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427" r:id="rId3"/>
    <p:sldId id="3360" r:id="rId5"/>
    <p:sldId id="3362" r:id="rId6"/>
    <p:sldId id="3361" r:id="rId7"/>
    <p:sldId id="3365" r:id="rId8"/>
    <p:sldId id="3552" r:id="rId9"/>
    <p:sldId id="3369" r:id="rId10"/>
    <p:sldId id="3367" r:id="rId11"/>
    <p:sldId id="3371" r:id="rId12"/>
    <p:sldId id="3477" r:id="rId13"/>
    <p:sldId id="3475" r:id="rId14"/>
    <p:sldId id="3372" r:id="rId15"/>
    <p:sldId id="3370" r:id="rId16"/>
    <p:sldId id="3375" r:id="rId17"/>
    <p:sldId id="3451" r:id="rId18"/>
    <p:sldId id="3453" r:id="rId19"/>
    <p:sldId id="3455" r:id="rId20"/>
    <p:sldId id="3454" r:id="rId21"/>
    <p:sldId id="3456" r:id="rId22"/>
    <p:sldId id="3516" r:id="rId23"/>
    <p:sldId id="3520" r:id="rId24"/>
    <p:sldId id="3517" r:id="rId25"/>
    <p:sldId id="3553" r:id="rId26"/>
    <p:sldId id="3518" r:id="rId27"/>
    <p:sldId id="3392" r:id="rId28"/>
    <p:sldId id="3467" r:id="rId29"/>
    <p:sldId id="3512" r:id="rId30"/>
    <p:sldId id="3460" r:id="rId31"/>
    <p:sldId id="3514" r:id="rId32"/>
    <p:sldId id="3461" r:id="rId33"/>
    <p:sldId id="3513" r:id="rId34"/>
    <p:sldId id="3515" r:id="rId35"/>
    <p:sldId id="3468" r:id="rId36"/>
    <p:sldId id="3470" r:id="rId37"/>
    <p:sldId id="3519" r:id="rId38"/>
    <p:sldId id="3472" r:id="rId39"/>
    <p:sldId id="3473" r:id="rId40"/>
    <p:sldId id="3479" r:id="rId41"/>
    <p:sldId id="3480" r:id="rId42"/>
    <p:sldId id="3481" r:id="rId43"/>
    <p:sldId id="3483" r:id="rId44"/>
    <p:sldId id="3484" r:id="rId45"/>
    <p:sldId id="3486" r:id="rId46"/>
    <p:sldId id="3493" r:id="rId47"/>
    <p:sldId id="3487" r:id="rId48"/>
    <p:sldId id="3497" r:id="rId49"/>
    <p:sldId id="3503" r:id="rId50"/>
    <p:sldId id="3504" r:id="rId51"/>
    <p:sldId id="3508" r:id="rId52"/>
    <p:sldId id="3506" r:id="rId53"/>
    <p:sldId id="3421" r:id="rId54"/>
    <p:sldId id="3509" r:id="rId55"/>
    <p:sldId id="3510" r:id="rId5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cyjqw@163.com" initials="w" lastIdx="51" clrIdx="0"/>
  <p:cmAuthor id="2" name="jiang pauline" initials="jp" lastIdx="38" clrIdx="1"/>
  <p:cmAuthor id="3" name="EYE" initials="E"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3636"/>
    <a:srgbClr val="BFBFBF"/>
    <a:srgbClr val="1891AC"/>
    <a:srgbClr val="FFFFFF"/>
    <a:srgbClr val="7F7F7F"/>
    <a:srgbClr val="F57B51"/>
    <a:srgbClr val="D2ECF9"/>
    <a:srgbClr val="FFEBEB"/>
    <a:srgbClr val="A6A6A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66" autoAdjust="0"/>
    <p:restoredTop sz="93722" autoAdjust="0"/>
  </p:normalViewPr>
  <p:slideViewPr>
    <p:cSldViewPr snapToGrid="0">
      <p:cViewPr varScale="1">
        <p:scale>
          <a:sx n="89" d="100"/>
          <a:sy n="89" d="100"/>
        </p:scale>
        <p:origin x="-648" y="-108"/>
      </p:cViewPr>
      <p:guideLst>
        <p:guide orient="horz" pos="2159"/>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0" Type="http://schemas.openxmlformats.org/officeDocument/2006/relationships/commentAuthors" Target="commentAuthors.xml"/><Relationship Id="rId6" Type="http://schemas.openxmlformats.org/officeDocument/2006/relationships/slide" Target="slides/slide3.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一般省份</c:v>
                </c:pt>
              </c:strCache>
            </c:strRef>
          </c:tx>
          <c:spPr>
            <a:ln w="28575" cap="rnd">
              <a:solidFill>
                <a:srgbClr val="1891AC"/>
              </a:solidFill>
              <a:round/>
            </a:ln>
            <a:effectLst/>
          </c:spPr>
          <c:marker>
            <c:symbol val="circle"/>
            <c:size val="5"/>
            <c:spPr>
              <a:solidFill>
                <a:srgbClr val="1891AC"/>
              </a:solidFill>
              <a:ln w="9525">
                <a:solidFill>
                  <a:srgbClr val="1891AC"/>
                </a:solidFill>
              </a:ln>
              <a:effectLst/>
            </c:spPr>
          </c:marker>
          <c:dLbls>
            <c:delete val="1"/>
          </c:dLbls>
          <c:cat>
            <c:strRef>
              <c:f>Sheet1!$A$2:$A$14</c:f>
              <c:strCache>
                <c:ptCount val="13"/>
                <c:pt idx="0">
                  <c:v>2018年</c:v>
                </c:pt>
                <c:pt idx="1">
                  <c:v>2019年</c:v>
                </c:pt>
                <c:pt idx="2">
                  <c:v>2020年</c:v>
                </c:pt>
                <c:pt idx="3">
                  <c:v>2021年</c:v>
                </c:pt>
                <c:pt idx="4">
                  <c:v>2022年</c:v>
                </c:pt>
                <c:pt idx="5">
                  <c:v>2023年</c:v>
                </c:pt>
                <c:pt idx="6">
                  <c:v>2024年</c:v>
                </c:pt>
                <c:pt idx="7">
                  <c:v>2025年</c:v>
                </c:pt>
                <c:pt idx="8">
                  <c:v>2026年</c:v>
                </c:pt>
                <c:pt idx="9">
                  <c:v>2027年</c:v>
                </c:pt>
                <c:pt idx="10">
                  <c:v>2028年</c:v>
                </c:pt>
                <c:pt idx="11">
                  <c:v>2029年</c:v>
                </c:pt>
                <c:pt idx="12">
                  <c:v>2030年</c:v>
                </c:pt>
              </c:strCache>
            </c:strRef>
          </c:cat>
          <c:val>
            <c:numRef>
              <c:f>Sheet1!$B$2:$B$14</c:f>
              <c:numCache>
                <c:formatCode>General</c:formatCode>
                <c:ptCount val="13"/>
                <c:pt idx="0">
                  <c:v>54</c:v>
                </c:pt>
                <c:pt idx="1">
                  <c:v>54.5</c:v>
                </c:pt>
                <c:pt idx="2">
                  <c:v>53</c:v>
                </c:pt>
                <c:pt idx="3">
                  <c:v>53.5</c:v>
                </c:pt>
                <c:pt idx="4">
                  <c:v>52</c:v>
                </c:pt>
                <c:pt idx="5">
                  <c:v>52.5</c:v>
                </c:pt>
                <c:pt idx="6">
                  <c:v>51</c:v>
                </c:pt>
                <c:pt idx="7">
                  <c:v>50</c:v>
                </c:pt>
                <c:pt idx="8">
                  <c:v>49</c:v>
                </c:pt>
                <c:pt idx="9">
                  <c:v>47</c:v>
                </c:pt>
                <c:pt idx="10">
                  <c:v>45</c:v>
                </c:pt>
                <c:pt idx="11">
                  <c:v>44</c:v>
                </c:pt>
                <c:pt idx="12">
                  <c:v>43</c:v>
                </c:pt>
              </c:numCache>
            </c:numRef>
          </c:val>
          <c:smooth val="0"/>
        </c:ser>
        <c:ser>
          <c:idx val="1"/>
          <c:order val="1"/>
          <c:tx>
            <c:strRef>
              <c:f>Sheet1!$C$1</c:f>
              <c:strCache>
                <c:ptCount val="1"/>
                <c:pt idx="0">
                  <c:v>高发省份</c:v>
                </c:pt>
              </c:strCache>
            </c:strRef>
          </c:tx>
          <c:spPr>
            <a:ln w="28575" cap="rnd">
              <a:solidFill>
                <a:srgbClr val="A63636"/>
              </a:solidFill>
              <a:round/>
            </a:ln>
            <a:effectLst/>
          </c:spPr>
          <c:marker>
            <c:symbol val="circle"/>
            <c:size val="5"/>
            <c:spPr>
              <a:solidFill>
                <a:srgbClr val="A63636"/>
              </a:solidFill>
              <a:ln w="9525">
                <a:solidFill>
                  <a:srgbClr val="A63636"/>
                </a:solidFill>
              </a:ln>
              <a:effectLst/>
            </c:spPr>
          </c:marker>
          <c:dLbls>
            <c:delete val="1"/>
          </c:dLbls>
          <c:cat>
            <c:strRef>
              <c:f>Sheet1!$A$2:$A$14</c:f>
              <c:strCache>
                <c:ptCount val="13"/>
                <c:pt idx="0">
                  <c:v>2018年</c:v>
                </c:pt>
                <c:pt idx="1">
                  <c:v>2019年</c:v>
                </c:pt>
                <c:pt idx="2">
                  <c:v>2020年</c:v>
                </c:pt>
                <c:pt idx="3">
                  <c:v>2021年</c:v>
                </c:pt>
                <c:pt idx="4">
                  <c:v>2022年</c:v>
                </c:pt>
                <c:pt idx="5">
                  <c:v>2023年</c:v>
                </c:pt>
                <c:pt idx="6">
                  <c:v>2024年</c:v>
                </c:pt>
                <c:pt idx="7">
                  <c:v>2025年</c:v>
                </c:pt>
                <c:pt idx="8">
                  <c:v>2026年</c:v>
                </c:pt>
                <c:pt idx="9">
                  <c:v>2027年</c:v>
                </c:pt>
                <c:pt idx="10">
                  <c:v>2028年</c:v>
                </c:pt>
                <c:pt idx="11">
                  <c:v>2029年</c:v>
                </c:pt>
                <c:pt idx="12">
                  <c:v>2030年</c:v>
                </c:pt>
              </c:strCache>
            </c:strRef>
          </c:cat>
          <c:val>
            <c:numRef>
              <c:f>Sheet1!$C$2:$C$14</c:f>
              <c:numCache>
                <c:formatCode>General</c:formatCode>
                <c:ptCount val="13"/>
                <c:pt idx="0">
                  <c:v>60</c:v>
                </c:pt>
                <c:pt idx="1">
                  <c:v>58</c:v>
                </c:pt>
                <c:pt idx="2">
                  <c:v>57.5</c:v>
                </c:pt>
                <c:pt idx="3">
                  <c:v>57</c:v>
                </c:pt>
                <c:pt idx="4">
                  <c:v>56.5</c:v>
                </c:pt>
                <c:pt idx="5">
                  <c:v>56</c:v>
                </c:pt>
                <c:pt idx="6">
                  <c:v>55.5</c:v>
                </c:pt>
                <c:pt idx="7">
                  <c:v>54</c:v>
                </c:pt>
                <c:pt idx="8">
                  <c:v>52</c:v>
                </c:pt>
                <c:pt idx="9">
                  <c:v>50</c:v>
                </c:pt>
                <c:pt idx="10">
                  <c:v>47</c:v>
                </c:pt>
                <c:pt idx="11">
                  <c:v>45</c:v>
                </c:pt>
                <c:pt idx="12">
                  <c:v>43</c:v>
                </c:pt>
              </c:numCache>
            </c:numRef>
          </c:val>
          <c:smooth val="0"/>
        </c:ser>
        <c:dLbls>
          <c:showLegendKey val="0"/>
          <c:showVal val="0"/>
          <c:showCatName val="0"/>
          <c:showSerName val="0"/>
          <c:showPercent val="0"/>
          <c:showBubbleSize val="0"/>
        </c:dLbls>
        <c:marker val="1"/>
        <c:smooth val="0"/>
        <c:axId val="48732416"/>
        <c:axId val="48738688"/>
      </c:lineChart>
      <c:catAx>
        <c:axId val="48732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00" b="1" i="0" u="none" strike="noStrike" kern="1200" baseline="0">
                <a:solidFill>
                  <a:schemeClr val="tx1">
                    <a:lumMod val="85000"/>
                    <a:lumOff val="15000"/>
                  </a:schemeClr>
                </a:solidFill>
                <a:latin typeface="微软雅黑" panose="020B0503020204020204" pitchFamily="34" charset="-122"/>
                <a:ea typeface="微软雅黑" panose="020B0503020204020204" pitchFamily="34" charset="-122"/>
                <a:cs typeface="+mn-cs"/>
              </a:defRPr>
            </a:pPr>
          </a:p>
        </c:txPr>
        <c:crossAx val="48738688"/>
        <c:crosses val="autoZero"/>
        <c:auto val="1"/>
        <c:lblAlgn val="ctr"/>
        <c:lblOffset val="100"/>
        <c:noMultiLvlLbl val="0"/>
      </c:catAx>
      <c:valAx>
        <c:axId val="48738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crossAx val="487324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1195" b="1" i="0" u="none" strike="noStrike" kern="1200" baseline="0">
              <a:solidFill>
                <a:schemeClr val="tx1">
                  <a:lumMod val="85000"/>
                  <a:lumOff val="15000"/>
                </a:schemeClr>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D162FE-6B9C-46D3-B966-6464D0F95BD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71C09B-3424-46E1-938C-B25CADDDF1F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B266CA-6B31-4649-B559-F8F12FDE04A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B266CA-6B31-4649-B559-F8F12FDE04A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B266CA-6B31-4649-B559-F8F12FDE04A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B266CA-6B31-4649-B559-F8F12FDE04A5}"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66B4255-53CB-4A06-867D-FF9C32D58539}"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B266CA-6B31-4649-B559-F8F12FDE04A5}"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lnSpc>
                <a:spcPts val="2700"/>
              </a:lnSpc>
            </a:pPr>
            <a:r>
              <a:rPr lang="zh-CN" altLang="en-US" dirty="0"/>
              <a:t>增加内容：</a:t>
            </a:r>
            <a:r>
              <a:rPr lang="en-US" altLang="zh-CN" dirty="0"/>
              <a:t>2019</a:t>
            </a:r>
            <a:r>
              <a:rPr lang="zh-CN" altLang="en-US" dirty="0"/>
              <a:t>年</a:t>
            </a:r>
            <a:r>
              <a:rPr lang="en-US" altLang="zh-CN" dirty="0"/>
              <a:t>12</a:t>
            </a:r>
            <a:r>
              <a:rPr lang="zh-CN" altLang="en-US" dirty="0"/>
              <a:t>月，北京“博鳌宣言</a:t>
            </a:r>
            <a:r>
              <a:rPr lang="en-US" altLang="zh-CN" dirty="0"/>
              <a:t>2019</a:t>
            </a:r>
            <a:r>
              <a:rPr lang="zh-CN" altLang="en-US" dirty="0"/>
              <a:t>”，倡导“一增一减”；</a:t>
            </a:r>
            <a:r>
              <a:rPr lang="en-US" altLang="zh-CN" dirty="0"/>
              <a:t>2021</a:t>
            </a:r>
            <a:r>
              <a:rPr lang="zh-CN" altLang="en-US" dirty="0"/>
              <a:t>年</a:t>
            </a:r>
            <a:r>
              <a:rPr lang="en-US" altLang="zh-CN" dirty="0"/>
              <a:t>5</a:t>
            </a:r>
            <a:r>
              <a:rPr lang="zh-CN" altLang="en-US" dirty="0"/>
              <a:t>月教育部等十五部门联合制定</a:t>
            </a:r>
            <a:r>
              <a:rPr lang="en-US" altLang="zh-CN" dirty="0"/>
              <a:t>《</a:t>
            </a:r>
            <a:r>
              <a:rPr lang="zh-CN" altLang="en-US" dirty="0"/>
              <a:t>儿童青少年近视防控光明行动工作方案</a:t>
            </a:r>
            <a:r>
              <a:rPr lang="en-US" altLang="zh-CN" dirty="0"/>
              <a:t>》</a:t>
            </a:r>
            <a:r>
              <a:rPr lang="zh-CN" altLang="en-US" dirty="0"/>
              <a:t>；</a:t>
            </a:r>
            <a:r>
              <a:rPr lang="zh-CN" altLang="en-US" sz="1200" dirty="0">
                <a:latin typeface="微软雅黑" panose="020B0503020204020204" pitchFamily="34" charset="-122"/>
                <a:ea typeface="微软雅黑" panose="020B0503020204020204" pitchFamily="34" charset="-122"/>
              </a:rPr>
              <a:t>国家卫生健康委根据国家“双减”等最新政策要求和国内外学术研究进展，</a:t>
            </a:r>
            <a:endParaRPr lang="en-US" altLang="zh-CN" sz="1200" dirty="0">
              <a:latin typeface="微软雅黑" panose="020B0503020204020204" pitchFamily="34" charset="-122"/>
              <a:ea typeface="微软雅黑" panose="020B0503020204020204" pitchFamily="34" charset="-122"/>
            </a:endParaRPr>
          </a:p>
          <a:p>
            <a:pPr algn="ctr">
              <a:lnSpc>
                <a:spcPts val="2700"/>
              </a:lnSpc>
            </a:pPr>
            <a:r>
              <a:rPr lang="en-US" altLang="zh-CN" sz="1200" b="1" dirty="0">
                <a:solidFill>
                  <a:srgbClr val="4A47A3"/>
                </a:solidFill>
                <a:latin typeface="微软雅黑" panose="020B0503020204020204" pitchFamily="34" charset="-122"/>
                <a:ea typeface="微软雅黑" panose="020B0503020204020204" pitchFamily="34" charset="-122"/>
              </a:rPr>
              <a:t>2021</a:t>
            </a:r>
            <a:r>
              <a:rPr lang="zh-CN" altLang="en-US" sz="1200" b="1" dirty="0">
                <a:solidFill>
                  <a:srgbClr val="4A47A3"/>
                </a:solidFill>
                <a:latin typeface="微软雅黑" panose="020B0503020204020204" pitchFamily="34" charset="-122"/>
                <a:ea typeface="微软雅黑" panose="020B0503020204020204" pitchFamily="34" charset="-122"/>
              </a:rPr>
              <a:t>年</a:t>
            </a:r>
            <a:r>
              <a:rPr lang="en-US" altLang="zh-CN" sz="1200" b="1" dirty="0">
                <a:solidFill>
                  <a:srgbClr val="4A47A3"/>
                </a:solidFill>
                <a:latin typeface="微软雅黑" panose="020B0503020204020204" pitchFamily="34" charset="-122"/>
                <a:ea typeface="微软雅黑" panose="020B0503020204020204" pitchFamily="34" charset="-122"/>
              </a:rPr>
              <a:t>10</a:t>
            </a:r>
            <a:r>
              <a:rPr lang="zh-CN" altLang="en-US" sz="1200" b="1" dirty="0">
                <a:solidFill>
                  <a:srgbClr val="4A47A3"/>
                </a:solidFill>
                <a:latin typeface="微软雅黑" panose="020B0503020204020204" pitchFamily="34" charset="-122"/>
                <a:ea typeface="微软雅黑" panose="020B0503020204020204" pitchFamily="34" charset="-122"/>
              </a:rPr>
              <a:t>月</a:t>
            </a:r>
            <a:r>
              <a:rPr lang="en-US" altLang="zh-CN" sz="1200" b="1" dirty="0">
                <a:solidFill>
                  <a:srgbClr val="4A47A3"/>
                </a:solidFill>
                <a:latin typeface="微软雅黑" panose="020B0503020204020204" pitchFamily="34" charset="-122"/>
                <a:ea typeface="微软雅黑" panose="020B0503020204020204" pitchFamily="34" charset="-122"/>
              </a:rPr>
              <a:t>9</a:t>
            </a:r>
            <a:r>
              <a:rPr lang="zh-CN" altLang="en-US" sz="1200" b="1" dirty="0">
                <a:solidFill>
                  <a:srgbClr val="4A47A3"/>
                </a:solidFill>
                <a:latin typeface="微软雅黑" panose="020B0503020204020204" pitchFamily="34" charset="-122"/>
                <a:ea typeface="微软雅黑" panose="020B0503020204020204" pitchFamily="34" charset="-122"/>
              </a:rPr>
              <a:t>日，对适宜技术指导要求进行更新调整，</a:t>
            </a:r>
            <a:r>
              <a:rPr lang="zh-CN" altLang="en-US" sz="1200" dirty="0">
                <a:latin typeface="微软雅黑" panose="020B0503020204020204" pitchFamily="34" charset="-122"/>
                <a:ea typeface="微软雅黑" panose="020B0503020204020204" pitchFamily="34" charset="-122"/>
              </a:rPr>
              <a:t>形成</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儿童青少年近视防控适宜技术指南</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更新版</a:t>
            </a:r>
            <a:r>
              <a:rPr lang="en-US" altLang="zh-CN" sz="1200" dirty="0">
                <a:latin typeface="微软雅黑" panose="020B0503020204020204" pitchFamily="34" charset="-122"/>
                <a:ea typeface="微软雅黑" panose="020B0503020204020204" pitchFamily="34" charset="-122"/>
              </a:rPr>
              <a:t>)</a:t>
            </a:r>
            <a:r>
              <a:rPr lang="zh-CN" altLang="en-US" sz="1200">
                <a:latin typeface="微软雅黑" panose="020B0503020204020204" pitchFamily="34" charset="-122"/>
                <a:ea typeface="微软雅黑" panose="020B0503020204020204" pitchFamily="34" charset="-122"/>
              </a:rPr>
              <a:t>；</a:t>
            </a:r>
            <a:r>
              <a:rPr lang="en-US" altLang="zh-CN"/>
              <a:t>2021</a:t>
            </a:r>
            <a:r>
              <a:rPr lang="zh-CN" altLang="en-US" dirty="0"/>
              <a:t>年</a:t>
            </a:r>
            <a:r>
              <a:rPr lang="en-US" altLang="zh-CN" dirty="0"/>
              <a:t>11</a:t>
            </a:r>
            <a:r>
              <a:rPr lang="zh-CN" altLang="en-US" dirty="0"/>
              <a:t>月，中国眼谷发布：近视防控博鳌宣言</a:t>
            </a:r>
            <a:r>
              <a:rPr lang="en-US" altLang="zh-CN" dirty="0"/>
              <a:t>2021</a:t>
            </a:r>
            <a:r>
              <a:rPr lang="zh-CN" altLang="en-US" dirty="0"/>
              <a:t>，提出共识和建议等</a:t>
            </a:r>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文本框 4"/>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6" name="图片 5"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27547" y="6517090"/>
            <a:ext cx="168000" cy="180000"/>
          </a:xfrm>
          <a:prstGeom prst="ellipse">
            <a:avLst/>
          </a:prstGeom>
          <a:solidFill>
            <a:schemeClr val="bg1"/>
          </a:solidFill>
          <a:ln>
            <a:solidFill>
              <a:schemeClr val="bg1"/>
            </a:solidFill>
          </a:ln>
        </p:spPr>
      </p:pic>
      <p:cxnSp>
        <p:nvCxnSpPr>
          <p:cNvPr id="9" name="直接连接符 8"/>
          <p:cNvCxnSpPr/>
          <p:nvPr userDrawn="1"/>
        </p:nvCxnSpPr>
        <p:spPr>
          <a:xfrm>
            <a:off x="6873686" y="1960037"/>
            <a:ext cx="1" cy="3469292"/>
          </a:xfrm>
          <a:prstGeom prst="line">
            <a:avLst/>
          </a:prstGeom>
          <a:ln w="12700">
            <a:solidFill>
              <a:srgbClr val="A63636"/>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userDrawn="1"/>
        </p:nvCxnSpPr>
        <p:spPr>
          <a:xfrm>
            <a:off x="1956000" y="1355170"/>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cxnSp>
        <p:nvCxnSpPr>
          <p:cNvPr id="12" name="直接连接符 11"/>
          <p:cNvCxnSpPr/>
          <p:nvPr userDrawn="1"/>
        </p:nvCxnSpPr>
        <p:spPr>
          <a:xfrm>
            <a:off x="1956000" y="663893"/>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cxnSp>
        <p:nvCxnSpPr>
          <p:cNvPr id="7" name="直接连接符 6"/>
          <p:cNvCxnSpPr/>
          <p:nvPr userDrawn="1"/>
        </p:nvCxnSpPr>
        <p:spPr>
          <a:xfrm>
            <a:off x="1956000" y="1860500"/>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sp>
        <p:nvSpPr>
          <p:cNvPr id="10" name="文本框 9"/>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11" name="图片 10"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27547" y="6517725"/>
            <a:ext cx="168000" cy="180000"/>
          </a:xfrm>
          <a:prstGeom prst="ellipse">
            <a:avLst/>
          </a:prstGeom>
          <a:solidFill>
            <a:schemeClr val="bg1"/>
          </a:solidFill>
          <a:ln>
            <a:solidFill>
              <a:schemeClr val="bg1"/>
            </a:solidFill>
          </a:ln>
        </p:spPr>
      </p:pic>
      <p:sp>
        <p:nvSpPr>
          <p:cNvPr id="9" name="矩形 8"/>
          <p:cNvSpPr/>
          <p:nvPr userDrawn="1"/>
        </p:nvSpPr>
        <p:spPr>
          <a:xfrm>
            <a:off x="304952" y="295738"/>
            <a:ext cx="11578886" cy="6082467"/>
          </a:xfrm>
          <a:prstGeom prst="rect">
            <a:avLst/>
          </a:prstGeom>
          <a:noFill/>
          <a:ln w="57150">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p:cNvCxnSpPr/>
          <p:nvPr userDrawn="1"/>
        </p:nvCxnSpPr>
        <p:spPr>
          <a:xfrm>
            <a:off x="1956000" y="663893"/>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cxnSp>
        <p:nvCxnSpPr>
          <p:cNvPr id="9" name="直接连接符 8"/>
          <p:cNvCxnSpPr/>
          <p:nvPr userDrawn="1"/>
        </p:nvCxnSpPr>
        <p:spPr>
          <a:xfrm>
            <a:off x="4715702" y="1960037"/>
            <a:ext cx="1" cy="3469292"/>
          </a:xfrm>
          <a:prstGeom prst="line">
            <a:avLst/>
          </a:prstGeom>
          <a:ln w="12700">
            <a:solidFill>
              <a:srgbClr val="A63636"/>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1956000" y="1355170"/>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cxnSp>
        <p:nvCxnSpPr>
          <p:cNvPr id="13" name="直接连接符 12"/>
          <p:cNvCxnSpPr/>
          <p:nvPr userDrawn="1"/>
        </p:nvCxnSpPr>
        <p:spPr>
          <a:xfrm>
            <a:off x="1956000" y="663893"/>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sp>
        <p:nvSpPr>
          <p:cNvPr id="7" name="文本框 6"/>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8" name="图片 7"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27547" y="6517725"/>
            <a:ext cx="168000" cy="180000"/>
          </a:xfrm>
          <a:prstGeom prst="ellipse">
            <a:avLst/>
          </a:prstGeom>
          <a:solidFill>
            <a:schemeClr val="bg1"/>
          </a:solidFill>
          <a:ln>
            <a:solidFill>
              <a:schemeClr val="bg1"/>
            </a:solid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正文页">
    <p:spTree>
      <p:nvGrpSpPr>
        <p:cNvPr id="1" name=""/>
        <p:cNvGrpSpPr/>
        <p:nvPr/>
      </p:nvGrpSpPr>
      <p:grpSpPr>
        <a:xfrm>
          <a:off x="0" y="0"/>
          <a:ext cx="0" cy="0"/>
          <a:chOff x="0" y="0"/>
          <a:chExt cx="0" cy="0"/>
        </a:xfrm>
      </p:grpSpPr>
      <p:sp>
        <p:nvSpPr>
          <p:cNvPr id="5" name="矩形 4"/>
          <p:cNvSpPr/>
          <p:nvPr userDrawn="1"/>
        </p:nvSpPr>
        <p:spPr>
          <a:xfrm>
            <a:off x="0" y="6584316"/>
            <a:ext cx="12192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userDrawn="1"/>
        </p:nvCxnSpPr>
        <p:spPr>
          <a:xfrm>
            <a:off x="1956000" y="1355170"/>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cxnSp>
        <p:nvCxnSpPr>
          <p:cNvPr id="10" name="直接连接符 9"/>
          <p:cNvCxnSpPr/>
          <p:nvPr userDrawn="1"/>
        </p:nvCxnSpPr>
        <p:spPr>
          <a:xfrm>
            <a:off x="1956000" y="663893"/>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sp>
        <p:nvSpPr>
          <p:cNvPr id="7" name="文本框 6"/>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8" name="图片 7"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27547" y="6517090"/>
            <a:ext cx="168000" cy="180000"/>
          </a:xfrm>
          <a:prstGeom prst="ellipse">
            <a:avLst/>
          </a:prstGeom>
          <a:solidFill>
            <a:schemeClr val="bg1"/>
          </a:solidFill>
          <a:ln>
            <a:solidFill>
              <a:schemeClr val="bg1"/>
            </a:solidFill>
          </a:ln>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矩形 2"/>
          <p:cNvSpPr/>
          <p:nvPr userDrawn="1"/>
        </p:nvSpPr>
        <p:spPr>
          <a:xfrm>
            <a:off x="304952" y="295738"/>
            <a:ext cx="11578886" cy="6082467"/>
          </a:xfrm>
          <a:prstGeom prst="rect">
            <a:avLst/>
          </a:prstGeom>
          <a:noFill/>
          <a:ln w="57150">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7" name="图片 6"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27547" y="6517725"/>
            <a:ext cx="168000" cy="180000"/>
          </a:xfrm>
          <a:prstGeom prst="ellipse">
            <a:avLst/>
          </a:prstGeom>
          <a:solidFill>
            <a:schemeClr val="bg1"/>
          </a:solidFill>
          <a:ln>
            <a:solidFill>
              <a:schemeClr val="bg1"/>
            </a:solid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3" name="矩形 2"/>
          <p:cNvSpPr/>
          <p:nvPr userDrawn="1"/>
        </p:nvSpPr>
        <p:spPr>
          <a:xfrm>
            <a:off x="304952" y="295738"/>
            <a:ext cx="11578886" cy="6082467"/>
          </a:xfrm>
          <a:prstGeom prst="rect">
            <a:avLst/>
          </a:prstGeom>
          <a:noFill/>
          <a:ln w="57150">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p:cNvCxnSpPr/>
          <p:nvPr userDrawn="1"/>
        </p:nvCxnSpPr>
        <p:spPr>
          <a:xfrm>
            <a:off x="1956000" y="1355170"/>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cxnSp>
        <p:nvCxnSpPr>
          <p:cNvPr id="11" name="直接连接符 10"/>
          <p:cNvCxnSpPr/>
          <p:nvPr userDrawn="1"/>
        </p:nvCxnSpPr>
        <p:spPr>
          <a:xfrm>
            <a:off x="1956000" y="663893"/>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sp>
        <p:nvSpPr>
          <p:cNvPr id="7" name="文本框 6"/>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8" name="图片 7"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27547" y="6517725"/>
            <a:ext cx="168000" cy="180000"/>
          </a:xfrm>
          <a:prstGeom prst="ellipse">
            <a:avLst/>
          </a:prstGeom>
          <a:solidFill>
            <a:schemeClr val="bg1"/>
          </a:solidFill>
          <a:ln>
            <a:solidFill>
              <a:schemeClr val="bg1"/>
            </a:solid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5" name="文本框 4"/>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6" name="图片 5"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27547" y="6517725"/>
            <a:ext cx="168000" cy="180000"/>
          </a:xfrm>
          <a:prstGeom prst="ellipse">
            <a:avLst/>
          </a:prstGeom>
          <a:solidFill>
            <a:schemeClr val="bg1"/>
          </a:solidFill>
          <a:ln>
            <a:solidFill>
              <a:schemeClr val="bg1"/>
            </a:solid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AE88F8D-844A-4C57-8220-3E45E9749AB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E791E7-6F86-491A-80AA-F7AE246F7D2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10" name="文本框 9"/>
          <p:cNvSpPr txBox="1"/>
          <p:nvPr userDrawn="1"/>
        </p:nvSpPr>
        <p:spPr>
          <a:xfrm>
            <a:off x="7619960" y="6476920"/>
            <a:ext cx="4300835" cy="26161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中华人民共和国教育部全国综合防控儿童青少年近视专家宣讲团</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11" name="图片 10"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714187" y="6517725"/>
            <a:ext cx="168000" cy="180000"/>
          </a:xfrm>
          <a:prstGeom prst="ellipse">
            <a:avLst/>
          </a:prstGeom>
          <a:solidFill>
            <a:schemeClr val="bg1"/>
          </a:solidFill>
          <a:ln>
            <a:solidFill>
              <a:schemeClr val="bg1"/>
            </a:solidFill>
          </a:ln>
        </p:spPr>
      </p:pic>
      <p:sp>
        <p:nvSpPr>
          <p:cNvPr id="9" name="矩形 8"/>
          <p:cNvSpPr/>
          <p:nvPr userDrawn="1"/>
        </p:nvSpPr>
        <p:spPr>
          <a:xfrm>
            <a:off x="304952" y="295738"/>
            <a:ext cx="11578886" cy="6082467"/>
          </a:xfrm>
          <a:prstGeom prst="rect">
            <a:avLst/>
          </a:prstGeom>
          <a:noFill/>
          <a:ln w="57150">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p:nvPr userDrawn="1"/>
        </p:nvCxnSpPr>
        <p:spPr>
          <a:xfrm>
            <a:off x="1956000" y="1355170"/>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cxnSp>
        <p:nvCxnSpPr>
          <p:cNvPr id="14" name="直接连接符 13"/>
          <p:cNvCxnSpPr/>
          <p:nvPr userDrawn="1"/>
        </p:nvCxnSpPr>
        <p:spPr>
          <a:xfrm>
            <a:off x="1956000" y="663893"/>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E88F8D-844A-4C57-8220-3E45E9749AB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E791E7-6F86-491A-80AA-F7AE246F7D2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chart" Target="../charts/chart1.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xml"/><Relationship Id="rId2" Type="http://schemas.openxmlformats.org/officeDocument/2006/relationships/image" Target="../media/image18.jpeg"/><Relationship Id="rId1"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xml"/><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6.xml"/><Relationship Id="rId4" Type="http://schemas.openxmlformats.org/officeDocument/2006/relationships/image" Target="../media/image5.png"/><Relationship Id="rId3" Type="http://schemas.openxmlformats.org/officeDocument/2006/relationships/tags" Target="../tags/tag2.xml"/><Relationship Id="rId2" Type="http://schemas.openxmlformats.org/officeDocument/2006/relationships/image" Target="../media/image4.pn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9.xml"/><Relationship Id="rId2" Type="http://schemas.openxmlformats.org/officeDocument/2006/relationships/image" Target="../media/image20.png"/><Relationship Id="rId1" Type="http://schemas.openxmlformats.org/officeDocument/2006/relationships/image" Target="../media/image19.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0.xml"/><Relationship Id="rId2" Type="http://schemas.openxmlformats.org/officeDocument/2006/relationships/image" Target="../media/image22.png"/><Relationship Id="rId1"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9.xml"/><Relationship Id="rId6" Type="http://schemas.openxmlformats.org/officeDocument/2006/relationships/tags" Target="../tags/tag11.xml"/><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32.jpe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tags" Target="../tags/tag13.xml"/><Relationship Id="rId2" Type="http://schemas.openxmlformats.org/officeDocument/2006/relationships/image" Target="../media/image28.png"/><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14.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6.xml"/><Relationship Id="rId2" Type="http://schemas.openxmlformats.org/officeDocument/2006/relationships/tags" Target="../tags/tag15.xml"/><Relationship Id="rId1"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8.xml"/><Relationship Id="rId1" Type="http://schemas.openxmlformats.org/officeDocument/2006/relationships/image" Target="../media/image34.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3.xml"/><Relationship Id="rId2" Type="http://schemas.openxmlformats.org/officeDocument/2006/relationships/image" Target="../media/image1.svg"/><Relationship Id="rId1"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1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0.xml"/><Relationship Id="rId1"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image" Target="../media/image38.jpe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GIF"/></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6.xml"/><Relationship Id="rId4" Type="http://schemas.openxmlformats.org/officeDocument/2006/relationships/image" Target="../media/image10.png"/><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2.xml"/></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6.xml"/><Relationship Id="rId4" Type="http://schemas.openxmlformats.org/officeDocument/2006/relationships/tags" Target="../tags/tag24.xml"/><Relationship Id="rId3" Type="http://schemas.microsoft.com/office/2007/relationships/hdphoto" Target="../media/image43.wdp"/><Relationship Id="rId2" Type="http://schemas.openxmlformats.org/officeDocument/2006/relationships/image" Target="../media/image42.png"/><Relationship Id="rId1" Type="http://schemas.openxmlformats.org/officeDocument/2006/relationships/tags" Target="../tags/tag23.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25.xml"/><Relationship Id="rId7"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0.jpeg"/></Relationships>
</file>

<file path=ppt/slides/_rels/slide48.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3.xml"/><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slides/_rels/slide49.xml.rels><?xml version="1.0" encoding="UTF-8" standalone="yes"?>
<Relationships xmlns="http://schemas.openxmlformats.org/package/2006/relationships"><Relationship Id="rId9" Type="http://schemas.microsoft.com/office/2007/relationships/hdphoto" Target="../media/image62.wdp"/><Relationship Id="rId8" Type="http://schemas.openxmlformats.org/officeDocument/2006/relationships/image" Target="../media/image61.png"/><Relationship Id="rId7" Type="http://schemas.openxmlformats.org/officeDocument/2006/relationships/tags" Target="../tags/tag25.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1" Type="http://schemas.openxmlformats.org/officeDocument/2006/relationships/notesSlide" Target="../notesSlides/notesSlide30.xml"/><Relationship Id="rId10" Type="http://schemas.openxmlformats.org/officeDocument/2006/relationships/slideLayout" Target="../slideLayouts/slideLayout3.xml"/><Relationship Id="rId1"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2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4.jpeg"/><Relationship Id="rId1" Type="http://schemas.openxmlformats.org/officeDocument/2006/relationships/image" Target="../media/image63.pn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3.xml"/><Relationship Id="rId2" Type="http://schemas.openxmlformats.org/officeDocument/2006/relationships/image" Target="../media/image66.png"/><Relationship Id="rId1" Type="http://schemas.openxmlformats.org/officeDocument/2006/relationships/image" Target="../media/image6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5.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标题 1"/>
          <p:cNvSpPr txBox="1"/>
          <p:nvPr/>
        </p:nvSpPr>
        <p:spPr bwMode="auto">
          <a:xfrm>
            <a:off x="0" y="0"/>
            <a:ext cx="12192000" cy="4419574"/>
          </a:xfrm>
          <a:prstGeom prst="rect">
            <a:avLst/>
          </a:prstGeom>
          <a:solidFill>
            <a:srgbClr val="A63636"/>
          </a:solidFill>
          <a:ln w="9525">
            <a:noFill/>
            <a:miter lim="800000"/>
          </a:ln>
        </p:spPr>
        <p:txBody>
          <a:bodyPr anchor="ctr"/>
          <a:lstStyle/>
          <a:p>
            <a:pPr algn="ct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nvGrpSpPr>
          <p:cNvPr id="42" name="组合 41"/>
          <p:cNvGrpSpPr/>
          <p:nvPr/>
        </p:nvGrpSpPr>
        <p:grpSpPr>
          <a:xfrm>
            <a:off x="-183844" y="118838"/>
            <a:ext cx="12559689" cy="725466"/>
            <a:chOff x="-183844" y="118838"/>
            <a:chExt cx="12559689" cy="725466"/>
          </a:xfrm>
        </p:grpSpPr>
        <p:sp>
          <p:nvSpPr>
            <p:cNvPr id="43" name="file_317777"/>
            <p:cNvSpPr>
              <a:spLocks noChangeAspect="1"/>
            </p:cNvSpPr>
            <p:nvPr/>
          </p:nvSpPr>
          <p:spPr bwMode="auto">
            <a:xfrm>
              <a:off x="-183844"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4" name="file_317777"/>
            <p:cNvSpPr>
              <a:spLocks noChangeAspect="1"/>
            </p:cNvSpPr>
            <p:nvPr/>
          </p:nvSpPr>
          <p:spPr bwMode="auto">
            <a:xfrm>
              <a:off x="563377"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5" name="file_317777"/>
            <p:cNvSpPr>
              <a:spLocks noChangeAspect="1"/>
            </p:cNvSpPr>
            <p:nvPr/>
          </p:nvSpPr>
          <p:spPr bwMode="auto">
            <a:xfrm>
              <a:off x="1310598"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6" name="file_317777"/>
            <p:cNvSpPr>
              <a:spLocks noChangeAspect="1"/>
            </p:cNvSpPr>
            <p:nvPr/>
          </p:nvSpPr>
          <p:spPr bwMode="auto">
            <a:xfrm>
              <a:off x="2057819"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7" name="file_317777"/>
            <p:cNvSpPr>
              <a:spLocks noChangeAspect="1"/>
            </p:cNvSpPr>
            <p:nvPr/>
          </p:nvSpPr>
          <p:spPr bwMode="auto">
            <a:xfrm>
              <a:off x="2805040"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8" name="file_317777"/>
            <p:cNvSpPr>
              <a:spLocks noChangeAspect="1"/>
            </p:cNvSpPr>
            <p:nvPr/>
          </p:nvSpPr>
          <p:spPr bwMode="auto">
            <a:xfrm>
              <a:off x="3552261"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9" name="file_317777"/>
            <p:cNvSpPr>
              <a:spLocks noChangeAspect="1"/>
            </p:cNvSpPr>
            <p:nvPr/>
          </p:nvSpPr>
          <p:spPr bwMode="auto">
            <a:xfrm>
              <a:off x="4299482"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0" name="file_317777"/>
            <p:cNvSpPr>
              <a:spLocks noChangeAspect="1"/>
            </p:cNvSpPr>
            <p:nvPr/>
          </p:nvSpPr>
          <p:spPr bwMode="auto">
            <a:xfrm>
              <a:off x="5046703"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1" name="file_317777"/>
            <p:cNvSpPr>
              <a:spLocks noChangeAspect="1"/>
            </p:cNvSpPr>
            <p:nvPr/>
          </p:nvSpPr>
          <p:spPr bwMode="auto">
            <a:xfrm>
              <a:off x="5793924"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2" name="file_317777"/>
            <p:cNvSpPr>
              <a:spLocks noChangeAspect="1"/>
            </p:cNvSpPr>
            <p:nvPr/>
          </p:nvSpPr>
          <p:spPr bwMode="auto">
            <a:xfrm>
              <a:off x="6541145"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3" name="file_317777"/>
            <p:cNvSpPr>
              <a:spLocks noChangeAspect="1"/>
            </p:cNvSpPr>
            <p:nvPr/>
          </p:nvSpPr>
          <p:spPr bwMode="auto">
            <a:xfrm>
              <a:off x="7288366"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4" name="file_317777"/>
            <p:cNvSpPr>
              <a:spLocks noChangeAspect="1"/>
            </p:cNvSpPr>
            <p:nvPr/>
          </p:nvSpPr>
          <p:spPr bwMode="auto">
            <a:xfrm>
              <a:off x="8035587"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5" name="file_317777"/>
            <p:cNvSpPr>
              <a:spLocks noChangeAspect="1"/>
            </p:cNvSpPr>
            <p:nvPr/>
          </p:nvSpPr>
          <p:spPr bwMode="auto">
            <a:xfrm>
              <a:off x="8782808"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6" name="file_317777"/>
            <p:cNvSpPr>
              <a:spLocks noChangeAspect="1"/>
            </p:cNvSpPr>
            <p:nvPr/>
          </p:nvSpPr>
          <p:spPr bwMode="auto">
            <a:xfrm>
              <a:off x="9530029"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7" name="file_317777"/>
            <p:cNvSpPr>
              <a:spLocks noChangeAspect="1"/>
            </p:cNvSpPr>
            <p:nvPr/>
          </p:nvSpPr>
          <p:spPr bwMode="auto">
            <a:xfrm>
              <a:off x="10277250"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8" name="file_317777"/>
            <p:cNvSpPr>
              <a:spLocks noChangeAspect="1"/>
            </p:cNvSpPr>
            <p:nvPr/>
          </p:nvSpPr>
          <p:spPr bwMode="auto">
            <a:xfrm>
              <a:off x="11024471"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9" name="file_317777"/>
            <p:cNvSpPr>
              <a:spLocks noChangeAspect="1"/>
            </p:cNvSpPr>
            <p:nvPr/>
          </p:nvSpPr>
          <p:spPr bwMode="auto">
            <a:xfrm>
              <a:off x="11771693"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grpSp>
        <p:nvGrpSpPr>
          <p:cNvPr id="60" name="组合 59"/>
          <p:cNvGrpSpPr/>
          <p:nvPr/>
        </p:nvGrpSpPr>
        <p:grpSpPr>
          <a:xfrm>
            <a:off x="189767" y="980660"/>
            <a:ext cx="11812467" cy="725466"/>
            <a:chOff x="147460" y="1199347"/>
            <a:chExt cx="11812467" cy="725466"/>
          </a:xfrm>
        </p:grpSpPr>
        <p:sp>
          <p:nvSpPr>
            <p:cNvPr id="61" name="file_317777"/>
            <p:cNvSpPr>
              <a:spLocks noChangeAspect="1"/>
            </p:cNvSpPr>
            <p:nvPr/>
          </p:nvSpPr>
          <p:spPr bwMode="auto">
            <a:xfrm>
              <a:off x="147460"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2" name="file_317777"/>
            <p:cNvSpPr>
              <a:spLocks noChangeAspect="1"/>
            </p:cNvSpPr>
            <p:nvPr/>
          </p:nvSpPr>
          <p:spPr bwMode="auto">
            <a:xfrm>
              <a:off x="894681"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3" name="file_317777"/>
            <p:cNvSpPr>
              <a:spLocks noChangeAspect="1"/>
            </p:cNvSpPr>
            <p:nvPr/>
          </p:nvSpPr>
          <p:spPr bwMode="auto">
            <a:xfrm>
              <a:off x="1641902"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4" name="file_317777"/>
            <p:cNvSpPr>
              <a:spLocks noChangeAspect="1"/>
            </p:cNvSpPr>
            <p:nvPr/>
          </p:nvSpPr>
          <p:spPr bwMode="auto">
            <a:xfrm>
              <a:off x="2389123"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5" name="file_317777"/>
            <p:cNvSpPr>
              <a:spLocks noChangeAspect="1"/>
            </p:cNvSpPr>
            <p:nvPr/>
          </p:nvSpPr>
          <p:spPr bwMode="auto">
            <a:xfrm>
              <a:off x="3136344"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6" name="file_317777"/>
            <p:cNvSpPr>
              <a:spLocks noChangeAspect="1"/>
            </p:cNvSpPr>
            <p:nvPr/>
          </p:nvSpPr>
          <p:spPr bwMode="auto">
            <a:xfrm>
              <a:off x="3883565"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7" name="file_317777"/>
            <p:cNvSpPr>
              <a:spLocks noChangeAspect="1"/>
            </p:cNvSpPr>
            <p:nvPr/>
          </p:nvSpPr>
          <p:spPr bwMode="auto">
            <a:xfrm>
              <a:off x="4630786"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8" name="file_317777"/>
            <p:cNvSpPr>
              <a:spLocks noChangeAspect="1"/>
            </p:cNvSpPr>
            <p:nvPr/>
          </p:nvSpPr>
          <p:spPr bwMode="auto">
            <a:xfrm>
              <a:off x="5378007"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9" name="file_317777"/>
            <p:cNvSpPr>
              <a:spLocks noChangeAspect="1"/>
            </p:cNvSpPr>
            <p:nvPr/>
          </p:nvSpPr>
          <p:spPr bwMode="auto">
            <a:xfrm>
              <a:off x="6125228"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0" name="file_317777"/>
            <p:cNvSpPr>
              <a:spLocks noChangeAspect="1"/>
            </p:cNvSpPr>
            <p:nvPr/>
          </p:nvSpPr>
          <p:spPr bwMode="auto">
            <a:xfrm>
              <a:off x="6872449"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1" name="file_317777"/>
            <p:cNvSpPr>
              <a:spLocks noChangeAspect="1"/>
            </p:cNvSpPr>
            <p:nvPr/>
          </p:nvSpPr>
          <p:spPr bwMode="auto">
            <a:xfrm>
              <a:off x="7619670"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2" name="file_317777"/>
            <p:cNvSpPr>
              <a:spLocks noChangeAspect="1"/>
            </p:cNvSpPr>
            <p:nvPr/>
          </p:nvSpPr>
          <p:spPr bwMode="auto">
            <a:xfrm>
              <a:off x="8366891"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3" name="file_317777"/>
            <p:cNvSpPr>
              <a:spLocks noChangeAspect="1"/>
            </p:cNvSpPr>
            <p:nvPr/>
          </p:nvSpPr>
          <p:spPr bwMode="auto">
            <a:xfrm>
              <a:off x="9114112"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4" name="file_317777"/>
            <p:cNvSpPr>
              <a:spLocks noChangeAspect="1"/>
            </p:cNvSpPr>
            <p:nvPr/>
          </p:nvSpPr>
          <p:spPr bwMode="auto">
            <a:xfrm>
              <a:off x="9861333"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5" name="file_317777"/>
            <p:cNvSpPr>
              <a:spLocks noChangeAspect="1"/>
            </p:cNvSpPr>
            <p:nvPr/>
          </p:nvSpPr>
          <p:spPr bwMode="auto">
            <a:xfrm>
              <a:off x="10608554"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6" name="file_317777"/>
            <p:cNvSpPr>
              <a:spLocks noChangeAspect="1"/>
            </p:cNvSpPr>
            <p:nvPr/>
          </p:nvSpPr>
          <p:spPr bwMode="auto">
            <a:xfrm>
              <a:off x="11355775"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grpSp>
        <p:nvGrpSpPr>
          <p:cNvPr id="77" name="组合 76"/>
          <p:cNvGrpSpPr/>
          <p:nvPr/>
        </p:nvGrpSpPr>
        <p:grpSpPr>
          <a:xfrm>
            <a:off x="-183844" y="1842482"/>
            <a:ext cx="12559689" cy="725466"/>
            <a:chOff x="165748" y="193507"/>
            <a:chExt cx="12559689" cy="725466"/>
          </a:xfrm>
        </p:grpSpPr>
        <p:sp>
          <p:nvSpPr>
            <p:cNvPr id="78" name="file_317777"/>
            <p:cNvSpPr>
              <a:spLocks noChangeAspect="1"/>
            </p:cNvSpPr>
            <p:nvPr/>
          </p:nvSpPr>
          <p:spPr bwMode="auto">
            <a:xfrm>
              <a:off x="165748"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9" name="file_317777"/>
            <p:cNvSpPr>
              <a:spLocks noChangeAspect="1"/>
            </p:cNvSpPr>
            <p:nvPr/>
          </p:nvSpPr>
          <p:spPr bwMode="auto">
            <a:xfrm>
              <a:off x="912969"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0" name="file_317777"/>
            <p:cNvSpPr>
              <a:spLocks noChangeAspect="1"/>
            </p:cNvSpPr>
            <p:nvPr/>
          </p:nvSpPr>
          <p:spPr bwMode="auto">
            <a:xfrm>
              <a:off x="1660190"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1" name="file_317777"/>
            <p:cNvSpPr>
              <a:spLocks noChangeAspect="1"/>
            </p:cNvSpPr>
            <p:nvPr/>
          </p:nvSpPr>
          <p:spPr bwMode="auto">
            <a:xfrm>
              <a:off x="2407411"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2" name="file_317777"/>
            <p:cNvSpPr>
              <a:spLocks noChangeAspect="1"/>
            </p:cNvSpPr>
            <p:nvPr/>
          </p:nvSpPr>
          <p:spPr bwMode="auto">
            <a:xfrm>
              <a:off x="3154632"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3" name="file_317777"/>
            <p:cNvSpPr>
              <a:spLocks noChangeAspect="1"/>
            </p:cNvSpPr>
            <p:nvPr/>
          </p:nvSpPr>
          <p:spPr bwMode="auto">
            <a:xfrm>
              <a:off x="3901853"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4" name="file_317777"/>
            <p:cNvSpPr>
              <a:spLocks noChangeAspect="1"/>
            </p:cNvSpPr>
            <p:nvPr/>
          </p:nvSpPr>
          <p:spPr bwMode="auto">
            <a:xfrm>
              <a:off x="4649074"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5" name="file_317777"/>
            <p:cNvSpPr>
              <a:spLocks noChangeAspect="1"/>
            </p:cNvSpPr>
            <p:nvPr/>
          </p:nvSpPr>
          <p:spPr bwMode="auto">
            <a:xfrm>
              <a:off x="5396295"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6" name="file_317777"/>
            <p:cNvSpPr>
              <a:spLocks noChangeAspect="1"/>
            </p:cNvSpPr>
            <p:nvPr/>
          </p:nvSpPr>
          <p:spPr bwMode="auto">
            <a:xfrm>
              <a:off x="6143516"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7" name="file_317777"/>
            <p:cNvSpPr>
              <a:spLocks noChangeAspect="1"/>
            </p:cNvSpPr>
            <p:nvPr/>
          </p:nvSpPr>
          <p:spPr bwMode="auto">
            <a:xfrm>
              <a:off x="6890737"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8" name="file_317777"/>
            <p:cNvSpPr>
              <a:spLocks noChangeAspect="1"/>
            </p:cNvSpPr>
            <p:nvPr/>
          </p:nvSpPr>
          <p:spPr bwMode="auto">
            <a:xfrm>
              <a:off x="7637958"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9" name="file_317777"/>
            <p:cNvSpPr>
              <a:spLocks noChangeAspect="1"/>
            </p:cNvSpPr>
            <p:nvPr/>
          </p:nvSpPr>
          <p:spPr bwMode="auto">
            <a:xfrm>
              <a:off x="8385179"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0" name="file_317777"/>
            <p:cNvSpPr>
              <a:spLocks noChangeAspect="1"/>
            </p:cNvSpPr>
            <p:nvPr/>
          </p:nvSpPr>
          <p:spPr bwMode="auto">
            <a:xfrm>
              <a:off x="9132400"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1" name="file_317777"/>
            <p:cNvSpPr>
              <a:spLocks noChangeAspect="1"/>
            </p:cNvSpPr>
            <p:nvPr/>
          </p:nvSpPr>
          <p:spPr bwMode="auto">
            <a:xfrm>
              <a:off x="9879621"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2" name="file_317777"/>
            <p:cNvSpPr>
              <a:spLocks noChangeAspect="1"/>
            </p:cNvSpPr>
            <p:nvPr/>
          </p:nvSpPr>
          <p:spPr bwMode="auto">
            <a:xfrm>
              <a:off x="10626842"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3" name="file_317777"/>
            <p:cNvSpPr>
              <a:spLocks noChangeAspect="1"/>
            </p:cNvSpPr>
            <p:nvPr/>
          </p:nvSpPr>
          <p:spPr bwMode="auto">
            <a:xfrm>
              <a:off x="11374063"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4" name="file_317777"/>
            <p:cNvSpPr>
              <a:spLocks noChangeAspect="1"/>
            </p:cNvSpPr>
            <p:nvPr/>
          </p:nvSpPr>
          <p:spPr bwMode="auto">
            <a:xfrm>
              <a:off x="12121285"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grpSp>
        <p:nvGrpSpPr>
          <p:cNvPr id="95" name="组合 94"/>
          <p:cNvGrpSpPr/>
          <p:nvPr/>
        </p:nvGrpSpPr>
        <p:grpSpPr>
          <a:xfrm>
            <a:off x="189767" y="2704304"/>
            <a:ext cx="11812467" cy="725466"/>
            <a:chOff x="147460" y="1199347"/>
            <a:chExt cx="11812467" cy="725466"/>
          </a:xfrm>
        </p:grpSpPr>
        <p:sp>
          <p:nvSpPr>
            <p:cNvPr id="96" name="file_317777"/>
            <p:cNvSpPr>
              <a:spLocks noChangeAspect="1"/>
            </p:cNvSpPr>
            <p:nvPr/>
          </p:nvSpPr>
          <p:spPr bwMode="auto">
            <a:xfrm>
              <a:off x="147460"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7" name="file_317777"/>
            <p:cNvSpPr>
              <a:spLocks noChangeAspect="1"/>
            </p:cNvSpPr>
            <p:nvPr/>
          </p:nvSpPr>
          <p:spPr bwMode="auto">
            <a:xfrm>
              <a:off x="894681"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8" name="file_317777"/>
            <p:cNvSpPr>
              <a:spLocks noChangeAspect="1"/>
            </p:cNvSpPr>
            <p:nvPr/>
          </p:nvSpPr>
          <p:spPr bwMode="auto">
            <a:xfrm>
              <a:off x="1641902"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9" name="file_317777"/>
            <p:cNvSpPr>
              <a:spLocks noChangeAspect="1"/>
            </p:cNvSpPr>
            <p:nvPr/>
          </p:nvSpPr>
          <p:spPr bwMode="auto">
            <a:xfrm>
              <a:off x="2389123"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0" name="file_317777"/>
            <p:cNvSpPr>
              <a:spLocks noChangeAspect="1"/>
            </p:cNvSpPr>
            <p:nvPr/>
          </p:nvSpPr>
          <p:spPr bwMode="auto">
            <a:xfrm>
              <a:off x="3136344"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1" name="file_317777"/>
            <p:cNvSpPr>
              <a:spLocks noChangeAspect="1"/>
            </p:cNvSpPr>
            <p:nvPr/>
          </p:nvSpPr>
          <p:spPr bwMode="auto">
            <a:xfrm>
              <a:off x="3883565"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2" name="file_317777"/>
            <p:cNvSpPr>
              <a:spLocks noChangeAspect="1"/>
            </p:cNvSpPr>
            <p:nvPr/>
          </p:nvSpPr>
          <p:spPr bwMode="auto">
            <a:xfrm>
              <a:off x="4630786"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3" name="file_317777"/>
            <p:cNvSpPr>
              <a:spLocks noChangeAspect="1"/>
            </p:cNvSpPr>
            <p:nvPr/>
          </p:nvSpPr>
          <p:spPr bwMode="auto">
            <a:xfrm>
              <a:off x="5378007"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4" name="file_317777"/>
            <p:cNvSpPr>
              <a:spLocks noChangeAspect="1"/>
            </p:cNvSpPr>
            <p:nvPr/>
          </p:nvSpPr>
          <p:spPr bwMode="auto">
            <a:xfrm>
              <a:off x="6125228"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5" name="file_317777"/>
            <p:cNvSpPr>
              <a:spLocks noChangeAspect="1"/>
            </p:cNvSpPr>
            <p:nvPr/>
          </p:nvSpPr>
          <p:spPr bwMode="auto">
            <a:xfrm>
              <a:off x="6872449"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6" name="file_317777"/>
            <p:cNvSpPr>
              <a:spLocks noChangeAspect="1"/>
            </p:cNvSpPr>
            <p:nvPr/>
          </p:nvSpPr>
          <p:spPr bwMode="auto">
            <a:xfrm>
              <a:off x="7619670"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7" name="file_317777"/>
            <p:cNvSpPr>
              <a:spLocks noChangeAspect="1"/>
            </p:cNvSpPr>
            <p:nvPr/>
          </p:nvSpPr>
          <p:spPr bwMode="auto">
            <a:xfrm>
              <a:off x="8366891"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8" name="file_317777"/>
            <p:cNvSpPr>
              <a:spLocks noChangeAspect="1"/>
            </p:cNvSpPr>
            <p:nvPr/>
          </p:nvSpPr>
          <p:spPr bwMode="auto">
            <a:xfrm>
              <a:off x="9114112"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9" name="file_317777"/>
            <p:cNvSpPr>
              <a:spLocks noChangeAspect="1"/>
            </p:cNvSpPr>
            <p:nvPr/>
          </p:nvSpPr>
          <p:spPr bwMode="auto">
            <a:xfrm>
              <a:off x="9861333"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0" name="file_317777"/>
            <p:cNvSpPr>
              <a:spLocks noChangeAspect="1"/>
            </p:cNvSpPr>
            <p:nvPr/>
          </p:nvSpPr>
          <p:spPr bwMode="auto">
            <a:xfrm>
              <a:off x="10608554"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1" name="file_317777"/>
            <p:cNvSpPr>
              <a:spLocks noChangeAspect="1"/>
            </p:cNvSpPr>
            <p:nvPr/>
          </p:nvSpPr>
          <p:spPr bwMode="auto">
            <a:xfrm>
              <a:off x="11355775"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grpSp>
        <p:nvGrpSpPr>
          <p:cNvPr id="112" name="组合 111"/>
          <p:cNvGrpSpPr/>
          <p:nvPr/>
        </p:nvGrpSpPr>
        <p:grpSpPr>
          <a:xfrm>
            <a:off x="-183844" y="3566126"/>
            <a:ext cx="12559689" cy="725466"/>
            <a:chOff x="165748" y="193507"/>
            <a:chExt cx="12559689" cy="725466"/>
          </a:xfrm>
        </p:grpSpPr>
        <p:sp>
          <p:nvSpPr>
            <p:cNvPr id="113" name="file_317777"/>
            <p:cNvSpPr>
              <a:spLocks noChangeAspect="1"/>
            </p:cNvSpPr>
            <p:nvPr/>
          </p:nvSpPr>
          <p:spPr bwMode="auto">
            <a:xfrm>
              <a:off x="165748"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4" name="file_317777"/>
            <p:cNvSpPr>
              <a:spLocks noChangeAspect="1"/>
            </p:cNvSpPr>
            <p:nvPr/>
          </p:nvSpPr>
          <p:spPr bwMode="auto">
            <a:xfrm>
              <a:off x="912969"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5" name="file_317777"/>
            <p:cNvSpPr>
              <a:spLocks noChangeAspect="1"/>
            </p:cNvSpPr>
            <p:nvPr/>
          </p:nvSpPr>
          <p:spPr bwMode="auto">
            <a:xfrm>
              <a:off x="1660190"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6" name="file_317777"/>
            <p:cNvSpPr>
              <a:spLocks noChangeAspect="1"/>
            </p:cNvSpPr>
            <p:nvPr/>
          </p:nvSpPr>
          <p:spPr bwMode="auto">
            <a:xfrm>
              <a:off x="2407411"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7" name="file_317777"/>
            <p:cNvSpPr>
              <a:spLocks noChangeAspect="1"/>
            </p:cNvSpPr>
            <p:nvPr/>
          </p:nvSpPr>
          <p:spPr bwMode="auto">
            <a:xfrm>
              <a:off x="3154632"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8" name="file_317777"/>
            <p:cNvSpPr>
              <a:spLocks noChangeAspect="1"/>
            </p:cNvSpPr>
            <p:nvPr/>
          </p:nvSpPr>
          <p:spPr bwMode="auto">
            <a:xfrm>
              <a:off x="3901853"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9" name="file_317777"/>
            <p:cNvSpPr>
              <a:spLocks noChangeAspect="1"/>
            </p:cNvSpPr>
            <p:nvPr/>
          </p:nvSpPr>
          <p:spPr bwMode="auto">
            <a:xfrm>
              <a:off x="4649074"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0" name="file_317777"/>
            <p:cNvSpPr>
              <a:spLocks noChangeAspect="1"/>
            </p:cNvSpPr>
            <p:nvPr/>
          </p:nvSpPr>
          <p:spPr bwMode="auto">
            <a:xfrm>
              <a:off x="5396295"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1" name="file_317777"/>
            <p:cNvSpPr>
              <a:spLocks noChangeAspect="1"/>
            </p:cNvSpPr>
            <p:nvPr/>
          </p:nvSpPr>
          <p:spPr bwMode="auto">
            <a:xfrm>
              <a:off x="6143516"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2" name="file_317777"/>
            <p:cNvSpPr>
              <a:spLocks noChangeAspect="1"/>
            </p:cNvSpPr>
            <p:nvPr/>
          </p:nvSpPr>
          <p:spPr bwMode="auto">
            <a:xfrm>
              <a:off x="6890737"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3" name="file_317777"/>
            <p:cNvSpPr>
              <a:spLocks noChangeAspect="1"/>
            </p:cNvSpPr>
            <p:nvPr/>
          </p:nvSpPr>
          <p:spPr bwMode="auto">
            <a:xfrm>
              <a:off x="7637958"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4" name="file_317777"/>
            <p:cNvSpPr>
              <a:spLocks noChangeAspect="1"/>
            </p:cNvSpPr>
            <p:nvPr/>
          </p:nvSpPr>
          <p:spPr bwMode="auto">
            <a:xfrm>
              <a:off x="8385179"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5" name="file_317777"/>
            <p:cNvSpPr>
              <a:spLocks noChangeAspect="1"/>
            </p:cNvSpPr>
            <p:nvPr/>
          </p:nvSpPr>
          <p:spPr bwMode="auto">
            <a:xfrm>
              <a:off x="9132400"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6" name="file_317777"/>
            <p:cNvSpPr>
              <a:spLocks noChangeAspect="1"/>
            </p:cNvSpPr>
            <p:nvPr/>
          </p:nvSpPr>
          <p:spPr bwMode="auto">
            <a:xfrm>
              <a:off x="9879621"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7" name="file_317777"/>
            <p:cNvSpPr>
              <a:spLocks noChangeAspect="1"/>
            </p:cNvSpPr>
            <p:nvPr/>
          </p:nvSpPr>
          <p:spPr bwMode="auto">
            <a:xfrm>
              <a:off x="10626842"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8" name="file_317777"/>
            <p:cNvSpPr>
              <a:spLocks noChangeAspect="1"/>
            </p:cNvSpPr>
            <p:nvPr/>
          </p:nvSpPr>
          <p:spPr bwMode="auto">
            <a:xfrm>
              <a:off x="11374063"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9" name="file_317777"/>
            <p:cNvSpPr>
              <a:spLocks noChangeAspect="1"/>
            </p:cNvSpPr>
            <p:nvPr/>
          </p:nvSpPr>
          <p:spPr bwMode="auto">
            <a:xfrm>
              <a:off x="12121285"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sp>
        <p:nvSpPr>
          <p:cNvPr id="130" name="矩形 129"/>
          <p:cNvSpPr/>
          <p:nvPr/>
        </p:nvSpPr>
        <p:spPr>
          <a:xfrm>
            <a:off x="1828800" y="4656455"/>
            <a:ext cx="5460365" cy="1168400"/>
          </a:xfrm>
          <a:prstGeom prst="rect">
            <a:avLst/>
          </a:prstGeom>
          <a:noFill/>
          <a:ln>
            <a:noFill/>
          </a:ln>
        </p:spPr>
        <p:txBody>
          <a:bodyPr wrap="square">
            <a:spAutoFit/>
          </a:bodyPr>
          <a:lstStyle/>
          <a:p>
            <a:pPr>
              <a:lnSpc>
                <a:spcPts val="2800"/>
              </a:lnSpc>
            </a:pPr>
            <a:r>
              <a:rPr lang="zh-CN" altLang="en-US" sz="2400" b="1" dirty="0">
                <a:solidFill>
                  <a:srgbClr val="A63636"/>
                </a:solidFill>
                <a:latin typeface="微软雅黑" panose="020B0503020204020204" pitchFamily="34" charset="-122"/>
                <a:ea typeface="微软雅黑" panose="020B0503020204020204" pitchFamily="34" charset="-122"/>
              </a:rPr>
              <a:t>中华人民共和国教育部</a:t>
            </a:r>
            <a:endParaRPr lang="en-US" altLang="zh-CN" sz="2400" b="1" dirty="0">
              <a:solidFill>
                <a:srgbClr val="A63636"/>
              </a:solidFill>
              <a:latin typeface="微软雅黑" panose="020B0503020204020204" pitchFamily="34" charset="-122"/>
              <a:ea typeface="微软雅黑" panose="020B0503020204020204" pitchFamily="34" charset="-122"/>
            </a:endParaRPr>
          </a:p>
          <a:p>
            <a:pPr algn="dist">
              <a:lnSpc>
                <a:spcPts val="2800"/>
              </a:lnSpc>
            </a:pPr>
            <a:r>
              <a:rPr lang="zh-CN" altLang="en-US" sz="2400" b="1" dirty="0">
                <a:solidFill>
                  <a:srgbClr val="A63636"/>
                </a:solidFill>
                <a:latin typeface="微软雅黑" panose="020B0503020204020204" pitchFamily="34" charset="-122"/>
                <a:ea typeface="微软雅黑" panose="020B0503020204020204" pitchFamily="34" charset="-122"/>
              </a:rPr>
              <a:t>全国综合防控儿童青少年近视宣讲团</a:t>
            </a:r>
            <a:endParaRPr lang="en-US" altLang="zh-CN" sz="2400" b="1" dirty="0">
              <a:solidFill>
                <a:srgbClr val="A63636"/>
              </a:solidFill>
              <a:latin typeface="微软雅黑" panose="020B0503020204020204" pitchFamily="34" charset="-122"/>
              <a:ea typeface="微软雅黑" panose="020B0503020204020204" pitchFamily="34" charset="-122"/>
            </a:endParaRPr>
          </a:p>
          <a:p>
            <a:pPr>
              <a:lnSpc>
                <a:spcPts val="2800"/>
              </a:lnSpc>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2022</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月</a:t>
            </a:r>
            <a:endParaRPr lang="zh-CN" altLang="en-US" dirty="0">
              <a:solidFill>
                <a:schemeClr val="bg1">
                  <a:lumMod val="8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31" name="图片 130" descr="图片包含 游戏机&#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36968" t="63572" r="36885" b="15474"/>
          <a:stretch>
            <a:fillRect/>
          </a:stretch>
        </p:blipFill>
        <p:spPr>
          <a:xfrm>
            <a:off x="669317" y="4664717"/>
            <a:ext cx="1037103" cy="1111183"/>
          </a:xfrm>
          <a:prstGeom prst="ellipse">
            <a:avLst/>
          </a:prstGeom>
          <a:solidFill>
            <a:schemeClr val="bg1"/>
          </a:solidFill>
          <a:ln>
            <a:solidFill>
              <a:schemeClr val="bg1"/>
            </a:solidFill>
          </a:ln>
        </p:spPr>
      </p:pic>
      <p:sp>
        <p:nvSpPr>
          <p:cNvPr id="132" name="iconfont-10187-1838937"/>
          <p:cNvSpPr>
            <a:spLocks noChangeAspect="1"/>
          </p:cNvSpPr>
          <p:nvPr/>
        </p:nvSpPr>
        <p:spPr bwMode="auto">
          <a:xfrm>
            <a:off x="8537393" y="301752"/>
            <a:ext cx="3459039" cy="3904489"/>
          </a:xfrm>
          <a:custGeom>
            <a:avLst/>
            <a:gdLst>
              <a:gd name="connsiteX0" fmla="*/ 109747 w 507473"/>
              <a:gd name="connsiteY0" fmla="*/ 396276 h 548677"/>
              <a:gd name="connsiteX1" fmla="*/ 196599 w 507473"/>
              <a:gd name="connsiteY1" fmla="*/ 396276 h 548677"/>
              <a:gd name="connsiteX2" fmla="*/ 213360 w 507473"/>
              <a:gd name="connsiteY2" fmla="*/ 411518 h 548677"/>
              <a:gd name="connsiteX3" fmla="*/ 196599 w 507473"/>
              <a:gd name="connsiteY3" fmla="*/ 426760 h 548677"/>
              <a:gd name="connsiteX4" fmla="*/ 109747 w 507473"/>
              <a:gd name="connsiteY4" fmla="*/ 426760 h 548677"/>
              <a:gd name="connsiteX5" fmla="*/ 92986 w 507473"/>
              <a:gd name="connsiteY5" fmla="*/ 411518 h 548677"/>
              <a:gd name="connsiteX6" fmla="*/ 109747 w 507473"/>
              <a:gd name="connsiteY6" fmla="*/ 396276 h 548677"/>
              <a:gd name="connsiteX7" fmla="*/ 365794 w 507473"/>
              <a:gd name="connsiteY7" fmla="*/ 335316 h 548677"/>
              <a:gd name="connsiteX8" fmla="*/ 304857 w 507473"/>
              <a:gd name="connsiteY8" fmla="*/ 396263 h 548677"/>
              <a:gd name="connsiteX9" fmla="*/ 365794 w 507473"/>
              <a:gd name="connsiteY9" fmla="*/ 457210 h 548677"/>
              <a:gd name="connsiteX10" fmla="*/ 426732 w 507473"/>
              <a:gd name="connsiteY10" fmla="*/ 396263 h 548677"/>
              <a:gd name="connsiteX11" fmla="*/ 365794 w 507473"/>
              <a:gd name="connsiteY11" fmla="*/ 335316 h 548677"/>
              <a:gd name="connsiteX12" fmla="*/ 365794 w 507473"/>
              <a:gd name="connsiteY12" fmla="*/ 304843 h 548677"/>
              <a:gd name="connsiteX13" fmla="*/ 457200 w 507473"/>
              <a:gd name="connsiteY13" fmla="*/ 396263 h 548677"/>
              <a:gd name="connsiteX14" fmla="*/ 440443 w 507473"/>
              <a:gd name="connsiteY14" fmla="*/ 449591 h 548677"/>
              <a:gd name="connsiteX15" fmla="*/ 502904 w 507473"/>
              <a:gd name="connsiteY15" fmla="*/ 512062 h 548677"/>
              <a:gd name="connsiteX16" fmla="*/ 502904 w 507473"/>
              <a:gd name="connsiteY16" fmla="*/ 533393 h 548677"/>
              <a:gd name="connsiteX17" fmla="*/ 492239 w 507473"/>
              <a:gd name="connsiteY17" fmla="*/ 537964 h 548677"/>
              <a:gd name="connsiteX18" fmla="*/ 481575 w 507473"/>
              <a:gd name="connsiteY18" fmla="*/ 533393 h 548677"/>
              <a:gd name="connsiteX19" fmla="*/ 419115 w 507473"/>
              <a:gd name="connsiteY19" fmla="*/ 470923 h 548677"/>
              <a:gd name="connsiteX20" fmla="*/ 365794 w 507473"/>
              <a:gd name="connsiteY20" fmla="*/ 487683 h 548677"/>
              <a:gd name="connsiteX21" fmla="*/ 274388 w 507473"/>
              <a:gd name="connsiteY21" fmla="*/ 396263 h 548677"/>
              <a:gd name="connsiteX22" fmla="*/ 365794 w 507473"/>
              <a:gd name="connsiteY22" fmla="*/ 304843 h 548677"/>
              <a:gd name="connsiteX23" fmla="*/ 109747 w 507473"/>
              <a:gd name="connsiteY23" fmla="*/ 304823 h 548677"/>
              <a:gd name="connsiteX24" fmla="*/ 196599 w 507473"/>
              <a:gd name="connsiteY24" fmla="*/ 304823 h 548677"/>
              <a:gd name="connsiteX25" fmla="*/ 213360 w 507473"/>
              <a:gd name="connsiteY25" fmla="*/ 320065 h 548677"/>
              <a:gd name="connsiteX26" fmla="*/ 196599 w 507473"/>
              <a:gd name="connsiteY26" fmla="*/ 335307 h 548677"/>
              <a:gd name="connsiteX27" fmla="*/ 109747 w 507473"/>
              <a:gd name="connsiteY27" fmla="*/ 335307 h 548677"/>
              <a:gd name="connsiteX28" fmla="*/ 92986 w 507473"/>
              <a:gd name="connsiteY28" fmla="*/ 320065 h 548677"/>
              <a:gd name="connsiteX29" fmla="*/ 109747 w 507473"/>
              <a:gd name="connsiteY29" fmla="*/ 304823 h 548677"/>
              <a:gd name="connsiteX30" fmla="*/ 106700 w 507473"/>
              <a:gd name="connsiteY30" fmla="*/ 213370 h 548677"/>
              <a:gd name="connsiteX31" fmla="*/ 380969 w 507473"/>
              <a:gd name="connsiteY31" fmla="*/ 213370 h 548677"/>
              <a:gd name="connsiteX32" fmla="*/ 396206 w 507473"/>
              <a:gd name="connsiteY32" fmla="*/ 228612 h 548677"/>
              <a:gd name="connsiteX33" fmla="*/ 380969 w 507473"/>
              <a:gd name="connsiteY33" fmla="*/ 243854 h 548677"/>
              <a:gd name="connsiteX34" fmla="*/ 106700 w 507473"/>
              <a:gd name="connsiteY34" fmla="*/ 243854 h 548677"/>
              <a:gd name="connsiteX35" fmla="*/ 91463 w 507473"/>
              <a:gd name="connsiteY35" fmla="*/ 228612 h 548677"/>
              <a:gd name="connsiteX36" fmla="*/ 106700 w 507473"/>
              <a:gd name="connsiteY36" fmla="*/ 213370 h 548677"/>
              <a:gd name="connsiteX37" fmla="*/ 106700 w 507473"/>
              <a:gd name="connsiteY37" fmla="*/ 121917 h 548677"/>
              <a:gd name="connsiteX38" fmla="*/ 380969 w 507473"/>
              <a:gd name="connsiteY38" fmla="*/ 121917 h 548677"/>
              <a:gd name="connsiteX39" fmla="*/ 396206 w 507473"/>
              <a:gd name="connsiteY39" fmla="*/ 137159 h 548677"/>
              <a:gd name="connsiteX40" fmla="*/ 380969 w 507473"/>
              <a:gd name="connsiteY40" fmla="*/ 152401 h 548677"/>
              <a:gd name="connsiteX41" fmla="*/ 106700 w 507473"/>
              <a:gd name="connsiteY41" fmla="*/ 152401 h 548677"/>
              <a:gd name="connsiteX42" fmla="*/ 91463 w 507473"/>
              <a:gd name="connsiteY42" fmla="*/ 137159 h 548677"/>
              <a:gd name="connsiteX43" fmla="*/ 106700 w 507473"/>
              <a:gd name="connsiteY43" fmla="*/ 121917 h 548677"/>
              <a:gd name="connsiteX44" fmla="*/ 15239 w 507473"/>
              <a:gd name="connsiteY44" fmla="*/ 0 h 548677"/>
              <a:gd name="connsiteX45" fmla="*/ 472430 w 507473"/>
              <a:gd name="connsiteY45" fmla="*/ 0 h 548677"/>
              <a:gd name="connsiteX46" fmla="*/ 487669 w 507473"/>
              <a:gd name="connsiteY46" fmla="*/ 15241 h 548677"/>
              <a:gd name="connsiteX47" fmla="*/ 487669 w 507473"/>
              <a:gd name="connsiteY47" fmla="*/ 259097 h 548677"/>
              <a:gd name="connsiteX48" fmla="*/ 472430 w 507473"/>
              <a:gd name="connsiteY48" fmla="*/ 274339 h 548677"/>
              <a:gd name="connsiteX49" fmla="*/ 457190 w 507473"/>
              <a:gd name="connsiteY49" fmla="*/ 259097 h 548677"/>
              <a:gd name="connsiteX50" fmla="*/ 457190 w 507473"/>
              <a:gd name="connsiteY50" fmla="*/ 30482 h 548677"/>
              <a:gd name="connsiteX51" fmla="*/ 30479 w 507473"/>
              <a:gd name="connsiteY51" fmla="*/ 30482 h 548677"/>
              <a:gd name="connsiteX52" fmla="*/ 30479 w 507473"/>
              <a:gd name="connsiteY52" fmla="*/ 518195 h 548677"/>
              <a:gd name="connsiteX53" fmla="*/ 243834 w 507473"/>
              <a:gd name="connsiteY53" fmla="*/ 518195 h 548677"/>
              <a:gd name="connsiteX54" fmla="*/ 259074 w 507473"/>
              <a:gd name="connsiteY54" fmla="*/ 533436 h 548677"/>
              <a:gd name="connsiteX55" fmla="*/ 243834 w 507473"/>
              <a:gd name="connsiteY55" fmla="*/ 548677 h 548677"/>
              <a:gd name="connsiteX56" fmla="*/ 15239 w 507473"/>
              <a:gd name="connsiteY56" fmla="*/ 548677 h 548677"/>
              <a:gd name="connsiteX57" fmla="*/ 0 w 507473"/>
              <a:gd name="connsiteY57" fmla="*/ 533436 h 548677"/>
              <a:gd name="connsiteX58" fmla="*/ 0 w 507473"/>
              <a:gd name="connsiteY58" fmla="*/ 15241 h 548677"/>
              <a:gd name="connsiteX59" fmla="*/ 15239 w 507473"/>
              <a:gd name="connsiteY59" fmla="*/ 0 h 54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07473" h="548677">
                <a:moveTo>
                  <a:pt x="109747" y="396276"/>
                </a:moveTo>
                <a:lnTo>
                  <a:pt x="196599" y="396276"/>
                </a:lnTo>
                <a:cubicBezTo>
                  <a:pt x="205741" y="396276"/>
                  <a:pt x="213360" y="402373"/>
                  <a:pt x="213360" y="411518"/>
                </a:cubicBezTo>
                <a:cubicBezTo>
                  <a:pt x="213360" y="420663"/>
                  <a:pt x="205741" y="426760"/>
                  <a:pt x="196599" y="426760"/>
                </a:cubicBezTo>
                <a:lnTo>
                  <a:pt x="109747" y="426760"/>
                </a:lnTo>
                <a:cubicBezTo>
                  <a:pt x="100605" y="426760"/>
                  <a:pt x="92986" y="420663"/>
                  <a:pt x="92986" y="411518"/>
                </a:cubicBezTo>
                <a:cubicBezTo>
                  <a:pt x="92986" y="402373"/>
                  <a:pt x="100605" y="396276"/>
                  <a:pt x="109747" y="396276"/>
                </a:cubicBezTo>
                <a:close/>
                <a:moveTo>
                  <a:pt x="365794" y="335316"/>
                </a:moveTo>
                <a:cubicBezTo>
                  <a:pt x="332279" y="335316"/>
                  <a:pt x="304857" y="362742"/>
                  <a:pt x="304857" y="396263"/>
                </a:cubicBezTo>
                <a:cubicBezTo>
                  <a:pt x="304857" y="429784"/>
                  <a:pt x="332279" y="457210"/>
                  <a:pt x="365794" y="457210"/>
                </a:cubicBezTo>
                <a:cubicBezTo>
                  <a:pt x="399310" y="457210"/>
                  <a:pt x="426732" y="429784"/>
                  <a:pt x="426732" y="396263"/>
                </a:cubicBezTo>
                <a:cubicBezTo>
                  <a:pt x="426732" y="362742"/>
                  <a:pt x="399310" y="335316"/>
                  <a:pt x="365794" y="335316"/>
                </a:cubicBezTo>
                <a:close/>
                <a:moveTo>
                  <a:pt x="365794" y="304843"/>
                </a:moveTo>
                <a:cubicBezTo>
                  <a:pt x="416068" y="304843"/>
                  <a:pt x="457200" y="345982"/>
                  <a:pt x="457200" y="396263"/>
                </a:cubicBezTo>
                <a:cubicBezTo>
                  <a:pt x="457200" y="416071"/>
                  <a:pt x="451107" y="434355"/>
                  <a:pt x="440443" y="449591"/>
                </a:cubicBezTo>
                <a:lnTo>
                  <a:pt x="502904" y="512062"/>
                </a:lnTo>
                <a:cubicBezTo>
                  <a:pt x="508997" y="518156"/>
                  <a:pt x="508997" y="527298"/>
                  <a:pt x="502904" y="533393"/>
                </a:cubicBezTo>
                <a:cubicBezTo>
                  <a:pt x="499857" y="536440"/>
                  <a:pt x="495286" y="537964"/>
                  <a:pt x="492239" y="537964"/>
                </a:cubicBezTo>
                <a:cubicBezTo>
                  <a:pt x="489193" y="537964"/>
                  <a:pt x="484622" y="536440"/>
                  <a:pt x="481575" y="533393"/>
                </a:cubicBezTo>
                <a:lnTo>
                  <a:pt x="419115" y="470923"/>
                </a:lnTo>
                <a:cubicBezTo>
                  <a:pt x="403880" y="481588"/>
                  <a:pt x="385599" y="487683"/>
                  <a:pt x="365794" y="487683"/>
                </a:cubicBezTo>
                <a:cubicBezTo>
                  <a:pt x="315521" y="487683"/>
                  <a:pt x="274388" y="446544"/>
                  <a:pt x="274388" y="396263"/>
                </a:cubicBezTo>
                <a:cubicBezTo>
                  <a:pt x="274388" y="345982"/>
                  <a:pt x="315521" y="304843"/>
                  <a:pt x="365794" y="304843"/>
                </a:cubicBezTo>
                <a:close/>
                <a:moveTo>
                  <a:pt x="109747" y="304823"/>
                </a:moveTo>
                <a:lnTo>
                  <a:pt x="196599" y="304823"/>
                </a:lnTo>
                <a:cubicBezTo>
                  <a:pt x="205741" y="304823"/>
                  <a:pt x="213360" y="310920"/>
                  <a:pt x="213360" y="320065"/>
                </a:cubicBezTo>
                <a:cubicBezTo>
                  <a:pt x="213360" y="329210"/>
                  <a:pt x="205741" y="335307"/>
                  <a:pt x="196599" y="335307"/>
                </a:cubicBezTo>
                <a:lnTo>
                  <a:pt x="109747" y="335307"/>
                </a:lnTo>
                <a:cubicBezTo>
                  <a:pt x="100605" y="335307"/>
                  <a:pt x="92986" y="329210"/>
                  <a:pt x="92986" y="320065"/>
                </a:cubicBezTo>
                <a:cubicBezTo>
                  <a:pt x="92986" y="310920"/>
                  <a:pt x="100605" y="304823"/>
                  <a:pt x="109747" y="304823"/>
                </a:cubicBezTo>
                <a:close/>
                <a:moveTo>
                  <a:pt x="106700" y="213370"/>
                </a:moveTo>
                <a:lnTo>
                  <a:pt x="380969" y="213370"/>
                </a:lnTo>
                <a:cubicBezTo>
                  <a:pt x="388588" y="213370"/>
                  <a:pt x="396206" y="219467"/>
                  <a:pt x="396206" y="228612"/>
                </a:cubicBezTo>
                <a:cubicBezTo>
                  <a:pt x="396206" y="237757"/>
                  <a:pt x="390111" y="243854"/>
                  <a:pt x="380969" y="243854"/>
                </a:cubicBezTo>
                <a:lnTo>
                  <a:pt x="106700" y="243854"/>
                </a:lnTo>
                <a:cubicBezTo>
                  <a:pt x="99081" y="243854"/>
                  <a:pt x="91463" y="237757"/>
                  <a:pt x="91463" y="228612"/>
                </a:cubicBezTo>
                <a:cubicBezTo>
                  <a:pt x="91463" y="219467"/>
                  <a:pt x="99081" y="213370"/>
                  <a:pt x="106700" y="213370"/>
                </a:cubicBezTo>
                <a:close/>
                <a:moveTo>
                  <a:pt x="106700" y="121917"/>
                </a:moveTo>
                <a:lnTo>
                  <a:pt x="380969" y="121917"/>
                </a:lnTo>
                <a:cubicBezTo>
                  <a:pt x="388588" y="121917"/>
                  <a:pt x="396206" y="129538"/>
                  <a:pt x="396206" y="137159"/>
                </a:cubicBezTo>
                <a:cubicBezTo>
                  <a:pt x="396206" y="144780"/>
                  <a:pt x="388588" y="152401"/>
                  <a:pt x="380969" y="152401"/>
                </a:cubicBezTo>
                <a:lnTo>
                  <a:pt x="106700" y="152401"/>
                </a:lnTo>
                <a:cubicBezTo>
                  <a:pt x="99081" y="152401"/>
                  <a:pt x="91463" y="144780"/>
                  <a:pt x="91463" y="137159"/>
                </a:cubicBezTo>
                <a:cubicBezTo>
                  <a:pt x="91463" y="129538"/>
                  <a:pt x="99081" y="121917"/>
                  <a:pt x="106700" y="121917"/>
                </a:cubicBezTo>
                <a:close/>
                <a:moveTo>
                  <a:pt x="15239" y="0"/>
                </a:moveTo>
                <a:lnTo>
                  <a:pt x="472430" y="0"/>
                </a:lnTo>
                <a:cubicBezTo>
                  <a:pt x="481573" y="0"/>
                  <a:pt x="487669" y="7621"/>
                  <a:pt x="487669" y="15241"/>
                </a:cubicBezTo>
                <a:lnTo>
                  <a:pt x="487669" y="259097"/>
                </a:lnTo>
                <a:cubicBezTo>
                  <a:pt x="487669" y="268242"/>
                  <a:pt x="481573" y="274339"/>
                  <a:pt x="472430" y="274339"/>
                </a:cubicBezTo>
                <a:cubicBezTo>
                  <a:pt x="463286" y="274339"/>
                  <a:pt x="457190" y="268242"/>
                  <a:pt x="457190" y="259097"/>
                </a:cubicBezTo>
                <a:lnTo>
                  <a:pt x="457190" y="30482"/>
                </a:lnTo>
                <a:lnTo>
                  <a:pt x="30479" y="30482"/>
                </a:lnTo>
                <a:lnTo>
                  <a:pt x="30479" y="518195"/>
                </a:lnTo>
                <a:lnTo>
                  <a:pt x="243834" y="518195"/>
                </a:lnTo>
                <a:cubicBezTo>
                  <a:pt x="252978" y="518195"/>
                  <a:pt x="259074" y="524291"/>
                  <a:pt x="259074" y="533436"/>
                </a:cubicBezTo>
                <a:cubicBezTo>
                  <a:pt x="259074" y="542581"/>
                  <a:pt x="252978" y="548677"/>
                  <a:pt x="243834" y="548677"/>
                </a:cubicBezTo>
                <a:lnTo>
                  <a:pt x="15239" y="548677"/>
                </a:lnTo>
                <a:cubicBezTo>
                  <a:pt x="7620" y="548677"/>
                  <a:pt x="0" y="542581"/>
                  <a:pt x="0" y="533436"/>
                </a:cubicBezTo>
                <a:lnTo>
                  <a:pt x="0" y="15241"/>
                </a:lnTo>
                <a:cubicBezTo>
                  <a:pt x="0" y="7621"/>
                  <a:pt x="7620" y="0"/>
                  <a:pt x="15239" y="0"/>
                </a:cubicBezTo>
                <a:close/>
              </a:path>
            </a:pathLst>
          </a:custGeom>
          <a:solidFill>
            <a:srgbClr val="FFFFFF">
              <a:alpha val="65098"/>
            </a:srgbClr>
          </a:solidFill>
          <a:ln>
            <a:noFill/>
          </a:ln>
        </p:spPr>
        <p:txBody>
          <a:bodyPr/>
          <a:lstStyle/>
          <a:p>
            <a:endParaRPr lang="zh-CN" altLang="en-US" dirty="0"/>
          </a:p>
        </p:txBody>
      </p:sp>
      <p:sp>
        <p:nvSpPr>
          <p:cNvPr id="133" name="矩形 132"/>
          <p:cNvSpPr/>
          <p:nvPr/>
        </p:nvSpPr>
        <p:spPr>
          <a:xfrm>
            <a:off x="457348" y="2927604"/>
            <a:ext cx="9905740" cy="1398905"/>
          </a:xfrm>
          <a:prstGeom prst="rect">
            <a:avLst/>
          </a:prstGeom>
        </p:spPr>
        <p:txBody>
          <a:bodyPr wrap="square">
            <a:spAutoFit/>
          </a:bodyPr>
          <a:lstStyle/>
          <a:p>
            <a:pPr algn="dist"/>
            <a:r>
              <a:rPr lang="zh-CN" altLang="en-US" sz="3600"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贯彻习总书记指示精神</a:t>
            </a:r>
            <a:r>
              <a:rPr lang="en-US" altLang="zh-CN" sz="3600"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a:t>
            </a:r>
            <a:r>
              <a:rPr lang="zh-CN" altLang="en-US" sz="3600"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落实八部委</a:t>
            </a:r>
            <a:r>
              <a:rPr lang="en-US" altLang="zh-CN" sz="3600"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a:t>
            </a:r>
            <a:r>
              <a:rPr lang="zh-CN" altLang="en-US" sz="3600"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实施方案</a:t>
            </a:r>
            <a:r>
              <a:rPr lang="en-US" altLang="zh-CN" sz="3600"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a:t>
            </a:r>
            <a:endParaRPr lang="en-US" altLang="zh-CN" sz="3600"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endParaRPr>
          </a:p>
          <a:p>
            <a:pPr algn="dist"/>
            <a:r>
              <a:rPr lang="zh-CN" altLang="en-US" sz="4900"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切实做好儿童青少年近视防控工作</a:t>
            </a:r>
            <a:endParaRPr lang="zh-CN" altLang="en-US" sz="4900"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dotGrid">
          <a:fgClr>
            <a:srgbClr val="FFEBEB"/>
          </a:fgClr>
          <a:bgClr>
            <a:schemeClr val="bg1"/>
          </a:bgClr>
        </a:pattFill>
        <a:effectLst/>
      </p:bgPr>
    </p:bg>
    <p:spTree>
      <p:nvGrpSpPr>
        <p:cNvPr id="1" name=""/>
        <p:cNvGrpSpPr/>
        <p:nvPr/>
      </p:nvGrpSpPr>
      <p:grpSpPr>
        <a:xfrm>
          <a:off x="0" y="0"/>
          <a:ext cx="0" cy="0"/>
          <a:chOff x="0" y="0"/>
          <a:chExt cx="0" cy="0"/>
        </a:xfrm>
      </p:grpSpPr>
      <p:grpSp>
        <p:nvGrpSpPr>
          <p:cNvPr id="2" name="组合 1"/>
          <p:cNvGrpSpPr/>
          <p:nvPr/>
        </p:nvGrpSpPr>
        <p:grpSpPr>
          <a:xfrm>
            <a:off x="2304121" y="645862"/>
            <a:ext cx="7583758" cy="708874"/>
            <a:chOff x="1920100" y="538218"/>
            <a:chExt cx="6319800" cy="590728"/>
          </a:xfrm>
        </p:grpSpPr>
        <p:sp>
          <p:nvSpPr>
            <p:cNvPr id="3" name="Text Box 6"/>
            <p:cNvSpPr txBox="1">
              <a:spLocks noChangeArrowheads="1"/>
            </p:cNvSpPr>
            <p:nvPr/>
          </p:nvSpPr>
          <p:spPr bwMode="auto">
            <a:xfrm>
              <a:off x="1920100" y="538218"/>
              <a:ext cx="631980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全面落实两阶段防控目标</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4" name="矩形 3"/>
            <p:cNvSpPr/>
            <p:nvPr/>
          </p:nvSpPr>
          <p:spPr>
            <a:xfrm>
              <a:off x="2417528" y="944280"/>
              <a:ext cx="5324944" cy="184666"/>
            </a:xfrm>
            <a:prstGeom prst="rect">
              <a:avLst/>
            </a:prstGeom>
          </p:spPr>
          <p:txBody>
            <a:bodyPr wrap="square">
              <a:spAutoFit/>
            </a:body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Objectives</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in</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prevention and control in two stages</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7" name="组合 6"/>
          <p:cNvGrpSpPr/>
          <p:nvPr/>
        </p:nvGrpSpPr>
        <p:grpSpPr>
          <a:xfrm>
            <a:off x="1416920" y="1154941"/>
            <a:ext cx="4110735" cy="5441905"/>
            <a:chOff x="1175160" y="772169"/>
            <a:chExt cx="4110735" cy="5441905"/>
          </a:xfrm>
        </p:grpSpPr>
        <p:grpSp>
          <p:nvGrpSpPr>
            <p:cNvPr id="31" name="e90c2777-9e03-4da2-b6d2-406595fe2373" descr="0Q0AAB+LCAAAAAAABADVld9v2jAQx/8Xr3tDVZzwK7xBEdseuiFAfal4cMMRrCUxsk1VWvG/z3ETuAzISBWmTbzgsw/ffb6+L2/khi9Ij1DSIDd6uwbzfRozqYechZLF92IBkdkbS7EGqTko0nt8y5JclHQnIiGzU1sTf2DRxsTzox46+mO55AFMIIBE2zSzNwmfSI9Sz/E9r90gM3uSNshAbtTK5HwajWjXp/07smuQL1Js1ibomEV+QRNdYO9GtdzzhMebOCvJuXVMiL2gEHVscAgBj1k05CHXpk8T+abGINM6s4NabmDfG7VJp4ppYZpa8iQ8JkOc28/kdHobpQ+EiIAlx/nvpZxK71wuS/cSWbxWy/W95mlV+m3PfLAqFJXi/31VPCwKroU61VUp5NPqspj8ucHFk4W5DY8OPZqd7NBh1rZWJglLO2kG8JiZgQQNUtmdgsKHrVwmMuJROrn9ICVlxFWgLb2B5OFKJ6DUPpgim/FE95PFdMUWUNgwkTV8Nz+f1k8GLPhpIzTvOVvNd8cucSj+ssUc0fauDmgGL7p+QJZJ+tP1I8EeNxaKay6SUirN81Ty/AKYr0LyV5FoFvUjHiax4fI+K6CDVap32klQ3B0IrUVM0qnMJnrKX42NKJDPYMpeskgBfiopqdwO9i9pAhHT/LlwohCj5CzMJkZWusAwsUc/cMWfeMT1thRn+zxOW6MqwPzAs2jjeksXuBP8d5HecOjhN5c7dNJCNC98MPV0+DGtjv7RSmXq/Htm6RbM0i0B1MEYShcYUPfqgK5slvUj8auapf9fmKV7iVm6583Sx8hKFwim61Q3S0rr8JKyd0EprvhPK9wOre6Y1DljmSXPpp42qyg23/0C/Vbwn9ENAAA="/>
            <p:cNvGrpSpPr>
              <a:grpSpLocks noChangeAspect="1"/>
            </p:cNvGrpSpPr>
            <p:nvPr/>
          </p:nvGrpSpPr>
          <p:grpSpPr>
            <a:xfrm>
              <a:off x="1175160" y="782801"/>
              <a:ext cx="1984225" cy="2719312"/>
              <a:chOff x="4454675" y="1463039"/>
              <a:chExt cx="1984225" cy="2719312"/>
            </a:xfrm>
          </p:grpSpPr>
          <p:sp>
            <p:nvSpPr>
              <p:cNvPr id="32" name="ExtraShape"/>
              <p:cNvSpPr/>
              <p:nvPr/>
            </p:nvSpPr>
            <p:spPr>
              <a:xfrm flipH="1">
                <a:off x="4454675" y="3328635"/>
                <a:ext cx="1984225" cy="107447"/>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33" name="BackShape1"/>
              <p:cNvSpPr/>
              <p:nvPr/>
            </p:nvSpPr>
            <p:spPr>
              <a:xfrm>
                <a:off x="4709541" y="3265548"/>
                <a:ext cx="701446" cy="158830"/>
              </a:xfrm>
              <a:prstGeom prst="rect">
                <a:avLst/>
              </a:prstGeom>
              <a:solidFill>
                <a:srgbClr val="1891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34" name="BackShape2"/>
              <p:cNvSpPr/>
              <p:nvPr/>
            </p:nvSpPr>
            <p:spPr>
              <a:xfrm>
                <a:off x="5464424" y="3265548"/>
                <a:ext cx="701446" cy="158830"/>
              </a:xfrm>
              <a:prstGeom prst="rect">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35" name="MaskShape"/>
              <p:cNvSpPr/>
              <p:nvPr/>
            </p:nvSpPr>
            <p:spPr>
              <a:xfrm>
                <a:off x="4662059" y="3265548"/>
                <a:ext cx="1552302" cy="158829"/>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36" name="RelativeShape1"/>
              <p:cNvSpPr/>
              <p:nvPr/>
            </p:nvSpPr>
            <p:spPr>
              <a:xfrm>
                <a:off x="4709541" y="1463039"/>
                <a:ext cx="701446" cy="17918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37" name="ValueShape1"/>
              <p:cNvSpPr/>
              <p:nvPr/>
            </p:nvSpPr>
            <p:spPr>
              <a:xfrm>
                <a:off x="4709541" y="3075741"/>
                <a:ext cx="701446" cy="179189"/>
              </a:xfrm>
              <a:prstGeom prst="rect">
                <a:avLst/>
              </a:prstGeom>
              <a:solidFill>
                <a:srgbClr val="1891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38" name="ValueText1"/>
              <p:cNvSpPr/>
              <p:nvPr/>
            </p:nvSpPr>
            <p:spPr>
              <a:xfrm>
                <a:off x="4794840" y="3544890"/>
                <a:ext cx="535795" cy="311282"/>
              </a:xfrm>
              <a:prstGeom prst="rect">
                <a:avLst/>
              </a:prstGeom>
            </p:spPr>
            <p:txBody>
              <a:bodyPr wrap="none" anchor="ctr" anchorCtr="1">
                <a:prstTxWarp prst="textPlain">
                  <a:avLst/>
                </a:prstTxWarp>
                <a:normAutofit fontScale="40000" lnSpcReduction="20000"/>
              </a:bodyPr>
              <a:lstStyle/>
              <a:p>
                <a:pPr algn="ctr"/>
                <a:r>
                  <a:rPr lang="en-US" altLang="zh-CN" sz="4400" kern="0">
                    <a:solidFill>
                      <a:srgbClr val="1891AC"/>
                    </a:solidFill>
                    <a:latin typeface="Impact" panose="020B0806030902050204" pitchFamily="34" charset="0"/>
                  </a:rPr>
                  <a:t>10%</a:t>
                </a:r>
                <a:endParaRPr lang="en-US" altLang="zh-CN" sz="4400" kern="0">
                  <a:solidFill>
                    <a:srgbClr val="1891AC"/>
                  </a:solidFill>
                  <a:latin typeface="Impact" panose="020B0806030902050204" pitchFamily="34" charset="0"/>
                </a:endParaRPr>
              </a:p>
            </p:txBody>
          </p:sp>
          <p:sp>
            <p:nvSpPr>
              <p:cNvPr id="39" name="RelativeShape2"/>
              <p:cNvSpPr/>
              <p:nvPr/>
            </p:nvSpPr>
            <p:spPr>
              <a:xfrm>
                <a:off x="5464424" y="1463039"/>
                <a:ext cx="701446" cy="17918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0" name="ValueShape2"/>
              <p:cNvSpPr/>
              <p:nvPr/>
            </p:nvSpPr>
            <p:spPr>
              <a:xfrm>
                <a:off x="5464424" y="3201173"/>
                <a:ext cx="701446" cy="53757"/>
              </a:xfrm>
              <a:prstGeom prst="rect">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1" name="ValueText2"/>
              <p:cNvSpPr/>
              <p:nvPr/>
            </p:nvSpPr>
            <p:spPr>
              <a:xfrm>
                <a:off x="5549724" y="3544889"/>
                <a:ext cx="535795" cy="311282"/>
              </a:xfrm>
              <a:prstGeom prst="rect">
                <a:avLst/>
              </a:prstGeom>
            </p:spPr>
            <p:txBody>
              <a:bodyPr wrap="none" anchor="ctr" anchorCtr="1">
                <a:prstTxWarp prst="textPlain">
                  <a:avLst/>
                </a:prstTxWarp>
                <a:normAutofit fontScale="40000" lnSpcReduction="20000"/>
              </a:bodyPr>
              <a:lstStyle/>
              <a:p>
                <a:pPr algn="ctr"/>
                <a:r>
                  <a:rPr lang="en-US" altLang="zh-CN" sz="4400" kern="0">
                    <a:solidFill>
                      <a:srgbClr val="A63636"/>
                    </a:solidFill>
                    <a:latin typeface="Impact" panose="020B0806030902050204" pitchFamily="34" charset="0"/>
                  </a:rPr>
                  <a:t>3%</a:t>
                </a:r>
                <a:endParaRPr lang="en-US" altLang="zh-CN" sz="4400" kern="0">
                  <a:solidFill>
                    <a:srgbClr val="A63636"/>
                  </a:solidFill>
                  <a:latin typeface="Impact" panose="020B0806030902050204" pitchFamily="34" charset="0"/>
                </a:endParaRPr>
              </a:p>
            </p:txBody>
          </p:sp>
          <p:sp>
            <p:nvSpPr>
              <p:cNvPr id="42" name="CustomText1"/>
              <p:cNvSpPr/>
              <p:nvPr/>
            </p:nvSpPr>
            <p:spPr>
              <a:xfrm>
                <a:off x="4624868" y="3998353"/>
                <a:ext cx="1643840" cy="183998"/>
              </a:xfrm>
              <a:prstGeom prst="rect">
                <a:avLst/>
              </a:prstGeom>
              <a:noFill/>
            </p:spPr>
            <p:txBody>
              <a:bodyPr wrap="none" lIns="0" tIns="0" rIns="0" bIns="0">
                <a:normAutofit fontScale="85000" lnSpcReduction="20000"/>
              </a:bodyPr>
              <a:lstStyle/>
              <a:p>
                <a:pPr algn="ct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6</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周岁儿童</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43" name="LineShape"/>
              <p:cNvCxnSpPr/>
              <p:nvPr/>
            </p:nvCxnSpPr>
            <p:spPr>
              <a:xfrm flipH="1">
                <a:off x="4454676" y="3880371"/>
                <a:ext cx="1984224" cy="0"/>
              </a:xfrm>
              <a:prstGeom prst="straightConnector1">
                <a:avLst/>
              </a:prstGeom>
              <a:noFill/>
              <a:ln w="3175" cap="flat" cmpd="sng">
                <a:solidFill>
                  <a:schemeClr val="tx1">
                    <a:lumMod val="20000"/>
                    <a:lumOff val="80000"/>
                  </a:schemeClr>
                </a:solidFill>
                <a:prstDash val="solid"/>
                <a:miter/>
                <a:headEnd type="none" w="med" len="med"/>
                <a:tailEnd type="none" w="med" len="med"/>
              </a:ln>
            </p:spPr>
          </p:cxnSp>
        </p:grpSp>
        <p:grpSp>
          <p:nvGrpSpPr>
            <p:cNvPr id="58" name="e90c2777-9e03-4da2-b6d2-406595fe2373" descr="VQ4AAB+LCAAAAAAABADVlU2P2jAQhv+Lu72hVZzwFW6wiLaHbRGgvVQcvGEIVpMY2Wa17Ir/XjubwKRAlCCoWnFhxjN45hnPyzu54wvSI5Q0yJ3ersF8n8ZM6iFnoWTxo1hAZM7GUqxBag6K9H6+Z0kuSnoQkZBZ1Nb4n1i0Mf481EOhP5ZLHsAEAkh0mmbOJuEz6VHqOb7ntRtklkbSBhnIjVqZnE+jEe36tP9Adg3yRYrN2jgdY+QXNNEF6d2olkee8HgTZyU5945xsVfkok7qHELAYxYNeci16dN4vqkxSFtnFqjlBva9NVs26VQxLUxTS56Ex2SIc/+ZnE5vo/SBEBGw5Dj/o5RT6Z3qY+lWGYvXarm+1zw9lX7bMx88FYpK8f/+VLwungouhjr1x1LIp/XnYvLnhhdPFuY2vDv0aHmyoMOybdM5SVimq2YIj5nZSNAgVXpSGPHhKJ8TGfHIrm4/sKjMdBXoFN9A8nClE1Bq77TIZjzR/WQxXbEFFA6MZw3fzc/b+smABb9SD817zqz57lgmDsVfYMwReu/mtGbwqq9PKwVkf/rGfLD8jYXimoukFFHzPKI8v0Dpq5D8TSSaRf2Ih0lsIH1sEehgZV+CbSsong6E1iImdmGzZZ/yN6MwCuQLmLKXLFKAH5HFlivF/o1NIGKavxQiCj5KzpJtYmTVDUwWa/kTV/yZR1xvS9m2z7NNC1YFshc8mDaut7qB28L/Mfa6Q0N/KOOhrRbiXPEpXafdK0zx6D+xdICdf09t3YLauiW0OhhDdQPT6t6c1o3V9sZ8/Lpq6/8XautWUVv3vNr6GFl1A5F1nfpqS+k19KfsxVCKK65n4eZofc2lzhnRLXlR12n64mHOd78BFO50b1UOAAA="/>
            <p:cNvGrpSpPr>
              <a:grpSpLocks noChangeAspect="1"/>
            </p:cNvGrpSpPr>
            <p:nvPr/>
          </p:nvGrpSpPr>
          <p:grpSpPr>
            <a:xfrm>
              <a:off x="3301670" y="772169"/>
              <a:ext cx="1984225" cy="2719312"/>
              <a:chOff x="4454675" y="1463039"/>
              <a:chExt cx="1984225" cy="2719312"/>
            </a:xfrm>
          </p:grpSpPr>
          <p:sp>
            <p:nvSpPr>
              <p:cNvPr id="59" name="ExtraShape"/>
              <p:cNvSpPr/>
              <p:nvPr/>
            </p:nvSpPr>
            <p:spPr>
              <a:xfrm flipH="1">
                <a:off x="4454675" y="3328635"/>
                <a:ext cx="1984225" cy="107447"/>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60" name="BackShape1"/>
              <p:cNvSpPr/>
              <p:nvPr/>
            </p:nvSpPr>
            <p:spPr>
              <a:xfrm>
                <a:off x="4709541" y="3265548"/>
                <a:ext cx="701446" cy="158830"/>
              </a:xfrm>
              <a:prstGeom prst="rect">
                <a:avLst/>
              </a:prstGeom>
              <a:solidFill>
                <a:srgbClr val="1891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61" name="BackShape2"/>
              <p:cNvSpPr/>
              <p:nvPr/>
            </p:nvSpPr>
            <p:spPr>
              <a:xfrm>
                <a:off x="5464424" y="3265548"/>
                <a:ext cx="701446" cy="158830"/>
              </a:xfrm>
              <a:prstGeom prst="rect">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62" name="MaskShape"/>
              <p:cNvSpPr/>
              <p:nvPr/>
            </p:nvSpPr>
            <p:spPr>
              <a:xfrm>
                <a:off x="4662059" y="3265548"/>
                <a:ext cx="1552302" cy="158829"/>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63" name="RelativeShape1"/>
              <p:cNvSpPr/>
              <p:nvPr/>
            </p:nvSpPr>
            <p:spPr>
              <a:xfrm>
                <a:off x="4709541" y="1463039"/>
                <a:ext cx="701446" cy="17918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64" name="ValueShape1"/>
              <p:cNvSpPr/>
              <p:nvPr/>
            </p:nvSpPr>
            <p:spPr>
              <a:xfrm>
                <a:off x="4709541" y="2448579"/>
                <a:ext cx="701446" cy="806351"/>
              </a:xfrm>
              <a:prstGeom prst="rect">
                <a:avLst/>
              </a:prstGeom>
              <a:solidFill>
                <a:srgbClr val="1891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65" name="ValueText1"/>
              <p:cNvSpPr/>
              <p:nvPr/>
            </p:nvSpPr>
            <p:spPr>
              <a:xfrm>
                <a:off x="4794840" y="3544890"/>
                <a:ext cx="535795" cy="311282"/>
              </a:xfrm>
              <a:prstGeom prst="rect">
                <a:avLst/>
              </a:prstGeom>
            </p:spPr>
            <p:txBody>
              <a:bodyPr wrap="none" anchor="ctr" anchorCtr="1">
                <a:prstTxWarp prst="textPlain">
                  <a:avLst/>
                </a:prstTxWarp>
                <a:normAutofit fontScale="40000" lnSpcReduction="20000"/>
              </a:bodyPr>
              <a:lstStyle/>
              <a:p>
                <a:pPr algn="ctr"/>
                <a:r>
                  <a:rPr lang="en-US" altLang="zh-CN" sz="4400" kern="0">
                    <a:solidFill>
                      <a:srgbClr val="1891AC"/>
                    </a:solidFill>
                    <a:latin typeface="Impact" panose="020B0806030902050204" pitchFamily="34" charset="0"/>
                  </a:rPr>
                  <a:t>45%</a:t>
                </a:r>
                <a:endParaRPr lang="en-US" altLang="zh-CN" sz="4400" kern="0">
                  <a:solidFill>
                    <a:srgbClr val="1891AC"/>
                  </a:solidFill>
                  <a:latin typeface="Impact" panose="020B0806030902050204" pitchFamily="34" charset="0"/>
                </a:endParaRPr>
              </a:p>
            </p:txBody>
          </p:sp>
          <p:sp>
            <p:nvSpPr>
              <p:cNvPr id="66" name="RelativeShape2"/>
              <p:cNvSpPr/>
              <p:nvPr/>
            </p:nvSpPr>
            <p:spPr>
              <a:xfrm>
                <a:off x="5464424" y="1463039"/>
                <a:ext cx="701446" cy="17918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67" name="ValueShape2"/>
              <p:cNvSpPr/>
              <p:nvPr/>
            </p:nvSpPr>
            <p:spPr>
              <a:xfrm>
                <a:off x="5464424" y="2574011"/>
                <a:ext cx="701446" cy="680919"/>
              </a:xfrm>
              <a:prstGeom prst="rect">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68" name="ValueText2"/>
              <p:cNvSpPr/>
              <p:nvPr/>
            </p:nvSpPr>
            <p:spPr>
              <a:xfrm>
                <a:off x="5549724" y="3544889"/>
                <a:ext cx="535795" cy="311282"/>
              </a:xfrm>
              <a:prstGeom prst="rect">
                <a:avLst/>
              </a:prstGeom>
            </p:spPr>
            <p:txBody>
              <a:bodyPr wrap="none" anchor="ctr" anchorCtr="1">
                <a:prstTxWarp prst="textPlain">
                  <a:avLst/>
                </a:prstTxWarp>
                <a:normAutofit fontScale="40000" lnSpcReduction="20000"/>
              </a:bodyPr>
              <a:lstStyle/>
              <a:p>
                <a:pPr algn="ctr"/>
                <a:r>
                  <a:rPr lang="en-US" altLang="zh-CN" sz="4400" kern="0" dirty="0">
                    <a:solidFill>
                      <a:srgbClr val="A63636"/>
                    </a:solidFill>
                    <a:latin typeface="Impact" panose="020B0806030902050204" pitchFamily="34" charset="0"/>
                  </a:rPr>
                  <a:t>38%</a:t>
                </a:r>
                <a:endParaRPr lang="en-US" altLang="zh-CN" sz="4400" kern="0" dirty="0">
                  <a:solidFill>
                    <a:srgbClr val="A63636"/>
                  </a:solidFill>
                  <a:latin typeface="Impact" panose="020B0806030902050204" pitchFamily="34" charset="0"/>
                </a:endParaRPr>
              </a:p>
            </p:txBody>
          </p:sp>
          <p:sp>
            <p:nvSpPr>
              <p:cNvPr id="69" name="CustomText1"/>
              <p:cNvSpPr/>
              <p:nvPr/>
            </p:nvSpPr>
            <p:spPr>
              <a:xfrm>
                <a:off x="4624868" y="3998353"/>
                <a:ext cx="1643840" cy="183998"/>
              </a:xfrm>
              <a:prstGeom prst="rect">
                <a:avLst/>
              </a:prstGeom>
              <a:noFill/>
            </p:spPr>
            <p:txBody>
              <a:bodyPr wrap="none" lIns="0" tIns="0" rIns="0" bIns="0">
                <a:normAutofit fontScale="85000" lnSpcReduction="20000"/>
              </a:body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小学生</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70" name="LineShape"/>
              <p:cNvCxnSpPr/>
              <p:nvPr/>
            </p:nvCxnSpPr>
            <p:spPr>
              <a:xfrm flipH="1">
                <a:off x="4454676" y="3880371"/>
                <a:ext cx="1984224" cy="0"/>
              </a:xfrm>
              <a:prstGeom prst="straightConnector1">
                <a:avLst/>
              </a:prstGeom>
              <a:noFill/>
              <a:ln w="3175" cap="flat" cmpd="sng">
                <a:solidFill>
                  <a:schemeClr val="tx1">
                    <a:lumMod val="20000"/>
                    <a:lumOff val="80000"/>
                  </a:schemeClr>
                </a:solidFill>
                <a:prstDash val="solid"/>
                <a:miter/>
                <a:headEnd type="none" w="med" len="med"/>
                <a:tailEnd type="none" w="med" len="med"/>
              </a:ln>
            </p:spPr>
          </p:cxnSp>
        </p:grpSp>
        <p:grpSp>
          <p:nvGrpSpPr>
            <p:cNvPr id="71" name="e90c2777-9e03-4da2-b6d2-406595fe2373" descr="VQ4AAB+LCAAAAAAABADVlU2P2jAQhv+Lu72hVZzwFW6wiLaHbRGgvVQcvGEIVpMY2Wa17Ir/XjubwKRAlCCoWnFhxjN45hnPyzu54wvSI5Q0yJ3ersF8n8ZM6iFnoWTxo1hAZM7GUqxBag6K9H6+Z0kuSnoQkZBZ1Nb4n1i0Mf481EOhP5ZLHsAEAkh0mmbOJuEz6VHqOb7ntRtklkbSBhnIjVqZnE+jEe36tP9Adg3yRYrN2jgdY+QXNNEF6d2olkee8HgTZyU5945xsVfkok7qHELAYxYNeci16dN4vqkxSFtnFqjlBva9dVo26VQxLUxTS56Ex2SIc/+ZnE5vo/SBEBGw5Dj/o5RT6Z3qY+lWGYvXarm+1zw9lX7bMx88FYpK8f/+VNoOngouhjr1x1LIp/XnYvLnhhdPFuY2vDv0aHmyoMOybdM5SVimq2YIj5nZSNAgVXpSGPHhKJ8TGfHIrm4/sKjMdBXoFN9A8nClE1Bq77TIZjzR/WQxXbEFFA6MZw3fzc/b+smABb9SD817zqz57lgmDsVfYMwReu/mtGbwqq9PKwVkf/rGfLD8jYXimoukFFHzPKI8v0Dpq5D8TSSaRf2Ih0lsIH1sEehgZV+CbSsong6E1iImdmGzZZ/yN6MwCuQLmLKXLFKAH5HFlivF/o1NIGKavxQiCj5KzpJtYmTVDUwWa/kTV/yZR1xvS9m2z7NNC1YFshc8mDaut7qB28L/Mfa6Q0N/KOOhrRbiXPEpXafdK0zx6D+xdICdf09t3YLauiW0OhhDdQPT6t6c1o3V9sZ8/Lpq6/8XautWUVv3vNr6GFl1A5F1nfpqS+k19KfsxVCKK65n4eZofc2lzhnRLXlR12n64mHOd78BOrmr0lUOAAA="/>
            <p:cNvGrpSpPr>
              <a:grpSpLocks noChangeAspect="1"/>
            </p:cNvGrpSpPr>
            <p:nvPr/>
          </p:nvGrpSpPr>
          <p:grpSpPr>
            <a:xfrm>
              <a:off x="1175160" y="3494762"/>
              <a:ext cx="1984225" cy="2719312"/>
              <a:chOff x="4454675" y="1463039"/>
              <a:chExt cx="1984225" cy="2719312"/>
            </a:xfrm>
          </p:grpSpPr>
          <p:sp>
            <p:nvSpPr>
              <p:cNvPr id="72" name="ExtraShape"/>
              <p:cNvSpPr/>
              <p:nvPr/>
            </p:nvSpPr>
            <p:spPr>
              <a:xfrm flipH="1">
                <a:off x="4454675" y="3328635"/>
                <a:ext cx="1984225" cy="107447"/>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73" name="BackShape1"/>
              <p:cNvSpPr/>
              <p:nvPr/>
            </p:nvSpPr>
            <p:spPr>
              <a:xfrm>
                <a:off x="4709541" y="3265548"/>
                <a:ext cx="701446" cy="158830"/>
              </a:xfrm>
              <a:prstGeom prst="rect">
                <a:avLst/>
              </a:prstGeom>
              <a:solidFill>
                <a:srgbClr val="1891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74" name="BackShape2"/>
              <p:cNvSpPr/>
              <p:nvPr/>
            </p:nvSpPr>
            <p:spPr>
              <a:xfrm>
                <a:off x="5464424" y="3265548"/>
                <a:ext cx="701446" cy="158830"/>
              </a:xfrm>
              <a:prstGeom prst="rect">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75" name="MaskShape"/>
              <p:cNvSpPr/>
              <p:nvPr/>
            </p:nvSpPr>
            <p:spPr>
              <a:xfrm>
                <a:off x="4662059" y="3265548"/>
                <a:ext cx="1552302" cy="158829"/>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76" name="RelativeShape1"/>
              <p:cNvSpPr/>
              <p:nvPr/>
            </p:nvSpPr>
            <p:spPr>
              <a:xfrm>
                <a:off x="4709541" y="1463039"/>
                <a:ext cx="701446" cy="17918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77" name="ValueShape1"/>
              <p:cNvSpPr/>
              <p:nvPr/>
            </p:nvSpPr>
            <p:spPr>
              <a:xfrm>
                <a:off x="4709541" y="1911012"/>
                <a:ext cx="701446" cy="1343918"/>
              </a:xfrm>
              <a:prstGeom prst="rect">
                <a:avLst/>
              </a:prstGeom>
              <a:solidFill>
                <a:srgbClr val="1891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78" name="ValueText1"/>
              <p:cNvSpPr/>
              <p:nvPr/>
            </p:nvSpPr>
            <p:spPr>
              <a:xfrm>
                <a:off x="4794840" y="3544890"/>
                <a:ext cx="535795" cy="311282"/>
              </a:xfrm>
              <a:prstGeom prst="rect">
                <a:avLst/>
              </a:prstGeom>
            </p:spPr>
            <p:txBody>
              <a:bodyPr wrap="none" anchor="ctr" anchorCtr="1">
                <a:prstTxWarp prst="textPlain">
                  <a:avLst/>
                </a:prstTxWarp>
                <a:normAutofit fontScale="40000" lnSpcReduction="20000"/>
              </a:bodyPr>
              <a:lstStyle/>
              <a:p>
                <a:pPr algn="ctr"/>
                <a:r>
                  <a:rPr lang="en-US" altLang="zh-CN" sz="4400" kern="0">
                    <a:solidFill>
                      <a:srgbClr val="1891AC"/>
                    </a:solidFill>
                    <a:latin typeface="Impact" panose="020B0806030902050204" pitchFamily="34" charset="0"/>
                  </a:rPr>
                  <a:t>75%</a:t>
                </a:r>
                <a:endParaRPr lang="en-US" altLang="zh-CN" sz="4400" kern="0">
                  <a:solidFill>
                    <a:srgbClr val="1891AC"/>
                  </a:solidFill>
                  <a:latin typeface="Impact" panose="020B0806030902050204" pitchFamily="34" charset="0"/>
                </a:endParaRPr>
              </a:p>
            </p:txBody>
          </p:sp>
          <p:sp>
            <p:nvSpPr>
              <p:cNvPr id="79" name="RelativeShape2"/>
              <p:cNvSpPr/>
              <p:nvPr/>
            </p:nvSpPr>
            <p:spPr>
              <a:xfrm>
                <a:off x="5464424" y="1463039"/>
                <a:ext cx="701446" cy="17918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80" name="ValueShape2"/>
              <p:cNvSpPr/>
              <p:nvPr/>
            </p:nvSpPr>
            <p:spPr>
              <a:xfrm>
                <a:off x="5464424" y="2179795"/>
                <a:ext cx="701446" cy="1075135"/>
              </a:xfrm>
              <a:prstGeom prst="rect">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81" name="ValueText2"/>
              <p:cNvSpPr/>
              <p:nvPr/>
            </p:nvSpPr>
            <p:spPr>
              <a:xfrm>
                <a:off x="5549724" y="3544889"/>
                <a:ext cx="535795" cy="311282"/>
              </a:xfrm>
              <a:prstGeom prst="rect">
                <a:avLst/>
              </a:prstGeom>
            </p:spPr>
            <p:txBody>
              <a:bodyPr wrap="none" anchor="ctr" anchorCtr="1">
                <a:prstTxWarp prst="textPlain">
                  <a:avLst/>
                </a:prstTxWarp>
                <a:normAutofit fontScale="40000" lnSpcReduction="20000"/>
              </a:bodyPr>
              <a:lstStyle/>
              <a:p>
                <a:pPr algn="ctr"/>
                <a:r>
                  <a:rPr lang="en-US" altLang="zh-CN" sz="4400" kern="0">
                    <a:solidFill>
                      <a:srgbClr val="A63636"/>
                    </a:solidFill>
                    <a:latin typeface="Impact" panose="020B0806030902050204" pitchFamily="34" charset="0"/>
                  </a:rPr>
                  <a:t>60%</a:t>
                </a:r>
                <a:endParaRPr lang="en-US" altLang="zh-CN" sz="4400" kern="0">
                  <a:solidFill>
                    <a:srgbClr val="A63636"/>
                  </a:solidFill>
                  <a:latin typeface="Impact" panose="020B0806030902050204" pitchFamily="34" charset="0"/>
                </a:endParaRPr>
              </a:p>
            </p:txBody>
          </p:sp>
          <p:sp>
            <p:nvSpPr>
              <p:cNvPr id="82" name="CustomText1"/>
              <p:cNvSpPr/>
              <p:nvPr/>
            </p:nvSpPr>
            <p:spPr>
              <a:xfrm>
                <a:off x="4624868" y="3998353"/>
                <a:ext cx="1643840" cy="183998"/>
              </a:xfrm>
              <a:prstGeom prst="rect">
                <a:avLst/>
              </a:prstGeom>
              <a:noFill/>
            </p:spPr>
            <p:txBody>
              <a:bodyPr wrap="none" lIns="0" tIns="0" rIns="0" bIns="0">
                <a:normAutofit fontScale="85000" lnSpcReduction="20000"/>
              </a:body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初中生</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83" name="LineShape"/>
              <p:cNvCxnSpPr/>
              <p:nvPr/>
            </p:nvCxnSpPr>
            <p:spPr>
              <a:xfrm flipH="1">
                <a:off x="4454676" y="3880371"/>
                <a:ext cx="1984224" cy="0"/>
              </a:xfrm>
              <a:prstGeom prst="straightConnector1">
                <a:avLst/>
              </a:prstGeom>
              <a:noFill/>
              <a:ln w="3175" cap="flat" cmpd="sng">
                <a:solidFill>
                  <a:schemeClr val="tx1">
                    <a:lumMod val="20000"/>
                    <a:lumOff val="80000"/>
                  </a:schemeClr>
                </a:solidFill>
                <a:prstDash val="solid"/>
                <a:miter/>
                <a:headEnd type="none" w="med" len="med"/>
                <a:tailEnd type="none" w="med" len="med"/>
              </a:ln>
            </p:spPr>
          </p:cxnSp>
        </p:grpSp>
        <p:grpSp>
          <p:nvGrpSpPr>
            <p:cNvPr id="84" name="e90c2777-9e03-4da2-b6d2-406595fe2373" descr="2A4AAB+LCAAAAAAABADVlU1v4jAQhv+Lt3tDVZzwFW5QxO4euoso6qXi4IYhWJvEyDZVacV/XztNYLJABDSgXXHBYw+eeV7Pyzu54VPSIZTUyI1eLcB8f4iZ1H3OQsniezGFyOwNpViA1BwU6Ty9Z0kuSroTkZDZqZWJP7JoaeL5UQ8d/TWb8QBGEECi0zSzNwqfSYdSz/E9r1kj4/QkrZGeXKq5yfkyGNC2T7t3ZF0j36RYLkzQMYv8gjq6IL0b1XLPEx4v46wk59YxIfaKQtRJg30IeMyiPg+5Nn2ayA81BGnrzA5quYRNb+2GTdpXTAPT1JIn4S4Z4tx+JfvTmyi9J0QELNnN/yhlX3rreFnax8jiNRqu79X3q9JteuaDVaGoFP/6qrQcrAouhjqny1LIp6frYvInhhdPpuY2PDt0Z3iyQ9thW6U6SZilo2YID5mZSNAgVbpTkHi7letEBjyyo9sNLCqjrgKd4utJHs51AkptghbZmCe6m0wf5mwKhQ0TWcBP8/O2ftJjwe80QvOes9VkvWsT2+I/u5ggHbyLoxvDq64eXUrL/vQ1YWFjHArFNRdJKa/6YV55fgHZdyH5m0g0i7oRD5PYEPuYL9DB3L4R22NQ3O0JrUVM7ChnNvDA34z3KJAvYMqesUgBfl6WYe4hm9c3gohp/lI4UYhRchBzHSM7c4ExY8t/5Io/84jrVSno5mHQafWqgPmMp9TE9Z65wD3i/yV797a7v9x022MDKXDkI6um96r13flTLZW29e/ZtVuwa7cEXQtjOHOB0bUvju7Cdn1NWP6pdu3/F3btHmPX7mG79jGyMxcIs+ucbteUVuFZZW+JUlzxZ1a4VXq6a1PngG2XPLZqEFSj82T9BzkxYB/YDgAA"/>
            <p:cNvGrpSpPr>
              <a:grpSpLocks noChangeAspect="1"/>
            </p:cNvGrpSpPr>
            <p:nvPr/>
          </p:nvGrpSpPr>
          <p:grpSpPr>
            <a:xfrm>
              <a:off x="3301670" y="3494762"/>
              <a:ext cx="1984225" cy="2719312"/>
              <a:chOff x="4454675" y="1463039"/>
              <a:chExt cx="1984225" cy="2719312"/>
            </a:xfrm>
          </p:grpSpPr>
          <p:sp>
            <p:nvSpPr>
              <p:cNvPr id="85" name="ExtraShape"/>
              <p:cNvSpPr/>
              <p:nvPr/>
            </p:nvSpPr>
            <p:spPr>
              <a:xfrm flipH="1">
                <a:off x="4454675" y="3328635"/>
                <a:ext cx="1984225" cy="107447"/>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86" name="BackShape1"/>
              <p:cNvSpPr/>
              <p:nvPr/>
            </p:nvSpPr>
            <p:spPr>
              <a:xfrm>
                <a:off x="4709541" y="3265548"/>
                <a:ext cx="701446" cy="158830"/>
              </a:xfrm>
              <a:prstGeom prst="rect">
                <a:avLst/>
              </a:prstGeom>
              <a:solidFill>
                <a:srgbClr val="1891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87" name="BackShape2"/>
              <p:cNvSpPr/>
              <p:nvPr/>
            </p:nvSpPr>
            <p:spPr>
              <a:xfrm>
                <a:off x="5464424" y="3265548"/>
                <a:ext cx="701446" cy="158830"/>
              </a:xfrm>
              <a:prstGeom prst="rect">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88" name="MaskShape"/>
              <p:cNvSpPr/>
              <p:nvPr/>
            </p:nvSpPr>
            <p:spPr>
              <a:xfrm>
                <a:off x="4662059" y="3265548"/>
                <a:ext cx="1552302" cy="158829"/>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89" name="RelativeShape1"/>
              <p:cNvSpPr/>
              <p:nvPr/>
            </p:nvSpPr>
            <p:spPr>
              <a:xfrm>
                <a:off x="4709541" y="1463039"/>
                <a:ext cx="701446" cy="17918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90" name="ValueShape1"/>
              <p:cNvSpPr/>
              <p:nvPr/>
            </p:nvSpPr>
            <p:spPr>
              <a:xfrm>
                <a:off x="4709541" y="1731823"/>
                <a:ext cx="701446" cy="1523107"/>
              </a:xfrm>
              <a:prstGeom prst="rect">
                <a:avLst/>
              </a:prstGeom>
              <a:solidFill>
                <a:srgbClr val="1891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91" name="ValueText1"/>
              <p:cNvSpPr/>
              <p:nvPr/>
            </p:nvSpPr>
            <p:spPr>
              <a:xfrm>
                <a:off x="4794840" y="3544890"/>
                <a:ext cx="535795" cy="311282"/>
              </a:xfrm>
              <a:prstGeom prst="rect">
                <a:avLst/>
              </a:prstGeom>
            </p:spPr>
            <p:txBody>
              <a:bodyPr wrap="none" anchor="ctr" anchorCtr="1">
                <a:prstTxWarp prst="textPlain">
                  <a:avLst/>
                </a:prstTxWarp>
                <a:normAutofit fontScale="40000" lnSpcReduction="20000"/>
              </a:bodyPr>
              <a:lstStyle/>
              <a:p>
                <a:pPr algn="ctr"/>
                <a:r>
                  <a:rPr lang="en-US" altLang="zh-CN" sz="4400" kern="0">
                    <a:solidFill>
                      <a:srgbClr val="1891AC"/>
                    </a:solidFill>
                    <a:latin typeface="Impact" panose="020B0806030902050204" pitchFamily="34" charset="0"/>
                  </a:rPr>
                  <a:t>85%</a:t>
                </a:r>
                <a:endParaRPr lang="en-US" altLang="zh-CN" sz="4400" kern="0">
                  <a:solidFill>
                    <a:srgbClr val="1891AC"/>
                  </a:solidFill>
                  <a:latin typeface="Impact" panose="020B0806030902050204" pitchFamily="34" charset="0"/>
                </a:endParaRPr>
              </a:p>
            </p:txBody>
          </p:sp>
          <p:sp>
            <p:nvSpPr>
              <p:cNvPr id="92" name="RelativeShape2"/>
              <p:cNvSpPr/>
              <p:nvPr/>
            </p:nvSpPr>
            <p:spPr>
              <a:xfrm>
                <a:off x="5464424" y="1463039"/>
                <a:ext cx="701446" cy="17918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93" name="ValueShape2"/>
              <p:cNvSpPr/>
              <p:nvPr/>
            </p:nvSpPr>
            <p:spPr>
              <a:xfrm>
                <a:off x="5464424" y="2000606"/>
                <a:ext cx="701446" cy="1254324"/>
              </a:xfrm>
              <a:prstGeom prst="rect">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94" name="ValueText2"/>
              <p:cNvSpPr/>
              <p:nvPr/>
            </p:nvSpPr>
            <p:spPr>
              <a:xfrm>
                <a:off x="5549724" y="3544889"/>
                <a:ext cx="535795" cy="311282"/>
              </a:xfrm>
              <a:prstGeom prst="rect">
                <a:avLst/>
              </a:prstGeom>
            </p:spPr>
            <p:txBody>
              <a:bodyPr wrap="none" anchor="ctr" anchorCtr="1">
                <a:prstTxWarp prst="textPlain">
                  <a:avLst/>
                </a:prstTxWarp>
                <a:normAutofit fontScale="40000" lnSpcReduction="20000"/>
              </a:bodyPr>
              <a:lstStyle/>
              <a:p>
                <a:pPr algn="ctr"/>
                <a:r>
                  <a:rPr lang="en-US" altLang="zh-CN" sz="4400" kern="0">
                    <a:solidFill>
                      <a:srgbClr val="A63636"/>
                    </a:solidFill>
                    <a:latin typeface="Impact" panose="020B0806030902050204" pitchFamily="34" charset="0"/>
                  </a:rPr>
                  <a:t>70%</a:t>
                </a:r>
                <a:endParaRPr lang="en-US" altLang="zh-CN" sz="4400" kern="0" dirty="0">
                  <a:solidFill>
                    <a:srgbClr val="A63636"/>
                  </a:solidFill>
                  <a:latin typeface="Impact" panose="020B0806030902050204" pitchFamily="34" charset="0"/>
                </a:endParaRPr>
              </a:p>
            </p:txBody>
          </p:sp>
          <p:sp>
            <p:nvSpPr>
              <p:cNvPr id="95" name="CustomText1"/>
              <p:cNvSpPr/>
              <p:nvPr/>
            </p:nvSpPr>
            <p:spPr>
              <a:xfrm>
                <a:off x="4624868" y="3998353"/>
                <a:ext cx="1643840" cy="183998"/>
              </a:xfrm>
              <a:prstGeom prst="rect">
                <a:avLst/>
              </a:prstGeom>
              <a:noFill/>
            </p:spPr>
            <p:txBody>
              <a:bodyPr wrap="none" lIns="0" tIns="0" rIns="0" bIns="0">
                <a:normAutofit fontScale="85000" lnSpcReduction="20000"/>
              </a:body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高中生</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96" name="LineShape"/>
              <p:cNvCxnSpPr/>
              <p:nvPr/>
            </p:nvCxnSpPr>
            <p:spPr>
              <a:xfrm flipH="1">
                <a:off x="4454676" y="3880371"/>
                <a:ext cx="1984224" cy="0"/>
              </a:xfrm>
              <a:prstGeom prst="straightConnector1">
                <a:avLst/>
              </a:prstGeom>
              <a:noFill/>
              <a:ln w="3175" cap="flat" cmpd="sng">
                <a:solidFill>
                  <a:schemeClr val="tx1">
                    <a:lumMod val="20000"/>
                    <a:lumOff val="80000"/>
                  </a:schemeClr>
                </a:solidFill>
                <a:prstDash val="solid"/>
                <a:miter/>
                <a:headEnd type="none" w="med" len="med"/>
                <a:tailEnd type="none" w="med" len="med"/>
              </a:ln>
            </p:spPr>
          </p:cxnSp>
        </p:grpSp>
      </p:grpSp>
      <p:sp>
        <p:nvSpPr>
          <p:cNvPr id="6" name="文本框 5"/>
          <p:cNvSpPr txBox="1"/>
          <p:nvPr/>
        </p:nvSpPr>
        <p:spPr>
          <a:xfrm>
            <a:off x="1388307" y="1695157"/>
            <a:ext cx="4167961" cy="348066"/>
          </a:xfrm>
          <a:prstGeom prst="rect">
            <a:avLst/>
          </a:prstGeom>
          <a:noFill/>
        </p:spPr>
        <p:txBody>
          <a:bodyPr wrap="square" rtlCol="0">
            <a:spAutoFit/>
          </a:bodyPr>
          <a:lstStyle/>
          <a:p>
            <a:pPr algn="ct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儿童青少年近视率对比</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(2018</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VS2030</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aphicFrame>
        <p:nvGraphicFramePr>
          <p:cNvPr id="97" name="图表 96"/>
          <p:cNvGraphicFramePr/>
          <p:nvPr/>
        </p:nvGraphicFramePr>
        <p:xfrm>
          <a:off x="6007395" y="2469707"/>
          <a:ext cx="5369443" cy="3579630"/>
        </p:xfrm>
        <a:graphic>
          <a:graphicData uri="http://schemas.openxmlformats.org/drawingml/2006/chart">
            <c:chart xmlns:c="http://schemas.openxmlformats.org/drawingml/2006/chart" xmlns:r="http://schemas.openxmlformats.org/officeDocument/2006/relationships" r:id="rId1"/>
          </a:graphicData>
        </a:graphic>
      </p:graphicFrame>
      <p:sp>
        <p:nvSpPr>
          <p:cNvPr id="98" name="文本框 97"/>
          <p:cNvSpPr txBox="1"/>
          <p:nvPr/>
        </p:nvSpPr>
        <p:spPr>
          <a:xfrm>
            <a:off x="6608136" y="1695157"/>
            <a:ext cx="4167961" cy="348066"/>
          </a:xfrm>
          <a:prstGeom prst="rect">
            <a:avLst/>
          </a:prstGeom>
          <a:noFill/>
        </p:spPr>
        <p:txBody>
          <a:bodyPr wrap="square" rtlCol="0">
            <a:spAutoFit/>
          </a:bodyPr>
          <a:lstStyle/>
          <a:p>
            <a:pPr algn="ct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各省近视率下降趋势</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一般省份</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VS</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高发省份</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pattFill prst="dotGrid">
          <a:fgClr>
            <a:srgbClr val="FFEBEB"/>
          </a:fgClr>
          <a:bgClr>
            <a:schemeClr val="bg1"/>
          </a:bgClr>
        </a:pattFill>
        <a:effectLst/>
      </p:bgPr>
    </p:bg>
    <p:spTree>
      <p:nvGrpSpPr>
        <p:cNvPr id="1" name=""/>
        <p:cNvGrpSpPr/>
        <p:nvPr/>
      </p:nvGrpSpPr>
      <p:grpSpPr>
        <a:xfrm>
          <a:off x="0" y="0"/>
          <a:ext cx="0" cy="0"/>
          <a:chOff x="0" y="0"/>
          <a:chExt cx="0" cy="0"/>
        </a:xfrm>
      </p:grpSpPr>
      <p:sp>
        <p:nvSpPr>
          <p:cNvPr id="108" name="Text Box 6"/>
          <p:cNvSpPr txBox="1">
            <a:spLocks noChangeArrowheads="1"/>
          </p:cNvSpPr>
          <p:nvPr/>
        </p:nvSpPr>
        <p:spPr bwMode="auto">
          <a:xfrm>
            <a:off x="2304121" y="645862"/>
            <a:ext cx="7583758"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全面落实两阶段防控目标</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110" name="组合 109"/>
          <p:cNvGrpSpPr/>
          <p:nvPr/>
        </p:nvGrpSpPr>
        <p:grpSpPr>
          <a:xfrm>
            <a:off x="1110000" y="3813268"/>
            <a:ext cx="9972000" cy="387735"/>
            <a:chOff x="1110000" y="3813268"/>
            <a:chExt cx="9972000" cy="387735"/>
          </a:xfrm>
        </p:grpSpPr>
        <p:cxnSp>
          <p:nvCxnSpPr>
            <p:cNvPr id="111" name="直接连接符 110"/>
            <p:cNvCxnSpPr/>
            <p:nvPr/>
          </p:nvCxnSpPr>
          <p:spPr>
            <a:xfrm>
              <a:off x="1110000" y="4007135"/>
              <a:ext cx="9972000" cy="0"/>
            </a:xfrm>
            <a:prstGeom prst="line">
              <a:avLst/>
            </a:prstGeom>
            <a:ln w="1143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nvGrpSpPr>
            <p:cNvPr id="112" name="组合 111"/>
            <p:cNvGrpSpPr/>
            <p:nvPr/>
          </p:nvGrpSpPr>
          <p:grpSpPr>
            <a:xfrm>
              <a:off x="6863162" y="3917135"/>
              <a:ext cx="188434" cy="180000"/>
              <a:chOff x="5542058" y="2289973"/>
              <a:chExt cx="180000" cy="180000"/>
            </a:xfrm>
          </p:grpSpPr>
          <p:sp>
            <p:nvSpPr>
              <p:cNvPr id="118" name="椭圆 117"/>
              <p:cNvSpPr/>
              <p:nvPr/>
            </p:nvSpPr>
            <p:spPr>
              <a:xfrm>
                <a:off x="5576399" y="2320338"/>
                <a:ext cx="111318" cy="119270"/>
              </a:xfrm>
              <a:prstGeom prst="ellipse">
                <a:avLst/>
              </a:prstGeom>
              <a:solidFill>
                <a:srgbClr val="A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9" name="椭圆 118"/>
              <p:cNvSpPr/>
              <p:nvPr/>
            </p:nvSpPr>
            <p:spPr>
              <a:xfrm>
                <a:off x="5542058" y="2289973"/>
                <a:ext cx="180000" cy="180000"/>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grpSp>
        <p:grpSp>
          <p:nvGrpSpPr>
            <p:cNvPr id="113" name="组合 112"/>
            <p:cNvGrpSpPr/>
            <p:nvPr/>
          </p:nvGrpSpPr>
          <p:grpSpPr>
            <a:xfrm>
              <a:off x="2793377" y="3917135"/>
              <a:ext cx="188434" cy="180000"/>
              <a:chOff x="5542058" y="2289973"/>
              <a:chExt cx="180000" cy="180000"/>
            </a:xfrm>
          </p:grpSpPr>
          <p:sp>
            <p:nvSpPr>
              <p:cNvPr id="116" name="椭圆 115"/>
              <p:cNvSpPr/>
              <p:nvPr/>
            </p:nvSpPr>
            <p:spPr>
              <a:xfrm>
                <a:off x="5576399" y="2320338"/>
                <a:ext cx="111318" cy="119270"/>
              </a:xfrm>
              <a:prstGeom prst="ellipse">
                <a:avLst/>
              </a:prstGeom>
              <a:solidFill>
                <a:srgbClr val="189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7" name="椭圆 116"/>
              <p:cNvSpPr/>
              <p:nvPr/>
            </p:nvSpPr>
            <p:spPr>
              <a:xfrm>
                <a:off x="5542058" y="2289973"/>
                <a:ext cx="180000" cy="180000"/>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grpSp>
        <p:sp>
          <p:nvSpPr>
            <p:cNvPr id="114" name="矩形 113"/>
            <p:cNvSpPr/>
            <p:nvPr/>
          </p:nvSpPr>
          <p:spPr>
            <a:xfrm>
              <a:off x="2944795" y="3813268"/>
              <a:ext cx="893552" cy="387735"/>
            </a:xfrm>
            <a:prstGeom prst="rect">
              <a:avLst/>
            </a:prstGeom>
          </p:spPr>
          <p:txBody>
            <a:bodyPr wrap="square" anchor="ctr">
              <a:spAutoFit/>
            </a:bodyPr>
            <a:lstStyle/>
            <a:p>
              <a:pPr algn="ctr">
                <a:lnSpc>
                  <a:spcPts val="2500"/>
                </a:lnSpc>
              </a:pPr>
              <a:r>
                <a:rPr lang="en-US" altLang="zh-CN" sz="1600" b="1" dirty="0">
                  <a:solidFill>
                    <a:srgbClr val="1891AC"/>
                  </a:solidFill>
                  <a:latin typeface="微软雅黑" panose="020B0503020204020204" pitchFamily="34" charset="-122"/>
                  <a:ea typeface="微软雅黑" panose="020B0503020204020204" pitchFamily="34" charset="-122"/>
                </a:rPr>
                <a:t>STEP1</a:t>
              </a:r>
              <a:endParaRPr lang="en-US" altLang="zh-CN" sz="1600" b="1" dirty="0">
                <a:solidFill>
                  <a:srgbClr val="1891AC"/>
                </a:solidFill>
                <a:latin typeface="微软雅黑" panose="020B0503020204020204" pitchFamily="34" charset="-122"/>
                <a:ea typeface="微软雅黑" panose="020B0503020204020204" pitchFamily="34" charset="-122"/>
              </a:endParaRPr>
            </a:p>
          </p:txBody>
        </p:sp>
        <p:sp>
          <p:nvSpPr>
            <p:cNvPr id="115" name="矩形 114"/>
            <p:cNvSpPr/>
            <p:nvPr/>
          </p:nvSpPr>
          <p:spPr>
            <a:xfrm>
              <a:off x="6825671" y="3814030"/>
              <a:ext cx="1265695" cy="386211"/>
            </a:xfrm>
            <a:prstGeom prst="rect">
              <a:avLst/>
            </a:prstGeom>
          </p:spPr>
          <p:txBody>
            <a:bodyPr wrap="square" anchor="ctr">
              <a:spAutoFit/>
            </a:bodyPr>
            <a:lstStyle/>
            <a:p>
              <a:pPr algn="ctr">
                <a:lnSpc>
                  <a:spcPts val="2500"/>
                </a:lnSpc>
              </a:pPr>
              <a:r>
                <a:rPr lang="en-US" altLang="zh-CN" sz="1600" b="1" dirty="0">
                  <a:solidFill>
                    <a:srgbClr val="A63636"/>
                  </a:solidFill>
                  <a:latin typeface="微软雅黑" panose="020B0503020204020204" pitchFamily="34" charset="-122"/>
                  <a:ea typeface="微软雅黑" panose="020B0503020204020204" pitchFamily="34" charset="-122"/>
                </a:rPr>
                <a:t>STEP2</a:t>
              </a:r>
              <a:endParaRPr lang="en-US" altLang="zh-CN" sz="1600" b="1" dirty="0">
                <a:solidFill>
                  <a:srgbClr val="A63636"/>
                </a:solidFill>
                <a:latin typeface="微软雅黑" panose="020B0503020204020204" pitchFamily="34" charset="-122"/>
                <a:ea typeface="微软雅黑" panose="020B0503020204020204" pitchFamily="34" charset="-122"/>
              </a:endParaRPr>
            </a:p>
          </p:txBody>
        </p:sp>
      </p:grpSp>
      <p:grpSp>
        <p:nvGrpSpPr>
          <p:cNvPr id="120" name="组合 119"/>
          <p:cNvGrpSpPr/>
          <p:nvPr/>
        </p:nvGrpSpPr>
        <p:grpSpPr>
          <a:xfrm>
            <a:off x="1127050" y="1878770"/>
            <a:ext cx="6270446" cy="1648047"/>
            <a:chOff x="1127050" y="1924490"/>
            <a:chExt cx="6270446" cy="1648047"/>
          </a:xfrm>
        </p:grpSpPr>
        <p:grpSp>
          <p:nvGrpSpPr>
            <p:cNvPr id="121" name="组合 120"/>
            <p:cNvGrpSpPr/>
            <p:nvPr/>
          </p:nvGrpSpPr>
          <p:grpSpPr>
            <a:xfrm>
              <a:off x="1222744" y="2016281"/>
              <a:ext cx="6119888" cy="1485735"/>
              <a:chOff x="2658140" y="4610627"/>
              <a:chExt cx="6119888" cy="1485735"/>
            </a:xfrm>
          </p:grpSpPr>
          <p:sp>
            <p:nvSpPr>
              <p:cNvPr id="123" name="矩形 122"/>
              <p:cNvSpPr/>
              <p:nvPr/>
            </p:nvSpPr>
            <p:spPr>
              <a:xfrm>
                <a:off x="4880344" y="4979930"/>
                <a:ext cx="3897684" cy="747128"/>
              </a:xfrm>
              <a:prstGeom prst="rect">
                <a:avLst/>
              </a:prstGeom>
            </p:spPr>
            <p:txBody>
              <a:bodyPr wrap="square" anchor="ctr">
                <a:spAutoFit/>
              </a:bodyPr>
              <a:lstStyle/>
              <a:p>
                <a:pPr>
                  <a:lnSpc>
                    <a:spcPts val="2700"/>
                  </a:lnSpc>
                </a:pPr>
                <a:r>
                  <a:rPr lang="zh-CN" altLang="zh-CN" sz="1600" dirty="0">
                    <a:latin typeface="微软雅黑" panose="020B0503020204020204" pitchFamily="34" charset="-122"/>
                    <a:ea typeface="微软雅黑" panose="020B0503020204020204" pitchFamily="34" charset="-122"/>
                  </a:rPr>
                  <a:t>从《方案》发布到</a:t>
                </a:r>
                <a:r>
                  <a:rPr lang="en-US" altLang="zh-CN" sz="1600" dirty="0">
                    <a:latin typeface="微软雅黑" panose="020B0503020204020204" pitchFamily="34" charset="-122"/>
                    <a:ea typeface="微软雅黑" panose="020B0503020204020204" pitchFamily="34" charset="-122"/>
                  </a:rPr>
                  <a:t>2023</a:t>
                </a:r>
                <a:r>
                  <a:rPr lang="zh-CN" altLang="zh-CN" sz="1600" dirty="0">
                    <a:latin typeface="微软雅黑" panose="020B0503020204020204" pitchFamily="34" charset="-122"/>
                    <a:ea typeface="微软雅黑" panose="020B0503020204020204" pitchFamily="34" charset="-122"/>
                  </a:rPr>
                  <a:t>年</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a:lnSpc>
                    <a:spcPts val="2700"/>
                  </a:lnSpc>
                </a:pPr>
                <a:r>
                  <a:rPr lang="zh-CN" altLang="en-US" sz="1600" dirty="0">
                    <a:latin typeface="微软雅黑" panose="020B0503020204020204" pitchFamily="34" charset="-122"/>
                    <a:ea typeface="微软雅黑" panose="020B0503020204020204" pitchFamily="34" charset="-122"/>
                  </a:rPr>
                  <a:t>第</a:t>
                </a:r>
                <a:r>
                  <a:rPr lang="zh-CN" altLang="zh-CN" sz="1600" dirty="0">
                    <a:latin typeface="微软雅黑" panose="020B0503020204020204" pitchFamily="34" charset="-122"/>
                    <a:ea typeface="微软雅黑" panose="020B0503020204020204" pitchFamily="34" charset="-122"/>
                  </a:rPr>
                  <a:t>一个五年实施计划</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各地近视率逐步降低</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pic>
            <p:nvPicPr>
              <p:cNvPr id="124" name="图片 123" descr="图片包含 游戏机, 年轻, 小孩, 卧室&#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7999" t="9590" r="15897" b="11833"/>
              <a:stretch>
                <a:fillRect/>
              </a:stretch>
            </p:blipFill>
            <p:spPr>
              <a:xfrm>
                <a:off x="2658140" y="4610627"/>
                <a:ext cx="2158409" cy="1485735"/>
              </a:xfrm>
              <a:prstGeom prst="rect">
                <a:avLst/>
              </a:prstGeom>
              <a:ln>
                <a:solidFill>
                  <a:srgbClr val="1891AC"/>
                </a:solidFill>
              </a:ln>
            </p:spPr>
          </p:pic>
        </p:grpSp>
        <p:sp>
          <p:nvSpPr>
            <p:cNvPr id="122" name="对话气泡: 矩形 121"/>
            <p:cNvSpPr/>
            <p:nvPr/>
          </p:nvSpPr>
          <p:spPr>
            <a:xfrm>
              <a:off x="1127050" y="1924490"/>
              <a:ext cx="6270446" cy="1648047"/>
            </a:xfrm>
            <a:prstGeom prst="wedgeRectCallout">
              <a:avLst>
                <a:gd name="adj1" fmla="val -22063"/>
                <a:gd name="adj2" fmla="val 61333"/>
              </a:avLst>
            </a:prstGeom>
            <a:noFill/>
            <a:ln>
              <a:solidFill>
                <a:srgbClr val="189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25" name="组合 124"/>
          <p:cNvGrpSpPr/>
          <p:nvPr/>
        </p:nvGrpSpPr>
        <p:grpSpPr>
          <a:xfrm>
            <a:off x="5100225" y="4500758"/>
            <a:ext cx="6357206" cy="1648047"/>
            <a:chOff x="5209953" y="4444405"/>
            <a:chExt cx="6357206" cy="1648047"/>
          </a:xfrm>
        </p:grpSpPr>
        <p:grpSp>
          <p:nvGrpSpPr>
            <p:cNvPr id="126" name="组合 125"/>
            <p:cNvGrpSpPr/>
            <p:nvPr/>
          </p:nvGrpSpPr>
          <p:grpSpPr>
            <a:xfrm>
              <a:off x="5305647" y="4535026"/>
              <a:ext cx="6252369" cy="1488084"/>
              <a:chOff x="4508204" y="1898151"/>
              <a:chExt cx="6252369" cy="1488084"/>
            </a:xfrm>
          </p:grpSpPr>
          <p:sp>
            <p:nvSpPr>
              <p:cNvPr id="128" name="矩形 127"/>
              <p:cNvSpPr/>
              <p:nvPr/>
            </p:nvSpPr>
            <p:spPr>
              <a:xfrm>
                <a:off x="6815469" y="2130771"/>
                <a:ext cx="3945104" cy="1093376"/>
              </a:xfrm>
              <a:prstGeom prst="rect">
                <a:avLst/>
              </a:prstGeom>
            </p:spPr>
            <p:txBody>
              <a:bodyPr wrap="square">
                <a:spAutoFit/>
              </a:bodyPr>
              <a:lstStyle/>
              <a:p>
                <a:pPr>
                  <a:lnSpc>
                    <a:spcPts val="2700"/>
                  </a:lnSpc>
                </a:pPr>
                <a:r>
                  <a:rPr lang="zh-CN" altLang="en-US" sz="1600" dirty="0">
                    <a:latin typeface="微软雅黑" panose="020B0503020204020204" pitchFamily="34" charset="-122"/>
                    <a:ea typeface="微软雅黑" panose="020B0503020204020204" pitchFamily="34" charset="-122"/>
                  </a:rPr>
                  <a:t>至</a:t>
                </a:r>
                <a:r>
                  <a:rPr lang="en-US" altLang="zh-CN" sz="1600" dirty="0">
                    <a:latin typeface="微软雅黑" panose="020B0503020204020204" pitchFamily="34" charset="-122"/>
                    <a:ea typeface="微软雅黑" panose="020B0503020204020204" pitchFamily="34" charset="-122"/>
                  </a:rPr>
                  <a:t>2030</a:t>
                </a:r>
                <a:r>
                  <a:rPr lang="zh-CN" altLang="zh-CN" sz="1600" dirty="0">
                    <a:latin typeface="微软雅黑" panose="020B0503020204020204" pitchFamily="34" charset="-122"/>
                    <a:ea typeface="微软雅黑" panose="020B0503020204020204" pitchFamily="34" charset="-122"/>
                  </a:rPr>
                  <a:t>年</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a:lnSpc>
                    <a:spcPts val="2700"/>
                  </a:lnSpc>
                </a:pPr>
                <a:r>
                  <a:rPr lang="zh-CN" altLang="zh-CN" sz="1600" dirty="0">
                    <a:latin typeface="微软雅黑" panose="020B0503020204020204" pitchFamily="34" charset="-122"/>
                    <a:ea typeface="微软雅黑" panose="020B0503020204020204" pitchFamily="34" charset="-122"/>
                  </a:rPr>
                  <a:t>与国家《健康中国</a:t>
                </a:r>
                <a:r>
                  <a:rPr lang="en-US" altLang="zh-CN" sz="1600" dirty="0">
                    <a:latin typeface="微软雅黑" panose="020B0503020204020204" pitchFamily="34" charset="-122"/>
                    <a:ea typeface="微软雅黑" panose="020B0503020204020204" pitchFamily="34" charset="-122"/>
                  </a:rPr>
                  <a:t>2030</a:t>
                </a:r>
                <a:r>
                  <a:rPr lang="zh-CN" altLang="zh-CN" sz="1600" dirty="0">
                    <a:latin typeface="微软雅黑" panose="020B0503020204020204" pitchFamily="34" charset="-122"/>
                    <a:ea typeface="微软雅黑" panose="020B0503020204020204" pitchFamily="34" charset="-122"/>
                  </a:rPr>
                  <a:t>规划纲要》同步</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全国儿童青少年近视率明显下降</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p:txBody>
          </p:sp>
          <p:pic>
            <p:nvPicPr>
              <p:cNvPr id="129" name="图片 128" descr="小孩们站在一起&#10;&#10;描述已自动生成"/>
              <p:cNvPicPr>
                <a:picLocks noChangeAspect="1"/>
              </p:cNvPicPr>
              <p:nvPr/>
            </p:nvPicPr>
            <p:blipFill rotWithShape="1">
              <a:blip r:embed="rId2">
                <a:extLst>
                  <a:ext uri="{28A0092B-C50C-407E-A947-70E740481C1C}">
                    <a14:useLocalDpi xmlns:a14="http://schemas.microsoft.com/office/drawing/2010/main" val="0"/>
                  </a:ext>
                </a:extLst>
              </a:blip>
              <a:srcRect l="3635" t="16468" r="39535" b="24514"/>
              <a:stretch>
                <a:fillRect/>
              </a:stretch>
            </p:blipFill>
            <p:spPr>
              <a:xfrm>
                <a:off x="4508204" y="1898151"/>
                <a:ext cx="2147778" cy="1488084"/>
              </a:xfrm>
              <a:prstGeom prst="rect">
                <a:avLst/>
              </a:prstGeom>
              <a:solidFill>
                <a:srgbClr val="A63636"/>
              </a:solidFill>
              <a:ln>
                <a:solidFill>
                  <a:srgbClr val="A63636"/>
                </a:solidFill>
              </a:ln>
            </p:spPr>
          </p:pic>
        </p:grpSp>
        <p:sp>
          <p:nvSpPr>
            <p:cNvPr id="127" name="对话气泡: 矩形 126"/>
            <p:cNvSpPr/>
            <p:nvPr/>
          </p:nvSpPr>
          <p:spPr>
            <a:xfrm rot="10800000">
              <a:off x="5209953" y="4444405"/>
              <a:ext cx="6357206" cy="1648047"/>
            </a:xfrm>
            <a:prstGeom prst="wedgeRectCallout">
              <a:avLst>
                <a:gd name="adj1" fmla="val 20880"/>
                <a:gd name="adj2" fmla="val 63268"/>
              </a:avLst>
            </a:prstGeom>
            <a:no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矩形 23"/>
          <p:cNvSpPr/>
          <p:nvPr/>
        </p:nvSpPr>
        <p:spPr>
          <a:xfrm>
            <a:off x="2901034" y="1133137"/>
            <a:ext cx="6389931" cy="221599"/>
          </a:xfrm>
          <a:prstGeom prst="rect">
            <a:avLst/>
          </a:prstGeom>
        </p:spPr>
        <p:txBody>
          <a:bodyPr wrap="square">
            <a:spAutoFit/>
          </a:body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Objectives in prevention and control in two stages</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532905" y="645862"/>
            <a:ext cx="7126191" cy="715666"/>
            <a:chOff x="2110753" y="538218"/>
            <a:chExt cx="5938494" cy="596389"/>
          </a:xfrm>
        </p:grpSpPr>
        <p:sp>
          <p:nvSpPr>
            <p:cNvPr id="4" name="Text Box 6"/>
            <p:cNvSpPr txBox="1">
              <a:spLocks noChangeArrowheads="1"/>
            </p:cNvSpPr>
            <p:nvPr/>
          </p:nvSpPr>
          <p:spPr bwMode="auto">
            <a:xfrm>
              <a:off x="2110753" y="538218"/>
              <a:ext cx="5938494"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我国</a:t>
              </a: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6-18</a:t>
              </a: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岁儿童青少年近视抽查结果堪忧</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5" name="矩形 4"/>
            <p:cNvSpPr/>
            <p:nvPr/>
          </p:nvSpPr>
          <p:spPr>
            <a:xfrm>
              <a:off x="2568621" y="949941"/>
              <a:ext cx="5022758" cy="184666"/>
            </a:xfrm>
            <a:prstGeom prst="rect">
              <a:avLst/>
            </a:prstGeom>
          </p:spPr>
          <p:txBody>
            <a:bodyPr wrap="square">
              <a:spAutoFit/>
            </a:body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The inspection</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results on myopia among 6-18 in china are concerning</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6" name="组合 5"/>
          <p:cNvGrpSpPr/>
          <p:nvPr/>
        </p:nvGrpSpPr>
        <p:grpSpPr>
          <a:xfrm>
            <a:off x="6262966" y="1905661"/>
            <a:ext cx="2254540" cy="1851631"/>
            <a:chOff x="6743236" y="1971752"/>
            <a:chExt cx="1999637" cy="1642282"/>
          </a:xfrm>
        </p:grpSpPr>
        <p:sp>
          <p:nvSpPr>
            <p:cNvPr id="7" name="文本框 6"/>
            <p:cNvSpPr txBox="1"/>
            <p:nvPr/>
          </p:nvSpPr>
          <p:spPr>
            <a:xfrm>
              <a:off x="7254456" y="3275480"/>
              <a:ext cx="1142970" cy="338554"/>
            </a:xfrm>
            <a:prstGeom prst="rect">
              <a:avLst/>
            </a:prstGeom>
            <a:solidFill>
              <a:srgbClr val="1891AC"/>
            </a:solidFill>
          </p:spPr>
          <p:txBody>
            <a:bodyPr wrap="square"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初中生</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6743236" y="1971752"/>
              <a:ext cx="1999637" cy="1284422"/>
              <a:chOff x="7315168" y="1524050"/>
              <a:chExt cx="1999637" cy="1284422"/>
            </a:xfrm>
          </p:grpSpPr>
          <p:sp>
            <p:nvSpPr>
              <p:cNvPr id="9" name="ïślíḋe"/>
              <p:cNvSpPr/>
              <p:nvPr/>
            </p:nvSpPr>
            <p:spPr bwMode="auto">
              <a:xfrm>
                <a:off x="8790890" y="2746882"/>
                <a:ext cx="85939" cy="52288"/>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 name="íŝḻîdé"/>
              <p:cNvSpPr/>
              <p:nvPr/>
            </p:nvSpPr>
            <p:spPr bwMode="auto">
              <a:xfrm>
                <a:off x="8790890" y="2680616"/>
                <a:ext cx="148580" cy="67302"/>
              </a:xfrm>
              <a:custGeom>
                <a:avLst/>
                <a:gdLst>
                  <a:gd name="T0" fmla="*/ 0 w 287"/>
                  <a:gd name="T1" fmla="*/ 130 h 130"/>
                  <a:gd name="T2" fmla="*/ 166 w 287"/>
                  <a:gd name="T3" fmla="*/ 130 h 130"/>
                  <a:gd name="T4" fmla="*/ 287 w 287"/>
                  <a:gd name="T5" fmla="*/ 0 h 130"/>
                  <a:gd name="T6" fmla="*/ 121 w 287"/>
                  <a:gd name="T7" fmla="*/ 0 h 130"/>
                  <a:gd name="T8" fmla="*/ 0 w 287"/>
                  <a:gd name="T9" fmla="*/ 130 h 130"/>
                </a:gdLst>
                <a:ahLst/>
                <a:cxnLst>
                  <a:cxn ang="0">
                    <a:pos x="T0" y="T1"/>
                  </a:cxn>
                  <a:cxn ang="0">
                    <a:pos x="T2" y="T3"/>
                  </a:cxn>
                  <a:cxn ang="0">
                    <a:pos x="T4" y="T5"/>
                  </a:cxn>
                  <a:cxn ang="0">
                    <a:pos x="T6" y="T7"/>
                  </a:cxn>
                  <a:cxn ang="0">
                    <a:pos x="T8" y="T9"/>
                  </a:cxn>
                </a:cxnLst>
                <a:rect l="0" t="0" r="r" b="b"/>
                <a:pathLst>
                  <a:path w="287" h="130">
                    <a:moveTo>
                      <a:pt x="0" y="130"/>
                    </a:moveTo>
                    <a:lnTo>
                      <a:pt x="166" y="130"/>
                    </a:lnTo>
                    <a:lnTo>
                      <a:pt x="287" y="0"/>
                    </a:lnTo>
                    <a:lnTo>
                      <a:pt x="121" y="0"/>
                    </a:lnTo>
                    <a:lnTo>
                      <a:pt x="0" y="130"/>
                    </a:lnTo>
                    <a:close/>
                  </a:path>
                </a:pathLst>
              </a:custGeom>
              <a:solidFill>
                <a:srgbClr val="BAA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 name="îṥ1iďe"/>
              <p:cNvSpPr/>
              <p:nvPr/>
            </p:nvSpPr>
            <p:spPr bwMode="auto">
              <a:xfrm>
                <a:off x="9231973" y="2687864"/>
                <a:ext cx="78691" cy="91116"/>
              </a:xfrm>
              <a:custGeom>
                <a:avLst/>
                <a:gdLst>
                  <a:gd name="T0" fmla="*/ 90 w 90"/>
                  <a:gd name="T1" fmla="*/ 38 h 105"/>
                  <a:gd name="T2" fmla="*/ 0 w 90"/>
                  <a:gd name="T3" fmla="*/ 105 h 105"/>
                  <a:gd name="T4" fmla="*/ 0 w 90"/>
                  <a:gd name="T5" fmla="*/ 69 h 105"/>
                  <a:gd name="T6" fmla="*/ 90 w 90"/>
                  <a:gd name="T7" fmla="*/ 0 h 105"/>
                  <a:gd name="T8" fmla="*/ 87 w 90"/>
                  <a:gd name="T9" fmla="*/ 21 h 105"/>
                  <a:gd name="T10" fmla="*/ 90 w 90"/>
                  <a:gd name="T11" fmla="*/ 38 h 105"/>
                </a:gdLst>
                <a:ahLst/>
                <a:cxnLst>
                  <a:cxn ang="0">
                    <a:pos x="T0" y="T1"/>
                  </a:cxn>
                  <a:cxn ang="0">
                    <a:pos x="T2" y="T3"/>
                  </a:cxn>
                  <a:cxn ang="0">
                    <a:pos x="T4" y="T5"/>
                  </a:cxn>
                  <a:cxn ang="0">
                    <a:pos x="T6" y="T7"/>
                  </a:cxn>
                  <a:cxn ang="0">
                    <a:pos x="T8" y="T9"/>
                  </a:cxn>
                  <a:cxn ang="0">
                    <a:pos x="T10" y="T11"/>
                  </a:cxn>
                </a:cxnLst>
                <a:rect l="0" t="0" r="r" b="b"/>
                <a:pathLst>
                  <a:path w="90" h="105">
                    <a:moveTo>
                      <a:pt x="90" y="38"/>
                    </a:moveTo>
                    <a:cubicBezTo>
                      <a:pt x="0" y="105"/>
                      <a:pt x="0" y="105"/>
                      <a:pt x="0" y="105"/>
                    </a:cubicBezTo>
                    <a:cubicBezTo>
                      <a:pt x="0" y="69"/>
                      <a:pt x="0" y="69"/>
                      <a:pt x="0" y="69"/>
                    </a:cubicBezTo>
                    <a:cubicBezTo>
                      <a:pt x="90" y="0"/>
                      <a:pt x="90" y="0"/>
                      <a:pt x="90" y="0"/>
                    </a:cubicBezTo>
                    <a:cubicBezTo>
                      <a:pt x="90" y="0"/>
                      <a:pt x="86" y="13"/>
                      <a:pt x="87" y="21"/>
                    </a:cubicBezTo>
                    <a:cubicBezTo>
                      <a:pt x="88" y="31"/>
                      <a:pt x="90" y="38"/>
                      <a:pt x="90" y="3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 name="ïṧ1iḋe"/>
              <p:cNvSpPr/>
              <p:nvPr/>
            </p:nvSpPr>
            <p:spPr bwMode="auto">
              <a:xfrm>
                <a:off x="8792443" y="2605031"/>
                <a:ext cx="65231" cy="52288"/>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3" name="iṥḻíďé"/>
              <p:cNvSpPr/>
              <p:nvPr/>
            </p:nvSpPr>
            <p:spPr bwMode="auto">
              <a:xfrm>
                <a:off x="8792443" y="2548602"/>
                <a:ext cx="129943" cy="56430"/>
              </a:xfrm>
              <a:custGeom>
                <a:avLst/>
                <a:gdLst>
                  <a:gd name="T0" fmla="*/ 0 w 251"/>
                  <a:gd name="T1" fmla="*/ 109 h 109"/>
                  <a:gd name="T2" fmla="*/ 126 w 251"/>
                  <a:gd name="T3" fmla="*/ 109 h 109"/>
                  <a:gd name="T4" fmla="*/ 251 w 251"/>
                  <a:gd name="T5" fmla="*/ 0 h 109"/>
                  <a:gd name="T6" fmla="*/ 124 w 251"/>
                  <a:gd name="T7" fmla="*/ 0 h 109"/>
                  <a:gd name="T8" fmla="*/ 0 w 251"/>
                  <a:gd name="T9" fmla="*/ 109 h 109"/>
                </a:gdLst>
                <a:ahLst/>
                <a:cxnLst>
                  <a:cxn ang="0">
                    <a:pos x="T0" y="T1"/>
                  </a:cxn>
                  <a:cxn ang="0">
                    <a:pos x="T2" y="T3"/>
                  </a:cxn>
                  <a:cxn ang="0">
                    <a:pos x="T4" y="T5"/>
                  </a:cxn>
                  <a:cxn ang="0">
                    <a:pos x="T6" y="T7"/>
                  </a:cxn>
                  <a:cxn ang="0">
                    <a:pos x="T8" y="T9"/>
                  </a:cxn>
                </a:cxnLst>
                <a:rect l="0" t="0" r="r" b="b"/>
                <a:pathLst>
                  <a:path w="251" h="109">
                    <a:moveTo>
                      <a:pt x="0" y="109"/>
                    </a:moveTo>
                    <a:lnTo>
                      <a:pt x="126" y="109"/>
                    </a:lnTo>
                    <a:lnTo>
                      <a:pt x="251" y="0"/>
                    </a:lnTo>
                    <a:lnTo>
                      <a:pt x="124" y="0"/>
                    </a:lnTo>
                    <a:lnTo>
                      <a:pt x="0" y="109"/>
                    </a:lnTo>
                    <a:close/>
                  </a:path>
                </a:pathLst>
              </a:custGeom>
              <a:solidFill>
                <a:srgbClr val="2F3C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 name="ï$ľîdê"/>
              <p:cNvSpPr/>
              <p:nvPr/>
            </p:nvSpPr>
            <p:spPr bwMode="auto">
              <a:xfrm>
                <a:off x="8792443" y="2548602"/>
                <a:ext cx="129943" cy="56430"/>
              </a:xfrm>
              <a:custGeom>
                <a:avLst/>
                <a:gdLst>
                  <a:gd name="T0" fmla="*/ 0 w 251"/>
                  <a:gd name="T1" fmla="*/ 109 h 109"/>
                  <a:gd name="T2" fmla="*/ 126 w 251"/>
                  <a:gd name="T3" fmla="*/ 109 h 109"/>
                  <a:gd name="T4" fmla="*/ 251 w 251"/>
                  <a:gd name="T5" fmla="*/ 0 h 109"/>
                  <a:gd name="T6" fmla="*/ 124 w 251"/>
                  <a:gd name="T7" fmla="*/ 0 h 109"/>
                  <a:gd name="T8" fmla="*/ 0 w 251"/>
                  <a:gd name="T9" fmla="*/ 109 h 109"/>
                </a:gdLst>
                <a:ahLst/>
                <a:cxnLst>
                  <a:cxn ang="0">
                    <a:pos x="T0" y="T1"/>
                  </a:cxn>
                  <a:cxn ang="0">
                    <a:pos x="T2" y="T3"/>
                  </a:cxn>
                  <a:cxn ang="0">
                    <a:pos x="T4" y="T5"/>
                  </a:cxn>
                  <a:cxn ang="0">
                    <a:pos x="T6" y="T7"/>
                  </a:cxn>
                  <a:cxn ang="0">
                    <a:pos x="T8" y="T9"/>
                  </a:cxn>
                </a:cxnLst>
                <a:rect l="0" t="0" r="r" b="b"/>
                <a:pathLst>
                  <a:path w="251" h="109">
                    <a:moveTo>
                      <a:pt x="0" y="109"/>
                    </a:moveTo>
                    <a:lnTo>
                      <a:pt x="126" y="109"/>
                    </a:lnTo>
                    <a:lnTo>
                      <a:pt x="251" y="0"/>
                    </a:lnTo>
                    <a:lnTo>
                      <a:pt x="124" y="0"/>
                    </a:lnTo>
                    <a:lnTo>
                      <a:pt x="0"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 name="ïṧlîdè"/>
              <p:cNvSpPr/>
              <p:nvPr/>
            </p:nvSpPr>
            <p:spPr bwMode="auto">
              <a:xfrm>
                <a:off x="9226796" y="2486995"/>
                <a:ext cx="62124" cy="71960"/>
              </a:xfrm>
              <a:custGeom>
                <a:avLst/>
                <a:gdLst>
                  <a:gd name="T0" fmla="*/ 70 w 71"/>
                  <a:gd name="T1" fmla="*/ 36 h 83"/>
                  <a:gd name="T2" fmla="*/ 0 w 71"/>
                  <a:gd name="T3" fmla="*/ 83 h 83"/>
                  <a:gd name="T4" fmla="*/ 0 w 71"/>
                  <a:gd name="T5" fmla="*/ 51 h 83"/>
                  <a:gd name="T6" fmla="*/ 71 w 71"/>
                  <a:gd name="T7" fmla="*/ 0 h 83"/>
                  <a:gd name="T8" fmla="*/ 68 w 71"/>
                  <a:gd name="T9" fmla="*/ 21 h 83"/>
                  <a:gd name="T10" fmla="*/ 70 w 71"/>
                  <a:gd name="T11" fmla="*/ 36 h 83"/>
                </a:gdLst>
                <a:ahLst/>
                <a:cxnLst>
                  <a:cxn ang="0">
                    <a:pos x="T0" y="T1"/>
                  </a:cxn>
                  <a:cxn ang="0">
                    <a:pos x="T2" y="T3"/>
                  </a:cxn>
                  <a:cxn ang="0">
                    <a:pos x="T4" y="T5"/>
                  </a:cxn>
                  <a:cxn ang="0">
                    <a:pos x="T6" y="T7"/>
                  </a:cxn>
                  <a:cxn ang="0">
                    <a:pos x="T8" y="T9"/>
                  </a:cxn>
                  <a:cxn ang="0">
                    <a:pos x="T10" y="T11"/>
                  </a:cxn>
                </a:cxnLst>
                <a:rect l="0" t="0" r="r" b="b"/>
                <a:pathLst>
                  <a:path w="71" h="83">
                    <a:moveTo>
                      <a:pt x="70" y="36"/>
                    </a:moveTo>
                    <a:cubicBezTo>
                      <a:pt x="0" y="83"/>
                      <a:pt x="0" y="83"/>
                      <a:pt x="0" y="83"/>
                    </a:cubicBezTo>
                    <a:cubicBezTo>
                      <a:pt x="0" y="51"/>
                      <a:pt x="0" y="51"/>
                      <a:pt x="0" y="51"/>
                    </a:cubicBezTo>
                    <a:cubicBezTo>
                      <a:pt x="71" y="0"/>
                      <a:pt x="71" y="0"/>
                      <a:pt x="71" y="0"/>
                    </a:cubicBezTo>
                    <a:cubicBezTo>
                      <a:pt x="71" y="0"/>
                      <a:pt x="68" y="11"/>
                      <a:pt x="68" y="21"/>
                    </a:cubicBezTo>
                    <a:cubicBezTo>
                      <a:pt x="68" y="30"/>
                      <a:pt x="70" y="36"/>
                      <a:pt x="70" y="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 name="ïsľîdé"/>
              <p:cNvSpPr/>
              <p:nvPr/>
            </p:nvSpPr>
            <p:spPr bwMode="auto">
              <a:xfrm>
                <a:off x="8829718" y="2540836"/>
                <a:ext cx="22779" cy="22261"/>
              </a:xfrm>
              <a:prstGeom prst="ellipse">
                <a:avLst/>
              </a:prstGeom>
              <a:solidFill>
                <a:srgbClr val="9E3C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 name="îṣľîḋé"/>
              <p:cNvSpPr/>
              <p:nvPr/>
            </p:nvSpPr>
            <p:spPr bwMode="auto">
              <a:xfrm>
                <a:off x="8549642" y="2746882"/>
                <a:ext cx="670424" cy="52288"/>
              </a:xfrm>
              <a:custGeom>
                <a:avLst/>
                <a:gdLst>
                  <a:gd name="T0" fmla="*/ 1290 w 1295"/>
                  <a:gd name="T1" fmla="*/ 101 h 101"/>
                  <a:gd name="T2" fmla="*/ 0 w 1295"/>
                  <a:gd name="T3" fmla="*/ 101 h 101"/>
                  <a:gd name="T4" fmla="*/ 0 w 1295"/>
                  <a:gd name="T5" fmla="*/ 0 h 101"/>
                  <a:gd name="T6" fmla="*/ 1290 w 1295"/>
                  <a:gd name="T7" fmla="*/ 0 h 101"/>
                  <a:gd name="T8" fmla="*/ 1295 w 1295"/>
                  <a:gd name="T9" fmla="*/ 97 h 101"/>
                  <a:gd name="T10" fmla="*/ 1290 w 1295"/>
                  <a:gd name="T11" fmla="*/ 101 h 101"/>
                </a:gdLst>
                <a:ahLst/>
                <a:cxnLst>
                  <a:cxn ang="0">
                    <a:pos x="T0" y="T1"/>
                  </a:cxn>
                  <a:cxn ang="0">
                    <a:pos x="T2" y="T3"/>
                  </a:cxn>
                  <a:cxn ang="0">
                    <a:pos x="T4" y="T5"/>
                  </a:cxn>
                  <a:cxn ang="0">
                    <a:pos x="T6" y="T7"/>
                  </a:cxn>
                  <a:cxn ang="0">
                    <a:pos x="T8" y="T9"/>
                  </a:cxn>
                  <a:cxn ang="0">
                    <a:pos x="T10" y="T11"/>
                  </a:cxn>
                </a:cxnLst>
                <a:rect l="0" t="0" r="r" b="b"/>
                <a:pathLst>
                  <a:path w="1295" h="101">
                    <a:moveTo>
                      <a:pt x="1290" y="101"/>
                    </a:moveTo>
                    <a:lnTo>
                      <a:pt x="0" y="101"/>
                    </a:lnTo>
                    <a:lnTo>
                      <a:pt x="0" y="0"/>
                    </a:lnTo>
                    <a:lnTo>
                      <a:pt x="1290" y="0"/>
                    </a:lnTo>
                    <a:lnTo>
                      <a:pt x="1295" y="97"/>
                    </a:lnTo>
                    <a:lnTo>
                      <a:pt x="1290" y="101"/>
                    </a:lnTo>
                    <a:close/>
                  </a:path>
                </a:pathLst>
              </a:custGeom>
              <a:solidFill>
                <a:srgbClr val="C04A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 name="ïŝ1iḓè"/>
              <p:cNvSpPr/>
              <p:nvPr/>
            </p:nvSpPr>
            <p:spPr bwMode="auto">
              <a:xfrm>
                <a:off x="8549642" y="2746882"/>
                <a:ext cx="670424" cy="52288"/>
              </a:xfrm>
              <a:custGeom>
                <a:avLst/>
                <a:gdLst>
                  <a:gd name="T0" fmla="*/ 1290 w 1295"/>
                  <a:gd name="T1" fmla="*/ 101 h 101"/>
                  <a:gd name="T2" fmla="*/ 0 w 1295"/>
                  <a:gd name="T3" fmla="*/ 101 h 101"/>
                  <a:gd name="T4" fmla="*/ 0 w 1295"/>
                  <a:gd name="T5" fmla="*/ 0 h 101"/>
                  <a:gd name="T6" fmla="*/ 1290 w 1295"/>
                  <a:gd name="T7" fmla="*/ 0 h 101"/>
                  <a:gd name="T8" fmla="*/ 1295 w 1295"/>
                  <a:gd name="T9" fmla="*/ 97 h 101"/>
                  <a:gd name="T10" fmla="*/ 1290 w 1295"/>
                  <a:gd name="T11" fmla="*/ 101 h 101"/>
                </a:gdLst>
                <a:ahLst/>
                <a:cxnLst>
                  <a:cxn ang="0">
                    <a:pos x="T0" y="T1"/>
                  </a:cxn>
                  <a:cxn ang="0">
                    <a:pos x="T2" y="T3"/>
                  </a:cxn>
                  <a:cxn ang="0">
                    <a:pos x="T4" y="T5"/>
                  </a:cxn>
                  <a:cxn ang="0">
                    <a:pos x="T6" y="T7"/>
                  </a:cxn>
                  <a:cxn ang="0">
                    <a:pos x="T8" y="T9"/>
                  </a:cxn>
                  <a:cxn ang="0">
                    <a:pos x="T10" y="T11"/>
                  </a:cxn>
                </a:cxnLst>
                <a:rect l="0" t="0" r="r" b="b"/>
                <a:pathLst>
                  <a:path w="1295" h="101">
                    <a:moveTo>
                      <a:pt x="1290" y="101"/>
                    </a:moveTo>
                    <a:lnTo>
                      <a:pt x="0" y="101"/>
                    </a:lnTo>
                    <a:lnTo>
                      <a:pt x="0" y="0"/>
                    </a:lnTo>
                    <a:lnTo>
                      <a:pt x="1290" y="0"/>
                    </a:lnTo>
                    <a:lnTo>
                      <a:pt x="1295" y="97"/>
                    </a:lnTo>
                    <a:lnTo>
                      <a:pt x="1290"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 name="íŝľïḑe"/>
              <p:cNvSpPr/>
              <p:nvPr/>
            </p:nvSpPr>
            <p:spPr bwMode="auto">
              <a:xfrm>
                <a:off x="8549642" y="2673885"/>
                <a:ext cx="763611" cy="74031"/>
              </a:xfrm>
              <a:custGeom>
                <a:avLst/>
                <a:gdLst>
                  <a:gd name="T0" fmla="*/ 1290 w 1475"/>
                  <a:gd name="T1" fmla="*/ 143 h 143"/>
                  <a:gd name="T2" fmla="*/ 0 w 1475"/>
                  <a:gd name="T3" fmla="*/ 141 h 143"/>
                  <a:gd name="T4" fmla="*/ 217 w 1475"/>
                  <a:gd name="T5" fmla="*/ 0 h 143"/>
                  <a:gd name="T6" fmla="*/ 1475 w 1475"/>
                  <a:gd name="T7" fmla="*/ 3 h 143"/>
                  <a:gd name="T8" fmla="*/ 1290 w 1475"/>
                  <a:gd name="T9" fmla="*/ 143 h 143"/>
                </a:gdLst>
                <a:ahLst/>
                <a:cxnLst>
                  <a:cxn ang="0">
                    <a:pos x="T0" y="T1"/>
                  </a:cxn>
                  <a:cxn ang="0">
                    <a:pos x="T2" y="T3"/>
                  </a:cxn>
                  <a:cxn ang="0">
                    <a:pos x="T4" y="T5"/>
                  </a:cxn>
                  <a:cxn ang="0">
                    <a:pos x="T6" y="T7"/>
                  </a:cxn>
                  <a:cxn ang="0">
                    <a:pos x="T8" y="T9"/>
                  </a:cxn>
                </a:cxnLst>
                <a:rect l="0" t="0" r="r" b="b"/>
                <a:pathLst>
                  <a:path w="1475" h="143">
                    <a:moveTo>
                      <a:pt x="1290" y="143"/>
                    </a:moveTo>
                    <a:lnTo>
                      <a:pt x="0" y="141"/>
                    </a:lnTo>
                    <a:lnTo>
                      <a:pt x="217" y="0"/>
                    </a:lnTo>
                    <a:lnTo>
                      <a:pt x="1475" y="3"/>
                    </a:lnTo>
                    <a:lnTo>
                      <a:pt x="1290" y="143"/>
                    </a:lnTo>
                    <a:close/>
                  </a:path>
                </a:pathLst>
              </a:custGeom>
              <a:solidFill>
                <a:srgbClr val="AF43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 name="îṩḷîḓê"/>
              <p:cNvSpPr/>
              <p:nvPr/>
            </p:nvSpPr>
            <p:spPr bwMode="auto">
              <a:xfrm>
                <a:off x="8549642" y="2673885"/>
                <a:ext cx="763611" cy="74031"/>
              </a:xfrm>
              <a:custGeom>
                <a:avLst/>
                <a:gdLst>
                  <a:gd name="T0" fmla="*/ 1290 w 1475"/>
                  <a:gd name="T1" fmla="*/ 143 h 143"/>
                  <a:gd name="T2" fmla="*/ 0 w 1475"/>
                  <a:gd name="T3" fmla="*/ 141 h 143"/>
                  <a:gd name="T4" fmla="*/ 217 w 1475"/>
                  <a:gd name="T5" fmla="*/ 0 h 143"/>
                  <a:gd name="T6" fmla="*/ 1475 w 1475"/>
                  <a:gd name="T7" fmla="*/ 3 h 143"/>
                  <a:gd name="T8" fmla="*/ 1290 w 1475"/>
                  <a:gd name="T9" fmla="*/ 143 h 143"/>
                </a:gdLst>
                <a:ahLst/>
                <a:cxnLst>
                  <a:cxn ang="0">
                    <a:pos x="T0" y="T1"/>
                  </a:cxn>
                  <a:cxn ang="0">
                    <a:pos x="T2" y="T3"/>
                  </a:cxn>
                  <a:cxn ang="0">
                    <a:pos x="T4" y="T5"/>
                  </a:cxn>
                  <a:cxn ang="0">
                    <a:pos x="T6" y="T7"/>
                  </a:cxn>
                  <a:cxn ang="0">
                    <a:pos x="T8" y="T9"/>
                  </a:cxn>
                </a:cxnLst>
                <a:rect l="0" t="0" r="r" b="b"/>
                <a:pathLst>
                  <a:path w="1475" h="143">
                    <a:moveTo>
                      <a:pt x="1290" y="143"/>
                    </a:moveTo>
                    <a:lnTo>
                      <a:pt x="0" y="141"/>
                    </a:lnTo>
                    <a:lnTo>
                      <a:pt x="217" y="0"/>
                    </a:lnTo>
                    <a:lnTo>
                      <a:pt x="1475" y="3"/>
                    </a:lnTo>
                    <a:lnTo>
                      <a:pt x="1290" y="1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 name="ïśḻîḑe"/>
              <p:cNvSpPr/>
              <p:nvPr/>
            </p:nvSpPr>
            <p:spPr bwMode="auto">
              <a:xfrm>
                <a:off x="8717377" y="2661461"/>
                <a:ext cx="463343" cy="67302"/>
              </a:xfrm>
              <a:custGeom>
                <a:avLst/>
                <a:gdLst>
                  <a:gd name="T0" fmla="*/ 890 w 895"/>
                  <a:gd name="T1" fmla="*/ 130 h 130"/>
                  <a:gd name="T2" fmla="*/ 0 w 895"/>
                  <a:gd name="T3" fmla="*/ 130 h 130"/>
                  <a:gd name="T4" fmla="*/ 0 w 895"/>
                  <a:gd name="T5" fmla="*/ 0 h 130"/>
                  <a:gd name="T6" fmla="*/ 890 w 895"/>
                  <a:gd name="T7" fmla="*/ 0 h 130"/>
                  <a:gd name="T8" fmla="*/ 895 w 895"/>
                  <a:gd name="T9" fmla="*/ 126 h 130"/>
                  <a:gd name="T10" fmla="*/ 890 w 895"/>
                  <a:gd name="T11" fmla="*/ 130 h 130"/>
                </a:gdLst>
                <a:ahLst/>
                <a:cxnLst>
                  <a:cxn ang="0">
                    <a:pos x="T0" y="T1"/>
                  </a:cxn>
                  <a:cxn ang="0">
                    <a:pos x="T2" y="T3"/>
                  </a:cxn>
                  <a:cxn ang="0">
                    <a:pos x="T4" y="T5"/>
                  </a:cxn>
                  <a:cxn ang="0">
                    <a:pos x="T6" y="T7"/>
                  </a:cxn>
                  <a:cxn ang="0">
                    <a:pos x="T8" y="T9"/>
                  </a:cxn>
                  <a:cxn ang="0">
                    <a:pos x="T10" y="T11"/>
                  </a:cxn>
                </a:cxnLst>
                <a:rect l="0" t="0" r="r" b="b"/>
                <a:pathLst>
                  <a:path w="895" h="130">
                    <a:moveTo>
                      <a:pt x="890" y="130"/>
                    </a:moveTo>
                    <a:lnTo>
                      <a:pt x="0" y="130"/>
                    </a:lnTo>
                    <a:lnTo>
                      <a:pt x="0" y="0"/>
                    </a:lnTo>
                    <a:lnTo>
                      <a:pt x="890" y="0"/>
                    </a:lnTo>
                    <a:lnTo>
                      <a:pt x="895" y="126"/>
                    </a:lnTo>
                    <a:lnTo>
                      <a:pt x="890" y="130"/>
                    </a:lnTo>
                    <a:close/>
                  </a:path>
                </a:pathLst>
              </a:custGeom>
              <a:solidFill>
                <a:srgbClr val="70AF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 name="îṣḻîdè"/>
              <p:cNvSpPr/>
              <p:nvPr/>
            </p:nvSpPr>
            <p:spPr bwMode="auto">
              <a:xfrm>
                <a:off x="9116525" y="2661461"/>
                <a:ext cx="34686" cy="67302"/>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3" name="iṥļîḋe"/>
              <p:cNvSpPr/>
              <p:nvPr/>
            </p:nvSpPr>
            <p:spPr bwMode="auto">
              <a:xfrm>
                <a:off x="9147587" y="2661461"/>
                <a:ext cx="15014" cy="67302"/>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4" name="íṧḷidê"/>
              <p:cNvSpPr/>
              <p:nvPr/>
            </p:nvSpPr>
            <p:spPr bwMode="auto">
              <a:xfrm>
                <a:off x="9186933" y="2617974"/>
                <a:ext cx="71443" cy="94222"/>
              </a:xfrm>
              <a:custGeom>
                <a:avLst/>
                <a:gdLst>
                  <a:gd name="T0" fmla="*/ 81 w 82"/>
                  <a:gd name="T1" fmla="*/ 54 h 108"/>
                  <a:gd name="T2" fmla="*/ 1 w 82"/>
                  <a:gd name="T3" fmla="*/ 108 h 108"/>
                  <a:gd name="T4" fmla="*/ 0 w 82"/>
                  <a:gd name="T5" fmla="*/ 58 h 108"/>
                  <a:gd name="T6" fmla="*/ 82 w 82"/>
                  <a:gd name="T7" fmla="*/ 0 h 108"/>
                  <a:gd name="T8" fmla="*/ 79 w 82"/>
                  <a:gd name="T9" fmla="*/ 30 h 108"/>
                  <a:gd name="T10" fmla="*/ 81 w 82"/>
                  <a:gd name="T11" fmla="*/ 54 h 108"/>
                </a:gdLst>
                <a:ahLst/>
                <a:cxnLst>
                  <a:cxn ang="0">
                    <a:pos x="T0" y="T1"/>
                  </a:cxn>
                  <a:cxn ang="0">
                    <a:pos x="T2" y="T3"/>
                  </a:cxn>
                  <a:cxn ang="0">
                    <a:pos x="T4" y="T5"/>
                  </a:cxn>
                  <a:cxn ang="0">
                    <a:pos x="T6" y="T7"/>
                  </a:cxn>
                  <a:cxn ang="0">
                    <a:pos x="T8" y="T9"/>
                  </a:cxn>
                  <a:cxn ang="0">
                    <a:pos x="T10" y="T11"/>
                  </a:cxn>
                </a:cxnLst>
                <a:rect l="0" t="0" r="r" b="b"/>
                <a:pathLst>
                  <a:path w="82" h="108">
                    <a:moveTo>
                      <a:pt x="81" y="54"/>
                    </a:moveTo>
                    <a:cubicBezTo>
                      <a:pt x="1" y="108"/>
                      <a:pt x="1" y="108"/>
                      <a:pt x="1" y="108"/>
                    </a:cubicBezTo>
                    <a:cubicBezTo>
                      <a:pt x="0" y="58"/>
                      <a:pt x="0" y="58"/>
                      <a:pt x="0" y="58"/>
                    </a:cubicBezTo>
                    <a:cubicBezTo>
                      <a:pt x="82" y="0"/>
                      <a:pt x="82" y="0"/>
                      <a:pt x="82" y="0"/>
                    </a:cubicBezTo>
                    <a:cubicBezTo>
                      <a:pt x="82" y="0"/>
                      <a:pt x="79" y="11"/>
                      <a:pt x="79" y="30"/>
                    </a:cubicBezTo>
                    <a:cubicBezTo>
                      <a:pt x="79" y="52"/>
                      <a:pt x="81" y="54"/>
                      <a:pt x="81" y="5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 name="isļídé"/>
              <p:cNvSpPr/>
              <p:nvPr/>
            </p:nvSpPr>
            <p:spPr bwMode="auto">
              <a:xfrm>
                <a:off x="8717377" y="2605031"/>
                <a:ext cx="542034" cy="57465"/>
              </a:xfrm>
              <a:custGeom>
                <a:avLst/>
                <a:gdLst>
                  <a:gd name="T0" fmla="*/ 892 w 1047"/>
                  <a:gd name="T1" fmla="*/ 109 h 111"/>
                  <a:gd name="T2" fmla="*/ 0 w 1047"/>
                  <a:gd name="T3" fmla="*/ 111 h 111"/>
                  <a:gd name="T4" fmla="*/ 158 w 1047"/>
                  <a:gd name="T5" fmla="*/ 0 h 111"/>
                  <a:gd name="T6" fmla="*/ 1047 w 1047"/>
                  <a:gd name="T7" fmla="*/ 3 h 111"/>
                  <a:gd name="T8" fmla="*/ 892 w 1047"/>
                  <a:gd name="T9" fmla="*/ 109 h 111"/>
                </a:gdLst>
                <a:ahLst/>
                <a:cxnLst>
                  <a:cxn ang="0">
                    <a:pos x="T0" y="T1"/>
                  </a:cxn>
                  <a:cxn ang="0">
                    <a:pos x="T2" y="T3"/>
                  </a:cxn>
                  <a:cxn ang="0">
                    <a:pos x="T4" y="T5"/>
                  </a:cxn>
                  <a:cxn ang="0">
                    <a:pos x="T6" y="T7"/>
                  </a:cxn>
                  <a:cxn ang="0">
                    <a:pos x="T8" y="T9"/>
                  </a:cxn>
                </a:cxnLst>
                <a:rect l="0" t="0" r="r" b="b"/>
                <a:pathLst>
                  <a:path w="1047" h="111">
                    <a:moveTo>
                      <a:pt x="892" y="109"/>
                    </a:moveTo>
                    <a:lnTo>
                      <a:pt x="0" y="111"/>
                    </a:lnTo>
                    <a:lnTo>
                      <a:pt x="158" y="0"/>
                    </a:lnTo>
                    <a:lnTo>
                      <a:pt x="1047" y="3"/>
                    </a:lnTo>
                    <a:lnTo>
                      <a:pt x="892" y="109"/>
                    </a:lnTo>
                    <a:close/>
                  </a:path>
                </a:pathLst>
              </a:custGeom>
              <a:solidFill>
                <a:srgbClr val="5D92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 name="ï$ḻîḓê"/>
              <p:cNvSpPr/>
              <p:nvPr/>
            </p:nvSpPr>
            <p:spPr bwMode="auto">
              <a:xfrm>
                <a:off x="8718412" y="2605031"/>
                <a:ext cx="464379" cy="52288"/>
              </a:xfrm>
              <a:custGeom>
                <a:avLst/>
                <a:gdLst>
                  <a:gd name="T0" fmla="*/ 892 w 897"/>
                  <a:gd name="T1" fmla="*/ 101 h 101"/>
                  <a:gd name="T2" fmla="*/ 0 w 897"/>
                  <a:gd name="T3" fmla="*/ 101 h 101"/>
                  <a:gd name="T4" fmla="*/ 0 w 897"/>
                  <a:gd name="T5" fmla="*/ 0 h 101"/>
                  <a:gd name="T6" fmla="*/ 892 w 897"/>
                  <a:gd name="T7" fmla="*/ 0 h 101"/>
                  <a:gd name="T8" fmla="*/ 897 w 897"/>
                  <a:gd name="T9" fmla="*/ 98 h 101"/>
                  <a:gd name="T10" fmla="*/ 892 w 897"/>
                  <a:gd name="T11" fmla="*/ 101 h 101"/>
                </a:gdLst>
                <a:ahLst/>
                <a:cxnLst>
                  <a:cxn ang="0">
                    <a:pos x="T0" y="T1"/>
                  </a:cxn>
                  <a:cxn ang="0">
                    <a:pos x="T2" y="T3"/>
                  </a:cxn>
                  <a:cxn ang="0">
                    <a:pos x="T4" y="T5"/>
                  </a:cxn>
                  <a:cxn ang="0">
                    <a:pos x="T6" y="T7"/>
                  </a:cxn>
                  <a:cxn ang="0">
                    <a:pos x="T8" y="T9"/>
                  </a:cxn>
                  <a:cxn ang="0">
                    <a:pos x="T10" y="T11"/>
                  </a:cxn>
                </a:cxnLst>
                <a:rect l="0" t="0" r="r" b="b"/>
                <a:pathLst>
                  <a:path w="897" h="101">
                    <a:moveTo>
                      <a:pt x="892" y="101"/>
                    </a:moveTo>
                    <a:lnTo>
                      <a:pt x="0" y="101"/>
                    </a:lnTo>
                    <a:lnTo>
                      <a:pt x="0" y="0"/>
                    </a:lnTo>
                    <a:lnTo>
                      <a:pt x="892" y="0"/>
                    </a:lnTo>
                    <a:lnTo>
                      <a:pt x="897" y="98"/>
                    </a:lnTo>
                    <a:lnTo>
                      <a:pt x="892" y="101"/>
                    </a:lnTo>
                    <a:close/>
                  </a:path>
                </a:pathLst>
              </a:custGeom>
              <a:solidFill>
                <a:srgbClr val="C979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 name="îS1ïḍe"/>
              <p:cNvSpPr/>
              <p:nvPr/>
            </p:nvSpPr>
            <p:spPr bwMode="auto">
              <a:xfrm>
                <a:off x="8718412" y="2547566"/>
                <a:ext cx="540999" cy="57465"/>
              </a:xfrm>
              <a:custGeom>
                <a:avLst/>
                <a:gdLst>
                  <a:gd name="T0" fmla="*/ 893 w 1045"/>
                  <a:gd name="T1" fmla="*/ 111 h 111"/>
                  <a:gd name="T2" fmla="*/ 0 w 1045"/>
                  <a:gd name="T3" fmla="*/ 111 h 111"/>
                  <a:gd name="T4" fmla="*/ 160 w 1045"/>
                  <a:gd name="T5" fmla="*/ 0 h 111"/>
                  <a:gd name="T6" fmla="*/ 1045 w 1045"/>
                  <a:gd name="T7" fmla="*/ 4 h 111"/>
                  <a:gd name="T8" fmla="*/ 893 w 1045"/>
                  <a:gd name="T9" fmla="*/ 111 h 111"/>
                </a:gdLst>
                <a:ahLst/>
                <a:cxnLst>
                  <a:cxn ang="0">
                    <a:pos x="T0" y="T1"/>
                  </a:cxn>
                  <a:cxn ang="0">
                    <a:pos x="T2" y="T3"/>
                  </a:cxn>
                  <a:cxn ang="0">
                    <a:pos x="T4" y="T5"/>
                  </a:cxn>
                  <a:cxn ang="0">
                    <a:pos x="T6" y="T7"/>
                  </a:cxn>
                  <a:cxn ang="0">
                    <a:pos x="T8" y="T9"/>
                  </a:cxn>
                </a:cxnLst>
                <a:rect l="0" t="0" r="r" b="b"/>
                <a:pathLst>
                  <a:path w="1045" h="111">
                    <a:moveTo>
                      <a:pt x="893" y="111"/>
                    </a:moveTo>
                    <a:lnTo>
                      <a:pt x="0" y="111"/>
                    </a:lnTo>
                    <a:lnTo>
                      <a:pt x="160" y="0"/>
                    </a:lnTo>
                    <a:lnTo>
                      <a:pt x="1045" y="4"/>
                    </a:lnTo>
                    <a:lnTo>
                      <a:pt x="893" y="111"/>
                    </a:lnTo>
                    <a:close/>
                  </a:path>
                </a:pathLst>
              </a:custGeom>
              <a:solidFill>
                <a:srgbClr val="A564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 name="íŝļiḓê"/>
              <p:cNvSpPr/>
              <p:nvPr/>
            </p:nvSpPr>
            <p:spPr bwMode="auto">
              <a:xfrm>
                <a:off x="8718412" y="2547566"/>
                <a:ext cx="540999" cy="57465"/>
              </a:xfrm>
              <a:custGeom>
                <a:avLst/>
                <a:gdLst>
                  <a:gd name="T0" fmla="*/ 893 w 1045"/>
                  <a:gd name="T1" fmla="*/ 111 h 111"/>
                  <a:gd name="T2" fmla="*/ 0 w 1045"/>
                  <a:gd name="T3" fmla="*/ 111 h 111"/>
                  <a:gd name="T4" fmla="*/ 160 w 1045"/>
                  <a:gd name="T5" fmla="*/ 0 h 111"/>
                  <a:gd name="T6" fmla="*/ 1045 w 1045"/>
                  <a:gd name="T7" fmla="*/ 4 h 111"/>
                  <a:gd name="T8" fmla="*/ 893 w 1045"/>
                  <a:gd name="T9" fmla="*/ 111 h 111"/>
                </a:gdLst>
                <a:ahLst/>
                <a:cxnLst>
                  <a:cxn ang="0">
                    <a:pos x="T0" y="T1"/>
                  </a:cxn>
                  <a:cxn ang="0">
                    <a:pos x="T2" y="T3"/>
                  </a:cxn>
                  <a:cxn ang="0">
                    <a:pos x="T4" y="T5"/>
                  </a:cxn>
                  <a:cxn ang="0">
                    <a:pos x="T6" y="T7"/>
                  </a:cxn>
                  <a:cxn ang="0">
                    <a:pos x="T8" y="T9"/>
                  </a:cxn>
                </a:cxnLst>
                <a:rect l="0" t="0" r="r" b="b"/>
                <a:pathLst>
                  <a:path w="1045" h="111">
                    <a:moveTo>
                      <a:pt x="893" y="111"/>
                    </a:moveTo>
                    <a:lnTo>
                      <a:pt x="0" y="111"/>
                    </a:lnTo>
                    <a:lnTo>
                      <a:pt x="160" y="0"/>
                    </a:lnTo>
                    <a:lnTo>
                      <a:pt x="1045" y="4"/>
                    </a:lnTo>
                    <a:lnTo>
                      <a:pt x="893" y="1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 name="îš1îdê"/>
              <p:cNvSpPr/>
              <p:nvPr/>
            </p:nvSpPr>
            <p:spPr bwMode="auto">
              <a:xfrm>
                <a:off x="9217477" y="2674403"/>
                <a:ext cx="97328" cy="123732"/>
              </a:xfrm>
              <a:custGeom>
                <a:avLst/>
                <a:gdLst>
                  <a:gd name="T0" fmla="*/ 17 w 112"/>
                  <a:gd name="T1" fmla="*/ 117 h 142"/>
                  <a:gd name="T2" fmla="*/ 17 w 112"/>
                  <a:gd name="T3" fmla="*/ 84 h 142"/>
                  <a:gd name="T4" fmla="*/ 18 w 112"/>
                  <a:gd name="T5" fmla="*/ 83 h 142"/>
                  <a:gd name="T6" fmla="*/ 111 w 112"/>
                  <a:gd name="T7" fmla="*/ 12 h 142"/>
                  <a:gd name="T8" fmla="*/ 112 w 112"/>
                  <a:gd name="T9" fmla="*/ 11 h 142"/>
                  <a:gd name="T10" fmla="*/ 112 w 112"/>
                  <a:gd name="T11" fmla="*/ 2 h 142"/>
                  <a:gd name="T12" fmla="*/ 110 w 112"/>
                  <a:gd name="T13" fmla="*/ 1 h 142"/>
                  <a:gd name="T14" fmla="*/ 1 w 112"/>
                  <a:gd name="T15" fmla="*/ 84 h 142"/>
                  <a:gd name="T16" fmla="*/ 0 w 112"/>
                  <a:gd name="T17" fmla="*/ 85 h 142"/>
                  <a:gd name="T18" fmla="*/ 0 w 112"/>
                  <a:gd name="T19" fmla="*/ 140 h 142"/>
                  <a:gd name="T20" fmla="*/ 3 w 112"/>
                  <a:gd name="T21" fmla="*/ 141 h 142"/>
                  <a:gd name="T22" fmla="*/ 111 w 112"/>
                  <a:gd name="T23" fmla="*/ 59 h 142"/>
                  <a:gd name="T24" fmla="*/ 112 w 112"/>
                  <a:gd name="T25" fmla="*/ 58 h 142"/>
                  <a:gd name="T26" fmla="*/ 112 w 112"/>
                  <a:gd name="T27" fmla="*/ 52 h 142"/>
                  <a:gd name="T28" fmla="*/ 110 w 112"/>
                  <a:gd name="T29" fmla="*/ 51 h 142"/>
                  <a:gd name="T30" fmla="*/ 19 w 112"/>
                  <a:gd name="T31" fmla="*/ 119 h 142"/>
                  <a:gd name="T32" fmla="*/ 17 w 112"/>
                  <a:gd name="T33" fmla="*/ 11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42">
                    <a:moveTo>
                      <a:pt x="17" y="117"/>
                    </a:moveTo>
                    <a:cubicBezTo>
                      <a:pt x="17" y="84"/>
                      <a:pt x="17" y="84"/>
                      <a:pt x="17" y="84"/>
                    </a:cubicBezTo>
                    <a:cubicBezTo>
                      <a:pt x="17" y="84"/>
                      <a:pt x="17" y="84"/>
                      <a:pt x="18" y="83"/>
                    </a:cubicBezTo>
                    <a:cubicBezTo>
                      <a:pt x="111" y="12"/>
                      <a:pt x="111" y="12"/>
                      <a:pt x="111" y="12"/>
                    </a:cubicBezTo>
                    <a:cubicBezTo>
                      <a:pt x="112" y="12"/>
                      <a:pt x="112" y="11"/>
                      <a:pt x="112" y="11"/>
                    </a:cubicBezTo>
                    <a:cubicBezTo>
                      <a:pt x="112" y="2"/>
                      <a:pt x="112" y="2"/>
                      <a:pt x="112" y="2"/>
                    </a:cubicBezTo>
                    <a:cubicBezTo>
                      <a:pt x="112" y="1"/>
                      <a:pt x="110" y="0"/>
                      <a:pt x="110" y="1"/>
                    </a:cubicBezTo>
                    <a:cubicBezTo>
                      <a:pt x="1" y="84"/>
                      <a:pt x="1" y="84"/>
                      <a:pt x="1" y="84"/>
                    </a:cubicBezTo>
                    <a:cubicBezTo>
                      <a:pt x="1" y="84"/>
                      <a:pt x="0" y="84"/>
                      <a:pt x="0" y="85"/>
                    </a:cubicBezTo>
                    <a:cubicBezTo>
                      <a:pt x="0" y="140"/>
                      <a:pt x="0" y="140"/>
                      <a:pt x="0" y="140"/>
                    </a:cubicBezTo>
                    <a:cubicBezTo>
                      <a:pt x="0" y="141"/>
                      <a:pt x="2" y="142"/>
                      <a:pt x="3" y="141"/>
                    </a:cubicBezTo>
                    <a:cubicBezTo>
                      <a:pt x="111" y="59"/>
                      <a:pt x="111" y="59"/>
                      <a:pt x="111" y="59"/>
                    </a:cubicBezTo>
                    <a:cubicBezTo>
                      <a:pt x="112" y="59"/>
                      <a:pt x="112" y="59"/>
                      <a:pt x="112" y="58"/>
                    </a:cubicBezTo>
                    <a:cubicBezTo>
                      <a:pt x="112" y="52"/>
                      <a:pt x="112" y="52"/>
                      <a:pt x="112" y="52"/>
                    </a:cubicBezTo>
                    <a:cubicBezTo>
                      <a:pt x="112" y="51"/>
                      <a:pt x="110" y="50"/>
                      <a:pt x="110" y="51"/>
                    </a:cubicBezTo>
                    <a:cubicBezTo>
                      <a:pt x="19" y="119"/>
                      <a:pt x="19" y="119"/>
                      <a:pt x="19" y="119"/>
                    </a:cubicBezTo>
                    <a:cubicBezTo>
                      <a:pt x="19" y="119"/>
                      <a:pt x="17" y="119"/>
                      <a:pt x="17" y="117"/>
                    </a:cubicBezTo>
                    <a:close/>
                  </a:path>
                </a:pathLst>
              </a:custGeom>
              <a:solidFill>
                <a:srgbClr val="C35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 name="ïŝlïḍè"/>
              <p:cNvSpPr/>
              <p:nvPr/>
            </p:nvSpPr>
            <p:spPr bwMode="auto">
              <a:xfrm>
                <a:off x="9178132" y="2606585"/>
                <a:ext cx="81798" cy="121143"/>
              </a:xfrm>
              <a:custGeom>
                <a:avLst/>
                <a:gdLst>
                  <a:gd name="T0" fmla="*/ 92 w 94"/>
                  <a:gd name="T1" fmla="*/ 66 h 139"/>
                  <a:gd name="T2" fmla="*/ 14 w 94"/>
                  <a:gd name="T3" fmla="*/ 118 h 139"/>
                  <a:gd name="T4" fmla="*/ 11 w 94"/>
                  <a:gd name="T5" fmla="*/ 116 h 139"/>
                  <a:gd name="T6" fmla="*/ 11 w 94"/>
                  <a:gd name="T7" fmla="*/ 72 h 139"/>
                  <a:gd name="T8" fmla="*/ 12 w 94"/>
                  <a:gd name="T9" fmla="*/ 71 h 139"/>
                  <a:gd name="T10" fmla="*/ 94 w 94"/>
                  <a:gd name="T11" fmla="*/ 12 h 139"/>
                  <a:gd name="T12" fmla="*/ 94 w 94"/>
                  <a:gd name="T13" fmla="*/ 11 h 139"/>
                  <a:gd name="T14" fmla="*/ 94 w 94"/>
                  <a:gd name="T15" fmla="*/ 2 h 139"/>
                  <a:gd name="T16" fmla="*/ 92 w 94"/>
                  <a:gd name="T17" fmla="*/ 0 h 139"/>
                  <a:gd name="T18" fmla="*/ 1 w 94"/>
                  <a:gd name="T19" fmla="*/ 62 h 139"/>
                  <a:gd name="T20" fmla="*/ 0 w 94"/>
                  <a:gd name="T21" fmla="*/ 64 h 139"/>
                  <a:gd name="T22" fmla="*/ 0 w 94"/>
                  <a:gd name="T23" fmla="*/ 137 h 139"/>
                  <a:gd name="T24" fmla="*/ 3 w 94"/>
                  <a:gd name="T25" fmla="*/ 138 h 139"/>
                  <a:gd name="T26" fmla="*/ 94 w 94"/>
                  <a:gd name="T27" fmla="*/ 76 h 139"/>
                  <a:gd name="T28" fmla="*/ 94 w 94"/>
                  <a:gd name="T29" fmla="*/ 75 h 139"/>
                  <a:gd name="T30" fmla="*/ 94 w 94"/>
                  <a:gd name="T31" fmla="*/ 68 h 139"/>
                  <a:gd name="T32" fmla="*/ 92 w 94"/>
                  <a:gd name="T33" fmla="*/ 6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139">
                    <a:moveTo>
                      <a:pt x="92" y="66"/>
                    </a:moveTo>
                    <a:cubicBezTo>
                      <a:pt x="14" y="118"/>
                      <a:pt x="14" y="118"/>
                      <a:pt x="14" y="118"/>
                    </a:cubicBezTo>
                    <a:cubicBezTo>
                      <a:pt x="13" y="119"/>
                      <a:pt x="11" y="118"/>
                      <a:pt x="11" y="116"/>
                    </a:cubicBezTo>
                    <a:cubicBezTo>
                      <a:pt x="11" y="72"/>
                      <a:pt x="11" y="72"/>
                      <a:pt x="11" y="72"/>
                    </a:cubicBezTo>
                    <a:cubicBezTo>
                      <a:pt x="11" y="71"/>
                      <a:pt x="11" y="71"/>
                      <a:pt x="12" y="71"/>
                    </a:cubicBezTo>
                    <a:cubicBezTo>
                      <a:pt x="94" y="12"/>
                      <a:pt x="94" y="12"/>
                      <a:pt x="94" y="12"/>
                    </a:cubicBezTo>
                    <a:cubicBezTo>
                      <a:pt x="94" y="12"/>
                      <a:pt x="94" y="11"/>
                      <a:pt x="94" y="11"/>
                    </a:cubicBezTo>
                    <a:cubicBezTo>
                      <a:pt x="94" y="2"/>
                      <a:pt x="94" y="2"/>
                      <a:pt x="94" y="2"/>
                    </a:cubicBezTo>
                    <a:cubicBezTo>
                      <a:pt x="94" y="0"/>
                      <a:pt x="93" y="0"/>
                      <a:pt x="92" y="0"/>
                    </a:cubicBezTo>
                    <a:cubicBezTo>
                      <a:pt x="1" y="62"/>
                      <a:pt x="1" y="62"/>
                      <a:pt x="1" y="62"/>
                    </a:cubicBezTo>
                    <a:cubicBezTo>
                      <a:pt x="1" y="63"/>
                      <a:pt x="0" y="63"/>
                      <a:pt x="0" y="64"/>
                    </a:cubicBezTo>
                    <a:cubicBezTo>
                      <a:pt x="0" y="137"/>
                      <a:pt x="0" y="137"/>
                      <a:pt x="0" y="137"/>
                    </a:cubicBezTo>
                    <a:cubicBezTo>
                      <a:pt x="0" y="138"/>
                      <a:pt x="2" y="139"/>
                      <a:pt x="3" y="138"/>
                    </a:cubicBezTo>
                    <a:cubicBezTo>
                      <a:pt x="94" y="76"/>
                      <a:pt x="94" y="76"/>
                      <a:pt x="94" y="76"/>
                    </a:cubicBezTo>
                    <a:cubicBezTo>
                      <a:pt x="94" y="76"/>
                      <a:pt x="94" y="75"/>
                      <a:pt x="94" y="75"/>
                    </a:cubicBezTo>
                    <a:cubicBezTo>
                      <a:pt x="94" y="68"/>
                      <a:pt x="94" y="68"/>
                      <a:pt x="94" y="68"/>
                    </a:cubicBezTo>
                    <a:cubicBezTo>
                      <a:pt x="94" y="66"/>
                      <a:pt x="93" y="65"/>
                      <a:pt x="92" y="66"/>
                    </a:cubicBezTo>
                    <a:close/>
                  </a:path>
                </a:pathLst>
              </a:custGeom>
              <a:solidFill>
                <a:srgbClr val="669E8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 name="î$ļíḓê"/>
              <p:cNvSpPr/>
              <p:nvPr/>
            </p:nvSpPr>
            <p:spPr bwMode="auto">
              <a:xfrm>
                <a:off x="9180202" y="2549637"/>
                <a:ext cx="80762" cy="106647"/>
              </a:xfrm>
              <a:custGeom>
                <a:avLst/>
                <a:gdLst>
                  <a:gd name="T0" fmla="*/ 90 w 93"/>
                  <a:gd name="T1" fmla="*/ 52 h 123"/>
                  <a:gd name="T2" fmla="*/ 19 w 93"/>
                  <a:gd name="T3" fmla="*/ 100 h 123"/>
                  <a:gd name="T4" fmla="*/ 16 w 93"/>
                  <a:gd name="T5" fmla="*/ 98 h 123"/>
                  <a:gd name="T6" fmla="*/ 16 w 93"/>
                  <a:gd name="T7" fmla="*/ 66 h 123"/>
                  <a:gd name="T8" fmla="*/ 17 w 93"/>
                  <a:gd name="T9" fmla="*/ 65 h 123"/>
                  <a:gd name="T10" fmla="*/ 93 w 93"/>
                  <a:gd name="T11" fmla="*/ 11 h 123"/>
                  <a:gd name="T12" fmla="*/ 93 w 93"/>
                  <a:gd name="T13" fmla="*/ 9 h 123"/>
                  <a:gd name="T14" fmla="*/ 93 w 93"/>
                  <a:gd name="T15" fmla="*/ 2 h 123"/>
                  <a:gd name="T16" fmla="*/ 90 w 93"/>
                  <a:gd name="T17" fmla="*/ 0 h 123"/>
                  <a:gd name="T18" fmla="*/ 0 w 93"/>
                  <a:gd name="T19" fmla="*/ 64 h 123"/>
                  <a:gd name="T20" fmla="*/ 0 w 93"/>
                  <a:gd name="T21" fmla="*/ 65 h 123"/>
                  <a:gd name="T22" fmla="*/ 0 w 93"/>
                  <a:gd name="T23" fmla="*/ 120 h 123"/>
                  <a:gd name="T24" fmla="*/ 3 w 93"/>
                  <a:gd name="T25" fmla="*/ 122 h 123"/>
                  <a:gd name="T26" fmla="*/ 93 w 93"/>
                  <a:gd name="T27" fmla="*/ 60 h 123"/>
                  <a:gd name="T28" fmla="*/ 93 w 93"/>
                  <a:gd name="T29" fmla="*/ 59 h 123"/>
                  <a:gd name="T30" fmla="*/ 93 w 93"/>
                  <a:gd name="T31" fmla="*/ 54 h 123"/>
                  <a:gd name="T32" fmla="*/ 90 w 93"/>
                  <a:gd name="T33" fmla="*/ 5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123">
                    <a:moveTo>
                      <a:pt x="90" y="52"/>
                    </a:moveTo>
                    <a:cubicBezTo>
                      <a:pt x="19" y="100"/>
                      <a:pt x="19" y="100"/>
                      <a:pt x="19" y="100"/>
                    </a:cubicBezTo>
                    <a:cubicBezTo>
                      <a:pt x="18" y="101"/>
                      <a:pt x="16" y="100"/>
                      <a:pt x="16" y="98"/>
                    </a:cubicBezTo>
                    <a:cubicBezTo>
                      <a:pt x="16" y="66"/>
                      <a:pt x="16" y="66"/>
                      <a:pt x="16" y="66"/>
                    </a:cubicBezTo>
                    <a:cubicBezTo>
                      <a:pt x="16" y="66"/>
                      <a:pt x="17" y="65"/>
                      <a:pt x="17" y="65"/>
                    </a:cubicBezTo>
                    <a:cubicBezTo>
                      <a:pt x="93" y="11"/>
                      <a:pt x="93" y="11"/>
                      <a:pt x="93" y="11"/>
                    </a:cubicBezTo>
                    <a:cubicBezTo>
                      <a:pt x="93" y="11"/>
                      <a:pt x="93" y="10"/>
                      <a:pt x="93" y="9"/>
                    </a:cubicBezTo>
                    <a:cubicBezTo>
                      <a:pt x="93" y="2"/>
                      <a:pt x="93" y="2"/>
                      <a:pt x="93" y="2"/>
                    </a:cubicBezTo>
                    <a:cubicBezTo>
                      <a:pt x="93" y="1"/>
                      <a:pt x="92" y="0"/>
                      <a:pt x="90" y="0"/>
                    </a:cubicBezTo>
                    <a:cubicBezTo>
                      <a:pt x="0" y="64"/>
                      <a:pt x="0" y="64"/>
                      <a:pt x="0" y="64"/>
                    </a:cubicBezTo>
                    <a:cubicBezTo>
                      <a:pt x="0" y="64"/>
                      <a:pt x="0" y="65"/>
                      <a:pt x="0" y="65"/>
                    </a:cubicBezTo>
                    <a:cubicBezTo>
                      <a:pt x="0" y="120"/>
                      <a:pt x="0" y="120"/>
                      <a:pt x="0" y="120"/>
                    </a:cubicBezTo>
                    <a:cubicBezTo>
                      <a:pt x="0" y="122"/>
                      <a:pt x="1" y="123"/>
                      <a:pt x="3" y="122"/>
                    </a:cubicBezTo>
                    <a:cubicBezTo>
                      <a:pt x="93" y="60"/>
                      <a:pt x="93" y="60"/>
                      <a:pt x="93" y="60"/>
                    </a:cubicBezTo>
                    <a:cubicBezTo>
                      <a:pt x="93" y="60"/>
                      <a:pt x="93" y="59"/>
                      <a:pt x="93" y="59"/>
                    </a:cubicBezTo>
                    <a:cubicBezTo>
                      <a:pt x="93" y="54"/>
                      <a:pt x="93" y="54"/>
                      <a:pt x="93" y="54"/>
                    </a:cubicBezTo>
                    <a:cubicBezTo>
                      <a:pt x="93" y="52"/>
                      <a:pt x="92" y="51"/>
                      <a:pt x="90" y="52"/>
                    </a:cubicBezTo>
                    <a:close/>
                  </a:path>
                </a:pathLst>
              </a:custGeom>
              <a:solidFill>
                <a:srgbClr val="CBB3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 name="íṥḻîde"/>
              <p:cNvSpPr/>
              <p:nvPr/>
            </p:nvSpPr>
            <p:spPr bwMode="auto">
              <a:xfrm>
                <a:off x="8810564" y="2526858"/>
                <a:ext cx="411056" cy="46076"/>
              </a:xfrm>
              <a:custGeom>
                <a:avLst/>
                <a:gdLst>
                  <a:gd name="T0" fmla="*/ 791 w 794"/>
                  <a:gd name="T1" fmla="*/ 87 h 89"/>
                  <a:gd name="T2" fmla="*/ 0 w 794"/>
                  <a:gd name="T3" fmla="*/ 89 h 89"/>
                  <a:gd name="T4" fmla="*/ 0 w 794"/>
                  <a:gd name="T5" fmla="*/ 0 h 89"/>
                  <a:gd name="T6" fmla="*/ 789 w 794"/>
                  <a:gd name="T7" fmla="*/ 0 h 89"/>
                  <a:gd name="T8" fmla="*/ 794 w 794"/>
                  <a:gd name="T9" fmla="*/ 86 h 89"/>
                  <a:gd name="T10" fmla="*/ 791 w 794"/>
                  <a:gd name="T11" fmla="*/ 87 h 89"/>
                </a:gdLst>
                <a:ahLst/>
                <a:cxnLst>
                  <a:cxn ang="0">
                    <a:pos x="T0" y="T1"/>
                  </a:cxn>
                  <a:cxn ang="0">
                    <a:pos x="T2" y="T3"/>
                  </a:cxn>
                  <a:cxn ang="0">
                    <a:pos x="T4" y="T5"/>
                  </a:cxn>
                  <a:cxn ang="0">
                    <a:pos x="T6" y="T7"/>
                  </a:cxn>
                  <a:cxn ang="0">
                    <a:pos x="T8" y="T9"/>
                  </a:cxn>
                  <a:cxn ang="0">
                    <a:pos x="T10" y="T11"/>
                  </a:cxn>
                </a:cxnLst>
                <a:rect l="0" t="0" r="r" b="b"/>
                <a:pathLst>
                  <a:path w="794" h="89">
                    <a:moveTo>
                      <a:pt x="791" y="87"/>
                    </a:moveTo>
                    <a:lnTo>
                      <a:pt x="0" y="89"/>
                    </a:lnTo>
                    <a:lnTo>
                      <a:pt x="0" y="0"/>
                    </a:lnTo>
                    <a:lnTo>
                      <a:pt x="789" y="0"/>
                    </a:lnTo>
                    <a:lnTo>
                      <a:pt x="794" y="86"/>
                    </a:lnTo>
                    <a:lnTo>
                      <a:pt x="791" y="87"/>
                    </a:lnTo>
                    <a:close/>
                  </a:path>
                </a:pathLst>
              </a:custGeom>
              <a:solidFill>
                <a:srgbClr val="C04A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 name="iṥlïḓè"/>
              <p:cNvSpPr/>
              <p:nvPr/>
            </p:nvSpPr>
            <p:spPr bwMode="auto">
              <a:xfrm>
                <a:off x="8810564" y="2475606"/>
                <a:ext cx="479910" cy="52288"/>
              </a:xfrm>
              <a:custGeom>
                <a:avLst/>
                <a:gdLst>
                  <a:gd name="T0" fmla="*/ 789 w 927"/>
                  <a:gd name="T1" fmla="*/ 101 h 101"/>
                  <a:gd name="T2" fmla="*/ 0 w 927"/>
                  <a:gd name="T3" fmla="*/ 99 h 101"/>
                  <a:gd name="T4" fmla="*/ 142 w 927"/>
                  <a:gd name="T5" fmla="*/ 0 h 101"/>
                  <a:gd name="T6" fmla="*/ 927 w 927"/>
                  <a:gd name="T7" fmla="*/ 3 h 101"/>
                  <a:gd name="T8" fmla="*/ 789 w 927"/>
                  <a:gd name="T9" fmla="*/ 101 h 101"/>
                </a:gdLst>
                <a:ahLst/>
                <a:cxnLst>
                  <a:cxn ang="0">
                    <a:pos x="T0" y="T1"/>
                  </a:cxn>
                  <a:cxn ang="0">
                    <a:pos x="T2" y="T3"/>
                  </a:cxn>
                  <a:cxn ang="0">
                    <a:pos x="T4" y="T5"/>
                  </a:cxn>
                  <a:cxn ang="0">
                    <a:pos x="T6" y="T7"/>
                  </a:cxn>
                  <a:cxn ang="0">
                    <a:pos x="T8" y="T9"/>
                  </a:cxn>
                </a:cxnLst>
                <a:rect l="0" t="0" r="r" b="b"/>
                <a:pathLst>
                  <a:path w="927" h="101">
                    <a:moveTo>
                      <a:pt x="789" y="101"/>
                    </a:moveTo>
                    <a:lnTo>
                      <a:pt x="0" y="99"/>
                    </a:lnTo>
                    <a:lnTo>
                      <a:pt x="142" y="0"/>
                    </a:lnTo>
                    <a:lnTo>
                      <a:pt x="927" y="3"/>
                    </a:lnTo>
                    <a:lnTo>
                      <a:pt x="789" y="101"/>
                    </a:lnTo>
                    <a:close/>
                  </a:path>
                </a:pathLst>
              </a:custGeom>
              <a:solidFill>
                <a:srgbClr val="9E3C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 name="í$ľîḓe"/>
              <p:cNvSpPr/>
              <p:nvPr/>
            </p:nvSpPr>
            <p:spPr bwMode="auto">
              <a:xfrm>
                <a:off x="8810564" y="2475606"/>
                <a:ext cx="479910" cy="52288"/>
              </a:xfrm>
              <a:custGeom>
                <a:avLst/>
                <a:gdLst>
                  <a:gd name="T0" fmla="*/ 789 w 927"/>
                  <a:gd name="T1" fmla="*/ 101 h 101"/>
                  <a:gd name="T2" fmla="*/ 0 w 927"/>
                  <a:gd name="T3" fmla="*/ 99 h 101"/>
                  <a:gd name="T4" fmla="*/ 142 w 927"/>
                  <a:gd name="T5" fmla="*/ 0 h 101"/>
                  <a:gd name="T6" fmla="*/ 927 w 927"/>
                  <a:gd name="T7" fmla="*/ 3 h 101"/>
                  <a:gd name="T8" fmla="*/ 789 w 927"/>
                  <a:gd name="T9" fmla="*/ 101 h 101"/>
                </a:gdLst>
                <a:ahLst/>
                <a:cxnLst>
                  <a:cxn ang="0">
                    <a:pos x="T0" y="T1"/>
                  </a:cxn>
                  <a:cxn ang="0">
                    <a:pos x="T2" y="T3"/>
                  </a:cxn>
                  <a:cxn ang="0">
                    <a:pos x="T4" y="T5"/>
                  </a:cxn>
                  <a:cxn ang="0">
                    <a:pos x="T6" y="T7"/>
                  </a:cxn>
                  <a:cxn ang="0">
                    <a:pos x="T8" y="T9"/>
                  </a:cxn>
                </a:cxnLst>
                <a:rect l="0" t="0" r="r" b="b"/>
                <a:pathLst>
                  <a:path w="927" h="101">
                    <a:moveTo>
                      <a:pt x="789" y="101"/>
                    </a:moveTo>
                    <a:lnTo>
                      <a:pt x="0" y="99"/>
                    </a:lnTo>
                    <a:lnTo>
                      <a:pt x="142" y="0"/>
                    </a:lnTo>
                    <a:lnTo>
                      <a:pt x="927" y="3"/>
                    </a:lnTo>
                    <a:lnTo>
                      <a:pt x="789"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 name="î$1ïḑe"/>
              <p:cNvSpPr/>
              <p:nvPr/>
            </p:nvSpPr>
            <p:spPr bwMode="auto">
              <a:xfrm>
                <a:off x="9219030" y="2477159"/>
                <a:ext cx="72478" cy="94740"/>
              </a:xfrm>
              <a:custGeom>
                <a:avLst/>
                <a:gdLst>
                  <a:gd name="T0" fmla="*/ 9 w 83"/>
                  <a:gd name="T1" fmla="*/ 91 h 109"/>
                  <a:gd name="T2" fmla="*/ 9 w 83"/>
                  <a:gd name="T3" fmla="*/ 62 h 109"/>
                  <a:gd name="T4" fmla="*/ 10 w 83"/>
                  <a:gd name="T5" fmla="*/ 61 h 109"/>
                  <a:gd name="T6" fmla="*/ 83 w 83"/>
                  <a:gd name="T7" fmla="*/ 10 h 109"/>
                  <a:gd name="T8" fmla="*/ 83 w 83"/>
                  <a:gd name="T9" fmla="*/ 8 h 109"/>
                  <a:gd name="T10" fmla="*/ 83 w 83"/>
                  <a:gd name="T11" fmla="*/ 2 h 109"/>
                  <a:gd name="T12" fmla="*/ 80 w 83"/>
                  <a:gd name="T13" fmla="*/ 0 h 109"/>
                  <a:gd name="T14" fmla="*/ 1 w 83"/>
                  <a:gd name="T15" fmla="*/ 58 h 109"/>
                  <a:gd name="T16" fmla="*/ 0 w 83"/>
                  <a:gd name="T17" fmla="*/ 59 h 109"/>
                  <a:gd name="T18" fmla="*/ 0 w 83"/>
                  <a:gd name="T19" fmla="*/ 106 h 109"/>
                  <a:gd name="T20" fmla="*/ 3 w 83"/>
                  <a:gd name="T21" fmla="*/ 108 h 109"/>
                  <a:gd name="T22" fmla="*/ 83 w 83"/>
                  <a:gd name="T23" fmla="*/ 53 h 109"/>
                  <a:gd name="T24" fmla="*/ 83 w 83"/>
                  <a:gd name="T25" fmla="*/ 52 h 109"/>
                  <a:gd name="T26" fmla="*/ 83 w 83"/>
                  <a:gd name="T27" fmla="*/ 47 h 109"/>
                  <a:gd name="T28" fmla="*/ 81 w 83"/>
                  <a:gd name="T29" fmla="*/ 46 h 109"/>
                  <a:gd name="T30" fmla="*/ 12 w 83"/>
                  <a:gd name="T31" fmla="*/ 92 h 109"/>
                  <a:gd name="T32" fmla="*/ 9 w 83"/>
                  <a:gd name="T33"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109">
                    <a:moveTo>
                      <a:pt x="9" y="91"/>
                    </a:moveTo>
                    <a:cubicBezTo>
                      <a:pt x="9" y="62"/>
                      <a:pt x="9" y="62"/>
                      <a:pt x="9" y="62"/>
                    </a:cubicBezTo>
                    <a:cubicBezTo>
                      <a:pt x="9" y="62"/>
                      <a:pt x="9" y="61"/>
                      <a:pt x="10" y="61"/>
                    </a:cubicBezTo>
                    <a:cubicBezTo>
                      <a:pt x="83" y="10"/>
                      <a:pt x="83" y="10"/>
                      <a:pt x="83" y="10"/>
                    </a:cubicBezTo>
                    <a:cubicBezTo>
                      <a:pt x="83" y="9"/>
                      <a:pt x="83" y="9"/>
                      <a:pt x="83" y="8"/>
                    </a:cubicBezTo>
                    <a:cubicBezTo>
                      <a:pt x="83" y="2"/>
                      <a:pt x="83" y="2"/>
                      <a:pt x="83" y="2"/>
                    </a:cubicBezTo>
                    <a:cubicBezTo>
                      <a:pt x="83" y="0"/>
                      <a:pt x="82" y="0"/>
                      <a:pt x="80" y="0"/>
                    </a:cubicBezTo>
                    <a:cubicBezTo>
                      <a:pt x="1" y="58"/>
                      <a:pt x="1" y="58"/>
                      <a:pt x="1" y="58"/>
                    </a:cubicBezTo>
                    <a:cubicBezTo>
                      <a:pt x="1" y="58"/>
                      <a:pt x="0" y="59"/>
                      <a:pt x="0" y="59"/>
                    </a:cubicBezTo>
                    <a:cubicBezTo>
                      <a:pt x="0" y="106"/>
                      <a:pt x="0" y="106"/>
                      <a:pt x="0" y="106"/>
                    </a:cubicBezTo>
                    <a:cubicBezTo>
                      <a:pt x="0" y="108"/>
                      <a:pt x="2" y="109"/>
                      <a:pt x="3" y="108"/>
                    </a:cubicBezTo>
                    <a:cubicBezTo>
                      <a:pt x="83" y="53"/>
                      <a:pt x="83" y="53"/>
                      <a:pt x="83" y="53"/>
                    </a:cubicBezTo>
                    <a:cubicBezTo>
                      <a:pt x="83" y="53"/>
                      <a:pt x="83" y="52"/>
                      <a:pt x="83" y="52"/>
                    </a:cubicBezTo>
                    <a:cubicBezTo>
                      <a:pt x="83" y="47"/>
                      <a:pt x="83" y="47"/>
                      <a:pt x="83" y="47"/>
                    </a:cubicBezTo>
                    <a:cubicBezTo>
                      <a:pt x="83" y="46"/>
                      <a:pt x="82" y="45"/>
                      <a:pt x="81" y="46"/>
                    </a:cubicBezTo>
                    <a:cubicBezTo>
                      <a:pt x="12" y="92"/>
                      <a:pt x="12" y="92"/>
                      <a:pt x="12" y="92"/>
                    </a:cubicBezTo>
                    <a:cubicBezTo>
                      <a:pt x="10" y="93"/>
                      <a:pt x="9" y="92"/>
                      <a:pt x="9" y="91"/>
                    </a:cubicBezTo>
                    <a:close/>
                  </a:path>
                </a:pathLst>
              </a:custGeom>
              <a:solidFill>
                <a:srgbClr val="AF43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 name="îṣļîḍè"/>
              <p:cNvSpPr/>
              <p:nvPr/>
            </p:nvSpPr>
            <p:spPr bwMode="auto">
              <a:xfrm>
                <a:off x="9172955" y="2526858"/>
                <a:ext cx="8801"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 name="ísḻîḑe"/>
              <p:cNvSpPr/>
              <p:nvPr/>
            </p:nvSpPr>
            <p:spPr bwMode="auto">
              <a:xfrm>
                <a:off x="9117043" y="2526858"/>
                <a:ext cx="8801"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8" name="išḷïḑé"/>
              <p:cNvSpPr/>
              <p:nvPr/>
            </p:nvSpPr>
            <p:spPr bwMode="auto">
              <a:xfrm>
                <a:off x="9125843" y="2526858"/>
                <a:ext cx="47111" cy="46076"/>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9" name="î$ḻïḓè"/>
              <p:cNvSpPr/>
              <p:nvPr/>
            </p:nvSpPr>
            <p:spPr bwMode="auto">
              <a:xfrm>
                <a:off x="8700811" y="2466805"/>
                <a:ext cx="407949" cy="46076"/>
              </a:xfrm>
              <a:prstGeom prst="rect">
                <a:avLst/>
              </a:prstGeom>
              <a:solidFill>
                <a:srgbClr val="C979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0" name="işľîḓè"/>
              <p:cNvSpPr/>
              <p:nvPr/>
            </p:nvSpPr>
            <p:spPr bwMode="auto">
              <a:xfrm>
                <a:off x="8700811" y="2416069"/>
                <a:ext cx="480946" cy="52288"/>
              </a:xfrm>
              <a:custGeom>
                <a:avLst/>
                <a:gdLst>
                  <a:gd name="T0" fmla="*/ 788 w 929"/>
                  <a:gd name="T1" fmla="*/ 101 h 101"/>
                  <a:gd name="T2" fmla="*/ 0 w 929"/>
                  <a:gd name="T3" fmla="*/ 98 h 101"/>
                  <a:gd name="T4" fmla="*/ 142 w 929"/>
                  <a:gd name="T5" fmla="*/ 0 h 101"/>
                  <a:gd name="T6" fmla="*/ 929 w 929"/>
                  <a:gd name="T7" fmla="*/ 0 h 101"/>
                  <a:gd name="T8" fmla="*/ 788 w 929"/>
                  <a:gd name="T9" fmla="*/ 101 h 101"/>
                </a:gdLst>
                <a:ahLst/>
                <a:cxnLst>
                  <a:cxn ang="0">
                    <a:pos x="T0" y="T1"/>
                  </a:cxn>
                  <a:cxn ang="0">
                    <a:pos x="T2" y="T3"/>
                  </a:cxn>
                  <a:cxn ang="0">
                    <a:pos x="T4" y="T5"/>
                  </a:cxn>
                  <a:cxn ang="0">
                    <a:pos x="T6" y="T7"/>
                  </a:cxn>
                  <a:cxn ang="0">
                    <a:pos x="T8" y="T9"/>
                  </a:cxn>
                </a:cxnLst>
                <a:rect l="0" t="0" r="r" b="b"/>
                <a:pathLst>
                  <a:path w="929" h="101">
                    <a:moveTo>
                      <a:pt x="788" y="101"/>
                    </a:moveTo>
                    <a:lnTo>
                      <a:pt x="0" y="98"/>
                    </a:lnTo>
                    <a:lnTo>
                      <a:pt x="142" y="0"/>
                    </a:lnTo>
                    <a:lnTo>
                      <a:pt x="929" y="0"/>
                    </a:lnTo>
                    <a:lnTo>
                      <a:pt x="788" y="101"/>
                    </a:lnTo>
                    <a:close/>
                  </a:path>
                </a:pathLst>
              </a:custGeom>
              <a:solidFill>
                <a:srgbClr val="A564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 name="ïṥ1ïdè"/>
              <p:cNvSpPr/>
              <p:nvPr/>
            </p:nvSpPr>
            <p:spPr bwMode="auto">
              <a:xfrm>
                <a:off x="8700811" y="2416069"/>
                <a:ext cx="480946" cy="52288"/>
              </a:xfrm>
              <a:custGeom>
                <a:avLst/>
                <a:gdLst>
                  <a:gd name="T0" fmla="*/ 788 w 929"/>
                  <a:gd name="T1" fmla="*/ 101 h 101"/>
                  <a:gd name="T2" fmla="*/ 0 w 929"/>
                  <a:gd name="T3" fmla="*/ 98 h 101"/>
                  <a:gd name="T4" fmla="*/ 142 w 929"/>
                  <a:gd name="T5" fmla="*/ 0 h 101"/>
                  <a:gd name="T6" fmla="*/ 929 w 929"/>
                  <a:gd name="T7" fmla="*/ 0 h 101"/>
                  <a:gd name="T8" fmla="*/ 788 w 929"/>
                  <a:gd name="T9" fmla="*/ 101 h 101"/>
                </a:gdLst>
                <a:ahLst/>
                <a:cxnLst>
                  <a:cxn ang="0">
                    <a:pos x="T0" y="T1"/>
                  </a:cxn>
                  <a:cxn ang="0">
                    <a:pos x="T2" y="T3"/>
                  </a:cxn>
                  <a:cxn ang="0">
                    <a:pos x="T4" y="T5"/>
                  </a:cxn>
                  <a:cxn ang="0">
                    <a:pos x="T6" y="T7"/>
                  </a:cxn>
                  <a:cxn ang="0">
                    <a:pos x="T8" y="T9"/>
                  </a:cxn>
                </a:cxnLst>
                <a:rect l="0" t="0" r="r" b="b"/>
                <a:pathLst>
                  <a:path w="929" h="101">
                    <a:moveTo>
                      <a:pt x="788" y="101"/>
                    </a:moveTo>
                    <a:lnTo>
                      <a:pt x="0" y="98"/>
                    </a:lnTo>
                    <a:lnTo>
                      <a:pt x="142" y="0"/>
                    </a:lnTo>
                    <a:lnTo>
                      <a:pt x="929" y="0"/>
                    </a:lnTo>
                    <a:lnTo>
                      <a:pt x="788"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 name="îṡ1iḍé"/>
              <p:cNvSpPr/>
              <p:nvPr/>
            </p:nvSpPr>
            <p:spPr bwMode="auto">
              <a:xfrm>
                <a:off x="9108760" y="2416069"/>
                <a:ext cx="72996" cy="96811"/>
              </a:xfrm>
              <a:custGeom>
                <a:avLst/>
                <a:gdLst>
                  <a:gd name="T0" fmla="*/ 141 w 141"/>
                  <a:gd name="T1" fmla="*/ 91 h 187"/>
                  <a:gd name="T2" fmla="*/ 0 w 141"/>
                  <a:gd name="T3" fmla="*/ 187 h 187"/>
                  <a:gd name="T4" fmla="*/ 0 w 141"/>
                  <a:gd name="T5" fmla="*/ 98 h 187"/>
                  <a:gd name="T6" fmla="*/ 141 w 141"/>
                  <a:gd name="T7" fmla="*/ 0 h 187"/>
                  <a:gd name="T8" fmla="*/ 141 w 141"/>
                  <a:gd name="T9" fmla="*/ 91 h 187"/>
                </a:gdLst>
                <a:ahLst/>
                <a:cxnLst>
                  <a:cxn ang="0">
                    <a:pos x="T0" y="T1"/>
                  </a:cxn>
                  <a:cxn ang="0">
                    <a:pos x="T2" y="T3"/>
                  </a:cxn>
                  <a:cxn ang="0">
                    <a:pos x="T4" y="T5"/>
                  </a:cxn>
                  <a:cxn ang="0">
                    <a:pos x="T6" y="T7"/>
                  </a:cxn>
                  <a:cxn ang="0">
                    <a:pos x="T8" y="T9"/>
                  </a:cxn>
                </a:cxnLst>
                <a:rect l="0" t="0" r="r" b="b"/>
                <a:pathLst>
                  <a:path w="141" h="187">
                    <a:moveTo>
                      <a:pt x="141" y="91"/>
                    </a:moveTo>
                    <a:lnTo>
                      <a:pt x="0" y="187"/>
                    </a:lnTo>
                    <a:lnTo>
                      <a:pt x="0" y="98"/>
                    </a:lnTo>
                    <a:lnTo>
                      <a:pt x="141" y="0"/>
                    </a:lnTo>
                    <a:lnTo>
                      <a:pt x="141" y="91"/>
                    </a:lnTo>
                    <a:close/>
                  </a:path>
                </a:pathLst>
              </a:custGeom>
              <a:solidFill>
                <a:srgbClr val="B56E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 name="íṥļíḑê"/>
              <p:cNvSpPr/>
              <p:nvPr/>
            </p:nvSpPr>
            <p:spPr bwMode="auto">
              <a:xfrm>
                <a:off x="9108760" y="2416069"/>
                <a:ext cx="72996" cy="96811"/>
              </a:xfrm>
              <a:custGeom>
                <a:avLst/>
                <a:gdLst>
                  <a:gd name="T0" fmla="*/ 141 w 141"/>
                  <a:gd name="T1" fmla="*/ 91 h 187"/>
                  <a:gd name="T2" fmla="*/ 0 w 141"/>
                  <a:gd name="T3" fmla="*/ 187 h 187"/>
                  <a:gd name="T4" fmla="*/ 0 w 141"/>
                  <a:gd name="T5" fmla="*/ 98 h 187"/>
                  <a:gd name="T6" fmla="*/ 141 w 141"/>
                  <a:gd name="T7" fmla="*/ 0 h 187"/>
                  <a:gd name="T8" fmla="*/ 141 w 141"/>
                  <a:gd name="T9" fmla="*/ 91 h 187"/>
                </a:gdLst>
                <a:ahLst/>
                <a:cxnLst>
                  <a:cxn ang="0">
                    <a:pos x="T0" y="T1"/>
                  </a:cxn>
                  <a:cxn ang="0">
                    <a:pos x="T2" y="T3"/>
                  </a:cxn>
                  <a:cxn ang="0">
                    <a:pos x="T4" y="T5"/>
                  </a:cxn>
                  <a:cxn ang="0">
                    <a:pos x="T6" y="T7"/>
                  </a:cxn>
                  <a:cxn ang="0">
                    <a:pos x="T8" y="T9"/>
                  </a:cxn>
                </a:cxnLst>
                <a:rect l="0" t="0" r="r" b="b"/>
                <a:pathLst>
                  <a:path w="141" h="187">
                    <a:moveTo>
                      <a:pt x="141" y="91"/>
                    </a:moveTo>
                    <a:lnTo>
                      <a:pt x="0" y="187"/>
                    </a:lnTo>
                    <a:lnTo>
                      <a:pt x="0" y="98"/>
                    </a:lnTo>
                    <a:lnTo>
                      <a:pt x="141" y="0"/>
                    </a:lnTo>
                    <a:lnTo>
                      <a:pt x="141" y="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 name="íŝļîḋè"/>
              <p:cNvSpPr/>
              <p:nvPr/>
            </p:nvSpPr>
            <p:spPr bwMode="auto">
              <a:xfrm>
                <a:off x="9117043" y="2424870"/>
                <a:ext cx="65748" cy="74031"/>
              </a:xfrm>
              <a:custGeom>
                <a:avLst/>
                <a:gdLst>
                  <a:gd name="T0" fmla="*/ 127 w 127"/>
                  <a:gd name="T1" fmla="*/ 59 h 143"/>
                  <a:gd name="T2" fmla="*/ 0 w 127"/>
                  <a:gd name="T3" fmla="*/ 143 h 143"/>
                  <a:gd name="T4" fmla="*/ 0 w 127"/>
                  <a:gd name="T5" fmla="*/ 89 h 143"/>
                  <a:gd name="T6" fmla="*/ 127 w 127"/>
                  <a:gd name="T7" fmla="*/ 0 h 143"/>
                  <a:gd name="T8" fmla="*/ 127 w 127"/>
                  <a:gd name="T9" fmla="*/ 59 h 143"/>
                </a:gdLst>
                <a:ahLst/>
                <a:cxnLst>
                  <a:cxn ang="0">
                    <a:pos x="T0" y="T1"/>
                  </a:cxn>
                  <a:cxn ang="0">
                    <a:pos x="T2" y="T3"/>
                  </a:cxn>
                  <a:cxn ang="0">
                    <a:pos x="T4" y="T5"/>
                  </a:cxn>
                  <a:cxn ang="0">
                    <a:pos x="T6" y="T7"/>
                  </a:cxn>
                  <a:cxn ang="0">
                    <a:pos x="T8" y="T9"/>
                  </a:cxn>
                </a:cxnLst>
                <a:rect l="0" t="0" r="r" b="b"/>
                <a:pathLst>
                  <a:path w="127" h="143">
                    <a:moveTo>
                      <a:pt x="127" y="59"/>
                    </a:moveTo>
                    <a:lnTo>
                      <a:pt x="0" y="143"/>
                    </a:lnTo>
                    <a:lnTo>
                      <a:pt x="0" y="89"/>
                    </a:lnTo>
                    <a:lnTo>
                      <a:pt x="127" y="0"/>
                    </a:lnTo>
                    <a:lnTo>
                      <a:pt x="127" y="5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 name="iṣḻíḑè"/>
              <p:cNvSpPr/>
              <p:nvPr/>
            </p:nvSpPr>
            <p:spPr bwMode="auto">
              <a:xfrm>
                <a:off x="8824541" y="2466805"/>
                <a:ext cx="9836"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6" name="ïšľíďe"/>
              <p:cNvSpPr/>
              <p:nvPr/>
            </p:nvSpPr>
            <p:spPr bwMode="auto">
              <a:xfrm>
                <a:off x="8756723" y="2466805"/>
                <a:ext cx="9319"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7" name="iśḷíḋe"/>
              <p:cNvSpPr/>
              <p:nvPr/>
            </p:nvSpPr>
            <p:spPr bwMode="auto">
              <a:xfrm>
                <a:off x="8766041" y="2466805"/>
                <a:ext cx="58501" cy="46076"/>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8" name="íṣḷíḑe"/>
              <p:cNvSpPr/>
              <p:nvPr/>
            </p:nvSpPr>
            <p:spPr bwMode="auto">
              <a:xfrm>
                <a:off x="8768111" y="2412964"/>
                <a:ext cx="412609" cy="46076"/>
              </a:xfrm>
              <a:custGeom>
                <a:avLst/>
                <a:gdLst>
                  <a:gd name="T0" fmla="*/ 789 w 797"/>
                  <a:gd name="T1" fmla="*/ 89 h 89"/>
                  <a:gd name="T2" fmla="*/ 0 w 797"/>
                  <a:gd name="T3" fmla="*/ 89 h 89"/>
                  <a:gd name="T4" fmla="*/ 0 w 797"/>
                  <a:gd name="T5" fmla="*/ 0 h 89"/>
                  <a:gd name="T6" fmla="*/ 789 w 797"/>
                  <a:gd name="T7" fmla="*/ 0 h 89"/>
                  <a:gd name="T8" fmla="*/ 797 w 797"/>
                  <a:gd name="T9" fmla="*/ 84 h 89"/>
                  <a:gd name="T10" fmla="*/ 789 w 797"/>
                  <a:gd name="T11" fmla="*/ 89 h 89"/>
                </a:gdLst>
                <a:ahLst/>
                <a:cxnLst>
                  <a:cxn ang="0">
                    <a:pos x="T0" y="T1"/>
                  </a:cxn>
                  <a:cxn ang="0">
                    <a:pos x="T2" y="T3"/>
                  </a:cxn>
                  <a:cxn ang="0">
                    <a:pos x="T4" y="T5"/>
                  </a:cxn>
                  <a:cxn ang="0">
                    <a:pos x="T6" y="T7"/>
                  </a:cxn>
                  <a:cxn ang="0">
                    <a:pos x="T8" y="T9"/>
                  </a:cxn>
                  <a:cxn ang="0">
                    <a:pos x="T10" y="T11"/>
                  </a:cxn>
                </a:cxnLst>
                <a:rect l="0" t="0" r="r" b="b"/>
                <a:pathLst>
                  <a:path w="797" h="89">
                    <a:moveTo>
                      <a:pt x="789" y="89"/>
                    </a:moveTo>
                    <a:lnTo>
                      <a:pt x="0" y="89"/>
                    </a:lnTo>
                    <a:lnTo>
                      <a:pt x="0" y="0"/>
                    </a:lnTo>
                    <a:lnTo>
                      <a:pt x="789" y="0"/>
                    </a:lnTo>
                    <a:lnTo>
                      <a:pt x="797" y="84"/>
                    </a:lnTo>
                    <a:lnTo>
                      <a:pt x="789" y="89"/>
                    </a:lnTo>
                    <a:close/>
                  </a:path>
                </a:pathLst>
              </a:custGeom>
              <a:solidFill>
                <a:srgbClr val="70AF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 name="ïṧľíḋê"/>
              <p:cNvSpPr/>
              <p:nvPr/>
            </p:nvSpPr>
            <p:spPr bwMode="auto">
              <a:xfrm>
                <a:off x="8768111" y="2412964"/>
                <a:ext cx="412609" cy="46076"/>
              </a:xfrm>
              <a:custGeom>
                <a:avLst/>
                <a:gdLst>
                  <a:gd name="T0" fmla="*/ 789 w 797"/>
                  <a:gd name="T1" fmla="*/ 89 h 89"/>
                  <a:gd name="T2" fmla="*/ 0 w 797"/>
                  <a:gd name="T3" fmla="*/ 89 h 89"/>
                  <a:gd name="T4" fmla="*/ 0 w 797"/>
                  <a:gd name="T5" fmla="*/ 0 h 89"/>
                  <a:gd name="T6" fmla="*/ 789 w 797"/>
                  <a:gd name="T7" fmla="*/ 0 h 89"/>
                  <a:gd name="T8" fmla="*/ 797 w 797"/>
                  <a:gd name="T9" fmla="*/ 84 h 89"/>
                  <a:gd name="T10" fmla="*/ 789 w 797"/>
                  <a:gd name="T11" fmla="*/ 89 h 89"/>
                </a:gdLst>
                <a:ahLst/>
                <a:cxnLst>
                  <a:cxn ang="0">
                    <a:pos x="T0" y="T1"/>
                  </a:cxn>
                  <a:cxn ang="0">
                    <a:pos x="T2" y="T3"/>
                  </a:cxn>
                  <a:cxn ang="0">
                    <a:pos x="T4" y="T5"/>
                  </a:cxn>
                  <a:cxn ang="0">
                    <a:pos x="T6" y="T7"/>
                  </a:cxn>
                  <a:cxn ang="0">
                    <a:pos x="T8" y="T9"/>
                  </a:cxn>
                  <a:cxn ang="0">
                    <a:pos x="T10" y="T11"/>
                  </a:cxn>
                </a:cxnLst>
                <a:rect l="0" t="0" r="r" b="b"/>
                <a:pathLst>
                  <a:path w="797" h="89">
                    <a:moveTo>
                      <a:pt x="789" y="89"/>
                    </a:moveTo>
                    <a:lnTo>
                      <a:pt x="0" y="89"/>
                    </a:lnTo>
                    <a:lnTo>
                      <a:pt x="0" y="0"/>
                    </a:lnTo>
                    <a:lnTo>
                      <a:pt x="789" y="0"/>
                    </a:lnTo>
                    <a:lnTo>
                      <a:pt x="797" y="84"/>
                    </a:lnTo>
                    <a:lnTo>
                      <a:pt x="789" y="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 name="ïślîḓè"/>
              <p:cNvSpPr/>
              <p:nvPr/>
            </p:nvSpPr>
            <p:spPr bwMode="auto">
              <a:xfrm>
                <a:off x="8768111" y="2362228"/>
                <a:ext cx="477839" cy="52288"/>
              </a:xfrm>
              <a:custGeom>
                <a:avLst/>
                <a:gdLst>
                  <a:gd name="T0" fmla="*/ 789 w 923"/>
                  <a:gd name="T1" fmla="*/ 101 h 101"/>
                  <a:gd name="T2" fmla="*/ 0 w 923"/>
                  <a:gd name="T3" fmla="*/ 98 h 101"/>
                  <a:gd name="T4" fmla="*/ 141 w 923"/>
                  <a:gd name="T5" fmla="*/ 0 h 101"/>
                  <a:gd name="T6" fmla="*/ 923 w 923"/>
                  <a:gd name="T7" fmla="*/ 4 h 101"/>
                  <a:gd name="T8" fmla="*/ 789 w 923"/>
                  <a:gd name="T9" fmla="*/ 101 h 101"/>
                </a:gdLst>
                <a:ahLst/>
                <a:cxnLst>
                  <a:cxn ang="0">
                    <a:pos x="T0" y="T1"/>
                  </a:cxn>
                  <a:cxn ang="0">
                    <a:pos x="T2" y="T3"/>
                  </a:cxn>
                  <a:cxn ang="0">
                    <a:pos x="T4" y="T5"/>
                  </a:cxn>
                  <a:cxn ang="0">
                    <a:pos x="T6" y="T7"/>
                  </a:cxn>
                  <a:cxn ang="0">
                    <a:pos x="T8" y="T9"/>
                  </a:cxn>
                </a:cxnLst>
                <a:rect l="0" t="0" r="r" b="b"/>
                <a:pathLst>
                  <a:path w="923" h="101">
                    <a:moveTo>
                      <a:pt x="789" y="101"/>
                    </a:moveTo>
                    <a:lnTo>
                      <a:pt x="0" y="98"/>
                    </a:lnTo>
                    <a:lnTo>
                      <a:pt x="141" y="0"/>
                    </a:lnTo>
                    <a:lnTo>
                      <a:pt x="923" y="4"/>
                    </a:lnTo>
                    <a:lnTo>
                      <a:pt x="789" y="101"/>
                    </a:lnTo>
                    <a:close/>
                  </a:path>
                </a:pathLst>
              </a:custGeom>
              <a:solidFill>
                <a:srgbClr val="5D92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 name="îṡḻîdé"/>
              <p:cNvSpPr/>
              <p:nvPr/>
            </p:nvSpPr>
            <p:spPr bwMode="auto">
              <a:xfrm>
                <a:off x="8768111" y="2362228"/>
                <a:ext cx="477839" cy="52288"/>
              </a:xfrm>
              <a:custGeom>
                <a:avLst/>
                <a:gdLst>
                  <a:gd name="T0" fmla="*/ 789 w 923"/>
                  <a:gd name="T1" fmla="*/ 101 h 101"/>
                  <a:gd name="T2" fmla="*/ 0 w 923"/>
                  <a:gd name="T3" fmla="*/ 98 h 101"/>
                  <a:gd name="T4" fmla="*/ 141 w 923"/>
                  <a:gd name="T5" fmla="*/ 0 h 101"/>
                  <a:gd name="T6" fmla="*/ 923 w 923"/>
                  <a:gd name="T7" fmla="*/ 4 h 101"/>
                  <a:gd name="T8" fmla="*/ 789 w 923"/>
                  <a:gd name="T9" fmla="*/ 101 h 101"/>
                </a:gdLst>
                <a:ahLst/>
                <a:cxnLst>
                  <a:cxn ang="0">
                    <a:pos x="T0" y="T1"/>
                  </a:cxn>
                  <a:cxn ang="0">
                    <a:pos x="T2" y="T3"/>
                  </a:cxn>
                  <a:cxn ang="0">
                    <a:pos x="T4" y="T5"/>
                  </a:cxn>
                  <a:cxn ang="0">
                    <a:pos x="T6" y="T7"/>
                  </a:cxn>
                  <a:cxn ang="0">
                    <a:pos x="T8" y="T9"/>
                  </a:cxn>
                </a:cxnLst>
                <a:rect l="0" t="0" r="r" b="b"/>
                <a:pathLst>
                  <a:path w="923" h="101">
                    <a:moveTo>
                      <a:pt x="789" y="101"/>
                    </a:moveTo>
                    <a:lnTo>
                      <a:pt x="0" y="98"/>
                    </a:lnTo>
                    <a:lnTo>
                      <a:pt x="141" y="0"/>
                    </a:lnTo>
                    <a:lnTo>
                      <a:pt x="923" y="4"/>
                    </a:lnTo>
                    <a:lnTo>
                      <a:pt x="789"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 name="išļíḋe"/>
              <p:cNvSpPr/>
              <p:nvPr/>
            </p:nvSpPr>
            <p:spPr bwMode="auto">
              <a:xfrm>
                <a:off x="9176579" y="2363264"/>
                <a:ext cx="71960" cy="94740"/>
              </a:xfrm>
              <a:custGeom>
                <a:avLst/>
                <a:gdLst>
                  <a:gd name="T0" fmla="*/ 15 w 83"/>
                  <a:gd name="T1" fmla="*/ 86 h 109"/>
                  <a:gd name="T2" fmla="*/ 15 w 83"/>
                  <a:gd name="T3" fmla="*/ 59 h 109"/>
                  <a:gd name="T4" fmla="*/ 16 w 83"/>
                  <a:gd name="T5" fmla="*/ 57 h 109"/>
                  <a:gd name="T6" fmla="*/ 82 w 83"/>
                  <a:gd name="T7" fmla="*/ 10 h 109"/>
                  <a:gd name="T8" fmla="*/ 83 w 83"/>
                  <a:gd name="T9" fmla="*/ 8 h 109"/>
                  <a:gd name="T10" fmla="*/ 83 w 83"/>
                  <a:gd name="T11" fmla="*/ 3 h 109"/>
                  <a:gd name="T12" fmla="*/ 80 w 83"/>
                  <a:gd name="T13" fmla="*/ 1 h 109"/>
                  <a:gd name="T14" fmla="*/ 1 w 83"/>
                  <a:gd name="T15" fmla="*/ 58 h 109"/>
                  <a:gd name="T16" fmla="*/ 0 w 83"/>
                  <a:gd name="T17" fmla="*/ 60 h 109"/>
                  <a:gd name="T18" fmla="*/ 0 w 83"/>
                  <a:gd name="T19" fmla="*/ 106 h 109"/>
                  <a:gd name="T20" fmla="*/ 4 w 83"/>
                  <a:gd name="T21" fmla="*/ 108 h 109"/>
                  <a:gd name="T22" fmla="*/ 82 w 83"/>
                  <a:gd name="T23" fmla="*/ 54 h 109"/>
                  <a:gd name="T24" fmla="*/ 83 w 83"/>
                  <a:gd name="T25" fmla="*/ 52 h 109"/>
                  <a:gd name="T26" fmla="*/ 83 w 83"/>
                  <a:gd name="T27" fmla="*/ 49 h 109"/>
                  <a:gd name="T28" fmla="*/ 80 w 83"/>
                  <a:gd name="T29" fmla="*/ 47 h 109"/>
                  <a:gd name="T30" fmla="*/ 19 w 83"/>
                  <a:gd name="T31" fmla="*/ 88 h 109"/>
                  <a:gd name="T32" fmla="*/ 15 w 83"/>
                  <a:gd name="T33" fmla="*/ 8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109">
                    <a:moveTo>
                      <a:pt x="15" y="86"/>
                    </a:moveTo>
                    <a:cubicBezTo>
                      <a:pt x="15" y="59"/>
                      <a:pt x="15" y="59"/>
                      <a:pt x="15" y="59"/>
                    </a:cubicBezTo>
                    <a:cubicBezTo>
                      <a:pt x="15" y="58"/>
                      <a:pt x="15" y="58"/>
                      <a:pt x="16" y="57"/>
                    </a:cubicBezTo>
                    <a:cubicBezTo>
                      <a:pt x="82" y="10"/>
                      <a:pt x="82" y="10"/>
                      <a:pt x="82" y="10"/>
                    </a:cubicBezTo>
                    <a:cubicBezTo>
                      <a:pt x="83" y="10"/>
                      <a:pt x="83" y="9"/>
                      <a:pt x="83" y="8"/>
                    </a:cubicBezTo>
                    <a:cubicBezTo>
                      <a:pt x="83" y="3"/>
                      <a:pt x="83" y="3"/>
                      <a:pt x="83" y="3"/>
                    </a:cubicBezTo>
                    <a:cubicBezTo>
                      <a:pt x="83" y="1"/>
                      <a:pt x="81" y="0"/>
                      <a:pt x="80" y="1"/>
                    </a:cubicBezTo>
                    <a:cubicBezTo>
                      <a:pt x="1" y="58"/>
                      <a:pt x="1" y="58"/>
                      <a:pt x="1" y="58"/>
                    </a:cubicBezTo>
                    <a:cubicBezTo>
                      <a:pt x="1" y="58"/>
                      <a:pt x="0" y="59"/>
                      <a:pt x="0" y="60"/>
                    </a:cubicBezTo>
                    <a:cubicBezTo>
                      <a:pt x="0" y="106"/>
                      <a:pt x="0" y="106"/>
                      <a:pt x="0" y="106"/>
                    </a:cubicBezTo>
                    <a:cubicBezTo>
                      <a:pt x="0" y="108"/>
                      <a:pt x="2" y="109"/>
                      <a:pt x="4" y="108"/>
                    </a:cubicBezTo>
                    <a:cubicBezTo>
                      <a:pt x="82" y="54"/>
                      <a:pt x="82" y="54"/>
                      <a:pt x="82" y="54"/>
                    </a:cubicBezTo>
                    <a:cubicBezTo>
                      <a:pt x="83" y="53"/>
                      <a:pt x="83" y="53"/>
                      <a:pt x="83" y="52"/>
                    </a:cubicBezTo>
                    <a:cubicBezTo>
                      <a:pt x="83" y="49"/>
                      <a:pt x="83" y="49"/>
                      <a:pt x="83" y="49"/>
                    </a:cubicBezTo>
                    <a:cubicBezTo>
                      <a:pt x="83" y="47"/>
                      <a:pt x="81" y="46"/>
                      <a:pt x="80" y="47"/>
                    </a:cubicBezTo>
                    <a:cubicBezTo>
                      <a:pt x="19" y="88"/>
                      <a:pt x="19" y="88"/>
                      <a:pt x="19" y="88"/>
                    </a:cubicBezTo>
                    <a:cubicBezTo>
                      <a:pt x="17" y="89"/>
                      <a:pt x="15" y="88"/>
                      <a:pt x="15" y="86"/>
                    </a:cubicBezTo>
                  </a:path>
                </a:pathLst>
              </a:custGeom>
              <a:solidFill>
                <a:srgbClr val="669E8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işļídé"/>
              <p:cNvSpPr/>
              <p:nvPr/>
            </p:nvSpPr>
            <p:spPr bwMode="auto">
              <a:xfrm>
                <a:off x="8892360" y="2412964"/>
                <a:ext cx="9836"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4" name="îŝḻïḍé"/>
              <p:cNvSpPr/>
              <p:nvPr/>
            </p:nvSpPr>
            <p:spPr bwMode="auto">
              <a:xfrm>
                <a:off x="8892360" y="2412964"/>
                <a:ext cx="9836" cy="4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5" name="ïṥḷíḑé"/>
              <p:cNvSpPr/>
              <p:nvPr/>
            </p:nvSpPr>
            <p:spPr bwMode="auto">
              <a:xfrm>
                <a:off x="8824023" y="2412964"/>
                <a:ext cx="10354"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6" name="ïṡľíďê"/>
              <p:cNvSpPr/>
              <p:nvPr/>
            </p:nvSpPr>
            <p:spPr bwMode="auto">
              <a:xfrm>
                <a:off x="8824023" y="2412964"/>
                <a:ext cx="10354" cy="4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7" name="íŝļidé"/>
              <p:cNvSpPr/>
              <p:nvPr/>
            </p:nvSpPr>
            <p:spPr bwMode="auto">
              <a:xfrm>
                <a:off x="8834377" y="2412964"/>
                <a:ext cx="57983" cy="46076"/>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8" name="íśļiḋe"/>
              <p:cNvSpPr/>
              <p:nvPr/>
            </p:nvSpPr>
            <p:spPr bwMode="auto">
              <a:xfrm>
                <a:off x="8834377" y="2412964"/>
                <a:ext cx="57983" cy="4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9" name="íṡlíde"/>
              <p:cNvSpPr/>
              <p:nvPr/>
            </p:nvSpPr>
            <p:spPr bwMode="auto">
              <a:xfrm>
                <a:off x="9182791" y="2373618"/>
                <a:ext cx="63160" cy="72478"/>
              </a:xfrm>
              <a:custGeom>
                <a:avLst/>
                <a:gdLst>
                  <a:gd name="T0" fmla="*/ 73 w 73"/>
                  <a:gd name="T1" fmla="*/ 35 h 83"/>
                  <a:gd name="T2" fmla="*/ 0 w 73"/>
                  <a:gd name="T3" fmla="*/ 83 h 83"/>
                  <a:gd name="T4" fmla="*/ 0 w 73"/>
                  <a:gd name="T5" fmla="*/ 51 h 83"/>
                  <a:gd name="T6" fmla="*/ 73 w 73"/>
                  <a:gd name="T7" fmla="*/ 0 h 83"/>
                  <a:gd name="T8" fmla="*/ 71 w 73"/>
                  <a:gd name="T9" fmla="*/ 20 h 83"/>
                  <a:gd name="T10" fmla="*/ 73 w 73"/>
                  <a:gd name="T11" fmla="*/ 35 h 83"/>
                </a:gdLst>
                <a:ahLst/>
                <a:cxnLst>
                  <a:cxn ang="0">
                    <a:pos x="T0" y="T1"/>
                  </a:cxn>
                  <a:cxn ang="0">
                    <a:pos x="T2" y="T3"/>
                  </a:cxn>
                  <a:cxn ang="0">
                    <a:pos x="T4" y="T5"/>
                  </a:cxn>
                  <a:cxn ang="0">
                    <a:pos x="T6" y="T7"/>
                  </a:cxn>
                  <a:cxn ang="0">
                    <a:pos x="T8" y="T9"/>
                  </a:cxn>
                  <a:cxn ang="0">
                    <a:pos x="T10" y="T11"/>
                  </a:cxn>
                </a:cxnLst>
                <a:rect l="0" t="0" r="r" b="b"/>
                <a:pathLst>
                  <a:path w="73" h="83">
                    <a:moveTo>
                      <a:pt x="73" y="35"/>
                    </a:moveTo>
                    <a:cubicBezTo>
                      <a:pt x="0" y="83"/>
                      <a:pt x="0" y="83"/>
                      <a:pt x="0" y="83"/>
                    </a:cubicBezTo>
                    <a:cubicBezTo>
                      <a:pt x="0" y="51"/>
                      <a:pt x="0" y="51"/>
                      <a:pt x="0" y="51"/>
                    </a:cubicBezTo>
                    <a:cubicBezTo>
                      <a:pt x="73" y="0"/>
                      <a:pt x="73" y="0"/>
                      <a:pt x="73" y="0"/>
                    </a:cubicBezTo>
                    <a:cubicBezTo>
                      <a:pt x="73" y="0"/>
                      <a:pt x="71" y="8"/>
                      <a:pt x="71" y="20"/>
                    </a:cubicBezTo>
                    <a:cubicBezTo>
                      <a:pt x="71" y="28"/>
                      <a:pt x="73" y="35"/>
                      <a:pt x="73" y="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îṧḻiḓé"/>
              <p:cNvSpPr/>
              <p:nvPr/>
            </p:nvSpPr>
            <p:spPr bwMode="auto">
              <a:xfrm>
                <a:off x="8774842" y="2409339"/>
                <a:ext cx="402255" cy="1553"/>
              </a:xfrm>
              <a:custGeom>
                <a:avLst/>
                <a:gdLst>
                  <a:gd name="T0" fmla="*/ 14 w 777"/>
                  <a:gd name="T1" fmla="*/ 0 h 3"/>
                  <a:gd name="T2" fmla="*/ 0 w 777"/>
                  <a:gd name="T3" fmla="*/ 3 h 3"/>
                  <a:gd name="T4" fmla="*/ 777 w 777"/>
                  <a:gd name="T5" fmla="*/ 3 h 3"/>
                  <a:gd name="T6" fmla="*/ 14 w 777"/>
                  <a:gd name="T7" fmla="*/ 0 h 3"/>
                </a:gdLst>
                <a:ahLst/>
                <a:cxnLst>
                  <a:cxn ang="0">
                    <a:pos x="T0" y="T1"/>
                  </a:cxn>
                  <a:cxn ang="0">
                    <a:pos x="T2" y="T3"/>
                  </a:cxn>
                  <a:cxn ang="0">
                    <a:pos x="T4" y="T5"/>
                  </a:cxn>
                  <a:cxn ang="0">
                    <a:pos x="T6" y="T7"/>
                  </a:cxn>
                </a:cxnLst>
                <a:rect l="0" t="0" r="r" b="b"/>
                <a:pathLst>
                  <a:path w="777" h="3">
                    <a:moveTo>
                      <a:pt x="14" y="0"/>
                    </a:moveTo>
                    <a:lnTo>
                      <a:pt x="0" y="3"/>
                    </a:lnTo>
                    <a:lnTo>
                      <a:pt x="777" y="3"/>
                    </a:lnTo>
                    <a:lnTo>
                      <a:pt x="14" y="0"/>
                    </a:lnTo>
                    <a:close/>
                  </a:path>
                </a:pathLst>
              </a:custGeom>
              <a:solidFill>
                <a:srgbClr val="507D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ïṧliḑê"/>
              <p:cNvSpPr/>
              <p:nvPr/>
            </p:nvSpPr>
            <p:spPr bwMode="auto">
              <a:xfrm>
                <a:off x="8774842" y="2409339"/>
                <a:ext cx="402255" cy="1553"/>
              </a:xfrm>
              <a:custGeom>
                <a:avLst/>
                <a:gdLst>
                  <a:gd name="T0" fmla="*/ 14 w 777"/>
                  <a:gd name="T1" fmla="*/ 0 h 3"/>
                  <a:gd name="T2" fmla="*/ 0 w 777"/>
                  <a:gd name="T3" fmla="*/ 3 h 3"/>
                  <a:gd name="T4" fmla="*/ 777 w 777"/>
                  <a:gd name="T5" fmla="*/ 3 h 3"/>
                  <a:gd name="T6" fmla="*/ 14 w 777"/>
                  <a:gd name="T7" fmla="*/ 0 h 3"/>
                </a:gdLst>
                <a:ahLst/>
                <a:cxnLst>
                  <a:cxn ang="0">
                    <a:pos x="T0" y="T1"/>
                  </a:cxn>
                  <a:cxn ang="0">
                    <a:pos x="T2" y="T3"/>
                  </a:cxn>
                  <a:cxn ang="0">
                    <a:pos x="T4" y="T5"/>
                  </a:cxn>
                  <a:cxn ang="0">
                    <a:pos x="T6" y="T7"/>
                  </a:cxn>
                </a:cxnLst>
                <a:rect l="0" t="0" r="r" b="b"/>
                <a:pathLst>
                  <a:path w="777" h="3">
                    <a:moveTo>
                      <a:pt x="14" y="0"/>
                    </a:moveTo>
                    <a:lnTo>
                      <a:pt x="0" y="3"/>
                    </a:lnTo>
                    <a:lnTo>
                      <a:pt x="777" y="3"/>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îṧ1îdè"/>
              <p:cNvSpPr/>
              <p:nvPr/>
            </p:nvSpPr>
            <p:spPr bwMode="auto">
              <a:xfrm>
                <a:off x="8705987" y="2463181"/>
                <a:ext cx="401737" cy="2071"/>
              </a:xfrm>
              <a:custGeom>
                <a:avLst/>
                <a:gdLst>
                  <a:gd name="T0" fmla="*/ 14 w 776"/>
                  <a:gd name="T1" fmla="*/ 0 h 4"/>
                  <a:gd name="T2" fmla="*/ 0 w 776"/>
                  <a:gd name="T3" fmla="*/ 4 h 4"/>
                  <a:gd name="T4" fmla="*/ 776 w 776"/>
                  <a:gd name="T5" fmla="*/ 4 h 4"/>
                  <a:gd name="T6" fmla="*/ 14 w 776"/>
                  <a:gd name="T7" fmla="*/ 0 h 4"/>
                </a:gdLst>
                <a:ahLst/>
                <a:cxnLst>
                  <a:cxn ang="0">
                    <a:pos x="T0" y="T1"/>
                  </a:cxn>
                  <a:cxn ang="0">
                    <a:pos x="T2" y="T3"/>
                  </a:cxn>
                  <a:cxn ang="0">
                    <a:pos x="T4" y="T5"/>
                  </a:cxn>
                  <a:cxn ang="0">
                    <a:pos x="T6" y="T7"/>
                  </a:cxn>
                </a:cxnLst>
                <a:rect l="0" t="0" r="r" b="b"/>
                <a:pathLst>
                  <a:path w="776" h="4">
                    <a:moveTo>
                      <a:pt x="14" y="0"/>
                    </a:moveTo>
                    <a:lnTo>
                      <a:pt x="0" y="4"/>
                    </a:lnTo>
                    <a:lnTo>
                      <a:pt x="776" y="4"/>
                    </a:lnTo>
                    <a:lnTo>
                      <a:pt x="14" y="0"/>
                    </a:lnTo>
                    <a:close/>
                  </a:path>
                </a:pathLst>
              </a:custGeom>
              <a:solidFill>
                <a:srgbClr val="8E56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iṥļíḋe"/>
              <p:cNvSpPr/>
              <p:nvPr/>
            </p:nvSpPr>
            <p:spPr bwMode="auto">
              <a:xfrm>
                <a:off x="8705987" y="2463181"/>
                <a:ext cx="401737" cy="2071"/>
              </a:xfrm>
              <a:custGeom>
                <a:avLst/>
                <a:gdLst>
                  <a:gd name="T0" fmla="*/ 14 w 776"/>
                  <a:gd name="T1" fmla="*/ 0 h 4"/>
                  <a:gd name="T2" fmla="*/ 0 w 776"/>
                  <a:gd name="T3" fmla="*/ 4 h 4"/>
                  <a:gd name="T4" fmla="*/ 776 w 776"/>
                  <a:gd name="T5" fmla="*/ 4 h 4"/>
                  <a:gd name="T6" fmla="*/ 14 w 776"/>
                  <a:gd name="T7" fmla="*/ 0 h 4"/>
                </a:gdLst>
                <a:ahLst/>
                <a:cxnLst>
                  <a:cxn ang="0">
                    <a:pos x="T0" y="T1"/>
                  </a:cxn>
                  <a:cxn ang="0">
                    <a:pos x="T2" y="T3"/>
                  </a:cxn>
                  <a:cxn ang="0">
                    <a:pos x="T4" y="T5"/>
                  </a:cxn>
                  <a:cxn ang="0">
                    <a:pos x="T6" y="T7"/>
                  </a:cxn>
                </a:cxnLst>
                <a:rect l="0" t="0" r="r" b="b"/>
                <a:pathLst>
                  <a:path w="776" h="4">
                    <a:moveTo>
                      <a:pt x="14" y="0"/>
                    </a:moveTo>
                    <a:lnTo>
                      <a:pt x="0" y="4"/>
                    </a:lnTo>
                    <a:lnTo>
                      <a:pt x="776" y="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iṧlíďe"/>
              <p:cNvSpPr/>
              <p:nvPr/>
            </p:nvSpPr>
            <p:spPr bwMode="auto">
              <a:xfrm>
                <a:off x="8822988" y="2520646"/>
                <a:ext cx="395525" cy="1553"/>
              </a:xfrm>
              <a:custGeom>
                <a:avLst/>
                <a:gdLst>
                  <a:gd name="T0" fmla="*/ 12 w 764"/>
                  <a:gd name="T1" fmla="*/ 0 h 3"/>
                  <a:gd name="T2" fmla="*/ 0 w 764"/>
                  <a:gd name="T3" fmla="*/ 3 h 3"/>
                  <a:gd name="T4" fmla="*/ 764 w 764"/>
                  <a:gd name="T5" fmla="*/ 3 h 3"/>
                  <a:gd name="T6" fmla="*/ 12 w 764"/>
                  <a:gd name="T7" fmla="*/ 0 h 3"/>
                </a:gdLst>
                <a:ahLst/>
                <a:cxnLst>
                  <a:cxn ang="0">
                    <a:pos x="T0" y="T1"/>
                  </a:cxn>
                  <a:cxn ang="0">
                    <a:pos x="T2" y="T3"/>
                  </a:cxn>
                  <a:cxn ang="0">
                    <a:pos x="T4" y="T5"/>
                  </a:cxn>
                  <a:cxn ang="0">
                    <a:pos x="T6" y="T7"/>
                  </a:cxn>
                </a:cxnLst>
                <a:rect l="0" t="0" r="r" b="b"/>
                <a:pathLst>
                  <a:path w="764" h="3">
                    <a:moveTo>
                      <a:pt x="12" y="0"/>
                    </a:moveTo>
                    <a:lnTo>
                      <a:pt x="0" y="3"/>
                    </a:lnTo>
                    <a:lnTo>
                      <a:pt x="764" y="3"/>
                    </a:lnTo>
                    <a:lnTo>
                      <a:pt x="12" y="0"/>
                    </a:lnTo>
                    <a:close/>
                  </a:path>
                </a:pathLst>
              </a:custGeom>
              <a:solidFill>
                <a:srgbClr val="88343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íṩľíďe"/>
              <p:cNvSpPr/>
              <p:nvPr/>
            </p:nvSpPr>
            <p:spPr bwMode="auto">
              <a:xfrm>
                <a:off x="8822988" y="2520646"/>
                <a:ext cx="395525" cy="1553"/>
              </a:xfrm>
              <a:custGeom>
                <a:avLst/>
                <a:gdLst>
                  <a:gd name="T0" fmla="*/ 12 w 764"/>
                  <a:gd name="T1" fmla="*/ 0 h 3"/>
                  <a:gd name="T2" fmla="*/ 0 w 764"/>
                  <a:gd name="T3" fmla="*/ 3 h 3"/>
                  <a:gd name="T4" fmla="*/ 764 w 764"/>
                  <a:gd name="T5" fmla="*/ 3 h 3"/>
                  <a:gd name="T6" fmla="*/ 12 w 764"/>
                  <a:gd name="T7" fmla="*/ 0 h 3"/>
                </a:gdLst>
                <a:ahLst/>
                <a:cxnLst>
                  <a:cxn ang="0">
                    <a:pos x="T0" y="T1"/>
                  </a:cxn>
                  <a:cxn ang="0">
                    <a:pos x="T2" y="T3"/>
                  </a:cxn>
                  <a:cxn ang="0">
                    <a:pos x="T4" y="T5"/>
                  </a:cxn>
                  <a:cxn ang="0">
                    <a:pos x="T6" y="T7"/>
                  </a:cxn>
                </a:cxnLst>
                <a:rect l="0" t="0" r="r" b="b"/>
                <a:pathLst>
                  <a:path w="764" h="3">
                    <a:moveTo>
                      <a:pt x="12" y="0"/>
                    </a:moveTo>
                    <a:lnTo>
                      <a:pt x="0" y="3"/>
                    </a:lnTo>
                    <a:lnTo>
                      <a:pt x="764" y="3"/>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ïsḻïḋè"/>
              <p:cNvSpPr/>
              <p:nvPr/>
            </p:nvSpPr>
            <p:spPr bwMode="auto">
              <a:xfrm>
                <a:off x="8733426" y="2600889"/>
                <a:ext cx="438494" cy="1553"/>
              </a:xfrm>
              <a:custGeom>
                <a:avLst/>
                <a:gdLst>
                  <a:gd name="T0" fmla="*/ 13 w 847"/>
                  <a:gd name="T1" fmla="*/ 0 h 3"/>
                  <a:gd name="T2" fmla="*/ 0 w 847"/>
                  <a:gd name="T3" fmla="*/ 3 h 3"/>
                  <a:gd name="T4" fmla="*/ 847 w 847"/>
                  <a:gd name="T5" fmla="*/ 3 h 3"/>
                  <a:gd name="T6" fmla="*/ 13 w 847"/>
                  <a:gd name="T7" fmla="*/ 0 h 3"/>
                </a:gdLst>
                <a:ahLst/>
                <a:cxnLst>
                  <a:cxn ang="0">
                    <a:pos x="T0" y="T1"/>
                  </a:cxn>
                  <a:cxn ang="0">
                    <a:pos x="T2" y="T3"/>
                  </a:cxn>
                  <a:cxn ang="0">
                    <a:pos x="T4" y="T5"/>
                  </a:cxn>
                  <a:cxn ang="0">
                    <a:pos x="T6" y="T7"/>
                  </a:cxn>
                </a:cxnLst>
                <a:rect l="0" t="0" r="r" b="b"/>
                <a:pathLst>
                  <a:path w="847" h="3">
                    <a:moveTo>
                      <a:pt x="13" y="0"/>
                    </a:moveTo>
                    <a:lnTo>
                      <a:pt x="0" y="3"/>
                    </a:lnTo>
                    <a:lnTo>
                      <a:pt x="847" y="3"/>
                    </a:lnTo>
                    <a:lnTo>
                      <a:pt x="13" y="0"/>
                    </a:lnTo>
                    <a:close/>
                  </a:path>
                </a:pathLst>
              </a:custGeom>
              <a:solidFill>
                <a:srgbClr val="8E56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 name="íṩḷïḍè"/>
              <p:cNvSpPr/>
              <p:nvPr/>
            </p:nvSpPr>
            <p:spPr bwMode="auto">
              <a:xfrm>
                <a:off x="8733426" y="2600889"/>
                <a:ext cx="438494" cy="1553"/>
              </a:xfrm>
              <a:custGeom>
                <a:avLst/>
                <a:gdLst>
                  <a:gd name="T0" fmla="*/ 13 w 847"/>
                  <a:gd name="T1" fmla="*/ 0 h 3"/>
                  <a:gd name="T2" fmla="*/ 0 w 847"/>
                  <a:gd name="T3" fmla="*/ 3 h 3"/>
                  <a:gd name="T4" fmla="*/ 847 w 847"/>
                  <a:gd name="T5" fmla="*/ 3 h 3"/>
                  <a:gd name="T6" fmla="*/ 13 w 847"/>
                  <a:gd name="T7" fmla="*/ 0 h 3"/>
                </a:gdLst>
                <a:ahLst/>
                <a:cxnLst>
                  <a:cxn ang="0">
                    <a:pos x="T0" y="T1"/>
                  </a:cxn>
                  <a:cxn ang="0">
                    <a:pos x="T2" y="T3"/>
                  </a:cxn>
                  <a:cxn ang="0">
                    <a:pos x="T4" y="T5"/>
                  </a:cxn>
                  <a:cxn ang="0">
                    <a:pos x="T6" y="T7"/>
                  </a:cxn>
                </a:cxnLst>
                <a:rect l="0" t="0" r="r" b="b"/>
                <a:pathLst>
                  <a:path w="847" h="3">
                    <a:moveTo>
                      <a:pt x="13" y="0"/>
                    </a:moveTo>
                    <a:lnTo>
                      <a:pt x="0" y="3"/>
                    </a:lnTo>
                    <a:lnTo>
                      <a:pt x="847" y="3"/>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 name="iṧlïḋé"/>
              <p:cNvSpPr/>
              <p:nvPr/>
            </p:nvSpPr>
            <p:spPr bwMode="auto">
              <a:xfrm>
                <a:off x="9138786" y="2425905"/>
                <a:ext cx="22779" cy="22779"/>
              </a:xfrm>
              <a:prstGeom prst="ellipse">
                <a:avLst/>
              </a:prstGeom>
              <a:solidFill>
                <a:srgbClr val="5D92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í$ľïdê"/>
              <p:cNvSpPr/>
              <p:nvPr/>
            </p:nvSpPr>
            <p:spPr bwMode="auto">
              <a:xfrm>
                <a:off x="9070968" y="2481300"/>
                <a:ext cx="22779" cy="22779"/>
              </a:xfrm>
              <a:prstGeom prst="ellipse">
                <a:avLst/>
              </a:prstGeom>
              <a:solidFill>
                <a:srgbClr val="B56E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íṥḻiḑe"/>
              <p:cNvSpPr/>
              <p:nvPr/>
            </p:nvSpPr>
            <p:spPr bwMode="auto">
              <a:xfrm>
                <a:off x="9189522" y="2559991"/>
                <a:ext cx="69890" cy="81798"/>
              </a:xfrm>
              <a:custGeom>
                <a:avLst/>
                <a:gdLst>
                  <a:gd name="T0" fmla="*/ 78 w 80"/>
                  <a:gd name="T1" fmla="*/ 41 h 94"/>
                  <a:gd name="T2" fmla="*/ 0 w 80"/>
                  <a:gd name="T3" fmla="*/ 94 h 94"/>
                  <a:gd name="T4" fmla="*/ 0 w 80"/>
                  <a:gd name="T5" fmla="*/ 57 h 94"/>
                  <a:gd name="T6" fmla="*/ 80 w 80"/>
                  <a:gd name="T7" fmla="*/ 0 h 94"/>
                  <a:gd name="T8" fmla="*/ 76 w 80"/>
                  <a:gd name="T9" fmla="*/ 23 h 94"/>
                  <a:gd name="T10" fmla="*/ 78 w 80"/>
                  <a:gd name="T11" fmla="*/ 41 h 94"/>
                </a:gdLst>
                <a:ahLst/>
                <a:cxnLst>
                  <a:cxn ang="0">
                    <a:pos x="T0" y="T1"/>
                  </a:cxn>
                  <a:cxn ang="0">
                    <a:pos x="T2" y="T3"/>
                  </a:cxn>
                  <a:cxn ang="0">
                    <a:pos x="T4" y="T5"/>
                  </a:cxn>
                  <a:cxn ang="0">
                    <a:pos x="T6" y="T7"/>
                  </a:cxn>
                  <a:cxn ang="0">
                    <a:pos x="T8" y="T9"/>
                  </a:cxn>
                  <a:cxn ang="0">
                    <a:pos x="T10" y="T11"/>
                  </a:cxn>
                </a:cxnLst>
                <a:rect l="0" t="0" r="r" b="b"/>
                <a:pathLst>
                  <a:path w="80" h="94">
                    <a:moveTo>
                      <a:pt x="78" y="41"/>
                    </a:moveTo>
                    <a:cubicBezTo>
                      <a:pt x="0" y="94"/>
                      <a:pt x="0" y="94"/>
                      <a:pt x="0" y="94"/>
                    </a:cubicBezTo>
                    <a:cubicBezTo>
                      <a:pt x="0" y="57"/>
                      <a:pt x="0" y="57"/>
                      <a:pt x="0" y="57"/>
                    </a:cubicBezTo>
                    <a:cubicBezTo>
                      <a:pt x="80" y="0"/>
                      <a:pt x="80" y="0"/>
                      <a:pt x="80" y="0"/>
                    </a:cubicBezTo>
                    <a:cubicBezTo>
                      <a:pt x="80" y="0"/>
                      <a:pt x="76" y="11"/>
                      <a:pt x="76" y="23"/>
                    </a:cubicBezTo>
                    <a:cubicBezTo>
                      <a:pt x="76" y="32"/>
                      <a:pt x="78" y="41"/>
                      <a:pt x="78" y="4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 name="îṩlîḋê"/>
              <p:cNvSpPr/>
              <p:nvPr/>
            </p:nvSpPr>
            <p:spPr bwMode="auto">
              <a:xfrm>
                <a:off x="7337947" y="2350544"/>
                <a:ext cx="323046" cy="68855"/>
              </a:xfrm>
              <a:custGeom>
                <a:avLst/>
                <a:gdLst>
                  <a:gd name="T0" fmla="*/ 13 w 371"/>
                  <a:gd name="T1" fmla="*/ 45 h 79"/>
                  <a:gd name="T2" fmla="*/ 341 w 371"/>
                  <a:gd name="T3" fmla="*/ 16 h 79"/>
                  <a:gd name="T4" fmla="*/ 362 w 371"/>
                  <a:gd name="T5" fmla="*/ 60 h 79"/>
                  <a:gd name="T6" fmla="*/ 343 w 371"/>
                  <a:gd name="T7" fmla="*/ 39 h 79"/>
                  <a:gd name="T8" fmla="*/ 331 w 371"/>
                  <a:gd name="T9" fmla="*/ 29 h 79"/>
                  <a:gd name="T10" fmla="*/ 0 w 371"/>
                  <a:gd name="T11" fmla="*/ 79 h 79"/>
                  <a:gd name="T12" fmla="*/ 13 w 371"/>
                  <a:gd name="T13" fmla="*/ 45 h 79"/>
                </a:gdLst>
                <a:ahLst/>
                <a:cxnLst>
                  <a:cxn ang="0">
                    <a:pos x="T0" y="T1"/>
                  </a:cxn>
                  <a:cxn ang="0">
                    <a:pos x="T2" y="T3"/>
                  </a:cxn>
                  <a:cxn ang="0">
                    <a:pos x="T4" y="T5"/>
                  </a:cxn>
                  <a:cxn ang="0">
                    <a:pos x="T6" y="T7"/>
                  </a:cxn>
                  <a:cxn ang="0">
                    <a:pos x="T8" y="T9"/>
                  </a:cxn>
                  <a:cxn ang="0">
                    <a:pos x="T10" y="T11"/>
                  </a:cxn>
                  <a:cxn ang="0">
                    <a:pos x="T12" y="T13"/>
                  </a:cxn>
                </a:cxnLst>
                <a:rect l="0" t="0" r="r" b="b"/>
                <a:pathLst>
                  <a:path w="371" h="79">
                    <a:moveTo>
                      <a:pt x="13" y="45"/>
                    </a:moveTo>
                    <a:cubicBezTo>
                      <a:pt x="13" y="45"/>
                      <a:pt x="311" y="0"/>
                      <a:pt x="341" y="16"/>
                    </a:cubicBezTo>
                    <a:cubicBezTo>
                      <a:pt x="371" y="31"/>
                      <a:pt x="363" y="58"/>
                      <a:pt x="362" y="60"/>
                    </a:cubicBezTo>
                    <a:cubicBezTo>
                      <a:pt x="361" y="61"/>
                      <a:pt x="351" y="74"/>
                      <a:pt x="343" y="39"/>
                    </a:cubicBezTo>
                    <a:cubicBezTo>
                      <a:pt x="341" y="33"/>
                      <a:pt x="337" y="29"/>
                      <a:pt x="331" y="29"/>
                    </a:cubicBezTo>
                    <a:cubicBezTo>
                      <a:pt x="300" y="29"/>
                      <a:pt x="195" y="31"/>
                      <a:pt x="0" y="79"/>
                    </a:cubicBezTo>
                    <a:cubicBezTo>
                      <a:pt x="13" y="45"/>
                      <a:pt x="13" y="45"/>
                      <a:pt x="13" y="45"/>
                    </a:cubicBezTo>
                  </a:path>
                </a:pathLst>
              </a:custGeom>
              <a:solidFill>
                <a:srgbClr val="405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ïṥlíḍé"/>
              <p:cNvSpPr/>
              <p:nvPr/>
            </p:nvSpPr>
            <p:spPr bwMode="auto">
              <a:xfrm>
                <a:off x="7340536" y="2313269"/>
                <a:ext cx="301820" cy="187927"/>
              </a:xfrm>
              <a:custGeom>
                <a:avLst/>
                <a:gdLst>
                  <a:gd name="T0" fmla="*/ 324 w 347"/>
                  <a:gd name="T1" fmla="*/ 0 h 216"/>
                  <a:gd name="T2" fmla="*/ 24 w 347"/>
                  <a:gd name="T3" fmla="*/ 154 h 216"/>
                  <a:gd name="T4" fmla="*/ 23 w 347"/>
                  <a:gd name="T5" fmla="*/ 209 h 216"/>
                  <a:gd name="T6" fmla="*/ 33 w 347"/>
                  <a:gd name="T7" fmla="*/ 177 h 216"/>
                  <a:gd name="T8" fmla="*/ 40 w 347"/>
                  <a:gd name="T9" fmla="*/ 161 h 216"/>
                  <a:gd name="T10" fmla="*/ 347 w 347"/>
                  <a:gd name="T11" fmla="*/ 19 h 216"/>
                  <a:gd name="T12" fmla="*/ 324 w 347"/>
                  <a:gd name="T13" fmla="*/ 0 h 216"/>
                </a:gdLst>
                <a:ahLst/>
                <a:cxnLst>
                  <a:cxn ang="0">
                    <a:pos x="T0" y="T1"/>
                  </a:cxn>
                  <a:cxn ang="0">
                    <a:pos x="T2" y="T3"/>
                  </a:cxn>
                  <a:cxn ang="0">
                    <a:pos x="T4" y="T5"/>
                  </a:cxn>
                  <a:cxn ang="0">
                    <a:pos x="T6" y="T7"/>
                  </a:cxn>
                  <a:cxn ang="0">
                    <a:pos x="T8" y="T9"/>
                  </a:cxn>
                  <a:cxn ang="0">
                    <a:pos x="T10" y="T11"/>
                  </a:cxn>
                  <a:cxn ang="0">
                    <a:pos x="T12" y="T13"/>
                  </a:cxn>
                </a:cxnLst>
                <a:rect l="0" t="0" r="r" b="b"/>
                <a:pathLst>
                  <a:path w="347" h="216">
                    <a:moveTo>
                      <a:pt x="324" y="0"/>
                    </a:moveTo>
                    <a:cubicBezTo>
                      <a:pt x="324" y="0"/>
                      <a:pt x="47" y="121"/>
                      <a:pt x="24" y="154"/>
                    </a:cubicBezTo>
                    <a:cubicBezTo>
                      <a:pt x="0" y="189"/>
                      <a:pt x="21" y="209"/>
                      <a:pt x="23" y="209"/>
                    </a:cubicBezTo>
                    <a:cubicBezTo>
                      <a:pt x="25" y="210"/>
                      <a:pt x="42" y="216"/>
                      <a:pt x="33" y="177"/>
                    </a:cubicBezTo>
                    <a:cubicBezTo>
                      <a:pt x="32" y="171"/>
                      <a:pt x="35" y="164"/>
                      <a:pt x="40" y="161"/>
                    </a:cubicBezTo>
                    <a:cubicBezTo>
                      <a:pt x="71" y="141"/>
                      <a:pt x="171" y="79"/>
                      <a:pt x="347" y="19"/>
                    </a:cubicBezTo>
                    <a:cubicBezTo>
                      <a:pt x="324" y="0"/>
                      <a:pt x="324" y="0"/>
                      <a:pt x="324" y="0"/>
                    </a:cubicBezTo>
                  </a:path>
                </a:pathLst>
              </a:custGeom>
              <a:solidFill>
                <a:srgbClr val="405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iṥļîďé"/>
              <p:cNvSpPr/>
              <p:nvPr/>
            </p:nvSpPr>
            <p:spPr bwMode="auto">
              <a:xfrm>
                <a:off x="7609223" y="2304468"/>
                <a:ext cx="39345" cy="33133"/>
              </a:xfrm>
              <a:custGeom>
                <a:avLst/>
                <a:gdLst>
                  <a:gd name="T0" fmla="*/ 2 w 45"/>
                  <a:gd name="T1" fmla="*/ 10 h 38"/>
                  <a:gd name="T2" fmla="*/ 30 w 45"/>
                  <a:gd name="T3" fmla="*/ 1 h 38"/>
                  <a:gd name="T4" fmla="*/ 44 w 45"/>
                  <a:gd name="T5" fmla="*/ 24 h 38"/>
                  <a:gd name="T6" fmla="*/ 29 w 45"/>
                  <a:gd name="T7" fmla="*/ 38 h 38"/>
                  <a:gd name="T8" fmla="*/ 2 w 45"/>
                  <a:gd name="T9" fmla="*/ 10 h 38"/>
                </a:gdLst>
                <a:ahLst/>
                <a:cxnLst>
                  <a:cxn ang="0">
                    <a:pos x="T0" y="T1"/>
                  </a:cxn>
                  <a:cxn ang="0">
                    <a:pos x="T2" y="T3"/>
                  </a:cxn>
                  <a:cxn ang="0">
                    <a:pos x="T4" y="T5"/>
                  </a:cxn>
                  <a:cxn ang="0">
                    <a:pos x="T6" y="T7"/>
                  </a:cxn>
                  <a:cxn ang="0">
                    <a:pos x="T8" y="T9"/>
                  </a:cxn>
                </a:cxnLst>
                <a:rect l="0" t="0" r="r" b="b"/>
                <a:pathLst>
                  <a:path w="45" h="38">
                    <a:moveTo>
                      <a:pt x="2" y="10"/>
                    </a:moveTo>
                    <a:cubicBezTo>
                      <a:pt x="0" y="12"/>
                      <a:pt x="21" y="0"/>
                      <a:pt x="30" y="1"/>
                    </a:cubicBezTo>
                    <a:cubicBezTo>
                      <a:pt x="37" y="3"/>
                      <a:pt x="45" y="17"/>
                      <a:pt x="44" y="24"/>
                    </a:cubicBezTo>
                    <a:cubicBezTo>
                      <a:pt x="42" y="31"/>
                      <a:pt x="29" y="38"/>
                      <a:pt x="29" y="38"/>
                    </a:cubicBezTo>
                    <a:lnTo>
                      <a:pt x="2" y="10"/>
                    </a:lnTo>
                    <a:close/>
                  </a:path>
                </a:pathLst>
              </a:custGeom>
              <a:solidFill>
                <a:srgbClr val="405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 name="íŝľiḑe"/>
              <p:cNvSpPr/>
              <p:nvPr/>
            </p:nvSpPr>
            <p:spPr bwMode="auto">
              <a:xfrm>
                <a:off x="7315168" y="2309127"/>
                <a:ext cx="333400" cy="184302"/>
              </a:xfrm>
              <a:custGeom>
                <a:avLst/>
                <a:gdLst>
                  <a:gd name="T0" fmla="*/ 337 w 383"/>
                  <a:gd name="T1" fmla="*/ 1 h 212"/>
                  <a:gd name="T2" fmla="*/ 237 w 383"/>
                  <a:gd name="T3" fmla="*/ 36 h 212"/>
                  <a:gd name="T4" fmla="*/ 198 w 383"/>
                  <a:gd name="T5" fmla="*/ 57 h 212"/>
                  <a:gd name="T6" fmla="*/ 198 w 383"/>
                  <a:gd name="T7" fmla="*/ 57 h 212"/>
                  <a:gd name="T8" fmla="*/ 198 w 383"/>
                  <a:gd name="T9" fmla="*/ 57 h 212"/>
                  <a:gd name="T10" fmla="*/ 197 w 383"/>
                  <a:gd name="T11" fmla="*/ 57 h 212"/>
                  <a:gd name="T12" fmla="*/ 197 w 383"/>
                  <a:gd name="T13" fmla="*/ 58 h 212"/>
                  <a:gd name="T14" fmla="*/ 153 w 383"/>
                  <a:gd name="T15" fmla="*/ 59 h 212"/>
                  <a:gd name="T16" fmla="*/ 39 w 383"/>
                  <a:gd name="T17" fmla="*/ 83 h 212"/>
                  <a:gd name="T18" fmla="*/ 37 w 383"/>
                  <a:gd name="T19" fmla="*/ 190 h 212"/>
                  <a:gd name="T20" fmla="*/ 116 w 383"/>
                  <a:gd name="T21" fmla="*/ 201 h 212"/>
                  <a:gd name="T22" fmla="*/ 187 w 383"/>
                  <a:gd name="T23" fmla="*/ 133 h 212"/>
                  <a:gd name="T24" fmla="*/ 203 w 383"/>
                  <a:gd name="T25" fmla="*/ 82 h 212"/>
                  <a:gd name="T26" fmla="*/ 238 w 383"/>
                  <a:gd name="T27" fmla="*/ 117 h 212"/>
                  <a:gd name="T28" fmla="*/ 323 w 383"/>
                  <a:gd name="T29" fmla="*/ 136 h 212"/>
                  <a:gd name="T30" fmla="*/ 378 w 383"/>
                  <a:gd name="T31" fmla="*/ 85 h 212"/>
                  <a:gd name="T32" fmla="*/ 337 w 383"/>
                  <a:gd name="T33" fmla="*/ 1 h 212"/>
                  <a:gd name="T34" fmla="*/ 167 w 383"/>
                  <a:gd name="T35" fmla="*/ 148 h 212"/>
                  <a:gd name="T36" fmla="*/ 73 w 383"/>
                  <a:gd name="T37" fmla="*/ 194 h 212"/>
                  <a:gd name="T38" fmla="*/ 49 w 383"/>
                  <a:gd name="T39" fmla="*/ 97 h 212"/>
                  <a:gd name="T40" fmla="*/ 171 w 383"/>
                  <a:gd name="T41" fmla="*/ 82 h 212"/>
                  <a:gd name="T42" fmla="*/ 167 w 383"/>
                  <a:gd name="T43" fmla="*/ 148 h 212"/>
                  <a:gd name="T44" fmla="*/ 353 w 383"/>
                  <a:gd name="T45" fmla="*/ 108 h 212"/>
                  <a:gd name="T46" fmla="*/ 261 w 383"/>
                  <a:gd name="T47" fmla="*/ 119 h 212"/>
                  <a:gd name="T48" fmla="*/ 231 w 383"/>
                  <a:gd name="T49" fmla="*/ 65 h 212"/>
                  <a:gd name="T50" fmla="*/ 335 w 383"/>
                  <a:gd name="T51" fmla="*/ 16 h 212"/>
                  <a:gd name="T52" fmla="*/ 353 w 383"/>
                  <a:gd name="T53" fmla="*/ 10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3" h="212">
                    <a:moveTo>
                      <a:pt x="337" y="1"/>
                    </a:moveTo>
                    <a:cubicBezTo>
                      <a:pt x="304" y="0"/>
                      <a:pt x="259" y="17"/>
                      <a:pt x="237" y="36"/>
                    </a:cubicBezTo>
                    <a:cubicBezTo>
                      <a:pt x="217" y="52"/>
                      <a:pt x="202" y="56"/>
                      <a:pt x="198" y="57"/>
                    </a:cubicBezTo>
                    <a:cubicBezTo>
                      <a:pt x="198" y="57"/>
                      <a:pt x="198" y="57"/>
                      <a:pt x="198" y="57"/>
                    </a:cubicBezTo>
                    <a:cubicBezTo>
                      <a:pt x="198" y="57"/>
                      <a:pt x="198" y="57"/>
                      <a:pt x="198" y="57"/>
                    </a:cubicBezTo>
                    <a:cubicBezTo>
                      <a:pt x="197" y="57"/>
                      <a:pt x="197" y="57"/>
                      <a:pt x="197" y="57"/>
                    </a:cubicBezTo>
                    <a:cubicBezTo>
                      <a:pt x="197" y="58"/>
                      <a:pt x="197" y="58"/>
                      <a:pt x="197" y="58"/>
                    </a:cubicBezTo>
                    <a:cubicBezTo>
                      <a:pt x="193" y="59"/>
                      <a:pt x="178" y="63"/>
                      <a:pt x="153" y="59"/>
                    </a:cubicBezTo>
                    <a:cubicBezTo>
                      <a:pt x="124" y="55"/>
                      <a:pt x="73" y="65"/>
                      <a:pt x="39" y="83"/>
                    </a:cubicBezTo>
                    <a:cubicBezTo>
                      <a:pt x="0" y="104"/>
                      <a:pt x="19" y="167"/>
                      <a:pt x="37" y="190"/>
                    </a:cubicBezTo>
                    <a:cubicBezTo>
                      <a:pt x="56" y="212"/>
                      <a:pt x="84" y="211"/>
                      <a:pt x="116" y="201"/>
                    </a:cubicBezTo>
                    <a:cubicBezTo>
                      <a:pt x="147" y="192"/>
                      <a:pt x="181" y="168"/>
                      <a:pt x="187" y="133"/>
                    </a:cubicBezTo>
                    <a:cubicBezTo>
                      <a:pt x="189" y="118"/>
                      <a:pt x="190" y="87"/>
                      <a:pt x="203" y="82"/>
                    </a:cubicBezTo>
                    <a:cubicBezTo>
                      <a:pt x="216" y="79"/>
                      <a:pt x="231" y="106"/>
                      <a:pt x="238" y="117"/>
                    </a:cubicBezTo>
                    <a:cubicBezTo>
                      <a:pt x="257" y="144"/>
                      <a:pt x="295" y="145"/>
                      <a:pt x="323" y="136"/>
                    </a:cubicBezTo>
                    <a:cubicBezTo>
                      <a:pt x="351" y="127"/>
                      <a:pt x="373" y="113"/>
                      <a:pt x="378" y="85"/>
                    </a:cubicBezTo>
                    <a:cubicBezTo>
                      <a:pt x="383" y="58"/>
                      <a:pt x="374" y="2"/>
                      <a:pt x="337" y="1"/>
                    </a:cubicBezTo>
                    <a:moveTo>
                      <a:pt x="167" y="148"/>
                    </a:moveTo>
                    <a:cubicBezTo>
                      <a:pt x="151" y="179"/>
                      <a:pt x="108" y="203"/>
                      <a:pt x="73" y="194"/>
                    </a:cubicBezTo>
                    <a:cubicBezTo>
                      <a:pt x="39" y="186"/>
                      <a:pt x="16" y="134"/>
                      <a:pt x="49" y="97"/>
                    </a:cubicBezTo>
                    <a:cubicBezTo>
                      <a:pt x="80" y="63"/>
                      <a:pt x="161" y="68"/>
                      <a:pt x="171" y="82"/>
                    </a:cubicBezTo>
                    <a:cubicBezTo>
                      <a:pt x="181" y="97"/>
                      <a:pt x="183" y="118"/>
                      <a:pt x="167" y="148"/>
                    </a:cubicBezTo>
                    <a:moveTo>
                      <a:pt x="353" y="108"/>
                    </a:moveTo>
                    <a:cubicBezTo>
                      <a:pt x="330" y="133"/>
                      <a:pt x="287" y="136"/>
                      <a:pt x="261" y="119"/>
                    </a:cubicBezTo>
                    <a:cubicBezTo>
                      <a:pt x="236" y="103"/>
                      <a:pt x="228" y="83"/>
                      <a:pt x="231" y="65"/>
                    </a:cubicBezTo>
                    <a:cubicBezTo>
                      <a:pt x="233" y="47"/>
                      <a:pt x="298" y="2"/>
                      <a:pt x="335" y="16"/>
                    </a:cubicBezTo>
                    <a:cubicBezTo>
                      <a:pt x="373" y="30"/>
                      <a:pt x="375" y="83"/>
                      <a:pt x="353" y="108"/>
                    </a:cubicBezTo>
                  </a:path>
                </a:pathLst>
              </a:custGeom>
              <a:solidFill>
                <a:srgbClr val="405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 name="išḷiḋe"/>
              <p:cNvSpPr/>
              <p:nvPr/>
            </p:nvSpPr>
            <p:spPr bwMode="auto">
              <a:xfrm>
                <a:off x="7343642" y="2370735"/>
                <a:ext cx="127355" cy="108718"/>
              </a:xfrm>
              <a:custGeom>
                <a:avLst/>
                <a:gdLst>
                  <a:gd name="T0" fmla="*/ 146 w 146"/>
                  <a:gd name="T1" fmla="*/ 34 h 125"/>
                  <a:gd name="T2" fmla="*/ 36 w 146"/>
                  <a:gd name="T3" fmla="*/ 95 h 125"/>
                  <a:gd name="T4" fmla="*/ 29 w 146"/>
                  <a:gd name="T5" fmla="*/ 111 h 125"/>
                  <a:gd name="T6" fmla="*/ 31 w 146"/>
                  <a:gd name="T7" fmla="*/ 120 h 125"/>
                  <a:gd name="T8" fmla="*/ 40 w 146"/>
                  <a:gd name="T9" fmla="*/ 123 h 125"/>
                  <a:gd name="T10" fmla="*/ 55 w 146"/>
                  <a:gd name="T11" fmla="*/ 125 h 125"/>
                  <a:gd name="T12" fmla="*/ 134 w 146"/>
                  <a:gd name="T13" fmla="*/ 77 h 125"/>
                  <a:gd name="T14" fmla="*/ 146 w 146"/>
                  <a:gd name="T15" fmla="*/ 37 h 125"/>
                  <a:gd name="T16" fmla="*/ 146 w 146"/>
                  <a:gd name="T17" fmla="*/ 34 h 125"/>
                  <a:gd name="T18" fmla="*/ 118 w 146"/>
                  <a:gd name="T19" fmla="*/ 29 h 125"/>
                  <a:gd name="T20" fmla="*/ 2 w 146"/>
                  <a:gd name="T21" fmla="*/ 54 h 125"/>
                  <a:gd name="T22" fmla="*/ 0 w 146"/>
                  <a:gd name="T23" fmla="*/ 67 h 125"/>
                  <a:gd name="T24" fmla="*/ 12 w 146"/>
                  <a:gd name="T25" fmla="*/ 103 h 125"/>
                  <a:gd name="T26" fmla="*/ 20 w 146"/>
                  <a:gd name="T27" fmla="*/ 88 h 125"/>
                  <a:gd name="T28" fmla="*/ 118 w 146"/>
                  <a:gd name="T29" fmla="*/ 29 h 125"/>
                  <a:gd name="T30" fmla="*/ 93 w 146"/>
                  <a:gd name="T31" fmla="*/ 0 h 125"/>
                  <a:gd name="T32" fmla="*/ 23 w 146"/>
                  <a:gd name="T33" fmla="*/ 20 h 125"/>
                  <a:gd name="T34" fmla="*/ 129 w 146"/>
                  <a:gd name="T35" fmla="*/ 5 h 125"/>
                  <a:gd name="T36" fmla="*/ 93 w 146"/>
                  <a:gd name="T3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6" h="125">
                    <a:moveTo>
                      <a:pt x="146" y="34"/>
                    </a:moveTo>
                    <a:cubicBezTo>
                      <a:pt x="89" y="61"/>
                      <a:pt x="53" y="84"/>
                      <a:pt x="36" y="95"/>
                    </a:cubicBezTo>
                    <a:cubicBezTo>
                      <a:pt x="31" y="98"/>
                      <a:pt x="28" y="105"/>
                      <a:pt x="29" y="111"/>
                    </a:cubicBezTo>
                    <a:cubicBezTo>
                      <a:pt x="30" y="114"/>
                      <a:pt x="30" y="117"/>
                      <a:pt x="31" y="120"/>
                    </a:cubicBezTo>
                    <a:cubicBezTo>
                      <a:pt x="34" y="121"/>
                      <a:pt x="37" y="123"/>
                      <a:pt x="40" y="123"/>
                    </a:cubicBezTo>
                    <a:cubicBezTo>
                      <a:pt x="45" y="125"/>
                      <a:pt x="50" y="125"/>
                      <a:pt x="55" y="125"/>
                    </a:cubicBezTo>
                    <a:cubicBezTo>
                      <a:pt x="86" y="125"/>
                      <a:pt x="120" y="103"/>
                      <a:pt x="134" y="77"/>
                    </a:cubicBezTo>
                    <a:cubicBezTo>
                      <a:pt x="142" y="62"/>
                      <a:pt x="146" y="49"/>
                      <a:pt x="146" y="37"/>
                    </a:cubicBezTo>
                    <a:cubicBezTo>
                      <a:pt x="146" y="36"/>
                      <a:pt x="146" y="35"/>
                      <a:pt x="146" y="34"/>
                    </a:cubicBezTo>
                    <a:moveTo>
                      <a:pt x="118" y="29"/>
                    </a:moveTo>
                    <a:cubicBezTo>
                      <a:pt x="83" y="35"/>
                      <a:pt x="45" y="43"/>
                      <a:pt x="2" y="54"/>
                    </a:cubicBezTo>
                    <a:cubicBezTo>
                      <a:pt x="1" y="58"/>
                      <a:pt x="0" y="62"/>
                      <a:pt x="0" y="67"/>
                    </a:cubicBezTo>
                    <a:cubicBezTo>
                      <a:pt x="0" y="80"/>
                      <a:pt x="5" y="93"/>
                      <a:pt x="12" y="103"/>
                    </a:cubicBezTo>
                    <a:cubicBezTo>
                      <a:pt x="13" y="98"/>
                      <a:pt x="16" y="93"/>
                      <a:pt x="20" y="88"/>
                    </a:cubicBezTo>
                    <a:cubicBezTo>
                      <a:pt x="28" y="76"/>
                      <a:pt x="69" y="53"/>
                      <a:pt x="118" y="29"/>
                    </a:cubicBezTo>
                    <a:moveTo>
                      <a:pt x="93" y="0"/>
                    </a:moveTo>
                    <a:cubicBezTo>
                      <a:pt x="69" y="0"/>
                      <a:pt x="40" y="6"/>
                      <a:pt x="23" y="20"/>
                    </a:cubicBezTo>
                    <a:cubicBezTo>
                      <a:pt x="44" y="17"/>
                      <a:pt x="84" y="11"/>
                      <a:pt x="129" y="5"/>
                    </a:cubicBezTo>
                    <a:cubicBezTo>
                      <a:pt x="121" y="2"/>
                      <a:pt x="107" y="0"/>
                      <a:pt x="9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íṧ1ïďê"/>
              <p:cNvSpPr/>
              <p:nvPr/>
            </p:nvSpPr>
            <p:spPr bwMode="auto">
              <a:xfrm>
                <a:off x="7345713" y="2374876"/>
                <a:ext cx="120625" cy="42969"/>
              </a:xfrm>
              <a:custGeom>
                <a:avLst/>
                <a:gdLst>
                  <a:gd name="T0" fmla="*/ 127 w 139"/>
                  <a:gd name="T1" fmla="*/ 0 h 49"/>
                  <a:gd name="T2" fmla="*/ 21 w 139"/>
                  <a:gd name="T3" fmla="*/ 15 h 49"/>
                  <a:gd name="T4" fmla="*/ 14 w 139"/>
                  <a:gd name="T5" fmla="*/ 21 h 49"/>
                  <a:gd name="T6" fmla="*/ 0 w 139"/>
                  <a:gd name="T7" fmla="*/ 49 h 49"/>
                  <a:gd name="T8" fmla="*/ 116 w 139"/>
                  <a:gd name="T9" fmla="*/ 24 h 49"/>
                  <a:gd name="T10" fmla="*/ 139 w 139"/>
                  <a:gd name="T11" fmla="*/ 12 h 49"/>
                  <a:gd name="T12" fmla="*/ 136 w 139"/>
                  <a:gd name="T13" fmla="*/ 6 h 49"/>
                  <a:gd name="T14" fmla="*/ 127 w 139"/>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49">
                    <a:moveTo>
                      <a:pt x="127" y="0"/>
                    </a:moveTo>
                    <a:cubicBezTo>
                      <a:pt x="82" y="6"/>
                      <a:pt x="42" y="12"/>
                      <a:pt x="21" y="15"/>
                    </a:cubicBezTo>
                    <a:cubicBezTo>
                      <a:pt x="18" y="17"/>
                      <a:pt x="16" y="19"/>
                      <a:pt x="14" y="21"/>
                    </a:cubicBezTo>
                    <a:cubicBezTo>
                      <a:pt x="6" y="30"/>
                      <a:pt x="2" y="39"/>
                      <a:pt x="0" y="49"/>
                    </a:cubicBezTo>
                    <a:cubicBezTo>
                      <a:pt x="43" y="38"/>
                      <a:pt x="81" y="30"/>
                      <a:pt x="116" y="24"/>
                    </a:cubicBezTo>
                    <a:cubicBezTo>
                      <a:pt x="123" y="20"/>
                      <a:pt x="131" y="16"/>
                      <a:pt x="139" y="12"/>
                    </a:cubicBezTo>
                    <a:cubicBezTo>
                      <a:pt x="138" y="10"/>
                      <a:pt x="137" y="8"/>
                      <a:pt x="136" y="6"/>
                    </a:cubicBezTo>
                    <a:cubicBezTo>
                      <a:pt x="135" y="4"/>
                      <a:pt x="131" y="2"/>
                      <a:pt x="127"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isḷiḋé"/>
              <p:cNvSpPr/>
              <p:nvPr/>
            </p:nvSpPr>
            <p:spPr bwMode="auto">
              <a:xfrm>
                <a:off x="7353997" y="2385747"/>
                <a:ext cx="117001" cy="89563"/>
              </a:xfrm>
              <a:custGeom>
                <a:avLst/>
                <a:gdLst>
                  <a:gd name="T0" fmla="*/ 129 w 134"/>
                  <a:gd name="T1" fmla="*/ 0 h 103"/>
                  <a:gd name="T2" fmla="*/ 106 w 134"/>
                  <a:gd name="T3" fmla="*/ 12 h 103"/>
                  <a:gd name="T4" fmla="*/ 8 w 134"/>
                  <a:gd name="T5" fmla="*/ 71 h 103"/>
                  <a:gd name="T6" fmla="*/ 0 w 134"/>
                  <a:gd name="T7" fmla="*/ 86 h 103"/>
                  <a:gd name="T8" fmla="*/ 19 w 134"/>
                  <a:gd name="T9" fmla="*/ 103 h 103"/>
                  <a:gd name="T10" fmla="*/ 17 w 134"/>
                  <a:gd name="T11" fmla="*/ 94 h 103"/>
                  <a:gd name="T12" fmla="*/ 24 w 134"/>
                  <a:gd name="T13" fmla="*/ 78 h 103"/>
                  <a:gd name="T14" fmla="*/ 134 w 134"/>
                  <a:gd name="T15" fmla="*/ 17 h 103"/>
                  <a:gd name="T16" fmla="*/ 129 w 134"/>
                  <a:gd name="T1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03">
                    <a:moveTo>
                      <a:pt x="129" y="0"/>
                    </a:moveTo>
                    <a:cubicBezTo>
                      <a:pt x="121" y="4"/>
                      <a:pt x="113" y="8"/>
                      <a:pt x="106" y="12"/>
                    </a:cubicBezTo>
                    <a:cubicBezTo>
                      <a:pt x="57" y="36"/>
                      <a:pt x="16" y="59"/>
                      <a:pt x="8" y="71"/>
                    </a:cubicBezTo>
                    <a:cubicBezTo>
                      <a:pt x="4" y="76"/>
                      <a:pt x="1" y="81"/>
                      <a:pt x="0" y="86"/>
                    </a:cubicBezTo>
                    <a:cubicBezTo>
                      <a:pt x="5" y="93"/>
                      <a:pt x="11" y="99"/>
                      <a:pt x="19" y="103"/>
                    </a:cubicBezTo>
                    <a:cubicBezTo>
                      <a:pt x="18" y="100"/>
                      <a:pt x="18" y="97"/>
                      <a:pt x="17" y="94"/>
                    </a:cubicBezTo>
                    <a:cubicBezTo>
                      <a:pt x="16" y="88"/>
                      <a:pt x="19" y="81"/>
                      <a:pt x="24" y="78"/>
                    </a:cubicBezTo>
                    <a:cubicBezTo>
                      <a:pt x="41" y="67"/>
                      <a:pt x="77" y="44"/>
                      <a:pt x="134" y="17"/>
                    </a:cubicBezTo>
                    <a:cubicBezTo>
                      <a:pt x="133" y="10"/>
                      <a:pt x="132" y="5"/>
                      <a:pt x="129"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îṥ1îḓé"/>
              <p:cNvSpPr/>
              <p:nvPr/>
            </p:nvSpPr>
            <p:spPr bwMode="auto">
              <a:xfrm>
                <a:off x="7343642" y="2370735"/>
                <a:ext cx="127355" cy="58501"/>
              </a:xfrm>
              <a:custGeom>
                <a:avLst/>
                <a:gdLst>
                  <a:gd name="T0" fmla="*/ 93 w 146"/>
                  <a:gd name="T1" fmla="*/ 0 h 67"/>
                  <a:gd name="T2" fmla="*/ 16 w 146"/>
                  <a:gd name="T3" fmla="*/ 26 h 67"/>
                  <a:gd name="T4" fmla="*/ 0 w 146"/>
                  <a:gd name="T5" fmla="*/ 67 h 67"/>
                  <a:gd name="T6" fmla="*/ 2 w 146"/>
                  <a:gd name="T7" fmla="*/ 54 h 67"/>
                  <a:gd name="T8" fmla="*/ 16 w 146"/>
                  <a:gd name="T9" fmla="*/ 26 h 67"/>
                  <a:gd name="T10" fmla="*/ 23 w 146"/>
                  <a:gd name="T11" fmla="*/ 20 h 67"/>
                  <a:gd name="T12" fmla="*/ 93 w 146"/>
                  <a:gd name="T13" fmla="*/ 0 h 67"/>
                  <a:gd name="T14" fmla="*/ 129 w 146"/>
                  <a:gd name="T15" fmla="*/ 5 h 67"/>
                  <a:gd name="T16" fmla="*/ 138 w 146"/>
                  <a:gd name="T17" fmla="*/ 11 h 67"/>
                  <a:gd name="T18" fmla="*/ 141 w 146"/>
                  <a:gd name="T19" fmla="*/ 17 h 67"/>
                  <a:gd name="T20" fmla="*/ 146 w 146"/>
                  <a:gd name="T21" fmla="*/ 34 h 67"/>
                  <a:gd name="T22" fmla="*/ 146 w 146"/>
                  <a:gd name="T23" fmla="*/ 37 h 67"/>
                  <a:gd name="T24" fmla="*/ 138 w 146"/>
                  <a:gd name="T25" fmla="*/ 11 h 67"/>
                  <a:gd name="T26" fmla="*/ 93 w 146"/>
                  <a:gd name="T2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67">
                    <a:moveTo>
                      <a:pt x="93" y="0"/>
                    </a:moveTo>
                    <a:cubicBezTo>
                      <a:pt x="65" y="0"/>
                      <a:pt x="33" y="7"/>
                      <a:pt x="16" y="26"/>
                    </a:cubicBezTo>
                    <a:cubicBezTo>
                      <a:pt x="5" y="39"/>
                      <a:pt x="0" y="53"/>
                      <a:pt x="0" y="67"/>
                    </a:cubicBezTo>
                    <a:cubicBezTo>
                      <a:pt x="0" y="62"/>
                      <a:pt x="1" y="58"/>
                      <a:pt x="2" y="54"/>
                    </a:cubicBezTo>
                    <a:cubicBezTo>
                      <a:pt x="4" y="44"/>
                      <a:pt x="8" y="35"/>
                      <a:pt x="16" y="26"/>
                    </a:cubicBezTo>
                    <a:cubicBezTo>
                      <a:pt x="18" y="24"/>
                      <a:pt x="20" y="22"/>
                      <a:pt x="23" y="20"/>
                    </a:cubicBezTo>
                    <a:cubicBezTo>
                      <a:pt x="40" y="6"/>
                      <a:pt x="69" y="0"/>
                      <a:pt x="93" y="0"/>
                    </a:cubicBezTo>
                    <a:cubicBezTo>
                      <a:pt x="107" y="0"/>
                      <a:pt x="121" y="2"/>
                      <a:pt x="129" y="5"/>
                    </a:cubicBezTo>
                    <a:cubicBezTo>
                      <a:pt x="133" y="7"/>
                      <a:pt x="137" y="9"/>
                      <a:pt x="138" y="11"/>
                    </a:cubicBezTo>
                    <a:cubicBezTo>
                      <a:pt x="139" y="13"/>
                      <a:pt x="140" y="15"/>
                      <a:pt x="141" y="17"/>
                    </a:cubicBezTo>
                    <a:cubicBezTo>
                      <a:pt x="144" y="22"/>
                      <a:pt x="145" y="27"/>
                      <a:pt x="146" y="34"/>
                    </a:cubicBezTo>
                    <a:cubicBezTo>
                      <a:pt x="146" y="35"/>
                      <a:pt x="146" y="36"/>
                      <a:pt x="146" y="37"/>
                    </a:cubicBezTo>
                    <a:cubicBezTo>
                      <a:pt x="146" y="27"/>
                      <a:pt x="143" y="18"/>
                      <a:pt x="138" y="11"/>
                    </a:cubicBezTo>
                    <a:cubicBezTo>
                      <a:pt x="134" y="5"/>
                      <a:pt x="115" y="0"/>
                      <a:pt x="93"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ïṣliḍé"/>
              <p:cNvSpPr/>
              <p:nvPr/>
            </p:nvSpPr>
            <p:spPr bwMode="auto">
              <a:xfrm>
                <a:off x="7518107" y="2319999"/>
                <a:ext cx="116483" cy="101988"/>
              </a:xfrm>
              <a:custGeom>
                <a:avLst/>
                <a:gdLst>
                  <a:gd name="T0" fmla="*/ 117 w 134"/>
                  <a:gd name="T1" fmla="*/ 64 h 117"/>
                  <a:gd name="T2" fmla="*/ 0 w 134"/>
                  <a:gd name="T3" fmla="*/ 73 h 117"/>
                  <a:gd name="T4" fmla="*/ 28 w 134"/>
                  <a:gd name="T5" fmla="*/ 106 h 117"/>
                  <a:gd name="T6" fmla="*/ 66 w 134"/>
                  <a:gd name="T7" fmla="*/ 117 h 117"/>
                  <a:gd name="T8" fmla="*/ 120 w 134"/>
                  <a:gd name="T9" fmla="*/ 95 h 117"/>
                  <a:gd name="T10" fmla="*/ 133 w 134"/>
                  <a:gd name="T11" fmla="*/ 68 h 117"/>
                  <a:gd name="T12" fmla="*/ 124 w 134"/>
                  <a:gd name="T13" fmla="*/ 64 h 117"/>
                  <a:gd name="T14" fmla="*/ 117 w 134"/>
                  <a:gd name="T15" fmla="*/ 64 h 117"/>
                  <a:gd name="T16" fmla="*/ 123 w 134"/>
                  <a:gd name="T17" fmla="*/ 18 h 117"/>
                  <a:gd name="T18" fmla="*/ 35 w 134"/>
                  <a:gd name="T19" fmla="*/ 52 h 117"/>
                  <a:gd name="T20" fmla="*/ 106 w 134"/>
                  <a:gd name="T21" fmla="*/ 47 h 117"/>
                  <a:gd name="T22" fmla="*/ 134 w 134"/>
                  <a:gd name="T23" fmla="*/ 51 h 117"/>
                  <a:gd name="T24" fmla="*/ 123 w 134"/>
                  <a:gd name="T25" fmla="*/ 18 h 117"/>
                  <a:gd name="T26" fmla="*/ 86 w 134"/>
                  <a:gd name="T27" fmla="*/ 0 h 117"/>
                  <a:gd name="T28" fmla="*/ 0 w 134"/>
                  <a:gd name="T29" fmla="*/ 47 h 117"/>
                  <a:gd name="T30" fmla="*/ 99 w 134"/>
                  <a:gd name="T31" fmla="*/ 2 h 117"/>
                  <a:gd name="T32" fmla="*/ 86 w 134"/>
                  <a:gd name="T3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17">
                    <a:moveTo>
                      <a:pt x="117" y="64"/>
                    </a:moveTo>
                    <a:cubicBezTo>
                      <a:pt x="97" y="64"/>
                      <a:pt x="58" y="66"/>
                      <a:pt x="0" y="73"/>
                    </a:cubicBezTo>
                    <a:cubicBezTo>
                      <a:pt x="4" y="85"/>
                      <a:pt x="12" y="96"/>
                      <a:pt x="28" y="106"/>
                    </a:cubicBezTo>
                    <a:cubicBezTo>
                      <a:pt x="39" y="113"/>
                      <a:pt x="52" y="117"/>
                      <a:pt x="66" y="117"/>
                    </a:cubicBezTo>
                    <a:cubicBezTo>
                      <a:pt x="86" y="117"/>
                      <a:pt x="107" y="109"/>
                      <a:pt x="120" y="95"/>
                    </a:cubicBezTo>
                    <a:cubicBezTo>
                      <a:pt x="126" y="88"/>
                      <a:pt x="131" y="78"/>
                      <a:pt x="133" y="68"/>
                    </a:cubicBezTo>
                    <a:cubicBezTo>
                      <a:pt x="131" y="66"/>
                      <a:pt x="128" y="64"/>
                      <a:pt x="124" y="64"/>
                    </a:cubicBezTo>
                    <a:cubicBezTo>
                      <a:pt x="122" y="64"/>
                      <a:pt x="120" y="64"/>
                      <a:pt x="117" y="64"/>
                    </a:cubicBezTo>
                    <a:moveTo>
                      <a:pt x="123" y="18"/>
                    </a:moveTo>
                    <a:cubicBezTo>
                      <a:pt x="91" y="29"/>
                      <a:pt x="62" y="41"/>
                      <a:pt x="35" y="52"/>
                    </a:cubicBezTo>
                    <a:cubicBezTo>
                      <a:pt x="63" y="49"/>
                      <a:pt x="87" y="47"/>
                      <a:pt x="106" y="47"/>
                    </a:cubicBezTo>
                    <a:cubicBezTo>
                      <a:pt x="120" y="47"/>
                      <a:pt x="130" y="48"/>
                      <a:pt x="134" y="51"/>
                    </a:cubicBezTo>
                    <a:cubicBezTo>
                      <a:pt x="134" y="39"/>
                      <a:pt x="130" y="27"/>
                      <a:pt x="123" y="18"/>
                    </a:cubicBezTo>
                    <a:moveTo>
                      <a:pt x="86" y="0"/>
                    </a:moveTo>
                    <a:cubicBezTo>
                      <a:pt x="53" y="0"/>
                      <a:pt x="9" y="30"/>
                      <a:pt x="0" y="47"/>
                    </a:cubicBezTo>
                    <a:cubicBezTo>
                      <a:pt x="40" y="28"/>
                      <a:pt x="77" y="12"/>
                      <a:pt x="99" y="2"/>
                    </a:cubicBezTo>
                    <a:cubicBezTo>
                      <a:pt x="95" y="1"/>
                      <a:pt x="91" y="0"/>
                      <a:pt x="86"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îṣḻidè"/>
              <p:cNvSpPr/>
              <p:nvPr/>
            </p:nvSpPr>
            <p:spPr bwMode="auto">
              <a:xfrm>
                <a:off x="7516036" y="2360898"/>
                <a:ext cx="118554" cy="22779"/>
              </a:xfrm>
              <a:custGeom>
                <a:avLst/>
                <a:gdLst>
                  <a:gd name="T0" fmla="*/ 108 w 136"/>
                  <a:gd name="T1" fmla="*/ 0 h 26"/>
                  <a:gd name="T2" fmla="*/ 37 w 136"/>
                  <a:gd name="T3" fmla="*/ 5 h 26"/>
                  <a:gd name="T4" fmla="*/ 0 w 136"/>
                  <a:gd name="T5" fmla="*/ 20 h 26"/>
                  <a:gd name="T6" fmla="*/ 2 w 136"/>
                  <a:gd name="T7" fmla="*/ 26 h 26"/>
                  <a:gd name="T8" fmla="*/ 119 w 136"/>
                  <a:gd name="T9" fmla="*/ 17 h 26"/>
                  <a:gd name="T10" fmla="*/ 126 w 136"/>
                  <a:gd name="T11" fmla="*/ 17 h 26"/>
                  <a:gd name="T12" fmla="*/ 135 w 136"/>
                  <a:gd name="T13" fmla="*/ 21 h 26"/>
                  <a:gd name="T14" fmla="*/ 136 w 136"/>
                  <a:gd name="T15" fmla="*/ 7 h 26"/>
                  <a:gd name="T16" fmla="*/ 136 w 136"/>
                  <a:gd name="T17" fmla="*/ 4 h 26"/>
                  <a:gd name="T18" fmla="*/ 108 w 136"/>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26">
                    <a:moveTo>
                      <a:pt x="108" y="0"/>
                    </a:moveTo>
                    <a:cubicBezTo>
                      <a:pt x="89" y="0"/>
                      <a:pt x="65" y="2"/>
                      <a:pt x="37" y="5"/>
                    </a:cubicBezTo>
                    <a:cubicBezTo>
                      <a:pt x="24" y="10"/>
                      <a:pt x="12" y="15"/>
                      <a:pt x="0" y="20"/>
                    </a:cubicBezTo>
                    <a:cubicBezTo>
                      <a:pt x="1" y="22"/>
                      <a:pt x="1" y="24"/>
                      <a:pt x="2" y="26"/>
                    </a:cubicBezTo>
                    <a:cubicBezTo>
                      <a:pt x="60" y="19"/>
                      <a:pt x="99" y="17"/>
                      <a:pt x="119" y="17"/>
                    </a:cubicBezTo>
                    <a:cubicBezTo>
                      <a:pt x="122" y="17"/>
                      <a:pt x="124" y="17"/>
                      <a:pt x="126" y="17"/>
                    </a:cubicBezTo>
                    <a:cubicBezTo>
                      <a:pt x="130" y="17"/>
                      <a:pt x="133" y="19"/>
                      <a:pt x="135" y="21"/>
                    </a:cubicBezTo>
                    <a:cubicBezTo>
                      <a:pt x="136" y="17"/>
                      <a:pt x="136" y="12"/>
                      <a:pt x="136" y="7"/>
                    </a:cubicBezTo>
                    <a:cubicBezTo>
                      <a:pt x="136" y="6"/>
                      <a:pt x="136" y="5"/>
                      <a:pt x="136" y="4"/>
                    </a:cubicBezTo>
                    <a:cubicBezTo>
                      <a:pt x="132" y="1"/>
                      <a:pt x="122" y="0"/>
                      <a:pt x="108"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ïšľíḋe"/>
              <p:cNvSpPr/>
              <p:nvPr/>
            </p:nvSpPr>
            <p:spPr bwMode="auto">
              <a:xfrm>
                <a:off x="7515520" y="2322070"/>
                <a:ext cx="109753" cy="56430"/>
              </a:xfrm>
              <a:custGeom>
                <a:avLst/>
                <a:gdLst>
                  <a:gd name="T0" fmla="*/ 102 w 126"/>
                  <a:gd name="T1" fmla="*/ 0 h 65"/>
                  <a:gd name="T2" fmla="*/ 3 w 126"/>
                  <a:gd name="T3" fmla="*/ 45 h 65"/>
                  <a:gd name="T4" fmla="*/ 1 w 126"/>
                  <a:gd name="T5" fmla="*/ 50 h 65"/>
                  <a:gd name="T6" fmla="*/ 0 w 126"/>
                  <a:gd name="T7" fmla="*/ 56 h 65"/>
                  <a:gd name="T8" fmla="*/ 1 w 126"/>
                  <a:gd name="T9" fmla="*/ 65 h 65"/>
                  <a:gd name="T10" fmla="*/ 38 w 126"/>
                  <a:gd name="T11" fmla="*/ 50 h 65"/>
                  <a:gd name="T12" fmla="*/ 126 w 126"/>
                  <a:gd name="T13" fmla="*/ 16 h 65"/>
                  <a:gd name="T14" fmla="*/ 105 w 126"/>
                  <a:gd name="T15" fmla="*/ 1 h 65"/>
                  <a:gd name="T16" fmla="*/ 102 w 126"/>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5">
                    <a:moveTo>
                      <a:pt x="102" y="0"/>
                    </a:moveTo>
                    <a:cubicBezTo>
                      <a:pt x="80" y="10"/>
                      <a:pt x="43" y="26"/>
                      <a:pt x="3" y="45"/>
                    </a:cubicBezTo>
                    <a:cubicBezTo>
                      <a:pt x="2" y="47"/>
                      <a:pt x="1" y="48"/>
                      <a:pt x="1" y="50"/>
                    </a:cubicBezTo>
                    <a:cubicBezTo>
                      <a:pt x="1" y="52"/>
                      <a:pt x="0" y="54"/>
                      <a:pt x="0" y="56"/>
                    </a:cubicBezTo>
                    <a:cubicBezTo>
                      <a:pt x="0" y="59"/>
                      <a:pt x="1" y="62"/>
                      <a:pt x="1" y="65"/>
                    </a:cubicBezTo>
                    <a:cubicBezTo>
                      <a:pt x="13" y="60"/>
                      <a:pt x="25" y="55"/>
                      <a:pt x="38" y="50"/>
                    </a:cubicBezTo>
                    <a:cubicBezTo>
                      <a:pt x="65" y="39"/>
                      <a:pt x="94" y="27"/>
                      <a:pt x="126" y="16"/>
                    </a:cubicBezTo>
                    <a:cubicBezTo>
                      <a:pt x="121" y="9"/>
                      <a:pt x="114" y="4"/>
                      <a:pt x="105" y="1"/>
                    </a:cubicBezTo>
                    <a:cubicBezTo>
                      <a:pt x="104" y="0"/>
                      <a:pt x="103" y="0"/>
                      <a:pt x="102"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îşḷide"/>
              <p:cNvSpPr/>
              <p:nvPr/>
            </p:nvSpPr>
            <p:spPr bwMode="auto">
              <a:xfrm>
                <a:off x="7515520" y="2319999"/>
                <a:ext cx="119072" cy="50735"/>
              </a:xfrm>
              <a:custGeom>
                <a:avLst/>
                <a:gdLst>
                  <a:gd name="T0" fmla="*/ 89 w 137"/>
                  <a:gd name="T1" fmla="*/ 0 h 58"/>
                  <a:gd name="T2" fmla="*/ 1 w 137"/>
                  <a:gd name="T3" fmla="*/ 52 h 58"/>
                  <a:gd name="T4" fmla="*/ 0 w 137"/>
                  <a:gd name="T5" fmla="*/ 58 h 58"/>
                  <a:gd name="T6" fmla="*/ 1 w 137"/>
                  <a:gd name="T7" fmla="*/ 52 h 58"/>
                  <a:gd name="T8" fmla="*/ 3 w 137"/>
                  <a:gd name="T9" fmla="*/ 47 h 58"/>
                  <a:gd name="T10" fmla="*/ 89 w 137"/>
                  <a:gd name="T11" fmla="*/ 0 h 58"/>
                  <a:gd name="T12" fmla="*/ 102 w 137"/>
                  <a:gd name="T13" fmla="*/ 2 h 58"/>
                  <a:gd name="T14" fmla="*/ 105 w 137"/>
                  <a:gd name="T15" fmla="*/ 3 h 58"/>
                  <a:gd name="T16" fmla="*/ 126 w 137"/>
                  <a:gd name="T17" fmla="*/ 18 h 58"/>
                  <a:gd name="T18" fmla="*/ 137 w 137"/>
                  <a:gd name="T19" fmla="*/ 51 h 58"/>
                  <a:gd name="T20" fmla="*/ 137 w 137"/>
                  <a:gd name="T21" fmla="*/ 54 h 58"/>
                  <a:gd name="T22" fmla="*/ 105 w 137"/>
                  <a:gd name="T23" fmla="*/ 3 h 58"/>
                  <a:gd name="T24" fmla="*/ 89 w 137"/>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58">
                    <a:moveTo>
                      <a:pt x="89" y="0"/>
                    </a:moveTo>
                    <a:cubicBezTo>
                      <a:pt x="52" y="0"/>
                      <a:pt x="3" y="36"/>
                      <a:pt x="1" y="52"/>
                    </a:cubicBezTo>
                    <a:cubicBezTo>
                      <a:pt x="1" y="54"/>
                      <a:pt x="0" y="56"/>
                      <a:pt x="0" y="58"/>
                    </a:cubicBezTo>
                    <a:cubicBezTo>
                      <a:pt x="0" y="56"/>
                      <a:pt x="1" y="54"/>
                      <a:pt x="1" y="52"/>
                    </a:cubicBezTo>
                    <a:cubicBezTo>
                      <a:pt x="1" y="50"/>
                      <a:pt x="2" y="49"/>
                      <a:pt x="3" y="47"/>
                    </a:cubicBezTo>
                    <a:cubicBezTo>
                      <a:pt x="12" y="30"/>
                      <a:pt x="56" y="0"/>
                      <a:pt x="89" y="0"/>
                    </a:cubicBezTo>
                    <a:cubicBezTo>
                      <a:pt x="94" y="0"/>
                      <a:pt x="98" y="1"/>
                      <a:pt x="102" y="2"/>
                    </a:cubicBezTo>
                    <a:cubicBezTo>
                      <a:pt x="103" y="2"/>
                      <a:pt x="104" y="2"/>
                      <a:pt x="105" y="3"/>
                    </a:cubicBezTo>
                    <a:cubicBezTo>
                      <a:pt x="114" y="6"/>
                      <a:pt x="121" y="11"/>
                      <a:pt x="126" y="18"/>
                    </a:cubicBezTo>
                    <a:cubicBezTo>
                      <a:pt x="133" y="27"/>
                      <a:pt x="137" y="39"/>
                      <a:pt x="137" y="51"/>
                    </a:cubicBezTo>
                    <a:cubicBezTo>
                      <a:pt x="137" y="52"/>
                      <a:pt x="137" y="53"/>
                      <a:pt x="137" y="54"/>
                    </a:cubicBezTo>
                    <a:cubicBezTo>
                      <a:pt x="137" y="33"/>
                      <a:pt x="127" y="11"/>
                      <a:pt x="105" y="3"/>
                    </a:cubicBezTo>
                    <a:cubicBezTo>
                      <a:pt x="100" y="1"/>
                      <a:pt x="95" y="0"/>
                      <a:pt x="89"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3" name="îṣlíḓé"/>
              <p:cNvSpPr/>
              <p:nvPr/>
            </p:nvSpPr>
            <p:spPr bwMode="auto">
              <a:xfrm>
                <a:off x="7492746" y="2240169"/>
                <a:ext cx="252640" cy="2589"/>
              </a:xfrm>
              <a:custGeom>
                <a:avLst/>
                <a:gdLst>
                  <a:gd name="T0" fmla="*/ 0 w 488"/>
                  <a:gd name="T1" fmla="*/ 5 h 5"/>
                  <a:gd name="T2" fmla="*/ 488 w 488"/>
                  <a:gd name="T3" fmla="*/ 2 h 5"/>
                  <a:gd name="T4" fmla="*/ 488 w 488"/>
                  <a:gd name="T5" fmla="*/ 0 h 5"/>
                  <a:gd name="T6" fmla="*/ 0 w 488"/>
                  <a:gd name="T7" fmla="*/ 3 h 5"/>
                  <a:gd name="T8" fmla="*/ 0 w 488"/>
                  <a:gd name="T9" fmla="*/ 5 h 5"/>
                </a:gdLst>
                <a:ahLst/>
                <a:cxnLst>
                  <a:cxn ang="0">
                    <a:pos x="T0" y="T1"/>
                  </a:cxn>
                  <a:cxn ang="0">
                    <a:pos x="T2" y="T3"/>
                  </a:cxn>
                  <a:cxn ang="0">
                    <a:pos x="T4" y="T5"/>
                  </a:cxn>
                  <a:cxn ang="0">
                    <a:pos x="T6" y="T7"/>
                  </a:cxn>
                  <a:cxn ang="0">
                    <a:pos x="T8" y="T9"/>
                  </a:cxn>
                </a:cxnLst>
                <a:rect l="0" t="0" r="r" b="b"/>
                <a:pathLst>
                  <a:path w="488" h="5">
                    <a:moveTo>
                      <a:pt x="0" y="5"/>
                    </a:moveTo>
                    <a:lnTo>
                      <a:pt x="488" y="2"/>
                    </a:lnTo>
                    <a:lnTo>
                      <a:pt x="488" y="0"/>
                    </a:lnTo>
                    <a:lnTo>
                      <a:pt x="0" y="3"/>
                    </a:lnTo>
                    <a:lnTo>
                      <a:pt x="0" y="5"/>
                    </a:lnTo>
                    <a:close/>
                  </a:path>
                </a:pathLst>
              </a:custGeom>
              <a:solidFill>
                <a:srgbClr val="BEBE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4" name="iṩľíḋé"/>
              <p:cNvSpPr/>
              <p:nvPr/>
            </p:nvSpPr>
            <p:spPr bwMode="auto">
              <a:xfrm>
                <a:off x="7492746" y="2240169"/>
                <a:ext cx="252640" cy="2589"/>
              </a:xfrm>
              <a:custGeom>
                <a:avLst/>
                <a:gdLst>
                  <a:gd name="T0" fmla="*/ 0 w 488"/>
                  <a:gd name="T1" fmla="*/ 5 h 5"/>
                  <a:gd name="T2" fmla="*/ 488 w 488"/>
                  <a:gd name="T3" fmla="*/ 2 h 5"/>
                  <a:gd name="T4" fmla="*/ 488 w 488"/>
                  <a:gd name="T5" fmla="*/ 0 h 5"/>
                  <a:gd name="T6" fmla="*/ 0 w 488"/>
                  <a:gd name="T7" fmla="*/ 3 h 5"/>
                </a:gdLst>
                <a:ahLst/>
                <a:cxnLst>
                  <a:cxn ang="0">
                    <a:pos x="T0" y="T1"/>
                  </a:cxn>
                  <a:cxn ang="0">
                    <a:pos x="T2" y="T3"/>
                  </a:cxn>
                  <a:cxn ang="0">
                    <a:pos x="T4" y="T5"/>
                  </a:cxn>
                  <a:cxn ang="0">
                    <a:pos x="T6" y="T7"/>
                  </a:cxn>
                </a:cxnLst>
                <a:rect l="0" t="0" r="r" b="b"/>
                <a:pathLst>
                  <a:path w="488" h="5">
                    <a:moveTo>
                      <a:pt x="0" y="5"/>
                    </a:moveTo>
                    <a:lnTo>
                      <a:pt x="488" y="2"/>
                    </a:lnTo>
                    <a:lnTo>
                      <a:pt x="488"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5" name="îśḷíḋe"/>
              <p:cNvSpPr/>
              <p:nvPr/>
            </p:nvSpPr>
            <p:spPr bwMode="auto">
              <a:xfrm>
                <a:off x="8549653" y="2746787"/>
                <a:ext cx="168772" cy="52285"/>
              </a:xfrm>
              <a:custGeom>
                <a:avLst/>
                <a:gdLst>
                  <a:gd name="T0" fmla="*/ 0 w 194"/>
                  <a:gd name="T1" fmla="*/ 0 h 60"/>
                  <a:gd name="T2" fmla="*/ 0 w 194"/>
                  <a:gd name="T3" fmla="*/ 0 h 60"/>
                  <a:gd name="T4" fmla="*/ 0 w 194"/>
                  <a:gd name="T5" fmla="*/ 60 h 60"/>
                  <a:gd name="T6" fmla="*/ 194 w 194"/>
                  <a:gd name="T7" fmla="*/ 60 h 60"/>
                  <a:gd name="T8" fmla="*/ 153 w 194"/>
                  <a:gd name="T9" fmla="*/ 16 h 60"/>
                  <a:gd name="T10" fmla="*/ 155 w 194"/>
                  <a:gd name="T11" fmla="*/ 16 h 60"/>
                  <a:gd name="T12" fmla="*/ 131 w 194"/>
                  <a:gd name="T13" fmla="*/ 0 h 60"/>
                  <a:gd name="T14" fmla="*/ 0 w 194"/>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60">
                    <a:moveTo>
                      <a:pt x="0" y="0"/>
                    </a:moveTo>
                    <a:cubicBezTo>
                      <a:pt x="0" y="0"/>
                      <a:pt x="0" y="0"/>
                      <a:pt x="0" y="0"/>
                    </a:cubicBezTo>
                    <a:cubicBezTo>
                      <a:pt x="0" y="60"/>
                      <a:pt x="0" y="60"/>
                      <a:pt x="0" y="60"/>
                    </a:cubicBezTo>
                    <a:cubicBezTo>
                      <a:pt x="194" y="60"/>
                      <a:pt x="194" y="60"/>
                      <a:pt x="194" y="60"/>
                    </a:cubicBezTo>
                    <a:cubicBezTo>
                      <a:pt x="183" y="45"/>
                      <a:pt x="170" y="30"/>
                      <a:pt x="153" y="16"/>
                    </a:cubicBezTo>
                    <a:cubicBezTo>
                      <a:pt x="155" y="16"/>
                      <a:pt x="155" y="16"/>
                      <a:pt x="155" y="16"/>
                    </a:cubicBezTo>
                    <a:cubicBezTo>
                      <a:pt x="131" y="0"/>
                      <a:pt x="131" y="0"/>
                      <a:pt x="131" y="0"/>
                    </a:cubicBezTo>
                    <a:cubicBezTo>
                      <a:pt x="0" y="0"/>
                      <a:pt x="0" y="0"/>
                      <a:pt x="0" y="0"/>
                    </a:cubicBezTo>
                  </a:path>
                </a:pathLst>
              </a:custGeom>
              <a:solidFill>
                <a:srgbClr val="C65D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6" name="ïsḻiḋê"/>
              <p:cNvSpPr/>
              <p:nvPr/>
            </p:nvSpPr>
            <p:spPr bwMode="auto">
              <a:xfrm>
                <a:off x="8549653" y="2710031"/>
                <a:ext cx="113894" cy="36755"/>
              </a:xfrm>
              <a:custGeom>
                <a:avLst/>
                <a:gdLst>
                  <a:gd name="T0" fmla="*/ 109 w 220"/>
                  <a:gd name="T1" fmla="*/ 0 h 71"/>
                  <a:gd name="T2" fmla="*/ 0 w 220"/>
                  <a:gd name="T3" fmla="*/ 71 h 71"/>
                  <a:gd name="T4" fmla="*/ 220 w 220"/>
                  <a:gd name="T5" fmla="*/ 71 h 71"/>
                  <a:gd name="T6" fmla="*/ 109 w 220"/>
                  <a:gd name="T7" fmla="*/ 0 h 71"/>
                </a:gdLst>
                <a:ahLst/>
                <a:cxnLst>
                  <a:cxn ang="0">
                    <a:pos x="T0" y="T1"/>
                  </a:cxn>
                  <a:cxn ang="0">
                    <a:pos x="T2" y="T3"/>
                  </a:cxn>
                  <a:cxn ang="0">
                    <a:pos x="T4" y="T5"/>
                  </a:cxn>
                  <a:cxn ang="0">
                    <a:pos x="T6" y="T7"/>
                  </a:cxn>
                </a:cxnLst>
                <a:rect l="0" t="0" r="r" b="b"/>
                <a:pathLst>
                  <a:path w="220" h="71">
                    <a:moveTo>
                      <a:pt x="109" y="0"/>
                    </a:moveTo>
                    <a:lnTo>
                      <a:pt x="0" y="71"/>
                    </a:lnTo>
                    <a:lnTo>
                      <a:pt x="220" y="71"/>
                    </a:lnTo>
                    <a:lnTo>
                      <a:pt x="109" y="0"/>
                    </a:lnTo>
                    <a:close/>
                  </a:path>
                </a:pathLst>
              </a:custGeom>
              <a:solidFill>
                <a:srgbClr val="B757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7" name="íŝḷïḍè"/>
              <p:cNvSpPr/>
              <p:nvPr/>
            </p:nvSpPr>
            <p:spPr bwMode="auto">
              <a:xfrm>
                <a:off x="8549653" y="2710031"/>
                <a:ext cx="113894" cy="36755"/>
              </a:xfrm>
              <a:custGeom>
                <a:avLst/>
                <a:gdLst>
                  <a:gd name="T0" fmla="*/ 109 w 220"/>
                  <a:gd name="T1" fmla="*/ 0 h 71"/>
                  <a:gd name="T2" fmla="*/ 0 w 220"/>
                  <a:gd name="T3" fmla="*/ 71 h 71"/>
                  <a:gd name="T4" fmla="*/ 220 w 220"/>
                  <a:gd name="T5" fmla="*/ 71 h 71"/>
                  <a:gd name="T6" fmla="*/ 109 w 220"/>
                  <a:gd name="T7" fmla="*/ 0 h 71"/>
                </a:gdLst>
                <a:ahLst/>
                <a:cxnLst>
                  <a:cxn ang="0">
                    <a:pos x="T0" y="T1"/>
                  </a:cxn>
                  <a:cxn ang="0">
                    <a:pos x="T2" y="T3"/>
                  </a:cxn>
                  <a:cxn ang="0">
                    <a:pos x="T4" y="T5"/>
                  </a:cxn>
                  <a:cxn ang="0">
                    <a:pos x="T6" y="T7"/>
                  </a:cxn>
                </a:cxnLst>
                <a:rect l="0" t="0" r="r" b="b"/>
                <a:pathLst>
                  <a:path w="220" h="71">
                    <a:moveTo>
                      <a:pt x="109" y="0"/>
                    </a:moveTo>
                    <a:lnTo>
                      <a:pt x="0" y="71"/>
                    </a:lnTo>
                    <a:lnTo>
                      <a:pt x="220" y="71"/>
                    </a:lnTo>
                    <a:lnTo>
                      <a:pt x="10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8" name="îṧľíḋé"/>
              <p:cNvSpPr/>
              <p:nvPr/>
            </p:nvSpPr>
            <p:spPr bwMode="auto">
              <a:xfrm>
                <a:off x="7376935" y="2388548"/>
                <a:ext cx="815385" cy="399129"/>
              </a:xfrm>
              <a:custGeom>
                <a:avLst/>
                <a:gdLst>
                  <a:gd name="T0" fmla="*/ 668 w 936"/>
                  <a:gd name="T1" fmla="*/ 0 h 459"/>
                  <a:gd name="T2" fmla="*/ 87 w 936"/>
                  <a:gd name="T3" fmla="*/ 329 h 459"/>
                  <a:gd name="T4" fmla="*/ 936 w 936"/>
                  <a:gd name="T5" fmla="*/ 308 h 459"/>
                  <a:gd name="T6" fmla="*/ 668 w 936"/>
                  <a:gd name="T7" fmla="*/ 0 h 459"/>
                </a:gdLst>
                <a:ahLst/>
                <a:cxnLst>
                  <a:cxn ang="0">
                    <a:pos x="T0" y="T1"/>
                  </a:cxn>
                  <a:cxn ang="0">
                    <a:pos x="T2" y="T3"/>
                  </a:cxn>
                  <a:cxn ang="0">
                    <a:pos x="T4" y="T5"/>
                  </a:cxn>
                  <a:cxn ang="0">
                    <a:pos x="T6" y="T7"/>
                  </a:cxn>
                </a:cxnLst>
                <a:rect l="0" t="0" r="r" b="b"/>
                <a:pathLst>
                  <a:path w="936" h="459">
                    <a:moveTo>
                      <a:pt x="668" y="0"/>
                    </a:moveTo>
                    <a:cubicBezTo>
                      <a:pt x="668" y="0"/>
                      <a:pt x="0" y="184"/>
                      <a:pt x="87" y="329"/>
                    </a:cubicBezTo>
                    <a:cubicBezTo>
                      <a:pt x="165" y="459"/>
                      <a:pt x="936" y="308"/>
                      <a:pt x="936" y="308"/>
                    </a:cubicBezTo>
                    <a:cubicBezTo>
                      <a:pt x="668" y="0"/>
                      <a:pt x="668" y="0"/>
                      <a:pt x="668" y="0"/>
                    </a:cubicBezTo>
                  </a:path>
                </a:pathLst>
              </a:custGeom>
              <a:solidFill>
                <a:srgbClr val="3F3D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9" name="ïṣlïďe"/>
              <p:cNvSpPr/>
              <p:nvPr/>
            </p:nvSpPr>
            <p:spPr bwMode="auto">
              <a:xfrm>
                <a:off x="7922078" y="2394760"/>
                <a:ext cx="109236" cy="139255"/>
              </a:xfrm>
              <a:custGeom>
                <a:avLst/>
                <a:gdLst>
                  <a:gd name="T0" fmla="*/ 29 w 125"/>
                  <a:gd name="T1" fmla="*/ 0 h 160"/>
                  <a:gd name="T2" fmla="*/ 9 w 125"/>
                  <a:gd name="T3" fmla="*/ 6 h 160"/>
                  <a:gd name="T4" fmla="*/ 5 w 125"/>
                  <a:gd name="T5" fmla="*/ 19 h 160"/>
                  <a:gd name="T6" fmla="*/ 0 w 125"/>
                  <a:gd name="T7" fmla="*/ 36 h 160"/>
                  <a:gd name="T8" fmla="*/ 0 w 125"/>
                  <a:gd name="T9" fmla="*/ 62 h 160"/>
                  <a:gd name="T10" fmla="*/ 0 w 125"/>
                  <a:gd name="T11" fmla="*/ 65 h 160"/>
                  <a:gd name="T12" fmla="*/ 5 w 125"/>
                  <a:gd name="T13" fmla="*/ 80 h 160"/>
                  <a:gd name="T14" fmla="*/ 6 w 125"/>
                  <a:gd name="T15" fmla="*/ 84 h 160"/>
                  <a:gd name="T16" fmla="*/ 5 w 125"/>
                  <a:gd name="T17" fmla="*/ 79 h 160"/>
                  <a:gd name="T18" fmla="*/ 10 w 125"/>
                  <a:gd name="T19" fmla="*/ 92 h 160"/>
                  <a:gd name="T20" fmla="*/ 24 w 125"/>
                  <a:gd name="T21" fmla="*/ 117 h 160"/>
                  <a:gd name="T22" fmla="*/ 30 w 125"/>
                  <a:gd name="T23" fmla="*/ 123 h 160"/>
                  <a:gd name="T24" fmla="*/ 41 w 125"/>
                  <a:gd name="T25" fmla="*/ 134 h 160"/>
                  <a:gd name="T26" fmla="*/ 42 w 125"/>
                  <a:gd name="T27" fmla="*/ 135 h 160"/>
                  <a:gd name="T28" fmla="*/ 61 w 125"/>
                  <a:gd name="T29" fmla="*/ 147 h 160"/>
                  <a:gd name="T30" fmla="*/ 75 w 125"/>
                  <a:gd name="T31" fmla="*/ 153 h 160"/>
                  <a:gd name="T32" fmla="*/ 81 w 125"/>
                  <a:gd name="T33" fmla="*/ 156 h 160"/>
                  <a:gd name="T34" fmla="*/ 92 w 125"/>
                  <a:gd name="T35" fmla="*/ 160 h 160"/>
                  <a:gd name="T36" fmla="*/ 125 w 125"/>
                  <a:gd name="T37" fmla="*/ 158 h 160"/>
                  <a:gd name="T38" fmla="*/ 66 w 125"/>
                  <a:gd name="T39" fmla="*/ 106 h 160"/>
                  <a:gd name="T40" fmla="*/ 29 w 125"/>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60">
                    <a:moveTo>
                      <a:pt x="29" y="0"/>
                    </a:moveTo>
                    <a:cubicBezTo>
                      <a:pt x="23" y="2"/>
                      <a:pt x="17" y="4"/>
                      <a:pt x="9" y="6"/>
                    </a:cubicBezTo>
                    <a:cubicBezTo>
                      <a:pt x="8" y="10"/>
                      <a:pt x="6" y="15"/>
                      <a:pt x="5" y="19"/>
                    </a:cubicBezTo>
                    <a:cubicBezTo>
                      <a:pt x="3" y="25"/>
                      <a:pt x="2" y="30"/>
                      <a:pt x="0" y="36"/>
                    </a:cubicBezTo>
                    <a:cubicBezTo>
                      <a:pt x="1" y="44"/>
                      <a:pt x="0" y="53"/>
                      <a:pt x="0" y="62"/>
                    </a:cubicBezTo>
                    <a:cubicBezTo>
                      <a:pt x="0" y="63"/>
                      <a:pt x="0" y="64"/>
                      <a:pt x="0" y="65"/>
                    </a:cubicBezTo>
                    <a:cubicBezTo>
                      <a:pt x="2" y="70"/>
                      <a:pt x="3" y="75"/>
                      <a:pt x="5" y="80"/>
                    </a:cubicBezTo>
                    <a:cubicBezTo>
                      <a:pt x="5" y="81"/>
                      <a:pt x="6" y="83"/>
                      <a:pt x="6" y="84"/>
                    </a:cubicBezTo>
                    <a:cubicBezTo>
                      <a:pt x="5" y="81"/>
                      <a:pt x="5" y="79"/>
                      <a:pt x="5" y="79"/>
                    </a:cubicBezTo>
                    <a:cubicBezTo>
                      <a:pt x="6" y="79"/>
                      <a:pt x="7" y="82"/>
                      <a:pt x="10" y="92"/>
                    </a:cubicBezTo>
                    <a:cubicBezTo>
                      <a:pt x="14" y="101"/>
                      <a:pt x="19" y="109"/>
                      <a:pt x="24" y="117"/>
                    </a:cubicBezTo>
                    <a:cubicBezTo>
                      <a:pt x="26" y="119"/>
                      <a:pt x="28" y="121"/>
                      <a:pt x="30" y="123"/>
                    </a:cubicBezTo>
                    <a:cubicBezTo>
                      <a:pt x="34" y="127"/>
                      <a:pt x="37" y="131"/>
                      <a:pt x="41" y="134"/>
                    </a:cubicBezTo>
                    <a:cubicBezTo>
                      <a:pt x="42" y="135"/>
                      <a:pt x="42" y="135"/>
                      <a:pt x="42" y="135"/>
                    </a:cubicBezTo>
                    <a:cubicBezTo>
                      <a:pt x="48" y="139"/>
                      <a:pt x="55" y="143"/>
                      <a:pt x="61" y="147"/>
                    </a:cubicBezTo>
                    <a:cubicBezTo>
                      <a:pt x="66" y="149"/>
                      <a:pt x="70" y="151"/>
                      <a:pt x="75" y="153"/>
                    </a:cubicBezTo>
                    <a:cubicBezTo>
                      <a:pt x="77" y="154"/>
                      <a:pt x="79" y="155"/>
                      <a:pt x="81" y="156"/>
                    </a:cubicBezTo>
                    <a:cubicBezTo>
                      <a:pt x="81" y="156"/>
                      <a:pt x="86" y="158"/>
                      <a:pt x="92" y="160"/>
                    </a:cubicBezTo>
                    <a:cubicBezTo>
                      <a:pt x="125" y="158"/>
                      <a:pt x="125" y="158"/>
                      <a:pt x="125" y="158"/>
                    </a:cubicBezTo>
                    <a:cubicBezTo>
                      <a:pt x="99" y="141"/>
                      <a:pt x="78" y="123"/>
                      <a:pt x="66" y="106"/>
                    </a:cubicBezTo>
                    <a:cubicBezTo>
                      <a:pt x="50" y="84"/>
                      <a:pt x="35" y="45"/>
                      <a:pt x="29" y="0"/>
                    </a:cubicBezTo>
                  </a:path>
                </a:pathLst>
              </a:custGeom>
              <a:solidFill>
                <a:srgbClr val="3533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0" name="íšľïḓe"/>
              <p:cNvSpPr/>
              <p:nvPr/>
            </p:nvSpPr>
            <p:spPr bwMode="auto">
              <a:xfrm>
                <a:off x="8166952" y="2417020"/>
                <a:ext cx="524435" cy="315783"/>
              </a:xfrm>
              <a:custGeom>
                <a:avLst/>
                <a:gdLst>
                  <a:gd name="T0" fmla="*/ 272 w 602"/>
                  <a:gd name="T1" fmla="*/ 0 h 363"/>
                  <a:gd name="T2" fmla="*/ 571 w 602"/>
                  <a:gd name="T3" fmla="*/ 220 h 363"/>
                  <a:gd name="T4" fmla="*/ 0 w 602"/>
                  <a:gd name="T5" fmla="*/ 208 h 363"/>
                  <a:gd name="T6" fmla="*/ 272 w 602"/>
                  <a:gd name="T7" fmla="*/ 0 h 363"/>
                </a:gdLst>
                <a:ahLst/>
                <a:cxnLst>
                  <a:cxn ang="0">
                    <a:pos x="T0" y="T1"/>
                  </a:cxn>
                  <a:cxn ang="0">
                    <a:pos x="T2" y="T3"/>
                  </a:cxn>
                  <a:cxn ang="0">
                    <a:pos x="T4" y="T5"/>
                  </a:cxn>
                  <a:cxn ang="0">
                    <a:pos x="T6" y="T7"/>
                  </a:cxn>
                </a:cxnLst>
                <a:rect l="0" t="0" r="r" b="b"/>
                <a:pathLst>
                  <a:path w="602" h="363">
                    <a:moveTo>
                      <a:pt x="272" y="0"/>
                    </a:moveTo>
                    <a:cubicBezTo>
                      <a:pt x="272" y="0"/>
                      <a:pt x="539" y="77"/>
                      <a:pt x="571" y="220"/>
                    </a:cubicBezTo>
                    <a:cubicBezTo>
                      <a:pt x="602" y="363"/>
                      <a:pt x="0" y="208"/>
                      <a:pt x="0" y="208"/>
                    </a:cubicBezTo>
                    <a:cubicBezTo>
                      <a:pt x="272" y="0"/>
                      <a:pt x="272" y="0"/>
                      <a:pt x="272" y="0"/>
                    </a:cubicBezTo>
                  </a:path>
                </a:pathLst>
              </a:custGeom>
              <a:solidFill>
                <a:srgbClr val="3F3D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1" name="iş1îḋè"/>
              <p:cNvSpPr/>
              <p:nvPr/>
            </p:nvSpPr>
            <p:spPr bwMode="auto">
              <a:xfrm>
                <a:off x="7916383" y="2016856"/>
                <a:ext cx="592254" cy="597916"/>
              </a:xfrm>
              <a:custGeom>
                <a:avLst/>
                <a:gdLst>
                  <a:gd name="T0" fmla="*/ 505 w 680"/>
                  <a:gd name="T1" fmla="*/ 227 h 687"/>
                  <a:gd name="T2" fmla="*/ 341 w 680"/>
                  <a:gd name="T3" fmla="*/ 0 h 687"/>
                  <a:gd name="T4" fmla="*/ 94 w 680"/>
                  <a:gd name="T5" fmla="*/ 206 h 687"/>
                  <a:gd name="T6" fmla="*/ 73 w 680"/>
                  <a:gd name="T7" fmla="*/ 540 h 687"/>
                  <a:gd name="T8" fmla="*/ 397 w 680"/>
                  <a:gd name="T9" fmla="*/ 625 h 687"/>
                  <a:gd name="T10" fmla="*/ 670 w 680"/>
                  <a:gd name="T11" fmla="*/ 455 h 687"/>
                  <a:gd name="T12" fmla="*/ 505 w 680"/>
                  <a:gd name="T13" fmla="*/ 227 h 687"/>
                </a:gdLst>
                <a:ahLst/>
                <a:cxnLst>
                  <a:cxn ang="0">
                    <a:pos x="T0" y="T1"/>
                  </a:cxn>
                  <a:cxn ang="0">
                    <a:pos x="T2" y="T3"/>
                  </a:cxn>
                  <a:cxn ang="0">
                    <a:pos x="T4" y="T5"/>
                  </a:cxn>
                  <a:cxn ang="0">
                    <a:pos x="T6" y="T7"/>
                  </a:cxn>
                  <a:cxn ang="0">
                    <a:pos x="T8" y="T9"/>
                  </a:cxn>
                  <a:cxn ang="0">
                    <a:pos x="T10" y="T11"/>
                  </a:cxn>
                  <a:cxn ang="0">
                    <a:pos x="T12" y="T13"/>
                  </a:cxn>
                </a:cxnLst>
                <a:rect l="0" t="0" r="r" b="b"/>
                <a:pathLst>
                  <a:path w="680" h="687">
                    <a:moveTo>
                      <a:pt x="505" y="227"/>
                    </a:moveTo>
                    <a:cubicBezTo>
                      <a:pt x="453" y="26"/>
                      <a:pt x="341" y="0"/>
                      <a:pt x="341" y="0"/>
                    </a:cubicBezTo>
                    <a:cubicBezTo>
                      <a:pt x="341" y="0"/>
                      <a:pt x="134" y="169"/>
                      <a:pt x="94" y="206"/>
                    </a:cubicBezTo>
                    <a:cubicBezTo>
                      <a:pt x="0" y="294"/>
                      <a:pt x="28" y="479"/>
                      <a:pt x="73" y="540"/>
                    </a:cubicBezTo>
                    <a:cubicBezTo>
                      <a:pt x="117" y="602"/>
                      <a:pt x="284" y="687"/>
                      <a:pt x="397" y="625"/>
                    </a:cubicBezTo>
                    <a:cubicBezTo>
                      <a:pt x="445" y="599"/>
                      <a:pt x="670" y="455"/>
                      <a:pt x="670" y="455"/>
                    </a:cubicBezTo>
                    <a:cubicBezTo>
                      <a:pt x="670" y="455"/>
                      <a:pt x="680" y="340"/>
                      <a:pt x="505" y="227"/>
                    </a:cubicBezTo>
                  </a:path>
                </a:pathLst>
              </a:custGeom>
              <a:solidFill>
                <a:srgbClr val="F3D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2" name="iṡľíḋè"/>
              <p:cNvSpPr/>
              <p:nvPr/>
            </p:nvSpPr>
            <p:spPr bwMode="auto">
              <a:xfrm>
                <a:off x="7974366" y="2039634"/>
                <a:ext cx="147545" cy="148055"/>
              </a:xfrm>
              <a:custGeom>
                <a:avLst/>
                <a:gdLst>
                  <a:gd name="T0" fmla="*/ 158 w 169"/>
                  <a:gd name="T1" fmla="*/ 69 h 170"/>
                  <a:gd name="T2" fmla="*/ 135 w 169"/>
                  <a:gd name="T3" fmla="*/ 3 h 170"/>
                  <a:gd name="T4" fmla="*/ 33 w 169"/>
                  <a:gd name="T5" fmla="*/ 118 h 170"/>
                  <a:gd name="T6" fmla="*/ 42 w 169"/>
                  <a:gd name="T7" fmla="*/ 167 h 170"/>
                  <a:gd name="T8" fmla="*/ 158 w 169"/>
                  <a:gd name="T9" fmla="*/ 69 h 170"/>
                </a:gdLst>
                <a:ahLst/>
                <a:cxnLst>
                  <a:cxn ang="0">
                    <a:pos x="T0" y="T1"/>
                  </a:cxn>
                  <a:cxn ang="0">
                    <a:pos x="T2" y="T3"/>
                  </a:cxn>
                  <a:cxn ang="0">
                    <a:pos x="T4" y="T5"/>
                  </a:cxn>
                  <a:cxn ang="0">
                    <a:pos x="T6" y="T7"/>
                  </a:cxn>
                  <a:cxn ang="0">
                    <a:pos x="T8" y="T9"/>
                  </a:cxn>
                </a:cxnLst>
                <a:rect l="0" t="0" r="r" b="b"/>
                <a:pathLst>
                  <a:path w="169" h="170">
                    <a:moveTo>
                      <a:pt x="158" y="69"/>
                    </a:moveTo>
                    <a:cubicBezTo>
                      <a:pt x="158" y="69"/>
                      <a:pt x="169" y="0"/>
                      <a:pt x="135" y="3"/>
                    </a:cubicBezTo>
                    <a:cubicBezTo>
                      <a:pt x="60" y="10"/>
                      <a:pt x="80" y="79"/>
                      <a:pt x="33" y="118"/>
                    </a:cubicBezTo>
                    <a:cubicBezTo>
                      <a:pt x="0" y="146"/>
                      <a:pt x="17" y="170"/>
                      <a:pt x="42" y="167"/>
                    </a:cubicBezTo>
                    <a:cubicBezTo>
                      <a:pt x="66" y="163"/>
                      <a:pt x="157" y="92"/>
                      <a:pt x="158" y="69"/>
                    </a:cubicBezTo>
                    <a:close/>
                  </a:path>
                </a:pathLst>
              </a:custGeom>
              <a:solidFill>
                <a:srgbClr val="EDD09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3" name="iš1ídè"/>
              <p:cNvSpPr/>
              <p:nvPr/>
            </p:nvSpPr>
            <p:spPr bwMode="auto">
              <a:xfrm>
                <a:off x="8264799" y="2476553"/>
                <a:ext cx="173949" cy="105089"/>
              </a:xfrm>
              <a:custGeom>
                <a:avLst/>
                <a:gdLst>
                  <a:gd name="T0" fmla="*/ 141 w 200"/>
                  <a:gd name="T1" fmla="*/ 2 h 121"/>
                  <a:gd name="T2" fmla="*/ 183 w 200"/>
                  <a:gd name="T3" fmla="*/ 27 h 121"/>
                  <a:gd name="T4" fmla="*/ 48 w 200"/>
                  <a:gd name="T5" fmla="*/ 97 h 121"/>
                  <a:gd name="T6" fmla="*/ 13 w 200"/>
                  <a:gd name="T7" fmla="*/ 86 h 121"/>
                  <a:gd name="T8" fmla="*/ 141 w 200"/>
                  <a:gd name="T9" fmla="*/ 2 h 121"/>
                </a:gdLst>
                <a:ahLst/>
                <a:cxnLst>
                  <a:cxn ang="0">
                    <a:pos x="T0" y="T1"/>
                  </a:cxn>
                  <a:cxn ang="0">
                    <a:pos x="T2" y="T3"/>
                  </a:cxn>
                  <a:cxn ang="0">
                    <a:pos x="T4" y="T5"/>
                  </a:cxn>
                  <a:cxn ang="0">
                    <a:pos x="T6" y="T7"/>
                  </a:cxn>
                  <a:cxn ang="0">
                    <a:pos x="T8" y="T9"/>
                  </a:cxn>
                </a:cxnLst>
                <a:rect l="0" t="0" r="r" b="b"/>
                <a:pathLst>
                  <a:path w="200" h="121">
                    <a:moveTo>
                      <a:pt x="141" y="2"/>
                    </a:moveTo>
                    <a:cubicBezTo>
                      <a:pt x="141" y="2"/>
                      <a:pt x="200" y="0"/>
                      <a:pt x="183" y="27"/>
                    </a:cubicBezTo>
                    <a:cubicBezTo>
                      <a:pt x="145" y="86"/>
                      <a:pt x="99" y="63"/>
                      <a:pt x="48" y="97"/>
                    </a:cubicBezTo>
                    <a:cubicBezTo>
                      <a:pt x="11" y="121"/>
                      <a:pt x="0" y="105"/>
                      <a:pt x="13" y="86"/>
                    </a:cubicBezTo>
                    <a:cubicBezTo>
                      <a:pt x="26" y="66"/>
                      <a:pt x="122" y="1"/>
                      <a:pt x="141" y="2"/>
                    </a:cubicBezTo>
                    <a:close/>
                  </a:path>
                </a:pathLst>
              </a:custGeom>
              <a:solidFill>
                <a:srgbClr val="EDD09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4" name="ïşḻîḍê"/>
              <p:cNvSpPr/>
              <p:nvPr/>
            </p:nvSpPr>
            <p:spPr bwMode="auto">
              <a:xfrm>
                <a:off x="8192320" y="1804091"/>
                <a:ext cx="446779" cy="720088"/>
              </a:xfrm>
              <a:custGeom>
                <a:avLst/>
                <a:gdLst>
                  <a:gd name="T0" fmla="*/ 159 w 513"/>
                  <a:gd name="T1" fmla="*/ 828 h 828"/>
                  <a:gd name="T2" fmla="*/ 259 w 513"/>
                  <a:gd name="T3" fmla="*/ 789 h 828"/>
                  <a:gd name="T4" fmla="*/ 317 w 513"/>
                  <a:gd name="T5" fmla="*/ 756 h 828"/>
                  <a:gd name="T6" fmla="*/ 499 w 513"/>
                  <a:gd name="T7" fmla="*/ 627 h 828"/>
                  <a:gd name="T8" fmla="*/ 459 w 513"/>
                  <a:gd name="T9" fmla="*/ 390 h 828"/>
                  <a:gd name="T10" fmla="*/ 400 w 513"/>
                  <a:gd name="T11" fmla="*/ 201 h 828"/>
                  <a:gd name="T12" fmla="*/ 381 w 513"/>
                  <a:gd name="T13" fmla="*/ 269 h 828"/>
                  <a:gd name="T14" fmla="*/ 227 w 513"/>
                  <a:gd name="T15" fmla="*/ 44 h 828"/>
                  <a:gd name="T16" fmla="*/ 207 w 513"/>
                  <a:gd name="T17" fmla="*/ 178 h 828"/>
                  <a:gd name="T18" fmla="*/ 71 w 513"/>
                  <a:gd name="T19" fmla="*/ 0 h 828"/>
                  <a:gd name="T20" fmla="*/ 24 w 513"/>
                  <a:gd name="T21" fmla="*/ 245 h 828"/>
                  <a:gd name="T22" fmla="*/ 110 w 513"/>
                  <a:gd name="T23" fmla="*/ 328 h 828"/>
                  <a:gd name="T24" fmla="*/ 65 w 513"/>
                  <a:gd name="T25" fmla="*/ 328 h 828"/>
                  <a:gd name="T26" fmla="*/ 162 w 513"/>
                  <a:gd name="T27" fmla="*/ 423 h 828"/>
                  <a:gd name="T28" fmla="*/ 139 w 513"/>
                  <a:gd name="T29" fmla="*/ 442 h 828"/>
                  <a:gd name="T30" fmla="*/ 275 w 513"/>
                  <a:gd name="T31" fmla="*/ 542 h 828"/>
                  <a:gd name="T32" fmla="*/ 254 w 513"/>
                  <a:gd name="T33" fmla="*/ 596 h 828"/>
                  <a:gd name="T34" fmla="*/ 345 w 513"/>
                  <a:gd name="T35" fmla="*/ 695 h 828"/>
                  <a:gd name="T36" fmla="*/ 159 w 513"/>
                  <a:gd name="T37" fmla="*/ 82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3" h="828">
                    <a:moveTo>
                      <a:pt x="159" y="828"/>
                    </a:moveTo>
                    <a:cubicBezTo>
                      <a:pt x="159" y="828"/>
                      <a:pt x="218" y="771"/>
                      <a:pt x="259" y="789"/>
                    </a:cubicBezTo>
                    <a:cubicBezTo>
                      <a:pt x="259" y="789"/>
                      <a:pt x="288" y="768"/>
                      <a:pt x="317" y="756"/>
                    </a:cubicBezTo>
                    <a:cubicBezTo>
                      <a:pt x="385" y="727"/>
                      <a:pt x="489" y="685"/>
                      <a:pt x="499" y="627"/>
                    </a:cubicBezTo>
                    <a:cubicBezTo>
                      <a:pt x="513" y="544"/>
                      <a:pt x="495" y="452"/>
                      <a:pt x="459" y="390"/>
                    </a:cubicBezTo>
                    <a:cubicBezTo>
                      <a:pt x="424" y="328"/>
                      <a:pt x="389" y="255"/>
                      <a:pt x="400" y="201"/>
                    </a:cubicBezTo>
                    <a:cubicBezTo>
                      <a:pt x="400" y="201"/>
                      <a:pt x="369" y="247"/>
                      <a:pt x="381" y="269"/>
                    </a:cubicBezTo>
                    <a:cubicBezTo>
                      <a:pt x="381" y="269"/>
                      <a:pt x="260" y="152"/>
                      <a:pt x="227" y="44"/>
                    </a:cubicBezTo>
                    <a:cubicBezTo>
                      <a:pt x="227" y="44"/>
                      <a:pt x="179" y="115"/>
                      <a:pt x="207" y="178"/>
                    </a:cubicBezTo>
                    <a:cubicBezTo>
                      <a:pt x="207" y="178"/>
                      <a:pt x="98" y="83"/>
                      <a:pt x="71" y="0"/>
                    </a:cubicBezTo>
                    <a:cubicBezTo>
                      <a:pt x="71" y="0"/>
                      <a:pt x="0" y="133"/>
                      <a:pt x="24" y="245"/>
                    </a:cubicBezTo>
                    <a:cubicBezTo>
                      <a:pt x="24" y="245"/>
                      <a:pt x="100" y="288"/>
                      <a:pt x="110" y="328"/>
                    </a:cubicBezTo>
                    <a:cubicBezTo>
                      <a:pt x="110" y="328"/>
                      <a:pt x="96" y="348"/>
                      <a:pt x="65" y="328"/>
                    </a:cubicBezTo>
                    <a:cubicBezTo>
                      <a:pt x="65" y="328"/>
                      <a:pt x="122" y="402"/>
                      <a:pt x="162" y="423"/>
                    </a:cubicBezTo>
                    <a:cubicBezTo>
                      <a:pt x="162" y="423"/>
                      <a:pt x="152" y="435"/>
                      <a:pt x="139" y="442"/>
                    </a:cubicBezTo>
                    <a:cubicBezTo>
                      <a:pt x="139" y="442"/>
                      <a:pt x="220" y="514"/>
                      <a:pt x="275" y="542"/>
                    </a:cubicBezTo>
                    <a:cubicBezTo>
                      <a:pt x="275" y="542"/>
                      <a:pt x="275" y="600"/>
                      <a:pt x="254" y="596"/>
                    </a:cubicBezTo>
                    <a:cubicBezTo>
                      <a:pt x="254" y="596"/>
                      <a:pt x="316" y="688"/>
                      <a:pt x="345" y="695"/>
                    </a:cubicBezTo>
                    <a:cubicBezTo>
                      <a:pt x="345" y="695"/>
                      <a:pt x="177" y="802"/>
                      <a:pt x="159" y="828"/>
                    </a:cubicBezTo>
                    <a:close/>
                  </a:path>
                </a:pathLst>
              </a:custGeom>
              <a:solidFill>
                <a:srgbClr val="D8B0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5" name="is1ïďê"/>
              <p:cNvSpPr/>
              <p:nvPr/>
            </p:nvSpPr>
            <p:spPr bwMode="auto">
              <a:xfrm>
                <a:off x="8054611" y="1958876"/>
                <a:ext cx="168772" cy="187917"/>
              </a:xfrm>
              <a:custGeom>
                <a:avLst/>
                <a:gdLst>
                  <a:gd name="T0" fmla="*/ 0 w 194"/>
                  <a:gd name="T1" fmla="*/ 211 h 216"/>
                  <a:gd name="T2" fmla="*/ 64 w 194"/>
                  <a:gd name="T3" fmla="*/ 110 h 216"/>
                  <a:gd name="T4" fmla="*/ 194 w 194"/>
                  <a:gd name="T5" fmla="*/ 0 h 216"/>
                  <a:gd name="T6" fmla="*/ 189 w 194"/>
                  <a:gd name="T7" fmla="*/ 72 h 216"/>
                  <a:gd name="T8" fmla="*/ 3 w 194"/>
                  <a:gd name="T9" fmla="*/ 216 h 216"/>
                  <a:gd name="T10" fmla="*/ 0 w 194"/>
                  <a:gd name="T11" fmla="*/ 211 h 216"/>
                </a:gdLst>
                <a:ahLst/>
                <a:cxnLst>
                  <a:cxn ang="0">
                    <a:pos x="T0" y="T1"/>
                  </a:cxn>
                  <a:cxn ang="0">
                    <a:pos x="T2" y="T3"/>
                  </a:cxn>
                  <a:cxn ang="0">
                    <a:pos x="T4" y="T5"/>
                  </a:cxn>
                  <a:cxn ang="0">
                    <a:pos x="T6" y="T7"/>
                  </a:cxn>
                  <a:cxn ang="0">
                    <a:pos x="T8" y="T9"/>
                  </a:cxn>
                  <a:cxn ang="0">
                    <a:pos x="T10" y="T11"/>
                  </a:cxn>
                </a:cxnLst>
                <a:rect l="0" t="0" r="r" b="b"/>
                <a:pathLst>
                  <a:path w="194" h="216">
                    <a:moveTo>
                      <a:pt x="0" y="211"/>
                    </a:moveTo>
                    <a:cubicBezTo>
                      <a:pt x="0" y="211"/>
                      <a:pt x="75" y="162"/>
                      <a:pt x="64" y="110"/>
                    </a:cubicBezTo>
                    <a:cubicBezTo>
                      <a:pt x="64" y="110"/>
                      <a:pt x="161" y="8"/>
                      <a:pt x="194" y="0"/>
                    </a:cubicBezTo>
                    <a:cubicBezTo>
                      <a:pt x="189" y="72"/>
                      <a:pt x="189" y="72"/>
                      <a:pt x="189" y="72"/>
                    </a:cubicBezTo>
                    <a:cubicBezTo>
                      <a:pt x="189" y="72"/>
                      <a:pt x="38" y="199"/>
                      <a:pt x="3" y="216"/>
                    </a:cubicBezTo>
                    <a:lnTo>
                      <a:pt x="0" y="211"/>
                    </a:lnTo>
                    <a:close/>
                  </a:path>
                </a:pathLst>
              </a:custGeom>
              <a:solidFill>
                <a:srgbClr val="D8B0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6" name="ïşḻiḍé"/>
              <p:cNvSpPr/>
              <p:nvPr/>
            </p:nvSpPr>
            <p:spPr bwMode="auto">
              <a:xfrm>
                <a:off x="8463197" y="2470826"/>
                <a:ext cx="0" cy="1035"/>
              </a:xfrm>
              <a:custGeom>
                <a:avLst/>
                <a:gdLst>
                  <a:gd name="T0" fmla="*/ 1 h 1"/>
                  <a:gd name="T1" fmla="*/ 1 h 1"/>
                  <a:gd name="T2" fmla="*/ 1 h 1"/>
                  <a:gd name="T3" fmla="*/ 0 h 1"/>
                  <a:gd name="T4" fmla="*/ 0 h 1"/>
                  <a:gd name="T5" fmla="*/ 0 h 1"/>
                  <a:gd name="T6" fmla="*/ 0 h 1"/>
                  <a:gd name="T7" fmla="*/ 0 h 1"/>
                  <a:gd name="T8" fmla="*/ 0 h 1"/>
                  <a:gd name="T9" fmla="*/ 0 h 1"/>
                  <a:gd name="T10" fmla="*/ 0 h 1"/>
                  <a:gd name="T11"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Lst>
                <a:rect l="0" t="0" r="r" b="b"/>
                <a:pathLst>
                  <a:path h="1">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1E1E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7" name="išļidê"/>
              <p:cNvSpPr/>
              <p:nvPr/>
            </p:nvSpPr>
            <p:spPr bwMode="auto">
              <a:xfrm>
                <a:off x="7584535" y="2534014"/>
                <a:ext cx="425553" cy="185846"/>
              </a:xfrm>
              <a:custGeom>
                <a:avLst/>
                <a:gdLst>
                  <a:gd name="T0" fmla="*/ 32 w 489"/>
                  <a:gd name="T1" fmla="*/ 213 h 214"/>
                  <a:gd name="T2" fmla="*/ 7 w 489"/>
                  <a:gd name="T3" fmla="*/ 191 h 214"/>
                  <a:gd name="T4" fmla="*/ 7 w 489"/>
                  <a:gd name="T5" fmla="*/ 191 h 214"/>
                  <a:gd name="T6" fmla="*/ 178 w 489"/>
                  <a:gd name="T7" fmla="*/ 37 h 214"/>
                  <a:gd name="T8" fmla="*/ 317 w 489"/>
                  <a:gd name="T9" fmla="*/ 7 h 214"/>
                  <a:gd name="T10" fmla="*/ 489 w 489"/>
                  <a:gd name="T11" fmla="*/ 154 h 214"/>
                  <a:gd name="T12" fmla="*/ 489 w 489"/>
                  <a:gd name="T13" fmla="*/ 178 h 214"/>
                  <a:gd name="T14" fmla="*/ 32 w 489"/>
                  <a:gd name="T15" fmla="*/ 213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9" h="214">
                    <a:moveTo>
                      <a:pt x="32" y="213"/>
                    </a:moveTo>
                    <a:cubicBezTo>
                      <a:pt x="19" y="214"/>
                      <a:pt x="8" y="204"/>
                      <a:pt x="7" y="191"/>
                    </a:cubicBezTo>
                    <a:cubicBezTo>
                      <a:pt x="7" y="191"/>
                      <a:pt x="7" y="191"/>
                      <a:pt x="7" y="191"/>
                    </a:cubicBezTo>
                    <a:cubicBezTo>
                      <a:pt x="0" y="103"/>
                      <a:pt x="88" y="60"/>
                      <a:pt x="178" y="37"/>
                    </a:cubicBezTo>
                    <a:cubicBezTo>
                      <a:pt x="317" y="7"/>
                      <a:pt x="317" y="7"/>
                      <a:pt x="317" y="7"/>
                    </a:cubicBezTo>
                    <a:cubicBezTo>
                      <a:pt x="405" y="0"/>
                      <a:pt x="482" y="67"/>
                      <a:pt x="489" y="154"/>
                    </a:cubicBezTo>
                    <a:cubicBezTo>
                      <a:pt x="489" y="162"/>
                      <a:pt x="489" y="170"/>
                      <a:pt x="489" y="178"/>
                    </a:cubicBezTo>
                    <a:cubicBezTo>
                      <a:pt x="32" y="213"/>
                      <a:pt x="32" y="213"/>
                      <a:pt x="32" y="213"/>
                    </a:cubicBezTo>
                  </a:path>
                </a:pathLst>
              </a:custGeom>
              <a:solidFill>
                <a:srgbClr val="F3D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8" name="íṩľïḓe"/>
              <p:cNvSpPr/>
              <p:nvPr/>
            </p:nvSpPr>
            <p:spPr bwMode="auto">
              <a:xfrm>
                <a:off x="7911724" y="2544886"/>
                <a:ext cx="74032" cy="58497"/>
              </a:xfrm>
              <a:custGeom>
                <a:avLst/>
                <a:gdLst>
                  <a:gd name="T0" fmla="*/ 133 w 143"/>
                  <a:gd name="T1" fmla="*/ 4 h 113"/>
                  <a:gd name="T2" fmla="*/ 7 w 143"/>
                  <a:gd name="T3" fmla="*/ 0 h 113"/>
                  <a:gd name="T4" fmla="*/ 0 w 143"/>
                  <a:gd name="T5" fmla="*/ 103 h 113"/>
                  <a:gd name="T6" fmla="*/ 143 w 143"/>
                  <a:gd name="T7" fmla="*/ 113 h 113"/>
                  <a:gd name="T8" fmla="*/ 133 w 143"/>
                  <a:gd name="T9" fmla="*/ 4 h 113"/>
                </a:gdLst>
                <a:ahLst/>
                <a:cxnLst>
                  <a:cxn ang="0">
                    <a:pos x="T0" y="T1"/>
                  </a:cxn>
                  <a:cxn ang="0">
                    <a:pos x="T2" y="T3"/>
                  </a:cxn>
                  <a:cxn ang="0">
                    <a:pos x="T4" y="T5"/>
                  </a:cxn>
                  <a:cxn ang="0">
                    <a:pos x="T6" y="T7"/>
                  </a:cxn>
                  <a:cxn ang="0">
                    <a:pos x="T8" y="T9"/>
                  </a:cxn>
                </a:cxnLst>
                <a:rect l="0" t="0" r="r" b="b"/>
                <a:pathLst>
                  <a:path w="143" h="113">
                    <a:moveTo>
                      <a:pt x="133" y="4"/>
                    </a:moveTo>
                    <a:lnTo>
                      <a:pt x="7" y="0"/>
                    </a:lnTo>
                    <a:lnTo>
                      <a:pt x="0" y="103"/>
                    </a:lnTo>
                    <a:lnTo>
                      <a:pt x="143" y="113"/>
                    </a:lnTo>
                    <a:lnTo>
                      <a:pt x="133"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9" name="işḻïďê"/>
              <p:cNvSpPr/>
              <p:nvPr/>
            </p:nvSpPr>
            <p:spPr bwMode="auto">
              <a:xfrm>
                <a:off x="7911724" y="2544886"/>
                <a:ext cx="74032" cy="58497"/>
              </a:xfrm>
              <a:custGeom>
                <a:avLst/>
                <a:gdLst>
                  <a:gd name="T0" fmla="*/ 133 w 143"/>
                  <a:gd name="T1" fmla="*/ 4 h 113"/>
                  <a:gd name="T2" fmla="*/ 7 w 143"/>
                  <a:gd name="T3" fmla="*/ 0 h 113"/>
                  <a:gd name="T4" fmla="*/ 0 w 143"/>
                  <a:gd name="T5" fmla="*/ 103 h 113"/>
                  <a:gd name="T6" fmla="*/ 143 w 143"/>
                  <a:gd name="T7" fmla="*/ 113 h 113"/>
                  <a:gd name="T8" fmla="*/ 133 w 143"/>
                  <a:gd name="T9" fmla="*/ 4 h 113"/>
                </a:gdLst>
                <a:ahLst/>
                <a:cxnLst>
                  <a:cxn ang="0">
                    <a:pos x="T0" y="T1"/>
                  </a:cxn>
                  <a:cxn ang="0">
                    <a:pos x="T2" y="T3"/>
                  </a:cxn>
                  <a:cxn ang="0">
                    <a:pos x="T4" y="T5"/>
                  </a:cxn>
                  <a:cxn ang="0">
                    <a:pos x="T6" y="T7"/>
                  </a:cxn>
                  <a:cxn ang="0">
                    <a:pos x="T8" y="T9"/>
                  </a:cxn>
                </a:cxnLst>
                <a:rect l="0" t="0" r="r" b="b"/>
                <a:pathLst>
                  <a:path w="143" h="113">
                    <a:moveTo>
                      <a:pt x="133" y="4"/>
                    </a:moveTo>
                    <a:lnTo>
                      <a:pt x="7" y="0"/>
                    </a:lnTo>
                    <a:lnTo>
                      <a:pt x="0" y="103"/>
                    </a:lnTo>
                    <a:lnTo>
                      <a:pt x="143" y="113"/>
                    </a:lnTo>
                    <a:lnTo>
                      <a:pt x="133"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0" name="íṩľiḓe"/>
              <p:cNvSpPr/>
              <p:nvPr/>
            </p:nvSpPr>
            <p:spPr bwMode="auto">
              <a:xfrm>
                <a:off x="7920522" y="2496296"/>
                <a:ext cx="749635" cy="269723"/>
              </a:xfrm>
              <a:custGeom>
                <a:avLst/>
                <a:gdLst>
                  <a:gd name="T0" fmla="*/ 735 w 861"/>
                  <a:gd name="T1" fmla="*/ 268 h 310"/>
                  <a:gd name="T2" fmla="*/ 0 w 861"/>
                  <a:gd name="T3" fmla="*/ 310 h 310"/>
                  <a:gd name="T4" fmla="*/ 57 w 861"/>
                  <a:gd name="T5" fmla="*/ 44 h 310"/>
                  <a:gd name="T6" fmla="*/ 677 w 861"/>
                  <a:gd name="T7" fmla="*/ 18 h 310"/>
                  <a:gd name="T8" fmla="*/ 859 w 861"/>
                  <a:gd name="T9" fmla="*/ 129 h 310"/>
                  <a:gd name="T10" fmla="*/ 735 w 861"/>
                  <a:gd name="T11" fmla="*/ 268 h 310"/>
                </a:gdLst>
                <a:ahLst/>
                <a:cxnLst>
                  <a:cxn ang="0">
                    <a:pos x="T0" y="T1"/>
                  </a:cxn>
                  <a:cxn ang="0">
                    <a:pos x="T2" y="T3"/>
                  </a:cxn>
                  <a:cxn ang="0">
                    <a:pos x="T4" y="T5"/>
                  </a:cxn>
                  <a:cxn ang="0">
                    <a:pos x="T6" y="T7"/>
                  </a:cxn>
                  <a:cxn ang="0">
                    <a:pos x="T8" y="T9"/>
                  </a:cxn>
                  <a:cxn ang="0">
                    <a:pos x="T10" y="T11"/>
                  </a:cxn>
                </a:cxnLst>
                <a:rect l="0" t="0" r="r" b="b"/>
                <a:pathLst>
                  <a:path w="861" h="310">
                    <a:moveTo>
                      <a:pt x="735" y="268"/>
                    </a:moveTo>
                    <a:cubicBezTo>
                      <a:pt x="0" y="310"/>
                      <a:pt x="0" y="310"/>
                      <a:pt x="0" y="310"/>
                    </a:cubicBezTo>
                    <a:cubicBezTo>
                      <a:pt x="57" y="44"/>
                      <a:pt x="57" y="44"/>
                      <a:pt x="57" y="44"/>
                    </a:cubicBezTo>
                    <a:cubicBezTo>
                      <a:pt x="677" y="18"/>
                      <a:pt x="677" y="18"/>
                      <a:pt x="677" y="18"/>
                    </a:cubicBezTo>
                    <a:cubicBezTo>
                      <a:pt x="779" y="0"/>
                      <a:pt x="853" y="82"/>
                      <a:pt x="859" y="129"/>
                    </a:cubicBezTo>
                    <a:cubicBezTo>
                      <a:pt x="861" y="186"/>
                      <a:pt x="807" y="264"/>
                      <a:pt x="735" y="268"/>
                    </a:cubicBezTo>
                  </a:path>
                </a:pathLst>
              </a:custGeom>
              <a:solidFill>
                <a:srgbClr val="59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1" name="iṡľîḍe"/>
              <p:cNvSpPr/>
              <p:nvPr/>
            </p:nvSpPr>
            <p:spPr bwMode="auto">
              <a:xfrm>
                <a:off x="8022509" y="2595695"/>
                <a:ext cx="426588" cy="185856"/>
              </a:xfrm>
              <a:custGeom>
                <a:avLst/>
                <a:gdLst>
                  <a:gd name="T0" fmla="*/ 457 w 490"/>
                  <a:gd name="T1" fmla="*/ 213 h 214"/>
                  <a:gd name="T2" fmla="*/ 483 w 490"/>
                  <a:gd name="T3" fmla="*/ 191 h 214"/>
                  <a:gd name="T4" fmla="*/ 483 w 490"/>
                  <a:gd name="T5" fmla="*/ 191 h 214"/>
                  <a:gd name="T6" fmla="*/ 311 w 490"/>
                  <a:gd name="T7" fmla="*/ 37 h 214"/>
                  <a:gd name="T8" fmla="*/ 172 w 490"/>
                  <a:gd name="T9" fmla="*/ 7 h 214"/>
                  <a:gd name="T10" fmla="*/ 1 w 490"/>
                  <a:gd name="T11" fmla="*/ 154 h 214"/>
                  <a:gd name="T12" fmla="*/ 1 w 490"/>
                  <a:gd name="T13" fmla="*/ 178 h 214"/>
                  <a:gd name="T14" fmla="*/ 457 w 490"/>
                  <a:gd name="T15" fmla="*/ 213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214">
                    <a:moveTo>
                      <a:pt x="457" y="213"/>
                    </a:moveTo>
                    <a:cubicBezTo>
                      <a:pt x="470" y="214"/>
                      <a:pt x="482" y="204"/>
                      <a:pt x="483" y="191"/>
                    </a:cubicBezTo>
                    <a:cubicBezTo>
                      <a:pt x="483" y="191"/>
                      <a:pt x="483" y="191"/>
                      <a:pt x="483" y="191"/>
                    </a:cubicBezTo>
                    <a:cubicBezTo>
                      <a:pt x="490" y="103"/>
                      <a:pt x="402" y="60"/>
                      <a:pt x="311" y="37"/>
                    </a:cubicBezTo>
                    <a:cubicBezTo>
                      <a:pt x="172" y="7"/>
                      <a:pt x="172" y="7"/>
                      <a:pt x="172" y="7"/>
                    </a:cubicBezTo>
                    <a:cubicBezTo>
                      <a:pt x="85" y="0"/>
                      <a:pt x="8" y="67"/>
                      <a:pt x="1" y="154"/>
                    </a:cubicBezTo>
                    <a:cubicBezTo>
                      <a:pt x="0" y="162"/>
                      <a:pt x="0" y="170"/>
                      <a:pt x="1" y="178"/>
                    </a:cubicBezTo>
                    <a:cubicBezTo>
                      <a:pt x="457" y="213"/>
                      <a:pt x="457" y="213"/>
                      <a:pt x="457" y="213"/>
                    </a:cubicBezTo>
                  </a:path>
                </a:pathLst>
              </a:custGeom>
              <a:solidFill>
                <a:srgbClr val="F3D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 name="íşľîḋe"/>
              <p:cNvSpPr/>
              <p:nvPr/>
            </p:nvSpPr>
            <p:spPr bwMode="auto">
              <a:xfrm>
                <a:off x="8144170" y="2584306"/>
                <a:ext cx="89045" cy="216400"/>
              </a:xfrm>
              <a:custGeom>
                <a:avLst/>
                <a:gdLst>
                  <a:gd name="T0" fmla="*/ 24 w 102"/>
                  <a:gd name="T1" fmla="*/ 0 h 249"/>
                  <a:gd name="T2" fmla="*/ 102 w 102"/>
                  <a:gd name="T3" fmla="*/ 2 h 249"/>
                  <a:gd name="T4" fmla="*/ 87 w 102"/>
                  <a:gd name="T5" fmla="*/ 249 h 249"/>
                  <a:gd name="T6" fmla="*/ 0 w 102"/>
                  <a:gd name="T7" fmla="*/ 247 h 249"/>
                  <a:gd name="T8" fmla="*/ 24 w 102"/>
                  <a:gd name="T9" fmla="*/ 0 h 249"/>
                </a:gdLst>
                <a:ahLst/>
                <a:cxnLst>
                  <a:cxn ang="0">
                    <a:pos x="T0" y="T1"/>
                  </a:cxn>
                  <a:cxn ang="0">
                    <a:pos x="T2" y="T3"/>
                  </a:cxn>
                  <a:cxn ang="0">
                    <a:pos x="T4" y="T5"/>
                  </a:cxn>
                  <a:cxn ang="0">
                    <a:pos x="T6" y="T7"/>
                  </a:cxn>
                  <a:cxn ang="0">
                    <a:pos x="T8" y="T9"/>
                  </a:cxn>
                </a:cxnLst>
                <a:rect l="0" t="0" r="r" b="b"/>
                <a:pathLst>
                  <a:path w="102" h="249">
                    <a:moveTo>
                      <a:pt x="24" y="0"/>
                    </a:moveTo>
                    <a:cubicBezTo>
                      <a:pt x="102" y="2"/>
                      <a:pt x="102" y="2"/>
                      <a:pt x="102" y="2"/>
                    </a:cubicBezTo>
                    <a:cubicBezTo>
                      <a:pt x="102" y="2"/>
                      <a:pt x="51" y="211"/>
                      <a:pt x="87" y="249"/>
                    </a:cubicBezTo>
                    <a:cubicBezTo>
                      <a:pt x="0" y="247"/>
                      <a:pt x="0" y="247"/>
                      <a:pt x="0" y="247"/>
                    </a:cubicBezTo>
                    <a:cubicBezTo>
                      <a:pt x="24" y="0"/>
                      <a:pt x="24" y="0"/>
                      <a:pt x="2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 name="ïṧḻïḋê"/>
              <p:cNvSpPr/>
              <p:nvPr/>
            </p:nvSpPr>
            <p:spPr bwMode="auto">
              <a:xfrm>
                <a:off x="7442682" y="2533053"/>
                <a:ext cx="731516" cy="275418"/>
              </a:xfrm>
              <a:custGeom>
                <a:avLst/>
                <a:gdLst>
                  <a:gd name="T0" fmla="*/ 130 w 840"/>
                  <a:gd name="T1" fmla="*/ 277 h 317"/>
                  <a:gd name="T2" fmla="*/ 825 w 840"/>
                  <a:gd name="T3" fmla="*/ 317 h 317"/>
                  <a:gd name="T4" fmla="*/ 840 w 840"/>
                  <a:gd name="T5" fmla="*/ 45 h 317"/>
                  <a:gd name="T6" fmla="*/ 189 w 840"/>
                  <a:gd name="T7" fmla="*/ 20 h 317"/>
                  <a:gd name="T8" fmla="*/ 2 w 840"/>
                  <a:gd name="T9" fmla="*/ 133 h 317"/>
                  <a:gd name="T10" fmla="*/ 130 w 840"/>
                  <a:gd name="T11" fmla="*/ 277 h 317"/>
                </a:gdLst>
                <a:ahLst/>
                <a:cxnLst>
                  <a:cxn ang="0">
                    <a:pos x="T0" y="T1"/>
                  </a:cxn>
                  <a:cxn ang="0">
                    <a:pos x="T2" y="T3"/>
                  </a:cxn>
                  <a:cxn ang="0">
                    <a:pos x="T4" y="T5"/>
                  </a:cxn>
                  <a:cxn ang="0">
                    <a:pos x="T6" y="T7"/>
                  </a:cxn>
                  <a:cxn ang="0">
                    <a:pos x="T8" y="T9"/>
                  </a:cxn>
                  <a:cxn ang="0">
                    <a:pos x="T10" y="T11"/>
                  </a:cxn>
                </a:cxnLst>
                <a:rect l="0" t="0" r="r" b="b"/>
                <a:pathLst>
                  <a:path w="840" h="317">
                    <a:moveTo>
                      <a:pt x="130" y="277"/>
                    </a:moveTo>
                    <a:cubicBezTo>
                      <a:pt x="825" y="317"/>
                      <a:pt x="825" y="317"/>
                      <a:pt x="825" y="317"/>
                    </a:cubicBezTo>
                    <a:cubicBezTo>
                      <a:pt x="840" y="45"/>
                      <a:pt x="840" y="45"/>
                      <a:pt x="840" y="45"/>
                    </a:cubicBezTo>
                    <a:cubicBezTo>
                      <a:pt x="189" y="20"/>
                      <a:pt x="189" y="20"/>
                      <a:pt x="189" y="20"/>
                    </a:cubicBezTo>
                    <a:cubicBezTo>
                      <a:pt x="85" y="0"/>
                      <a:pt x="8" y="86"/>
                      <a:pt x="2" y="133"/>
                    </a:cubicBezTo>
                    <a:cubicBezTo>
                      <a:pt x="0" y="193"/>
                      <a:pt x="56" y="273"/>
                      <a:pt x="130" y="277"/>
                    </a:cubicBezTo>
                  </a:path>
                </a:pathLst>
              </a:custGeom>
              <a:solidFill>
                <a:srgbClr val="59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 name="îśľiḓê"/>
              <p:cNvSpPr/>
              <p:nvPr/>
            </p:nvSpPr>
            <p:spPr bwMode="auto">
              <a:xfrm>
                <a:off x="7444234" y="2575505"/>
                <a:ext cx="716502" cy="232967"/>
              </a:xfrm>
              <a:custGeom>
                <a:avLst/>
                <a:gdLst>
                  <a:gd name="T0" fmla="*/ 60 w 823"/>
                  <a:gd name="T1" fmla="*/ 0 h 268"/>
                  <a:gd name="T2" fmla="*/ 1 w 823"/>
                  <a:gd name="T3" fmla="*/ 82 h 268"/>
                  <a:gd name="T4" fmla="*/ 1 w 823"/>
                  <a:gd name="T5" fmla="*/ 82 h 268"/>
                  <a:gd name="T6" fmla="*/ 1 w 823"/>
                  <a:gd name="T7" fmla="*/ 82 h 268"/>
                  <a:gd name="T8" fmla="*/ 1 w 823"/>
                  <a:gd name="T9" fmla="*/ 82 h 268"/>
                  <a:gd name="T10" fmla="*/ 1 w 823"/>
                  <a:gd name="T11" fmla="*/ 82 h 268"/>
                  <a:gd name="T12" fmla="*/ 1 w 823"/>
                  <a:gd name="T13" fmla="*/ 82 h 268"/>
                  <a:gd name="T14" fmla="*/ 1 w 823"/>
                  <a:gd name="T15" fmla="*/ 82 h 268"/>
                  <a:gd name="T16" fmla="*/ 1 w 823"/>
                  <a:gd name="T17" fmla="*/ 82 h 268"/>
                  <a:gd name="T18" fmla="*/ 1 w 823"/>
                  <a:gd name="T19" fmla="*/ 82 h 268"/>
                  <a:gd name="T20" fmla="*/ 1 w 823"/>
                  <a:gd name="T21" fmla="*/ 83 h 268"/>
                  <a:gd name="T22" fmla="*/ 1 w 823"/>
                  <a:gd name="T23" fmla="*/ 83 h 268"/>
                  <a:gd name="T24" fmla="*/ 1 w 823"/>
                  <a:gd name="T25" fmla="*/ 83 h 268"/>
                  <a:gd name="T26" fmla="*/ 1 w 823"/>
                  <a:gd name="T27" fmla="*/ 83 h 268"/>
                  <a:gd name="T28" fmla="*/ 1 w 823"/>
                  <a:gd name="T29" fmla="*/ 83 h 268"/>
                  <a:gd name="T30" fmla="*/ 1 w 823"/>
                  <a:gd name="T31" fmla="*/ 83 h 268"/>
                  <a:gd name="T32" fmla="*/ 0 w 823"/>
                  <a:gd name="T33" fmla="*/ 83 h 268"/>
                  <a:gd name="T34" fmla="*/ 0 w 823"/>
                  <a:gd name="T35" fmla="*/ 83 h 268"/>
                  <a:gd name="T36" fmla="*/ 0 w 823"/>
                  <a:gd name="T37" fmla="*/ 83 h 268"/>
                  <a:gd name="T38" fmla="*/ 0 w 823"/>
                  <a:gd name="T39" fmla="*/ 83 h 268"/>
                  <a:gd name="T40" fmla="*/ 0 w 823"/>
                  <a:gd name="T41" fmla="*/ 83 h 268"/>
                  <a:gd name="T42" fmla="*/ 0 w 823"/>
                  <a:gd name="T43" fmla="*/ 83 h 268"/>
                  <a:gd name="T44" fmla="*/ 0 w 823"/>
                  <a:gd name="T45" fmla="*/ 84 h 268"/>
                  <a:gd name="T46" fmla="*/ 0 w 823"/>
                  <a:gd name="T47" fmla="*/ 84 h 268"/>
                  <a:gd name="T48" fmla="*/ 0 w 823"/>
                  <a:gd name="T49" fmla="*/ 84 h 268"/>
                  <a:gd name="T50" fmla="*/ 0 w 823"/>
                  <a:gd name="T51" fmla="*/ 84 h 268"/>
                  <a:gd name="T52" fmla="*/ 0 w 823"/>
                  <a:gd name="T53" fmla="*/ 84 h 268"/>
                  <a:gd name="T54" fmla="*/ 0 w 823"/>
                  <a:gd name="T55" fmla="*/ 84 h 268"/>
                  <a:gd name="T56" fmla="*/ 0 w 823"/>
                  <a:gd name="T57" fmla="*/ 84 h 268"/>
                  <a:gd name="T58" fmla="*/ 0 w 823"/>
                  <a:gd name="T59" fmla="*/ 84 h 268"/>
                  <a:gd name="T60" fmla="*/ 0 w 823"/>
                  <a:gd name="T61" fmla="*/ 84 h 268"/>
                  <a:gd name="T62" fmla="*/ 0 w 823"/>
                  <a:gd name="T63" fmla="*/ 84 h 268"/>
                  <a:gd name="T64" fmla="*/ 0 w 823"/>
                  <a:gd name="T65" fmla="*/ 84 h 268"/>
                  <a:gd name="T66" fmla="*/ 0 w 823"/>
                  <a:gd name="T67" fmla="*/ 84 h 268"/>
                  <a:gd name="T68" fmla="*/ 0 w 823"/>
                  <a:gd name="T69" fmla="*/ 84 h 268"/>
                  <a:gd name="T70" fmla="*/ 0 w 823"/>
                  <a:gd name="T71" fmla="*/ 88 h 268"/>
                  <a:gd name="T72" fmla="*/ 128 w 823"/>
                  <a:gd name="T73" fmla="*/ 228 h 268"/>
                  <a:gd name="T74" fmla="*/ 823 w 823"/>
                  <a:gd name="T75" fmla="*/ 268 h 268"/>
                  <a:gd name="T76" fmla="*/ 734 w 823"/>
                  <a:gd name="T77" fmla="*/ 249 h 268"/>
                  <a:gd name="T78" fmla="*/ 583 w 823"/>
                  <a:gd name="T79" fmla="*/ 224 h 268"/>
                  <a:gd name="T80" fmla="*/ 402 w 823"/>
                  <a:gd name="T81" fmla="*/ 207 h 268"/>
                  <a:gd name="T82" fmla="*/ 248 w 823"/>
                  <a:gd name="T83" fmla="*/ 184 h 268"/>
                  <a:gd name="T84" fmla="*/ 83 w 823"/>
                  <a:gd name="T85" fmla="*/ 70 h 268"/>
                  <a:gd name="T86" fmla="*/ 60 w 823"/>
                  <a:gd name="T8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3" h="268">
                    <a:moveTo>
                      <a:pt x="60" y="0"/>
                    </a:moveTo>
                    <a:cubicBezTo>
                      <a:pt x="27" y="24"/>
                      <a:pt x="5" y="57"/>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3"/>
                    </a:cubicBezTo>
                    <a:cubicBezTo>
                      <a:pt x="1" y="83"/>
                      <a:pt x="1" y="83"/>
                      <a:pt x="1" y="83"/>
                    </a:cubicBezTo>
                    <a:cubicBezTo>
                      <a:pt x="1" y="83"/>
                      <a:pt x="1" y="83"/>
                      <a:pt x="1" y="83"/>
                    </a:cubicBezTo>
                    <a:cubicBezTo>
                      <a:pt x="1" y="83"/>
                      <a:pt x="1" y="83"/>
                      <a:pt x="1" y="83"/>
                    </a:cubicBezTo>
                    <a:cubicBezTo>
                      <a:pt x="1" y="83"/>
                      <a:pt x="1" y="83"/>
                      <a:pt x="1" y="83"/>
                    </a:cubicBezTo>
                    <a:cubicBezTo>
                      <a:pt x="1" y="83"/>
                      <a:pt x="1" y="83"/>
                      <a:pt x="1" y="83"/>
                    </a:cubicBezTo>
                    <a:cubicBezTo>
                      <a:pt x="1" y="83"/>
                      <a:pt x="1"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6"/>
                      <a:pt x="0" y="87"/>
                      <a:pt x="0" y="88"/>
                    </a:cubicBezTo>
                    <a:cubicBezTo>
                      <a:pt x="0" y="147"/>
                      <a:pt x="55" y="224"/>
                      <a:pt x="128" y="228"/>
                    </a:cubicBezTo>
                    <a:cubicBezTo>
                      <a:pt x="823" y="268"/>
                      <a:pt x="823" y="268"/>
                      <a:pt x="823" y="268"/>
                    </a:cubicBezTo>
                    <a:cubicBezTo>
                      <a:pt x="793" y="260"/>
                      <a:pt x="764" y="254"/>
                      <a:pt x="734" y="249"/>
                    </a:cubicBezTo>
                    <a:cubicBezTo>
                      <a:pt x="684" y="241"/>
                      <a:pt x="633" y="232"/>
                      <a:pt x="583" y="224"/>
                    </a:cubicBezTo>
                    <a:cubicBezTo>
                      <a:pt x="523" y="217"/>
                      <a:pt x="462" y="212"/>
                      <a:pt x="402" y="207"/>
                    </a:cubicBezTo>
                    <a:cubicBezTo>
                      <a:pt x="350" y="204"/>
                      <a:pt x="298" y="200"/>
                      <a:pt x="248" y="184"/>
                    </a:cubicBezTo>
                    <a:cubicBezTo>
                      <a:pt x="184" y="163"/>
                      <a:pt x="118" y="132"/>
                      <a:pt x="83" y="70"/>
                    </a:cubicBezTo>
                    <a:cubicBezTo>
                      <a:pt x="71" y="48"/>
                      <a:pt x="63" y="24"/>
                      <a:pt x="60" y="0"/>
                    </a:cubicBezTo>
                  </a:path>
                </a:pathLst>
              </a:custGeom>
              <a:solidFill>
                <a:srgbClr val="4F4F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 name="ïS1iḓê"/>
              <p:cNvSpPr/>
              <p:nvPr/>
            </p:nvSpPr>
            <p:spPr bwMode="auto">
              <a:xfrm>
                <a:off x="8105860" y="2139081"/>
                <a:ext cx="165665" cy="116483"/>
              </a:xfrm>
              <a:custGeom>
                <a:avLst/>
                <a:gdLst>
                  <a:gd name="T0" fmla="*/ 4 w 190"/>
                  <a:gd name="T1" fmla="*/ 35 h 134"/>
                  <a:gd name="T2" fmla="*/ 122 w 190"/>
                  <a:gd name="T3" fmla="*/ 134 h 134"/>
                  <a:gd name="T4" fmla="*/ 189 w 190"/>
                  <a:gd name="T5" fmla="*/ 94 h 134"/>
                  <a:gd name="T6" fmla="*/ 184 w 190"/>
                  <a:gd name="T7" fmla="*/ 88 h 134"/>
                  <a:gd name="T8" fmla="*/ 142 w 190"/>
                  <a:gd name="T9" fmla="*/ 84 h 134"/>
                  <a:gd name="T10" fmla="*/ 3 w 190"/>
                  <a:gd name="T11" fmla="*/ 26 h 134"/>
                  <a:gd name="T12" fmla="*/ 4 w 190"/>
                  <a:gd name="T13" fmla="*/ 35 h 134"/>
                </a:gdLst>
                <a:ahLst/>
                <a:cxnLst>
                  <a:cxn ang="0">
                    <a:pos x="T0" y="T1"/>
                  </a:cxn>
                  <a:cxn ang="0">
                    <a:pos x="T2" y="T3"/>
                  </a:cxn>
                  <a:cxn ang="0">
                    <a:pos x="T4" y="T5"/>
                  </a:cxn>
                  <a:cxn ang="0">
                    <a:pos x="T6" y="T7"/>
                  </a:cxn>
                  <a:cxn ang="0">
                    <a:pos x="T8" y="T9"/>
                  </a:cxn>
                  <a:cxn ang="0">
                    <a:pos x="T10" y="T11"/>
                  </a:cxn>
                  <a:cxn ang="0">
                    <a:pos x="T12" y="T13"/>
                  </a:cxn>
                </a:cxnLst>
                <a:rect l="0" t="0" r="r" b="b"/>
                <a:pathLst>
                  <a:path w="190" h="134">
                    <a:moveTo>
                      <a:pt x="4" y="35"/>
                    </a:moveTo>
                    <a:cubicBezTo>
                      <a:pt x="25" y="43"/>
                      <a:pt x="82" y="71"/>
                      <a:pt x="122" y="134"/>
                    </a:cubicBezTo>
                    <a:cubicBezTo>
                      <a:pt x="122" y="134"/>
                      <a:pt x="174" y="131"/>
                      <a:pt x="189" y="94"/>
                    </a:cubicBezTo>
                    <a:cubicBezTo>
                      <a:pt x="190" y="91"/>
                      <a:pt x="188" y="88"/>
                      <a:pt x="184" y="88"/>
                    </a:cubicBezTo>
                    <a:cubicBezTo>
                      <a:pt x="173" y="90"/>
                      <a:pt x="152" y="93"/>
                      <a:pt x="142" y="84"/>
                    </a:cubicBezTo>
                    <a:cubicBezTo>
                      <a:pt x="129" y="73"/>
                      <a:pt x="59" y="0"/>
                      <a:pt x="3" y="26"/>
                    </a:cubicBezTo>
                    <a:cubicBezTo>
                      <a:pt x="0" y="28"/>
                      <a:pt x="0" y="33"/>
                      <a:pt x="4" y="35"/>
                    </a:cubicBezTo>
                    <a:close/>
                  </a:path>
                </a:pathLst>
              </a:custGeom>
              <a:solidFill>
                <a:srgbClr val="D8B0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 name="išlîdé"/>
              <p:cNvSpPr/>
              <p:nvPr/>
            </p:nvSpPr>
            <p:spPr bwMode="auto">
              <a:xfrm>
                <a:off x="8286539" y="2286109"/>
                <a:ext cx="109753" cy="171360"/>
              </a:xfrm>
              <a:custGeom>
                <a:avLst/>
                <a:gdLst>
                  <a:gd name="T0" fmla="*/ 85 w 126"/>
                  <a:gd name="T1" fmla="*/ 193 h 197"/>
                  <a:gd name="T2" fmla="*/ 0 w 126"/>
                  <a:gd name="T3" fmla="*/ 63 h 197"/>
                  <a:gd name="T4" fmla="*/ 47 w 126"/>
                  <a:gd name="T5" fmla="*/ 1 h 197"/>
                  <a:gd name="T6" fmla="*/ 53 w 126"/>
                  <a:gd name="T7" fmla="*/ 7 h 197"/>
                  <a:gd name="T8" fmla="*/ 52 w 126"/>
                  <a:gd name="T9" fmla="*/ 49 h 197"/>
                  <a:gd name="T10" fmla="*/ 93 w 126"/>
                  <a:gd name="T11" fmla="*/ 194 h 197"/>
                  <a:gd name="T12" fmla="*/ 85 w 126"/>
                  <a:gd name="T13" fmla="*/ 193 h 197"/>
                </a:gdLst>
                <a:ahLst/>
                <a:cxnLst>
                  <a:cxn ang="0">
                    <a:pos x="T0" y="T1"/>
                  </a:cxn>
                  <a:cxn ang="0">
                    <a:pos x="T2" y="T3"/>
                  </a:cxn>
                  <a:cxn ang="0">
                    <a:pos x="T4" y="T5"/>
                  </a:cxn>
                  <a:cxn ang="0">
                    <a:pos x="T6" y="T7"/>
                  </a:cxn>
                  <a:cxn ang="0">
                    <a:pos x="T8" y="T9"/>
                  </a:cxn>
                  <a:cxn ang="0">
                    <a:pos x="T10" y="T11"/>
                  </a:cxn>
                  <a:cxn ang="0">
                    <a:pos x="T12" y="T13"/>
                  </a:cxn>
                </a:cxnLst>
                <a:rect l="0" t="0" r="r" b="b"/>
                <a:pathLst>
                  <a:path w="126" h="197">
                    <a:moveTo>
                      <a:pt x="85" y="193"/>
                    </a:moveTo>
                    <a:cubicBezTo>
                      <a:pt x="79" y="170"/>
                      <a:pt x="58" y="110"/>
                      <a:pt x="0" y="63"/>
                    </a:cubicBezTo>
                    <a:cubicBezTo>
                      <a:pt x="0" y="63"/>
                      <a:pt x="9" y="12"/>
                      <a:pt x="47" y="1"/>
                    </a:cubicBezTo>
                    <a:cubicBezTo>
                      <a:pt x="51" y="0"/>
                      <a:pt x="54" y="3"/>
                      <a:pt x="53" y="7"/>
                    </a:cubicBezTo>
                    <a:cubicBezTo>
                      <a:pt x="49" y="17"/>
                      <a:pt x="44" y="38"/>
                      <a:pt x="52" y="49"/>
                    </a:cubicBezTo>
                    <a:cubicBezTo>
                      <a:pt x="62" y="63"/>
                      <a:pt x="126" y="142"/>
                      <a:pt x="93" y="194"/>
                    </a:cubicBezTo>
                    <a:cubicBezTo>
                      <a:pt x="91" y="197"/>
                      <a:pt x="86" y="196"/>
                      <a:pt x="85" y="193"/>
                    </a:cubicBezTo>
                    <a:close/>
                  </a:path>
                </a:pathLst>
              </a:custGeom>
              <a:solidFill>
                <a:srgbClr val="D8B0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 name="îṧ1iḋê"/>
              <p:cNvSpPr/>
              <p:nvPr/>
            </p:nvSpPr>
            <p:spPr bwMode="auto">
              <a:xfrm>
                <a:off x="8136405" y="2296463"/>
                <a:ext cx="117001" cy="112860"/>
              </a:xfrm>
              <a:custGeom>
                <a:avLst/>
                <a:gdLst>
                  <a:gd name="T0" fmla="*/ 134 w 134"/>
                  <a:gd name="T1" fmla="*/ 0 h 130"/>
                  <a:gd name="T2" fmla="*/ 4 w 134"/>
                  <a:gd name="T3" fmla="*/ 94 h 130"/>
                  <a:gd name="T4" fmla="*/ 48 w 134"/>
                  <a:gd name="T5" fmla="*/ 130 h 130"/>
                  <a:gd name="T6" fmla="*/ 134 w 134"/>
                  <a:gd name="T7" fmla="*/ 0 h 130"/>
                </a:gdLst>
                <a:ahLst/>
                <a:cxnLst>
                  <a:cxn ang="0">
                    <a:pos x="T0" y="T1"/>
                  </a:cxn>
                  <a:cxn ang="0">
                    <a:pos x="T2" y="T3"/>
                  </a:cxn>
                  <a:cxn ang="0">
                    <a:pos x="T4" y="T5"/>
                  </a:cxn>
                  <a:cxn ang="0">
                    <a:pos x="T6" y="T7"/>
                  </a:cxn>
                </a:cxnLst>
                <a:rect l="0" t="0" r="r" b="b"/>
                <a:pathLst>
                  <a:path w="134" h="130">
                    <a:moveTo>
                      <a:pt x="134" y="0"/>
                    </a:moveTo>
                    <a:cubicBezTo>
                      <a:pt x="4" y="94"/>
                      <a:pt x="4" y="94"/>
                      <a:pt x="4" y="94"/>
                    </a:cubicBezTo>
                    <a:cubicBezTo>
                      <a:pt x="0" y="122"/>
                      <a:pt x="48" y="130"/>
                      <a:pt x="48" y="130"/>
                    </a:cubicBezTo>
                    <a:cubicBezTo>
                      <a:pt x="68" y="74"/>
                      <a:pt x="134" y="0"/>
                      <a:pt x="134" y="0"/>
                    </a:cubicBezTo>
                  </a:path>
                </a:pathLst>
              </a:custGeom>
              <a:solidFill>
                <a:srgbClr val="F1D1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 name="îṥļîḋe"/>
              <p:cNvSpPr/>
              <p:nvPr/>
            </p:nvSpPr>
            <p:spPr bwMode="auto">
              <a:xfrm>
                <a:off x="8108448" y="2188263"/>
                <a:ext cx="82832" cy="94222"/>
              </a:xfrm>
              <a:custGeom>
                <a:avLst/>
                <a:gdLst>
                  <a:gd name="T0" fmla="*/ 0 w 95"/>
                  <a:gd name="T1" fmla="*/ 0 h 108"/>
                  <a:gd name="T2" fmla="*/ 95 w 95"/>
                  <a:gd name="T3" fmla="*/ 108 h 108"/>
                  <a:gd name="T4" fmla="*/ 0 w 95"/>
                  <a:gd name="T5" fmla="*/ 0 h 108"/>
                </a:gdLst>
                <a:ahLst/>
                <a:cxnLst>
                  <a:cxn ang="0">
                    <a:pos x="T0" y="T1"/>
                  </a:cxn>
                  <a:cxn ang="0">
                    <a:pos x="T2" y="T3"/>
                  </a:cxn>
                  <a:cxn ang="0">
                    <a:pos x="T4" y="T5"/>
                  </a:cxn>
                </a:cxnLst>
                <a:rect l="0" t="0" r="r" b="b"/>
                <a:pathLst>
                  <a:path w="95" h="108">
                    <a:moveTo>
                      <a:pt x="0" y="0"/>
                    </a:moveTo>
                    <a:cubicBezTo>
                      <a:pt x="95" y="108"/>
                      <a:pt x="95" y="108"/>
                      <a:pt x="95" y="108"/>
                    </a:cubicBezTo>
                    <a:cubicBezTo>
                      <a:pt x="95" y="108"/>
                      <a:pt x="34" y="89"/>
                      <a:pt x="0" y="0"/>
                    </a:cubicBezTo>
                    <a:close/>
                  </a:path>
                </a:pathLst>
              </a:custGeom>
              <a:solidFill>
                <a:srgbClr val="352A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 name="ïś1íḑè"/>
              <p:cNvSpPr/>
              <p:nvPr/>
            </p:nvSpPr>
            <p:spPr bwMode="auto">
              <a:xfrm>
                <a:off x="8247193" y="2356516"/>
                <a:ext cx="82832" cy="93704"/>
              </a:xfrm>
              <a:custGeom>
                <a:avLst/>
                <a:gdLst>
                  <a:gd name="T0" fmla="*/ 0 w 95"/>
                  <a:gd name="T1" fmla="*/ 0 h 108"/>
                  <a:gd name="T2" fmla="*/ 95 w 95"/>
                  <a:gd name="T3" fmla="*/ 108 h 108"/>
                  <a:gd name="T4" fmla="*/ 0 w 95"/>
                  <a:gd name="T5" fmla="*/ 0 h 108"/>
                </a:gdLst>
                <a:ahLst/>
                <a:cxnLst>
                  <a:cxn ang="0">
                    <a:pos x="T0" y="T1"/>
                  </a:cxn>
                  <a:cxn ang="0">
                    <a:pos x="T2" y="T3"/>
                  </a:cxn>
                  <a:cxn ang="0">
                    <a:pos x="T4" y="T5"/>
                  </a:cxn>
                </a:cxnLst>
                <a:rect l="0" t="0" r="r" b="b"/>
                <a:pathLst>
                  <a:path w="95" h="108">
                    <a:moveTo>
                      <a:pt x="0" y="0"/>
                    </a:moveTo>
                    <a:cubicBezTo>
                      <a:pt x="95" y="108"/>
                      <a:pt x="95" y="108"/>
                      <a:pt x="95" y="108"/>
                    </a:cubicBezTo>
                    <a:cubicBezTo>
                      <a:pt x="95" y="108"/>
                      <a:pt x="34" y="89"/>
                      <a:pt x="0" y="0"/>
                    </a:cubicBezTo>
                    <a:close/>
                  </a:path>
                </a:pathLst>
              </a:custGeom>
              <a:solidFill>
                <a:srgbClr val="352A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 name="îSļîḑè"/>
              <p:cNvSpPr/>
              <p:nvPr/>
            </p:nvSpPr>
            <p:spPr bwMode="auto">
              <a:xfrm>
                <a:off x="8031311" y="2402592"/>
                <a:ext cx="103540" cy="78174"/>
              </a:xfrm>
              <a:custGeom>
                <a:avLst/>
                <a:gdLst>
                  <a:gd name="T0" fmla="*/ 111 w 119"/>
                  <a:gd name="T1" fmla="*/ 80 h 90"/>
                  <a:gd name="T2" fmla="*/ 54 w 119"/>
                  <a:gd name="T3" fmla="*/ 61 h 90"/>
                  <a:gd name="T4" fmla="*/ 1 w 119"/>
                  <a:gd name="T5" fmla="*/ 35 h 90"/>
                  <a:gd name="T6" fmla="*/ 73 w 119"/>
                  <a:gd name="T7" fmla="*/ 14 h 90"/>
                  <a:gd name="T8" fmla="*/ 111 w 119"/>
                  <a:gd name="T9" fmla="*/ 80 h 90"/>
                </a:gdLst>
                <a:ahLst/>
                <a:cxnLst>
                  <a:cxn ang="0">
                    <a:pos x="T0" y="T1"/>
                  </a:cxn>
                  <a:cxn ang="0">
                    <a:pos x="T2" y="T3"/>
                  </a:cxn>
                  <a:cxn ang="0">
                    <a:pos x="T4" y="T5"/>
                  </a:cxn>
                  <a:cxn ang="0">
                    <a:pos x="T6" y="T7"/>
                  </a:cxn>
                  <a:cxn ang="0">
                    <a:pos x="T8" y="T9"/>
                  </a:cxn>
                </a:cxnLst>
                <a:rect l="0" t="0" r="r" b="b"/>
                <a:pathLst>
                  <a:path w="119" h="90">
                    <a:moveTo>
                      <a:pt x="111" y="80"/>
                    </a:moveTo>
                    <a:cubicBezTo>
                      <a:pt x="102" y="90"/>
                      <a:pt x="82" y="72"/>
                      <a:pt x="54" y="61"/>
                    </a:cubicBezTo>
                    <a:cubicBezTo>
                      <a:pt x="27" y="49"/>
                      <a:pt x="0" y="48"/>
                      <a:pt x="1" y="35"/>
                    </a:cubicBezTo>
                    <a:cubicBezTo>
                      <a:pt x="1" y="23"/>
                      <a:pt x="38" y="0"/>
                      <a:pt x="73" y="14"/>
                    </a:cubicBezTo>
                    <a:cubicBezTo>
                      <a:pt x="109" y="29"/>
                      <a:pt x="119" y="71"/>
                      <a:pt x="111" y="80"/>
                    </a:cubicBezTo>
                    <a:close/>
                  </a:path>
                </a:pathLst>
              </a:custGeom>
              <a:solidFill>
                <a:srgbClr val="CB56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 name="iślîḍè"/>
              <p:cNvSpPr/>
              <p:nvPr/>
            </p:nvSpPr>
            <p:spPr bwMode="auto">
              <a:xfrm>
                <a:off x="8031311" y="2430547"/>
                <a:ext cx="85421" cy="43487"/>
              </a:xfrm>
              <a:custGeom>
                <a:avLst/>
                <a:gdLst>
                  <a:gd name="T0" fmla="*/ 58 w 98"/>
                  <a:gd name="T1" fmla="*/ 9 h 50"/>
                  <a:gd name="T2" fmla="*/ 28 w 98"/>
                  <a:gd name="T3" fmla="*/ 1 h 50"/>
                  <a:gd name="T4" fmla="*/ 1 w 98"/>
                  <a:gd name="T5" fmla="*/ 2 h 50"/>
                  <a:gd name="T6" fmla="*/ 1 w 98"/>
                  <a:gd name="T7" fmla="*/ 3 h 50"/>
                  <a:gd name="T8" fmla="*/ 54 w 98"/>
                  <a:gd name="T9" fmla="*/ 29 h 50"/>
                  <a:gd name="T10" fmla="*/ 98 w 98"/>
                  <a:gd name="T11" fmla="*/ 50 h 50"/>
                  <a:gd name="T12" fmla="*/ 58 w 98"/>
                  <a:gd name="T13" fmla="*/ 9 h 50"/>
                </a:gdLst>
                <a:ahLst/>
                <a:cxnLst>
                  <a:cxn ang="0">
                    <a:pos x="T0" y="T1"/>
                  </a:cxn>
                  <a:cxn ang="0">
                    <a:pos x="T2" y="T3"/>
                  </a:cxn>
                  <a:cxn ang="0">
                    <a:pos x="T4" y="T5"/>
                  </a:cxn>
                  <a:cxn ang="0">
                    <a:pos x="T6" y="T7"/>
                  </a:cxn>
                  <a:cxn ang="0">
                    <a:pos x="T8" y="T9"/>
                  </a:cxn>
                  <a:cxn ang="0">
                    <a:pos x="T10" y="T11"/>
                  </a:cxn>
                  <a:cxn ang="0">
                    <a:pos x="T12" y="T13"/>
                  </a:cxn>
                </a:cxnLst>
                <a:rect l="0" t="0" r="r" b="b"/>
                <a:pathLst>
                  <a:path w="98" h="50">
                    <a:moveTo>
                      <a:pt x="58" y="9"/>
                    </a:moveTo>
                    <a:cubicBezTo>
                      <a:pt x="49" y="5"/>
                      <a:pt x="39" y="2"/>
                      <a:pt x="28" y="1"/>
                    </a:cubicBezTo>
                    <a:cubicBezTo>
                      <a:pt x="19" y="0"/>
                      <a:pt x="10" y="3"/>
                      <a:pt x="1" y="2"/>
                    </a:cubicBezTo>
                    <a:cubicBezTo>
                      <a:pt x="1" y="3"/>
                      <a:pt x="1" y="3"/>
                      <a:pt x="1" y="3"/>
                    </a:cubicBezTo>
                    <a:cubicBezTo>
                      <a:pt x="0" y="16"/>
                      <a:pt x="27" y="17"/>
                      <a:pt x="54" y="29"/>
                    </a:cubicBezTo>
                    <a:cubicBezTo>
                      <a:pt x="73" y="36"/>
                      <a:pt x="88" y="47"/>
                      <a:pt x="98" y="50"/>
                    </a:cubicBezTo>
                    <a:cubicBezTo>
                      <a:pt x="88" y="34"/>
                      <a:pt x="76" y="18"/>
                      <a:pt x="58" y="9"/>
                    </a:cubicBezTo>
                    <a:close/>
                  </a:path>
                </a:pathLst>
              </a:custGeom>
              <a:solidFill>
                <a:srgbClr val="9B461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2" name="ï$ḷiḍè"/>
              <p:cNvSpPr/>
              <p:nvPr/>
            </p:nvSpPr>
            <p:spPr bwMode="auto">
              <a:xfrm>
                <a:off x="8050466" y="2408805"/>
                <a:ext cx="75585" cy="38309"/>
              </a:xfrm>
              <a:custGeom>
                <a:avLst/>
                <a:gdLst>
                  <a:gd name="T0" fmla="*/ 87 w 87"/>
                  <a:gd name="T1" fmla="*/ 44 h 44"/>
                  <a:gd name="T2" fmla="*/ 51 w 87"/>
                  <a:gd name="T3" fmla="*/ 7 h 44"/>
                  <a:gd name="T4" fmla="*/ 0 w 87"/>
                  <a:gd name="T5" fmla="*/ 8 h 44"/>
                  <a:gd name="T6" fmla="*/ 87 w 87"/>
                  <a:gd name="T7" fmla="*/ 44 h 44"/>
                </a:gdLst>
                <a:ahLst/>
                <a:cxnLst>
                  <a:cxn ang="0">
                    <a:pos x="T0" y="T1"/>
                  </a:cxn>
                  <a:cxn ang="0">
                    <a:pos x="T2" y="T3"/>
                  </a:cxn>
                  <a:cxn ang="0">
                    <a:pos x="T4" y="T5"/>
                  </a:cxn>
                  <a:cxn ang="0">
                    <a:pos x="T6" y="T7"/>
                  </a:cxn>
                </a:cxnLst>
                <a:rect l="0" t="0" r="r" b="b"/>
                <a:pathLst>
                  <a:path w="87" h="44">
                    <a:moveTo>
                      <a:pt x="87" y="44"/>
                    </a:moveTo>
                    <a:cubicBezTo>
                      <a:pt x="82" y="30"/>
                      <a:pt x="70" y="15"/>
                      <a:pt x="51" y="7"/>
                    </a:cubicBezTo>
                    <a:cubicBezTo>
                      <a:pt x="33" y="0"/>
                      <a:pt x="14" y="2"/>
                      <a:pt x="0" y="8"/>
                    </a:cubicBezTo>
                    <a:lnTo>
                      <a:pt x="87" y="4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3" name="ïś1îḑe"/>
              <p:cNvSpPr/>
              <p:nvPr/>
            </p:nvSpPr>
            <p:spPr bwMode="auto">
              <a:xfrm>
                <a:off x="8107930" y="2438832"/>
                <a:ext cx="226236" cy="79209"/>
              </a:xfrm>
              <a:custGeom>
                <a:avLst/>
                <a:gdLst>
                  <a:gd name="T0" fmla="*/ 2 w 260"/>
                  <a:gd name="T1" fmla="*/ 89 h 91"/>
                  <a:gd name="T2" fmla="*/ 0 w 260"/>
                  <a:gd name="T3" fmla="*/ 91 h 91"/>
                  <a:gd name="T4" fmla="*/ 2 w 260"/>
                  <a:gd name="T5" fmla="*/ 89 h 91"/>
                  <a:gd name="T6" fmla="*/ 2 w 260"/>
                  <a:gd name="T7" fmla="*/ 89 h 91"/>
                  <a:gd name="T8" fmla="*/ 156 w 260"/>
                  <a:gd name="T9" fmla="*/ 0 h 91"/>
                  <a:gd name="T10" fmla="*/ 2 w 260"/>
                  <a:gd name="T11" fmla="*/ 89 h 91"/>
                  <a:gd name="T12" fmla="*/ 168 w 260"/>
                  <a:gd name="T13" fmla="*/ 8 h 91"/>
                  <a:gd name="T14" fmla="*/ 260 w 260"/>
                  <a:gd name="T15" fmla="*/ 39 h 91"/>
                  <a:gd name="T16" fmla="*/ 156 w 260"/>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91">
                    <a:moveTo>
                      <a:pt x="2" y="89"/>
                    </a:moveTo>
                    <a:cubicBezTo>
                      <a:pt x="1" y="90"/>
                      <a:pt x="0" y="91"/>
                      <a:pt x="0" y="91"/>
                    </a:cubicBezTo>
                    <a:cubicBezTo>
                      <a:pt x="2" y="89"/>
                      <a:pt x="2" y="89"/>
                      <a:pt x="2" y="89"/>
                    </a:cubicBezTo>
                    <a:cubicBezTo>
                      <a:pt x="2" y="89"/>
                      <a:pt x="2" y="89"/>
                      <a:pt x="2" y="89"/>
                    </a:cubicBezTo>
                    <a:moveTo>
                      <a:pt x="156" y="0"/>
                    </a:moveTo>
                    <a:cubicBezTo>
                      <a:pt x="112" y="0"/>
                      <a:pt x="58" y="20"/>
                      <a:pt x="2" y="89"/>
                    </a:cubicBezTo>
                    <a:cubicBezTo>
                      <a:pt x="16" y="75"/>
                      <a:pt x="85" y="8"/>
                      <a:pt x="168" y="8"/>
                    </a:cubicBezTo>
                    <a:cubicBezTo>
                      <a:pt x="198" y="8"/>
                      <a:pt x="229" y="16"/>
                      <a:pt x="260" y="39"/>
                    </a:cubicBezTo>
                    <a:cubicBezTo>
                      <a:pt x="260" y="39"/>
                      <a:pt x="218" y="0"/>
                      <a:pt x="156" y="0"/>
                    </a:cubicBezTo>
                  </a:path>
                </a:pathLst>
              </a:custGeom>
              <a:solidFill>
                <a:srgbClr val="F1D1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4" name="íśḷïḋè"/>
              <p:cNvSpPr/>
              <p:nvPr/>
            </p:nvSpPr>
            <p:spPr bwMode="auto">
              <a:xfrm>
                <a:off x="7773494" y="1711976"/>
                <a:ext cx="52288" cy="113894"/>
              </a:xfrm>
              <a:custGeom>
                <a:avLst/>
                <a:gdLst>
                  <a:gd name="T0" fmla="*/ 101 w 101"/>
                  <a:gd name="T1" fmla="*/ 0 h 220"/>
                  <a:gd name="T2" fmla="*/ 3 w 101"/>
                  <a:gd name="T3" fmla="*/ 0 h 220"/>
                  <a:gd name="T4" fmla="*/ 3 w 101"/>
                  <a:gd name="T5" fmla="*/ 30 h 220"/>
                  <a:gd name="T6" fmla="*/ 65 w 101"/>
                  <a:gd name="T7" fmla="*/ 30 h 220"/>
                  <a:gd name="T8" fmla="*/ 0 w 101"/>
                  <a:gd name="T9" fmla="*/ 188 h 220"/>
                  <a:gd name="T10" fmla="*/ 0 w 101"/>
                  <a:gd name="T11" fmla="*/ 220 h 220"/>
                  <a:gd name="T12" fmla="*/ 101 w 101"/>
                  <a:gd name="T13" fmla="*/ 220 h 220"/>
                  <a:gd name="T14" fmla="*/ 101 w 101"/>
                  <a:gd name="T15" fmla="*/ 188 h 220"/>
                  <a:gd name="T16" fmla="*/ 35 w 101"/>
                  <a:gd name="T17" fmla="*/ 188 h 220"/>
                  <a:gd name="T18" fmla="*/ 101 w 101"/>
                  <a:gd name="T19" fmla="*/ 30 h 220"/>
                  <a:gd name="T20" fmla="*/ 101 w 101"/>
                  <a:gd name="T21"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220">
                    <a:moveTo>
                      <a:pt x="101" y="0"/>
                    </a:moveTo>
                    <a:lnTo>
                      <a:pt x="3" y="0"/>
                    </a:lnTo>
                    <a:lnTo>
                      <a:pt x="3" y="30"/>
                    </a:lnTo>
                    <a:lnTo>
                      <a:pt x="65" y="30"/>
                    </a:lnTo>
                    <a:lnTo>
                      <a:pt x="0" y="188"/>
                    </a:lnTo>
                    <a:lnTo>
                      <a:pt x="0" y="220"/>
                    </a:lnTo>
                    <a:lnTo>
                      <a:pt x="101" y="220"/>
                    </a:lnTo>
                    <a:lnTo>
                      <a:pt x="101" y="188"/>
                    </a:lnTo>
                    <a:lnTo>
                      <a:pt x="35" y="188"/>
                    </a:lnTo>
                    <a:lnTo>
                      <a:pt x="101" y="30"/>
                    </a:lnTo>
                    <a:lnTo>
                      <a:pt x="101" y="0"/>
                    </a:lnTo>
                    <a:close/>
                  </a:path>
                </a:pathLst>
              </a:custGeom>
              <a:solidFill>
                <a:srgbClr val="87878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5" name="ïṣlïďe"/>
              <p:cNvSpPr/>
              <p:nvPr/>
            </p:nvSpPr>
            <p:spPr bwMode="auto">
              <a:xfrm>
                <a:off x="7773494" y="1711976"/>
                <a:ext cx="52288" cy="113894"/>
              </a:xfrm>
              <a:custGeom>
                <a:avLst/>
                <a:gdLst>
                  <a:gd name="T0" fmla="*/ 101 w 101"/>
                  <a:gd name="T1" fmla="*/ 0 h 220"/>
                  <a:gd name="T2" fmla="*/ 3 w 101"/>
                  <a:gd name="T3" fmla="*/ 0 h 220"/>
                  <a:gd name="T4" fmla="*/ 3 w 101"/>
                  <a:gd name="T5" fmla="*/ 30 h 220"/>
                  <a:gd name="T6" fmla="*/ 65 w 101"/>
                  <a:gd name="T7" fmla="*/ 30 h 220"/>
                  <a:gd name="T8" fmla="*/ 0 w 101"/>
                  <a:gd name="T9" fmla="*/ 188 h 220"/>
                  <a:gd name="T10" fmla="*/ 0 w 101"/>
                  <a:gd name="T11" fmla="*/ 220 h 220"/>
                  <a:gd name="T12" fmla="*/ 101 w 101"/>
                  <a:gd name="T13" fmla="*/ 220 h 220"/>
                  <a:gd name="T14" fmla="*/ 101 w 101"/>
                  <a:gd name="T15" fmla="*/ 188 h 220"/>
                  <a:gd name="T16" fmla="*/ 35 w 101"/>
                  <a:gd name="T17" fmla="*/ 188 h 220"/>
                  <a:gd name="T18" fmla="*/ 101 w 101"/>
                  <a:gd name="T19" fmla="*/ 30 h 220"/>
                  <a:gd name="T20" fmla="*/ 101 w 101"/>
                  <a:gd name="T21"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220">
                    <a:moveTo>
                      <a:pt x="101" y="0"/>
                    </a:moveTo>
                    <a:lnTo>
                      <a:pt x="3" y="0"/>
                    </a:lnTo>
                    <a:lnTo>
                      <a:pt x="3" y="30"/>
                    </a:lnTo>
                    <a:lnTo>
                      <a:pt x="65" y="30"/>
                    </a:lnTo>
                    <a:lnTo>
                      <a:pt x="0" y="188"/>
                    </a:lnTo>
                    <a:lnTo>
                      <a:pt x="0" y="220"/>
                    </a:lnTo>
                    <a:lnTo>
                      <a:pt x="101" y="220"/>
                    </a:lnTo>
                    <a:lnTo>
                      <a:pt x="101" y="188"/>
                    </a:lnTo>
                    <a:lnTo>
                      <a:pt x="35" y="188"/>
                    </a:lnTo>
                    <a:lnTo>
                      <a:pt x="101" y="30"/>
                    </a:lnTo>
                    <a:lnTo>
                      <a:pt x="1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6" name="işlîdê"/>
              <p:cNvSpPr/>
              <p:nvPr/>
            </p:nvSpPr>
            <p:spPr bwMode="auto">
              <a:xfrm>
                <a:off x="7910168" y="1859521"/>
                <a:ext cx="77656" cy="84386"/>
              </a:xfrm>
              <a:custGeom>
                <a:avLst/>
                <a:gdLst>
                  <a:gd name="T0" fmla="*/ 96 w 150"/>
                  <a:gd name="T1" fmla="*/ 0 h 163"/>
                  <a:gd name="T2" fmla="*/ 82 w 150"/>
                  <a:gd name="T3" fmla="*/ 17 h 163"/>
                  <a:gd name="T4" fmla="*/ 118 w 150"/>
                  <a:gd name="T5" fmla="*/ 44 h 163"/>
                  <a:gd name="T6" fmla="*/ 13 w 150"/>
                  <a:gd name="T7" fmla="*/ 103 h 163"/>
                  <a:gd name="T8" fmla="*/ 0 w 150"/>
                  <a:gd name="T9" fmla="*/ 120 h 163"/>
                  <a:gd name="T10" fmla="*/ 57 w 150"/>
                  <a:gd name="T11" fmla="*/ 163 h 163"/>
                  <a:gd name="T12" fmla="*/ 69 w 150"/>
                  <a:gd name="T13" fmla="*/ 147 h 163"/>
                  <a:gd name="T14" fmla="*/ 34 w 150"/>
                  <a:gd name="T15" fmla="*/ 118 h 163"/>
                  <a:gd name="T16" fmla="*/ 136 w 150"/>
                  <a:gd name="T17" fmla="*/ 59 h 163"/>
                  <a:gd name="T18" fmla="*/ 150 w 150"/>
                  <a:gd name="T19" fmla="*/ 42 h 163"/>
                  <a:gd name="T20" fmla="*/ 96 w 150"/>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63">
                    <a:moveTo>
                      <a:pt x="96" y="0"/>
                    </a:moveTo>
                    <a:lnTo>
                      <a:pt x="82" y="17"/>
                    </a:lnTo>
                    <a:lnTo>
                      <a:pt x="118" y="44"/>
                    </a:lnTo>
                    <a:lnTo>
                      <a:pt x="13" y="103"/>
                    </a:lnTo>
                    <a:lnTo>
                      <a:pt x="0" y="120"/>
                    </a:lnTo>
                    <a:lnTo>
                      <a:pt x="57" y="163"/>
                    </a:lnTo>
                    <a:lnTo>
                      <a:pt x="69" y="147"/>
                    </a:lnTo>
                    <a:lnTo>
                      <a:pt x="34" y="118"/>
                    </a:lnTo>
                    <a:lnTo>
                      <a:pt x="136" y="59"/>
                    </a:lnTo>
                    <a:lnTo>
                      <a:pt x="150" y="42"/>
                    </a:lnTo>
                    <a:lnTo>
                      <a:pt x="96"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7" name="îşliḓê"/>
              <p:cNvSpPr/>
              <p:nvPr/>
            </p:nvSpPr>
            <p:spPr bwMode="auto">
              <a:xfrm>
                <a:off x="7910168" y="1859521"/>
                <a:ext cx="77656" cy="84386"/>
              </a:xfrm>
              <a:custGeom>
                <a:avLst/>
                <a:gdLst>
                  <a:gd name="T0" fmla="*/ 96 w 150"/>
                  <a:gd name="T1" fmla="*/ 0 h 163"/>
                  <a:gd name="T2" fmla="*/ 82 w 150"/>
                  <a:gd name="T3" fmla="*/ 17 h 163"/>
                  <a:gd name="T4" fmla="*/ 118 w 150"/>
                  <a:gd name="T5" fmla="*/ 44 h 163"/>
                  <a:gd name="T6" fmla="*/ 13 w 150"/>
                  <a:gd name="T7" fmla="*/ 103 h 163"/>
                  <a:gd name="T8" fmla="*/ 0 w 150"/>
                  <a:gd name="T9" fmla="*/ 120 h 163"/>
                  <a:gd name="T10" fmla="*/ 57 w 150"/>
                  <a:gd name="T11" fmla="*/ 163 h 163"/>
                  <a:gd name="T12" fmla="*/ 69 w 150"/>
                  <a:gd name="T13" fmla="*/ 147 h 163"/>
                  <a:gd name="T14" fmla="*/ 34 w 150"/>
                  <a:gd name="T15" fmla="*/ 118 h 163"/>
                  <a:gd name="T16" fmla="*/ 136 w 150"/>
                  <a:gd name="T17" fmla="*/ 59 h 163"/>
                  <a:gd name="T18" fmla="*/ 150 w 150"/>
                  <a:gd name="T19" fmla="*/ 42 h 163"/>
                  <a:gd name="T20" fmla="*/ 96 w 150"/>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63">
                    <a:moveTo>
                      <a:pt x="96" y="0"/>
                    </a:moveTo>
                    <a:lnTo>
                      <a:pt x="82" y="17"/>
                    </a:lnTo>
                    <a:lnTo>
                      <a:pt x="118" y="44"/>
                    </a:lnTo>
                    <a:lnTo>
                      <a:pt x="13" y="103"/>
                    </a:lnTo>
                    <a:lnTo>
                      <a:pt x="0" y="120"/>
                    </a:lnTo>
                    <a:lnTo>
                      <a:pt x="57" y="163"/>
                    </a:lnTo>
                    <a:lnTo>
                      <a:pt x="69" y="147"/>
                    </a:lnTo>
                    <a:lnTo>
                      <a:pt x="34" y="118"/>
                    </a:lnTo>
                    <a:lnTo>
                      <a:pt x="136" y="59"/>
                    </a:lnTo>
                    <a:lnTo>
                      <a:pt x="150" y="42"/>
                    </a:lnTo>
                    <a:lnTo>
                      <a:pt x="9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8" name="íŝḻîḑè"/>
              <p:cNvSpPr/>
              <p:nvPr/>
            </p:nvSpPr>
            <p:spPr bwMode="auto">
              <a:xfrm>
                <a:off x="7582462" y="1524050"/>
                <a:ext cx="100435" cy="156347"/>
              </a:xfrm>
              <a:custGeom>
                <a:avLst/>
                <a:gdLst>
                  <a:gd name="T0" fmla="*/ 73 w 194"/>
                  <a:gd name="T1" fmla="*/ 0 h 302"/>
                  <a:gd name="T2" fmla="*/ 63 w 194"/>
                  <a:gd name="T3" fmla="*/ 38 h 302"/>
                  <a:gd name="T4" fmla="*/ 140 w 194"/>
                  <a:gd name="T5" fmla="*/ 59 h 302"/>
                  <a:gd name="T6" fmla="*/ 11 w 194"/>
                  <a:gd name="T7" fmla="*/ 233 h 302"/>
                  <a:gd name="T8" fmla="*/ 0 w 194"/>
                  <a:gd name="T9" fmla="*/ 272 h 302"/>
                  <a:gd name="T10" fmla="*/ 125 w 194"/>
                  <a:gd name="T11" fmla="*/ 302 h 302"/>
                  <a:gd name="T12" fmla="*/ 135 w 194"/>
                  <a:gd name="T13" fmla="*/ 264 h 302"/>
                  <a:gd name="T14" fmla="*/ 54 w 194"/>
                  <a:gd name="T15" fmla="*/ 243 h 302"/>
                  <a:gd name="T16" fmla="*/ 184 w 194"/>
                  <a:gd name="T17" fmla="*/ 69 h 302"/>
                  <a:gd name="T18" fmla="*/ 194 w 194"/>
                  <a:gd name="T19" fmla="*/ 32 h 302"/>
                  <a:gd name="T20" fmla="*/ 73 w 194"/>
                  <a:gd name="T21"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302">
                    <a:moveTo>
                      <a:pt x="73" y="0"/>
                    </a:moveTo>
                    <a:lnTo>
                      <a:pt x="63" y="38"/>
                    </a:lnTo>
                    <a:lnTo>
                      <a:pt x="140" y="59"/>
                    </a:lnTo>
                    <a:lnTo>
                      <a:pt x="11" y="233"/>
                    </a:lnTo>
                    <a:lnTo>
                      <a:pt x="0" y="272"/>
                    </a:lnTo>
                    <a:lnTo>
                      <a:pt x="125" y="302"/>
                    </a:lnTo>
                    <a:lnTo>
                      <a:pt x="135" y="264"/>
                    </a:lnTo>
                    <a:lnTo>
                      <a:pt x="54" y="243"/>
                    </a:lnTo>
                    <a:lnTo>
                      <a:pt x="184" y="69"/>
                    </a:lnTo>
                    <a:lnTo>
                      <a:pt x="194" y="32"/>
                    </a:lnTo>
                    <a:lnTo>
                      <a:pt x="73" y="0"/>
                    </a:lnTo>
                    <a:close/>
                  </a:path>
                </a:pathLst>
              </a:custGeom>
              <a:solidFill>
                <a:srgbClr val="7A7A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9" name="í$ľíḋè"/>
              <p:cNvSpPr/>
              <p:nvPr/>
            </p:nvSpPr>
            <p:spPr bwMode="auto">
              <a:xfrm>
                <a:off x="7582462" y="1524050"/>
                <a:ext cx="100435" cy="156347"/>
              </a:xfrm>
              <a:custGeom>
                <a:avLst/>
                <a:gdLst>
                  <a:gd name="T0" fmla="*/ 73 w 194"/>
                  <a:gd name="T1" fmla="*/ 0 h 302"/>
                  <a:gd name="T2" fmla="*/ 63 w 194"/>
                  <a:gd name="T3" fmla="*/ 38 h 302"/>
                  <a:gd name="T4" fmla="*/ 140 w 194"/>
                  <a:gd name="T5" fmla="*/ 59 h 302"/>
                  <a:gd name="T6" fmla="*/ 11 w 194"/>
                  <a:gd name="T7" fmla="*/ 233 h 302"/>
                  <a:gd name="T8" fmla="*/ 0 w 194"/>
                  <a:gd name="T9" fmla="*/ 272 h 302"/>
                  <a:gd name="T10" fmla="*/ 125 w 194"/>
                  <a:gd name="T11" fmla="*/ 302 h 302"/>
                  <a:gd name="T12" fmla="*/ 135 w 194"/>
                  <a:gd name="T13" fmla="*/ 264 h 302"/>
                  <a:gd name="T14" fmla="*/ 54 w 194"/>
                  <a:gd name="T15" fmla="*/ 243 h 302"/>
                  <a:gd name="T16" fmla="*/ 184 w 194"/>
                  <a:gd name="T17" fmla="*/ 69 h 302"/>
                  <a:gd name="T18" fmla="*/ 194 w 194"/>
                  <a:gd name="T19" fmla="*/ 32 h 302"/>
                  <a:gd name="T20" fmla="*/ 73 w 194"/>
                  <a:gd name="T21"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302">
                    <a:moveTo>
                      <a:pt x="73" y="0"/>
                    </a:moveTo>
                    <a:lnTo>
                      <a:pt x="63" y="38"/>
                    </a:lnTo>
                    <a:lnTo>
                      <a:pt x="140" y="59"/>
                    </a:lnTo>
                    <a:lnTo>
                      <a:pt x="11" y="233"/>
                    </a:lnTo>
                    <a:lnTo>
                      <a:pt x="0" y="272"/>
                    </a:lnTo>
                    <a:lnTo>
                      <a:pt x="125" y="302"/>
                    </a:lnTo>
                    <a:lnTo>
                      <a:pt x="135" y="264"/>
                    </a:lnTo>
                    <a:lnTo>
                      <a:pt x="54" y="243"/>
                    </a:lnTo>
                    <a:lnTo>
                      <a:pt x="184" y="69"/>
                    </a:lnTo>
                    <a:lnTo>
                      <a:pt x="194" y="32"/>
                    </a:lnTo>
                    <a:lnTo>
                      <a:pt x="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grpSp>
      </p:grpSp>
      <p:grpSp>
        <p:nvGrpSpPr>
          <p:cNvPr id="120" name="组合 119"/>
          <p:cNvGrpSpPr/>
          <p:nvPr/>
        </p:nvGrpSpPr>
        <p:grpSpPr>
          <a:xfrm>
            <a:off x="4131032" y="2163394"/>
            <a:ext cx="1546404" cy="1593898"/>
            <a:chOff x="4990682" y="2200346"/>
            <a:chExt cx="1371564" cy="1413688"/>
          </a:xfrm>
        </p:grpSpPr>
        <p:sp>
          <p:nvSpPr>
            <p:cNvPr id="121" name="文本框 120"/>
            <p:cNvSpPr txBox="1"/>
            <p:nvPr/>
          </p:nvSpPr>
          <p:spPr>
            <a:xfrm>
              <a:off x="5181624" y="3275480"/>
              <a:ext cx="1142970" cy="338554"/>
            </a:xfrm>
            <a:prstGeom prst="rect">
              <a:avLst/>
            </a:prstGeom>
            <a:solidFill>
              <a:srgbClr val="1891AC"/>
            </a:solidFill>
          </p:spPr>
          <p:txBody>
            <a:bodyPr wrap="square"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小学生</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122" name="88c29f52-4437-46e5-b751-43edfc61ac1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4990682" y="2200346"/>
              <a:ext cx="1371564" cy="1116444"/>
              <a:chOff x="3295651" y="1085851"/>
              <a:chExt cx="5581650" cy="4543425"/>
            </a:xfrm>
          </p:grpSpPr>
          <p:sp>
            <p:nvSpPr>
              <p:cNvPr id="123" name="iSļïḍé"/>
              <p:cNvSpPr/>
              <p:nvPr/>
            </p:nvSpPr>
            <p:spPr bwMode="auto">
              <a:xfrm>
                <a:off x="5414963" y="1085851"/>
                <a:ext cx="866775" cy="1892300"/>
              </a:xfrm>
              <a:custGeom>
                <a:avLst/>
                <a:gdLst>
                  <a:gd name="T0" fmla="*/ 49 w 49"/>
                  <a:gd name="T1" fmla="*/ 24 h 107"/>
                  <a:gd name="T2" fmla="*/ 0 w 49"/>
                  <a:gd name="T3" fmla="*/ 38 h 107"/>
                  <a:gd name="T4" fmla="*/ 18 w 49"/>
                  <a:gd name="T5" fmla="*/ 87 h 107"/>
                  <a:gd name="T6" fmla="*/ 10 w 49"/>
                  <a:gd name="T7" fmla="*/ 98 h 107"/>
                  <a:gd name="T8" fmla="*/ 24 w 49"/>
                  <a:gd name="T9" fmla="*/ 107 h 107"/>
                  <a:gd name="T10" fmla="*/ 39 w 49"/>
                  <a:gd name="T11" fmla="*/ 100 h 107"/>
                  <a:gd name="T12" fmla="*/ 49 w 49"/>
                  <a:gd name="T13" fmla="*/ 24 h 107"/>
                </a:gdLst>
                <a:ahLst/>
                <a:cxnLst>
                  <a:cxn ang="0">
                    <a:pos x="T0" y="T1"/>
                  </a:cxn>
                  <a:cxn ang="0">
                    <a:pos x="T2" y="T3"/>
                  </a:cxn>
                  <a:cxn ang="0">
                    <a:pos x="T4" y="T5"/>
                  </a:cxn>
                  <a:cxn ang="0">
                    <a:pos x="T6" y="T7"/>
                  </a:cxn>
                  <a:cxn ang="0">
                    <a:pos x="T8" y="T9"/>
                  </a:cxn>
                  <a:cxn ang="0">
                    <a:pos x="T10" y="T11"/>
                  </a:cxn>
                  <a:cxn ang="0">
                    <a:pos x="T12" y="T13"/>
                  </a:cxn>
                </a:cxnLst>
                <a:rect l="0" t="0" r="r" b="b"/>
                <a:pathLst>
                  <a:path w="49" h="107">
                    <a:moveTo>
                      <a:pt x="49" y="24"/>
                    </a:moveTo>
                    <a:cubicBezTo>
                      <a:pt x="40" y="2"/>
                      <a:pt x="0" y="0"/>
                      <a:pt x="0" y="38"/>
                    </a:cubicBezTo>
                    <a:cubicBezTo>
                      <a:pt x="0" y="68"/>
                      <a:pt x="18" y="68"/>
                      <a:pt x="18" y="87"/>
                    </a:cubicBezTo>
                    <a:cubicBezTo>
                      <a:pt x="18" y="95"/>
                      <a:pt x="10" y="98"/>
                      <a:pt x="10" y="98"/>
                    </a:cubicBezTo>
                    <a:cubicBezTo>
                      <a:pt x="10" y="98"/>
                      <a:pt x="11" y="107"/>
                      <a:pt x="24" y="107"/>
                    </a:cubicBezTo>
                    <a:cubicBezTo>
                      <a:pt x="35" y="107"/>
                      <a:pt x="39" y="100"/>
                      <a:pt x="39" y="100"/>
                    </a:cubicBezTo>
                    <a:lnTo>
                      <a:pt x="49" y="24"/>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4" name="îS1ïḑé"/>
              <p:cNvSpPr/>
              <p:nvPr/>
            </p:nvSpPr>
            <p:spPr bwMode="auto">
              <a:xfrm>
                <a:off x="7412038" y="1085851"/>
                <a:ext cx="865188" cy="1892300"/>
              </a:xfrm>
              <a:custGeom>
                <a:avLst/>
                <a:gdLst>
                  <a:gd name="T0" fmla="*/ 0 w 49"/>
                  <a:gd name="T1" fmla="*/ 24 h 107"/>
                  <a:gd name="T2" fmla="*/ 49 w 49"/>
                  <a:gd name="T3" fmla="*/ 38 h 107"/>
                  <a:gd name="T4" fmla="*/ 30 w 49"/>
                  <a:gd name="T5" fmla="*/ 87 h 107"/>
                  <a:gd name="T6" fmla="*/ 39 w 49"/>
                  <a:gd name="T7" fmla="*/ 98 h 107"/>
                  <a:gd name="T8" fmla="*/ 24 w 49"/>
                  <a:gd name="T9" fmla="*/ 107 h 107"/>
                  <a:gd name="T10" fmla="*/ 9 w 49"/>
                  <a:gd name="T11" fmla="*/ 100 h 107"/>
                  <a:gd name="T12" fmla="*/ 0 w 49"/>
                  <a:gd name="T13" fmla="*/ 24 h 107"/>
                </a:gdLst>
                <a:ahLst/>
                <a:cxnLst>
                  <a:cxn ang="0">
                    <a:pos x="T0" y="T1"/>
                  </a:cxn>
                  <a:cxn ang="0">
                    <a:pos x="T2" y="T3"/>
                  </a:cxn>
                  <a:cxn ang="0">
                    <a:pos x="T4" y="T5"/>
                  </a:cxn>
                  <a:cxn ang="0">
                    <a:pos x="T6" y="T7"/>
                  </a:cxn>
                  <a:cxn ang="0">
                    <a:pos x="T8" y="T9"/>
                  </a:cxn>
                  <a:cxn ang="0">
                    <a:pos x="T10" y="T11"/>
                  </a:cxn>
                  <a:cxn ang="0">
                    <a:pos x="T12" y="T13"/>
                  </a:cxn>
                </a:cxnLst>
                <a:rect l="0" t="0" r="r" b="b"/>
                <a:pathLst>
                  <a:path w="49" h="107">
                    <a:moveTo>
                      <a:pt x="0" y="24"/>
                    </a:moveTo>
                    <a:cubicBezTo>
                      <a:pt x="9" y="2"/>
                      <a:pt x="49" y="0"/>
                      <a:pt x="49" y="38"/>
                    </a:cubicBezTo>
                    <a:cubicBezTo>
                      <a:pt x="49" y="68"/>
                      <a:pt x="30" y="68"/>
                      <a:pt x="30" y="87"/>
                    </a:cubicBezTo>
                    <a:cubicBezTo>
                      <a:pt x="30" y="95"/>
                      <a:pt x="39" y="98"/>
                      <a:pt x="39" y="98"/>
                    </a:cubicBezTo>
                    <a:cubicBezTo>
                      <a:pt x="39" y="98"/>
                      <a:pt x="37" y="107"/>
                      <a:pt x="24" y="107"/>
                    </a:cubicBezTo>
                    <a:cubicBezTo>
                      <a:pt x="13" y="107"/>
                      <a:pt x="9" y="100"/>
                      <a:pt x="9" y="100"/>
                    </a:cubicBezTo>
                    <a:lnTo>
                      <a:pt x="0" y="24"/>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5" name="îṧḷïdê"/>
              <p:cNvSpPr/>
              <p:nvPr/>
            </p:nvSpPr>
            <p:spPr bwMode="auto">
              <a:xfrm>
                <a:off x="5821363" y="1262063"/>
                <a:ext cx="2049463" cy="1998663"/>
              </a:xfrm>
              <a:custGeom>
                <a:avLst/>
                <a:gdLst>
                  <a:gd name="T0" fmla="*/ 58 w 116"/>
                  <a:gd name="T1" fmla="*/ 8 h 113"/>
                  <a:gd name="T2" fmla="*/ 5 w 116"/>
                  <a:gd name="T3" fmla="*/ 76 h 113"/>
                  <a:gd name="T4" fmla="*/ 35 w 116"/>
                  <a:gd name="T5" fmla="*/ 113 h 113"/>
                  <a:gd name="T6" fmla="*/ 58 w 116"/>
                  <a:gd name="T7" fmla="*/ 113 h 113"/>
                  <a:gd name="T8" fmla="*/ 58 w 116"/>
                  <a:gd name="T9" fmla="*/ 113 h 113"/>
                  <a:gd name="T10" fmla="*/ 81 w 116"/>
                  <a:gd name="T11" fmla="*/ 113 h 113"/>
                  <a:gd name="T12" fmla="*/ 110 w 116"/>
                  <a:gd name="T13" fmla="*/ 76 h 113"/>
                  <a:gd name="T14" fmla="*/ 58 w 116"/>
                  <a:gd name="T15" fmla="*/ 8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13">
                    <a:moveTo>
                      <a:pt x="58" y="8"/>
                    </a:moveTo>
                    <a:cubicBezTo>
                      <a:pt x="51" y="0"/>
                      <a:pt x="0" y="10"/>
                      <a:pt x="5" y="76"/>
                    </a:cubicBezTo>
                    <a:cubicBezTo>
                      <a:pt x="8" y="101"/>
                      <a:pt x="35" y="113"/>
                      <a:pt x="35" y="113"/>
                    </a:cubicBezTo>
                    <a:cubicBezTo>
                      <a:pt x="58" y="113"/>
                      <a:pt x="58" y="113"/>
                      <a:pt x="58" y="113"/>
                    </a:cubicBezTo>
                    <a:cubicBezTo>
                      <a:pt x="58" y="113"/>
                      <a:pt x="58" y="113"/>
                      <a:pt x="58" y="113"/>
                    </a:cubicBezTo>
                    <a:cubicBezTo>
                      <a:pt x="81" y="113"/>
                      <a:pt x="81" y="113"/>
                      <a:pt x="81" y="113"/>
                    </a:cubicBezTo>
                    <a:cubicBezTo>
                      <a:pt x="81" y="113"/>
                      <a:pt x="108" y="101"/>
                      <a:pt x="110" y="76"/>
                    </a:cubicBezTo>
                    <a:cubicBezTo>
                      <a:pt x="116" y="10"/>
                      <a:pt x="65" y="0"/>
                      <a:pt x="58" y="8"/>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6" name="ïṧlídé"/>
              <p:cNvSpPr/>
              <p:nvPr/>
            </p:nvSpPr>
            <p:spPr bwMode="auto">
              <a:xfrm>
                <a:off x="6457951" y="3454401"/>
                <a:ext cx="777875" cy="619125"/>
              </a:xfrm>
              <a:custGeom>
                <a:avLst/>
                <a:gdLst>
                  <a:gd name="T0" fmla="*/ 22 w 44"/>
                  <a:gd name="T1" fmla="*/ 35 h 35"/>
                  <a:gd name="T2" fmla="*/ 44 w 44"/>
                  <a:gd name="T3" fmla="*/ 18 h 35"/>
                  <a:gd name="T4" fmla="*/ 39 w 44"/>
                  <a:gd name="T5" fmla="*/ 0 h 35"/>
                  <a:gd name="T6" fmla="*/ 22 w 44"/>
                  <a:gd name="T7" fmla="*/ 0 h 35"/>
                  <a:gd name="T8" fmla="*/ 4 w 44"/>
                  <a:gd name="T9" fmla="*/ 0 h 35"/>
                  <a:gd name="T10" fmla="*/ 0 w 44"/>
                  <a:gd name="T11" fmla="*/ 18 h 35"/>
                  <a:gd name="T12" fmla="*/ 22 w 44"/>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44" h="35">
                    <a:moveTo>
                      <a:pt x="22" y="35"/>
                    </a:moveTo>
                    <a:cubicBezTo>
                      <a:pt x="44" y="18"/>
                      <a:pt x="44" y="18"/>
                      <a:pt x="44" y="18"/>
                    </a:cubicBezTo>
                    <a:cubicBezTo>
                      <a:pt x="44" y="18"/>
                      <a:pt x="41" y="14"/>
                      <a:pt x="39" y="0"/>
                    </a:cubicBezTo>
                    <a:cubicBezTo>
                      <a:pt x="22" y="0"/>
                      <a:pt x="22" y="0"/>
                      <a:pt x="22" y="0"/>
                    </a:cubicBezTo>
                    <a:cubicBezTo>
                      <a:pt x="4" y="0"/>
                      <a:pt x="4" y="0"/>
                      <a:pt x="4" y="0"/>
                    </a:cubicBezTo>
                    <a:cubicBezTo>
                      <a:pt x="3" y="14"/>
                      <a:pt x="0" y="18"/>
                      <a:pt x="0" y="18"/>
                    </a:cubicBezTo>
                    <a:lnTo>
                      <a:pt x="22" y="35"/>
                    </a:lnTo>
                    <a:close/>
                  </a:path>
                </a:pathLst>
              </a:custGeom>
              <a:solidFill>
                <a:srgbClr val="F0C8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7" name="îšḷíḍè"/>
              <p:cNvSpPr/>
              <p:nvPr/>
            </p:nvSpPr>
            <p:spPr bwMode="auto">
              <a:xfrm>
                <a:off x="6527801" y="3454401"/>
                <a:ext cx="636588" cy="195263"/>
              </a:xfrm>
              <a:custGeom>
                <a:avLst/>
                <a:gdLst>
                  <a:gd name="T0" fmla="*/ 35 w 36"/>
                  <a:gd name="T1" fmla="*/ 0 h 11"/>
                  <a:gd name="T2" fmla="*/ 18 w 36"/>
                  <a:gd name="T3" fmla="*/ 0 h 11"/>
                  <a:gd name="T4" fmla="*/ 0 w 36"/>
                  <a:gd name="T5" fmla="*/ 0 h 11"/>
                  <a:gd name="T6" fmla="*/ 0 w 36"/>
                  <a:gd name="T7" fmla="*/ 4 h 11"/>
                  <a:gd name="T8" fmla="*/ 18 w 36"/>
                  <a:gd name="T9" fmla="*/ 11 h 11"/>
                  <a:gd name="T10" fmla="*/ 36 w 36"/>
                  <a:gd name="T11" fmla="*/ 4 h 11"/>
                  <a:gd name="T12" fmla="*/ 35 w 3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5" y="0"/>
                    </a:moveTo>
                    <a:cubicBezTo>
                      <a:pt x="18" y="0"/>
                      <a:pt x="18" y="0"/>
                      <a:pt x="18" y="0"/>
                    </a:cubicBezTo>
                    <a:cubicBezTo>
                      <a:pt x="0" y="0"/>
                      <a:pt x="0" y="0"/>
                      <a:pt x="0" y="0"/>
                    </a:cubicBezTo>
                    <a:cubicBezTo>
                      <a:pt x="0" y="2"/>
                      <a:pt x="0" y="3"/>
                      <a:pt x="0" y="4"/>
                    </a:cubicBezTo>
                    <a:cubicBezTo>
                      <a:pt x="5" y="8"/>
                      <a:pt x="11" y="11"/>
                      <a:pt x="18" y="11"/>
                    </a:cubicBezTo>
                    <a:cubicBezTo>
                      <a:pt x="24" y="11"/>
                      <a:pt x="30" y="8"/>
                      <a:pt x="36" y="4"/>
                    </a:cubicBezTo>
                    <a:cubicBezTo>
                      <a:pt x="36" y="3"/>
                      <a:pt x="35" y="2"/>
                      <a:pt x="35" y="0"/>
                    </a:cubicBezTo>
                    <a:close/>
                  </a:path>
                </a:pathLst>
              </a:custGeom>
              <a:solidFill>
                <a:srgbClr val="F0C8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8" name="i$lïḋe"/>
              <p:cNvSpPr/>
              <p:nvPr/>
            </p:nvSpPr>
            <p:spPr bwMode="auto">
              <a:xfrm>
                <a:off x="6192838" y="1581151"/>
                <a:ext cx="1289050" cy="1979613"/>
              </a:xfrm>
              <a:custGeom>
                <a:avLst/>
                <a:gdLst>
                  <a:gd name="T0" fmla="*/ 37 w 73"/>
                  <a:gd name="T1" fmla="*/ 112 h 112"/>
                  <a:gd name="T2" fmla="*/ 73 w 73"/>
                  <a:gd name="T3" fmla="*/ 55 h 112"/>
                  <a:gd name="T4" fmla="*/ 37 w 73"/>
                  <a:gd name="T5" fmla="*/ 0 h 112"/>
                  <a:gd name="T6" fmla="*/ 0 w 73"/>
                  <a:gd name="T7" fmla="*/ 55 h 112"/>
                  <a:gd name="T8" fmla="*/ 37 w 73"/>
                  <a:gd name="T9" fmla="*/ 112 h 112"/>
                </a:gdLst>
                <a:ahLst/>
                <a:cxnLst>
                  <a:cxn ang="0">
                    <a:pos x="T0" y="T1"/>
                  </a:cxn>
                  <a:cxn ang="0">
                    <a:pos x="T2" y="T3"/>
                  </a:cxn>
                  <a:cxn ang="0">
                    <a:pos x="T4" y="T5"/>
                  </a:cxn>
                  <a:cxn ang="0">
                    <a:pos x="T6" y="T7"/>
                  </a:cxn>
                  <a:cxn ang="0">
                    <a:pos x="T8" y="T9"/>
                  </a:cxn>
                </a:cxnLst>
                <a:rect l="0" t="0" r="r" b="b"/>
                <a:pathLst>
                  <a:path w="73" h="112">
                    <a:moveTo>
                      <a:pt x="37" y="112"/>
                    </a:moveTo>
                    <a:cubicBezTo>
                      <a:pt x="57" y="112"/>
                      <a:pt x="73" y="91"/>
                      <a:pt x="73" y="55"/>
                    </a:cubicBezTo>
                    <a:cubicBezTo>
                      <a:pt x="73" y="11"/>
                      <a:pt x="60" y="0"/>
                      <a:pt x="37" y="0"/>
                    </a:cubicBezTo>
                    <a:cubicBezTo>
                      <a:pt x="14" y="0"/>
                      <a:pt x="0" y="11"/>
                      <a:pt x="0" y="55"/>
                    </a:cubicBezTo>
                    <a:cubicBezTo>
                      <a:pt x="0" y="91"/>
                      <a:pt x="16" y="112"/>
                      <a:pt x="37" y="112"/>
                    </a:cubicBezTo>
                    <a:close/>
                  </a:path>
                </a:pathLst>
              </a:custGeom>
              <a:solidFill>
                <a:srgbClr val="FED9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îṧḻîḋé"/>
              <p:cNvSpPr/>
              <p:nvPr/>
            </p:nvSpPr>
            <p:spPr bwMode="auto">
              <a:xfrm>
                <a:off x="6846888" y="1581151"/>
                <a:ext cx="635000" cy="1979613"/>
              </a:xfrm>
              <a:custGeom>
                <a:avLst/>
                <a:gdLst>
                  <a:gd name="T0" fmla="*/ 0 w 36"/>
                  <a:gd name="T1" fmla="*/ 0 h 112"/>
                  <a:gd name="T2" fmla="*/ 0 w 36"/>
                  <a:gd name="T3" fmla="*/ 112 h 112"/>
                  <a:gd name="T4" fmla="*/ 36 w 36"/>
                  <a:gd name="T5" fmla="*/ 55 h 112"/>
                  <a:gd name="T6" fmla="*/ 0 w 36"/>
                  <a:gd name="T7" fmla="*/ 0 h 112"/>
                </a:gdLst>
                <a:ahLst/>
                <a:cxnLst>
                  <a:cxn ang="0">
                    <a:pos x="T0" y="T1"/>
                  </a:cxn>
                  <a:cxn ang="0">
                    <a:pos x="T2" y="T3"/>
                  </a:cxn>
                  <a:cxn ang="0">
                    <a:pos x="T4" y="T5"/>
                  </a:cxn>
                  <a:cxn ang="0">
                    <a:pos x="T6" y="T7"/>
                  </a:cxn>
                </a:cxnLst>
                <a:rect l="0" t="0" r="r" b="b"/>
                <a:pathLst>
                  <a:path w="36" h="112">
                    <a:moveTo>
                      <a:pt x="0" y="0"/>
                    </a:moveTo>
                    <a:cubicBezTo>
                      <a:pt x="0" y="112"/>
                      <a:pt x="0" y="112"/>
                      <a:pt x="0" y="112"/>
                    </a:cubicBezTo>
                    <a:cubicBezTo>
                      <a:pt x="21" y="112"/>
                      <a:pt x="36" y="91"/>
                      <a:pt x="36" y="55"/>
                    </a:cubicBezTo>
                    <a:cubicBezTo>
                      <a:pt x="36" y="11"/>
                      <a:pt x="23" y="1"/>
                      <a:pt x="0" y="0"/>
                    </a:cubicBezTo>
                    <a:close/>
                  </a:path>
                </a:pathLst>
              </a:custGeom>
              <a:solidFill>
                <a:srgbClr val="FFE1B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î$ļîďe"/>
              <p:cNvSpPr/>
              <p:nvPr/>
            </p:nvSpPr>
            <p:spPr bwMode="auto">
              <a:xfrm>
                <a:off x="6051551" y="2341563"/>
                <a:ext cx="193675" cy="723900"/>
              </a:xfrm>
              <a:custGeom>
                <a:avLst/>
                <a:gdLst>
                  <a:gd name="T0" fmla="*/ 11 w 11"/>
                  <a:gd name="T1" fmla="*/ 35 h 41"/>
                  <a:gd name="T2" fmla="*/ 3 w 11"/>
                  <a:gd name="T3" fmla="*/ 27 h 41"/>
                  <a:gd name="T4" fmla="*/ 5 w 11"/>
                  <a:gd name="T5" fmla="*/ 2 h 41"/>
                  <a:gd name="T6" fmla="*/ 10 w 11"/>
                  <a:gd name="T7" fmla="*/ 3 h 41"/>
                  <a:gd name="T8" fmla="*/ 11 w 11"/>
                  <a:gd name="T9" fmla="*/ 35 h 41"/>
                </a:gdLst>
                <a:ahLst/>
                <a:cxnLst>
                  <a:cxn ang="0">
                    <a:pos x="T0" y="T1"/>
                  </a:cxn>
                  <a:cxn ang="0">
                    <a:pos x="T2" y="T3"/>
                  </a:cxn>
                  <a:cxn ang="0">
                    <a:pos x="T4" y="T5"/>
                  </a:cxn>
                  <a:cxn ang="0">
                    <a:pos x="T6" y="T7"/>
                  </a:cxn>
                  <a:cxn ang="0">
                    <a:pos x="T8" y="T9"/>
                  </a:cxn>
                </a:cxnLst>
                <a:rect l="0" t="0" r="r" b="b"/>
                <a:pathLst>
                  <a:path w="11" h="41">
                    <a:moveTo>
                      <a:pt x="11" y="35"/>
                    </a:moveTo>
                    <a:cubicBezTo>
                      <a:pt x="11" y="35"/>
                      <a:pt x="6" y="41"/>
                      <a:pt x="3" y="27"/>
                    </a:cubicBezTo>
                    <a:cubicBezTo>
                      <a:pt x="0" y="12"/>
                      <a:pt x="0" y="3"/>
                      <a:pt x="5" y="2"/>
                    </a:cubicBezTo>
                    <a:cubicBezTo>
                      <a:pt x="9" y="0"/>
                      <a:pt x="10" y="3"/>
                      <a:pt x="10" y="3"/>
                    </a:cubicBezTo>
                    <a:lnTo>
                      <a:pt x="11" y="35"/>
                    </a:lnTo>
                    <a:close/>
                  </a:path>
                </a:pathLst>
              </a:custGeom>
              <a:solidFill>
                <a:srgbClr val="FFD7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1" name="ïślíḋe"/>
              <p:cNvSpPr/>
              <p:nvPr/>
            </p:nvSpPr>
            <p:spPr bwMode="auto">
              <a:xfrm>
                <a:off x="7446963" y="2341563"/>
                <a:ext cx="195263" cy="723900"/>
              </a:xfrm>
              <a:custGeom>
                <a:avLst/>
                <a:gdLst>
                  <a:gd name="T0" fmla="*/ 0 w 11"/>
                  <a:gd name="T1" fmla="*/ 35 h 41"/>
                  <a:gd name="T2" fmla="*/ 8 w 11"/>
                  <a:gd name="T3" fmla="*/ 27 h 41"/>
                  <a:gd name="T4" fmla="*/ 6 w 11"/>
                  <a:gd name="T5" fmla="*/ 2 h 41"/>
                  <a:gd name="T6" fmla="*/ 1 w 11"/>
                  <a:gd name="T7" fmla="*/ 3 h 41"/>
                  <a:gd name="T8" fmla="*/ 0 w 11"/>
                  <a:gd name="T9" fmla="*/ 35 h 41"/>
                </a:gdLst>
                <a:ahLst/>
                <a:cxnLst>
                  <a:cxn ang="0">
                    <a:pos x="T0" y="T1"/>
                  </a:cxn>
                  <a:cxn ang="0">
                    <a:pos x="T2" y="T3"/>
                  </a:cxn>
                  <a:cxn ang="0">
                    <a:pos x="T4" y="T5"/>
                  </a:cxn>
                  <a:cxn ang="0">
                    <a:pos x="T6" y="T7"/>
                  </a:cxn>
                  <a:cxn ang="0">
                    <a:pos x="T8" y="T9"/>
                  </a:cxn>
                </a:cxnLst>
                <a:rect l="0" t="0" r="r" b="b"/>
                <a:pathLst>
                  <a:path w="11" h="41">
                    <a:moveTo>
                      <a:pt x="0" y="35"/>
                    </a:moveTo>
                    <a:cubicBezTo>
                      <a:pt x="0" y="35"/>
                      <a:pt x="5" y="41"/>
                      <a:pt x="8" y="27"/>
                    </a:cubicBezTo>
                    <a:cubicBezTo>
                      <a:pt x="11" y="12"/>
                      <a:pt x="11" y="3"/>
                      <a:pt x="6" y="2"/>
                    </a:cubicBezTo>
                    <a:cubicBezTo>
                      <a:pt x="2" y="0"/>
                      <a:pt x="1" y="3"/>
                      <a:pt x="1" y="3"/>
                    </a:cubicBezTo>
                    <a:lnTo>
                      <a:pt x="0" y="35"/>
                    </a:lnTo>
                    <a:close/>
                  </a:path>
                </a:pathLst>
              </a:custGeom>
              <a:solidFill>
                <a:srgbClr val="FFD7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2" name="íṣḻiḋé"/>
              <p:cNvSpPr/>
              <p:nvPr/>
            </p:nvSpPr>
            <p:spPr bwMode="auto">
              <a:xfrm>
                <a:off x="6086476" y="1385888"/>
                <a:ext cx="1536700" cy="1042988"/>
              </a:xfrm>
              <a:custGeom>
                <a:avLst/>
                <a:gdLst>
                  <a:gd name="T0" fmla="*/ 78 w 87"/>
                  <a:gd name="T1" fmla="*/ 59 h 59"/>
                  <a:gd name="T2" fmla="*/ 82 w 87"/>
                  <a:gd name="T3" fmla="*/ 59 h 59"/>
                  <a:gd name="T4" fmla="*/ 77 w 87"/>
                  <a:gd name="T5" fmla="*/ 18 h 59"/>
                  <a:gd name="T6" fmla="*/ 43 w 87"/>
                  <a:gd name="T7" fmla="*/ 2 h 59"/>
                  <a:gd name="T8" fmla="*/ 12 w 87"/>
                  <a:gd name="T9" fmla="*/ 19 h 59"/>
                  <a:gd name="T10" fmla="*/ 5 w 87"/>
                  <a:gd name="T11" fmla="*/ 59 h 59"/>
                  <a:gd name="T12" fmla="*/ 9 w 87"/>
                  <a:gd name="T13" fmla="*/ 59 h 59"/>
                  <a:gd name="T14" fmla="*/ 16 w 87"/>
                  <a:gd name="T15" fmla="*/ 39 h 59"/>
                  <a:gd name="T16" fmla="*/ 16 w 87"/>
                  <a:gd name="T17" fmla="*/ 59 h 59"/>
                  <a:gd name="T18" fmla="*/ 35 w 87"/>
                  <a:gd name="T19" fmla="*/ 59 h 59"/>
                  <a:gd name="T20" fmla="*/ 39 w 87"/>
                  <a:gd name="T21" fmla="*/ 48 h 59"/>
                  <a:gd name="T22" fmla="*/ 41 w 87"/>
                  <a:gd name="T23" fmla="*/ 58 h 59"/>
                  <a:gd name="T24" fmla="*/ 64 w 87"/>
                  <a:gd name="T25" fmla="*/ 58 h 59"/>
                  <a:gd name="T26" fmla="*/ 62 w 87"/>
                  <a:gd name="T27" fmla="*/ 37 h 59"/>
                  <a:gd name="T28" fmla="*/ 69 w 87"/>
                  <a:gd name="T29" fmla="*/ 58 h 59"/>
                  <a:gd name="T30" fmla="*/ 78 w 87"/>
                  <a:gd name="T31"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59">
                    <a:moveTo>
                      <a:pt x="78" y="59"/>
                    </a:moveTo>
                    <a:cubicBezTo>
                      <a:pt x="82" y="59"/>
                      <a:pt x="82" y="59"/>
                      <a:pt x="82" y="59"/>
                    </a:cubicBezTo>
                    <a:cubicBezTo>
                      <a:pt x="82" y="59"/>
                      <a:pt x="87" y="36"/>
                      <a:pt x="77" y="18"/>
                    </a:cubicBezTo>
                    <a:cubicBezTo>
                      <a:pt x="68" y="0"/>
                      <a:pt x="44" y="2"/>
                      <a:pt x="43" y="2"/>
                    </a:cubicBezTo>
                    <a:cubicBezTo>
                      <a:pt x="42" y="2"/>
                      <a:pt x="20" y="2"/>
                      <a:pt x="12" y="19"/>
                    </a:cubicBezTo>
                    <a:cubicBezTo>
                      <a:pt x="3" y="36"/>
                      <a:pt x="0" y="32"/>
                      <a:pt x="5" y="59"/>
                    </a:cubicBezTo>
                    <a:cubicBezTo>
                      <a:pt x="9" y="59"/>
                      <a:pt x="9" y="59"/>
                      <a:pt x="9" y="59"/>
                    </a:cubicBezTo>
                    <a:cubicBezTo>
                      <a:pt x="9" y="59"/>
                      <a:pt x="10" y="42"/>
                      <a:pt x="16" y="39"/>
                    </a:cubicBezTo>
                    <a:cubicBezTo>
                      <a:pt x="14" y="45"/>
                      <a:pt x="16" y="59"/>
                      <a:pt x="16" y="59"/>
                    </a:cubicBezTo>
                    <a:cubicBezTo>
                      <a:pt x="35" y="59"/>
                      <a:pt x="35" y="59"/>
                      <a:pt x="35" y="59"/>
                    </a:cubicBezTo>
                    <a:cubicBezTo>
                      <a:pt x="39" y="48"/>
                      <a:pt x="39" y="48"/>
                      <a:pt x="39" y="48"/>
                    </a:cubicBezTo>
                    <a:cubicBezTo>
                      <a:pt x="41" y="58"/>
                      <a:pt x="41" y="58"/>
                      <a:pt x="41" y="58"/>
                    </a:cubicBezTo>
                    <a:cubicBezTo>
                      <a:pt x="64" y="58"/>
                      <a:pt x="64" y="58"/>
                      <a:pt x="64" y="58"/>
                    </a:cubicBezTo>
                    <a:cubicBezTo>
                      <a:pt x="64" y="58"/>
                      <a:pt x="64" y="48"/>
                      <a:pt x="62" y="37"/>
                    </a:cubicBezTo>
                    <a:cubicBezTo>
                      <a:pt x="62" y="37"/>
                      <a:pt x="69" y="52"/>
                      <a:pt x="69" y="58"/>
                    </a:cubicBezTo>
                    <a:lnTo>
                      <a:pt x="78" y="59"/>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ï$ļïḓè"/>
              <p:cNvSpPr/>
              <p:nvPr/>
            </p:nvSpPr>
            <p:spPr bwMode="auto">
              <a:xfrm>
                <a:off x="5538788" y="3897313"/>
                <a:ext cx="2614613" cy="1273175"/>
              </a:xfrm>
              <a:custGeom>
                <a:avLst/>
                <a:gdLst>
                  <a:gd name="T0" fmla="*/ 148 w 148"/>
                  <a:gd name="T1" fmla="*/ 72 h 72"/>
                  <a:gd name="T2" fmla="*/ 138 w 148"/>
                  <a:gd name="T3" fmla="*/ 20 h 72"/>
                  <a:gd name="T4" fmla="*/ 132 w 148"/>
                  <a:gd name="T5" fmla="*/ 13 h 72"/>
                  <a:gd name="T6" fmla="*/ 110 w 148"/>
                  <a:gd name="T7" fmla="*/ 1 h 72"/>
                  <a:gd name="T8" fmla="*/ 74 w 148"/>
                  <a:gd name="T9" fmla="*/ 0 h 72"/>
                  <a:gd name="T10" fmla="*/ 74 w 148"/>
                  <a:gd name="T11" fmla="*/ 0 h 72"/>
                  <a:gd name="T12" fmla="*/ 74 w 148"/>
                  <a:gd name="T13" fmla="*/ 0 h 72"/>
                  <a:gd name="T14" fmla="*/ 38 w 148"/>
                  <a:gd name="T15" fmla="*/ 1 h 72"/>
                  <a:gd name="T16" fmla="*/ 16 w 148"/>
                  <a:gd name="T17" fmla="*/ 13 h 72"/>
                  <a:gd name="T18" fmla="*/ 10 w 148"/>
                  <a:gd name="T19" fmla="*/ 20 h 72"/>
                  <a:gd name="T20" fmla="*/ 0 w 148"/>
                  <a:gd name="T21" fmla="*/ 72 h 72"/>
                  <a:gd name="T22" fmla="*/ 74 w 148"/>
                  <a:gd name="T23" fmla="*/ 72 h 72"/>
                  <a:gd name="T24" fmla="*/ 148 w 148"/>
                  <a:gd name="T2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72">
                    <a:moveTo>
                      <a:pt x="148" y="72"/>
                    </a:moveTo>
                    <a:cubicBezTo>
                      <a:pt x="138" y="20"/>
                      <a:pt x="138" y="20"/>
                      <a:pt x="138" y="20"/>
                    </a:cubicBezTo>
                    <a:cubicBezTo>
                      <a:pt x="137" y="17"/>
                      <a:pt x="135" y="15"/>
                      <a:pt x="132" y="13"/>
                    </a:cubicBezTo>
                    <a:cubicBezTo>
                      <a:pt x="110" y="1"/>
                      <a:pt x="110" y="1"/>
                      <a:pt x="110" y="1"/>
                    </a:cubicBezTo>
                    <a:cubicBezTo>
                      <a:pt x="74" y="0"/>
                      <a:pt x="74" y="0"/>
                      <a:pt x="74" y="0"/>
                    </a:cubicBezTo>
                    <a:cubicBezTo>
                      <a:pt x="74" y="0"/>
                      <a:pt x="74" y="0"/>
                      <a:pt x="74" y="0"/>
                    </a:cubicBezTo>
                    <a:cubicBezTo>
                      <a:pt x="74" y="0"/>
                      <a:pt x="74" y="0"/>
                      <a:pt x="74" y="0"/>
                    </a:cubicBezTo>
                    <a:cubicBezTo>
                      <a:pt x="38" y="1"/>
                      <a:pt x="38" y="1"/>
                      <a:pt x="38" y="1"/>
                    </a:cubicBezTo>
                    <a:cubicBezTo>
                      <a:pt x="16" y="13"/>
                      <a:pt x="16" y="13"/>
                      <a:pt x="16" y="13"/>
                    </a:cubicBezTo>
                    <a:cubicBezTo>
                      <a:pt x="13" y="15"/>
                      <a:pt x="11" y="17"/>
                      <a:pt x="10" y="20"/>
                    </a:cubicBezTo>
                    <a:cubicBezTo>
                      <a:pt x="0" y="72"/>
                      <a:pt x="0" y="72"/>
                      <a:pt x="0" y="72"/>
                    </a:cubicBezTo>
                    <a:cubicBezTo>
                      <a:pt x="74" y="72"/>
                      <a:pt x="74" y="72"/>
                      <a:pt x="74" y="72"/>
                    </a:cubicBezTo>
                    <a:lnTo>
                      <a:pt x="148" y="72"/>
                    </a:lnTo>
                    <a:close/>
                  </a:path>
                </a:pathLst>
              </a:custGeom>
              <a:solidFill>
                <a:srgbClr val="F05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íṧľíḋè"/>
              <p:cNvSpPr/>
              <p:nvPr/>
            </p:nvSpPr>
            <p:spPr bwMode="auto">
              <a:xfrm>
                <a:off x="6192838" y="3649663"/>
                <a:ext cx="654050" cy="884238"/>
              </a:xfrm>
              <a:custGeom>
                <a:avLst/>
                <a:gdLst>
                  <a:gd name="T0" fmla="*/ 15 w 37"/>
                  <a:gd name="T1" fmla="*/ 0 h 50"/>
                  <a:gd name="T2" fmla="*/ 0 w 37"/>
                  <a:gd name="T3" fmla="*/ 13 h 50"/>
                  <a:gd name="T4" fmla="*/ 37 w 37"/>
                  <a:gd name="T5" fmla="*/ 14 h 50"/>
                  <a:gd name="T6" fmla="*/ 15 w 37"/>
                  <a:gd name="T7" fmla="*/ 0 h 50"/>
                </a:gdLst>
                <a:ahLst/>
                <a:cxnLst>
                  <a:cxn ang="0">
                    <a:pos x="T0" y="T1"/>
                  </a:cxn>
                  <a:cxn ang="0">
                    <a:pos x="T2" y="T3"/>
                  </a:cxn>
                  <a:cxn ang="0">
                    <a:pos x="T4" y="T5"/>
                  </a:cxn>
                  <a:cxn ang="0">
                    <a:pos x="T6" y="T7"/>
                  </a:cxn>
                </a:cxnLst>
                <a:rect l="0" t="0" r="r" b="b"/>
                <a:pathLst>
                  <a:path w="37" h="50">
                    <a:moveTo>
                      <a:pt x="15" y="0"/>
                    </a:moveTo>
                    <a:cubicBezTo>
                      <a:pt x="0" y="13"/>
                      <a:pt x="0" y="13"/>
                      <a:pt x="0" y="13"/>
                    </a:cubicBezTo>
                    <a:cubicBezTo>
                      <a:pt x="0" y="13"/>
                      <a:pt x="16" y="50"/>
                      <a:pt x="37" y="14"/>
                    </a:cubicBezTo>
                    <a:lnTo>
                      <a:pt x="15" y="0"/>
                    </a:lnTo>
                    <a:close/>
                  </a:path>
                </a:pathLst>
              </a:custGeom>
              <a:solidFill>
                <a:srgbClr val="F0F0F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5" name="ïṡļîḓê"/>
              <p:cNvSpPr/>
              <p:nvPr/>
            </p:nvSpPr>
            <p:spPr bwMode="auto">
              <a:xfrm>
                <a:off x="6846888" y="3649663"/>
                <a:ext cx="635000" cy="884238"/>
              </a:xfrm>
              <a:custGeom>
                <a:avLst/>
                <a:gdLst>
                  <a:gd name="T0" fmla="*/ 22 w 36"/>
                  <a:gd name="T1" fmla="*/ 0 h 50"/>
                  <a:gd name="T2" fmla="*/ 36 w 36"/>
                  <a:gd name="T3" fmla="*/ 13 h 50"/>
                  <a:gd name="T4" fmla="*/ 0 w 36"/>
                  <a:gd name="T5" fmla="*/ 14 h 50"/>
                  <a:gd name="T6" fmla="*/ 22 w 36"/>
                  <a:gd name="T7" fmla="*/ 0 h 50"/>
                </a:gdLst>
                <a:ahLst/>
                <a:cxnLst>
                  <a:cxn ang="0">
                    <a:pos x="T0" y="T1"/>
                  </a:cxn>
                  <a:cxn ang="0">
                    <a:pos x="T2" y="T3"/>
                  </a:cxn>
                  <a:cxn ang="0">
                    <a:pos x="T4" y="T5"/>
                  </a:cxn>
                  <a:cxn ang="0">
                    <a:pos x="T6" y="T7"/>
                  </a:cxn>
                </a:cxnLst>
                <a:rect l="0" t="0" r="r" b="b"/>
                <a:pathLst>
                  <a:path w="36" h="50">
                    <a:moveTo>
                      <a:pt x="22" y="0"/>
                    </a:moveTo>
                    <a:cubicBezTo>
                      <a:pt x="36" y="13"/>
                      <a:pt x="36" y="13"/>
                      <a:pt x="36" y="13"/>
                    </a:cubicBezTo>
                    <a:cubicBezTo>
                      <a:pt x="36" y="13"/>
                      <a:pt x="21" y="50"/>
                      <a:pt x="0" y="14"/>
                    </a:cubicBezTo>
                    <a:lnTo>
                      <a:pt x="22" y="0"/>
                    </a:lnTo>
                    <a:close/>
                  </a:path>
                </a:pathLst>
              </a:custGeom>
              <a:solidFill>
                <a:srgbClr val="F0F0F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6" name="ïšḻíḑe"/>
              <p:cNvSpPr/>
              <p:nvPr/>
            </p:nvSpPr>
            <p:spPr bwMode="auto">
              <a:xfrm>
                <a:off x="6140451" y="2676526"/>
                <a:ext cx="671513" cy="1362075"/>
              </a:xfrm>
              <a:custGeom>
                <a:avLst/>
                <a:gdLst>
                  <a:gd name="T0" fmla="*/ 38 w 38"/>
                  <a:gd name="T1" fmla="*/ 77 h 77"/>
                  <a:gd name="T2" fmla="*/ 31 w 38"/>
                  <a:gd name="T3" fmla="*/ 49 h 77"/>
                  <a:gd name="T4" fmla="*/ 13 w 38"/>
                  <a:gd name="T5" fmla="*/ 28 h 77"/>
                  <a:gd name="T6" fmla="*/ 5 w 38"/>
                  <a:gd name="T7" fmla="*/ 0 h 77"/>
                  <a:gd name="T8" fmla="*/ 1 w 38"/>
                  <a:gd name="T9" fmla="*/ 43 h 77"/>
                  <a:gd name="T10" fmla="*/ 22 w 38"/>
                  <a:gd name="T11" fmla="*/ 77 h 77"/>
                  <a:gd name="T12" fmla="*/ 38 w 38"/>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38" h="77">
                    <a:moveTo>
                      <a:pt x="38" y="77"/>
                    </a:moveTo>
                    <a:cubicBezTo>
                      <a:pt x="38" y="62"/>
                      <a:pt x="35" y="52"/>
                      <a:pt x="31" y="49"/>
                    </a:cubicBezTo>
                    <a:cubicBezTo>
                      <a:pt x="24" y="42"/>
                      <a:pt x="15" y="42"/>
                      <a:pt x="13" y="28"/>
                    </a:cubicBezTo>
                    <a:cubicBezTo>
                      <a:pt x="11" y="13"/>
                      <a:pt x="12" y="0"/>
                      <a:pt x="5" y="0"/>
                    </a:cubicBezTo>
                    <a:cubicBezTo>
                      <a:pt x="5" y="0"/>
                      <a:pt x="0" y="40"/>
                      <a:pt x="1" y="43"/>
                    </a:cubicBezTo>
                    <a:cubicBezTo>
                      <a:pt x="7" y="51"/>
                      <a:pt x="22" y="61"/>
                      <a:pt x="22" y="77"/>
                    </a:cubicBezTo>
                    <a:lnTo>
                      <a:pt x="38" y="77"/>
                    </a:lnTo>
                    <a:close/>
                  </a:path>
                </a:pathLst>
              </a:custGeom>
              <a:solidFill>
                <a:srgbClr val="FFE6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7" name="iṣ1iḍé"/>
              <p:cNvSpPr/>
              <p:nvPr/>
            </p:nvSpPr>
            <p:spPr bwMode="auto">
              <a:xfrm>
                <a:off x="6829426" y="2676526"/>
                <a:ext cx="688975" cy="1362075"/>
              </a:xfrm>
              <a:custGeom>
                <a:avLst/>
                <a:gdLst>
                  <a:gd name="T0" fmla="*/ 0 w 39"/>
                  <a:gd name="T1" fmla="*/ 77 h 77"/>
                  <a:gd name="T2" fmla="*/ 7 w 39"/>
                  <a:gd name="T3" fmla="*/ 49 h 77"/>
                  <a:gd name="T4" fmla="*/ 25 w 39"/>
                  <a:gd name="T5" fmla="*/ 28 h 77"/>
                  <a:gd name="T6" fmla="*/ 33 w 39"/>
                  <a:gd name="T7" fmla="*/ 0 h 77"/>
                  <a:gd name="T8" fmla="*/ 37 w 39"/>
                  <a:gd name="T9" fmla="*/ 43 h 77"/>
                  <a:gd name="T10" fmla="*/ 16 w 39"/>
                  <a:gd name="T11" fmla="*/ 77 h 77"/>
                  <a:gd name="T12" fmla="*/ 0 w 39"/>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39" h="77">
                    <a:moveTo>
                      <a:pt x="0" y="77"/>
                    </a:moveTo>
                    <a:cubicBezTo>
                      <a:pt x="0" y="62"/>
                      <a:pt x="3" y="52"/>
                      <a:pt x="7" y="49"/>
                    </a:cubicBezTo>
                    <a:cubicBezTo>
                      <a:pt x="14" y="42"/>
                      <a:pt x="23" y="42"/>
                      <a:pt x="25" y="28"/>
                    </a:cubicBezTo>
                    <a:cubicBezTo>
                      <a:pt x="27" y="13"/>
                      <a:pt x="26" y="0"/>
                      <a:pt x="33" y="0"/>
                    </a:cubicBezTo>
                    <a:cubicBezTo>
                      <a:pt x="33" y="0"/>
                      <a:pt x="39" y="40"/>
                      <a:pt x="37" y="43"/>
                    </a:cubicBezTo>
                    <a:cubicBezTo>
                      <a:pt x="31" y="51"/>
                      <a:pt x="16" y="61"/>
                      <a:pt x="16" y="77"/>
                    </a:cubicBezTo>
                    <a:lnTo>
                      <a:pt x="0" y="77"/>
                    </a:lnTo>
                    <a:close/>
                  </a:path>
                </a:pathLst>
              </a:custGeom>
              <a:solidFill>
                <a:srgbClr val="FED9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íŝľíḓê"/>
              <p:cNvSpPr/>
              <p:nvPr/>
            </p:nvSpPr>
            <p:spPr bwMode="auto">
              <a:xfrm>
                <a:off x="6157913" y="3967163"/>
                <a:ext cx="671513" cy="1203325"/>
              </a:xfrm>
              <a:custGeom>
                <a:avLst/>
                <a:gdLst>
                  <a:gd name="T0" fmla="*/ 334 w 423"/>
                  <a:gd name="T1" fmla="*/ 758 h 758"/>
                  <a:gd name="T2" fmla="*/ 0 w 423"/>
                  <a:gd name="T3" fmla="*/ 758 h 758"/>
                  <a:gd name="T4" fmla="*/ 222 w 423"/>
                  <a:gd name="T5" fmla="*/ 0 h 758"/>
                  <a:gd name="T6" fmla="*/ 423 w 423"/>
                  <a:gd name="T7" fmla="*/ 0 h 758"/>
                  <a:gd name="T8" fmla="*/ 334 w 423"/>
                  <a:gd name="T9" fmla="*/ 758 h 758"/>
                </a:gdLst>
                <a:ahLst/>
                <a:cxnLst>
                  <a:cxn ang="0">
                    <a:pos x="T0" y="T1"/>
                  </a:cxn>
                  <a:cxn ang="0">
                    <a:pos x="T2" y="T3"/>
                  </a:cxn>
                  <a:cxn ang="0">
                    <a:pos x="T4" y="T5"/>
                  </a:cxn>
                  <a:cxn ang="0">
                    <a:pos x="T6" y="T7"/>
                  </a:cxn>
                  <a:cxn ang="0">
                    <a:pos x="T8" y="T9"/>
                  </a:cxn>
                </a:cxnLst>
                <a:rect l="0" t="0" r="r" b="b"/>
                <a:pathLst>
                  <a:path w="423" h="758">
                    <a:moveTo>
                      <a:pt x="334" y="758"/>
                    </a:moveTo>
                    <a:lnTo>
                      <a:pt x="0" y="758"/>
                    </a:lnTo>
                    <a:lnTo>
                      <a:pt x="222" y="0"/>
                    </a:lnTo>
                    <a:lnTo>
                      <a:pt x="423" y="0"/>
                    </a:lnTo>
                    <a:lnTo>
                      <a:pt x="334" y="758"/>
                    </a:lnTo>
                    <a:close/>
                  </a:path>
                </a:pathLst>
              </a:custGeom>
              <a:solidFill>
                <a:srgbClr val="DC3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iṧľíḍe"/>
              <p:cNvSpPr/>
              <p:nvPr/>
            </p:nvSpPr>
            <p:spPr bwMode="auto">
              <a:xfrm>
                <a:off x="6811963" y="3967163"/>
                <a:ext cx="652463" cy="1203325"/>
              </a:xfrm>
              <a:custGeom>
                <a:avLst/>
                <a:gdLst>
                  <a:gd name="T0" fmla="*/ 89 w 411"/>
                  <a:gd name="T1" fmla="*/ 758 h 758"/>
                  <a:gd name="T2" fmla="*/ 411 w 411"/>
                  <a:gd name="T3" fmla="*/ 758 h 758"/>
                  <a:gd name="T4" fmla="*/ 189 w 411"/>
                  <a:gd name="T5" fmla="*/ 0 h 758"/>
                  <a:gd name="T6" fmla="*/ 0 w 411"/>
                  <a:gd name="T7" fmla="*/ 0 h 758"/>
                  <a:gd name="T8" fmla="*/ 89 w 411"/>
                  <a:gd name="T9" fmla="*/ 758 h 758"/>
                </a:gdLst>
                <a:ahLst/>
                <a:cxnLst>
                  <a:cxn ang="0">
                    <a:pos x="T0" y="T1"/>
                  </a:cxn>
                  <a:cxn ang="0">
                    <a:pos x="T2" y="T3"/>
                  </a:cxn>
                  <a:cxn ang="0">
                    <a:pos x="T4" y="T5"/>
                  </a:cxn>
                  <a:cxn ang="0">
                    <a:pos x="T6" y="T7"/>
                  </a:cxn>
                  <a:cxn ang="0">
                    <a:pos x="T8" y="T9"/>
                  </a:cxn>
                </a:cxnLst>
                <a:rect l="0" t="0" r="r" b="b"/>
                <a:pathLst>
                  <a:path w="411" h="758">
                    <a:moveTo>
                      <a:pt x="89" y="758"/>
                    </a:moveTo>
                    <a:lnTo>
                      <a:pt x="411" y="758"/>
                    </a:lnTo>
                    <a:lnTo>
                      <a:pt x="189" y="0"/>
                    </a:lnTo>
                    <a:lnTo>
                      <a:pt x="0" y="0"/>
                    </a:lnTo>
                    <a:lnTo>
                      <a:pt x="89" y="758"/>
                    </a:lnTo>
                    <a:close/>
                  </a:path>
                </a:pathLst>
              </a:custGeom>
              <a:solidFill>
                <a:srgbClr val="DC3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0" name="ïś1ïḑê"/>
              <p:cNvSpPr/>
              <p:nvPr/>
            </p:nvSpPr>
            <p:spPr bwMode="auto">
              <a:xfrm>
                <a:off x="3667126" y="5294313"/>
                <a:ext cx="1465263" cy="193675"/>
              </a:xfrm>
              <a:prstGeom prst="rect">
                <a:avLst/>
              </a:prstGeom>
              <a:solidFill>
                <a:srgbClr val="0064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1" name="íšḷidè"/>
              <p:cNvSpPr/>
              <p:nvPr/>
            </p:nvSpPr>
            <p:spPr bwMode="auto">
              <a:xfrm>
                <a:off x="3773488" y="3436938"/>
                <a:ext cx="1236663" cy="1857375"/>
              </a:xfrm>
              <a:prstGeom prst="ellipse">
                <a:avLst/>
              </a:prstGeom>
              <a:solidFill>
                <a:srgbClr val="00A0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îṡļíḓe"/>
              <p:cNvSpPr/>
              <p:nvPr/>
            </p:nvSpPr>
            <p:spPr bwMode="auto">
              <a:xfrm>
                <a:off x="3843338" y="5187951"/>
                <a:ext cx="1095375" cy="141288"/>
              </a:xfrm>
              <a:prstGeom prst="rect">
                <a:avLst/>
              </a:prstGeom>
              <a:solidFill>
                <a:srgbClr val="0064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3" name="i$ľïḋé"/>
              <p:cNvSpPr/>
              <p:nvPr/>
            </p:nvSpPr>
            <p:spPr bwMode="auto">
              <a:xfrm>
                <a:off x="3295651" y="1722438"/>
                <a:ext cx="2190750" cy="1997075"/>
              </a:xfrm>
              <a:custGeom>
                <a:avLst/>
                <a:gdLst>
                  <a:gd name="T0" fmla="*/ 124 w 124"/>
                  <a:gd name="T1" fmla="*/ 113 h 113"/>
                  <a:gd name="T2" fmla="*/ 0 w 124"/>
                  <a:gd name="T3" fmla="*/ 113 h 113"/>
                  <a:gd name="T4" fmla="*/ 2 w 124"/>
                  <a:gd name="T5" fmla="*/ 100 h 113"/>
                  <a:gd name="T6" fmla="*/ 4 w 124"/>
                  <a:gd name="T7" fmla="*/ 90 h 113"/>
                  <a:gd name="T8" fmla="*/ 17 w 124"/>
                  <a:gd name="T9" fmla="*/ 20 h 113"/>
                  <a:gd name="T10" fmla="*/ 19 w 124"/>
                  <a:gd name="T11" fmla="*/ 8 h 113"/>
                  <a:gd name="T12" fmla="*/ 21 w 124"/>
                  <a:gd name="T13" fmla="*/ 0 h 113"/>
                  <a:gd name="T14" fmla="*/ 104 w 124"/>
                  <a:gd name="T15" fmla="*/ 0 h 113"/>
                  <a:gd name="T16" fmla="*/ 105 w 124"/>
                  <a:gd name="T17" fmla="*/ 8 h 113"/>
                  <a:gd name="T18" fmla="*/ 107 w 124"/>
                  <a:gd name="T19" fmla="*/ 20 h 113"/>
                  <a:gd name="T20" fmla="*/ 120 w 124"/>
                  <a:gd name="T21" fmla="*/ 90 h 113"/>
                  <a:gd name="T22" fmla="*/ 122 w 124"/>
                  <a:gd name="T23" fmla="*/ 100 h 113"/>
                  <a:gd name="T24" fmla="*/ 124 w 124"/>
                  <a:gd name="T2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13">
                    <a:moveTo>
                      <a:pt x="124" y="113"/>
                    </a:moveTo>
                    <a:cubicBezTo>
                      <a:pt x="0" y="113"/>
                      <a:pt x="0" y="113"/>
                      <a:pt x="0" y="113"/>
                    </a:cubicBezTo>
                    <a:cubicBezTo>
                      <a:pt x="1" y="109"/>
                      <a:pt x="2" y="104"/>
                      <a:pt x="2" y="100"/>
                    </a:cubicBezTo>
                    <a:cubicBezTo>
                      <a:pt x="3" y="97"/>
                      <a:pt x="4" y="93"/>
                      <a:pt x="4" y="90"/>
                    </a:cubicBezTo>
                    <a:cubicBezTo>
                      <a:pt x="8" y="67"/>
                      <a:pt x="13" y="43"/>
                      <a:pt x="17" y="20"/>
                    </a:cubicBezTo>
                    <a:cubicBezTo>
                      <a:pt x="18" y="16"/>
                      <a:pt x="18" y="12"/>
                      <a:pt x="19" y="8"/>
                    </a:cubicBezTo>
                    <a:cubicBezTo>
                      <a:pt x="20" y="5"/>
                      <a:pt x="20" y="2"/>
                      <a:pt x="21" y="0"/>
                    </a:cubicBezTo>
                    <a:cubicBezTo>
                      <a:pt x="104" y="0"/>
                      <a:pt x="104" y="0"/>
                      <a:pt x="104" y="0"/>
                    </a:cubicBezTo>
                    <a:cubicBezTo>
                      <a:pt x="104" y="2"/>
                      <a:pt x="105" y="5"/>
                      <a:pt x="105" y="8"/>
                    </a:cubicBezTo>
                    <a:cubicBezTo>
                      <a:pt x="106" y="12"/>
                      <a:pt x="107" y="16"/>
                      <a:pt x="107" y="20"/>
                    </a:cubicBezTo>
                    <a:cubicBezTo>
                      <a:pt x="112" y="43"/>
                      <a:pt x="116" y="67"/>
                      <a:pt x="120" y="90"/>
                    </a:cubicBezTo>
                    <a:cubicBezTo>
                      <a:pt x="121" y="93"/>
                      <a:pt x="121" y="97"/>
                      <a:pt x="122" y="100"/>
                    </a:cubicBezTo>
                    <a:cubicBezTo>
                      <a:pt x="123" y="104"/>
                      <a:pt x="123" y="109"/>
                      <a:pt x="124" y="113"/>
                    </a:cubicBezTo>
                  </a:path>
                </a:pathLst>
              </a:custGeom>
              <a:solidFill>
                <a:srgbClr val="D6B1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44" name="ïṥḷîḍe"/>
              <p:cNvSpPr/>
              <p:nvPr/>
            </p:nvSpPr>
            <p:spPr bwMode="auto">
              <a:xfrm>
                <a:off x="4391026" y="1722438"/>
                <a:ext cx="760413" cy="141288"/>
              </a:xfrm>
              <a:custGeom>
                <a:avLst/>
                <a:gdLst>
                  <a:gd name="T0" fmla="*/ 42 w 43"/>
                  <a:gd name="T1" fmla="*/ 0 h 8"/>
                  <a:gd name="T2" fmla="*/ 0 w 43"/>
                  <a:gd name="T3" fmla="*/ 0 h 8"/>
                  <a:gd name="T4" fmla="*/ 0 w 43"/>
                  <a:gd name="T5" fmla="*/ 8 h 8"/>
                  <a:gd name="T6" fmla="*/ 43 w 43"/>
                  <a:gd name="T7" fmla="*/ 8 h 8"/>
                  <a:gd name="T8" fmla="*/ 42 w 43"/>
                  <a:gd name="T9" fmla="*/ 0 h 8"/>
                </a:gdLst>
                <a:ahLst/>
                <a:cxnLst>
                  <a:cxn ang="0">
                    <a:pos x="T0" y="T1"/>
                  </a:cxn>
                  <a:cxn ang="0">
                    <a:pos x="T2" y="T3"/>
                  </a:cxn>
                  <a:cxn ang="0">
                    <a:pos x="T4" y="T5"/>
                  </a:cxn>
                  <a:cxn ang="0">
                    <a:pos x="T6" y="T7"/>
                  </a:cxn>
                  <a:cxn ang="0">
                    <a:pos x="T8" y="T9"/>
                  </a:cxn>
                </a:cxnLst>
                <a:rect l="0" t="0" r="r" b="b"/>
                <a:pathLst>
                  <a:path w="43" h="8">
                    <a:moveTo>
                      <a:pt x="42" y="0"/>
                    </a:moveTo>
                    <a:cubicBezTo>
                      <a:pt x="25" y="0"/>
                      <a:pt x="13" y="0"/>
                      <a:pt x="0" y="0"/>
                    </a:cubicBezTo>
                    <a:cubicBezTo>
                      <a:pt x="0" y="8"/>
                      <a:pt x="0" y="8"/>
                      <a:pt x="0" y="8"/>
                    </a:cubicBezTo>
                    <a:cubicBezTo>
                      <a:pt x="43" y="8"/>
                      <a:pt x="43" y="8"/>
                      <a:pt x="43" y="8"/>
                    </a:cubicBezTo>
                    <a:cubicBezTo>
                      <a:pt x="43" y="5"/>
                      <a:pt x="42" y="2"/>
                      <a:pt x="42" y="0"/>
                    </a:cubicBezTo>
                  </a:path>
                </a:pathLst>
              </a:custGeom>
              <a:solidFill>
                <a:srgbClr val="D6B1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5" name="íṣļîḑè"/>
              <p:cNvSpPr/>
              <p:nvPr/>
            </p:nvSpPr>
            <p:spPr bwMode="auto">
              <a:xfrm>
                <a:off x="4886326" y="2039938"/>
                <a:ext cx="600075" cy="1679575"/>
              </a:xfrm>
              <a:custGeom>
                <a:avLst/>
                <a:gdLst>
                  <a:gd name="T0" fmla="*/ 32 w 34"/>
                  <a:gd name="T1" fmla="*/ 84 h 95"/>
                  <a:gd name="T2" fmla="*/ 34 w 34"/>
                  <a:gd name="T3" fmla="*/ 95 h 95"/>
                  <a:gd name="T4" fmla="*/ 0 w 34"/>
                  <a:gd name="T5" fmla="*/ 95 h 95"/>
                  <a:gd name="T6" fmla="*/ 0 w 34"/>
                  <a:gd name="T7" fmla="*/ 95 h 95"/>
                  <a:gd name="T8" fmla="*/ 34 w 34"/>
                  <a:gd name="T9" fmla="*/ 95 h 95"/>
                  <a:gd name="T10" fmla="*/ 32 w 34"/>
                  <a:gd name="T11" fmla="*/ 84 h 95"/>
                  <a:gd name="T12" fmla="*/ 17 w 34"/>
                  <a:gd name="T13" fmla="*/ 0 h 95"/>
                  <a:gd name="T14" fmla="*/ 17 w 34"/>
                  <a:gd name="T15" fmla="*/ 2 h 95"/>
                  <a:gd name="T16" fmla="*/ 17 w 34"/>
                  <a:gd name="T17" fmla="*/ 2 h 95"/>
                  <a:gd name="T18" fmla="*/ 17 w 34"/>
                  <a:gd name="T19" fmla="*/ 2 h 95"/>
                  <a:gd name="T20" fmla="*/ 30 w 34"/>
                  <a:gd name="T21" fmla="*/ 72 h 95"/>
                  <a:gd name="T22" fmla="*/ 30 w 34"/>
                  <a:gd name="T23" fmla="*/ 72 h 95"/>
                  <a:gd name="T24" fmla="*/ 31 w 34"/>
                  <a:gd name="T25" fmla="*/ 79 h 95"/>
                  <a:gd name="T26" fmla="*/ 17 w 34"/>
                  <a:gd name="T2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95">
                    <a:moveTo>
                      <a:pt x="32" y="84"/>
                    </a:moveTo>
                    <a:cubicBezTo>
                      <a:pt x="33" y="88"/>
                      <a:pt x="34" y="91"/>
                      <a:pt x="34" y="95"/>
                    </a:cubicBezTo>
                    <a:cubicBezTo>
                      <a:pt x="0" y="95"/>
                      <a:pt x="0" y="95"/>
                      <a:pt x="0" y="95"/>
                    </a:cubicBezTo>
                    <a:cubicBezTo>
                      <a:pt x="0" y="95"/>
                      <a:pt x="0" y="95"/>
                      <a:pt x="0" y="95"/>
                    </a:cubicBezTo>
                    <a:cubicBezTo>
                      <a:pt x="11" y="95"/>
                      <a:pt x="23" y="95"/>
                      <a:pt x="34" y="95"/>
                    </a:cubicBezTo>
                    <a:cubicBezTo>
                      <a:pt x="34" y="91"/>
                      <a:pt x="33" y="88"/>
                      <a:pt x="32" y="84"/>
                    </a:cubicBezTo>
                    <a:moveTo>
                      <a:pt x="17" y="0"/>
                    </a:moveTo>
                    <a:cubicBezTo>
                      <a:pt x="17" y="1"/>
                      <a:pt x="17" y="1"/>
                      <a:pt x="17" y="2"/>
                    </a:cubicBezTo>
                    <a:cubicBezTo>
                      <a:pt x="17" y="2"/>
                      <a:pt x="17" y="2"/>
                      <a:pt x="17" y="2"/>
                    </a:cubicBezTo>
                    <a:cubicBezTo>
                      <a:pt x="17" y="2"/>
                      <a:pt x="17" y="2"/>
                      <a:pt x="17" y="2"/>
                    </a:cubicBezTo>
                    <a:cubicBezTo>
                      <a:pt x="22" y="25"/>
                      <a:pt x="26" y="49"/>
                      <a:pt x="30" y="72"/>
                    </a:cubicBezTo>
                    <a:cubicBezTo>
                      <a:pt x="30" y="72"/>
                      <a:pt x="30" y="72"/>
                      <a:pt x="30" y="72"/>
                    </a:cubicBezTo>
                    <a:cubicBezTo>
                      <a:pt x="31" y="74"/>
                      <a:pt x="31" y="77"/>
                      <a:pt x="31" y="79"/>
                    </a:cubicBezTo>
                    <a:cubicBezTo>
                      <a:pt x="27" y="53"/>
                      <a:pt x="22" y="26"/>
                      <a:pt x="17" y="0"/>
                    </a:cubicBezTo>
                  </a:path>
                </a:pathLst>
              </a:custGeom>
              <a:solidFill>
                <a:srgbClr val="FFEA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6" name="iś1iḓé"/>
              <p:cNvSpPr/>
              <p:nvPr/>
            </p:nvSpPr>
            <p:spPr bwMode="auto">
              <a:xfrm>
                <a:off x="4391026" y="3719513"/>
                <a:ext cx="495300" cy="0"/>
              </a:xfrm>
              <a:custGeom>
                <a:avLst/>
                <a:gdLst>
                  <a:gd name="T0" fmla="*/ 28 w 28"/>
                  <a:gd name="T1" fmla="*/ 0 w 28"/>
                  <a:gd name="T2" fmla="*/ 0 w 28"/>
                  <a:gd name="T3" fmla="*/ 28 w 28"/>
                  <a:gd name="T4" fmla="*/ 28 w 28"/>
                </a:gdLst>
                <a:ahLst/>
                <a:cxnLst>
                  <a:cxn ang="0">
                    <a:pos x="T0" y="0"/>
                  </a:cxn>
                  <a:cxn ang="0">
                    <a:pos x="T1" y="0"/>
                  </a:cxn>
                  <a:cxn ang="0">
                    <a:pos x="T2" y="0"/>
                  </a:cxn>
                  <a:cxn ang="0">
                    <a:pos x="T3" y="0"/>
                  </a:cxn>
                  <a:cxn ang="0">
                    <a:pos x="T4" y="0"/>
                  </a:cxn>
                </a:cxnLst>
                <a:rect l="0" t="0" r="r" b="b"/>
                <a:pathLst>
                  <a:path w="28">
                    <a:moveTo>
                      <a:pt x="28" y="0"/>
                    </a:moveTo>
                    <a:cubicBezTo>
                      <a:pt x="0" y="0"/>
                      <a:pt x="0" y="0"/>
                      <a:pt x="0" y="0"/>
                    </a:cubicBezTo>
                    <a:cubicBezTo>
                      <a:pt x="0" y="0"/>
                      <a:pt x="0" y="0"/>
                      <a:pt x="0" y="0"/>
                    </a:cubicBezTo>
                    <a:cubicBezTo>
                      <a:pt x="9" y="0"/>
                      <a:pt x="19" y="0"/>
                      <a:pt x="28" y="0"/>
                    </a:cubicBezTo>
                    <a:cubicBezTo>
                      <a:pt x="28" y="0"/>
                      <a:pt x="28" y="0"/>
                      <a:pt x="28" y="0"/>
                    </a:cubicBezTo>
                  </a:path>
                </a:pathLst>
              </a:custGeom>
              <a:solidFill>
                <a:srgbClr val="33B6A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7" name="ïsļiḑè"/>
              <p:cNvSpPr/>
              <p:nvPr/>
            </p:nvSpPr>
            <p:spPr bwMode="auto">
              <a:xfrm>
                <a:off x="4391026" y="2074863"/>
                <a:ext cx="1095375" cy="1644650"/>
              </a:xfrm>
              <a:custGeom>
                <a:avLst/>
                <a:gdLst>
                  <a:gd name="T0" fmla="*/ 60 w 62"/>
                  <a:gd name="T1" fmla="*/ 80 h 93"/>
                  <a:gd name="T2" fmla="*/ 0 w 62"/>
                  <a:gd name="T3" fmla="*/ 80 h 93"/>
                  <a:gd name="T4" fmla="*/ 0 w 62"/>
                  <a:gd name="T5" fmla="*/ 93 h 93"/>
                  <a:gd name="T6" fmla="*/ 28 w 62"/>
                  <a:gd name="T7" fmla="*/ 93 h 93"/>
                  <a:gd name="T8" fmla="*/ 62 w 62"/>
                  <a:gd name="T9" fmla="*/ 93 h 93"/>
                  <a:gd name="T10" fmla="*/ 60 w 62"/>
                  <a:gd name="T11" fmla="*/ 82 h 93"/>
                  <a:gd name="T12" fmla="*/ 60 w 62"/>
                  <a:gd name="T13" fmla="*/ 80 h 93"/>
                  <a:gd name="T14" fmla="*/ 45 w 62"/>
                  <a:gd name="T15" fmla="*/ 0 h 93"/>
                  <a:gd name="T16" fmla="*/ 0 w 62"/>
                  <a:gd name="T17" fmla="*/ 0 h 93"/>
                  <a:gd name="T18" fmla="*/ 0 w 62"/>
                  <a:gd name="T19" fmla="*/ 70 h 93"/>
                  <a:gd name="T20" fmla="*/ 58 w 62"/>
                  <a:gd name="T21" fmla="*/ 70 h 93"/>
                  <a:gd name="T22" fmla="*/ 45 w 62"/>
                  <a:gd name="T23" fmla="*/ 0 h 93"/>
                  <a:gd name="T24" fmla="*/ 45 w 62"/>
                  <a:gd name="T2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93">
                    <a:moveTo>
                      <a:pt x="60" y="80"/>
                    </a:moveTo>
                    <a:cubicBezTo>
                      <a:pt x="0" y="80"/>
                      <a:pt x="0" y="80"/>
                      <a:pt x="0" y="80"/>
                    </a:cubicBezTo>
                    <a:cubicBezTo>
                      <a:pt x="0" y="93"/>
                      <a:pt x="0" y="93"/>
                      <a:pt x="0" y="93"/>
                    </a:cubicBezTo>
                    <a:cubicBezTo>
                      <a:pt x="28" y="93"/>
                      <a:pt x="28" y="93"/>
                      <a:pt x="28" y="93"/>
                    </a:cubicBezTo>
                    <a:cubicBezTo>
                      <a:pt x="62" y="93"/>
                      <a:pt x="62" y="93"/>
                      <a:pt x="62" y="93"/>
                    </a:cubicBezTo>
                    <a:cubicBezTo>
                      <a:pt x="62" y="89"/>
                      <a:pt x="61" y="86"/>
                      <a:pt x="60" y="82"/>
                    </a:cubicBezTo>
                    <a:cubicBezTo>
                      <a:pt x="60" y="81"/>
                      <a:pt x="60" y="81"/>
                      <a:pt x="60" y="80"/>
                    </a:cubicBezTo>
                    <a:moveTo>
                      <a:pt x="45" y="0"/>
                    </a:moveTo>
                    <a:cubicBezTo>
                      <a:pt x="0" y="0"/>
                      <a:pt x="0" y="0"/>
                      <a:pt x="0" y="0"/>
                    </a:cubicBezTo>
                    <a:cubicBezTo>
                      <a:pt x="0" y="70"/>
                      <a:pt x="0" y="70"/>
                      <a:pt x="0" y="70"/>
                    </a:cubicBezTo>
                    <a:cubicBezTo>
                      <a:pt x="58" y="70"/>
                      <a:pt x="58" y="70"/>
                      <a:pt x="58" y="70"/>
                    </a:cubicBezTo>
                    <a:cubicBezTo>
                      <a:pt x="54" y="47"/>
                      <a:pt x="50" y="23"/>
                      <a:pt x="45" y="0"/>
                    </a:cubicBezTo>
                    <a:cubicBezTo>
                      <a:pt x="45" y="0"/>
                      <a:pt x="45" y="0"/>
                      <a:pt x="45" y="0"/>
                    </a:cubicBezTo>
                  </a:path>
                </a:pathLst>
              </a:custGeom>
              <a:solidFill>
                <a:srgbClr val="D6B1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48" name="íṥ1íde"/>
              <p:cNvSpPr/>
              <p:nvPr/>
            </p:nvSpPr>
            <p:spPr bwMode="auto">
              <a:xfrm>
                <a:off x="5151438" y="1863726"/>
                <a:ext cx="34925" cy="176213"/>
              </a:xfrm>
              <a:custGeom>
                <a:avLst/>
                <a:gdLst>
                  <a:gd name="T0" fmla="*/ 0 w 2"/>
                  <a:gd name="T1" fmla="*/ 0 h 10"/>
                  <a:gd name="T2" fmla="*/ 0 w 2"/>
                  <a:gd name="T3" fmla="*/ 0 h 10"/>
                  <a:gd name="T4" fmla="*/ 2 w 2"/>
                  <a:gd name="T5" fmla="*/ 10 h 10"/>
                  <a:gd name="T6" fmla="*/ 0 w 2"/>
                  <a:gd name="T7" fmla="*/ 0 h 10"/>
                  <a:gd name="T8" fmla="*/ 0 w 2"/>
                  <a:gd name="T9" fmla="*/ 0 h 10"/>
                </a:gdLst>
                <a:ahLst/>
                <a:cxnLst>
                  <a:cxn ang="0">
                    <a:pos x="T0" y="T1"/>
                  </a:cxn>
                  <a:cxn ang="0">
                    <a:pos x="T2" y="T3"/>
                  </a:cxn>
                  <a:cxn ang="0">
                    <a:pos x="T4" y="T5"/>
                  </a:cxn>
                  <a:cxn ang="0">
                    <a:pos x="T6" y="T7"/>
                  </a:cxn>
                  <a:cxn ang="0">
                    <a:pos x="T8" y="T9"/>
                  </a:cxn>
                </a:cxnLst>
                <a:rect l="0" t="0" r="r" b="b"/>
                <a:pathLst>
                  <a:path w="2" h="10">
                    <a:moveTo>
                      <a:pt x="0" y="0"/>
                    </a:moveTo>
                    <a:cubicBezTo>
                      <a:pt x="0" y="0"/>
                      <a:pt x="0" y="0"/>
                      <a:pt x="0" y="0"/>
                    </a:cubicBezTo>
                    <a:cubicBezTo>
                      <a:pt x="1" y="3"/>
                      <a:pt x="1" y="7"/>
                      <a:pt x="2" y="10"/>
                    </a:cubicBezTo>
                    <a:cubicBezTo>
                      <a:pt x="1" y="7"/>
                      <a:pt x="1" y="3"/>
                      <a:pt x="0" y="0"/>
                    </a:cubicBezTo>
                    <a:cubicBezTo>
                      <a:pt x="0" y="0"/>
                      <a:pt x="0" y="0"/>
                      <a:pt x="0" y="0"/>
                    </a:cubicBezTo>
                  </a:path>
                </a:pathLst>
              </a:custGeom>
              <a:solidFill>
                <a:srgbClr val="FFA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9" name="ïS1îdê"/>
              <p:cNvSpPr/>
              <p:nvPr/>
            </p:nvSpPr>
            <p:spPr bwMode="auto">
              <a:xfrm>
                <a:off x="3595688" y="1863726"/>
                <a:ext cx="795338" cy="211138"/>
              </a:xfrm>
              <a:custGeom>
                <a:avLst/>
                <a:gdLst>
                  <a:gd name="T0" fmla="*/ 45 w 45"/>
                  <a:gd name="T1" fmla="*/ 0 h 12"/>
                  <a:gd name="T2" fmla="*/ 2 w 45"/>
                  <a:gd name="T3" fmla="*/ 0 h 12"/>
                  <a:gd name="T4" fmla="*/ 2 w 45"/>
                  <a:gd name="T5" fmla="*/ 0 h 12"/>
                  <a:gd name="T6" fmla="*/ 0 w 45"/>
                  <a:gd name="T7" fmla="*/ 12 h 12"/>
                  <a:gd name="T8" fmla="*/ 45 w 45"/>
                  <a:gd name="T9" fmla="*/ 12 h 12"/>
                  <a:gd name="T10" fmla="*/ 45 w 45"/>
                  <a:gd name="T11" fmla="*/ 0 h 12"/>
                </a:gdLst>
                <a:ahLst/>
                <a:cxnLst>
                  <a:cxn ang="0">
                    <a:pos x="T0" y="T1"/>
                  </a:cxn>
                  <a:cxn ang="0">
                    <a:pos x="T2" y="T3"/>
                  </a:cxn>
                  <a:cxn ang="0">
                    <a:pos x="T4" y="T5"/>
                  </a:cxn>
                  <a:cxn ang="0">
                    <a:pos x="T6" y="T7"/>
                  </a:cxn>
                  <a:cxn ang="0">
                    <a:pos x="T8" y="T9"/>
                  </a:cxn>
                  <a:cxn ang="0">
                    <a:pos x="T10" y="T11"/>
                  </a:cxn>
                </a:cxnLst>
                <a:rect l="0" t="0" r="r" b="b"/>
                <a:pathLst>
                  <a:path w="45" h="12">
                    <a:moveTo>
                      <a:pt x="45" y="0"/>
                    </a:moveTo>
                    <a:cubicBezTo>
                      <a:pt x="2" y="0"/>
                      <a:pt x="2" y="0"/>
                      <a:pt x="2" y="0"/>
                    </a:cubicBezTo>
                    <a:cubicBezTo>
                      <a:pt x="2" y="0"/>
                      <a:pt x="2" y="0"/>
                      <a:pt x="2" y="0"/>
                    </a:cubicBezTo>
                    <a:cubicBezTo>
                      <a:pt x="1" y="4"/>
                      <a:pt x="1" y="8"/>
                      <a:pt x="0" y="12"/>
                    </a:cubicBezTo>
                    <a:cubicBezTo>
                      <a:pt x="45" y="12"/>
                      <a:pt x="45" y="12"/>
                      <a:pt x="45" y="12"/>
                    </a:cubicBezTo>
                    <a:cubicBezTo>
                      <a:pt x="45" y="0"/>
                      <a:pt x="45" y="0"/>
                      <a:pt x="45" y="0"/>
                    </a:cubicBezTo>
                  </a:path>
                </a:pathLst>
              </a:custGeom>
              <a:solidFill>
                <a:srgbClr val="FFA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0" name="išľîḓè"/>
              <p:cNvSpPr/>
              <p:nvPr/>
            </p:nvSpPr>
            <p:spPr bwMode="auto">
              <a:xfrm>
                <a:off x="4391026" y="1863726"/>
                <a:ext cx="795338" cy="211138"/>
              </a:xfrm>
              <a:custGeom>
                <a:avLst/>
                <a:gdLst>
                  <a:gd name="T0" fmla="*/ 43 w 45"/>
                  <a:gd name="T1" fmla="*/ 0 h 12"/>
                  <a:gd name="T2" fmla="*/ 0 w 45"/>
                  <a:gd name="T3" fmla="*/ 0 h 12"/>
                  <a:gd name="T4" fmla="*/ 0 w 45"/>
                  <a:gd name="T5" fmla="*/ 12 h 12"/>
                  <a:gd name="T6" fmla="*/ 45 w 45"/>
                  <a:gd name="T7" fmla="*/ 12 h 12"/>
                  <a:gd name="T8" fmla="*/ 45 w 45"/>
                  <a:gd name="T9" fmla="*/ 10 h 12"/>
                  <a:gd name="T10" fmla="*/ 43 w 45"/>
                  <a:gd name="T11" fmla="*/ 0 h 12"/>
                </a:gdLst>
                <a:ahLst/>
                <a:cxnLst>
                  <a:cxn ang="0">
                    <a:pos x="T0" y="T1"/>
                  </a:cxn>
                  <a:cxn ang="0">
                    <a:pos x="T2" y="T3"/>
                  </a:cxn>
                  <a:cxn ang="0">
                    <a:pos x="T4" y="T5"/>
                  </a:cxn>
                  <a:cxn ang="0">
                    <a:pos x="T6" y="T7"/>
                  </a:cxn>
                  <a:cxn ang="0">
                    <a:pos x="T8" y="T9"/>
                  </a:cxn>
                  <a:cxn ang="0">
                    <a:pos x="T10" y="T11"/>
                  </a:cxn>
                </a:cxnLst>
                <a:rect l="0" t="0" r="r" b="b"/>
                <a:pathLst>
                  <a:path w="45" h="12">
                    <a:moveTo>
                      <a:pt x="43" y="0"/>
                    </a:moveTo>
                    <a:cubicBezTo>
                      <a:pt x="0" y="0"/>
                      <a:pt x="0" y="0"/>
                      <a:pt x="0" y="0"/>
                    </a:cubicBezTo>
                    <a:cubicBezTo>
                      <a:pt x="0" y="12"/>
                      <a:pt x="0" y="12"/>
                      <a:pt x="0" y="12"/>
                    </a:cubicBezTo>
                    <a:cubicBezTo>
                      <a:pt x="45" y="12"/>
                      <a:pt x="45" y="12"/>
                      <a:pt x="45" y="12"/>
                    </a:cubicBezTo>
                    <a:cubicBezTo>
                      <a:pt x="45" y="11"/>
                      <a:pt x="45" y="11"/>
                      <a:pt x="45" y="10"/>
                    </a:cubicBezTo>
                    <a:cubicBezTo>
                      <a:pt x="44" y="7"/>
                      <a:pt x="44" y="3"/>
                      <a:pt x="43" y="0"/>
                    </a:cubicBezTo>
                  </a:path>
                </a:pathLst>
              </a:custGeom>
              <a:solidFill>
                <a:srgbClr val="FFB8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1" name="ïSḷíḍè"/>
              <p:cNvSpPr/>
              <p:nvPr/>
            </p:nvSpPr>
            <p:spPr bwMode="auto">
              <a:xfrm>
                <a:off x="3330576" y="3313113"/>
                <a:ext cx="2120900" cy="177800"/>
              </a:xfrm>
              <a:custGeom>
                <a:avLst/>
                <a:gdLst>
                  <a:gd name="T0" fmla="*/ 119 w 120"/>
                  <a:gd name="T1" fmla="*/ 7 h 10"/>
                  <a:gd name="T2" fmla="*/ 120 w 120"/>
                  <a:gd name="T3" fmla="*/ 10 h 10"/>
                  <a:gd name="T4" fmla="*/ 120 w 120"/>
                  <a:gd name="T5" fmla="*/ 10 h 10"/>
                  <a:gd name="T6" fmla="*/ 119 w 120"/>
                  <a:gd name="T7" fmla="*/ 7 h 10"/>
                  <a:gd name="T8" fmla="*/ 60 w 120"/>
                  <a:gd name="T9" fmla="*/ 0 h 10"/>
                  <a:gd name="T10" fmla="*/ 2 w 120"/>
                  <a:gd name="T11" fmla="*/ 0 h 10"/>
                  <a:gd name="T12" fmla="*/ 2 w 120"/>
                  <a:gd name="T13" fmla="*/ 0 h 10"/>
                  <a:gd name="T14" fmla="*/ 0 w 120"/>
                  <a:gd name="T15" fmla="*/ 10 h 10"/>
                  <a:gd name="T16" fmla="*/ 60 w 120"/>
                  <a:gd name="T17" fmla="*/ 10 h 10"/>
                  <a:gd name="T18" fmla="*/ 60 w 12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0">
                    <a:moveTo>
                      <a:pt x="119" y="7"/>
                    </a:moveTo>
                    <a:cubicBezTo>
                      <a:pt x="120" y="8"/>
                      <a:pt x="120" y="9"/>
                      <a:pt x="120" y="10"/>
                    </a:cubicBezTo>
                    <a:cubicBezTo>
                      <a:pt x="120" y="10"/>
                      <a:pt x="120" y="10"/>
                      <a:pt x="120" y="10"/>
                    </a:cubicBezTo>
                    <a:cubicBezTo>
                      <a:pt x="120" y="9"/>
                      <a:pt x="120" y="8"/>
                      <a:pt x="119" y="7"/>
                    </a:cubicBezTo>
                    <a:moveTo>
                      <a:pt x="60" y="0"/>
                    </a:moveTo>
                    <a:cubicBezTo>
                      <a:pt x="2" y="0"/>
                      <a:pt x="2" y="0"/>
                      <a:pt x="2" y="0"/>
                    </a:cubicBezTo>
                    <a:cubicBezTo>
                      <a:pt x="2" y="0"/>
                      <a:pt x="2" y="0"/>
                      <a:pt x="2" y="0"/>
                    </a:cubicBezTo>
                    <a:cubicBezTo>
                      <a:pt x="2" y="3"/>
                      <a:pt x="1" y="7"/>
                      <a:pt x="0" y="10"/>
                    </a:cubicBezTo>
                    <a:cubicBezTo>
                      <a:pt x="60" y="10"/>
                      <a:pt x="60" y="10"/>
                      <a:pt x="60" y="10"/>
                    </a:cubicBezTo>
                    <a:cubicBezTo>
                      <a:pt x="60" y="0"/>
                      <a:pt x="60" y="0"/>
                      <a:pt x="60" y="0"/>
                    </a:cubicBezTo>
                  </a:path>
                </a:pathLst>
              </a:custGeom>
              <a:solidFill>
                <a:srgbClr val="FFA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2" name="işļïḓe"/>
              <p:cNvSpPr/>
              <p:nvPr/>
            </p:nvSpPr>
            <p:spPr bwMode="auto">
              <a:xfrm>
                <a:off x="4391026" y="3313113"/>
                <a:ext cx="1060450" cy="177800"/>
              </a:xfrm>
              <a:custGeom>
                <a:avLst/>
                <a:gdLst>
                  <a:gd name="T0" fmla="*/ 58 w 60"/>
                  <a:gd name="T1" fmla="*/ 0 h 10"/>
                  <a:gd name="T2" fmla="*/ 0 w 60"/>
                  <a:gd name="T3" fmla="*/ 0 h 10"/>
                  <a:gd name="T4" fmla="*/ 0 w 60"/>
                  <a:gd name="T5" fmla="*/ 10 h 10"/>
                  <a:gd name="T6" fmla="*/ 60 w 60"/>
                  <a:gd name="T7" fmla="*/ 10 h 10"/>
                  <a:gd name="T8" fmla="*/ 59 w 60"/>
                  <a:gd name="T9" fmla="*/ 7 h 10"/>
                  <a:gd name="T10" fmla="*/ 58 w 60"/>
                  <a:gd name="T11" fmla="*/ 0 h 10"/>
                  <a:gd name="T12" fmla="*/ 58 w 6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60" h="10">
                    <a:moveTo>
                      <a:pt x="58" y="0"/>
                    </a:moveTo>
                    <a:cubicBezTo>
                      <a:pt x="0" y="0"/>
                      <a:pt x="0" y="0"/>
                      <a:pt x="0" y="0"/>
                    </a:cubicBezTo>
                    <a:cubicBezTo>
                      <a:pt x="0" y="10"/>
                      <a:pt x="0" y="10"/>
                      <a:pt x="0" y="10"/>
                    </a:cubicBezTo>
                    <a:cubicBezTo>
                      <a:pt x="60" y="10"/>
                      <a:pt x="60" y="10"/>
                      <a:pt x="60" y="10"/>
                    </a:cubicBezTo>
                    <a:cubicBezTo>
                      <a:pt x="60" y="9"/>
                      <a:pt x="60" y="8"/>
                      <a:pt x="59" y="7"/>
                    </a:cubicBezTo>
                    <a:cubicBezTo>
                      <a:pt x="59" y="5"/>
                      <a:pt x="59" y="2"/>
                      <a:pt x="58" y="0"/>
                    </a:cubicBezTo>
                    <a:cubicBezTo>
                      <a:pt x="58" y="0"/>
                      <a:pt x="58" y="0"/>
                      <a:pt x="58" y="0"/>
                    </a:cubicBezTo>
                  </a:path>
                </a:pathLst>
              </a:custGeom>
              <a:solidFill>
                <a:srgbClr val="FFB8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3" name="ïṧḻíḋê"/>
              <p:cNvSpPr/>
              <p:nvPr/>
            </p:nvSpPr>
            <p:spPr bwMode="auto">
              <a:xfrm>
                <a:off x="4938713" y="4622801"/>
                <a:ext cx="1908175" cy="795338"/>
              </a:xfrm>
              <a:custGeom>
                <a:avLst/>
                <a:gdLst>
                  <a:gd name="T0" fmla="*/ 23 w 108"/>
                  <a:gd name="T1" fmla="*/ 8 h 45"/>
                  <a:gd name="T2" fmla="*/ 108 w 108"/>
                  <a:gd name="T3" fmla="*/ 27 h 45"/>
                  <a:gd name="T4" fmla="*/ 108 w 108"/>
                  <a:gd name="T5" fmla="*/ 45 h 45"/>
                  <a:gd name="T6" fmla="*/ 0 w 108"/>
                  <a:gd name="T7" fmla="*/ 45 h 45"/>
                  <a:gd name="T8" fmla="*/ 0 w 108"/>
                  <a:gd name="T9" fmla="*/ 41 h 45"/>
                  <a:gd name="T10" fmla="*/ 5 w 108"/>
                  <a:gd name="T11" fmla="*/ 32 h 45"/>
                  <a:gd name="T12" fmla="*/ 10 w 108"/>
                  <a:gd name="T13" fmla="*/ 27 h 45"/>
                  <a:gd name="T14" fmla="*/ 14 w 108"/>
                  <a:gd name="T15" fmla="*/ 19 h 45"/>
                  <a:gd name="T16" fmla="*/ 78 w 108"/>
                  <a:gd name="T17" fmla="*/ 15 h 45"/>
                  <a:gd name="T18" fmla="*/ 20 w 108"/>
                  <a:gd name="T19" fmla="*/ 12 h 45"/>
                  <a:gd name="T20" fmla="*/ 23 w 108"/>
                  <a:gd name="T21"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5">
                    <a:moveTo>
                      <a:pt x="23" y="8"/>
                    </a:moveTo>
                    <a:cubicBezTo>
                      <a:pt x="54" y="8"/>
                      <a:pt x="101" y="0"/>
                      <a:pt x="108" y="27"/>
                    </a:cubicBezTo>
                    <a:cubicBezTo>
                      <a:pt x="108" y="45"/>
                      <a:pt x="108" y="45"/>
                      <a:pt x="108" y="45"/>
                    </a:cubicBezTo>
                    <a:cubicBezTo>
                      <a:pt x="0" y="45"/>
                      <a:pt x="0" y="45"/>
                      <a:pt x="0" y="45"/>
                    </a:cubicBezTo>
                    <a:cubicBezTo>
                      <a:pt x="0" y="41"/>
                      <a:pt x="0" y="41"/>
                      <a:pt x="0" y="41"/>
                    </a:cubicBezTo>
                    <a:cubicBezTo>
                      <a:pt x="5" y="32"/>
                      <a:pt x="5" y="32"/>
                      <a:pt x="5" y="32"/>
                    </a:cubicBezTo>
                    <a:cubicBezTo>
                      <a:pt x="10" y="27"/>
                      <a:pt x="10" y="27"/>
                      <a:pt x="10" y="27"/>
                    </a:cubicBezTo>
                    <a:cubicBezTo>
                      <a:pt x="14" y="19"/>
                      <a:pt x="14" y="19"/>
                      <a:pt x="14" y="19"/>
                    </a:cubicBezTo>
                    <a:cubicBezTo>
                      <a:pt x="14" y="19"/>
                      <a:pt x="53" y="13"/>
                      <a:pt x="78" y="15"/>
                    </a:cubicBezTo>
                    <a:cubicBezTo>
                      <a:pt x="78" y="15"/>
                      <a:pt x="58" y="12"/>
                      <a:pt x="20" y="12"/>
                    </a:cubicBezTo>
                    <a:lnTo>
                      <a:pt x="23" y="8"/>
                    </a:lnTo>
                    <a:close/>
                  </a:path>
                </a:pathLst>
              </a:custGeom>
              <a:solidFill>
                <a:srgbClr val="FFF0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4" name="ïsļíḓé"/>
              <p:cNvSpPr/>
              <p:nvPr/>
            </p:nvSpPr>
            <p:spPr bwMode="auto">
              <a:xfrm>
                <a:off x="6616701" y="5346701"/>
                <a:ext cx="441325" cy="282575"/>
              </a:xfrm>
              <a:prstGeom prst="ellipse">
                <a:avLst/>
              </a:prstGeom>
              <a:solidFill>
                <a:srgbClr val="FFF0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5" name="iṥlidê"/>
              <p:cNvSpPr/>
              <p:nvPr/>
            </p:nvSpPr>
            <p:spPr bwMode="auto">
              <a:xfrm>
                <a:off x="4814888" y="5346701"/>
                <a:ext cx="1836738" cy="141288"/>
              </a:xfrm>
              <a:custGeom>
                <a:avLst/>
                <a:gdLst>
                  <a:gd name="T0" fmla="*/ 104 w 104"/>
                  <a:gd name="T1" fmla="*/ 8 h 8"/>
                  <a:gd name="T2" fmla="*/ 0 w 104"/>
                  <a:gd name="T3" fmla="*/ 8 h 8"/>
                  <a:gd name="T4" fmla="*/ 0 w 104"/>
                  <a:gd name="T5" fmla="*/ 5 h 8"/>
                  <a:gd name="T6" fmla="*/ 5 w 104"/>
                  <a:gd name="T7" fmla="*/ 0 h 8"/>
                  <a:gd name="T8" fmla="*/ 99 w 104"/>
                  <a:gd name="T9" fmla="*/ 0 h 8"/>
                  <a:gd name="T10" fmla="*/ 104 w 104"/>
                  <a:gd name="T11" fmla="*/ 5 h 8"/>
                  <a:gd name="T12" fmla="*/ 104 w 10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4" h="8">
                    <a:moveTo>
                      <a:pt x="104" y="8"/>
                    </a:moveTo>
                    <a:cubicBezTo>
                      <a:pt x="0" y="8"/>
                      <a:pt x="0" y="8"/>
                      <a:pt x="0" y="8"/>
                    </a:cubicBezTo>
                    <a:cubicBezTo>
                      <a:pt x="0" y="5"/>
                      <a:pt x="0" y="5"/>
                      <a:pt x="0" y="5"/>
                    </a:cubicBezTo>
                    <a:cubicBezTo>
                      <a:pt x="0" y="2"/>
                      <a:pt x="2" y="0"/>
                      <a:pt x="5" y="0"/>
                    </a:cubicBezTo>
                    <a:cubicBezTo>
                      <a:pt x="99" y="0"/>
                      <a:pt x="99" y="0"/>
                      <a:pt x="99" y="0"/>
                    </a:cubicBezTo>
                    <a:cubicBezTo>
                      <a:pt x="102" y="0"/>
                      <a:pt x="104" y="2"/>
                      <a:pt x="104" y="5"/>
                    </a:cubicBezTo>
                    <a:lnTo>
                      <a:pt x="104" y="8"/>
                    </a:lnTo>
                    <a:close/>
                  </a:path>
                </a:pathLst>
              </a:custGeom>
              <a:solidFill>
                <a:srgbClr val="008C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6" name="i$ľidé"/>
              <p:cNvSpPr/>
              <p:nvPr/>
            </p:nvSpPr>
            <p:spPr bwMode="auto">
              <a:xfrm>
                <a:off x="6564313" y="5487988"/>
                <a:ext cx="565150" cy="141288"/>
              </a:xfrm>
              <a:custGeom>
                <a:avLst/>
                <a:gdLst>
                  <a:gd name="T0" fmla="*/ 32 w 32"/>
                  <a:gd name="T1" fmla="*/ 3 h 8"/>
                  <a:gd name="T2" fmla="*/ 24 w 32"/>
                  <a:gd name="T3" fmla="*/ 8 h 8"/>
                  <a:gd name="T4" fmla="*/ 8 w 32"/>
                  <a:gd name="T5" fmla="*/ 8 h 8"/>
                  <a:gd name="T6" fmla="*/ 0 w 32"/>
                  <a:gd name="T7" fmla="*/ 3 h 8"/>
                  <a:gd name="T8" fmla="*/ 0 w 32"/>
                  <a:gd name="T9" fmla="*/ 0 h 8"/>
                  <a:gd name="T10" fmla="*/ 32 w 32"/>
                  <a:gd name="T11" fmla="*/ 0 h 8"/>
                  <a:gd name="T12" fmla="*/ 32 w 32"/>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32" h="8">
                    <a:moveTo>
                      <a:pt x="32" y="3"/>
                    </a:moveTo>
                    <a:cubicBezTo>
                      <a:pt x="32" y="6"/>
                      <a:pt x="28" y="8"/>
                      <a:pt x="24" y="8"/>
                    </a:cubicBezTo>
                    <a:cubicBezTo>
                      <a:pt x="8" y="8"/>
                      <a:pt x="8" y="8"/>
                      <a:pt x="8" y="8"/>
                    </a:cubicBezTo>
                    <a:cubicBezTo>
                      <a:pt x="4" y="8"/>
                      <a:pt x="0" y="6"/>
                      <a:pt x="0" y="3"/>
                    </a:cubicBezTo>
                    <a:cubicBezTo>
                      <a:pt x="0" y="0"/>
                      <a:pt x="0" y="0"/>
                      <a:pt x="0" y="0"/>
                    </a:cubicBezTo>
                    <a:cubicBezTo>
                      <a:pt x="32" y="0"/>
                      <a:pt x="32" y="0"/>
                      <a:pt x="32" y="0"/>
                    </a:cubicBezTo>
                    <a:lnTo>
                      <a:pt x="32" y="3"/>
                    </a:lnTo>
                    <a:close/>
                  </a:path>
                </a:pathLst>
              </a:custGeom>
              <a:solidFill>
                <a:srgbClr val="008C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7" name="îşlîḋe"/>
              <p:cNvSpPr/>
              <p:nvPr/>
            </p:nvSpPr>
            <p:spPr bwMode="auto">
              <a:xfrm>
                <a:off x="6846888" y="4622801"/>
                <a:ext cx="1908175" cy="795338"/>
              </a:xfrm>
              <a:custGeom>
                <a:avLst/>
                <a:gdLst>
                  <a:gd name="T0" fmla="*/ 85 w 108"/>
                  <a:gd name="T1" fmla="*/ 8 h 45"/>
                  <a:gd name="T2" fmla="*/ 0 w 108"/>
                  <a:gd name="T3" fmla="*/ 27 h 45"/>
                  <a:gd name="T4" fmla="*/ 0 w 108"/>
                  <a:gd name="T5" fmla="*/ 45 h 45"/>
                  <a:gd name="T6" fmla="*/ 108 w 108"/>
                  <a:gd name="T7" fmla="*/ 45 h 45"/>
                  <a:gd name="T8" fmla="*/ 108 w 108"/>
                  <a:gd name="T9" fmla="*/ 41 h 45"/>
                  <a:gd name="T10" fmla="*/ 102 w 108"/>
                  <a:gd name="T11" fmla="*/ 32 h 45"/>
                  <a:gd name="T12" fmla="*/ 97 w 108"/>
                  <a:gd name="T13" fmla="*/ 27 h 45"/>
                  <a:gd name="T14" fmla="*/ 93 w 108"/>
                  <a:gd name="T15" fmla="*/ 19 h 45"/>
                  <a:gd name="T16" fmla="*/ 29 w 108"/>
                  <a:gd name="T17" fmla="*/ 15 h 45"/>
                  <a:gd name="T18" fmla="*/ 87 w 108"/>
                  <a:gd name="T19" fmla="*/ 12 h 45"/>
                  <a:gd name="T20" fmla="*/ 85 w 108"/>
                  <a:gd name="T21"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5">
                    <a:moveTo>
                      <a:pt x="85" y="8"/>
                    </a:moveTo>
                    <a:cubicBezTo>
                      <a:pt x="53" y="8"/>
                      <a:pt x="7" y="0"/>
                      <a:pt x="0" y="27"/>
                    </a:cubicBezTo>
                    <a:cubicBezTo>
                      <a:pt x="0" y="45"/>
                      <a:pt x="0" y="45"/>
                      <a:pt x="0" y="45"/>
                    </a:cubicBezTo>
                    <a:cubicBezTo>
                      <a:pt x="108" y="45"/>
                      <a:pt x="108" y="45"/>
                      <a:pt x="108" y="45"/>
                    </a:cubicBezTo>
                    <a:cubicBezTo>
                      <a:pt x="108" y="41"/>
                      <a:pt x="108" y="41"/>
                      <a:pt x="108" y="41"/>
                    </a:cubicBezTo>
                    <a:cubicBezTo>
                      <a:pt x="102" y="32"/>
                      <a:pt x="102" y="32"/>
                      <a:pt x="102" y="32"/>
                    </a:cubicBezTo>
                    <a:cubicBezTo>
                      <a:pt x="97" y="27"/>
                      <a:pt x="97" y="27"/>
                      <a:pt x="97" y="27"/>
                    </a:cubicBezTo>
                    <a:cubicBezTo>
                      <a:pt x="93" y="19"/>
                      <a:pt x="93" y="19"/>
                      <a:pt x="93" y="19"/>
                    </a:cubicBezTo>
                    <a:cubicBezTo>
                      <a:pt x="93" y="19"/>
                      <a:pt x="54" y="13"/>
                      <a:pt x="29" y="15"/>
                    </a:cubicBezTo>
                    <a:cubicBezTo>
                      <a:pt x="29" y="15"/>
                      <a:pt x="50" y="12"/>
                      <a:pt x="87" y="12"/>
                    </a:cubicBezTo>
                    <a:lnTo>
                      <a:pt x="85" y="8"/>
                    </a:lnTo>
                    <a:close/>
                  </a:path>
                </a:pathLst>
              </a:custGeom>
              <a:solidFill>
                <a:srgbClr val="FFF0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8" name="îSlïḓè"/>
              <p:cNvSpPr/>
              <p:nvPr/>
            </p:nvSpPr>
            <p:spPr bwMode="auto">
              <a:xfrm>
                <a:off x="7040563" y="5346701"/>
                <a:ext cx="1836738" cy="141288"/>
              </a:xfrm>
              <a:custGeom>
                <a:avLst/>
                <a:gdLst>
                  <a:gd name="T0" fmla="*/ 0 w 104"/>
                  <a:gd name="T1" fmla="*/ 8 h 8"/>
                  <a:gd name="T2" fmla="*/ 104 w 104"/>
                  <a:gd name="T3" fmla="*/ 8 h 8"/>
                  <a:gd name="T4" fmla="*/ 104 w 104"/>
                  <a:gd name="T5" fmla="*/ 5 h 8"/>
                  <a:gd name="T6" fmla="*/ 98 w 104"/>
                  <a:gd name="T7" fmla="*/ 0 h 8"/>
                  <a:gd name="T8" fmla="*/ 5 w 104"/>
                  <a:gd name="T9" fmla="*/ 0 h 8"/>
                  <a:gd name="T10" fmla="*/ 0 w 104"/>
                  <a:gd name="T11" fmla="*/ 5 h 8"/>
                  <a:gd name="T12" fmla="*/ 0 w 10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4" h="8">
                    <a:moveTo>
                      <a:pt x="0" y="8"/>
                    </a:moveTo>
                    <a:cubicBezTo>
                      <a:pt x="104" y="8"/>
                      <a:pt x="104" y="8"/>
                      <a:pt x="104" y="8"/>
                    </a:cubicBezTo>
                    <a:cubicBezTo>
                      <a:pt x="104" y="5"/>
                      <a:pt x="104" y="5"/>
                      <a:pt x="104" y="5"/>
                    </a:cubicBezTo>
                    <a:cubicBezTo>
                      <a:pt x="104" y="2"/>
                      <a:pt x="101" y="0"/>
                      <a:pt x="98" y="0"/>
                    </a:cubicBezTo>
                    <a:cubicBezTo>
                      <a:pt x="5" y="0"/>
                      <a:pt x="5" y="0"/>
                      <a:pt x="5" y="0"/>
                    </a:cubicBezTo>
                    <a:cubicBezTo>
                      <a:pt x="2" y="0"/>
                      <a:pt x="0" y="2"/>
                      <a:pt x="0" y="5"/>
                    </a:cubicBezTo>
                    <a:lnTo>
                      <a:pt x="0" y="8"/>
                    </a:lnTo>
                    <a:close/>
                  </a:path>
                </a:pathLst>
              </a:custGeom>
              <a:solidFill>
                <a:srgbClr val="008C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9" name="iŝļîḓé"/>
              <p:cNvSpPr/>
              <p:nvPr/>
            </p:nvSpPr>
            <p:spPr bwMode="auto">
              <a:xfrm>
                <a:off x="6651626" y="5418138"/>
                <a:ext cx="388938" cy="141288"/>
              </a:xfrm>
              <a:prstGeom prst="ellipse">
                <a:avLst/>
              </a:prstGeom>
              <a:solidFill>
                <a:srgbClr val="FFF0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grpSp>
        <p:nvGrpSpPr>
          <p:cNvPr id="160" name="组合 159"/>
          <p:cNvGrpSpPr/>
          <p:nvPr/>
        </p:nvGrpSpPr>
        <p:grpSpPr>
          <a:xfrm>
            <a:off x="9022974" y="2002268"/>
            <a:ext cx="1459086" cy="1755024"/>
            <a:chOff x="9297563" y="2057436"/>
            <a:chExt cx="1294119" cy="1556598"/>
          </a:xfrm>
        </p:grpSpPr>
        <p:sp>
          <p:nvSpPr>
            <p:cNvPr id="161" name="文本框 160"/>
            <p:cNvSpPr txBox="1"/>
            <p:nvPr/>
          </p:nvSpPr>
          <p:spPr>
            <a:xfrm>
              <a:off x="9327288" y="3275480"/>
              <a:ext cx="1142970" cy="338554"/>
            </a:xfrm>
            <a:prstGeom prst="rect">
              <a:avLst/>
            </a:prstGeom>
            <a:solidFill>
              <a:srgbClr val="1891AC"/>
            </a:solidFill>
          </p:spPr>
          <p:txBody>
            <a:bodyPr wrap="square"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高中生</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162" name="组合 161"/>
            <p:cNvGrpSpPr/>
            <p:nvPr/>
          </p:nvGrpSpPr>
          <p:grpSpPr>
            <a:xfrm>
              <a:off x="9297563" y="2057436"/>
              <a:ext cx="1294119" cy="1363509"/>
              <a:chOff x="3686707" y="1524050"/>
              <a:chExt cx="2363730" cy="2490474"/>
            </a:xfrm>
          </p:grpSpPr>
          <p:sp>
            <p:nvSpPr>
              <p:cNvPr id="163" name="îṣļiḑê"/>
              <p:cNvSpPr/>
              <p:nvPr/>
            </p:nvSpPr>
            <p:spPr bwMode="auto">
              <a:xfrm>
                <a:off x="4267248" y="2590822"/>
                <a:ext cx="907794" cy="1142970"/>
              </a:xfrm>
              <a:custGeom>
                <a:avLst/>
                <a:gdLst>
                  <a:gd name="T0" fmla="*/ 440 w 440"/>
                  <a:gd name="T1" fmla="*/ 178 h 703"/>
                  <a:gd name="T2" fmla="*/ 440 w 440"/>
                  <a:gd name="T3" fmla="*/ 703 h 703"/>
                  <a:gd name="T4" fmla="*/ 0 w 440"/>
                  <a:gd name="T5" fmla="*/ 703 h 703"/>
                  <a:gd name="T6" fmla="*/ 0 w 440"/>
                  <a:gd name="T7" fmla="*/ 105 h 703"/>
                  <a:gd name="T8" fmla="*/ 105 w 440"/>
                  <a:gd name="T9" fmla="*/ 0 h 703"/>
                  <a:gd name="T10" fmla="*/ 339 w 440"/>
                  <a:gd name="T11" fmla="*/ 0 h 703"/>
                  <a:gd name="T12" fmla="*/ 440 w 440"/>
                  <a:gd name="T13" fmla="*/ 45 h 703"/>
                  <a:gd name="T14" fmla="*/ 440 w 440"/>
                  <a:gd name="T15" fmla="*/ 178 h 7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703">
                    <a:moveTo>
                      <a:pt x="440" y="178"/>
                    </a:moveTo>
                    <a:cubicBezTo>
                      <a:pt x="440" y="703"/>
                      <a:pt x="440" y="703"/>
                      <a:pt x="440" y="703"/>
                    </a:cubicBezTo>
                    <a:cubicBezTo>
                      <a:pt x="0" y="703"/>
                      <a:pt x="0" y="703"/>
                      <a:pt x="0" y="703"/>
                    </a:cubicBezTo>
                    <a:cubicBezTo>
                      <a:pt x="0" y="105"/>
                      <a:pt x="0" y="105"/>
                      <a:pt x="0" y="105"/>
                    </a:cubicBezTo>
                    <a:cubicBezTo>
                      <a:pt x="0" y="47"/>
                      <a:pt x="47" y="0"/>
                      <a:pt x="105" y="0"/>
                    </a:cubicBezTo>
                    <a:cubicBezTo>
                      <a:pt x="339" y="0"/>
                      <a:pt x="339" y="0"/>
                      <a:pt x="339" y="0"/>
                    </a:cubicBezTo>
                    <a:cubicBezTo>
                      <a:pt x="358" y="0"/>
                      <a:pt x="427" y="33"/>
                      <a:pt x="440" y="45"/>
                    </a:cubicBezTo>
                    <a:cubicBezTo>
                      <a:pt x="440" y="178"/>
                      <a:pt x="440" y="178"/>
                      <a:pt x="440" y="178"/>
                    </a:cubicBezTo>
                  </a:path>
                </a:pathLst>
              </a:custGeom>
              <a:solidFill>
                <a:schemeClr val="accent1">
                  <a:lumMod val="75000"/>
                </a:schemeClr>
              </a:solidFill>
              <a:ln>
                <a:noFill/>
              </a:ln>
            </p:spPr>
            <p:txBody>
              <a:bodyPr anchor="ctr"/>
              <a:lstStyle/>
              <a:p>
                <a:pPr algn="ctr"/>
              </a:p>
            </p:txBody>
          </p:sp>
          <p:sp>
            <p:nvSpPr>
              <p:cNvPr id="164" name="iŝļiḓê"/>
              <p:cNvSpPr/>
              <p:nvPr/>
            </p:nvSpPr>
            <p:spPr bwMode="auto">
              <a:xfrm>
                <a:off x="4282514" y="2564005"/>
                <a:ext cx="907794" cy="1169787"/>
              </a:xfrm>
              <a:custGeom>
                <a:avLst/>
                <a:gdLst>
                  <a:gd name="T0" fmla="*/ 440 w 440"/>
                  <a:gd name="T1" fmla="*/ 178 h 703"/>
                  <a:gd name="T2" fmla="*/ 440 w 440"/>
                  <a:gd name="T3" fmla="*/ 703 h 703"/>
                  <a:gd name="T4" fmla="*/ 0 w 440"/>
                  <a:gd name="T5" fmla="*/ 703 h 703"/>
                  <a:gd name="T6" fmla="*/ 0 w 440"/>
                  <a:gd name="T7" fmla="*/ 105 h 703"/>
                  <a:gd name="T8" fmla="*/ 105 w 440"/>
                  <a:gd name="T9" fmla="*/ 0 h 703"/>
                  <a:gd name="T10" fmla="*/ 339 w 440"/>
                  <a:gd name="T11" fmla="*/ 0 h 703"/>
                  <a:gd name="T12" fmla="*/ 440 w 440"/>
                  <a:gd name="T13" fmla="*/ 45 h 703"/>
                </a:gdLst>
                <a:ahLst/>
                <a:cxnLst>
                  <a:cxn ang="0">
                    <a:pos x="T0" y="T1"/>
                  </a:cxn>
                  <a:cxn ang="0">
                    <a:pos x="T2" y="T3"/>
                  </a:cxn>
                  <a:cxn ang="0">
                    <a:pos x="T4" y="T5"/>
                  </a:cxn>
                  <a:cxn ang="0">
                    <a:pos x="T6" y="T7"/>
                  </a:cxn>
                  <a:cxn ang="0">
                    <a:pos x="T8" y="T9"/>
                  </a:cxn>
                  <a:cxn ang="0">
                    <a:pos x="T10" y="T11"/>
                  </a:cxn>
                  <a:cxn ang="0">
                    <a:pos x="T12" y="T13"/>
                  </a:cxn>
                </a:cxnLst>
                <a:rect l="0" t="0" r="r" b="b"/>
                <a:pathLst>
                  <a:path w="440" h="703">
                    <a:moveTo>
                      <a:pt x="440" y="178"/>
                    </a:moveTo>
                    <a:cubicBezTo>
                      <a:pt x="440" y="703"/>
                      <a:pt x="440" y="703"/>
                      <a:pt x="440" y="703"/>
                    </a:cubicBezTo>
                    <a:cubicBezTo>
                      <a:pt x="0" y="703"/>
                      <a:pt x="0" y="703"/>
                      <a:pt x="0" y="703"/>
                    </a:cubicBezTo>
                    <a:cubicBezTo>
                      <a:pt x="0" y="105"/>
                      <a:pt x="0" y="105"/>
                      <a:pt x="0" y="105"/>
                    </a:cubicBezTo>
                    <a:cubicBezTo>
                      <a:pt x="0" y="47"/>
                      <a:pt x="47" y="0"/>
                      <a:pt x="105" y="0"/>
                    </a:cubicBezTo>
                    <a:cubicBezTo>
                      <a:pt x="339" y="0"/>
                      <a:pt x="339" y="0"/>
                      <a:pt x="339" y="0"/>
                    </a:cubicBezTo>
                    <a:cubicBezTo>
                      <a:pt x="358" y="0"/>
                      <a:pt x="427" y="33"/>
                      <a:pt x="440" y="45"/>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65" name="îSḷïdé"/>
              <p:cNvSpPr/>
              <p:nvPr/>
            </p:nvSpPr>
            <p:spPr bwMode="auto">
              <a:xfrm>
                <a:off x="4971484" y="2055943"/>
                <a:ext cx="161410" cy="161410"/>
              </a:xfrm>
              <a:custGeom>
                <a:avLst/>
                <a:gdLst>
                  <a:gd name="T0" fmla="*/ 0 w 78"/>
                  <a:gd name="T1" fmla="*/ 39 h 78"/>
                  <a:gd name="T2" fmla="*/ 39 w 78"/>
                  <a:gd name="T3" fmla="*/ 0 h 78"/>
                  <a:gd name="T4" fmla="*/ 78 w 78"/>
                  <a:gd name="T5" fmla="*/ 39 h 78"/>
                  <a:gd name="T6" fmla="*/ 39 w 78"/>
                  <a:gd name="T7" fmla="*/ 78 h 78"/>
                  <a:gd name="T8" fmla="*/ 19 w 78"/>
                  <a:gd name="T9" fmla="*/ 73 h 78"/>
                </a:gdLst>
                <a:ahLst/>
                <a:cxnLst>
                  <a:cxn ang="0">
                    <a:pos x="T0" y="T1"/>
                  </a:cxn>
                  <a:cxn ang="0">
                    <a:pos x="T2" y="T3"/>
                  </a:cxn>
                  <a:cxn ang="0">
                    <a:pos x="T4" y="T5"/>
                  </a:cxn>
                  <a:cxn ang="0">
                    <a:pos x="T6" y="T7"/>
                  </a:cxn>
                  <a:cxn ang="0">
                    <a:pos x="T8" y="T9"/>
                  </a:cxn>
                </a:cxnLst>
                <a:rect l="0" t="0" r="r" b="b"/>
                <a:pathLst>
                  <a:path w="78" h="78">
                    <a:moveTo>
                      <a:pt x="0" y="39"/>
                    </a:moveTo>
                    <a:cubicBezTo>
                      <a:pt x="0" y="18"/>
                      <a:pt x="17" y="0"/>
                      <a:pt x="39" y="0"/>
                    </a:cubicBezTo>
                    <a:cubicBezTo>
                      <a:pt x="60" y="0"/>
                      <a:pt x="78" y="18"/>
                      <a:pt x="78" y="39"/>
                    </a:cubicBezTo>
                    <a:cubicBezTo>
                      <a:pt x="78" y="61"/>
                      <a:pt x="60" y="78"/>
                      <a:pt x="39" y="78"/>
                    </a:cubicBezTo>
                    <a:cubicBezTo>
                      <a:pt x="32" y="78"/>
                      <a:pt x="25" y="76"/>
                      <a:pt x="19" y="73"/>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6" name="ïśļíḋé"/>
              <p:cNvSpPr/>
              <p:nvPr/>
            </p:nvSpPr>
            <p:spPr bwMode="auto">
              <a:xfrm>
                <a:off x="4961734" y="2045111"/>
                <a:ext cx="181992" cy="181992"/>
              </a:xfrm>
              <a:custGeom>
                <a:avLst/>
                <a:gdLst>
                  <a:gd name="T0" fmla="*/ 10 w 88"/>
                  <a:gd name="T1" fmla="*/ 44 h 88"/>
                  <a:gd name="T2" fmla="*/ 20 w 88"/>
                  <a:gd name="T3" fmla="*/ 20 h 88"/>
                  <a:gd name="T4" fmla="*/ 44 w 88"/>
                  <a:gd name="T5" fmla="*/ 10 h 88"/>
                  <a:gd name="T6" fmla="*/ 68 w 88"/>
                  <a:gd name="T7" fmla="*/ 20 h 88"/>
                  <a:gd name="T8" fmla="*/ 78 w 88"/>
                  <a:gd name="T9" fmla="*/ 44 h 88"/>
                  <a:gd name="T10" fmla="*/ 68 w 88"/>
                  <a:gd name="T11" fmla="*/ 68 h 88"/>
                  <a:gd name="T12" fmla="*/ 44 w 88"/>
                  <a:gd name="T13" fmla="*/ 78 h 88"/>
                  <a:gd name="T14" fmla="*/ 27 w 88"/>
                  <a:gd name="T15" fmla="*/ 74 h 88"/>
                  <a:gd name="T16" fmla="*/ 20 w 88"/>
                  <a:gd name="T17" fmla="*/ 76 h 88"/>
                  <a:gd name="T18" fmla="*/ 22 w 88"/>
                  <a:gd name="T19" fmla="*/ 83 h 88"/>
                  <a:gd name="T20" fmla="*/ 44 w 88"/>
                  <a:gd name="T21" fmla="*/ 88 h 88"/>
                  <a:gd name="T22" fmla="*/ 88 w 88"/>
                  <a:gd name="T23" fmla="*/ 44 h 88"/>
                  <a:gd name="T24" fmla="*/ 44 w 88"/>
                  <a:gd name="T25" fmla="*/ 0 h 88"/>
                  <a:gd name="T26" fmla="*/ 0 w 88"/>
                  <a:gd name="T27" fmla="*/ 44 h 88"/>
                  <a:gd name="T28" fmla="*/ 5 w 88"/>
                  <a:gd name="T29" fmla="*/ 49 h 88"/>
                  <a:gd name="T30" fmla="*/ 10 w 88"/>
                  <a:gd name="T3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88">
                    <a:moveTo>
                      <a:pt x="10" y="44"/>
                    </a:moveTo>
                    <a:cubicBezTo>
                      <a:pt x="10" y="35"/>
                      <a:pt x="14" y="27"/>
                      <a:pt x="20" y="20"/>
                    </a:cubicBezTo>
                    <a:cubicBezTo>
                      <a:pt x="26" y="14"/>
                      <a:pt x="34" y="10"/>
                      <a:pt x="44" y="10"/>
                    </a:cubicBezTo>
                    <a:cubicBezTo>
                      <a:pt x="53" y="10"/>
                      <a:pt x="61" y="14"/>
                      <a:pt x="68" y="20"/>
                    </a:cubicBezTo>
                    <a:cubicBezTo>
                      <a:pt x="74" y="27"/>
                      <a:pt x="78" y="35"/>
                      <a:pt x="78" y="44"/>
                    </a:cubicBezTo>
                    <a:cubicBezTo>
                      <a:pt x="78" y="54"/>
                      <a:pt x="74" y="62"/>
                      <a:pt x="68" y="68"/>
                    </a:cubicBezTo>
                    <a:cubicBezTo>
                      <a:pt x="61" y="74"/>
                      <a:pt x="53" y="78"/>
                      <a:pt x="44" y="78"/>
                    </a:cubicBezTo>
                    <a:cubicBezTo>
                      <a:pt x="38" y="78"/>
                      <a:pt x="32" y="77"/>
                      <a:pt x="27" y="74"/>
                    </a:cubicBezTo>
                    <a:cubicBezTo>
                      <a:pt x="24" y="72"/>
                      <a:pt x="21" y="73"/>
                      <a:pt x="20" y="76"/>
                    </a:cubicBezTo>
                    <a:cubicBezTo>
                      <a:pt x="19" y="78"/>
                      <a:pt x="20" y="81"/>
                      <a:pt x="22" y="83"/>
                    </a:cubicBezTo>
                    <a:cubicBezTo>
                      <a:pt x="28" y="86"/>
                      <a:pt x="36" y="88"/>
                      <a:pt x="44" y="88"/>
                    </a:cubicBezTo>
                    <a:cubicBezTo>
                      <a:pt x="68" y="88"/>
                      <a:pt x="88" y="69"/>
                      <a:pt x="88" y="44"/>
                    </a:cubicBezTo>
                    <a:cubicBezTo>
                      <a:pt x="88" y="20"/>
                      <a:pt x="68" y="0"/>
                      <a:pt x="44" y="0"/>
                    </a:cubicBezTo>
                    <a:cubicBezTo>
                      <a:pt x="19" y="0"/>
                      <a:pt x="0" y="20"/>
                      <a:pt x="0" y="44"/>
                    </a:cubicBezTo>
                    <a:cubicBezTo>
                      <a:pt x="0" y="47"/>
                      <a:pt x="2" y="49"/>
                      <a:pt x="5" y="49"/>
                    </a:cubicBezTo>
                    <a:cubicBezTo>
                      <a:pt x="8" y="49"/>
                      <a:pt x="10" y="47"/>
                      <a:pt x="10" y="4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7" name="iŝḷíḋé"/>
              <p:cNvSpPr/>
              <p:nvPr/>
            </p:nvSpPr>
            <p:spPr bwMode="auto">
              <a:xfrm>
                <a:off x="5052731" y="2105775"/>
                <a:ext cx="30332" cy="30332"/>
              </a:xfrm>
              <a:custGeom>
                <a:avLst/>
                <a:gdLst>
                  <a:gd name="T0" fmla="*/ 0 w 15"/>
                  <a:gd name="T1" fmla="*/ 0 h 15"/>
                  <a:gd name="T2" fmla="*/ 15 w 15"/>
                  <a:gd name="T3" fmla="*/ 15 h 15"/>
                </a:gdLst>
                <a:ahLst/>
                <a:cxnLst>
                  <a:cxn ang="0">
                    <a:pos x="T0" y="T1"/>
                  </a:cxn>
                  <a:cxn ang="0">
                    <a:pos x="T2" y="T3"/>
                  </a:cxn>
                </a:cxnLst>
                <a:rect l="0" t="0" r="r" b="b"/>
                <a:pathLst>
                  <a:path w="15" h="15">
                    <a:moveTo>
                      <a:pt x="0" y="0"/>
                    </a:moveTo>
                    <a:cubicBezTo>
                      <a:pt x="8" y="0"/>
                      <a:pt x="15" y="7"/>
                      <a:pt x="15" y="15"/>
                    </a:cubicBezTo>
                  </a:path>
                </a:pathLst>
              </a:custGeom>
              <a:solidFill>
                <a:srgbClr val="FFF3E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8" name="íSļiḑê"/>
              <p:cNvSpPr/>
              <p:nvPr/>
            </p:nvSpPr>
            <p:spPr bwMode="auto">
              <a:xfrm>
                <a:off x="5052731" y="2105775"/>
                <a:ext cx="30332" cy="30332"/>
              </a:xfrm>
              <a:custGeom>
                <a:avLst/>
                <a:gdLst>
                  <a:gd name="T0" fmla="*/ 0 w 15"/>
                  <a:gd name="T1" fmla="*/ 0 h 15"/>
                  <a:gd name="T2" fmla="*/ 15 w 15"/>
                  <a:gd name="T3" fmla="*/ 15 h 15"/>
                </a:gdLst>
                <a:ahLst/>
                <a:cxnLst>
                  <a:cxn ang="0">
                    <a:pos x="T0" y="T1"/>
                  </a:cxn>
                  <a:cxn ang="0">
                    <a:pos x="T2" y="T3"/>
                  </a:cxn>
                </a:cxnLst>
                <a:rect l="0" t="0" r="r" b="b"/>
                <a:pathLst>
                  <a:path w="15" h="15">
                    <a:moveTo>
                      <a:pt x="0" y="0"/>
                    </a:moveTo>
                    <a:cubicBezTo>
                      <a:pt x="8" y="0"/>
                      <a:pt x="15" y="7"/>
                      <a:pt x="15" y="15"/>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69" name="íś1iḋè"/>
              <p:cNvSpPr/>
              <p:nvPr/>
            </p:nvSpPr>
            <p:spPr bwMode="auto">
              <a:xfrm>
                <a:off x="4333428" y="2055943"/>
                <a:ext cx="161410" cy="161410"/>
              </a:xfrm>
              <a:custGeom>
                <a:avLst/>
                <a:gdLst>
                  <a:gd name="T0" fmla="*/ 78 w 78"/>
                  <a:gd name="T1" fmla="*/ 39 h 78"/>
                  <a:gd name="T2" fmla="*/ 39 w 78"/>
                  <a:gd name="T3" fmla="*/ 0 h 78"/>
                  <a:gd name="T4" fmla="*/ 0 w 78"/>
                  <a:gd name="T5" fmla="*/ 39 h 78"/>
                  <a:gd name="T6" fmla="*/ 39 w 78"/>
                  <a:gd name="T7" fmla="*/ 78 h 78"/>
                  <a:gd name="T8" fmla="*/ 58 w 78"/>
                  <a:gd name="T9" fmla="*/ 73 h 78"/>
                </a:gdLst>
                <a:ahLst/>
                <a:cxnLst>
                  <a:cxn ang="0">
                    <a:pos x="T0" y="T1"/>
                  </a:cxn>
                  <a:cxn ang="0">
                    <a:pos x="T2" y="T3"/>
                  </a:cxn>
                  <a:cxn ang="0">
                    <a:pos x="T4" y="T5"/>
                  </a:cxn>
                  <a:cxn ang="0">
                    <a:pos x="T6" y="T7"/>
                  </a:cxn>
                  <a:cxn ang="0">
                    <a:pos x="T8" y="T9"/>
                  </a:cxn>
                </a:cxnLst>
                <a:rect l="0" t="0" r="r" b="b"/>
                <a:pathLst>
                  <a:path w="78" h="78">
                    <a:moveTo>
                      <a:pt x="78" y="39"/>
                    </a:moveTo>
                    <a:cubicBezTo>
                      <a:pt x="78" y="18"/>
                      <a:pt x="60" y="0"/>
                      <a:pt x="39" y="0"/>
                    </a:cubicBezTo>
                    <a:cubicBezTo>
                      <a:pt x="17" y="0"/>
                      <a:pt x="0" y="18"/>
                      <a:pt x="0" y="39"/>
                    </a:cubicBezTo>
                    <a:cubicBezTo>
                      <a:pt x="0" y="61"/>
                      <a:pt x="17" y="78"/>
                      <a:pt x="39" y="78"/>
                    </a:cubicBezTo>
                    <a:cubicBezTo>
                      <a:pt x="46" y="78"/>
                      <a:pt x="52" y="76"/>
                      <a:pt x="58" y="73"/>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0" name="íṩliḋê"/>
              <p:cNvSpPr/>
              <p:nvPr/>
            </p:nvSpPr>
            <p:spPr bwMode="auto">
              <a:xfrm>
                <a:off x="4323679" y="2045111"/>
                <a:ext cx="180909" cy="181992"/>
              </a:xfrm>
              <a:custGeom>
                <a:avLst/>
                <a:gdLst>
                  <a:gd name="T0" fmla="*/ 88 w 88"/>
                  <a:gd name="T1" fmla="*/ 44 h 88"/>
                  <a:gd name="T2" fmla="*/ 44 w 88"/>
                  <a:gd name="T3" fmla="*/ 0 h 88"/>
                  <a:gd name="T4" fmla="*/ 0 w 88"/>
                  <a:gd name="T5" fmla="*/ 44 h 88"/>
                  <a:gd name="T6" fmla="*/ 44 w 88"/>
                  <a:gd name="T7" fmla="*/ 88 h 88"/>
                  <a:gd name="T8" fmla="*/ 66 w 88"/>
                  <a:gd name="T9" fmla="*/ 83 h 88"/>
                  <a:gd name="T10" fmla="*/ 67 w 88"/>
                  <a:gd name="T11" fmla="*/ 76 h 88"/>
                  <a:gd name="T12" fmla="*/ 61 w 88"/>
                  <a:gd name="T13" fmla="*/ 74 h 88"/>
                  <a:gd name="T14" fmla="*/ 44 w 88"/>
                  <a:gd name="T15" fmla="*/ 78 h 88"/>
                  <a:gd name="T16" fmla="*/ 20 w 88"/>
                  <a:gd name="T17" fmla="*/ 68 h 88"/>
                  <a:gd name="T18" fmla="*/ 10 w 88"/>
                  <a:gd name="T19" fmla="*/ 44 h 88"/>
                  <a:gd name="T20" fmla="*/ 20 w 88"/>
                  <a:gd name="T21" fmla="*/ 20 h 88"/>
                  <a:gd name="T22" fmla="*/ 44 w 88"/>
                  <a:gd name="T23" fmla="*/ 10 h 88"/>
                  <a:gd name="T24" fmla="*/ 68 w 88"/>
                  <a:gd name="T25" fmla="*/ 20 h 88"/>
                  <a:gd name="T26" fmla="*/ 78 w 88"/>
                  <a:gd name="T27" fmla="*/ 44 h 88"/>
                  <a:gd name="T28" fmla="*/ 83 w 88"/>
                  <a:gd name="T29" fmla="*/ 49 h 88"/>
                  <a:gd name="T30" fmla="*/ 88 w 88"/>
                  <a:gd name="T3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88">
                    <a:moveTo>
                      <a:pt x="88" y="44"/>
                    </a:moveTo>
                    <a:cubicBezTo>
                      <a:pt x="88" y="20"/>
                      <a:pt x="68" y="0"/>
                      <a:pt x="44" y="0"/>
                    </a:cubicBezTo>
                    <a:cubicBezTo>
                      <a:pt x="20" y="0"/>
                      <a:pt x="0" y="20"/>
                      <a:pt x="0" y="44"/>
                    </a:cubicBezTo>
                    <a:cubicBezTo>
                      <a:pt x="0" y="69"/>
                      <a:pt x="20" y="88"/>
                      <a:pt x="44" y="88"/>
                    </a:cubicBezTo>
                    <a:cubicBezTo>
                      <a:pt x="52" y="88"/>
                      <a:pt x="59" y="86"/>
                      <a:pt x="66" y="83"/>
                    </a:cubicBezTo>
                    <a:cubicBezTo>
                      <a:pt x="68" y="81"/>
                      <a:pt x="69" y="78"/>
                      <a:pt x="67" y="76"/>
                    </a:cubicBezTo>
                    <a:cubicBezTo>
                      <a:pt x="66" y="73"/>
                      <a:pt x="63" y="72"/>
                      <a:pt x="61" y="74"/>
                    </a:cubicBezTo>
                    <a:cubicBezTo>
                      <a:pt x="56" y="77"/>
                      <a:pt x="50" y="78"/>
                      <a:pt x="44" y="78"/>
                    </a:cubicBezTo>
                    <a:cubicBezTo>
                      <a:pt x="34" y="78"/>
                      <a:pt x="26" y="74"/>
                      <a:pt x="20" y="68"/>
                    </a:cubicBezTo>
                    <a:cubicBezTo>
                      <a:pt x="14" y="62"/>
                      <a:pt x="10" y="54"/>
                      <a:pt x="10" y="44"/>
                    </a:cubicBezTo>
                    <a:cubicBezTo>
                      <a:pt x="10" y="35"/>
                      <a:pt x="14" y="27"/>
                      <a:pt x="20" y="20"/>
                    </a:cubicBezTo>
                    <a:cubicBezTo>
                      <a:pt x="26" y="14"/>
                      <a:pt x="34" y="10"/>
                      <a:pt x="44" y="10"/>
                    </a:cubicBezTo>
                    <a:cubicBezTo>
                      <a:pt x="53" y="10"/>
                      <a:pt x="62" y="14"/>
                      <a:pt x="68" y="20"/>
                    </a:cubicBezTo>
                    <a:cubicBezTo>
                      <a:pt x="74" y="27"/>
                      <a:pt x="78" y="35"/>
                      <a:pt x="78" y="44"/>
                    </a:cubicBezTo>
                    <a:cubicBezTo>
                      <a:pt x="78" y="47"/>
                      <a:pt x="80" y="49"/>
                      <a:pt x="83" y="49"/>
                    </a:cubicBezTo>
                    <a:cubicBezTo>
                      <a:pt x="85" y="49"/>
                      <a:pt x="88" y="47"/>
                      <a:pt x="88" y="4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1" name="îS1ïdè"/>
              <p:cNvSpPr/>
              <p:nvPr/>
            </p:nvSpPr>
            <p:spPr bwMode="auto">
              <a:xfrm>
                <a:off x="4381093" y="2105775"/>
                <a:ext cx="33582" cy="30332"/>
              </a:xfrm>
              <a:custGeom>
                <a:avLst/>
                <a:gdLst>
                  <a:gd name="T0" fmla="*/ 16 w 16"/>
                  <a:gd name="T1" fmla="*/ 0 h 15"/>
                  <a:gd name="T2" fmla="*/ 0 w 16"/>
                  <a:gd name="T3" fmla="*/ 15 h 15"/>
                </a:gdLst>
                <a:ahLst/>
                <a:cxnLst>
                  <a:cxn ang="0">
                    <a:pos x="T0" y="T1"/>
                  </a:cxn>
                  <a:cxn ang="0">
                    <a:pos x="T2" y="T3"/>
                  </a:cxn>
                </a:cxnLst>
                <a:rect l="0" t="0" r="r" b="b"/>
                <a:pathLst>
                  <a:path w="16" h="15">
                    <a:moveTo>
                      <a:pt x="16" y="0"/>
                    </a:moveTo>
                    <a:cubicBezTo>
                      <a:pt x="7" y="0"/>
                      <a:pt x="0" y="7"/>
                      <a:pt x="0" y="15"/>
                    </a:cubicBezTo>
                  </a:path>
                </a:pathLst>
              </a:custGeom>
              <a:solidFill>
                <a:srgbClr val="FFF3E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2" name="ïṩľïdê"/>
              <p:cNvSpPr/>
              <p:nvPr/>
            </p:nvSpPr>
            <p:spPr bwMode="auto">
              <a:xfrm>
                <a:off x="4381093" y="2105775"/>
                <a:ext cx="33582" cy="30332"/>
              </a:xfrm>
              <a:custGeom>
                <a:avLst/>
                <a:gdLst>
                  <a:gd name="T0" fmla="*/ 16 w 16"/>
                  <a:gd name="T1" fmla="*/ 0 h 15"/>
                  <a:gd name="T2" fmla="*/ 0 w 16"/>
                  <a:gd name="T3" fmla="*/ 15 h 15"/>
                </a:gdLst>
                <a:ahLst/>
                <a:cxnLst>
                  <a:cxn ang="0">
                    <a:pos x="T0" y="T1"/>
                  </a:cxn>
                  <a:cxn ang="0">
                    <a:pos x="T2" y="T3"/>
                  </a:cxn>
                </a:cxnLst>
                <a:rect l="0" t="0" r="r" b="b"/>
                <a:pathLst>
                  <a:path w="16" h="15">
                    <a:moveTo>
                      <a:pt x="16" y="0"/>
                    </a:moveTo>
                    <a:cubicBezTo>
                      <a:pt x="7" y="0"/>
                      <a:pt x="0" y="7"/>
                      <a:pt x="0" y="15"/>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73" name="iṣľïďé"/>
              <p:cNvSpPr/>
              <p:nvPr/>
            </p:nvSpPr>
            <p:spPr bwMode="auto">
              <a:xfrm>
                <a:off x="4581501" y="2454593"/>
                <a:ext cx="301154" cy="246989"/>
              </a:xfrm>
              <a:custGeom>
                <a:avLst/>
                <a:gdLst>
                  <a:gd name="T0" fmla="*/ 94 w 146"/>
                  <a:gd name="T1" fmla="*/ 120 h 120"/>
                  <a:gd name="T2" fmla="*/ 52 w 146"/>
                  <a:gd name="T3" fmla="*/ 120 h 120"/>
                  <a:gd name="T4" fmla="*/ 0 w 146"/>
                  <a:gd name="T5" fmla="*/ 68 h 120"/>
                  <a:gd name="T6" fmla="*/ 0 w 146"/>
                  <a:gd name="T7" fmla="*/ 0 h 120"/>
                  <a:gd name="T8" fmla="*/ 146 w 146"/>
                  <a:gd name="T9" fmla="*/ 0 h 120"/>
                  <a:gd name="T10" fmla="*/ 146 w 146"/>
                  <a:gd name="T11" fmla="*/ 68 h 120"/>
                  <a:gd name="T12" fmla="*/ 94 w 146"/>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146" h="120">
                    <a:moveTo>
                      <a:pt x="94" y="120"/>
                    </a:moveTo>
                    <a:cubicBezTo>
                      <a:pt x="52" y="120"/>
                      <a:pt x="52" y="120"/>
                      <a:pt x="52" y="120"/>
                    </a:cubicBezTo>
                    <a:cubicBezTo>
                      <a:pt x="23" y="120"/>
                      <a:pt x="0" y="97"/>
                      <a:pt x="0" y="68"/>
                    </a:cubicBezTo>
                    <a:cubicBezTo>
                      <a:pt x="0" y="0"/>
                      <a:pt x="0" y="0"/>
                      <a:pt x="0" y="0"/>
                    </a:cubicBezTo>
                    <a:cubicBezTo>
                      <a:pt x="146" y="0"/>
                      <a:pt x="146" y="0"/>
                      <a:pt x="146" y="0"/>
                    </a:cubicBezTo>
                    <a:cubicBezTo>
                      <a:pt x="146" y="68"/>
                      <a:pt x="146" y="68"/>
                      <a:pt x="146" y="68"/>
                    </a:cubicBezTo>
                    <a:cubicBezTo>
                      <a:pt x="146" y="97"/>
                      <a:pt x="123" y="120"/>
                      <a:pt x="94" y="12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4" name="iṥľïḑé"/>
              <p:cNvSpPr/>
              <p:nvPr/>
            </p:nvSpPr>
            <p:spPr bwMode="auto">
              <a:xfrm>
                <a:off x="4570668" y="2443760"/>
                <a:ext cx="322819" cy="268655"/>
              </a:xfrm>
              <a:custGeom>
                <a:avLst/>
                <a:gdLst>
                  <a:gd name="T0" fmla="*/ 99 w 156"/>
                  <a:gd name="T1" fmla="*/ 125 h 130"/>
                  <a:gd name="T2" fmla="*/ 99 w 156"/>
                  <a:gd name="T3" fmla="*/ 120 h 130"/>
                  <a:gd name="T4" fmla="*/ 57 w 156"/>
                  <a:gd name="T5" fmla="*/ 120 h 130"/>
                  <a:gd name="T6" fmla="*/ 24 w 156"/>
                  <a:gd name="T7" fmla="*/ 106 h 130"/>
                  <a:gd name="T8" fmla="*/ 10 w 156"/>
                  <a:gd name="T9" fmla="*/ 73 h 130"/>
                  <a:gd name="T10" fmla="*/ 10 w 156"/>
                  <a:gd name="T11" fmla="*/ 10 h 130"/>
                  <a:gd name="T12" fmla="*/ 146 w 156"/>
                  <a:gd name="T13" fmla="*/ 10 h 130"/>
                  <a:gd name="T14" fmla="*/ 146 w 156"/>
                  <a:gd name="T15" fmla="*/ 73 h 130"/>
                  <a:gd name="T16" fmla="*/ 133 w 156"/>
                  <a:gd name="T17" fmla="*/ 106 h 130"/>
                  <a:gd name="T18" fmla="*/ 99 w 156"/>
                  <a:gd name="T19" fmla="*/ 120 h 130"/>
                  <a:gd name="T20" fmla="*/ 99 w 156"/>
                  <a:gd name="T21" fmla="*/ 125 h 130"/>
                  <a:gd name="T22" fmla="*/ 99 w 156"/>
                  <a:gd name="T23" fmla="*/ 130 h 130"/>
                  <a:gd name="T24" fmla="*/ 156 w 156"/>
                  <a:gd name="T25" fmla="*/ 73 h 130"/>
                  <a:gd name="T26" fmla="*/ 156 w 156"/>
                  <a:gd name="T27" fmla="*/ 0 h 130"/>
                  <a:gd name="T28" fmla="*/ 0 w 156"/>
                  <a:gd name="T29" fmla="*/ 0 h 130"/>
                  <a:gd name="T30" fmla="*/ 0 w 156"/>
                  <a:gd name="T31" fmla="*/ 73 h 130"/>
                  <a:gd name="T32" fmla="*/ 57 w 156"/>
                  <a:gd name="T33" fmla="*/ 130 h 130"/>
                  <a:gd name="T34" fmla="*/ 99 w 156"/>
                  <a:gd name="T35" fmla="*/ 130 h 130"/>
                  <a:gd name="T36" fmla="*/ 99 w 156"/>
                  <a:gd name="T37" fmla="*/ 12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130">
                    <a:moveTo>
                      <a:pt x="99" y="125"/>
                    </a:moveTo>
                    <a:cubicBezTo>
                      <a:pt x="99" y="120"/>
                      <a:pt x="99" y="120"/>
                      <a:pt x="99" y="120"/>
                    </a:cubicBezTo>
                    <a:cubicBezTo>
                      <a:pt x="57" y="120"/>
                      <a:pt x="57" y="120"/>
                      <a:pt x="57" y="120"/>
                    </a:cubicBezTo>
                    <a:cubicBezTo>
                      <a:pt x="44" y="120"/>
                      <a:pt x="32" y="115"/>
                      <a:pt x="24" y="106"/>
                    </a:cubicBezTo>
                    <a:cubicBezTo>
                      <a:pt x="15" y="98"/>
                      <a:pt x="10" y="86"/>
                      <a:pt x="10" y="73"/>
                    </a:cubicBezTo>
                    <a:cubicBezTo>
                      <a:pt x="10" y="10"/>
                      <a:pt x="10" y="10"/>
                      <a:pt x="10" y="10"/>
                    </a:cubicBezTo>
                    <a:cubicBezTo>
                      <a:pt x="146" y="10"/>
                      <a:pt x="146" y="10"/>
                      <a:pt x="146" y="10"/>
                    </a:cubicBezTo>
                    <a:cubicBezTo>
                      <a:pt x="146" y="73"/>
                      <a:pt x="146" y="73"/>
                      <a:pt x="146" y="73"/>
                    </a:cubicBezTo>
                    <a:cubicBezTo>
                      <a:pt x="146" y="86"/>
                      <a:pt x="141" y="98"/>
                      <a:pt x="133" y="106"/>
                    </a:cubicBezTo>
                    <a:cubicBezTo>
                      <a:pt x="124" y="115"/>
                      <a:pt x="112" y="120"/>
                      <a:pt x="99" y="120"/>
                    </a:cubicBezTo>
                    <a:cubicBezTo>
                      <a:pt x="99" y="125"/>
                      <a:pt x="99" y="125"/>
                      <a:pt x="99" y="125"/>
                    </a:cubicBezTo>
                    <a:cubicBezTo>
                      <a:pt x="99" y="130"/>
                      <a:pt x="99" y="130"/>
                      <a:pt x="99" y="130"/>
                    </a:cubicBezTo>
                    <a:cubicBezTo>
                      <a:pt x="131" y="130"/>
                      <a:pt x="156" y="104"/>
                      <a:pt x="156" y="73"/>
                    </a:cubicBezTo>
                    <a:cubicBezTo>
                      <a:pt x="156" y="0"/>
                      <a:pt x="156" y="0"/>
                      <a:pt x="156" y="0"/>
                    </a:cubicBezTo>
                    <a:cubicBezTo>
                      <a:pt x="0" y="0"/>
                      <a:pt x="0" y="0"/>
                      <a:pt x="0" y="0"/>
                    </a:cubicBezTo>
                    <a:cubicBezTo>
                      <a:pt x="0" y="73"/>
                      <a:pt x="0" y="73"/>
                      <a:pt x="0" y="73"/>
                    </a:cubicBezTo>
                    <a:cubicBezTo>
                      <a:pt x="0" y="104"/>
                      <a:pt x="26" y="130"/>
                      <a:pt x="57" y="130"/>
                    </a:cubicBezTo>
                    <a:cubicBezTo>
                      <a:pt x="99" y="130"/>
                      <a:pt x="99" y="130"/>
                      <a:pt x="99" y="130"/>
                    </a:cubicBezTo>
                    <a:cubicBezTo>
                      <a:pt x="99" y="125"/>
                      <a:pt x="99" y="125"/>
                      <a:pt x="99" y="125"/>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5" name="îŝḻiďê"/>
              <p:cNvSpPr/>
              <p:nvPr/>
            </p:nvSpPr>
            <p:spPr bwMode="auto">
              <a:xfrm>
                <a:off x="4521920" y="2503340"/>
                <a:ext cx="59581" cy="45498"/>
              </a:xfrm>
              <a:custGeom>
                <a:avLst/>
                <a:gdLst>
                  <a:gd name="T0" fmla="*/ 29 w 29"/>
                  <a:gd name="T1" fmla="*/ 22 h 22"/>
                  <a:gd name="T2" fmla="*/ 0 w 29"/>
                  <a:gd name="T3" fmla="*/ 22 h 22"/>
                  <a:gd name="T4" fmla="*/ 0 w 29"/>
                  <a:gd name="T5" fmla="*/ 7 h 22"/>
                  <a:gd name="T6" fmla="*/ 7 w 29"/>
                  <a:gd name="T7" fmla="*/ 0 h 22"/>
                  <a:gd name="T8" fmla="*/ 29 w 29"/>
                  <a:gd name="T9" fmla="*/ 0 h 22"/>
                  <a:gd name="T10" fmla="*/ 29 w 29"/>
                  <a:gd name="T11" fmla="*/ 22 h 22"/>
                </a:gdLst>
                <a:ahLst/>
                <a:cxnLst>
                  <a:cxn ang="0">
                    <a:pos x="T0" y="T1"/>
                  </a:cxn>
                  <a:cxn ang="0">
                    <a:pos x="T2" y="T3"/>
                  </a:cxn>
                  <a:cxn ang="0">
                    <a:pos x="T4" y="T5"/>
                  </a:cxn>
                  <a:cxn ang="0">
                    <a:pos x="T6" y="T7"/>
                  </a:cxn>
                  <a:cxn ang="0">
                    <a:pos x="T8" y="T9"/>
                  </a:cxn>
                  <a:cxn ang="0">
                    <a:pos x="T10" y="T11"/>
                  </a:cxn>
                </a:cxnLst>
                <a:rect l="0" t="0" r="r" b="b"/>
                <a:pathLst>
                  <a:path w="29" h="22">
                    <a:moveTo>
                      <a:pt x="29" y="22"/>
                    </a:moveTo>
                    <a:cubicBezTo>
                      <a:pt x="0" y="22"/>
                      <a:pt x="0" y="22"/>
                      <a:pt x="0" y="22"/>
                    </a:cubicBezTo>
                    <a:cubicBezTo>
                      <a:pt x="0" y="7"/>
                      <a:pt x="0" y="7"/>
                      <a:pt x="0" y="7"/>
                    </a:cubicBezTo>
                    <a:cubicBezTo>
                      <a:pt x="0" y="3"/>
                      <a:pt x="3" y="0"/>
                      <a:pt x="7" y="0"/>
                    </a:cubicBezTo>
                    <a:cubicBezTo>
                      <a:pt x="29" y="0"/>
                      <a:pt x="29" y="0"/>
                      <a:pt x="29" y="0"/>
                    </a:cubicBezTo>
                    <a:lnTo>
                      <a:pt x="29" y="22"/>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6" name="ísľîḓè"/>
              <p:cNvSpPr/>
              <p:nvPr/>
            </p:nvSpPr>
            <p:spPr bwMode="auto">
              <a:xfrm>
                <a:off x="4521920" y="2503340"/>
                <a:ext cx="59581" cy="45498"/>
              </a:xfrm>
              <a:custGeom>
                <a:avLst/>
                <a:gdLst>
                  <a:gd name="T0" fmla="*/ 29 w 29"/>
                  <a:gd name="T1" fmla="*/ 22 h 22"/>
                  <a:gd name="T2" fmla="*/ 0 w 29"/>
                  <a:gd name="T3" fmla="*/ 22 h 22"/>
                  <a:gd name="T4" fmla="*/ 0 w 29"/>
                  <a:gd name="T5" fmla="*/ 7 h 22"/>
                  <a:gd name="T6" fmla="*/ 7 w 29"/>
                  <a:gd name="T7" fmla="*/ 0 h 22"/>
                  <a:gd name="T8" fmla="*/ 29 w 29"/>
                  <a:gd name="T9" fmla="*/ 0 h 22"/>
                  <a:gd name="T10" fmla="*/ 29 w 29"/>
                  <a:gd name="T11" fmla="*/ 22 h 22"/>
                </a:gdLst>
                <a:ahLst/>
                <a:cxnLst>
                  <a:cxn ang="0">
                    <a:pos x="T0" y="T1"/>
                  </a:cxn>
                  <a:cxn ang="0">
                    <a:pos x="T2" y="T3"/>
                  </a:cxn>
                  <a:cxn ang="0">
                    <a:pos x="T4" y="T5"/>
                  </a:cxn>
                  <a:cxn ang="0">
                    <a:pos x="T6" y="T7"/>
                  </a:cxn>
                  <a:cxn ang="0">
                    <a:pos x="T8" y="T9"/>
                  </a:cxn>
                  <a:cxn ang="0">
                    <a:pos x="T10" y="T11"/>
                  </a:cxn>
                </a:cxnLst>
                <a:rect l="0" t="0" r="r" b="b"/>
                <a:pathLst>
                  <a:path w="29" h="22">
                    <a:moveTo>
                      <a:pt x="29" y="22"/>
                    </a:moveTo>
                    <a:cubicBezTo>
                      <a:pt x="0" y="22"/>
                      <a:pt x="0" y="22"/>
                      <a:pt x="0" y="22"/>
                    </a:cubicBezTo>
                    <a:cubicBezTo>
                      <a:pt x="0" y="7"/>
                      <a:pt x="0" y="7"/>
                      <a:pt x="0" y="7"/>
                    </a:cubicBezTo>
                    <a:cubicBezTo>
                      <a:pt x="0" y="3"/>
                      <a:pt x="3" y="0"/>
                      <a:pt x="7" y="0"/>
                    </a:cubicBezTo>
                    <a:cubicBezTo>
                      <a:pt x="29" y="0"/>
                      <a:pt x="29" y="0"/>
                      <a:pt x="29" y="0"/>
                    </a:cubicBezTo>
                    <a:lnTo>
                      <a:pt x="29" y="22"/>
                    </a:ln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77" name="îṡ1íḋe"/>
              <p:cNvSpPr/>
              <p:nvPr/>
            </p:nvSpPr>
            <p:spPr bwMode="auto">
              <a:xfrm>
                <a:off x="4581501" y="2454593"/>
                <a:ext cx="301154" cy="114828"/>
              </a:xfrm>
              <a:custGeom>
                <a:avLst/>
                <a:gdLst>
                  <a:gd name="T0" fmla="*/ 146 w 146"/>
                  <a:gd name="T1" fmla="*/ 0 h 56"/>
                  <a:gd name="T2" fmla="*/ 146 w 146"/>
                  <a:gd name="T3" fmla="*/ 43 h 56"/>
                  <a:gd name="T4" fmla="*/ 86 w 146"/>
                  <a:gd name="T5" fmla="*/ 56 h 56"/>
                  <a:gd name="T6" fmla="*/ 60 w 146"/>
                  <a:gd name="T7" fmla="*/ 56 h 56"/>
                  <a:gd name="T8" fmla="*/ 0 w 146"/>
                  <a:gd name="T9" fmla="*/ 43 h 56"/>
                  <a:gd name="T10" fmla="*/ 0 w 146"/>
                  <a:gd name="T11" fmla="*/ 0 h 56"/>
                  <a:gd name="T12" fmla="*/ 146 w 146"/>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146" h="56">
                    <a:moveTo>
                      <a:pt x="146" y="0"/>
                    </a:moveTo>
                    <a:cubicBezTo>
                      <a:pt x="146" y="43"/>
                      <a:pt x="146" y="43"/>
                      <a:pt x="146" y="43"/>
                    </a:cubicBezTo>
                    <a:cubicBezTo>
                      <a:pt x="128" y="52"/>
                      <a:pt x="108" y="56"/>
                      <a:pt x="86" y="56"/>
                    </a:cubicBezTo>
                    <a:cubicBezTo>
                      <a:pt x="60" y="56"/>
                      <a:pt x="60" y="56"/>
                      <a:pt x="60" y="56"/>
                    </a:cubicBezTo>
                    <a:cubicBezTo>
                      <a:pt x="39" y="56"/>
                      <a:pt x="18" y="52"/>
                      <a:pt x="0" y="43"/>
                    </a:cubicBezTo>
                    <a:cubicBezTo>
                      <a:pt x="0" y="0"/>
                      <a:pt x="0" y="0"/>
                      <a:pt x="0" y="0"/>
                    </a:cubicBezTo>
                    <a:lnTo>
                      <a:pt x="146" y="0"/>
                    </a:lnTo>
                    <a:close/>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8" name="îṡliďé"/>
              <p:cNvSpPr/>
              <p:nvPr/>
            </p:nvSpPr>
            <p:spPr bwMode="auto">
              <a:xfrm>
                <a:off x="4570668" y="2443760"/>
                <a:ext cx="322819" cy="268655"/>
              </a:xfrm>
              <a:custGeom>
                <a:avLst/>
                <a:gdLst>
                  <a:gd name="T0" fmla="*/ 99 w 156"/>
                  <a:gd name="T1" fmla="*/ 125 h 130"/>
                  <a:gd name="T2" fmla="*/ 99 w 156"/>
                  <a:gd name="T3" fmla="*/ 120 h 130"/>
                  <a:gd name="T4" fmla="*/ 57 w 156"/>
                  <a:gd name="T5" fmla="*/ 120 h 130"/>
                  <a:gd name="T6" fmla="*/ 24 w 156"/>
                  <a:gd name="T7" fmla="*/ 106 h 130"/>
                  <a:gd name="T8" fmla="*/ 10 w 156"/>
                  <a:gd name="T9" fmla="*/ 73 h 130"/>
                  <a:gd name="T10" fmla="*/ 10 w 156"/>
                  <a:gd name="T11" fmla="*/ 10 h 130"/>
                  <a:gd name="T12" fmla="*/ 146 w 156"/>
                  <a:gd name="T13" fmla="*/ 10 h 130"/>
                  <a:gd name="T14" fmla="*/ 146 w 156"/>
                  <a:gd name="T15" fmla="*/ 73 h 130"/>
                  <a:gd name="T16" fmla="*/ 133 w 156"/>
                  <a:gd name="T17" fmla="*/ 106 h 130"/>
                  <a:gd name="T18" fmla="*/ 99 w 156"/>
                  <a:gd name="T19" fmla="*/ 120 h 130"/>
                  <a:gd name="T20" fmla="*/ 99 w 156"/>
                  <a:gd name="T21" fmla="*/ 125 h 130"/>
                  <a:gd name="T22" fmla="*/ 99 w 156"/>
                  <a:gd name="T23" fmla="*/ 130 h 130"/>
                  <a:gd name="T24" fmla="*/ 156 w 156"/>
                  <a:gd name="T25" fmla="*/ 73 h 130"/>
                  <a:gd name="T26" fmla="*/ 156 w 156"/>
                  <a:gd name="T27" fmla="*/ 0 h 130"/>
                  <a:gd name="T28" fmla="*/ 0 w 156"/>
                  <a:gd name="T29" fmla="*/ 0 h 130"/>
                  <a:gd name="T30" fmla="*/ 0 w 156"/>
                  <a:gd name="T31" fmla="*/ 73 h 130"/>
                  <a:gd name="T32" fmla="*/ 57 w 156"/>
                  <a:gd name="T33" fmla="*/ 130 h 130"/>
                  <a:gd name="T34" fmla="*/ 99 w 156"/>
                  <a:gd name="T35" fmla="*/ 130 h 130"/>
                  <a:gd name="T36" fmla="*/ 99 w 156"/>
                  <a:gd name="T37" fmla="*/ 12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130">
                    <a:moveTo>
                      <a:pt x="99" y="125"/>
                    </a:moveTo>
                    <a:cubicBezTo>
                      <a:pt x="99" y="120"/>
                      <a:pt x="99" y="120"/>
                      <a:pt x="99" y="120"/>
                    </a:cubicBezTo>
                    <a:cubicBezTo>
                      <a:pt x="57" y="120"/>
                      <a:pt x="57" y="120"/>
                      <a:pt x="57" y="120"/>
                    </a:cubicBezTo>
                    <a:cubicBezTo>
                      <a:pt x="44" y="120"/>
                      <a:pt x="32" y="115"/>
                      <a:pt x="24" y="106"/>
                    </a:cubicBezTo>
                    <a:cubicBezTo>
                      <a:pt x="15" y="98"/>
                      <a:pt x="10" y="86"/>
                      <a:pt x="10" y="73"/>
                    </a:cubicBezTo>
                    <a:cubicBezTo>
                      <a:pt x="10" y="10"/>
                      <a:pt x="10" y="10"/>
                      <a:pt x="10" y="10"/>
                    </a:cubicBezTo>
                    <a:cubicBezTo>
                      <a:pt x="146" y="10"/>
                      <a:pt x="146" y="10"/>
                      <a:pt x="146" y="10"/>
                    </a:cubicBezTo>
                    <a:cubicBezTo>
                      <a:pt x="146" y="73"/>
                      <a:pt x="146" y="73"/>
                      <a:pt x="146" y="73"/>
                    </a:cubicBezTo>
                    <a:cubicBezTo>
                      <a:pt x="146" y="86"/>
                      <a:pt x="141" y="98"/>
                      <a:pt x="133" y="106"/>
                    </a:cubicBezTo>
                    <a:cubicBezTo>
                      <a:pt x="124" y="115"/>
                      <a:pt x="112" y="120"/>
                      <a:pt x="99" y="120"/>
                    </a:cubicBezTo>
                    <a:cubicBezTo>
                      <a:pt x="99" y="125"/>
                      <a:pt x="99" y="125"/>
                      <a:pt x="99" y="125"/>
                    </a:cubicBezTo>
                    <a:cubicBezTo>
                      <a:pt x="99" y="130"/>
                      <a:pt x="99" y="130"/>
                      <a:pt x="99" y="130"/>
                    </a:cubicBezTo>
                    <a:cubicBezTo>
                      <a:pt x="131" y="130"/>
                      <a:pt x="156" y="104"/>
                      <a:pt x="156" y="73"/>
                    </a:cubicBezTo>
                    <a:cubicBezTo>
                      <a:pt x="156" y="0"/>
                      <a:pt x="156" y="0"/>
                      <a:pt x="156" y="0"/>
                    </a:cubicBezTo>
                    <a:cubicBezTo>
                      <a:pt x="0" y="0"/>
                      <a:pt x="0" y="0"/>
                      <a:pt x="0" y="0"/>
                    </a:cubicBezTo>
                    <a:cubicBezTo>
                      <a:pt x="0" y="73"/>
                      <a:pt x="0" y="73"/>
                      <a:pt x="0" y="73"/>
                    </a:cubicBezTo>
                    <a:cubicBezTo>
                      <a:pt x="0" y="104"/>
                      <a:pt x="26" y="130"/>
                      <a:pt x="57" y="130"/>
                    </a:cubicBezTo>
                    <a:cubicBezTo>
                      <a:pt x="99" y="130"/>
                      <a:pt x="99" y="130"/>
                      <a:pt x="99" y="130"/>
                    </a:cubicBezTo>
                    <a:cubicBezTo>
                      <a:pt x="99" y="125"/>
                      <a:pt x="99" y="125"/>
                      <a:pt x="99" y="125"/>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9" name="iṩļîďé"/>
              <p:cNvSpPr/>
              <p:nvPr/>
            </p:nvSpPr>
            <p:spPr bwMode="auto">
              <a:xfrm>
                <a:off x="4414675" y="1798121"/>
                <a:ext cx="638056" cy="705219"/>
              </a:xfrm>
              <a:custGeom>
                <a:avLst/>
                <a:gdLst>
                  <a:gd name="T0" fmla="*/ 184 w 309"/>
                  <a:gd name="T1" fmla="*/ 342 h 342"/>
                  <a:gd name="T2" fmla="*/ 124 w 309"/>
                  <a:gd name="T3" fmla="*/ 342 h 342"/>
                  <a:gd name="T4" fmla="*/ 0 w 309"/>
                  <a:gd name="T5" fmla="*/ 217 h 342"/>
                  <a:gd name="T6" fmla="*/ 0 w 309"/>
                  <a:gd name="T7" fmla="*/ 19 h 342"/>
                  <a:gd name="T8" fmla="*/ 19 w 309"/>
                  <a:gd name="T9" fmla="*/ 0 h 342"/>
                  <a:gd name="T10" fmla="*/ 309 w 309"/>
                  <a:gd name="T11" fmla="*/ 0 h 342"/>
                  <a:gd name="T12" fmla="*/ 309 w 309"/>
                  <a:gd name="T13" fmla="*/ 217 h 342"/>
                  <a:gd name="T14" fmla="*/ 184 w 309"/>
                  <a:gd name="T15" fmla="*/ 342 h 3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9" h="342">
                    <a:moveTo>
                      <a:pt x="184" y="342"/>
                    </a:moveTo>
                    <a:cubicBezTo>
                      <a:pt x="124" y="342"/>
                      <a:pt x="124" y="342"/>
                      <a:pt x="124" y="342"/>
                    </a:cubicBezTo>
                    <a:cubicBezTo>
                      <a:pt x="56" y="342"/>
                      <a:pt x="0" y="286"/>
                      <a:pt x="0" y="217"/>
                    </a:cubicBezTo>
                    <a:cubicBezTo>
                      <a:pt x="0" y="19"/>
                      <a:pt x="0" y="19"/>
                      <a:pt x="0" y="19"/>
                    </a:cubicBezTo>
                    <a:cubicBezTo>
                      <a:pt x="0" y="8"/>
                      <a:pt x="9" y="0"/>
                      <a:pt x="19" y="0"/>
                    </a:cubicBezTo>
                    <a:cubicBezTo>
                      <a:pt x="309" y="0"/>
                      <a:pt x="309" y="0"/>
                      <a:pt x="309" y="0"/>
                    </a:cubicBezTo>
                    <a:cubicBezTo>
                      <a:pt x="309" y="217"/>
                      <a:pt x="309" y="217"/>
                      <a:pt x="309" y="217"/>
                    </a:cubicBezTo>
                    <a:cubicBezTo>
                      <a:pt x="309" y="286"/>
                      <a:pt x="253" y="342"/>
                      <a:pt x="184" y="342"/>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0" name="îŝľíḋè"/>
              <p:cNvSpPr/>
              <p:nvPr/>
            </p:nvSpPr>
            <p:spPr bwMode="auto">
              <a:xfrm>
                <a:off x="4403842" y="1787288"/>
                <a:ext cx="658638" cy="726885"/>
              </a:xfrm>
              <a:custGeom>
                <a:avLst/>
                <a:gdLst>
                  <a:gd name="T0" fmla="*/ 189 w 319"/>
                  <a:gd name="T1" fmla="*/ 347 h 352"/>
                  <a:gd name="T2" fmla="*/ 189 w 319"/>
                  <a:gd name="T3" fmla="*/ 342 h 352"/>
                  <a:gd name="T4" fmla="*/ 129 w 319"/>
                  <a:gd name="T5" fmla="*/ 342 h 352"/>
                  <a:gd name="T6" fmla="*/ 45 w 319"/>
                  <a:gd name="T7" fmla="*/ 307 h 352"/>
                  <a:gd name="T8" fmla="*/ 10 w 319"/>
                  <a:gd name="T9" fmla="*/ 222 h 352"/>
                  <a:gd name="T10" fmla="*/ 10 w 319"/>
                  <a:gd name="T11" fmla="*/ 24 h 352"/>
                  <a:gd name="T12" fmla="*/ 14 w 319"/>
                  <a:gd name="T13" fmla="*/ 14 h 352"/>
                  <a:gd name="T14" fmla="*/ 24 w 319"/>
                  <a:gd name="T15" fmla="*/ 10 h 352"/>
                  <a:gd name="T16" fmla="*/ 309 w 319"/>
                  <a:gd name="T17" fmla="*/ 10 h 352"/>
                  <a:gd name="T18" fmla="*/ 309 w 319"/>
                  <a:gd name="T19" fmla="*/ 222 h 352"/>
                  <a:gd name="T20" fmla="*/ 274 w 319"/>
                  <a:gd name="T21" fmla="*/ 307 h 352"/>
                  <a:gd name="T22" fmla="*/ 189 w 319"/>
                  <a:gd name="T23" fmla="*/ 342 h 352"/>
                  <a:gd name="T24" fmla="*/ 189 w 319"/>
                  <a:gd name="T25" fmla="*/ 347 h 352"/>
                  <a:gd name="T26" fmla="*/ 189 w 319"/>
                  <a:gd name="T27" fmla="*/ 352 h 352"/>
                  <a:gd name="T28" fmla="*/ 319 w 319"/>
                  <a:gd name="T29" fmla="*/ 222 h 352"/>
                  <a:gd name="T30" fmla="*/ 319 w 319"/>
                  <a:gd name="T31" fmla="*/ 0 h 352"/>
                  <a:gd name="T32" fmla="*/ 24 w 319"/>
                  <a:gd name="T33" fmla="*/ 0 h 352"/>
                  <a:gd name="T34" fmla="*/ 0 w 319"/>
                  <a:gd name="T35" fmla="*/ 24 h 352"/>
                  <a:gd name="T36" fmla="*/ 0 w 319"/>
                  <a:gd name="T37" fmla="*/ 222 h 352"/>
                  <a:gd name="T38" fmla="*/ 129 w 319"/>
                  <a:gd name="T39" fmla="*/ 352 h 352"/>
                  <a:gd name="T40" fmla="*/ 189 w 319"/>
                  <a:gd name="T41" fmla="*/ 352 h 352"/>
                  <a:gd name="T42" fmla="*/ 189 w 319"/>
                  <a:gd name="T43" fmla="*/ 3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 h="352">
                    <a:moveTo>
                      <a:pt x="189" y="347"/>
                    </a:moveTo>
                    <a:cubicBezTo>
                      <a:pt x="189" y="342"/>
                      <a:pt x="189" y="342"/>
                      <a:pt x="189" y="342"/>
                    </a:cubicBezTo>
                    <a:cubicBezTo>
                      <a:pt x="129" y="342"/>
                      <a:pt x="129" y="342"/>
                      <a:pt x="129" y="342"/>
                    </a:cubicBezTo>
                    <a:cubicBezTo>
                      <a:pt x="96" y="342"/>
                      <a:pt x="67" y="329"/>
                      <a:pt x="45" y="307"/>
                    </a:cubicBezTo>
                    <a:cubicBezTo>
                      <a:pt x="23" y="285"/>
                      <a:pt x="10" y="255"/>
                      <a:pt x="10" y="222"/>
                    </a:cubicBezTo>
                    <a:cubicBezTo>
                      <a:pt x="10" y="24"/>
                      <a:pt x="10" y="24"/>
                      <a:pt x="10" y="24"/>
                    </a:cubicBezTo>
                    <a:cubicBezTo>
                      <a:pt x="10" y="20"/>
                      <a:pt x="11" y="17"/>
                      <a:pt x="14" y="14"/>
                    </a:cubicBezTo>
                    <a:cubicBezTo>
                      <a:pt x="17" y="11"/>
                      <a:pt x="20" y="10"/>
                      <a:pt x="24" y="10"/>
                    </a:cubicBezTo>
                    <a:cubicBezTo>
                      <a:pt x="309" y="10"/>
                      <a:pt x="309" y="10"/>
                      <a:pt x="309" y="10"/>
                    </a:cubicBezTo>
                    <a:cubicBezTo>
                      <a:pt x="309" y="222"/>
                      <a:pt x="309" y="222"/>
                      <a:pt x="309" y="222"/>
                    </a:cubicBezTo>
                    <a:cubicBezTo>
                      <a:pt x="309" y="255"/>
                      <a:pt x="295" y="285"/>
                      <a:pt x="274" y="307"/>
                    </a:cubicBezTo>
                    <a:cubicBezTo>
                      <a:pt x="252" y="329"/>
                      <a:pt x="222" y="342"/>
                      <a:pt x="189" y="342"/>
                    </a:cubicBezTo>
                    <a:cubicBezTo>
                      <a:pt x="189" y="347"/>
                      <a:pt x="189" y="347"/>
                      <a:pt x="189" y="347"/>
                    </a:cubicBezTo>
                    <a:cubicBezTo>
                      <a:pt x="189" y="352"/>
                      <a:pt x="189" y="352"/>
                      <a:pt x="189" y="352"/>
                    </a:cubicBezTo>
                    <a:cubicBezTo>
                      <a:pt x="261" y="352"/>
                      <a:pt x="319" y="294"/>
                      <a:pt x="319" y="222"/>
                    </a:cubicBezTo>
                    <a:cubicBezTo>
                      <a:pt x="319" y="0"/>
                      <a:pt x="319" y="0"/>
                      <a:pt x="319" y="0"/>
                    </a:cubicBezTo>
                    <a:cubicBezTo>
                      <a:pt x="24" y="0"/>
                      <a:pt x="24" y="0"/>
                      <a:pt x="24" y="0"/>
                    </a:cubicBezTo>
                    <a:cubicBezTo>
                      <a:pt x="11" y="0"/>
                      <a:pt x="0" y="11"/>
                      <a:pt x="0" y="24"/>
                    </a:cubicBezTo>
                    <a:cubicBezTo>
                      <a:pt x="0" y="222"/>
                      <a:pt x="0" y="222"/>
                      <a:pt x="0" y="222"/>
                    </a:cubicBezTo>
                    <a:cubicBezTo>
                      <a:pt x="0" y="294"/>
                      <a:pt x="58" y="352"/>
                      <a:pt x="129" y="352"/>
                    </a:cubicBezTo>
                    <a:cubicBezTo>
                      <a:pt x="189" y="352"/>
                      <a:pt x="189" y="352"/>
                      <a:pt x="189" y="352"/>
                    </a:cubicBezTo>
                    <a:cubicBezTo>
                      <a:pt x="189" y="347"/>
                      <a:pt x="189" y="347"/>
                      <a:pt x="189" y="347"/>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1" name="íŝļîḓê"/>
              <p:cNvSpPr/>
              <p:nvPr/>
            </p:nvSpPr>
            <p:spPr bwMode="auto">
              <a:xfrm>
                <a:off x="4804658" y="1996363"/>
                <a:ext cx="168993" cy="73663"/>
              </a:xfrm>
              <a:custGeom>
                <a:avLst/>
                <a:gdLst>
                  <a:gd name="T0" fmla="*/ 69 w 82"/>
                  <a:gd name="T1" fmla="*/ 36 h 36"/>
                  <a:gd name="T2" fmla="*/ 13 w 82"/>
                  <a:gd name="T3" fmla="*/ 36 h 36"/>
                  <a:gd name="T4" fmla="*/ 0 w 82"/>
                  <a:gd name="T5" fmla="*/ 23 h 36"/>
                  <a:gd name="T6" fmla="*/ 0 w 82"/>
                  <a:gd name="T7" fmla="*/ 0 h 36"/>
                  <a:gd name="T8" fmla="*/ 82 w 82"/>
                  <a:gd name="T9" fmla="*/ 0 h 36"/>
                  <a:gd name="T10" fmla="*/ 82 w 82"/>
                  <a:gd name="T11" fmla="*/ 24 h 36"/>
                  <a:gd name="T12" fmla="*/ 69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69" y="36"/>
                    </a:moveTo>
                    <a:cubicBezTo>
                      <a:pt x="13" y="36"/>
                      <a:pt x="13" y="36"/>
                      <a:pt x="13" y="36"/>
                    </a:cubicBezTo>
                    <a:cubicBezTo>
                      <a:pt x="6" y="36"/>
                      <a:pt x="0" y="30"/>
                      <a:pt x="0" y="23"/>
                    </a:cubicBezTo>
                    <a:cubicBezTo>
                      <a:pt x="0" y="0"/>
                      <a:pt x="0" y="0"/>
                      <a:pt x="0" y="0"/>
                    </a:cubicBezTo>
                    <a:cubicBezTo>
                      <a:pt x="82" y="0"/>
                      <a:pt x="82" y="0"/>
                      <a:pt x="82" y="0"/>
                    </a:cubicBezTo>
                    <a:cubicBezTo>
                      <a:pt x="82" y="24"/>
                      <a:pt x="82" y="24"/>
                      <a:pt x="82" y="24"/>
                    </a:cubicBezTo>
                    <a:cubicBezTo>
                      <a:pt x="82" y="31"/>
                      <a:pt x="76" y="36"/>
                      <a:pt x="69" y="36"/>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2" name="íṩḷiḍè"/>
              <p:cNvSpPr/>
              <p:nvPr/>
            </p:nvSpPr>
            <p:spPr bwMode="auto">
              <a:xfrm>
                <a:off x="4724495" y="2078692"/>
                <a:ext cx="46581" cy="157076"/>
              </a:xfrm>
              <a:custGeom>
                <a:avLst/>
                <a:gdLst>
                  <a:gd name="T0" fmla="*/ 23 w 23"/>
                  <a:gd name="T1" fmla="*/ 76 h 76"/>
                  <a:gd name="T2" fmla="*/ 0 w 23"/>
                  <a:gd name="T3" fmla="*/ 53 h 76"/>
                  <a:gd name="T4" fmla="*/ 0 w 23"/>
                  <a:gd name="T5" fmla="*/ 0 h 76"/>
                </a:gdLst>
                <a:ahLst/>
                <a:cxnLst>
                  <a:cxn ang="0">
                    <a:pos x="T0" y="T1"/>
                  </a:cxn>
                  <a:cxn ang="0">
                    <a:pos x="T2" y="T3"/>
                  </a:cxn>
                  <a:cxn ang="0">
                    <a:pos x="T4" y="T5"/>
                  </a:cxn>
                </a:cxnLst>
                <a:rect l="0" t="0" r="r" b="b"/>
                <a:pathLst>
                  <a:path w="23" h="76">
                    <a:moveTo>
                      <a:pt x="23" y="76"/>
                    </a:moveTo>
                    <a:cubicBezTo>
                      <a:pt x="10" y="76"/>
                      <a:pt x="0" y="66"/>
                      <a:pt x="0" y="53"/>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83" name="îṧlíḍè"/>
              <p:cNvSpPr/>
              <p:nvPr/>
            </p:nvSpPr>
            <p:spPr bwMode="auto">
              <a:xfrm>
                <a:off x="4806825" y="1960614"/>
                <a:ext cx="166826" cy="41165"/>
              </a:xfrm>
              <a:custGeom>
                <a:avLst/>
                <a:gdLst>
                  <a:gd name="T0" fmla="*/ 72 w 81"/>
                  <a:gd name="T1" fmla="*/ 20 h 20"/>
                  <a:gd name="T2" fmla="*/ 8 w 81"/>
                  <a:gd name="T3" fmla="*/ 20 h 20"/>
                  <a:gd name="T4" fmla="*/ 0 w 81"/>
                  <a:gd name="T5" fmla="*/ 12 h 20"/>
                  <a:gd name="T6" fmla="*/ 0 w 81"/>
                  <a:gd name="T7" fmla="*/ 8 h 20"/>
                  <a:gd name="T8" fmla="*/ 8 w 81"/>
                  <a:gd name="T9" fmla="*/ 0 h 20"/>
                  <a:gd name="T10" fmla="*/ 72 w 81"/>
                  <a:gd name="T11" fmla="*/ 0 h 20"/>
                  <a:gd name="T12" fmla="*/ 81 w 81"/>
                  <a:gd name="T13" fmla="*/ 8 h 20"/>
                  <a:gd name="T14" fmla="*/ 81 w 81"/>
                  <a:gd name="T15" fmla="*/ 12 h 20"/>
                  <a:gd name="T16" fmla="*/ 72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2" y="20"/>
                    </a:moveTo>
                    <a:cubicBezTo>
                      <a:pt x="8" y="20"/>
                      <a:pt x="8" y="20"/>
                      <a:pt x="8" y="20"/>
                    </a:cubicBezTo>
                    <a:cubicBezTo>
                      <a:pt x="3" y="20"/>
                      <a:pt x="0" y="17"/>
                      <a:pt x="0" y="12"/>
                    </a:cubicBezTo>
                    <a:cubicBezTo>
                      <a:pt x="0" y="8"/>
                      <a:pt x="0" y="8"/>
                      <a:pt x="0" y="8"/>
                    </a:cubicBezTo>
                    <a:cubicBezTo>
                      <a:pt x="0" y="4"/>
                      <a:pt x="3" y="0"/>
                      <a:pt x="8" y="0"/>
                    </a:cubicBezTo>
                    <a:cubicBezTo>
                      <a:pt x="72" y="0"/>
                      <a:pt x="72" y="0"/>
                      <a:pt x="72" y="0"/>
                    </a:cubicBezTo>
                    <a:cubicBezTo>
                      <a:pt x="77" y="0"/>
                      <a:pt x="81" y="4"/>
                      <a:pt x="81" y="8"/>
                    </a:cubicBezTo>
                    <a:cubicBezTo>
                      <a:pt x="81" y="12"/>
                      <a:pt x="81" y="12"/>
                      <a:pt x="81" y="12"/>
                    </a:cubicBezTo>
                    <a:cubicBezTo>
                      <a:pt x="81" y="17"/>
                      <a:pt x="77" y="20"/>
                      <a:pt x="72" y="20"/>
                    </a:cubicBezTo>
                    <a:close/>
                  </a:path>
                </a:pathLst>
              </a:custGeom>
              <a:solidFill>
                <a:srgbClr val="AA63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4" name="îṡḻídè"/>
              <p:cNvSpPr/>
              <p:nvPr/>
            </p:nvSpPr>
            <p:spPr bwMode="auto">
              <a:xfrm>
                <a:off x="4806825" y="1960614"/>
                <a:ext cx="166826" cy="41165"/>
              </a:xfrm>
              <a:custGeom>
                <a:avLst/>
                <a:gdLst>
                  <a:gd name="T0" fmla="*/ 72 w 81"/>
                  <a:gd name="T1" fmla="*/ 20 h 20"/>
                  <a:gd name="T2" fmla="*/ 8 w 81"/>
                  <a:gd name="T3" fmla="*/ 20 h 20"/>
                  <a:gd name="T4" fmla="*/ 0 w 81"/>
                  <a:gd name="T5" fmla="*/ 12 h 20"/>
                  <a:gd name="T6" fmla="*/ 0 w 81"/>
                  <a:gd name="T7" fmla="*/ 8 h 20"/>
                  <a:gd name="T8" fmla="*/ 8 w 81"/>
                  <a:gd name="T9" fmla="*/ 0 h 20"/>
                  <a:gd name="T10" fmla="*/ 72 w 81"/>
                  <a:gd name="T11" fmla="*/ 0 h 20"/>
                  <a:gd name="T12" fmla="*/ 81 w 81"/>
                  <a:gd name="T13" fmla="*/ 8 h 20"/>
                  <a:gd name="T14" fmla="*/ 81 w 81"/>
                  <a:gd name="T15" fmla="*/ 12 h 20"/>
                  <a:gd name="T16" fmla="*/ 72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2" y="20"/>
                    </a:moveTo>
                    <a:cubicBezTo>
                      <a:pt x="8" y="20"/>
                      <a:pt x="8" y="20"/>
                      <a:pt x="8" y="20"/>
                    </a:cubicBezTo>
                    <a:cubicBezTo>
                      <a:pt x="3" y="20"/>
                      <a:pt x="0" y="17"/>
                      <a:pt x="0" y="12"/>
                    </a:cubicBezTo>
                    <a:cubicBezTo>
                      <a:pt x="0" y="8"/>
                      <a:pt x="0" y="8"/>
                      <a:pt x="0" y="8"/>
                    </a:cubicBezTo>
                    <a:cubicBezTo>
                      <a:pt x="0" y="4"/>
                      <a:pt x="3" y="0"/>
                      <a:pt x="8" y="0"/>
                    </a:cubicBezTo>
                    <a:cubicBezTo>
                      <a:pt x="72" y="0"/>
                      <a:pt x="72" y="0"/>
                      <a:pt x="72" y="0"/>
                    </a:cubicBezTo>
                    <a:cubicBezTo>
                      <a:pt x="77" y="0"/>
                      <a:pt x="81" y="4"/>
                      <a:pt x="81" y="8"/>
                    </a:cubicBezTo>
                    <a:cubicBezTo>
                      <a:pt x="81" y="12"/>
                      <a:pt x="81" y="12"/>
                      <a:pt x="81" y="12"/>
                    </a:cubicBezTo>
                    <a:cubicBezTo>
                      <a:pt x="81" y="17"/>
                      <a:pt x="77" y="20"/>
                      <a:pt x="72" y="20"/>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85" name="iŝlïḋe"/>
              <p:cNvSpPr/>
              <p:nvPr/>
            </p:nvSpPr>
            <p:spPr bwMode="auto">
              <a:xfrm>
                <a:off x="4497005" y="1996363"/>
                <a:ext cx="168993" cy="73663"/>
              </a:xfrm>
              <a:custGeom>
                <a:avLst/>
                <a:gdLst>
                  <a:gd name="T0" fmla="*/ 70 w 82"/>
                  <a:gd name="T1" fmla="*/ 36 h 36"/>
                  <a:gd name="T2" fmla="*/ 13 w 82"/>
                  <a:gd name="T3" fmla="*/ 36 h 36"/>
                  <a:gd name="T4" fmla="*/ 0 w 82"/>
                  <a:gd name="T5" fmla="*/ 22 h 36"/>
                  <a:gd name="T6" fmla="*/ 0 w 82"/>
                  <a:gd name="T7" fmla="*/ 0 h 36"/>
                  <a:gd name="T8" fmla="*/ 82 w 82"/>
                  <a:gd name="T9" fmla="*/ 0 h 36"/>
                  <a:gd name="T10" fmla="*/ 82 w 82"/>
                  <a:gd name="T11" fmla="*/ 23 h 36"/>
                  <a:gd name="T12" fmla="*/ 7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70" y="36"/>
                    </a:moveTo>
                    <a:cubicBezTo>
                      <a:pt x="13" y="36"/>
                      <a:pt x="13" y="36"/>
                      <a:pt x="13" y="36"/>
                    </a:cubicBezTo>
                    <a:cubicBezTo>
                      <a:pt x="6" y="36"/>
                      <a:pt x="0" y="30"/>
                      <a:pt x="0" y="22"/>
                    </a:cubicBezTo>
                    <a:cubicBezTo>
                      <a:pt x="0" y="0"/>
                      <a:pt x="0" y="0"/>
                      <a:pt x="0" y="0"/>
                    </a:cubicBezTo>
                    <a:cubicBezTo>
                      <a:pt x="82" y="0"/>
                      <a:pt x="82" y="0"/>
                      <a:pt x="82" y="0"/>
                    </a:cubicBezTo>
                    <a:cubicBezTo>
                      <a:pt x="82" y="23"/>
                      <a:pt x="82" y="23"/>
                      <a:pt x="82" y="23"/>
                    </a:cubicBezTo>
                    <a:cubicBezTo>
                      <a:pt x="82" y="30"/>
                      <a:pt x="76" y="36"/>
                      <a:pt x="70" y="36"/>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6" name="ïś1îďé"/>
              <p:cNvSpPr/>
              <p:nvPr/>
            </p:nvSpPr>
            <p:spPr bwMode="auto">
              <a:xfrm>
                <a:off x="4499171" y="1960614"/>
                <a:ext cx="166826" cy="41165"/>
              </a:xfrm>
              <a:custGeom>
                <a:avLst/>
                <a:gdLst>
                  <a:gd name="T0" fmla="*/ 73 w 81"/>
                  <a:gd name="T1" fmla="*/ 20 h 20"/>
                  <a:gd name="T2" fmla="*/ 8 w 81"/>
                  <a:gd name="T3" fmla="*/ 20 h 20"/>
                  <a:gd name="T4" fmla="*/ 0 w 81"/>
                  <a:gd name="T5" fmla="*/ 12 h 20"/>
                  <a:gd name="T6" fmla="*/ 0 w 81"/>
                  <a:gd name="T7" fmla="*/ 8 h 20"/>
                  <a:gd name="T8" fmla="*/ 8 w 81"/>
                  <a:gd name="T9" fmla="*/ 0 h 20"/>
                  <a:gd name="T10" fmla="*/ 73 w 81"/>
                  <a:gd name="T11" fmla="*/ 0 h 20"/>
                  <a:gd name="T12" fmla="*/ 81 w 81"/>
                  <a:gd name="T13" fmla="*/ 8 h 20"/>
                  <a:gd name="T14" fmla="*/ 81 w 81"/>
                  <a:gd name="T15" fmla="*/ 12 h 20"/>
                  <a:gd name="T16" fmla="*/ 73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3" y="20"/>
                    </a:moveTo>
                    <a:cubicBezTo>
                      <a:pt x="8" y="20"/>
                      <a:pt x="8" y="20"/>
                      <a:pt x="8" y="20"/>
                    </a:cubicBezTo>
                    <a:cubicBezTo>
                      <a:pt x="4" y="20"/>
                      <a:pt x="0" y="17"/>
                      <a:pt x="0" y="12"/>
                    </a:cubicBezTo>
                    <a:cubicBezTo>
                      <a:pt x="0" y="8"/>
                      <a:pt x="0" y="8"/>
                      <a:pt x="0" y="8"/>
                    </a:cubicBezTo>
                    <a:cubicBezTo>
                      <a:pt x="0" y="4"/>
                      <a:pt x="4" y="0"/>
                      <a:pt x="8" y="0"/>
                    </a:cubicBezTo>
                    <a:cubicBezTo>
                      <a:pt x="73" y="0"/>
                      <a:pt x="73" y="0"/>
                      <a:pt x="73" y="0"/>
                    </a:cubicBezTo>
                    <a:cubicBezTo>
                      <a:pt x="77" y="0"/>
                      <a:pt x="81" y="4"/>
                      <a:pt x="81" y="8"/>
                    </a:cubicBezTo>
                    <a:cubicBezTo>
                      <a:pt x="81" y="12"/>
                      <a:pt x="81" y="12"/>
                      <a:pt x="81" y="12"/>
                    </a:cubicBezTo>
                    <a:cubicBezTo>
                      <a:pt x="81" y="17"/>
                      <a:pt x="77" y="20"/>
                      <a:pt x="73" y="20"/>
                    </a:cubicBezTo>
                    <a:close/>
                  </a:path>
                </a:pathLst>
              </a:custGeom>
              <a:solidFill>
                <a:srgbClr val="AA63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7" name="íşļiḓè"/>
              <p:cNvSpPr/>
              <p:nvPr/>
            </p:nvSpPr>
            <p:spPr bwMode="auto">
              <a:xfrm>
                <a:off x="4499171" y="1960614"/>
                <a:ext cx="166826" cy="41165"/>
              </a:xfrm>
              <a:custGeom>
                <a:avLst/>
                <a:gdLst>
                  <a:gd name="T0" fmla="*/ 73 w 81"/>
                  <a:gd name="T1" fmla="*/ 20 h 20"/>
                  <a:gd name="T2" fmla="*/ 8 w 81"/>
                  <a:gd name="T3" fmla="*/ 20 h 20"/>
                  <a:gd name="T4" fmla="*/ 0 w 81"/>
                  <a:gd name="T5" fmla="*/ 12 h 20"/>
                  <a:gd name="T6" fmla="*/ 0 w 81"/>
                  <a:gd name="T7" fmla="*/ 8 h 20"/>
                  <a:gd name="T8" fmla="*/ 8 w 81"/>
                  <a:gd name="T9" fmla="*/ 0 h 20"/>
                  <a:gd name="T10" fmla="*/ 73 w 81"/>
                  <a:gd name="T11" fmla="*/ 0 h 20"/>
                  <a:gd name="T12" fmla="*/ 81 w 81"/>
                  <a:gd name="T13" fmla="*/ 8 h 20"/>
                  <a:gd name="T14" fmla="*/ 81 w 81"/>
                  <a:gd name="T15" fmla="*/ 12 h 20"/>
                  <a:gd name="T16" fmla="*/ 73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3" y="20"/>
                    </a:moveTo>
                    <a:cubicBezTo>
                      <a:pt x="8" y="20"/>
                      <a:pt x="8" y="20"/>
                      <a:pt x="8" y="20"/>
                    </a:cubicBezTo>
                    <a:cubicBezTo>
                      <a:pt x="4" y="20"/>
                      <a:pt x="0" y="17"/>
                      <a:pt x="0" y="12"/>
                    </a:cubicBezTo>
                    <a:cubicBezTo>
                      <a:pt x="0" y="8"/>
                      <a:pt x="0" y="8"/>
                      <a:pt x="0" y="8"/>
                    </a:cubicBezTo>
                    <a:cubicBezTo>
                      <a:pt x="0" y="4"/>
                      <a:pt x="4" y="0"/>
                      <a:pt x="8" y="0"/>
                    </a:cubicBezTo>
                    <a:cubicBezTo>
                      <a:pt x="73" y="0"/>
                      <a:pt x="73" y="0"/>
                      <a:pt x="73" y="0"/>
                    </a:cubicBezTo>
                    <a:cubicBezTo>
                      <a:pt x="77" y="0"/>
                      <a:pt x="81" y="4"/>
                      <a:pt x="81" y="8"/>
                    </a:cubicBezTo>
                    <a:cubicBezTo>
                      <a:pt x="81" y="12"/>
                      <a:pt x="81" y="12"/>
                      <a:pt x="81" y="12"/>
                    </a:cubicBezTo>
                    <a:cubicBezTo>
                      <a:pt x="81" y="17"/>
                      <a:pt x="77" y="20"/>
                      <a:pt x="73" y="20"/>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88" name="ïš1ide"/>
              <p:cNvSpPr/>
              <p:nvPr/>
            </p:nvSpPr>
            <p:spPr bwMode="auto">
              <a:xfrm>
                <a:off x="4658414" y="2299683"/>
                <a:ext cx="148410" cy="88829"/>
              </a:xfrm>
              <a:custGeom>
                <a:avLst/>
                <a:gdLst>
                  <a:gd name="T0" fmla="*/ 43 w 72"/>
                  <a:gd name="T1" fmla="*/ 43 h 43"/>
                  <a:gd name="T2" fmla="*/ 29 w 72"/>
                  <a:gd name="T3" fmla="*/ 43 h 43"/>
                  <a:gd name="T4" fmla="*/ 0 w 72"/>
                  <a:gd name="T5" fmla="*/ 14 h 43"/>
                  <a:gd name="T6" fmla="*/ 0 w 72"/>
                  <a:gd name="T7" fmla="*/ 0 h 43"/>
                  <a:gd name="T8" fmla="*/ 72 w 72"/>
                  <a:gd name="T9" fmla="*/ 0 h 43"/>
                  <a:gd name="T10" fmla="*/ 72 w 72"/>
                  <a:gd name="T11" fmla="*/ 14 h 43"/>
                  <a:gd name="T12" fmla="*/ 43 w 7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72" h="43">
                    <a:moveTo>
                      <a:pt x="43" y="43"/>
                    </a:moveTo>
                    <a:cubicBezTo>
                      <a:pt x="29" y="43"/>
                      <a:pt x="29" y="43"/>
                      <a:pt x="29" y="43"/>
                    </a:cubicBezTo>
                    <a:cubicBezTo>
                      <a:pt x="13" y="43"/>
                      <a:pt x="0" y="30"/>
                      <a:pt x="0" y="14"/>
                    </a:cubicBezTo>
                    <a:cubicBezTo>
                      <a:pt x="0" y="0"/>
                      <a:pt x="0" y="0"/>
                      <a:pt x="0" y="0"/>
                    </a:cubicBezTo>
                    <a:cubicBezTo>
                      <a:pt x="72" y="0"/>
                      <a:pt x="72" y="0"/>
                      <a:pt x="72" y="0"/>
                    </a:cubicBezTo>
                    <a:cubicBezTo>
                      <a:pt x="72" y="14"/>
                      <a:pt x="72" y="14"/>
                      <a:pt x="72" y="14"/>
                    </a:cubicBezTo>
                    <a:cubicBezTo>
                      <a:pt x="72" y="30"/>
                      <a:pt x="59" y="43"/>
                      <a:pt x="43" y="4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9" name="ísľiḓê"/>
              <p:cNvSpPr/>
              <p:nvPr/>
            </p:nvSpPr>
            <p:spPr bwMode="auto">
              <a:xfrm>
                <a:off x="4658414" y="2299683"/>
                <a:ext cx="148410" cy="88829"/>
              </a:xfrm>
              <a:custGeom>
                <a:avLst/>
                <a:gdLst>
                  <a:gd name="T0" fmla="*/ 43 w 72"/>
                  <a:gd name="T1" fmla="*/ 43 h 43"/>
                  <a:gd name="T2" fmla="*/ 29 w 72"/>
                  <a:gd name="T3" fmla="*/ 43 h 43"/>
                  <a:gd name="T4" fmla="*/ 0 w 72"/>
                  <a:gd name="T5" fmla="*/ 14 h 43"/>
                  <a:gd name="T6" fmla="*/ 0 w 72"/>
                  <a:gd name="T7" fmla="*/ 0 h 43"/>
                  <a:gd name="T8" fmla="*/ 72 w 72"/>
                  <a:gd name="T9" fmla="*/ 0 h 43"/>
                  <a:gd name="T10" fmla="*/ 72 w 72"/>
                  <a:gd name="T11" fmla="*/ 14 h 43"/>
                  <a:gd name="T12" fmla="*/ 43 w 7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72" h="43">
                    <a:moveTo>
                      <a:pt x="43" y="43"/>
                    </a:moveTo>
                    <a:cubicBezTo>
                      <a:pt x="29" y="43"/>
                      <a:pt x="29" y="43"/>
                      <a:pt x="29" y="43"/>
                    </a:cubicBezTo>
                    <a:cubicBezTo>
                      <a:pt x="13" y="43"/>
                      <a:pt x="0" y="30"/>
                      <a:pt x="0" y="14"/>
                    </a:cubicBezTo>
                    <a:cubicBezTo>
                      <a:pt x="0" y="0"/>
                      <a:pt x="0" y="0"/>
                      <a:pt x="0" y="0"/>
                    </a:cubicBezTo>
                    <a:cubicBezTo>
                      <a:pt x="72" y="0"/>
                      <a:pt x="72" y="0"/>
                      <a:pt x="72" y="0"/>
                    </a:cubicBezTo>
                    <a:cubicBezTo>
                      <a:pt x="72" y="14"/>
                      <a:pt x="72" y="14"/>
                      <a:pt x="72" y="14"/>
                    </a:cubicBezTo>
                    <a:cubicBezTo>
                      <a:pt x="72" y="30"/>
                      <a:pt x="59" y="43"/>
                      <a:pt x="43" y="43"/>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90" name="ísḷiḍe"/>
              <p:cNvSpPr/>
              <p:nvPr/>
            </p:nvSpPr>
            <p:spPr bwMode="auto">
              <a:xfrm>
                <a:off x="4544669" y="2039694"/>
                <a:ext cx="82330" cy="801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1" name="ïṣlîḋe"/>
              <p:cNvSpPr/>
              <p:nvPr/>
            </p:nvSpPr>
            <p:spPr bwMode="auto">
              <a:xfrm>
                <a:off x="4533836" y="2028861"/>
                <a:ext cx="102912" cy="101829"/>
              </a:xfrm>
              <a:custGeom>
                <a:avLst/>
                <a:gdLst>
                  <a:gd name="T0" fmla="*/ 45 w 50"/>
                  <a:gd name="T1" fmla="*/ 24 h 49"/>
                  <a:gd name="T2" fmla="*/ 40 w 50"/>
                  <a:gd name="T3" fmla="*/ 24 h 49"/>
                  <a:gd name="T4" fmla="*/ 35 w 50"/>
                  <a:gd name="T5" fmla="*/ 35 h 49"/>
                  <a:gd name="T6" fmla="*/ 25 w 50"/>
                  <a:gd name="T7" fmla="*/ 39 h 49"/>
                  <a:gd name="T8" fmla="*/ 15 w 50"/>
                  <a:gd name="T9" fmla="*/ 35 h 49"/>
                  <a:gd name="T10" fmla="*/ 10 w 50"/>
                  <a:gd name="T11" fmla="*/ 24 h 49"/>
                  <a:gd name="T12" fmla="*/ 15 w 50"/>
                  <a:gd name="T13" fmla="*/ 14 h 49"/>
                  <a:gd name="T14" fmla="*/ 25 w 50"/>
                  <a:gd name="T15" fmla="*/ 10 h 49"/>
                  <a:gd name="T16" fmla="*/ 35 w 50"/>
                  <a:gd name="T17" fmla="*/ 14 h 49"/>
                  <a:gd name="T18" fmla="*/ 40 w 50"/>
                  <a:gd name="T19" fmla="*/ 24 h 49"/>
                  <a:gd name="T20" fmla="*/ 45 w 50"/>
                  <a:gd name="T21" fmla="*/ 24 h 49"/>
                  <a:gd name="T22" fmla="*/ 50 w 50"/>
                  <a:gd name="T23" fmla="*/ 24 h 49"/>
                  <a:gd name="T24" fmla="*/ 25 w 50"/>
                  <a:gd name="T25" fmla="*/ 0 h 49"/>
                  <a:gd name="T26" fmla="*/ 0 w 50"/>
                  <a:gd name="T27" fmla="*/ 24 h 49"/>
                  <a:gd name="T28" fmla="*/ 25 w 50"/>
                  <a:gd name="T29" fmla="*/ 49 h 49"/>
                  <a:gd name="T30" fmla="*/ 50 w 50"/>
                  <a:gd name="T31" fmla="*/ 24 h 49"/>
                  <a:gd name="T32" fmla="*/ 45 w 50"/>
                  <a:gd name="T33"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5" y="24"/>
                    </a:moveTo>
                    <a:cubicBezTo>
                      <a:pt x="40" y="24"/>
                      <a:pt x="40" y="24"/>
                      <a:pt x="40" y="24"/>
                    </a:cubicBezTo>
                    <a:cubicBezTo>
                      <a:pt x="40" y="28"/>
                      <a:pt x="38" y="32"/>
                      <a:pt x="35" y="35"/>
                    </a:cubicBezTo>
                    <a:cubicBezTo>
                      <a:pt x="33" y="37"/>
                      <a:pt x="29" y="39"/>
                      <a:pt x="25" y="39"/>
                    </a:cubicBezTo>
                    <a:cubicBezTo>
                      <a:pt x="21" y="39"/>
                      <a:pt x="17" y="37"/>
                      <a:pt x="15" y="35"/>
                    </a:cubicBezTo>
                    <a:cubicBezTo>
                      <a:pt x="12" y="32"/>
                      <a:pt x="10" y="28"/>
                      <a:pt x="10" y="24"/>
                    </a:cubicBezTo>
                    <a:cubicBezTo>
                      <a:pt x="10" y="20"/>
                      <a:pt x="12" y="17"/>
                      <a:pt x="15" y="14"/>
                    </a:cubicBezTo>
                    <a:cubicBezTo>
                      <a:pt x="17" y="11"/>
                      <a:pt x="21" y="10"/>
                      <a:pt x="25" y="10"/>
                    </a:cubicBezTo>
                    <a:cubicBezTo>
                      <a:pt x="29" y="10"/>
                      <a:pt x="33" y="11"/>
                      <a:pt x="35" y="14"/>
                    </a:cubicBezTo>
                    <a:cubicBezTo>
                      <a:pt x="38" y="17"/>
                      <a:pt x="40" y="20"/>
                      <a:pt x="40" y="24"/>
                    </a:cubicBezTo>
                    <a:cubicBezTo>
                      <a:pt x="45" y="24"/>
                      <a:pt x="45" y="24"/>
                      <a:pt x="45" y="24"/>
                    </a:cubicBezTo>
                    <a:cubicBezTo>
                      <a:pt x="50" y="24"/>
                      <a:pt x="50" y="24"/>
                      <a:pt x="50" y="24"/>
                    </a:cubicBezTo>
                    <a:cubicBezTo>
                      <a:pt x="50" y="11"/>
                      <a:pt x="39" y="0"/>
                      <a:pt x="25" y="0"/>
                    </a:cubicBezTo>
                    <a:cubicBezTo>
                      <a:pt x="11" y="0"/>
                      <a:pt x="0" y="11"/>
                      <a:pt x="0" y="24"/>
                    </a:cubicBezTo>
                    <a:cubicBezTo>
                      <a:pt x="0" y="38"/>
                      <a:pt x="11" y="49"/>
                      <a:pt x="25" y="49"/>
                    </a:cubicBezTo>
                    <a:cubicBezTo>
                      <a:pt x="39" y="49"/>
                      <a:pt x="50" y="38"/>
                      <a:pt x="50" y="24"/>
                    </a:cubicBezTo>
                    <a:cubicBezTo>
                      <a:pt x="45" y="24"/>
                      <a:pt x="45" y="24"/>
                      <a:pt x="45" y="2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2" name="íšḻîďè"/>
              <p:cNvSpPr/>
              <p:nvPr/>
            </p:nvSpPr>
            <p:spPr bwMode="auto">
              <a:xfrm>
                <a:off x="4521920" y="2565088"/>
                <a:ext cx="360734" cy="608807"/>
              </a:xfrm>
              <a:custGeom>
                <a:avLst/>
                <a:gdLst>
                  <a:gd name="T0" fmla="*/ 0 w 333"/>
                  <a:gd name="T1" fmla="*/ 0 h 562"/>
                  <a:gd name="T2" fmla="*/ 198 w 333"/>
                  <a:gd name="T3" fmla="*/ 562 h 562"/>
                  <a:gd name="T4" fmla="*/ 333 w 333"/>
                  <a:gd name="T5" fmla="*/ 185 h 562"/>
                  <a:gd name="T6" fmla="*/ 0 w 333"/>
                  <a:gd name="T7" fmla="*/ 0 h 562"/>
                </a:gdLst>
                <a:ahLst/>
                <a:cxnLst>
                  <a:cxn ang="0">
                    <a:pos x="T0" y="T1"/>
                  </a:cxn>
                  <a:cxn ang="0">
                    <a:pos x="T2" y="T3"/>
                  </a:cxn>
                  <a:cxn ang="0">
                    <a:pos x="T4" y="T5"/>
                  </a:cxn>
                  <a:cxn ang="0">
                    <a:pos x="T6" y="T7"/>
                  </a:cxn>
                </a:cxnLst>
                <a:rect l="0" t="0" r="r" b="b"/>
                <a:pathLst>
                  <a:path w="333" h="562">
                    <a:moveTo>
                      <a:pt x="0" y="0"/>
                    </a:moveTo>
                    <a:lnTo>
                      <a:pt x="198" y="562"/>
                    </a:lnTo>
                    <a:lnTo>
                      <a:pt x="333" y="185"/>
                    </a:lnTo>
                    <a:lnTo>
                      <a:pt x="0" y="0"/>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3" name="îśļíḍe"/>
              <p:cNvSpPr/>
              <p:nvPr/>
            </p:nvSpPr>
            <p:spPr bwMode="auto">
              <a:xfrm>
                <a:off x="4521920" y="2565088"/>
                <a:ext cx="360734" cy="608807"/>
              </a:xfrm>
              <a:custGeom>
                <a:avLst/>
                <a:gdLst>
                  <a:gd name="T0" fmla="*/ 0 w 333"/>
                  <a:gd name="T1" fmla="*/ 0 h 562"/>
                  <a:gd name="T2" fmla="*/ 198 w 333"/>
                  <a:gd name="T3" fmla="*/ 562 h 562"/>
                  <a:gd name="T4" fmla="*/ 333 w 333"/>
                  <a:gd name="T5" fmla="*/ 185 h 562"/>
                  <a:gd name="T6" fmla="*/ 0 w 333"/>
                  <a:gd name="T7" fmla="*/ 0 h 562"/>
                </a:gdLst>
                <a:ahLst/>
                <a:cxnLst>
                  <a:cxn ang="0">
                    <a:pos x="T0" y="T1"/>
                  </a:cxn>
                  <a:cxn ang="0">
                    <a:pos x="T2" y="T3"/>
                  </a:cxn>
                  <a:cxn ang="0">
                    <a:pos x="T4" y="T5"/>
                  </a:cxn>
                  <a:cxn ang="0">
                    <a:pos x="T6" y="T7"/>
                  </a:cxn>
                </a:cxnLst>
                <a:rect l="0" t="0" r="r" b="b"/>
                <a:pathLst>
                  <a:path w="333" h="562">
                    <a:moveTo>
                      <a:pt x="0" y="0"/>
                    </a:moveTo>
                    <a:lnTo>
                      <a:pt x="198" y="562"/>
                    </a:lnTo>
                    <a:lnTo>
                      <a:pt x="333" y="18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4" name="í$ļiḍe"/>
              <p:cNvSpPr/>
              <p:nvPr/>
            </p:nvSpPr>
            <p:spPr bwMode="auto">
              <a:xfrm>
                <a:off x="4781909" y="2557505"/>
                <a:ext cx="163576" cy="241573"/>
              </a:xfrm>
              <a:custGeom>
                <a:avLst/>
                <a:gdLst>
                  <a:gd name="T0" fmla="*/ 151 w 151"/>
                  <a:gd name="T1" fmla="*/ 0 h 223"/>
                  <a:gd name="T2" fmla="*/ 99 w 151"/>
                  <a:gd name="T3" fmla="*/ 223 h 223"/>
                  <a:gd name="T4" fmla="*/ 0 w 151"/>
                  <a:gd name="T5" fmla="*/ 167 h 223"/>
                  <a:gd name="T6" fmla="*/ 151 w 151"/>
                  <a:gd name="T7" fmla="*/ 0 h 223"/>
                </a:gdLst>
                <a:ahLst/>
                <a:cxnLst>
                  <a:cxn ang="0">
                    <a:pos x="T0" y="T1"/>
                  </a:cxn>
                  <a:cxn ang="0">
                    <a:pos x="T2" y="T3"/>
                  </a:cxn>
                  <a:cxn ang="0">
                    <a:pos x="T4" y="T5"/>
                  </a:cxn>
                  <a:cxn ang="0">
                    <a:pos x="T6" y="T7"/>
                  </a:cxn>
                </a:cxnLst>
                <a:rect l="0" t="0" r="r" b="b"/>
                <a:pathLst>
                  <a:path w="151" h="223">
                    <a:moveTo>
                      <a:pt x="151" y="0"/>
                    </a:moveTo>
                    <a:lnTo>
                      <a:pt x="99" y="223"/>
                    </a:lnTo>
                    <a:lnTo>
                      <a:pt x="0" y="167"/>
                    </a:lnTo>
                    <a:lnTo>
                      <a:pt x="151" y="0"/>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5" name="îṧļiḋê"/>
              <p:cNvSpPr/>
              <p:nvPr/>
            </p:nvSpPr>
            <p:spPr bwMode="auto">
              <a:xfrm>
                <a:off x="4781909" y="2557505"/>
                <a:ext cx="163576" cy="241573"/>
              </a:xfrm>
              <a:custGeom>
                <a:avLst/>
                <a:gdLst>
                  <a:gd name="T0" fmla="*/ 151 w 151"/>
                  <a:gd name="T1" fmla="*/ 0 h 223"/>
                  <a:gd name="T2" fmla="*/ 99 w 151"/>
                  <a:gd name="T3" fmla="*/ 223 h 223"/>
                  <a:gd name="T4" fmla="*/ 0 w 151"/>
                  <a:gd name="T5" fmla="*/ 167 h 223"/>
                  <a:gd name="T6" fmla="*/ 151 w 151"/>
                  <a:gd name="T7" fmla="*/ 0 h 223"/>
                </a:gdLst>
                <a:ahLst/>
                <a:cxnLst>
                  <a:cxn ang="0">
                    <a:pos x="T0" y="T1"/>
                  </a:cxn>
                  <a:cxn ang="0">
                    <a:pos x="T2" y="T3"/>
                  </a:cxn>
                  <a:cxn ang="0">
                    <a:pos x="T4" y="T5"/>
                  </a:cxn>
                  <a:cxn ang="0">
                    <a:pos x="T6" y="T7"/>
                  </a:cxn>
                </a:cxnLst>
                <a:rect l="0" t="0" r="r" b="b"/>
                <a:pathLst>
                  <a:path w="151" h="223">
                    <a:moveTo>
                      <a:pt x="151" y="0"/>
                    </a:moveTo>
                    <a:lnTo>
                      <a:pt x="99" y="223"/>
                    </a:lnTo>
                    <a:lnTo>
                      <a:pt x="0" y="167"/>
                    </a:lnTo>
                    <a:lnTo>
                      <a:pt x="1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6" name="ïṡļîḍe"/>
              <p:cNvSpPr/>
              <p:nvPr/>
            </p:nvSpPr>
            <p:spPr bwMode="auto">
              <a:xfrm>
                <a:off x="4936819" y="2235769"/>
                <a:ext cx="29249" cy="28165"/>
              </a:xfrm>
              <a:prstGeom prst="ellipse">
                <a:avLst/>
              </a:pr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7" name="i$ļïḓe"/>
              <p:cNvSpPr/>
              <p:nvPr/>
            </p:nvSpPr>
            <p:spPr bwMode="auto">
              <a:xfrm>
                <a:off x="4668164" y="2703748"/>
                <a:ext cx="136494" cy="121328"/>
              </a:xfrm>
              <a:custGeom>
                <a:avLst/>
                <a:gdLst>
                  <a:gd name="T0" fmla="*/ 49 w 66"/>
                  <a:gd name="T1" fmla="*/ 59 h 59"/>
                  <a:gd name="T2" fmla="*/ 17 w 66"/>
                  <a:gd name="T3" fmla="*/ 59 h 59"/>
                  <a:gd name="T4" fmla="*/ 0 w 66"/>
                  <a:gd name="T5" fmla="*/ 41 h 59"/>
                  <a:gd name="T6" fmla="*/ 0 w 66"/>
                  <a:gd name="T7" fmla="*/ 18 h 59"/>
                  <a:gd name="T8" fmla="*/ 17 w 66"/>
                  <a:gd name="T9" fmla="*/ 0 h 59"/>
                  <a:gd name="T10" fmla="*/ 49 w 66"/>
                  <a:gd name="T11" fmla="*/ 0 h 59"/>
                  <a:gd name="T12" fmla="*/ 66 w 66"/>
                  <a:gd name="T13" fmla="*/ 18 h 59"/>
                  <a:gd name="T14" fmla="*/ 66 w 66"/>
                  <a:gd name="T15" fmla="*/ 41 h 59"/>
                  <a:gd name="T16" fmla="*/ 49 w 66"/>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9">
                    <a:moveTo>
                      <a:pt x="49" y="59"/>
                    </a:moveTo>
                    <a:cubicBezTo>
                      <a:pt x="17" y="59"/>
                      <a:pt x="17" y="59"/>
                      <a:pt x="17" y="59"/>
                    </a:cubicBezTo>
                    <a:cubicBezTo>
                      <a:pt x="8" y="59"/>
                      <a:pt x="0" y="51"/>
                      <a:pt x="0" y="41"/>
                    </a:cubicBezTo>
                    <a:cubicBezTo>
                      <a:pt x="0" y="18"/>
                      <a:pt x="0" y="18"/>
                      <a:pt x="0" y="18"/>
                    </a:cubicBezTo>
                    <a:cubicBezTo>
                      <a:pt x="0" y="8"/>
                      <a:pt x="8" y="0"/>
                      <a:pt x="17" y="0"/>
                    </a:cubicBezTo>
                    <a:cubicBezTo>
                      <a:pt x="49" y="0"/>
                      <a:pt x="49" y="0"/>
                      <a:pt x="49" y="0"/>
                    </a:cubicBezTo>
                    <a:cubicBezTo>
                      <a:pt x="58" y="0"/>
                      <a:pt x="66" y="8"/>
                      <a:pt x="66" y="18"/>
                    </a:cubicBezTo>
                    <a:cubicBezTo>
                      <a:pt x="66" y="41"/>
                      <a:pt x="66" y="41"/>
                      <a:pt x="66" y="41"/>
                    </a:cubicBezTo>
                    <a:cubicBezTo>
                      <a:pt x="66" y="51"/>
                      <a:pt x="58" y="59"/>
                      <a:pt x="49" y="59"/>
                    </a:cubicBezTo>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8" name="íŝlïḍè"/>
              <p:cNvSpPr/>
              <p:nvPr/>
            </p:nvSpPr>
            <p:spPr bwMode="auto">
              <a:xfrm>
                <a:off x="4658414" y="2693999"/>
                <a:ext cx="155993" cy="141910"/>
              </a:xfrm>
              <a:custGeom>
                <a:avLst/>
                <a:gdLst>
                  <a:gd name="T0" fmla="*/ 54 w 76"/>
                  <a:gd name="T1" fmla="*/ 64 h 69"/>
                  <a:gd name="T2" fmla="*/ 54 w 76"/>
                  <a:gd name="T3" fmla="*/ 59 h 69"/>
                  <a:gd name="T4" fmla="*/ 22 w 76"/>
                  <a:gd name="T5" fmla="*/ 59 h 69"/>
                  <a:gd name="T6" fmla="*/ 10 w 76"/>
                  <a:gd name="T7" fmla="*/ 46 h 69"/>
                  <a:gd name="T8" fmla="*/ 10 w 76"/>
                  <a:gd name="T9" fmla="*/ 23 h 69"/>
                  <a:gd name="T10" fmla="*/ 22 w 76"/>
                  <a:gd name="T11" fmla="*/ 10 h 69"/>
                  <a:gd name="T12" fmla="*/ 54 w 76"/>
                  <a:gd name="T13" fmla="*/ 10 h 69"/>
                  <a:gd name="T14" fmla="*/ 66 w 76"/>
                  <a:gd name="T15" fmla="*/ 23 h 69"/>
                  <a:gd name="T16" fmla="*/ 66 w 76"/>
                  <a:gd name="T17" fmla="*/ 46 h 69"/>
                  <a:gd name="T18" fmla="*/ 54 w 76"/>
                  <a:gd name="T19" fmla="*/ 59 h 69"/>
                  <a:gd name="T20" fmla="*/ 54 w 76"/>
                  <a:gd name="T21" fmla="*/ 64 h 69"/>
                  <a:gd name="T22" fmla="*/ 54 w 76"/>
                  <a:gd name="T23" fmla="*/ 69 h 69"/>
                  <a:gd name="T24" fmla="*/ 76 w 76"/>
                  <a:gd name="T25" fmla="*/ 46 h 69"/>
                  <a:gd name="T26" fmla="*/ 76 w 76"/>
                  <a:gd name="T27" fmla="*/ 23 h 69"/>
                  <a:gd name="T28" fmla="*/ 54 w 76"/>
                  <a:gd name="T29" fmla="*/ 0 h 69"/>
                  <a:gd name="T30" fmla="*/ 22 w 76"/>
                  <a:gd name="T31" fmla="*/ 0 h 69"/>
                  <a:gd name="T32" fmla="*/ 0 w 76"/>
                  <a:gd name="T33" fmla="*/ 23 h 69"/>
                  <a:gd name="T34" fmla="*/ 0 w 76"/>
                  <a:gd name="T35" fmla="*/ 46 h 69"/>
                  <a:gd name="T36" fmla="*/ 22 w 76"/>
                  <a:gd name="T37" fmla="*/ 69 h 69"/>
                  <a:gd name="T38" fmla="*/ 54 w 76"/>
                  <a:gd name="T39" fmla="*/ 69 h 69"/>
                  <a:gd name="T40" fmla="*/ 54 w 76"/>
                  <a:gd name="T41" fmla="*/ 6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69">
                    <a:moveTo>
                      <a:pt x="54" y="64"/>
                    </a:moveTo>
                    <a:cubicBezTo>
                      <a:pt x="54" y="59"/>
                      <a:pt x="54" y="59"/>
                      <a:pt x="54" y="59"/>
                    </a:cubicBezTo>
                    <a:cubicBezTo>
                      <a:pt x="22" y="59"/>
                      <a:pt x="22" y="59"/>
                      <a:pt x="22" y="59"/>
                    </a:cubicBezTo>
                    <a:cubicBezTo>
                      <a:pt x="15" y="59"/>
                      <a:pt x="10" y="53"/>
                      <a:pt x="10" y="46"/>
                    </a:cubicBezTo>
                    <a:cubicBezTo>
                      <a:pt x="10" y="23"/>
                      <a:pt x="10" y="23"/>
                      <a:pt x="10" y="23"/>
                    </a:cubicBezTo>
                    <a:cubicBezTo>
                      <a:pt x="10" y="16"/>
                      <a:pt x="15" y="10"/>
                      <a:pt x="22" y="10"/>
                    </a:cubicBezTo>
                    <a:cubicBezTo>
                      <a:pt x="54" y="10"/>
                      <a:pt x="54" y="10"/>
                      <a:pt x="54" y="10"/>
                    </a:cubicBezTo>
                    <a:cubicBezTo>
                      <a:pt x="61" y="10"/>
                      <a:pt x="66" y="16"/>
                      <a:pt x="66" y="23"/>
                    </a:cubicBezTo>
                    <a:cubicBezTo>
                      <a:pt x="66" y="46"/>
                      <a:pt x="66" y="46"/>
                      <a:pt x="66" y="46"/>
                    </a:cubicBezTo>
                    <a:cubicBezTo>
                      <a:pt x="66" y="53"/>
                      <a:pt x="61" y="59"/>
                      <a:pt x="54" y="59"/>
                    </a:cubicBezTo>
                    <a:cubicBezTo>
                      <a:pt x="54" y="64"/>
                      <a:pt x="54" y="64"/>
                      <a:pt x="54" y="64"/>
                    </a:cubicBezTo>
                    <a:cubicBezTo>
                      <a:pt x="54" y="69"/>
                      <a:pt x="54" y="69"/>
                      <a:pt x="54" y="69"/>
                    </a:cubicBezTo>
                    <a:cubicBezTo>
                      <a:pt x="66" y="69"/>
                      <a:pt x="76" y="59"/>
                      <a:pt x="76" y="46"/>
                    </a:cubicBezTo>
                    <a:cubicBezTo>
                      <a:pt x="76" y="23"/>
                      <a:pt x="76" y="23"/>
                      <a:pt x="76" y="23"/>
                    </a:cubicBezTo>
                    <a:cubicBezTo>
                      <a:pt x="76" y="10"/>
                      <a:pt x="66" y="0"/>
                      <a:pt x="54" y="0"/>
                    </a:cubicBezTo>
                    <a:cubicBezTo>
                      <a:pt x="22" y="0"/>
                      <a:pt x="22" y="0"/>
                      <a:pt x="22" y="0"/>
                    </a:cubicBezTo>
                    <a:cubicBezTo>
                      <a:pt x="10" y="0"/>
                      <a:pt x="0" y="10"/>
                      <a:pt x="0" y="23"/>
                    </a:cubicBezTo>
                    <a:cubicBezTo>
                      <a:pt x="0" y="46"/>
                      <a:pt x="0" y="46"/>
                      <a:pt x="0" y="46"/>
                    </a:cubicBezTo>
                    <a:cubicBezTo>
                      <a:pt x="0" y="59"/>
                      <a:pt x="10" y="69"/>
                      <a:pt x="22" y="69"/>
                    </a:cubicBezTo>
                    <a:cubicBezTo>
                      <a:pt x="54" y="69"/>
                      <a:pt x="54" y="69"/>
                      <a:pt x="54" y="69"/>
                    </a:cubicBezTo>
                    <a:cubicBezTo>
                      <a:pt x="54" y="64"/>
                      <a:pt x="54" y="64"/>
                      <a:pt x="54" y="6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9" name="iSḷîḓe"/>
              <p:cNvSpPr/>
              <p:nvPr/>
            </p:nvSpPr>
            <p:spPr bwMode="auto">
              <a:xfrm>
                <a:off x="4678997" y="2714581"/>
                <a:ext cx="114828" cy="59581"/>
              </a:xfrm>
              <a:custGeom>
                <a:avLst/>
                <a:gdLst>
                  <a:gd name="T0" fmla="*/ 37 w 56"/>
                  <a:gd name="T1" fmla="*/ 0 h 29"/>
                  <a:gd name="T2" fmla="*/ 17 w 56"/>
                  <a:gd name="T3" fmla="*/ 0 h 29"/>
                  <a:gd name="T4" fmla="*/ 0 w 56"/>
                  <a:gd name="T5" fmla="*/ 8 h 29"/>
                  <a:gd name="T6" fmla="*/ 0 w 56"/>
                  <a:gd name="T7" fmla="*/ 13 h 29"/>
                  <a:gd name="T8" fmla="*/ 0 w 56"/>
                  <a:gd name="T9" fmla="*/ 29 h 29"/>
                  <a:gd name="T10" fmla="*/ 26 w 56"/>
                  <a:gd name="T11" fmla="*/ 14 h 29"/>
                  <a:gd name="T12" fmla="*/ 56 w 56"/>
                  <a:gd name="T13" fmla="*/ 28 h 29"/>
                  <a:gd name="T14" fmla="*/ 56 w 56"/>
                  <a:gd name="T15" fmla="*/ 13 h 29"/>
                  <a:gd name="T16" fmla="*/ 56 w 56"/>
                  <a:gd name="T17" fmla="*/ 9 h 29"/>
                  <a:gd name="T18" fmla="*/ 37 w 56"/>
                  <a:gd name="T1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29">
                    <a:moveTo>
                      <a:pt x="37" y="0"/>
                    </a:moveTo>
                    <a:cubicBezTo>
                      <a:pt x="17" y="0"/>
                      <a:pt x="17" y="0"/>
                      <a:pt x="17" y="0"/>
                    </a:cubicBezTo>
                    <a:cubicBezTo>
                      <a:pt x="0" y="8"/>
                      <a:pt x="0" y="8"/>
                      <a:pt x="0" y="8"/>
                    </a:cubicBezTo>
                    <a:cubicBezTo>
                      <a:pt x="0" y="10"/>
                      <a:pt x="0" y="11"/>
                      <a:pt x="0" y="13"/>
                    </a:cubicBezTo>
                    <a:cubicBezTo>
                      <a:pt x="0" y="29"/>
                      <a:pt x="0" y="29"/>
                      <a:pt x="0" y="29"/>
                    </a:cubicBezTo>
                    <a:cubicBezTo>
                      <a:pt x="6" y="25"/>
                      <a:pt x="26" y="14"/>
                      <a:pt x="26" y="14"/>
                    </a:cubicBezTo>
                    <a:cubicBezTo>
                      <a:pt x="56" y="28"/>
                      <a:pt x="56" y="28"/>
                      <a:pt x="56" y="28"/>
                    </a:cubicBezTo>
                    <a:cubicBezTo>
                      <a:pt x="56" y="13"/>
                      <a:pt x="56" y="13"/>
                      <a:pt x="56" y="13"/>
                    </a:cubicBezTo>
                    <a:cubicBezTo>
                      <a:pt x="56" y="11"/>
                      <a:pt x="56" y="10"/>
                      <a:pt x="56" y="9"/>
                    </a:cubicBezTo>
                    <a:cubicBezTo>
                      <a:pt x="37" y="0"/>
                      <a:pt x="37" y="0"/>
                      <a:pt x="37" y="0"/>
                    </a:cubicBezTo>
                  </a:path>
                </a:pathLst>
              </a:custGeom>
              <a:solidFill>
                <a:srgbClr val="CB4C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0" name="íŝliďé"/>
              <p:cNvSpPr/>
              <p:nvPr/>
            </p:nvSpPr>
            <p:spPr bwMode="auto">
              <a:xfrm>
                <a:off x="4668164" y="2703748"/>
                <a:ext cx="138661" cy="74747"/>
              </a:xfrm>
              <a:custGeom>
                <a:avLst/>
                <a:gdLst>
                  <a:gd name="T0" fmla="*/ 61 w 67"/>
                  <a:gd name="T1" fmla="*/ 14 h 36"/>
                  <a:gd name="T2" fmla="*/ 61 w 67"/>
                  <a:gd name="T3" fmla="*/ 18 h 36"/>
                  <a:gd name="T4" fmla="*/ 61 w 67"/>
                  <a:gd name="T5" fmla="*/ 33 h 36"/>
                  <a:gd name="T6" fmla="*/ 64 w 67"/>
                  <a:gd name="T7" fmla="*/ 34 h 36"/>
                  <a:gd name="T8" fmla="*/ 67 w 67"/>
                  <a:gd name="T9" fmla="*/ 17 h 36"/>
                  <a:gd name="T10" fmla="*/ 61 w 67"/>
                  <a:gd name="T11" fmla="*/ 14 h 36"/>
                  <a:gd name="T12" fmla="*/ 5 w 67"/>
                  <a:gd name="T13" fmla="*/ 13 h 36"/>
                  <a:gd name="T14" fmla="*/ 0 w 67"/>
                  <a:gd name="T15" fmla="*/ 16 h 36"/>
                  <a:gd name="T16" fmla="*/ 0 w 67"/>
                  <a:gd name="T17" fmla="*/ 36 h 36"/>
                  <a:gd name="T18" fmla="*/ 3 w 67"/>
                  <a:gd name="T19" fmla="*/ 35 h 36"/>
                  <a:gd name="T20" fmla="*/ 5 w 67"/>
                  <a:gd name="T21" fmla="*/ 34 h 36"/>
                  <a:gd name="T22" fmla="*/ 5 w 67"/>
                  <a:gd name="T23" fmla="*/ 18 h 36"/>
                  <a:gd name="T24" fmla="*/ 5 w 67"/>
                  <a:gd name="T25" fmla="*/ 13 h 36"/>
                  <a:gd name="T26" fmla="*/ 31 w 67"/>
                  <a:gd name="T27" fmla="*/ 0 h 36"/>
                  <a:gd name="T28" fmla="*/ 22 w 67"/>
                  <a:gd name="T29" fmla="*/ 5 h 36"/>
                  <a:gd name="T30" fmla="*/ 42 w 67"/>
                  <a:gd name="T31" fmla="*/ 5 h 36"/>
                  <a:gd name="T32" fmla="*/ 31 w 67"/>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36">
                    <a:moveTo>
                      <a:pt x="61" y="14"/>
                    </a:moveTo>
                    <a:cubicBezTo>
                      <a:pt x="61" y="15"/>
                      <a:pt x="61" y="16"/>
                      <a:pt x="61" y="18"/>
                    </a:cubicBezTo>
                    <a:cubicBezTo>
                      <a:pt x="61" y="33"/>
                      <a:pt x="61" y="33"/>
                      <a:pt x="61" y="33"/>
                    </a:cubicBezTo>
                    <a:cubicBezTo>
                      <a:pt x="64" y="34"/>
                      <a:pt x="64" y="34"/>
                      <a:pt x="64" y="34"/>
                    </a:cubicBezTo>
                    <a:cubicBezTo>
                      <a:pt x="67" y="17"/>
                      <a:pt x="67" y="17"/>
                      <a:pt x="67" y="17"/>
                    </a:cubicBezTo>
                    <a:cubicBezTo>
                      <a:pt x="61" y="14"/>
                      <a:pt x="61" y="14"/>
                      <a:pt x="61" y="14"/>
                    </a:cubicBezTo>
                    <a:moveTo>
                      <a:pt x="5" y="13"/>
                    </a:moveTo>
                    <a:cubicBezTo>
                      <a:pt x="0" y="16"/>
                      <a:pt x="0" y="16"/>
                      <a:pt x="0" y="16"/>
                    </a:cubicBezTo>
                    <a:cubicBezTo>
                      <a:pt x="0" y="36"/>
                      <a:pt x="0" y="36"/>
                      <a:pt x="0" y="36"/>
                    </a:cubicBezTo>
                    <a:cubicBezTo>
                      <a:pt x="3" y="35"/>
                      <a:pt x="3" y="35"/>
                      <a:pt x="3" y="35"/>
                    </a:cubicBezTo>
                    <a:cubicBezTo>
                      <a:pt x="3" y="35"/>
                      <a:pt x="4" y="35"/>
                      <a:pt x="5" y="34"/>
                    </a:cubicBezTo>
                    <a:cubicBezTo>
                      <a:pt x="5" y="18"/>
                      <a:pt x="5" y="18"/>
                      <a:pt x="5" y="18"/>
                    </a:cubicBezTo>
                    <a:cubicBezTo>
                      <a:pt x="5" y="16"/>
                      <a:pt x="5" y="15"/>
                      <a:pt x="5" y="13"/>
                    </a:cubicBezTo>
                    <a:moveTo>
                      <a:pt x="31" y="0"/>
                    </a:moveTo>
                    <a:cubicBezTo>
                      <a:pt x="22" y="5"/>
                      <a:pt x="22" y="5"/>
                      <a:pt x="22" y="5"/>
                    </a:cubicBezTo>
                    <a:cubicBezTo>
                      <a:pt x="42" y="5"/>
                      <a:pt x="42" y="5"/>
                      <a:pt x="42" y="5"/>
                    </a:cubicBezTo>
                    <a:cubicBezTo>
                      <a:pt x="31" y="0"/>
                      <a:pt x="31" y="0"/>
                      <a:pt x="31" y="0"/>
                    </a:cubicBezTo>
                  </a:path>
                </a:pathLst>
              </a:custGeom>
              <a:solidFill>
                <a:srgbClr val="640B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1" name="îsļïďé"/>
              <p:cNvSpPr/>
              <p:nvPr/>
            </p:nvSpPr>
            <p:spPr bwMode="auto">
              <a:xfrm>
                <a:off x="4323679" y="1581464"/>
                <a:ext cx="813548" cy="486395"/>
              </a:xfrm>
              <a:custGeom>
                <a:avLst/>
                <a:gdLst>
                  <a:gd name="T0" fmla="*/ 43 w 394"/>
                  <a:gd name="T1" fmla="*/ 236 h 236"/>
                  <a:gd name="T2" fmla="*/ 12 w 394"/>
                  <a:gd name="T3" fmla="*/ 154 h 236"/>
                  <a:gd name="T4" fmla="*/ 39 w 394"/>
                  <a:gd name="T5" fmla="*/ 60 h 236"/>
                  <a:gd name="T6" fmla="*/ 36 w 394"/>
                  <a:gd name="T7" fmla="*/ 42 h 236"/>
                  <a:gd name="T8" fmla="*/ 72 w 394"/>
                  <a:gd name="T9" fmla="*/ 14 h 236"/>
                  <a:gd name="T10" fmla="*/ 331 w 394"/>
                  <a:gd name="T11" fmla="*/ 33 h 236"/>
                  <a:gd name="T12" fmla="*/ 385 w 394"/>
                  <a:gd name="T13" fmla="*/ 134 h 236"/>
                  <a:gd name="T14" fmla="*/ 354 w 394"/>
                  <a:gd name="T15" fmla="*/ 230 h 236"/>
                  <a:gd name="T16" fmla="*/ 353 w 394"/>
                  <a:gd name="T17" fmla="*/ 142 h 236"/>
                  <a:gd name="T18" fmla="*/ 143 w 394"/>
                  <a:gd name="T19" fmla="*/ 105 h 236"/>
                  <a:gd name="T20" fmla="*/ 44 w 394"/>
                  <a:gd name="T21" fmla="*/ 152 h 236"/>
                  <a:gd name="T22" fmla="*/ 43 w 394"/>
                  <a:gd name="T23"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4" h="236">
                    <a:moveTo>
                      <a:pt x="43" y="236"/>
                    </a:moveTo>
                    <a:cubicBezTo>
                      <a:pt x="12" y="154"/>
                      <a:pt x="12" y="154"/>
                      <a:pt x="12" y="154"/>
                    </a:cubicBezTo>
                    <a:cubicBezTo>
                      <a:pt x="0" y="120"/>
                      <a:pt x="9" y="81"/>
                      <a:pt x="39" y="60"/>
                    </a:cubicBezTo>
                    <a:cubicBezTo>
                      <a:pt x="39" y="60"/>
                      <a:pt x="37" y="52"/>
                      <a:pt x="36" y="42"/>
                    </a:cubicBezTo>
                    <a:cubicBezTo>
                      <a:pt x="33" y="18"/>
                      <a:pt x="47" y="15"/>
                      <a:pt x="72" y="14"/>
                    </a:cubicBezTo>
                    <a:cubicBezTo>
                      <a:pt x="272" y="2"/>
                      <a:pt x="271" y="0"/>
                      <a:pt x="331" y="33"/>
                    </a:cubicBezTo>
                    <a:cubicBezTo>
                      <a:pt x="394" y="73"/>
                      <a:pt x="385" y="134"/>
                      <a:pt x="385" y="134"/>
                    </a:cubicBezTo>
                    <a:cubicBezTo>
                      <a:pt x="354" y="230"/>
                      <a:pt x="354" y="230"/>
                      <a:pt x="354" y="230"/>
                    </a:cubicBezTo>
                    <a:cubicBezTo>
                      <a:pt x="353" y="142"/>
                      <a:pt x="353" y="142"/>
                      <a:pt x="353" y="142"/>
                    </a:cubicBezTo>
                    <a:cubicBezTo>
                      <a:pt x="256" y="167"/>
                      <a:pt x="143" y="105"/>
                      <a:pt x="143" y="105"/>
                    </a:cubicBezTo>
                    <a:cubicBezTo>
                      <a:pt x="105" y="113"/>
                      <a:pt x="57" y="115"/>
                      <a:pt x="44" y="152"/>
                    </a:cubicBezTo>
                    <a:cubicBezTo>
                      <a:pt x="43" y="236"/>
                      <a:pt x="43" y="236"/>
                      <a:pt x="43" y="236"/>
                    </a:cubicBezTo>
                  </a:path>
                </a:pathLst>
              </a:custGeom>
              <a:solidFill>
                <a:srgbClr val="AA63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2" name="ïSḻíde"/>
              <p:cNvSpPr/>
              <p:nvPr/>
            </p:nvSpPr>
            <p:spPr bwMode="auto">
              <a:xfrm>
                <a:off x="4326929" y="1583631"/>
                <a:ext cx="801632" cy="540560"/>
              </a:xfrm>
              <a:custGeom>
                <a:avLst/>
                <a:gdLst>
                  <a:gd name="T0" fmla="*/ 46 w 388"/>
                  <a:gd name="T1" fmla="*/ 233 h 262"/>
                  <a:gd name="T2" fmla="*/ 10 w 388"/>
                  <a:gd name="T3" fmla="*/ 153 h 262"/>
                  <a:gd name="T4" fmla="*/ 10 w 388"/>
                  <a:gd name="T5" fmla="*/ 123 h 262"/>
                  <a:gd name="T6" fmla="*/ 42 w 388"/>
                  <a:gd name="T7" fmla="*/ 61 h 262"/>
                  <a:gd name="T8" fmla="*/ 41 w 388"/>
                  <a:gd name="T9" fmla="*/ 57 h 262"/>
                  <a:gd name="T10" fmla="*/ 39 w 388"/>
                  <a:gd name="T11" fmla="*/ 35 h 262"/>
                  <a:gd name="T12" fmla="*/ 44 w 388"/>
                  <a:gd name="T13" fmla="*/ 23 h 262"/>
                  <a:gd name="T14" fmla="*/ 70 w 388"/>
                  <a:gd name="T15" fmla="*/ 18 h 262"/>
                  <a:gd name="T16" fmla="*/ 283 w 388"/>
                  <a:gd name="T17" fmla="*/ 16 h 262"/>
                  <a:gd name="T18" fmla="*/ 329 w 388"/>
                  <a:gd name="T19" fmla="*/ 32 h 262"/>
                  <a:gd name="T20" fmla="*/ 370 w 388"/>
                  <a:gd name="T21" fmla="*/ 86 h 262"/>
                  <a:gd name="T22" fmla="*/ 378 w 388"/>
                  <a:gd name="T23" fmla="*/ 131 h 262"/>
                  <a:gd name="T24" fmla="*/ 378 w 388"/>
                  <a:gd name="T25" fmla="*/ 132 h 262"/>
                  <a:gd name="T26" fmla="*/ 379 w 388"/>
                  <a:gd name="T27" fmla="*/ 132 h 262"/>
                  <a:gd name="T28" fmla="*/ 378 w 388"/>
                  <a:gd name="T29" fmla="*/ 132 h 262"/>
                  <a:gd name="T30" fmla="*/ 378 w 388"/>
                  <a:gd name="T31" fmla="*/ 132 h 262"/>
                  <a:gd name="T32" fmla="*/ 378 w 388"/>
                  <a:gd name="T33" fmla="*/ 132 h 262"/>
                  <a:gd name="T34" fmla="*/ 356 w 388"/>
                  <a:gd name="T35" fmla="*/ 135 h 262"/>
                  <a:gd name="T36" fmla="*/ 301 w 388"/>
                  <a:gd name="T37" fmla="*/ 142 h 262"/>
                  <a:gd name="T38" fmla="*/ 157 w 388"/>
                  <a:gd name="T39" fmla="*/ 106 h 262"/>
                  <a:gd name="T40" fmla="*/ 144 w 388"/>
                  <a:gd name="T41" fmla="*/ 100 h 262"/>
                  <a:gd name="T42" fmla="*/ 143 w 388"/>
                  <a:gd name="T43" fmla="*/ 99 h 262"/>
                  <a:gd name="T44" fmla="*/ 140 w 388"/>
                  <a:gd name="T45" fmla="*/ 99 h 262"/>
                  <a:gd name="T46" fmla="*/ 55 w 388"/>
                  <a:gd name="T47" fmla="*/ 125 h 262"/>
                  <a:gd name="T48" fmla="*/ 37 w 388"/>
                  <a:gd name="T49" fmla="*/ 150 h 262"/>
                  <a:gd name="T50" fmla="*/ 41 w 388"/>
                  <a:gd name="T51" fmla="*/ 235 h 262"/>
                  <a:gd name="T52" fmla="*/ 41 w 388"/>
                  <a:gd name="T53" fmla="*/ 235 h 262"/>
                  <a:gd name="T54" fmla="*/ 47 w 388"/>
                  <a:gd name="T55" fmla="*/ 151 h 262"/>
                  <a:gd name="T56" fmla="*/ 46 w 388"/>
                  <a:gd name="T57" fmla="*/ 153 h 262"/>
                  <a:gd name="T58" fmla="*/ 98 w 388"/>
                  <a:gd name="T59" fmla="*/ 117 h 262"/>
                  <a:gd name="T60" fmla="*/ 141 w 388"/>
                  <a:gd name="T61" fmla="*/ 104 h 262"/>
                  <a:gd name="T62" fmla="*/ 189 w 388"/>
                  <a:gd name="T63" fmla="*/ 130 h 262"/>
                  <a:gd name="T64" fmla="*/ 352 w 388"/>
                  <a:gd name="T65" fmla="*/ 146 h 262"/>
                  <a:gd name="T66" fmla="*/ 346 w 388"/>
                  <a:gd name="T67" fmla="*/ 141 h 262"/>
                  <a:gd name="T68" fmla="*/ 388 w 388"/>
                  <a:gd name="T69" fmla="*/ 134 h 262"/>
                  <a:gd name="T70" fmla="*/ 388 w 388"/>
                  <a:gd name="T71" fmla="*/ 125 h 262"/>
                  <a:gd name="T72" fmla="*/ 332 w 388"/>
                  <a:gd name="T73" fmla="*/ 28 h 262"/>
                  <a:gd name="T74" fmla="*/ 331 w 388"/>
                  <a:gd name="T75" fmla="*/ 28 h 262"/>
                  <a:gd name="T76" fmla="*/ 230 w 388"/>
                  <a:gd name="T77" fmla="*/ 0 h 262"/>
                  <a:gd name="T78" fmla="*/ 54 w 388"/>
                  <a:gd name="T79" fmla="*/ 9 h 262"/>
                  <a:gd name="T80" fmla="*/ 30 w 388"/>
                  <a:gd name="T81" fmla="*/ 25 h 262"/>
                  <a:gd name="T82" fmla="*/ 29 w 388"/>
                  <a:gd name="T83" fmla="*/ 42 h 262"/>
                  <a:gd name="T84" fmla="*/ 37 w 388"/>
                  <a:gd name="T85" fmla="*/ 59 h 262"/>
                  <a:gd name="T86" fmla="*/ 0 w 388"/>
                  <a:gd name="T87" fmla="*/ 123 h 262"/>
                  <a:gd name="T88" fmla="*/ 5 w 388"/>
                  <a:gd name="T89" fmla="*/ 155 h 262"/>
                  <a:gd name="T90" fmla="*/ 46 w 388"/>
                  <a:gd name="T91" fmla="*/ 23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8" h="262">
                    <a:moveTo>
                      <a:pt x="41" y="235"/>
                    </a:moveTo>
                    <a:cubicBezTo>
                      <a:pt x="46" y="233"/>
                      <a:pt x="46" y="233"/>
                      <a:pt x="46" y="233"/>
                    </a:cubicBezTo>
                    <a:cubicBezTo>
                      <a:pt x="15" y="151"/>
                      <a:pt x="15" y="151"/>
                      <a:pt x="15" y="151"/>
                    </a:cubicBezTo>
                    <a:cubicBezTo>
                      <a:pt x="10" y="153"/>
                      <a:pt x="10" y="153"/>
                      <a:pt x="10" y="153"/>
                    </a:cubicBezTo>
                    <a:cubicBezTo>
                      <a:pt x="15" y="151"/>
                      <a:pt x="15" y="151"/>
                      <a:pt x="15" y="151"/>
                    </a:cubicBezTo>
                    <a:cubicBezTo>
                      <a:pt x="12" y="142"/>
                      <a:pt x="10" y="132"/>
                      <a:pt x="10" y="123"/>
                    </a:cubicBezTo>
                    <a:cubicBezTo>
                      <a:pt x="10" y="99"/>
                      <a:pt x="20" y="77"/>
                      <a:pt x="40" y="63"/>
                    </a:cubicBezTo>
                    <a:cubicBezTo>
                      <a:pt x="42" y="61"/>
                      <a:pt x="42" y="61"/>
                      <a:pt x="42" y="61"/>
                    </a:cubicBezTo>
                    <a:cubicBezTo>
                      <a:pt x="42" y="58"/>
                      <a:pt x="42" y="58"/>
                      <a:pt x="42" y="58"/>
                    </a:cubicBezTo>
                    <a:cubicBezTo>
                      <a:pt x="42" y="58"/>
                      <a:pt x="41" y="57"/>
                      <a:pt x="41" y="57"/>
                    </a:cubicBezTo>
                    <a:cubicBezTo>
                      <a:pt x="41" y="54"/>
                      <a:pt x="40" y="48"/>
                      <a:pt x="39" y="41"/>
                    </a:cubicBezTo>
                    <a:cubicBezTo>
                      <a:pt x="39" y="39"/>
                      <a:pt x="39" y="37"/>
                      <a:pt x="39" y="35"/>
                    </a:cubicBezTo>
                    <a:cubicBezTo>
                      <a:pt x="39" y="31"/>
                      <a:pt x="39" y="29"/>
                      <a:pt x="40" y="27"/>
                    </a:cubicBezTo>
                    <a:cubicBezTo>
                      <a:pt x="41" y="25"/>
                      <a:pt x="42" y="24"/>
                      <a:pt x="44" y="23"/>
                    </a:cubicBezTo>
                    <a:cubicBezTo>
                      <a:pt x="46" y="21"/>
                      <a:pt x="49" y="20"/>
                      <a:pt x="54" y="19"/>
                    </a:cubicBezTo>
                    <a:cubicBezTo>
                      <a:pt x="58" y="18"/>
                      <a:pt x="64" y="18"/>
                      <a:pt x="70" y="18"/>
                    </a:cubicBezTo>
                    <a:cubicBezTo>
                      <a:pt x="150" y="13"/>
                      <a:pt x="198" y="10"/>
                      <a:pt x="230" y="10"/>
                    </a:cubicBezTo>
                    <a:cubicBezTo>
                      <a:pt x="254" y="10"/>
                      <a:pt x="269" y="12"/>
                      <a:pt x="283" y="16"/>
                    </a:cubicBezTo>
                    <a:cubicBezTo>
                      <a:pt x="296" y="20"/>
                      <a:pt x="308" y="27"/>
                      <a:pt x="326" y="37"/>
                    </a:cubicBezTo>
                    <a:cubicBezTo>
                      <a:pt x="329" y="32"/>
                      <a:pt x="329" y="32"/>
                      <a:pt x="329" y="32"/>
                    </a:cubicBezTo>
                    <a:cubicBezTo>
                      <a:pt x="326" y="37"/>
                      <a:pt x="326" y="37"/>
                      <a:pt x="326" y="37"/>
                    </a:cubicBezTo>
                    <a:cubicBezTo>
                      <a:pt x="350" y="52"/>
                      <a:pt x="363" y="70"/>
                      <a:pt x="370" y="86"/>
                    </a:cubicBezTo>
                    <a:cubicBezTo>
                      <a:pt x="377" y="102"/>
                      <a:pt x="378" y="117"/>
                      <a:pt x="378" y="125"/>
                    </a:cubicBezTo>
                    <a:cubicBezTo>
                      <a:pt x="378" y="128"/>
                      <a:pt x="378" y="129"/>
                      <a:pt x="378" y="131"/>
                    </a:cubicBezTo>
                    <a:cubicBezTo>
                      <a:pt x="378" y="131"/>
                      <a:pt x="378" y="132"/>
                      <a:pt x="378" y="132"/>
                    </a:cubicBezTo>
                    <a:cubicBezTo>
                      <a:pt x="378" y="132"/>
                      <a:pt x="378" y="132"/>
                      <a:pt x="378" y="132"/>
                    </a:cubicBezTo>
                    <a:cubicBezTo>
                      <a:pt x="378" y="132"/>
                      <a:pt x="378" y="132"/>
                      <a:pt x="378" y="132"/>
                    </a:cubicBezTo>
                    <a:cubicBezTo>
                      <a:pt x="379" y="132"/>
                      <a:pt x="379" y="132"/>
                      <a:pt x="379" y="132"/>
                    </a:cubicBezTo>
                    <a:cubicBezTo>
                      <a:pt x="378" y="132"/>
                      <a:pt x="378" y="132"/>
                      <a:pt x="378" y="132"/>
                    </a:cubicBezTo>
                    <a:cubicBezTo>
                      <a:pt x="378" y="132"/>
                      <a:pt x="378" y="132"/>
                      <a:pt x="378" y="132"/>
                    </a:cubicBezTo>
                    <a:cubicBezTo>
                      <a:pt x="379" y="132"/>
                      <a:pt x="379" y="132"/>
                      <a:pt x="379" y="132"/>
                    </a:cubicBezTo>
                    <a:cubicBezTo>
                      <a:pt x="378" y="132"/>
                      <a:pt x="378" y="132"/>
                      <a:pt x="378" y="132"/>
                    </a:cubicBezTo>
                    <a:cubicBezTo>
                      <a:pt x="383" y="133"/>
                      <a:pt x="383" y="133"/>
                      <a:pt x="383" y="133"/>
                    </a:cubicBezTo>
                    <a:cubicBezTo>
                      <a:pt x="378" y="132"/>
                      <a:pt x="378" y="132"/>
                      <a:pt x="378" y="132"/>
                    </a:cubicBezTo>
                    <a:cubicBezTo>
                      <a:pt x="357" y="199"/>
                      <a:pt x="357" y="199"/>
                      <a:pt x="357" y="199"/>
                    </a:cubicBezTo>
                    <a:cubicBezTo>
                      <a:pt x="356" y="135"/>
                      <a:pt x="356" y="135"/>
                      <a:pt x="356" y="135"/>
                    </a:cubicBezTo>
                    <a:cubicBezTo>
                      <a:pt x="349" y="136"/>
                      <a:pt x="349" y="136"/>
                      <a:pt x="349" y="136"/>
                    </a:cubicBezTo>
                    <a:cubicBezTo>
                      <a:pt x="334" y="140"/>
                      <a:pt x="317" y="142"/>
                      <a:pt x="301" y="142"/>
                    </a:cubicBezTo>
                    <a:cubicBezTo>
                      <a:pt x="261" y="142"/>
                      <a:pt x="221" y="131"/>
                      <a:pt x="192" y="121"/>
                    </a:cubicBezTo>
                    <a:cubicBezTo>
                      <a:pt x="177" y="115"/>
                      <a:pt x="165" y="110"/>
                      <a:pt x="157" y="106"/>
                    </a:cubicBezTo>
                    <a:cubicBezTo>
                      <a:pt x="152" y="104"/>
                      <a:pt x="149" y="102"/>
                      <a:pt x="147" y="101"/>
                    </a:cubicBezTo>
                    <a:cubicBezTo>
                      <a:pt x="146" y="101"/>
                      <a:pt x="145" y="100"/>
                      <a:pt x="144" y="100"/>
                    </a:cubicBezTo>
                    <a:cubicBezTo>
                      <a:pt x="144" y="99"/>
                      <a:pt x="144" y="99"/>
                      <a:pt x="144" y="99"/>
                    </a:cubicBezTo>
                    <a:cubicBezTo>
                      <a:pt x="143" y="99"/>
                      <a:pt x="143" y="99"/>
                      <a:pt x="143" y="99"/>
                    </a:cubicBezTo>
                    <a:cubicBezTo>
                      <a:pt x="142" y="98"/>
                      <a:pt x="142" y="98"/>
                      <a:pt x="142" y="98"/>
                    </a:cubicBezTo>
                    <a:cubicBezTo>
                      <a:pt x="140" y="99"/>
                      <a:pt x="140" y="99"/>
                      <a:pt x="140" y="99"/>
                    </a:cubicBezTo>
                    <a:cubicBezTo>
                      <a:pt x="121" y="103"/>
                      <a:pt x="100" y="105"/>
                      <a:pt x="81" y="112"/>
                    </a:cubicBezTo>
                    <a:cubicBezTo>
                      <a:pt x="71" y="115"/>
                      <a:pt x="62" y="119"/>
                      <a:pt x="55" y="125"/>
                    </a:cubicBezTo>
                    <a:cubicBezTo>
                      <a:pt x="47" y="131"/>
                      <a:pt x="41" y="139"/>
                      <a:pt x="37" y="149"/>
                    </a:cubicBezTo>
                    <a:cubicBezTo>
                      <a:pt x="37" y="150"/>
                      <a:pt x="37" y="150"/>
                      <a:pt x="37" y="150"/>
                    </a:cubicBezTo>
                    <a:cubicBezTo>
                      <a:pt x="36" y="235"/>
                      <a:pt x="36" y="235"/>
                      <a:pt x="36" y="235"/>
                    </a:cubicBezTo>
                    <a:cubicBezTo>
                      <a:pt x="41" y="235"/>
                      <a:pt x="41" y="235"/>
                      <a:pt x="41" y="235"/>
                    </a:cubicBezTo>
                    <a:cubicBezTo>
                      <a:pt x="46" y="233"/>
                      <a:pt x="46" y="233"/>
                      <a:pt x="46" y="233"/>
                    </a:cubicBezTo>
                    <a:cubicBezTo>
                      <a:pt x="41" y="235"/>
                      <a:pt x="41" y="235"/>
                      <a:pt x="41" y="235"/>
                    </a:cubicBezTo>
                    <a:cubicBezTo>
                      <a:pt x="46" y="235"/>
                      <a:pt x="46" y="235"/>
                      <a:pt x="46" y="235"/>
                    </a:cubicBezTo>
                    <a:cubicBezTo>
                      <a:pt x="47" y="151"/>
                      <a:pt x="47" y="151"/>
                      <a:pt x="47" y="151"/>
                    </a:cubicBezTo>
                    <a:cubicBezTo>
                      <a:pt x="42" y="151"/>
                      <a:pt x="42" y="151"/>
                      <a:pt x="42" y="151"/>
                    </a:cubicBezTo>
                    <a:cubicBezTo>
                      <a:pt x="46" y="153"/>
                      <a:pt x="46" y="153"/>
                      <a:pt x="46" y="153"/>
                    </a:cubicBezTo>
                    <a:cubicBezTo>
                      <a:pt x="50" y="144"/>
                      <a:pt x="54" y="138"/>
                      <a:pt x="61" y="133"/>
                    </a:cubicBezTo>
                    <a:cubicBezTo>
                      <a:pt x="70" y="125"/>
                      <a:pt x="83" y="121"/>
                      <a:pt x="98" y="117"/>
                    </a:cubicBezTo>
                    <a:cubicBezTo>
                      <a:pt x="112" y="114"/>
                      <a:pt x="127" y="112"/>
                      <a:pt x="142" y="109"/>
                    </a:cubicBezTo>
                    <a:cubicBezTo>
                      <a:pt x="141" y="104"/>
                      <a:pt x="141" y="104"/>
                      <a:pt x="141" y="104"/>
                    </a:cubicBezTo>
                    <a:cubicBezTo>
                      <a:pt x="139" y="108"/>
                      <a:pt x="139" y="108"/>
                      <a:pt x="139" y="108"/>
                    </a:cubicBezTo>
                    <a:cubicBezTo>
                      <a:pt x="139" y="108"/>
                      <a:pt x="158" y="119"/>
                      <a:pt x="189" y="130"/>
                    </a:cubicBezTo>
                    <a:cubicBezTo>
                      <a:pt x="219" y="141"/>
                      <a:pt x="259" y="152"/>
                      <a:pt x="301" y="152"/>
                    </a:cubicBezTo>
                    <a:cubicBezTo>
                      <a:pt x="318" y="152"/>
                      <a:pt x="335" y="150"/>
                      <a:pt x="352" y="146"/>
                    </a:cubicBezTo>
                    <a:cubicBezTo>
                      <a:pt x="351" y="141"/>
                      <a:pt x="351" y="141"/>
                      <a:pt x="351" y="141"/>
                    </a:cubicBezTo>
                    <a:cubicBezTo>
                      <a:pt x="346" y="141"/>
                      <a:pt x="346" y="141"/>
                      <a:pt x="346" y="141"/>
                    </a:cubicBezTo>
                    <a:cubicBezTo>
                      <a:pt x="348" y="260"/>
                      <a:pt x="348" y="260"/>
                      <a:pt x="348" y="260"/>
                    </a:cubicBezTo>
                    <a:cubicBezTo>
                      <a:pt x="388" y="134"/>
                      <a:pt x="388" y="134"/>
                      <a:pt x="388" y="134"/>
                    </a:cubicBezTo>
                    <a:cubicBezTo>
                      <a:pt x="388" y="134"/>
                      <a:pt x="388" y="134"/>
                      <a:pt x="388" y="134"/>
                    </a:cubicBezTo>
                    <a:cubicBezTo>
                      <a:pt x="388" y="134"/>
                      <a:pt x="388" y="130"/>
                      <a:pt x="388" y="125"/>
                    </a:cubicBezTo>
                    <a:cubicBezTo>
                      <a:pt x="388" y="116"/>
                      <a:pt x="387" y="100"/>
                      <a:pt x="379" y="82"/>
                    </a:cubicBezTo>
                    <a:cubicBezTo>
                      <a:pt x="371" y="64"/>
                      <a:pt x="357" y="44"/>
                      <a:pt x="332" y="28"/>
                    </a:cubicBezTo>
                    <a:cubicBezTo>
                      <a:pt x="331" y="28"/>
                      <a:pt x="331" y="28"/>
                      <a:pt x="331" y="28"/>
                    </a:cubicBezTo>
                    <a:cubicBezTo>
                      <a:pt x="331" y="28"/>
                      <a:pt x="331" y="28"/>
                      <a:pt x="331" y="28"/>
                    </a:cubicBezTo>
                    <a:cubicBezTo>
                      <a:pt x="313" y="18"/>
                      <a:pt x="300" y="11"/>
                      <a:pt x="286" y="6"/>
                    </a:cubicBezTo>
                    <a:cubicBezTo>
                      <a:pt x="271" y="2"/>
                      <a:pt x="255" y="0"/>
                      <a:pt x="230" y="0"/>
                    </a:cubicBezTo>
                    <a:cubicBezTo>
                      <a:pt x="197" y="0"/>
                      <a:pt x="149" y="3"/>
                      <a:pt x="69" y="8"/>
                    </a:cubicBezTo>
                    <a:cubicBezTo>
                      <a:pt x="64" y="8"/>
                      <a:pt x="59" y="8"/>
                      <a:pt x="54" y="9"/>
                    </a:cubicBezTo>
                    <a:cubicBezTo>
                      <a:pt x="47" y="10"/>
                      <a:pt x="41" y="12"/>
                      <a:pt x="36" y="17"/>
                    </a:cubicBezTo>
                    <a:cubicBezTo>
                      <a:pt x="33" y="19"/>
                      <a:pt x="31" y="21"/>
                      <a:pt x="30" y="25"/>
                    </a:cubicBezTo>
                    <a:cubicBezTo>
                      <a:pt x="29" y="28"/>
                      <a:pt x="29" y="31"/>
                      <a:pt x="29" y="35"/>
                    </a:cubicBezTo>
                    <a:cubicBezTo>
                      <a:pt x="29" y="37"/>
                      <a:pt x="29" y="40"/>
                      <a:pt x="29" y="42"/>
                    </a:cubicBezTo>
                    <a:cubicBezTo>
                      <a:pt x="30" y="52"/>
                      <a:pt x="32" y="60"/>
                      <a:pt x="32" y="60"/>
                    </a:cubicBezTo>
                    <a:cubicBezTo>
                      <a:pt x="37" y="59"/>
                      <a:pt x="37" y="59"/>
                      <a:pt x="37" y="59"/>
                    </a:cubicBezTo>
                    <a:cubicBezTo>
                      <a:pt x="34" y="55"/>
                      <a:pt x="34" y="55"/>
                      <a:pt x="34" y="55"/>
                    </a:cubicBezTo>
                    <a:cubicBezTo>
                      <a:pt x="11" y="71"/>
                      <a:pt x="0" y="97"/>
                      <a:pt x="0" y="123"/>
                    </a:cubicBezTo>
                    <a:cubicBezTo>
                      <a:pt x="0" y="133"/>
                      <a:pt x="2" y="144"/>
                      <a:pt x="5" y="155"/>
                    </a:cubicBezTo>
                    <a:cubicBezTo>
                      <a:pt x="5" y="155"/>
                      <a:pt x="5" y="155"/>
                      <a:pt x="5" y="155"/>
                    </a:cubicBezTo>
                    <a:cubicBezTo>
                      <a:pt x="46" y="262"/>
                      <a:pt x="46" y="262"/>
                      <a:pt x="46" y="262"/>
                    </a:cubicBezTo>
                    <a:cubicBezTo>
                      <a:pt x="46" y="235"/>
                      <a:pt x="46" y="235"/>
                      <a:pt x="46" y="235"/>
                    </a:cubicBezTo>
                    <a:cubicBezTo>
                      <a:pt x="41" y="235"/>
                      <a:pt x="41" y="235"/>
                      <a:pt x="41" y="235"/>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3" name="íṡľíḓé"/>
              <p:cNvSpPr/>
              <p:nvPr/>
            </p:nvSpPr>
            <p:spPr bwMode="auto">
              <a:xfrm>
                <a:off x="4668164" y="2703748"/>
                <a:ext cx="136494" cy="121328"/>
              </a:xfrm>
              <a:custGeom>
                <a:avLst/>
                <a:gdLst>
                  <a:gd name="T0" fmla="*/ 49 w 66"/>
                  <a:gd name="T1" fmla="*/ 59 h 59"/>
                  <a:gd name="T2" fmla="*/ 17 w 66"/>
                  <a:gd name="T3" fmla="*/ 59 h 59"/>
                  <a:gd name="T4" fmla="*/ 0 w 66"/>
                  <a:gd name="T5" fmla="*/ 41 h 59"/>
                  <a:gd name="T6" fmla="*/ 0 w 66"/>
                  <a:gd name="T7" fmla="*/ 18 h 59"/>
                  <a:gd name="T8" fmla="*/ 17 w 66"/>
                  <a:gd name="T9" fmla="*/ 0 h 59"/>
                  <a:gd name="T10" fmla="*/ 49 w 66"/>
                  <a:gd name="T11" fmla="*/ 0 h 59"/>
                  <a:gd name="T12" fmla="*/ 66 w 66"/>
                  <a:gd name="T13" fmla="*/ 18 h 59"/>
                  <a:gd name="T14" fmla="*/ 66 w 66"/>
                  <a:gd name="T15" fmla="*/ 41 h 59"/>
                  <a:gd name="T16" fmla="*/ 49 w 66"/>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9">
                    <a:moveTo>
                      <a:pt x="49" y="59"/>
                    </a:moveTo>
                    <a:cubicBezTo>
                      <a:pt x="17" y="59"/>
                      <a:pt x="17" y="59"/>
                      <a:pt x="17" y="59"/>
                    </a:cubicBezTo>
                    <a:cubicBezTo>
                      <a:pt x="8" y="59"/>
                      <a:pt x="0" y="51"/>
                      <a:pt x="0" y="41"/>
                    </a:cubicBezTo>
                    <a:cubicBezTo>
                      <a:pt x="0" y="18"/>
                      <a:pt x="0" y="18"/>
                      <a:pt x="0" y="18"/>
                    </a:cubicBezTo>
                    <a:cubicBezTo>
                      <a:pt x="0" y="8"/>
                      <a:pt x="8" y="0"/>
                      <a:pt x="17" y="0"/>
                    </a:cubicBezTo>
                    <a:cubicBezTo>
                      <a:pt x="49" y="0"/>
                      <a:pt x="49" y="0"/>
                      <a:pt x="49" y="0"/>
                    </a:cubicBezTo>
                    <a:cubicBezTo>
                      <a:pt x="58" y="0"/>
                      <a:pt x="66" y="8"/>
                      <a:pt x="66" y="18"/>
                    </a:cubicBezTo>
                    <a:cubicBezTo>
                      <a:pt x="66" y="41"/>
                      <a:pt x="66" y="41"/>
                      <a:pt x="66" y="41"/>
                    </a:cubicBezTo>
                    <a:cubicBezTo>
                      <a:pt x="66" y="51"/>
                      <a:pt x="58" y="59"/>
                      <a:pt x="49" y="59"/>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04" name="ïṧľide"/>
              <p:cNvSpPr/>
              <p:nvPr/>
            </p:nvSpPr>
            <p:spPr bwMode="auto">
              <a:xfrm>
                <a:off x="4521920" y="2507674"/>
                <a:ext cx="214491" cy="266488"/>
              </a:xfrm>
              <a:custGeom>
                <a:avLst/>
                <a:gdLst>
                  <a:gd name="T0" fmla="*/ 3 w 198"/>
                  <a:gd name="T1" fmla="*/ 0 h 246"/>
                  <a:gd name="T2" fmla="*/ 198 w 198"/>
                  <a:gd name="T3" fmla="*/ 181 h 246"/>
                  <a:gd name="T4" fmla="*/ 65 w 198"/>
                  <a:gd name="T5" fmla="*/ 246 h 246"/>
                  <a:gd name="T6" fmla="*/ 0 w 198"/>
                  <a:gd name="T7" fmla="*/ 38 h 246"/>
                  <a:gd name="T8" fmla="*/ 0 w 198"/>
                  <a:gd name="T9" fmla="*/ 8 h 246"/>
                  <a:gd name="T10" fmla="*/ 3 w 198"/>
                  <a:gd name="T11" fmla="*/ 0 h 246"/>
                </a:gdLst>
                <a:ahLst/>
                <a:cxnLst>
                  <a:cxn ang="0">
                    <a:pos x="T0" y="T1"/>
                  </a:cxn>
                  <a:cxn ang="0">
                    <a:pos x="T2" y="T3"/>
                  </a:cxn>
                  <a:cxn ang="0">
                    <a:pos x="T4" y="T5"/>
                  </a:cxn>
                  <a:cxn ang="0">
                    <a:pos x="T6" y="T7"/>
                  </a:cxn>
                  <a:cxn ang="0">
                    <a:pos x="T8" y="T9"/>
                  </a:cxn>
                  <a:cxn ang="0">
                    <a:pos x="T10" y="T11"/>
                  </a:cxn>
                </a:cxnLst>
                <a:rect l="0" t="0" r="r" b="b"/>
                <a:pathLst>
                  <a:path w="198" h="246">
                    <a:moveTo>
                      <a:pt x="3" y="0"/>
                    </a:moveTo>
                    <a:lnTo>
                      <a:pt x="198" y="181"/>
                    </a:lnTo>
                    <a:lnTo>
                      <a:pt x="65" y="246"/>
                    </a:lnTo>
                    <a:lnTo>
                      <a:pt x="0" y="38"/>
                    </a:lnTo>
                    <a:lnTo>
                      <a:pt x="0" y="8"/>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5" name="i$ļíḋé"/>
              <p:cNvSpPr/>
              <p:nvPr/>
            </p:nvSpPr>
            <p:spPr bwMode="auto">
              <a:xfrm>
                <a:off x="4521920" y="2507674"/>
                <a:ext cx="214491" cy="266488"/>
              </a:xfrm>
              <a:custGeom>
                <a:avLst/>
                <a:gdLst>
                  <a:gd name="T0" fmla="*/ 3 w 198"/>
                  <a:gd name="T1" fmla="*/ 0 h 246"/>
                  <a:gd name="T2" fmla="*/ 198 w 198"/>
                  <a:gd name="T3" fmla="*/ 181 h 246"/>
                  <a:gd name="T4" fmla="*/ 65 w 198"/>
                  <a:gd name="T5" fmla="*/ 246 h 246"/>
                  <a:gd name="T6" fmla="*/ 0 w 198"/>
                  <a:gd name="T7" fmla="*/ 38 h 246"/>
                  <a:gd name="T8" fmla="*/ 0 w 198"/>
                  <a:gd name="T9" fmla="*/ 8 h 246"/>
                </a:gdLst>
                <a:ahLst/>
                <a:cxnLst>
                  <a:cxn ang="0">
                    <a:pos x="T0" y="T1"/>
                  </a:cxn>
                  <a:cxn ang="0">
                    <a:pos x="T2" y="T3"/>
                  </a:cxn>
                  <a:cxn ang="0">
                    <a:pos x="T4" y="T5"/>
                  </a:cxn>
                  <a:cxn ang="0">
                    <a:pos x="T6" y="T7"/>
                  </a:cxn>
                  <a:cxn ang="0">
                    <a:pos x="T8" y="T9"/>
                  </a:cxn>
                </a:cxnLst>
                <a:rect l="0" t="0" r="r" b="b"/>
                <a:pathLst>
                  <a:path w="198" h="246">
                    <a:moveTo>
                      <a:pt x="3" y="0"/>
                    </a:moveTo>
                    <a:lnTo>
                      <a:pt x="198" y="181"/>
                    </a:lnTo>
                    <a:lnTo>
                      <a:pt x="65" y="246"/>
                    </a:lnTo>
                    <a:lnTo>
                      <a:pt x="0" y="38"/>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6" name="ïsliḍé"/>
              <p:cNvSpPr/>
              <p:nvPr/>
            </p:nvSpPr>
            <p:spPr bwMode="auto">
              <a:xfrm>
                <a:off x="4521920" y="2507674"/>
                <a:ext cx="214491" cy="266488"/>
              </a:xfrm>
              <a:custGeom>
                <a:avLst/>
                <a:gdLst>
                  <a:gd name="T0" fmla="*/ 3 w 198"/>
                  <a:gd name="T1" fmla="*/ 0 h 246"/>
                  <a:gd name="T2" fmla="*/ 198 w 198"/>
                  <a:gd name="T3" fmla="*/ 181 h 246"/>
                  <a:gd name="T4" fmla="*/ 65 w 198"/>
                  <a:gd name="T5" fmla="*/ 246 h 246"/>
                  <a:gd name="T6" fmla="*/ 0 w 198"/>
                  <a:gd name="T7" fmla="*/ 38 h 246"/>
                  <a:gd name="T8" fmla="*/ 0 w 198"/>
                  <a:gd name="T9" fmla="*/ 8 h 246"/>
                </a:gdLst>
                <a:ahLst/>
                <a:cxnLst>
                  <a:cxn ang="0">
                    <a:pos x="T0" y="T1"/>
                  </a:cxn>
                  <a:cxn ang="0">
                    <a:pos x="T2" y="T3"/>
                  </a:cxn>
                  <a:cxn ang="0">
                    <a:pos x="T4" y="T5"/>
                  </a:cxn>
                  <a:cxn ang="0">
                    <a:pos x="T6" y="T7"/>
                  </a:cxn>
                  <a:cxn ang="0">
                    <a:pos x="T8" y="T9"/>
                  </a:cxn>
                </a:cxnLst>
                <a:rect l="0" t="0" r="r" b="b"/>
                <a:pathLst>
                  <a:path w="198" h="246">
                    <a:moveTo>
                      <a:pt x="3" y="0"/>
                    </a:moveTo>
                    <a:lnTo>
                      <a:pt x="198" y="181"/>
                    </a:lnTo>
                    <a:lnTo>
                      <a:pt x="65" y="246"/>
                    </a:lnTo>
                    <a:lnTo>
                      <a:pt x="0" y="38"/>
                    </a:lnTo>
                    <a:lnTo>
                      <a:pt x="0" y="8"/>
                    </a:ln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07" name="îśḷîdè"/>
              <p:cNvSpPr/>
              <p:nvPr/>
            </p:nvSpPr>
            <p:spPr bwMode="auto">
              <a:xfrm>
                <a:off x="4882655" y="2503340"/>
                <a:ext cx="62831" cy="45498"/>
              </a:xfrm>
              <a:custGeom>
                <a:avLst/>
                <a:gdLst>
                  <a:gd name="T0" fmla="*/ 0 w 30"/>
                  <a:gd name="T1" fmla="*/ 22 h 22"/>
                  <a:gd name="T2" fmla="*/ 30 w 30"/>
                  <a:gd name="T3" fmla="*/ 22 h 22"/>
                  <a:gd name="T4" fmla="*/ 30 w 30"/>
                  <a:gd name="T5" fmla="*/ 7 h 22"/>
                  <a:gd name="T6" fmla="*/ 23 w 30"/>
                  <a:gd name="T7" fmla="*/ 0 h 22"/>
                  <a:gd name="T8" fmla="*/ 0 w 30"/>
                  <a:gd name="T9" fmla="*/ 0 h 22"/>
                  <a:gd name="T10" fmla="*/ 0 w 30"/>
                  <a:gd name="T11" fmla="*/ 22 h 22"/>
                </a:gdLst>
                <a:ahLst/>
                <a:cxnLst>
                  <a:cxn ang="0">
                    <a:pos x="T0" y="T1"/>
                  </a:cxn>
                  <a:cxn ang="0">
                    <a:pos x="T2" y="T3"/>
                  </a:cxn>
                  <a:cxn ang="0">
                    <a:pos x="T4" y="T5"/>
                  </a:cxn>
                  <a:cxn ang="0">
                    <a:pos x="T6" y="T7"/>
                  </a:cxn>
                  <a:cxn ang="0">
                    <a:pos x="T8" y="T9"/>
                  </a:cxn>
                  <a:cxn ang="0">
                    <a:pos x="T10" y="T11"/>
                  </a:cxn>
                </a:cxnLst>
                <a:rect l="0" t="0" r="r" b="b"/>
                <a:pathLst>
                  <a:path w="30" h="22">
                    <a:moveTo>
                      <a:pt x="0" y="22"/>
                    </a:moveTo>
                    <a:cubicBezTo>
                      <a:pt x="30" y="22"/>
                      <a:pt x="30" y="22"/>
                      <a:pt x="30" y="22"/>
                    </a:cubicBezTo>
                    <a:cubicBezTo>
                      <a:pt x="30" y="7"/>
                      <a:pt x="30" y="7"/>
                      <a:pt x="30" y="7"/>
                    </a:cubicBezTo>
                    <a:cubicBezTo>
                      <a:pt x="30" y="3"/>
                      <a:pt x="26" y="0"/>
                      <a:pt x="23" y="0"/>
                    </a:cubicBezTo>
                    <a:cubicBezTo>
                      <a:pt x="0" y="0"/>
                      <a:pt x="0" y="0"/>
                      <a:pt x="0" y="0"/>
                    </a:cubicBezTo>
                    <a:lnTo>
                      <a:pt x="0" y="22"/>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8" name="îŝḻîdè"/>
              <p:cNvSpPr/>
              <p:nvPr/>
            </p:nvSpPr>
            <p:spPr bwMode="auto">
              <a:xfrm>
                <a:off x="4882655" y="2503340"/>
                <a:ext cx="62831" cy="45498"/>
              </a:xfrm>
              <a:custGeom>
                <a:avLst/>
                <a:gdLst>
                  <a:gd name="T0" fmla="*/ 0 w 30"/>
                  <a:gd name="T1" fmla="*/ 22 h 22"/>
                  <a:gd name="T2" fmla="*/ 30 w 30"/>
                  <a:gd name="T3" fmla="*/ 22 h 22"/>
                  <a:gd name="T4" fmla="*/ 30 w 30"/>
                  <a:gd name="T5" fmla="*/ 7 h 22"/>
                  <a:gd name="T6" fmla="*/ 23 w 30"/>
                  <a:gd name="T7" fmla="*/ 0 h 22"/>
                  <a:gd name="T8" fmla="*/ 0 w 30"/>
                  <a:gd name="T9" fmla="*/ 0 h 22"/>
                  <a:gd name="T10" fmla="*/ 0 w 30"/>
                  <a:gd name="T11" fmla="*/ 22 h 22"/>
                </a:gdLst>
                <a:ahLst/>
                <a:cxnLst>
                  <a:cxn ang="0">
                    <a:pos x="T0" y="T1"/>
                  </a:cxn>
                  <a:cxn ang="0">
                    <a:pos x="T2" y="T3"/>
                  </a:cxn>
                  <a:cxn ang="0">
                    <a:pos x="T4" y="T5"/>
                  </a:cxn>
                  <a:cxn ang="0">
                    <a:pos x="T6" y="T7"/>
                  </a:cxn>
                  <a:cxn ang="0">
                    <a:pos x="T8" y="T9"/>
                  </a:cxn>
                  <a:cxn ang="0">
                    <a:pos x="T10" y="T11"/>
                  </a:cxn>
                </a:cxnLst>
                <a:rect l="0" t="0" r="r" b="b"/>
                <a:pathLst>
                  <a:path w="30" h="22">
                    <a:moveTo>
                      <a:pt x="0" y="22"/>
                    </a:moveTo>
                    <a:cubicBezTo>
                      <a:pt x="30" y="22"/>
                      <a:pt x="30" y="22"/>
                      <a:pt x="30" y="22"/>
                    </a:cubicBezTo>
                    <a:cubicBezTo>
                      <a:pt x="30" y="7"/>
                      <a:pt x="30" y="7"/>
                      <a:pt x="30" y="7"/>
                    </a:cubicBezTo>
                    <a:cubicBezTo>
                      <a:pt x="30" y="3"/>
                      <a:pt x="26" y="0"/>
                      <a:pt x="23" y="0"/>
                    </a:cubicBezTo>
                    <a:cubicBezTo>
                      <a:pt x="0" y="0"/>
                      <a:pt x="0" y="0"/>
                      <a:pt x="0" y="0"/>
                    </a:cubicBezTo>
                    <a:lnTo>
                      <a:pt x="0" y="22"/>
                    </a:ln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09" name="îSḻîḋe"/>
              <p:cNvSpPr/>
              <p:nvPr/>
            </p:nvSpPr>
            <p:spPr bwMode="auto">
              <a:xfrm>
                <a:off x="4727745" y="2507674"/>
                <a:ext cx="217741" cy="257822"/>
              </a:xfrm>
              <a:custGeom>
                <a:avLst/>
                <a:gdLst>
                  <a:gd name="T0" fmla="*/ 195 w 201"/>
                  <a:gd name="T1" fmla="*/ 0 h 238"/>
                  <a:gd name="T2" fmla="*/ 0 w 201"/>
                  <a:gd name="T3" fmla="*/ 181 h 238"/>
                  <a:gd name="T4" fmla="*/ 128 w 201"/>
                  <a:gd name="T5" fmla="*/ 238 h 238"/>
                  <a:gd name="T6" fmla="*/ 201 w 201"/>
                  <a:gd name="T7" fmla="*/ 38 h 238"/>
                  <a:gd name="T8" fmla="*/ 201 w 201"/>
                  <a:gd name="T9" fmla="*/ 8 h 238"/>
                  <a:gd name="T10" fmla="*/ 195 w 201"/>
                  <a:gd name="T11" fmla="*/ 0 h 238"/>
                </a:gdLst>
                <a:ahLst/>
                <a:cxnLst>
                  <a:cxn ang="0">
                    <a:pos x="T0" y="T1"/>
                  </a:cxn>
                  <a:cxn ang="0">
                    <a:pos x="T2" y="T3"/>
                  </a:cxn>
                  <a:cxn ang="0">
                    <a:pos x="T4" y="T5"/>
                  </a:cxn>
                  <a:cxn ang="0">
                    <a:pos x="T6" y="T7"/>
                  </a:cxn>
                  <a:cxn ang="0">
                    <a:pos x="T8" y="T9"/>
                  </a:cxn>
                  <a:cxn ang="0">
                    <a:pos x="T10" y="T11"/>
                  </a:cxn>
                </a:cxnLst>
                <a:rect l="0" t="0" r="r" b="b"/>
                <a:pathLst>
                  <a:path w="201" h="238">
                    <a:moveTo>
                      <a:pt x="195" y="0"/>
                    </a:moveTo>
                    <a:lnTo>
                      <a:pt x="0" y="181"/>
                    </a:lnTo>
                    <a:lnTo>
                      <a:pt x="128" y="238"/>
                    </a:lnTo>
                    <a:lnTo>
                      <a:pt x="201" y="38"/>
                    </a:lnTo>
                    <a:lnTo>
                      <a:pt x="201" y="8"/>
                    </a:lnTo>
                    <a:lnTo>
                      <a:pt x="195"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0" name="iṥ1íďé"/>
              <p:cNvSpPr/>
              <p:nvPr/>
            </p:nvSpPr>
            <p:spPr bwMode="auto">
              <a:xfrm>
                <a:off x="4727745" y="2507674"/>
                <a:ext cx="217741" cy="257822"/>
              </a:xfrm>
              <a:custGeom>
                <a:avLst/>
                <a:gdLst>
                  <a:gd name="T0" fmla="*/ 195 w 201"/>
                  <a:gd name="T1" fmla="*/ 0 h 238"/>
                  <a:gd name="T2" fmla="*/ 0 w 201"/>
                  <a:gd name="T3" fmla="*/ 181 h 238"/>
                  <a:gd name="T4" fmla="*/ 128 w 201"/>
                  <a:gd name="T5" fmla="*/ 238 h 238"/>
                  <a:gd name="T6" fmla="*/ 201 w 201"/>
                  <a:gd name="T7" fmla="*/ 38 h 238"/>
                  <a:gd name="T8" fmla="*/ 201 w 201"/>
                  <a:gd name="T9" fmla="*/ 8 h 238"/>
                </a:gdLst>
                <a:ahLst/>
                <a:cxnLst>
                  <a:cxn ang="0">
                    <a:pos x="T0" y="T1"/>
                  </a:cxn>
                  <a:cxn ang="0">
                    <a:pos x="T2" y="T3"/>
                  </a:cxn>
                  <a:cxn ang="0">
                    <a:pos x="T4" y="T5"/>
                  </a:cxn>
                  <a:cxn ang="0">
                    <a:pos x="T6" y="T7"/>
                  </a:cxn>
                  <a:cxn ang="0">
                    <a:pos x="T8" y="T9"/>
                  </a:cxn>
                </a:cxnLst>
                <a:rect l="0" t="0" r="r" b="b"/>
                <a:pathLst>
                  <a:path w="201" h="238">
                    <a:moveTo>
                      <a:pt x="195" y="0"/>
                    </a:moveTo>
                    <a:lnTo>
                      <a:pt x="0" y="181"/>
                    </a:lnTo>
                    <a:lnTo>
                      <a:pt x="128" y="238"/>
                    </a:lnTo>
                    <a:lnTo>
                      <a:pt x="201" y="38"/>
                    </a:lnTo>
                    <a:lnTo>
                      <a:pt x="201"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1" name="iṡḻiḑe"/>
              <p:cNvSpPr/>
              <p:nvPr/>
            </p:nvSpPr>
            <p:spPr bwMode="auto">
              <a:xfrm>
                <a:off x="4727745" y="2507674"/>
                <a:ext cx="217741" cy="257822"/>
              </a:xfrm>
              <a:custGeom>
                <a:avLst/>
                <a:gdLst>
                  <a:gd name="T0" fmla="*/ 195 w 201"/>
                  <a:gd name="T1" fmla="*/ 0 h 238"/>
                  <a:gd name="T2" fmla="*/ 0 w 201"/>
                  <a:gd name="T3" fmla="*/ 181 h 238"/>
                  <a:gd name="T4" fmla="*/ 128 w 201"/>
                  <a:gd name="T5" fmla="*/ 238 h 238"/>
                  <a:gd name="T6" fmla="*/ 201 w 201"/>
                  <a:gd name="T7" fmla="*/ 38 h 238"/>
                  <a:gd name="T8" fmla="*/ 201 w 201"/>
                  <a:gd name="T9" fmla="*/ 8 h 238"/>
                </a:gdLst>
                <a:ahLst/>
                <a:cxnLst>
                  <a:cxn ang="0">
                    <a:pos x="T0" y="T1"/>
                  </a:cxn>
                  <a:cxn ang="0">
                    <a:pos x="T2" y="T3"/>
                  </a:cxn>
                  <a:cxn ang="0">
                    <a:pos x="T4" y="T5"/>
                  </a:cxn>
                  <a:cxn ang="0">
                    <a:pos x="T6" y="T7"/>
                  </a:cxn>
                  <a:cxn ang="0">
                    <a:pos x="T8" y="T9"/>
                  </a:cxn>
                </a:cxnLst>
                <a:rect l="0" t="0" r="r" b="b"/>
                <a:pathLst>
                  <a:path w="201" h="238">
                    <a:moveTo>
                      <a:pt x="195" y="0"/>
                    </a:moveTo>
                    <a:lnTo>
                      <a:pt x="0" y="181"/>
                    </a:lnTo>
                    <a:lnTo>
                      <a:pt x="128" y="238"/>
                    </a:lnTo>
                    <a:lnTo>
                      <a:pt x="201" y="38"/>
                    </a:lnTo>
                    <a:lnTo>
                      <a:pt x="201" y="8"/>
                    </a:ln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12" name="ïṩ1ïḓè"/>
              <p:cNvSpPr/>
              <p:nvPr/>
            </p:nvSpPr>
            <p:spPr bwMode="auto">
              <a:xfrm>
                <a:off x="4668164" y="2823993"/>
                <a:ext cx="134327" cy="335819"/>
              </a:xfrm>
              <a:custGeom>
                <a:avLst/>
                <a:gdLst>
                  <a:gd name="T0" fmla="*/ 105 w 124"/>
                  <a:gd name="T1" fmla="*/ 0 h 310"/>
                  <a:gd name="T2" fmla="*/ 21 w 124"/>
                  <a:gd name="T3" fmla="*/ 0 h 310"/>
                  <a:gd name="T4" fmla="*/ 0 w 124"/>
                  <a:gd name="T5" fmla="*/ 241 h 310"/>
                  <a:gd name="T6" fmla="*/ 65 w 124"/>
                  <a:gd name="T7" fmla="*/ 310 h 310"/>
                  <a:gd name="T8" fmla="*/ 124 w 124"/>
                  <a:gd name="T9" fmla="*/ 247 h 310"/>
                  <a:gd name="T10" fmla="*/ 105 w 124"/>
                  <a:gd name="T11" fmla="*/ 0 h 310"/>
                </a:gdLst>
                <a:ahLst/>
                <a:cxnLst>
                  <a:cxn ang="0">
                    <a:pos x="T0" y="T1"/>
                  </a:cxn>
                  <a:cxn ang="0">
                    <a:pos x="T2" y="T3"/>
                  </a:cxn>
                  <a:cxn ang="0">
                    <a:pos x="T4" y="T5"/>
                  </a:cxn>
                  <a:cxn ang="0">
                    <a:pos x="T6" y="T7"/>
                  </a:cxn>
                  <a:cxn ang="0">
                    <a:pos x="T8" y="T9"/>
                  </a:cxn>
                  <a:cxn ang="0">
                    <a:pos x="T10" y="T11"/>
                  </a:cxn>
                </a:cxnLst>
                <a:rect l="0" t="0" r="r" b="b"/>
                <a:pathLst>
                  <a:path w="124" h="310">
                    <a:moveTo>
                      <a:pt x="105" y="0"/>
                    </a:moveTo>
                    <a:lnTo>
                      <a:pt x="21" y="0"/>
                    </a:lnTo>
                    <a:lnTo>
                      <a:pt x="0" y="241"/>
                    </a:lnTo>
                    <a:lnTo>
                      <a:pt x="65" y="310"/>
                    </a:lnTo>
                    <a:lnTo>
                      <a:pt x="124" y="247"/>
                    </a:lnTo>
                    <a:lnTo>
                      <a:pt x="105" y="0"/>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3" name="ïśḷïḍè"/>
              <p:cNvSpPr/>
              <p:nvPr/>
            </p:nvSpPr>
            <p:spPr bwMode="auto">
              <a:xfrm>
                <a:off x="4668164" y="2823993"/>
                <a:ext cx="134327" cy="335819"/>
              </a:xfrm>
              <a:custGeom>
                <a:avLst/>
                <a:gdLst>
                  <a:gd name="T0" fmla="*/ 105 w 124"/>
                  <a:gd name="T1" fmla="*/ 0 h 310"/>
                  <a:gd name="T2" fmla="*/ 21 w 124"/>
                  <a:gd name="T3" fmla="*/ 0 h 310"/>
                  <a:gd name="T4" fmla="*/ 0 w 124"/>
                  <a:gd name="T5" fmla="*/ 241 h 310"/>
                  <a:gd name="T6" fmla="*/ 65 w 124"/>
                  <a:gd name="T7" fmla="*/ 310 h 310"/>
                  <a:gd name="T8" fmla="*/ 124 w 124"/>
                  <a:gd name="T9" fmla="*/ 247 h 310"/>
                  <a:gd name="T10" fmla="*/ 105 w 124"/>
                  <a:gd name="T11" fmla="*/ 0 h 310"/>
                </a:gdLst>
                <a:ahLst/>
                <a:cxnLst>
                  <a:cxn ang="0">
                    <a:pos x="T0" y="T1"/>
                  </a:cxn>
                  <a:cxn ang="0">
                    <a:pos x="T2" y="T3"/>
                  </a:cxn>
                  <a:cxn ang="0">
                    <a:pos x="T4" y="T5"/>
                  </a:cxn>
                  <a:cxn ang="0">
                    <a:pos x="T6" y="T7"/>
                  </a:cxn>
                  <a:cxn ang="0">
                    <a:pos x="T8" y="T9"/>
                  </a:cxn>
                  <a:cxn ang="0">
                    <a:pos x="T10" y="T11"/>
                  </a:cxn>
                </a:cxnLst>
                <a:rect l="0" t="0" r="r" b="b"/>
                <a:pathLst>
                  <a:path w="124" h="310">
                    <a:moveTo>
                      <a:pt x="105" y="0"/>
                    </a:moveTo>
                    <a:lnTo>
                      <a:pt x="21" y="0"/>
                    </a:lnTo>
                    <a:lnTo>
                      <a:pt x="0" y="241"/>
                    </a:lnTo>
                    <a:lnTo>
                      <a:pt x="65" y="310"/>
                    </a:lnTo>
                    <a:lnTo>
                      <a:pt x="124" y="247"/>
                    </a:lnTo>
                    <a:lnTo>
                      <a:pt x="105" y="0"/>
                    </a:ln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14" name="iṣ1iḓe"/>
              <p:cNvSpPr/>
              <p:nvPr/>
            </p:nvSpPr>
            <p:spPr bwMode="auto">
              <a:xfrm flipV="1">
                <a:off x="4282514" y="3034151"/>
                <a:ext cx="0" cy="105079"/>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15" name="ïṡḻiďê"/>
              <p:cNvSpPr/>
              <p:nvPr/>
            </p:nvSpPr>
            <p:spPr bwMode="auto">
              <a:xfrm>
                <a:off x="4565252" y="2058110"/>
                <a:ext cx="41165" cy="41165"/>
              </a:xfrm>
              <a:prstGeom prst="ellipse">
                <a:avLst/>
              </a:pr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6" name="í$ľiḑé"/>
              <p:cNvSpPr/>
              <p:nvPr/>
            </p:nvSpPr>
            <p:spPr bwMode="auto">
              <a:xfrm>
                <a:off x="4845823" y="2039694"/>
                <a:ext cx="80163" cy="801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7" name="íṥlïḑé"/>
              <p:cNvSpPr/>
              <p:nvPr/>
            </p:nvSpPr>
            <p:spPr bwMode="auto">
              <a:xfrm>
                <a:off x="4836073" y="2028861"/>
                <a:ext cx="100746" cy="101829"/>
              </a:xfrm>
              <a:custGeom>
                <a:avLst/>
                <a:gdLst>
                  <a:gd name="T0" fmla="*/ 44 w 49"/>
                  <a:gd name="T1" fmla="*/ 24 h 49"/>
                  <a:gd name="T2" fmla="*/ 39 w 49"/>
                  <a:gd name="T3" fmla="*/ 24 h 49"/>
                  <a:gd name="T4" fmla="*/ 35 w 49"/>
                  <a:gd name="T5" fmla="*/ 35 h 49"/>
                  <a:gd name="T6" fmla="*/ 24 w 49"/>
                  <a:gd name="T7" fmla="*/ 39 h 49"/>
                  <a:gd name="T8" fmla="*/ 14 w 49"/>
                  <a:gd name="T9" fmla="*/ 35 h 49"/>
                  <a:gd name="T10" fmla="*/ 10 w 49"/>
                  <a:gd name="T11" fmla="*/ 24 h 49"/>
                  <a:gd name="T12" fmla="*/ 14 w 49"/>
                  <a:gd name="T13" fmla="*/ 14 h 49"/>
                  <a:gd name="T14" fmla="*/ 24 w 49"/>
                  <a:gd name="T15" fmla="*/ 10 h 49"/>
                  <a:gd name="T16" fmla="*/ 35 w 49"/>
                  <a:gd name="T17" fmla="*/ 14 h 49"/>
                  <a:gd name="T18" fmla="*/ 39 w 49"/>
                  <a:gd name="T19" fmla="*/ 24 h 49"/>
                  <a:gd name="T20" fmla="*/ 44 w 49"/>
                  <a:gd name="T21" fmla="*/ 24 h 49"/>
                  <a:gd name="T22" fmla="*/ 49 w 49"/>
                  <a:gd name="T23" fmla="*/ 24 h 49"/>
                  <a:gd name="T24" fmla="*/ 24 w 49"/>
                  <a:gd name="T25" fmla="*/ 0 h 49"/>
                  <a:gd name="T26" fmla="*/ 0 w 49"/>
                  <a:gd name="T27" fmla="*/ 24 h 49"/>
                  <a:gd name="T28" fmla="*/ 24 w 49"/>
                  <a:gd name="T29" fmla="*/ 49 h 49"/>
                  <a:gd name="T30" fmla="*/ 49 w 49"/>
                  <a:gd name="T31" fmla="*/ 24 h 49"/>
                  <a:gd name="T32" fmla="*/ 44 w 49"/>
                  <a:gd name="T33"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9">
                    <a:moveTo>
                      <a:pt x="44" y="24"/>
                    </a:moveTo>
                    <a:cubicBezTo>
                      <a:pt x="39" y="24"/>
                      <a:pt x="39" y="24"/>
                      <a:pt x="39" y="24"/>
                    </a:cubicBezTo>
                    <a:cubicBezTo>
                      <a:pt x="39" y="28"/>
                      <a:pt x="37" y="32"/>
                      <a:pt x="35" y="35"/>
                    </a:cubicBezTo>
                    <a:cubicBezTo>
                      <a:pt x="32" y="37"/>
                      <a:pt x="28" y="39"/>
                      <a:pt x="24" y="39"/>
                    </a:cubicBezTo>
                    <a:cubicBezTo>
                      <a:pt x="20" y="39"/>
                      <a:pt x="17" y="37"/>
                      <a:pt x="14" y="35"/>
                    </a:cubicBezTo>
                    <a:cubicBezTo>
                      <a:pt x="11" y="32"/>
                      <a:pt x="10" y="28"/>
                      <a:pt x="10" y="24"/>
                    </a:cubicBezTo>
                    <a:cubicBezTo>
                      <a:pt x="10" y="20"/>
                      <a:pt x="11" y="17"/>
                      <a:pt x="14" y="14"/>
                    </a:cubicBezTo>
                    <a:cubicBezTo>
                      <a:pt x="17" y="11"/>
                      <a:pt x="20" y="10"/>
                      <a:pt x="24" y="10"/>
                    </a:cubicBezTo>
                    <a:cubicBezTo>
                      <a:pt x="28" y="10"/>
                      <a:pt x="32" y="11"/>
                      <a:pt x="35" y="14"/>
                    </a:cubicBezTo>
                    <a:cubicBezTo>
                      <a:pt x="37" y="17"/>
                      <a:pt x="39" y="20"/>
                      <a:pt x="39" y="24"/>
                    </a:cubicBezTo>
                    <a:cubicBezTo>
                      <a:pt x="44" y="24"/>
                      <a:pt x="44" y="24"/>
                      <a:pt x="44" y="24"/>
                    </a:cubicBezTo>
                    <a:cubicBezTo>
                      <a:pt x="49" y="24"/>
                      <a:pt x="49" y="24"/>
                      <a:pt x="49" y="24"/>
                    </a:cubicBezTo>
                    <a:cubicBezTo>
                      <a:pt x="49" y="11"/>
                      <a:pt x="38" y="0"/>
                      <a:pt x="24" y="0"/>
                    </a:cubicBezTo>
                    <a:cubicBezTo>
                      <a:pt x="11" y="0"/>
                      <a:pt x="0" y="11"/>
                      <a:pt x="0" y="24"/>
                    </a:cubicBezTo>
                    <a:cubicBezTo>
                      <a:pt x="0" y="38"/>
                      <a:pt x="11" y="49"/>
                      <a:pt x="24" y="49"/>
                    </a:cubicBezTo>
                    <a:cubicBezTo>
                      <a:pt x="38" y="49"/>
                      <a:pt x="49" y="38"/>
                      <a:pt x="49" y="24"/>
                    </a:cubicBezTo>
                    <a:cubicBezTo>
                      <a:pt x="44" y="24"/>
                      <a:pt x="44" y="24"/>
                      <a:pt x="44" y="2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8" name="íŝlîḑê"/>
              <p:cNvSpPr/>
              <p:nvPr/>
            </p:nvSpPr>
            <p:spPr bwMode="auto">
              <a:xfrm>
                <a:off x="4864239" y="2058110"/>
                <a:ext cx="43331" cy="41165"/>
              </a:xfrm>
              <a:prstGeom prst="ellipse">
                <a:avLst/>
              </a:pr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9" name="í$lïḋe"/>
              <p:cNvSpPr/>
              <p:nvPr/>
            </p:nvSpPr>
            <p:spPr bwMode="auto">
              <a:xfrm>
                <a:off x="4504588" y="2066776"/>
                <a:ext cx="163576" cy="129994"/>
              </a:xfrm>
              <a:custGeom>
                <a:avLst/>
                <a:gdLst>
                  <a:gd name="T0" fmla="*/ 71 w 79"/>
                  <a:gd name="T1" fmla="*/ 0 h 63"/>
                  <a:gd name="T2" fmla="*/ 66 w 79"/>
                  <a:gd name="T3" fmla="*/ 2 h 63"/>
                  <a:gd name="T4" fmla="*/ 63 w 79"/>
                  <a:gd name="T5" fmla="*/ 2 h 63"/>
                  <a:gd name="T6" fmla="*/ 64 w 79"/>
                  <a:gd name="T7" fmla="*/ 6 h 63"/>
                  <a:gd name="T8" fmla="*/ 64 w 79"/>
                  <a:gd name="T9" fmla="*/ 6 h 63"/>
                  <a:gd name="T10" fmla="*/ 64 w 79"/>
                  <a:gd name="T11" fmla="*/ 6 h 63"/>
                  <a:gd name="T12" fmla="*/ 39 w 79"/>
                  <a:gd name="T13" fmla="*/ 31 h 63"/>
                  <a:gd name="T14" fmla="*/ 14 w 79"/>
                  <a:gd name="T15" fmla="*/ 6 h 63"/>
                  <a:gd name="T16" fmla="*/ 15 w 79"/>
                  <a:gd name="T17" fmla="*/ 2 h 63"/>
                  <a:gd name="T18" fmla="*/ 9 w 79"/>
                  <a:gd name="T19" fmla="*/ 2 h 63"/>
                  <a:gd name="T20" fmla="*/ 6 w 79"/>
                  <a:gd name="T21" fmla="*/ 1 h 63"/>
                  <a:gd name="T22" fmla="*/ 0 w 79"/>
                  <a:gd name="T23" fmla="*/ 24 h 63"/>
                  <a:gd name="T24" fmla="*/ 39 w 79"/>
                  <a:gd name="T25" fmla="*/ 63 h 63"/>
                  <a:gd name="T26" fmla="*/ 79 w 79"/>
                  <a:gd name="T27" fmla="*/ 24 h 63"/>
                  <a:gd name="T28" fmla="*/ 71 w 79"/>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63">
                    <a:moveTo>
                      <a:pt x="71" y="0"/>
                    </a:moveTo>
                    <a:cubicBezTo>
                      <a:pt x="69" y="1"/>
                      <a:pt x="67" y="2"/>
                      <a:pt x="66" y="2"/>
                    </a:cubicBezTo>
                    <a:cubicBezTo>
                      <a:pt x="63" y="2"/>
                      <a:pt x="63" y="2"/>
                      <a:pt x="63" y="2"/>
                    </a:cubicBezTo>
                    <a:cubicBezTo>
                      <a:pt x="64" y="3"/>
                      <a:pt x="64" y="5"/>
                      <a:pt x="64" y="6"/>
                    </a:cubicBezTo>
                    <a:cubicBezTo>
                      <a:pt x="64" y="6"/>
                      <a:pt x="64" y="6"/>
                      <a:pt x="64" y="6"/>
                    </a:cubicBezTo>
                    <a:cubicBezTo>
                      <a:pt x="64" y="6"/>
                      <a:pt x="64" y="6"/>
                      <a:pt x="64" y="6"/>
                    </a:cubicBezTo>
                    <a:cubicBezTo>
                      <a:pt x="64" y="20"/>
                      <a:pt x="53" y="31"/>
                      <a:pt x="39" y="31"/>
                    </a:cubicBezTo>
                    <a:cubicBezTo>
                      <a:pt x="25" y="31"/>
                      <a:pt x="14" y="20"/>
                      <a:pt x="14" y="6"/>
                    </a:cubicBezTo>
                    <a:cubicBezTo>
                      <a:pt x="14" y="5"/>
                      <a:pt x="15" y="3"/>
                      <a:pt x="15" y="2"/>
                    </a:cubicBezTo>
                    <a:cubicBezTo>
                      <a:pt x="9" y="2"/>
                      <a:pt x="9" y="2"/>
                      <a:pt x="9" y="2"/>
                    </a:cubicBezTo>
                    <a:cubicBezTo>
                      <a:pt x="8" y="2"/>
                      <a:pt x="7" y="1"/>
                      <a:pt x="6" y="1"/>
                    </a:cubicBezTo>
                    <a:cubicBezTo>
                      <a:pt x="2" y="8"/>
                      <a:pt x="0" y="15"/>
                      <a:pt x="0" y="24"/>
                    </a:cubicBezTo>
                    <a:cubicBezTo>
                      <a:pt x="0" y="45"/>
                      <a:pt x="17" y="63"/>
                      <a:pt x="39" y="63"/>
                    </a:cubicBezTo>
                    <a:cubicBezTo>
                      <a:pt x="61" y="63"/>
                      <a:pt x="79" y="45"/>
                      <a:pt x="79" y="24"/>
                    </a:cubicBezTo>
                    <a:cubicBezTo>
                      <a:pt x="79" y="15"/>
                      <a:pt x="76" y="7"/>
                      <a:pt x="71" y="0"/>
                    </a:cubicBezTo>
                  </a:path>
                </a:pathLst>
              </a:custGeom>
              <a:solidFill>
                <a:srgbClr val="FFF7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0" name="îšļîḋe"/>
              <p:cNvSpPr/>
              <p:nvPr/>
            </p:nvSpPr>
            <p:spPr bwMode="auto">
              <a:xfrm>
                <a:off x="4517587" y="2039694"/>
                <a:ext cx="134327" cy="30332"/>
              </a:xfrm>
              <a:custGeom>
                <a:avLst/>
                <a:gdLst>
                  <a:gd name="T0" fmla="*/ 18 w 65"/>
                  <a:gd name="T1" fmla="*/ 0 h 15"/>
                  <a:gd name="T2" fmla="*/ 0 w 65"/>
                  <a:gd name="T3" fmla="*/ 14 h 15"/>
                  <a:gd name="T4" fmla="*/ 3 w 65"/>
                  <a:gd name="T5" fmla="*/ 15 h 15"/>
                  <a:gd name="T6" fmla="*/ 9 w 65"/>
                  <a:gd name="T7" fmla="*/ 15 h 15"/>
                  <a:gd name="T8" fmla="*/ 18 w 65"/>
                  <a:gd name="T9" fmla="*/ 0 h 15"/>
                  <a:gd name="T10" fmla="*/ 49 w 65"/>
                  <a:gd name="T11" fmla="*/ 0 h 15"/>
                  <a:gd name="T12" fmla="*/ 57 w 65"/>
                  <a:gd name="T13" fmla="*/ 15 h 15"/>
                  <a:gd name="T14" fmla="*/ 60 w 65"/>
                  <a:gd name="T15" fmla="*/ 15 h 15"/>
                  <a:gd name="T16" fmla="*/ 65 w 65"/>
                  <a:gd name="T17" fmla="*/ 13 h 15"/>
                  <a:gd name="T18" fmla="*/ 49 w 65"/>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5">
                    <a:moveTo>
                      <a:pt x="18" y="0"/>
                    </a:moveTo>
                    <a:cubicBezTo>
                      <a:pt x="11" y="3"/>
                      <a:pt x="5" y="8"/>
                      <a:pt x="0" y="14"/>
                    </a:cubicBezTo>
                    <a:cubicBezTo>
                      <a:pt x="1" y="14"/>
                      <a:pt x="2" y="15"/>
                      <a:pt x="3" y="15"/>
                    </a:cubicBezTo>
                    <a:cubicBezTo>
                      <a:pt x="9" y="15"/>
                      <a:pt x="9" y="15"/>
                      <a:pt x="9" y="15"/>
                    </a:cubicBezTo>
                    <a:cubicBezTo>
                      <a:pt x="10" y="9"/>
                      <a:pt x="13" y="4"/>
                      <a:pt x="18" y="0"/>
                    </a:cubicBezTo>
                    <a:moveTo>
                      <a:pt x="49" y="0"/>
                    </a:moveTo>
                    <a:cubicBezTo>
                      <a:pt x="53" y="4"/>
                      <a:pt x="56" y="9"/>
                      <a:pt x="57" y="15"/>
                    </a:cubicBezTo>
                    <a:cubicBezTo>
                      <a:pt x="60" y="15"/>
                      <a:pt x="60" y="15"/>
                      <a:pt x="60" y="15"/>
                    </a:cubicBezTo>
                    <a:cubicBezTo>
                      <a:pt x="61" y="15"/>
                      <a:pt x="63" y="14"/>
                      <a:pt x="65" y="13"/>
                    </a:cubicBezTo>
                    <a:cubicBezTo>
                      <a:pt x="61" y="8"/>
                      <a:pt x="55" y="3"/>
                      <a:pt x="49" y="0"/>
                    </a:cubicBezTo>
                  </a:path>
                </a:pathLst>
              </a:custGeom>
              <a:solidFill>
                <a:srgbClr val="FEEAD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išļiḑé"/>
              <p:cNvSpPr/>
              <p:nvPr/>
            </p:nvSpPr>
            <p:spPr bwMode="auto">
              <a:xfrm>
                <a:off x="4554419" y="2049444"/>
                <a:ext cx="72580" cy="60664"/>
              </a:xfrm>
              <a:custGeom>
                <a:avLst/>
                <a:gdLst>
                  <a:gd name="T0" fmla="*/ 15 w 35"/>
                  <a:gd name="T1" fmla="*/ 24 h 29"/>
                  <a:gd name="T2" fmla="*/ 5 w 35"/>
                  <a:gd name="T3" fmla="*/ 14 h 29"/>
                  <a:gd name="T4" fmla="*/ 15 w 35"/>
                  <a:gd name="T5" fmla="*/ 4 h 29"/>
                  <a:gd name="T6" fmla="*/ 25 w 35"/>
                  <a:gd name="T7" fmla="*/ 14 h 29"/>
                  <a:gd name="T8" fmla="*/ 15 w 35"/>
                  <a:gd name="T9" fmla="*/ 24 h 29"/>
                  <a:gd name="T10" fmla="*/ 15 w 35"/>
                  <a:gd name="T11" fmla="*/ 0 h 29"/>
                  <a:gd name="T12" fmla="*/ 5 w 35"/>
                  <a:gd name="T13" fmla="*/ 4 h 29"/>
                  <a:gd name="T14" fmla="*/ 0 w 35"/>
                  <a:gd name="T15" fmla="*/ 14 h 29"/>
                  <a:gd name="T16" fmla="*/ 5 w 35"/>
                  <a:gd name="T17" fmla="*/ 25 h 29"/>
                  <a:gd name="T18" fmla="*/ 15 w 35"/>
                  <a:gd name="T19" fmla="*/ 29 h 29"/>
                  <a:gd name="T20" fmla="*/ 25 w 35"/>
                  <a:gd name="T21" fmla="*/ 25 h 29"/>
                  <a:gd name="T22" fmla="*/ 30 w 35"/>
                  <a:gd name="T23" fmla="*/ 14 h 29"/>
                  <a:gd name="T24" fmla="*/ 35 w 35"/>
                  <a:gd name="T25" fmla="*/ 14 h 29"/>
                  <a:gd name="T26" fmla="*/ 35 w 35"/>
                  <a:gd name="T27" fmla="*/ 14 h 29"/>
                  <a:gd name="T28" fmla="*/ 30 w 35"/>
                  <a:gd name="T29" fmla="*/ 14 h 29"/>
                  <a:gd name="T30" fmla="*/ 25 w 35"/>
                  <a:gd name="T31" fmla="*/ 4 h 29"/>
                  <a:gd name="T32" fmla="*/ 15 w 35"/>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29">
                    <a:moveTo>
                      <a:pt x="15" y="24"/>
                    </a:moveTo>
                    <a:cubicBezTo>
                      <a:pt x="9" y="24"/>
                      <a:pt x="5" y="20"/>
                      <a:pt x="5" y="14"/>
                    </a:cubicBezTo>
                    <a:cubicBezTo>
                      <a:pt x="5" y="8"/>
                      <a:pt x="9" y="4"/>
                      <a:pt x="15" y="4"/>
                    </a:cubicBezTo>
                    <a:cubicBezTo>
                      <a:pt x="21" y="4"/>
                      <a:pt x="25" y="8"/>
                      <a:pt x="25" y="14"/>
                    </a:cubicBezTo>
                    <a:cubicBezTo>
                      <a:pt x="25" y="20"/>
                      <a:pt x="21" y="24"/>
                      <a:pt x="15" y="24"/>
                    </a:cubicBezTo>
                    <a:moveTo>
                      <a:pt x="15" y="0"/>
                    </a:moveTo>
                    <a:cubicBezTo>
                      <a:pt x="11" y="0"/>
                      <a:pt x="7" y="1"/>
                      <a:pt x="5" y="4"/>
                    </a:cubicBezTo>
                    <a:cubicBezTo>
                      <a:pt x="2" y="7"/>
                      <a:pt x="0" y="10"/>
                      <a:pt x="0" y="14"/>
                    </a:cubicBezTo>
                    <a:cubicBezTo>
                      <a:pt x="0" y="18"/>
                      <a:pt x="2" y="22"/>
                      <a:pt x="5" y="25"/>
                    </a:cubicBezTo>
                    <a:cubicBezTo>
                      <a:pt x="7" y="27"/>
                      <a:pt x="11" y="29"/>
                      <a:pt x="15" y="29"/>
                    </a:cubicBezTo>
                    <a:cubicBezTo>
                      <a:pt x="19" y="29"/>
                      <a:pt x="23" y="27"/>
                      <a:pt x="25" y="25"/>
                    </a:cubicBezTo>
                    <a:cubicBezTo>
                      <a:pt x="28" y="22"/>
                      <a:pt x="30" y="18"/>
                      <a:pt x="30" y="14"/>
                    </a:cubicBezTo>
                    <a:cubicBezTo>
                      <a:pt x="35" y="14"/>
                      <a:pt x="35" y="14"/>
                      <a:pt x="35" y="14"/>
                    </a:cubicBezTo>
                    <a:cubicBezTo>
                      <a:pt x="35" y="14"/>
                      <a:pt x="35" y="14"/>
                      <a:pt x="35" y="14"/>
                    </a:cubicBezTo>
                    <a:cubicBezTo>
                      <a:pt x="30" y="14"/>
                      <a:pt x="30" y="14"/>
                      <a:pt x="30" y="14"/>
                    </a:cubicBezTo>
                    <a:cubicBezTo>
                      <a:pt x="30" y="10"/>
                      <a:pt x="28" y="7"/>
                      <a:pt x="25" y="4"/>
                    </a:cubicBezTo>
                    <a:cubicBezTo>
                      <a:pt x="23" y="1"/>
                      <a:pt x="19" y="0"/>
                      <a:pt x="15"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ïṧḷïḑê"/>
              <p:cNvSpPr/>
              <p:nvPr/>
            </p:nvSpPr>
            <p:spPr bwMode="auto">
              <a:xfrm>
                <a:off x="4533836" y="2033194"/>
                <a:ext cx="102912" cy="97496"/>
              </a:xfrm>
              <a:custGeom>
                <a:avLst/>
                <a:gdLst>
                  <a:gd name="T0" fmla="*/ 50 w 50"/>
                  <a:gd name="T1" fmla="*/ 22 h 47"/>
                  <a:gd name="T2" fmla="*/ 50 w 50"/>
                  <a:gd name="T3" fmla="*/ 22 h 47"/>
                  <a:gd name="T4" fmla="*/ 50 w 50"/>
                  <a:gd name="T5" fmla="*/ 22 h 47"/>
                  <a:gd name="T6" fmla="*/ 25 w 50"/>
                  <a:gd name="T7" fmla="*/ 0 h 47"/>
                  <a:gd name="T8" fmla="*/ 10 w 50"/>
                  <a:gd name="T9" fmla="*/ 3 h 47"/>
                  <a:gd name="T10" fmla="*/ 1 w 50"/>
                  <a:gd name="T11" fmla="*/ 18 h 47"/>
                  <a:gd name="T12" fmla="*/ 0 w 50"/>
                  <a:gd name="T13" fmla="*/ 22 h 47"/>
                  <a:gd name="T14" fmla="*/ 25 w 50"/>
                  <a:gd name="T15" fmla="*/ 47 h 47"/>
                  <a:gd name="T16" fmla="*/ 50 w 50"/>
                  <a:gd name="T17" fmla="*/ 22 h 47"/>
                  <a:gd name="T18" fmla="*/ 45 w 50"/>
                  <a:gd name="T19" fmla="*/ 22 h 47"/>
                  <a:gd name="T20" fmla="*/ 40 w 50"/>
                  <a:gd name="T21" fmla="*/ 22 h 47"/>
                  <a:gd name="T22" fmla="*/ 35 w 50"/>
                  <a:gd name="T23" fmla="*/ 33 h 47"/>
                  <a:gd name="T24" fmla="*/ 25 w 50"/>
                  <a:gd name="T25" fmla="*/ 37 h 47"/>
                  <a:gd name="T26" fmla="*/ 15 w 50"/>
                  <a:gd name="T27" fmla="*/ 33 h 47"/>
                  <a:gd name="T28" fmla="*/ 10 w 50"/>
                  <a:gd name="T29" fmla="*/ 22 h 47"/>
                  <a:gd name="T30" fmla="*/ 15 w 50"/>
                  <a:gd name="T31" fmla="*/ 12 h 47"/>
                  <a:gd name="T32" fmla="*/ 25 w 50"/>
                  <a:gd name="T33" fmla="*/ 8 h 47"/>
                  <a:gd name="T34" fmla="*/ 35 w 50"/>
                  <a:gd name="T35" fmla="*/ 12 h 47"/>
                  <a:gd name="T36" fmla="*/ 40 w 50"/>
                  <a:gd name="T37" fmla="*/ 22 h 47"/>
                  <a:gd name="T38" fmla="*/ 45 w 50"/>
                  <a:gd name="T39" fmla="*/ 22 h 47"/>
                  <a:gd name="T40" fmla="*/ 50 w 50"/>
                  <a:gd name="T41" fmla="*/ 22 h 47"/>
                  <a:gd name="T42" fmla="*/ 50 w 50"/>
                  <a:gd name="T43" fmla="*/ 22 h 47"/>
                  <a:gd name="T44" fmla="*/ 49 w 50"/>
                  <a:gd name="T45" fmla="*/ 18 h 47"/>
                  <a:gd name="T46" fmla="*/ 41 w 50"/>
                  <a:gd name="T47" fmla="*/ 3 h 47"/>
                  <a:gd name="T48" fmla="*/ 25 w 50"/>
                  <a:gd name="T4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47">
                    <a:moveTo>
                      <a:pt x="50" y="22"/>
                    </a:moveTo>
                    <a:cubicBezTo>
                      <a:pt x="50" y="22"/>
                      <a:pt x="50" y="22"/>
                      <a:pt x="50" y="22"/>
                    </a:cubicBezTo>
                    <a:cubicBezTo>
                      <a:pt x="50" y="22"/>
                      <a:pt x="50" y="22"/>
                      <a:pt x="50" y="22"/>
                    </a:cubicBezTo>
                    <a:moveTo>
                      <a:pt x="25" y="0"/>
                    </a:moveTo>
                    <a:cubicBezTo>
                      <a:pt x="20" y="0"/>
                      <a:pt x="14" y="1"/>
                      <a:pt x="10" y="3"/>
                    </a:cubicBezTo>
                    <a:cubicBezTo>
                      <a:pt x="5" y="7"/>
                      <a:pt x="2" y="12"/>
                      <a:pt x="1" y="18"/>
                    </a:cubicBezTo>
                    <a:cubicBezTo>
                      <a:pt x="1" y="19"/>
                      <a:pt x="0" y="21"/>
                      <a:pt x="0" y="22"/>
                    </a:cubicBezTo>
                    <a:cubicBezTo>
                      <a:pt x="0" y="36"/>
                      <a:pt x="11" y="47"/>
                      <a:pt x="25" y="47"/>
                    </a:cubicBezTo>
                    <a:cubicBezTo>
                      <a:pt x="39" y="47"/>
                      <a:pt x="50" y="36"/>
                      <a:pt x="50" y="22"/>
                    </a:cubicBezTo>
                    <a:cubicBezTo>
                      <a:pt x="45" y="22"/>
                      <a:pt x="45" y="22"/>
                      <a:pt x="45" y="22"/>
                    </a:cubicBezTo>
                    <a:cubicBezTo>
                      <a:pt x="40" y="22"/>
                      <a:pt x="40" y="22"/>
                      <a:pt x="40" y="22"/>
                    </a:cubicBezTo>
                    <a:cubicBezTo>
                      <a:pt x="40" y="26"/>
                      <a:pt x="38" y="30"/>
                      <a:pt x="35" y="33"/>
                    </a:cubicBezTo>
                    <a:cubicBezTo>
                      <a:pt x="33" y="35"/>
                      <a:pt x="29" y="37"/>
                      <a:pt x="25" y="37"/>
                    </a:cubicBezTo>
                    <a:cubicBezTo>
                      <a:pt x="21" y="37"/>
                      <a:pt x="17" y="35"/>
                      <a:pt x="15" y="33"/>
                    </a:cubicBezTo>
                    <a:cubicBezTo>
                      <a:pt x="12" y="30"/>
                      <a:pt x="10" y="26"/>
                      <a:pt x="10" y="22"/>
                    </a:cubicBezTo>
                    <a:cubicBezTo>
                      <a:pt x="10" y="18"/>
                      <a:pt x="12" y="15"/>
                      <a:pt x="15" y="12"/>
                    </a:cubicBezTo>
                    <a:cubicBezTo>
                      <a:pt x="17" y="9"/>
                      <a:pt x="21" y="8"/>
                      <a:pt x="25" y="8"/>
                    </a:cubicBezTo>
                    <a:cubicBezTo>
                      <a:pt x="29" y="8"/>
                      <a:pt x="33" y="9"/>
                      <a:pt x="35" y="12"/>
                    </a:cubicBezTo>
                    <a:cubicBezTo>
                      <a:pt x="38" y="15"/>
                      <a:pt x="40" y="18"/>
                      <a:pt x="40" y="22"/>
                    </a:cubicBezTo>
                    <a:cubicBezTo>
                      <a:pt x="45" y="22"/>
                      <a:pt x="45" y="22"/>
                      <a:pt x="45" y="22"/>
                    </a:cubicBezTo>
                    <a:cubicBezTo>
                      <a:pt x="50" y="22"/>
                      <a:pt x="50" y="22"/>
                      <a:pt x="50" y="22"/>
                    </a:cubicBezTo>
                    <a:cubicBezTo>
                      <a:pt x="50" y="22"/>
                      <a:pt x="50" y="22"/>
                      <a:pt x="50" y="22"/>
                    </a:cubicBezTo>
                    <a:cubicBezTo>
                      <a:pt x="50" y="21"/>
                      <a:pt x="50" y="19"/>
                      <a:pt x="49" y="18"/>
                    </a:cubicBezTo>
                    <a:cubicBezTo>
                      <a:pt x="48" y="12"/>
                      <a:pt x="45" y="7"/>
                      <a:pt x="41" y="3"/>
                    </a:cubicBezTo>
                    <a:cubicBezTo>
                      <a:pt x="36" y="1"/>
                      <a:pt x="31" y="0"/>
                      <a:pt x="25" y="0"/>
                    </a:cubicBezTo>
                  </a:path>
                </a:pathLst>
              </a:custGeom>
              <a:solidFill>
                <a:srgbClr val="B68B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iṡ1íḓê"/>
              <p:cNvSpPr/>
              <p:nvPr/>
            </p:nvSpPr>
            <p:spPr bwMode="auto">
              <a:xfrm>
                <a:off x="4565252" y="2058110"/>
                <a:ext cx="41165" cy="41165"/>
              </a:xfrm>
              <a:prstGeom prst="ellipse">
                <a:avLst/>
              </a:prstGeom>
              <a:solidFill>
                <a:srgbClr val="B68B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4" name="ï$ḷiḑé"/>
              <p:cNvSpPr/>
              <p:nvPr/>
            </p:nvSpPr>
            <p:spPr bwMode="auto">
              <a:xfrm>
                <a:off x="4798158" y="2066776"/>
                <a:ext cx="163576" cy="129994"/>
              </a:xfrm>
              <a:custGeom>
                <a:avLst/>
                <a:gdLst>
                  <a:gd name="T0" fmla="*/ 8 w 79"/>
                  <a:gd name="T1" fmla="*/ 0 h 63"/>
                  <a:gd name="T2" fmla="*/ 0 w 79"/>
                  <a:gd name="T3" fmla="*/ 24 h 63"/>
                  <a:gd name="T4" fmla="*/ 40 w 79"/>
                  <a:gd name="T5" fmla="*/ 63 h 63"/>
                  <a:gd name="T6" fmla="*/ 79 w 79"/>
                  <a:gd name="T7" fmla="*/ 24 h 63"/>
                  <a:gd name="T8" fmla="*/ 73 w 79"/>
                  <a:gd name="T9" fmla="*/ 2 h 63"/>
                  <a:gd name="T10" fmla="*/ 72 w 79"/>
                  <a:gd name="T11" fmla="*/ 2 h 63"/>
                  <a:gd name="T12" fmla="*/ 67 w 79"/>
                  <a:gd name="T13" fmla="*/ 2 h 63"/>
                  <a:gd name="T14" fmla="*/ 67 w 79"/>
                  <a:gd name="T15" fmla="*/ 6 h 63"/>
                  <a:gd name="T16" fmla="*/ 67 w 79"/>
                  <a:gd name="T17" fmla="*/ 6 h 63"/>
                  <a:gd name="T18" fmla="*/ 67 w 79"/>
                  <a:gd name="T19" fmla="*/ 6 h 63"/>
                  <a:gd name="T20" fmla="*/ 42 w 79"/>
                  <a:gd name="T21" fmla="*/ 31 h 63"/>
                  <a:gd name="T22" fmla="*/ 18 w 79"/>
                  <a:gd name="T23" fmla="*/ 6 h 63"/>
                  <a:gd name="T24" fmla="*/ 18 w 79"/>
                  <a:gd name="T25" fmla="*/ 2 h 63"/>
                  <a:gd name="T26" fmla="*/ 16 w 79"/>
                  <a:gd name="T27" fmla="*/ 2 h 63"/>
                  <a:gd name="T28" fmla="*/ 8 w 79"/>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63">
                    <a:moveTo>
                      <a:pt x="8" y="0"/>
                    </a:moveTo>
                    <a:cubicBezTo>
                      <a:pt x="3" y="6"/>
                      <a:pt x="0" y="15"/>
                      <a:pt x="0" y="24"/>
                    </a:cubicBezTo>
                    <a:cubicBezTo>
                      <a:pt x="0" y="45"/>
                      <a:pt x="18" y="63"/>
                      <a:pt x="40" y="63"/>
                    </a:cubicBezTo>
                    <a:cubicBezTo>
                      <a:pt x="61" y="63"/>
                      <a:pt x="79" y="45"/>
                      <a:pt x="79" y="24"/>
                    </a:cubicBezTo>
                    <a:cubicBezTo>
                      <a:pt x="79" y="16"/>
                      <a:pt x="77" y="8"/>
                      <a:pt x="73" y="2"/>
                    </a:cubicBezTo>
                    <a:cubicBezTo>
                      <a:pt x="73" y="2"/>
                      <a:pt x="72" y="2"/>
                      <a:pt x="72" y="2"/>
                    </a:cubicBezTo>
                    <a:cubicBezTo>
                      <a:pt x="67" y="2"/>
                      <a:pt x="67" y="2"/>
                      <a:pt x="67" y="2"/>
                    </a:cubicBezTo>
                    <a:cubicBezTo>
                      <a:pt x="67" y="4"/>
                      <a:pt x="67" y="5"/>
                      <a:pt x="67" y="6"/>
                    </a:cubicBezTo>
                    <a:cubicBezTo>
                      <a:pt x="67" y="6"/>
                      <a:pt x="67" y="6"/>
                      <a:pt x="67" y="6"/>
                    </a:cubicBezTo>
                    <a:cubicBezTo>
                      <a:pt x="67" y="6"/>
                      <a:pt x="67" y="6"/>
                      <a:pt x="67" y="6"/>
                    </a:cubicBezTo>
                    <a:cubicBezTo>
                      <a:pt x="67" y="20"/>
                      <a:pt x="56" y="31"/>
                      <a:pt x="42" y="31"/>
                    </a:cubicBezTo>
                    <a:cubicBezTo>
                      <a:pt x="29" y="31"/>
                      <a:pt x="18" y="20"/>
                      <a:pt x="18" y="6"/>
                    </a:cubicBezTo>
                    <a:cubicBezTo>
                      <a:pt x="18" y="5"/>
                      <a:pt x="18" y="4"/>
                      <a:pt x="18" y="2"/>
                    </a:cubicBezTo>
                    <a:cubicBezTo>
                      <a:pt x="16" y="2"/>
                      <a:pt x="16" y="2"/>
                      <a:pt x="16" y="2"/>
                    </a:cubicBezTo>
                    <a:cubicBezTo>
                      <a:pt x="13" y="2"/>
                      <a:pt x="10" y="1"/>
                      <a:pt x="8" y="0"/>
                    </a:cubicBezTo>
                  </a:path>
                </a:pathLst>
              </a:custGeom>
              <a:solidFill>
                <a:srgbClr val="FFF7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5" name="îṥ1iḍê"/>
              <p:cNvSpPr/>
              <p:nvPr/>
            </p:nvSpPr>
            <p:spPr bwMode="auto">
              <a:xfrm>
                <a:off x="4814408" y="2035361"/>
                <a:ext cx="134327" cy="34665"/>
              </a:xfrm>
              <a:custGeom>
                <a:avLst/>
                <a:gdLst>
                  <a:gd name="T0" fmla="*/ 53 w 65"/>
                  <a:gd name="T1" fmla="*/ 6 h 17"/>
                  <a:gd name="T2" fmla="*/ 59 w 65"/>
                  <a:gd name="T3" fmla="*/ 17 h 17"/>
                  <a:gd name="T4" fmla="*/ 64 w 65"/>
                  <a:gd name="T5" fmla="*/ 17 h 17"/>
                  <a:gd name="T6" fmla="*/ 65 w 65"/>
                  <a:gd name="T7" fmla="*/ 17 h 17"/>
                  <a:gd name="T8" fmla="*/ 53 w 65"/>
                  <a:gd name="T9" fmla="*/ 6 h 17"/>
                  <a:gd name="T10" fmla="*/ 21 w 65"/>
                  <a:gd name="T11" fmla="*/ 0 h 17"/>
                  <a:gd name="T12" fmla="*/ 0 w 65"/>
                  <a:gd name="T13" fmla="*/ 15 h 17"/>
                  <a:gd name="T14" fmla="*/ 8 w 65"/>
                  <a:gd name="T15" fmla="*/ 17 h 17"/>
                  <a:gd name="T16" fmla="*/ 10 w 65"/>
                  <a:gd name="T17" fmla="*/ 17 h 17"/>
                  <a:gd name="T18" fmla="*/ 21 w 65"/>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7">
                    <a:moveTo>
                      <a:pt x="53" y="6"/>
                    </a:moveTo>
                    <a:cubicBezTo>
                      <a:pt x="56" y="9"/>
                      <a:pt x="58" y="13"/>
                      <a:pt x="59" y="17"/>
                    </a:cubicBezTo>
                    <a:cubicBezTo>
                      <a:pt x="64" y="17"/>
                      <a:pt x="64" y="17"/>
                      <a:pt x="64" y="17"/>
                    </a:cubicBezTo>
                    <a:cubicBezTo>
                      <a:pt x="64" y="17"/>
                      <a:pt x="65" y="17"/>
                      <a:pt x="65" y="17"/>
                    </a:cubicBezTo>
                    <a:cubicBezTo>
                      <a:pt x="62" y="13"/>
                      <a:pt x="58" y="9"/>
                      <a:pt x="53" y="6"/>
                    </a:cubicBezTo>
                    <a:moveTo>
                      <a:pt x="21" y="0"/>
                    </a:moveTo>
                    <a:cubicBezTo>
                      <a:pt x="13" y="3"/>
                      <a:pt x="5" y="8"/>
                      <a:pt x="0" y="15"/>
                    </a:cubicBezTo>
                    <a:cubicBezTo>
                      <a:pt x="2" y="16"/>
                      <a:pt x="5" y="17"/>
                      <a:pt x="8" y="17"/>
                    </a:cubicBezTo>
                    <a:cubicBezTo>
                      <a:pt x="10" y="17"/>
                      <a:pt x="10" y="17"/>
                      <a:pt x="10" y="17"/>
                    </a:cubicBezTo>
                    <a:cubicBezTo>
                      <a:pt x="11" y="10"/>
                      <a:pt x="15" y="4"/>
                      <a:pt x="21" y="0"/>
                    </a:cubicBezTo>
                  </a:path>
                </a:pathLst>
              </a:custGeom>
              <a:solidFill>
                <a:srgbClr val="FEEAD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6" name="iṧliḓé"/>
              <p:cNvSpPr/>
              <p:nvPr/>
            </p:nvSpPr>
            <p:spPr bwMode="auto">
              <a:xfrm>
                <a:off x="4856656" y="2049444"/>
                <a:ext cx="69330" cy="60664"/>
              </a:xfrm>
              <a:custGeom>
                <a:avLst/>
                <a:gdLst>
                  <a:gd name="T0" fmla="*/ 14 w 34"/>
                  <a:gd name="T1" fmla="*/ 24 h 29"/>
                  <a:gd name="T2" fmla="*/ 4 w 34"/>
                  <a:gd name="T3" fmla="*/ 14 h 29"/>
                  <a:gd name="T4" fmla="*/ 14 w 34"/>
                  <a:gd name="T5" fmla="*/ 4 h 29"/>
                  <a:gd name="T6" fmla="*/ 25 w 34"/>
                  <a:gd name="T7" fmla="*/ 14 h 29"/>
                  <a:gd name="T8" fmla="*/ 14 w 34"/>
                  <a:gd name="T9" fmla="*/ 24 h 29"/>
                  <a:gd name="T10" fmla="*/ 14 w 34"/>
                  <a:gd name="T11" fmla="*/ 0 h 29"/>
                  <a:gd name="T12" fmla="*/ 4 w 34"/>
                  <a:gd name="T13" fmla="*/ 4 h 29"/>
                  <a:gd name="T14" fmla="*/ 0 w 34"/>
                  <a:gd name="T15" fmla="*/ 14 h 29"/>
                  <a:gd name="T16" fmla="*/ 4 w 34"/>
                  <a:gd name="T17" fmla="*/ 25 h 29"/>
                  <a:gd name="T18" fmla="*/ 14 w 34"/>
                  <a:gd name="T19" fmla="*/ 29 h 29"/>
                  <a:gd name="T20" fmla="*/ 25 w 34"/>
                  <a:gd name="T21" fmla="*/ 25 h 29"/>
                  <a:gd name="T22" fmla="*/ 29 w 34"/>
                  <a:gd name="T23" fmla="*/ 14 h 29"/>
                  <a:gd name="T24" fmla="*/ 34 w 34"/>
                  <a:gd name="T25" fmla="*/ 14 h 29"/>
                  <a:gd name="T26" fmla="*/ 34 w 34"/>
                  <a:gd name="T27" fmla="*/ 14 h 29"/>
                  <a:gd name="T28" fmla="*/ 29 w 34"/>
                  <a:gd name="T29" fmla="*/ 14 h 29"/>
                  <a:gd name="T30" fmla="*/ 25 w 34"/>
                  <a:gd name="T31" fmla="*/ 4 h 29"/>
                  <a:gd name="T32" fmla="*/ 14 w 34"/>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9">
                    <a:moveTo>
                      <a:pt x="14" y="24"/>
                    </a:moveTo>
                    <a:cubicBezTo>
                      <a:pt x="9" y="24"/>
                      <a:pt x="4" y="20"/>
                      <a:pt x="4" y="14"/>
                    </a:cubicBezTo>
                    <a:cubicBezTo>
                      <a:pt x="4" y="8"/>
                      <a:pt x="9" y="4"/>
                      <a:pt x="14" y="4"/>
                    </a:cubicBezTo>
                    <a:cubicBezTo>
                      <a:pt x="20" y="4"/>
                      <a:pt x="25" y="8"/>
                      <a:pt x="25" y="14"/>
                    </a:cubicBezTo>
                    <a:cubicBezTo>
                      <a:pt x="25" y="20"/>
                      <a:pt x="20" y="24"/>
                      <a:pt x="14" y="24"/>
                    </a:cubicBezTo>
                    <a:moveTo>
                      <a:pt x="14" y="0"/>
                    </a:moveTo>
                    <a:cubicBezTo>
                      <a:pt x="10" y="0"/>
                      <a:pt x="7" y="1"/>
                      <a:pt x="4" y="4"/>
                    </a:cubicBezTo>
                    <a:cubicBezTo>
                      <a:pt x="1" y="7"/>
                      <a:pt x="0" y="10"/>
                      <a:pt x="0" y="14"/>
                    </a:cubicBezTo>
                    <a:cubicBezTo>
                      <a:pt x="0" y="18"/>
                      <a:pt x="1" y="22"/>
                      <a:pt x="4" y="25"/>
                    </a:cubicBezTo>
                    <a:cubicBezTo>
                      <a:pt x="7" y="27"/>
                      <a:pt x="10" y="29"/>
                      <a:pt x="14" y="29"/>
                    </a:cubicBezTo>
                    <a:cubicBezTo>
                      <a:pt x="18" y="29"/>
                      <a:pt x="22" y="27"/>
                      <a:pt x="25" y="25"/>
                    </a:cubicBezTo>
                    <a:cubicBezTo>
                      <a:pt x="27" y="22"/>
                      <a:pt x="29" y="18"/>
                      <a:pt x="29" y="14"/>
                    </a:cubicBezTo>
                    <a:cubicBezTo>
                      <a:pt x="34" y="14"/>
                      <a:pt x="34" y="14"/>
                      <a:pt x="34" y="14"/>
                    </a:cubicBezTo>
                    <a:cubicBezTo>
                      <a:pt x="34" y="14"/>
                      <a:pt x="34" y="14"/>
                      <a:pt x="34" y="14"/>
                    </a:cubicBezTo>
                    <a:cubicBezTo>
                      <a:pt x="29" y="14"/>
                      <a:pt x="29" y="14"/>
                      <a:pt x="29" y="14"/>
                    </a:cubicBezTo>
                    <a:cubicBezTo>
                      <a:pt x="29" y="10"/>
                      <a:pt x="27" y="7"/>
                      <a:pt x="25" y="4"/>
                    </a:cubicBezTo>
                    <a:cubicBezTo>
                      <a:pt x="22" y="1"/>
                      <a:pt x="18" y="0"/>
                      <a:pt x="1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7" name="islîḑê"/>
              <p:cNvSpPr/>
              <p:nvPr/>
            </p:nvSpPr>
            <p:spPr bwMode="auto">
              <a:xfrm>
                <a:off x="4836073" y="2033194"/>
                <a:ext cx="100746" cy="97496"/>
              </a:xfrm>
              <a:custGeom>
                <a:avLst/>
                <a:gdLst>
                  <a:gd name="T0" fmla="*/ 49 w 49"/>
                  <a:gd name="T1" fmla="*/ 22 h 47"/>
                  <a:gd name="T2" fmla="*/ 49 w 49"/>
                  <a:gd name="T3" fmla="*/ 22 h 47"/>
                  <a:gd name="T4" fmla="*/ 49 w 49"/>
                  <a:gd name="T5" fmla="*/ 22 h 47"/>
                  <a:gd name="T6" fmla="*/ 22 w 49"/>
                  <a:gd name="T7" fmla="*/ 0 h 47"/>
                  <a:gd name="T8" fmla="*/ 11 w 49"/>
                  <a:gd name="T9" fmla="*/ 1 h 47"/>
                  <a:gd name="T10" fmla="*/ 0 w 49"/>
                  <a:gd name="T11" fmla="*/ 18 h 47"/>
                  <a:gd name="T12" fmla="*/ 0 w 49"/>
                  <a:gd name="T13" fmla="*/ 22 h 47"/>
                  <a:gd name="T14" fmla="*/ 24 w 49"/>
                  <a:gd name="T15" fmla="*/ 47 h 47"/>
                  <a:gd name="T16" fmla="*/ 49 w 49"/>
                  <a:gd name="T17" fmla="*/ 22 h 47"/>
                  <a:gd name="T18" fmla="*/ 44 w 49"/>
                  <a:gd name="T19" fmla="*/ 22 h 47"/>
                  <a:gd name="T20" fmla="*/ 39 w 49"/>
                  <a:gd name="T21" fmla="*/ 22 h 47"/>
                  <a:gd name="T22" fmla="*/ 35 w 49"/>
                  <a:gd name="T23" fmla="*/ 33 h 47"/>
                  <a:gd name="T24" fmla="*/ 24 w 49"/>
                  <a:gd name="T25" fmla="*/ 37 h 47"/>
                  <a:gd name="T26" fmla="*/ 14 w 49"/>
                  <a:gd name="T27" fmla="*/ 33 h 47"/>
                  <a:gd name="T28" fmla="*/ 10 w 49"/>
                  <a:gd name="T29" fmla="*/ 22 h 47"/>
                  <a:gd name="T30" fmla="*/ 14 w 49"/>
                  <a:gd name="T31" fmla="*/ 12 h 47"/>
                  <a:gd name="T32" fmla="*/ 24 w 49"/>
                  <a:gd name="T33" fmla="*/ 8 h 47"/>
                  <a:gd name="T34" fmla="*/ 35 w 49"/>
                  <a:gd name="T35" fmla="*/ 12 h 47"/>
                  <a:gd name="T36" fmla="*/ 39 w 49"/>
                  <a:gd name="T37" fmla="*/ 22 h 47"/>
                  <a:gd name="T38" fmla="*/ 44 w 49"/>
                  <a:gd name="T39" fmla="*/ 22 h 47"/>
                  <a:gd name="T40" fmla="*/ 49 w 49"/>
                  <a:gd name="T41" fmla="*/ 22 h 47"/>
                  <a:gd name="T42" fmla="*/ 49 w 49"/>
                  <a:gd name="T43" fmla="*/ 22 h 47"/>
                  <a:gd name="T44" fmla="*/ 49 w 49"/>
                  <a:gd name="T45" fmla="*/ 18 h 47"/>
                  <a:gd name="T46" fmla="*/ 43 w 49"/>
                  <a:gd name="T47" fmla="*/ 7 h 47"/>
                  <a:gd name="T48" fmla="*/ 22 w 49"/>
                  <a:gd name="T4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47">
                    <a:moveTo>
                      <a:pt x="49" y="22"/>
                    </a:moveTo>
                    <a:cubicBezTo>
                      <a:pt x="49" y="22"/>
                      <a:pt x="49" y="22"/>
                      <a:pt x="49" y="22"/>
                    </a:cubicBezTo>
                    <a:cubicBezTo>
                      <a:pt x="49" y="22"/>
                      <a:pt x="49" y="22"/>
                      <a:pt x="49" y="22"/>
                    </a:cubicBezTo>
                    <a:moveTo>
                      <a:pt x="22" y="0"/>
                    </a:moveTo>
                    <a:cubicBezTo>
                      <a:pt x="18" y="0"/>
                      <a:pt x="15" y="1"/>
                      <a:pt x="11" y="1"/>
                    </a:cubicBezTo>
                    <a:cubicBezTo>
                      <a:pt x="5" y="5"/>
                      <a:pt x="1" y="11"/>
                      <a:pt x="0" y="18"/>
                    </a:cubicBezTo>
                    <a:cubicBezTo>
                      <a:pt x="0" y="20"/>
                      <a:pt x="0" y="21"/>
                      <a:pt x="0" y="22"/>
                    </a:cubicBezTo>
                    <a:cubicBezTo>
                      <a:pt x="0" y="36"/>
                      <a:pt x="11" y="47"/>
                      <a:pt x="24" y="47"/>
                    </a:cubicBezTo>
                    <a:cubicBezTo>
                      <a:pt x="38" y="47"/>
                      <a:pt x="49" y="36"/>
                      <a:pt x="49" y="22"/>
                    </a:cubicBezTo>
                    <a:cubicBezTo>
                      <a:pt x="44" y="22"/>
                      <a:pt x="44" y="22"/>
                      <a:pt x="44" y="22"/>
                    </a:cubicBezTo>
                    <a:cubicBezTo>
                      <a:pt x="39" y="22"/>
                      <a:pt x="39" y="22"/>
                      <a:pt x="39" y="22"/>
                    </a:cubicBezTo>
                    <a:cubicBezTo>
                      <a:pt x="39" y="26"/>
                      <a:pt x="37" y="30"/>
                      <a:pt x="35" y="33"/>
                    </a:cubicBezTo>
                    <a:cubicBezTo>
                      <a:pt x="32" y="35"/>
                      <a:pt x="28" y="37"/>
                      <a:pt x="24" y="37"/>
                    </a:cubicBezTo>
                    <a:cubicBezTo>
                      <a:pt x="20" y="37"/>
                      <a:pt x="17" y="35"/>
                      <a:pt x="14" y="33"/>
                    </a:cubicBezTo>
                    <a:cubicBezTo>
                      <a:pt x="11" y="30"/>
                      <a:pt x="10" y="26"/>
                      <a:pt x="10" y="22"/>
                    </a:cubicBezTo>
                    <a:cubicBezTo>
                      <a:pt x="10" y="18"/>
                      <a:pt x="11" y="15"/>
                      <a:pt x="14" y="12"/>
                    </a:cubicBezTo>
                    <a:cubicBezTo>
                      <a:pt x="17" y="9"/>
                      <a:pt x="20" y="8"/>
                      <a:pt x="24" y="8"/>
                    </a:cubicBezTo>
                    <a:cubicBezTo>
                      <a:pt x="28" y="8"/>
                      <a:pt x="32" y="9"/>
                      <a:pt x="35" y="12"/>
                    </a:cubicBezTo>
                    <a:cubicBezTo>
                      <a:pt x="37" y="15"/>
                      <a:pt x="39" y="18"/>
                      <a:pt x="39" y="22"/>
                    </a:cubicBezTo>
                    <a:cubicBezTo>
                      <a:pt x="44" y="22"/>
                      <a:pt x="44" y="22"/>
                      <a:pt x="44" y="22"/>
                    </a:cubicBezTo>
                    <a:cubicBezTo>
                      <a:pt x="49" y="22"/>
                      <a:pt x="49" y="22"/>
                      <a:pt x="49" y="22"/>
                    </a:cubicBezTo>
                    <a:cubicBezTo>
                      <a:pt x="49" y="22"/>
                      <a:pt x="49" y="22"/>
                      <a:pt x="49" y="22"/>
                    </a:cubicBezTo>
                    <a:cubicBezTo>
                      <a:pt x="49" y="21"/>
                      <a:pt x="49" y="20"/>
                      <a:pt x="49" y="18"/>
                    </a:cubicBezTo>
                    <a:cubicBezTo>
                      <a:pt x="48" y="14"/>
                      <a:pt x="46" y="10"/>
                      <a:pt x="43" y="7"/>
                    </a:cubicBezTo>
                    <a:cubicBezTo>
                      <a:pt x="37" y="2"/>
                      <a:pt x="30" y="0"/>
                      <a:pt x="22" y="0"/>
                    </a:cubicBezTo>
                  </a:path>
                </a:pathLst>
              </a:custGeom>
              <a:solidFill>
                <a:srgbClr val="B68B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8" name="iṥḷíḓê"/>
              <p:cNvSpPr/>
              <p:nvPr/>
            </p:nvSpPr>
            <p:spPr bwMode="auto">
              <a:xfrm>
                <a:off x="4864239" y="2058110"/>
                <a:ext cx="43331" cy="41165"/>
              </a:xfrm>
              <a:prstGeom prst="ellipse">
                <a:avLst/>
              </a:prstGeom>
              <a:solidFill>
                <a:srgbClr val="B68B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9" name="iś1îḓe"/>
              <p:cNvSpPr/>
              <p:nvPr/>
            </p:nvSpPr>
            <p:spPr bwMode="auto">
              <a:xfrm>
                <a:off x="4503504" y="2033194"/>
                <a:ext cx="164660" cy="163576"/>
              </a:xfrm>
              <a:prstGeom prst="ellipse">
                <a:avLst/>
              </a:prstGeom>
              <a:noFill/>
              <a:ln w="23813"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30" name="íSľïḑê"/>
              <p:cNvSpPr/>
              <p:nvPr/>
            </p:nvSpPr>
            <p:spPr bwMode="auto">
              <a:xfrm>
                <a:off x="4798158" y="2033194"/>
                <a:ext cx="163576" cy="163576"/>
              </a:xfrm>
              <a:prstGeom prst="ellipse">
                <a:avLst/>
              </a:prstGeom>
              <a:noFill/>
              <a:ln w="23813"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31" name="îṧľïḓê"/>
              <p:cNvSpPr/>
              <p:nvPr/>
            </p:nvSpPr>
            <p:spPr bwMode="auto">
              <a:xfrm>
                <a:off x="4668164" y="2115524"/>
                <a:ext cx="129994" cy="0"/>
              </a:xfrm>
              <a:prstGeom prst="line">
                <a:avLst/>
              </a:prstGeom>
              <a:noFill/>
              <a:ln w="23813" cap="rnd">
                <a:solidFill>
                  <a:srgbClr val="E25959"/>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32" name="îSļíḋé"/>
              <p:cNvSpPr/>
              <p:nvPr/>
            </p:nvSpPr>
            <p:spPr bwMode="auto">
              <a:xfrm>
                <a:off x="4410342" y="2062443"/>
                <a:ext cx="93163" cy="53081"/>
              </a:xfrm>
              <a:prstGeom prst="line">
                <a:avLst/>
              </a:prstGeom>
              <a:noFill/>
              <a:ln w="23813" cap="rnd">
                <a:solidFill>
                  <a:srgbClr val="E25959"/>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33" name="ïṡḷïďe"/>
              <p:cNvSpPr/>
              <p:nvPr/>
            </p:nvSpPr>
            <p:spPr bwMode="auto">
              <a:xfrm flipV="1">
                <a:off x="4961734" y="2055943"/>
                <a:ext cx="90996" cy="63914"/>
              </a:xfrm>
              <a:prstGeom prst="line">
                <a:avLst/>
              </a:prstGeom>
              <a:noFill/>
              <a:ln w="23813" cap="rnd">
                <a:solidFill>
                  <a:srgbClr val="E25959"/>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34" name="ïśḷide"/>
              <p:cNvSpPr/>
              <p:nvPr/>
            </p:nvSpPr>
            <p:spPr bwMode="auto">
              <a:xfrm>
                <a:off x="4955235" y="2564005"/>
                <a:ext cx="384567" cy="636972"/>
              </a:xfrm>
              <a:custGeom>
                <a:avLst/>
                <a:gdLst>
                  <a:gd name="T0" fmla="*/ 0 w 186"/>
                  <a:gd name="T1" fmla="*/ 0 h 309"/>
                  <a:gd name="T2" fmla="*/ 0 w 186"/>
                  <a:gd name="T3" fmla="*/ 0 h 309"/>
                  <a:gd name="T4" fmla="*/ 172 w 186"/>
                  <a:gd name="T5" fmla="*/ 121 h 309"/>
                  <a:gd name="T6" fmla="*/ 186 w 186"/>
                  <a:gd name="T7" fmla="*/ 299 h 309"/>
                  <a:gd name="T8" fmla="*/ 160 w 186"/>
                  <a:gd name="T9" fmla="*/ 309 h 309"/>
                  <a:gd name="T10" fmla="*/ 115 w 186"/>
                  <a:gd name="T11" fmla="*/ 265 h 309"/>
                </a:gdLst>
                <a:ahLst/>
                <a:cxnLst>
                  <a:cxn ang="0">
                    <a:pos x="T0" y="T1"/>
                  </a:cxn>
                  <a:cxn ang="0">
                    <a:pos x="T2" y="T3"/>
                  </a:cxn>
                  <a:cxn ang="0">
                    <a:pos x="T4" y="T5"/>
                  </a:cxn>
                  <a:cxn ang="0">
                    <a:pos x="T6" y="T7"/>
                  </a:cxn>
                  <a:cxn ang="0">
                    <a:pos x="T8" y="T9"/>
                  </a:cxn>
                  <a:cxn ang="0">
                    <a:pos x="T10" y="T11"/>
                  </a:cxn>
                </a:cxnLst>
                <a:rect l="0" t="0" r="r" b="b"/>
                <a:pathLst>
                  <a:path w="186" h="309">
                    <a:moveTo>
                      <a:pt x="0" y="0"/>
                    </a:moveTo>
                    <a:cubicBezTo>
                      <a:pt x="0" y="0"/>
                      <a:pt x="0" y="0"/>
                      <a:pt x="0" y="0"/>
                    </a:cubicBezTo>
                    <a:cubicBezTo>
                      <a:pt x="88" y="0"/>
                      <a:pt x="146" y="37"/>
                      <a:pt x="172" y="121"/>
                    </a:cubicBezTo>
                    <a:cubicBezTo>
                      <a:pt x="186" y="299"/>
                      <a:pt x="186" y="299"/>
                      <a:pt x="186" y="299"/>
                    </a:cubicBezTo>
                    <a:cubicBezTo>
                      <a:pt x="160" y="309"/>
                      <a:pt x="160" y="309"/>
                      <a:pt x="160" y="309"/>
                    </a:cubicBezTo>
                    <a:cubicBezTo>
                      <a:pt x="115" y="265"/>
                      <a:pt x="115" y="265"/>
                      <a:pt x="115" y="265"/>
                    </a:cubicBezTo>
                  </a:path>
                </a:pathLst>
              </a:custGeom>
              <a:solidFill>
                <a:schemeClr val="accent1">
                  <a:lumMod val="75000"/>
                </a:schemeClr>
              </a:solidFill>
              <a:ln>
                <a:noFill/>
              </a:ln>
            </p:spPr>
            <p:txBody>
              <a:bodyPr anchor="ctr"/>
              <a:lstStyle/>
              <a:p>
                <a:pPr algn="ctr"/>
              </a:p>
            </p:txBody>
          </p:sp>
          <p:sp>
            <p:nvSpPr>
              <p:cNvPr id="235" name="îṩ1iḑê"/>
              <p:cNvSpPr/>
              <p:nvPr/>
            </p:nvSpPr>
            <p:spPr bwMode="auto">
              <a:xfrm>
                <a:off x="4955235" y="2564005"/>
                <a:ext cx="384567" cy="636972"/>
              </a:xfrm>
              <a:custGeom>
                <a:avLst/>
                <a:gdLst>
                  <a:gd name="T0" fmla="*/ 0 w 186"/>
                  <a:gd name="T1" fmla="*/ 0 h 309"/>
                  <a:gd name="T2" fmla="*/ 0 w 186"/>
                  <a:gd name="T3" fmla="*/ 0 h 309"/>
                  <a:gd name="T4" fmla="*/ 172 w 186"/>
                  <a:gd name="T5" fmla="*/ 121 h 309"/>
                  <a:gd name="T6" fmla="*/ 186 w 186"/>
                  <a:gd name="T7" fmla="*/ 299 h 309"/>
                  <a:gd name="T8" fmla="*/ 160 w 186"/>
                  <a:gd name="T9" fmla="*/ 309 h 309"/>
                  <a:gd name="T10" fmla="*/ 115 w 186"/>
                  <a:gd name="T11" fmla="*/ 265 h 309"/>
                </a:gdLst>
                <a:ahLst/>
                <a:cxnLst>
                  <a:cxn ang="0">
                    <a:pos x="T0" y="T1"/>
                  </a:cxn>
                  <a:cxn ang="0">
                    <a:pos x="T2" y="T3"/>
                  </a:cxn>
                  <a:cxn ang="0">
                    <a:pos x="T4" y="T5"/>
                  </a:cxn>
                  <a:cxn ang="0">
                    <a:pos x="T6" y="T7"/>
                  </a:cxn>
                  <a:cxn ang="0">
                    <a:pos x="T8" y="T9"/>
                  </a:cxn>
                  <a:cxn ang="0">
                    <a:pos x="T10" y="T11"/>
                  </a:cxn>
                </a:cxnLst>
                <a:rect l="0" t="0" r="r" b="b"/>
                <a:pathLst>
                  <a:path w="186" h="309">
                    <a:moveTo>
                      <a:pt x="0" y="0"/>
                    </a:moveTo>
                    <a:cubicBezTo>
                      <a:pt x="0" y="0"/>
                      <a:pt x="0" y="0"/>
                      <a:pt x="0" y="0"/>
                    </a:cubicBezTo>
                    <a:cubicBezTo>
                      <a:pt x="88" y="0"/>
                      <a:pt x="146" y="37"/>
                      <a:pt x="172" y="121"/>
                    </a:cubicBezTo>
                    <a:cubicBezTo>
                      <a:pt x="186" y="299"/>
                      <a:pt x="186" y="299"/>
                      <a:pt x="186" y="299"/>
                    </a:cubicBezTo>
                    <a:cubicBezTo>
                      <a:pt x="160" y="309"/>
                      <a:pt x="160" y="309"/>
                      <a:pt x="160" y="309"/>
                    </a:cubicBezTo>
                    <a:cubicBezTo>
                      <a:pt x="115" y="265"/>
                      <a:pt x="115" y="265"/>
                      <a:pt x="115" y="265"/>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36" name="í$ļiďê"/>
              <p:cNvSpPr/>
              <p:nvPr/>
            </p:nvSpPr>
            <p:spPr bwMode="auto">
              <a:xfrm>
                <a:off x="4046358" y="2564005"/>
                <a:ext cx="466896" cy="616390"/>
              </a:xfrm>
              <a:custGeom>
                <a:avLst/>
                <a:gdLst>
                  <a:gd name="T0" fmla="*/ 226 w 226"/>
                  <a:gd name="T1" fmla="*/ 0 h 299"/>
                  <a:gd name="T2" fmla="*/ 226 w 226"/>
                  <a:gd name="T3" fmla="*/ 0 h 299"/>
                  <a:gd name="T4" fmla="*/ 33 w 226"/>
                  <a:gd name="T5" fmla="*/ 142 h 299"/>
                  <a:gd name="T6" fmla="*/ 0 w 226"/>
                  <a:gd name="T7" fmla="*/ 299 h 299"/>
                  <a:gd name="T8" fmla="*/ 93 w 226"/>
                  <a:gd name="T9" fmla="*/ 299 h 299"/>
                  <a:gd name="T10" fmla="*/ 108 w 226"/>
                  <a:gd name="T11" fmla="*/ 271 h 299"/>
                </a:gdLst>
                <a:ahLst/>
                <a:cxnLst>
                  <a:cxn ang="0">
                    <a:pos x="T0" y="T1"/>
                  </a:cxn>
                  <a:cxn ang="0">
                    <a:pos x="T2" y="T3"/>
                  </a:cxn>
                  <a:cxn ang="0">
                    <a:pos x="T4" y="T5"/>
                  </a:cxn>
                  <a:cxn ang="0">
                    <a:pos x="T6" y="T7"/>
                  </a:cxn>
                  <a:cxn ang="0">
                    <a:pos x="T8" y="T9"/>
                  </a:cxn>
                  <a:cxn ang="0">
                    <a:pos x="T10" y="T11"/>
                  </a:cxn>
                </a:cxnLst>
                <a:rect l="0" t="0" r="r" b="b"/>
                <a:pathLst>
                  <a:path w="226" h="299">
                    <a:moveTo>
                      <a:pt x="226" y="0"/>
                    </a:moveTo>
                    <a:cubicBezTo>
                      <a:pt x="226" y="0"/>
                      <a:pt x="226" y="0"/>
                      <a:pt x="226" y="0"/>
                    </a:cubicBezTo>
                    <a:cubicBezTo>
                      <a:pt x="137" y="0"/>
                      <a:pt x="59" y="57"/>
                      <a:pt x="33" y="142"/>
                    </a:cubicBezTo>
                    <a:cubicBezTo>
                      <a:pt x="0" y="299"/>
                      <a:pt x="0" y="299"/>
                      <a:pt x="0" y="299"/>
                    </a:cubicBezTo>
                    <a:cubicBezTo>
                      <a:pt x="93" y="299"/>
                      <a:pt x="93" y="299"/>
                      <a:pt x="93" y="299"/>
                    </a:cubicBezTo>
                    <a:cubicBezTo>
                      <a:pt x="108" y="271"/>
                      <a:pt x="108" y="271"/>
                      <a:pt x="108" y="271"/>
                    </a:cubicBezTo>
                  </a:path>
                </a:pathLst>
              </a:custGeom>
              <a:solidFill>
                <a:schemeClr val="accent1">
                  <a:lumMod val="75000"/>
                </a:schemeClr>
              </a:solidFill>
              <a:ln>
                <a:noFill/>
              </a:ln>
            </p:spPr>
            <p:txBody>
              <a:bodyPr anchor="ctr"/>
              <a:lstStyle/>
              <a:p>
                <a:pPr algn="ctr"/>
              </a:p>
            </p:txBody>
          </p:sp>
          <p:sp>
            <p:nvSpPr>
              <p:cNvPr id="237" name="í$ḷïḓê"/>
              <p:cNvSpPr/>
              <p:nvPr/>
            </p:nvSpPr>
            <p:spPr bwMode="auto">
              <a:xfrm>
                <a:off x="4046358" y="2564005"/>
                <a:ext cx="466896" cy="616390"/>
              </a:xfrm>
              <a:custGeom>
                <a:avLst/>
                <a:gdLst>
                  <a:gd name="T0" fmla="*/ 226 w 226"/>
                  <a:gd name="T1" fmla="*/ 0 h 299"/>
                  <a:gd name="T2" fmla="*/ 226 w 226"/>
                  <a:gd name="T3" fmla="*/ 0 h 299"/>
                  <a:gd name="T4" fmla="*/ 33 w 226"/>
                  <a:gd name="T5" fmla="*/ 142 h 299"/>
                  <a:gd name="T6" fmla="*/ 0 w 226"/>
                  <a:gd name="T7" fmla="*/ 299 h 299"/>
                  <a:gd name="T8" fmla="*/ 93 w 226"/>
                  <a:gd name="T9" fmla="*/ 299 h 299"/>
                  <a:gd name="T10" fmla="*/ 108 w 226"/>
                  <a:gd name="T11" fmla="*/ 271 h 299"/>
                </a:gdLst>
                <a:ahLst/>
                <a:cxnLst>
                  <a:cxn ang="0">
                    <a:pos x="T0" y="T1"/>
                  </a:cxn>
                  <a:cxn ang="0">
                    <a:pos x="T2" y="T3"/>
                  </a:cxn>
                  <a:cxn ang="0">
                    <a:pos x="T4" y="T5"/>
                  </a:cxn>
                  <a:cxn ang="0">
                    <a:pos x="T6" y="T7"/>
                  </a:cxn>
                  <a:cxn ang="0">
                    <a:pos x="T8" y="T9"/>
                  </a:cxn>
                  <a:cxn ang="0">
                    <a:pos x="T10" y="T11"/>
                  </a:cxn>
                </a:cxnLst>
                <a:rect l="0" t="0" r="r" b="b"/>
                <a:pathLst>
                  <a:path w="226" h="299">
                    <a:moveTo>
                      <a:pt x="226" y="0"/>
                    </a:moveTo>
                    <a:cubicBezTo>
                      <a:pt x="226" y="0"/>
                      <a:pt x="226" y="0"/>
                      <a:pt x="226" y="0"/>
                    </a:cubicBezTo>
                    <a:cubicBezTo>
                      <a:pt x="137" y="0"/>
                      <a:pt x="59" y="57"/>
                      <a:pt x="33" y="142"/>
                    </a:cubicBezTo>
                    <a:cubicBezTo>
                      <a:pt x="0" y="299"/>
                      <a:pt x="0" y="299"/>
                      <a:pt x="0" y="299"/>
                    </a:cubicBezTo>
                    <a:cubicBezTo>
                      <a:pt x="93" y="299"/>
                      <a:pt x="93" y="299"/>
                      <a:pt x="93" y="299"/>
                    </a:cubicBezTo>
                    <a:cubicBezTo>
                      <a:pt x="108" y="271"/>
                      <a:pt x="108" y="271"/>
                      <a:pt x="108" y="271"/>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38" name="íṧ1íďè"/>
              <p:cNvSpPr/>
              <p:nvPr/>
            </p:nvSpPr>
            <p:spPr bwMode="auto">
              <a:xfrm>
                <a:off x="4738577" y="2565088"/>
                <a:ext cx="284904" cy="590391"/>
              </a:xfrm>
              <a:custGeom>
                <a:avLst/>
                <a:gdLst>
                  <a:gd name="T0" fmla="*/ 102 w 138"/>
                  <a:gd name="T1" fmla="*/ 0 h 286"/>
                  <a:gd name="T2" fmla="*/ 134 w 138"/>
                  <a:gd name="T3" fmla="*/ 0 h 286"/>
                  <a:gd name="T4" fmla="*/ 138 w 138"/>
                  <a:gd name="T5" fmla="*/ 4 h 286"/>
                  <a:gd name="T6" fmla="*/ 132 w 138"/>
                  <a:gd name="T7" fmla="*/ 97 h 286"/>
                  <a:gd name="T8" fmla="*/ 96 w 138"/>
                  <a:gd name="T9" fmla="*/ 117 h 286"/>
                  <a:gd name="T10" fmla="*/ 103 w 138"/>
                  <a:gd name="T11" fmla="*/ 180 h 286"/>
                  <a:gd name="T12" fmla="*/ 2 w 138"/>
                  <a:gd name="T13" fmla="*/ 285 h 286"/>
                  <a:gd name="T14" fmla="*/ 1 w 138"/>
                  <a:gd name="T15" fmla="*/ 285 h 286"/>
                  <a:gd name="T16" fmla="*/ 102 w 138"/>
                  <a:gd name="T17"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286">
                    <a:moveTo>
                      <a:pt x="102" y="0"/>
                    </a:moveTo>
                    <a:cubicBezTo>
                      <a:pt x="134" y="0"/>
                      <a:pt x="134" y="0"/>
                      <a:pt x="134" y="0"/>
                    </a:cubicBezTo>
                    <a:cubicBezTo>
                      <a:pt x="136" y="0"/>
                      <a:pt x="138" y="2"/>
                      <a:pt x="138" y="4"/>
                    </a:cubicBezTo>
                    <a:cubicBezTo>
                      <a:pt x="132" y="97"/>
                      <a:pt x="132" y="97"/>
                      <a:pt x="132" y="97"/>
                    </a:cubicBezTo>
                    <a:cubicBezTo>
                      <a:pt x="96" y="117"/>
                      <a:pt x="96" y="117"/>
                      <a:pt x="96" y="117"/>
                    </a:cubicBezTo>
                    <a:cubicBezTo>
                      <a:pt x="103" y="180"/>
                      <a:pt x="103" y="180"/>
                      <a:pt x="103" y="180"/>
                    </a:cubicBezTo>
                    <a:cubicBezTo>
                      <a:pt x="2" y="285"/>
                      <a:pt x="2" y="285"/>
                      <a:pt x="2" y="285"/>
                    </a:cubicBezTo>
                    <a:cubicBezTo>
                      <a:pt x="1" y="286"/>
                      <a:pt x="0" y="285"/>
                      <a:pt x="1" y="285"/>
                    </a:cubicBezTo>
                    <a:lnTo>
                      <a:pt x="102" y="0"/>
                    </a:lnTo>
                    <a:close/>
                  </a:path>
                </a:pathLst>
              </a:custGeom>
              <a:solidFill>
                <a:srgbClr val="C68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9" name="íṩ1íďè"/>
              <p:cNvSpPr/>
              <p:nvPr/>
            </p:nvSpPr>
            <p:spPr bwMode="auto">
              <a:xfrm>
                <a:off x="4738577" y="2565088"/>
                <a:ext cx="284904" cy="590391"/>
              </a:xfrm>
              <a:custGeom>
                <a:avLst/>
                <a:gdLst>
                  <a:gd name="T0" fmla="*/ 102 w 138"/>
                  <a:gd name="T1" fmla="*/ 0 h 286"/>
                  <a:gd name="T2" fmla="*/ 134 w 138"/>
                  <a:gd name="T3" fmla="*/ 0 h 286"/>
                  <a:gd name="T4" fmla="*/ 138 w 138"/>
                  <a:gd name="T5" fmla="*/ 4 h 286"/>
                  <a:gd name="T6" fmla="*/ 132 w 138"/>
                  <a:gd name="T7" fmla="*/ 97 h 286"/>
                  <a:gd name="T8" fmla="*/ 96 w 138"/>
                  <a:gd name="T9" fmla="*/ 117 h 286"/>
                  <a:gd name="T10" fmla="*/ 103 w 138"/>
                  <a:gd name="T11" fmla="*/ 180 h 286"/>
                  <a:gd name="T12" fmla="*/ 2 w 138"/>
                  <a:gd name="T13" fmla="*/ 285 h 286"/>
                  <a:gd name="T14" fmla="*/ 1 w 138"/>
                  <a:gd name="T15" fmla="*/ 285 h 286"/>
                  <a:gd name="T16" fmla="*/ 102 w 138"/>
                  <a:gd name="T17"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286">
                    <a:moveTo>
                      <a:pt x="102" y="0"/>
                    </a:moveTo>
                    <a:cubicBezTo>
                      <a:pt x="134" y="0"/>
                      <a:pt x="134" y="0"/>
                      <a:pt x="134" y="0"/>
                    </a:cubicBezTo>
                    <a:cubicBezTo>
                      <a:pt x="136" y="0"/>
                      <a:pt x="138" y="2"/>
                      <a:pt x="138" y="4"/>
                    </a:cubicBezTo>
                    <a:cubicBezTo>
                      <a:pt x="132" y="97"/>
                      <a:pt x="132" y="97"/>
                      <a:pt x="132" y="97"/>
                    </a:cubicBezTo>
                    <a:cubicBezTo>
                      <a:pt x="96" y="117"/>
                      <a:pt x="96" y="117"/>
                      <a:pt x="96" y="117"/>
                    </a:cubicBezTo>
                    <a:cubicBezTo>
                      <a:pt x="103" y="180"/>
                      <a:pt x="103" y="180"/>
                      <a:pt x="103" y="180"/>
                    </a:cubicBezTo>
                    <a:cubicBezTo>
                      <a:pt x="2" y="285"/>
                      <a:pt x="2" y="285"/>
                      <a:pt x="2" y="285"/>
                    </a:cubicBezTo>
                    <a:cubicBezTo>
                      <a:pt x="1" y="286"/>
                      <a:pt x="0" y="285"/>
                      <a:pt x="1" y="285"/>
                    </a:cubicBezTo>
                    <a:lnTo>
                      <a:pt x="102" y="0"/>
                    </a:lnTo>
                    <a:close/>
                  </a:path>
                </a:pathLst>
              </a:custGeom>
              <a:solidFill>
                <a:schemeClr val="accent1">
                  <a:lumMod val="75000"/>
                </a:schemeClr>
              </a:solidFill>
              <a:ln w="30163" cap="rnd">
                <a:solidFill>
                  <a:srgbClr val="640917"/>
                </a:solidFill>
                <a:prstDash val="solid"/>
                <a:miter lim="800000"/>
              </a:ln>
            </p:spPr>
            <p:txBody>
              <a:bodyPr anchor="ctr"/>
              <a:lstStyle/>
              <a:p>
                <a:pPr algn="ctr"/>
              </a:p>
            </p:txBody>
          </p:sp>
          <p:sp>
            <p:nvSpPr>
              <p:cNvPr id="240" name="íṩḷiḋè"/>
              <p:cNvSpPr/>
              <p:nvPr/>
            </p:nvSpPr>
            <p:spPr bwMode="auto">
              <a:xfrm>
                <a:off x="4442840" y="2564005"/>
                <a:ext cx="291404" cy="587141"/>
              </a:xfrm>
              <a:custGeom>
                <a:avLst/>
                <a:gdLst>
                  <a:gd name="T0" fmla="*/ 37 w 141"/>
                  <a:gd name="T1" fmla="*/ 0 h 285"/>
                  <a:gd name="T2" fmla="*/ 12 w 141"/>
                  <a:gd name="T3" fmla="*/ 0 h 285"/>
                  <a:gd name="T4" fmla="*/ 1 w 141"/>
                  <a:gd name="T5" fmla="*/ 12 h 285"/>
                  <a:gd name="T6" fmla="*/ 6 w 141"/>
                  <a:gd name="T7" fmla="*/ 98 h 285"/>
                  <a:gd name="T8" fmla="*/ 42 w 141"/>
                  <a:gd name="T9" fmla="*/ 118 h 285"/>
                  <a:gd name="T10" fmla="*/ 35 w 141"/>
                  <a:gd name="T11" fmla="*/ 181 h 285"/>
                  <a:gd name="T12" fmla="*/ 138 w 141"/>
                  <a:gd name="T13" fmla="*/ 284 h 285"/>
                  <a:gd name="T14" fmla="*/ 140 w 141"/>
                  <a:gd name="T15" fmla="*/ 282 h 285"/>
                  <a:gd name="T16" fmla="*/ 37 w 141"/>
                  <a:gd name="T17"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285">
                    <a:moveTo>
                      <a:pt x="37" y="0"/>
                    </a:moveTo>
                    <a:cubicBezTo>
                      <a:pt x="12" y="0"/>
                      <a:pt x="12" y="0"/>
                      <a:pt x="12" y="0"/>
                    </a:cubicBezTo>
                    <a:cubicBezTo>
                      <a:pt x="5" y="0"/>
                      <a:pt x="0" y="6"/>
                      <a:pt x="1" y="12"/>
                    </a:cubicBezTo>
                    <a:cubicBezTo>
                      <a:pt x="6" y="98"/>
                      <a:pt x="6" y="98"/>
                      <a:pt x="6" y="98"/>
                    </a:cubicBezTo>
                    <a:cubicBezTo>
                      <a:pt x="42" y="118"/>
                      <a:pt x="42" y="118"/>
                      <a:pt x="42" y="118"/>
                    </a:cubicBezTo>
                    <a:cubicBezTo>
                      <a:pt x="35" y="181"/>
                      <a:pt x="35" y="181"/>
                      <a:pt x="35" y="181"/>
                    </a:cubicBezTo>
                    <a:cubicBezTo>
                      <a:pt x="138" y="284"/>
                      <a:pt x="138" y="284"/>
                      <a:pt x="138" y="284"/>
                    </a:cubicBezTo>
                    <a:cubicBezTo>
                      <a:pt x="139" y="285"/>
                      <a:pt x="141" y="284"/>
                      <a:pt x="140" y="282"/>
                    </a:cubicBezTo>
                    <a:lnTo>
                      <a:pt x="37" y="0"/>
                    </a:lnTo>
                    <a:close/>
                  </a:path>
                </a:pathLst>
              </a:custGeom>
              <a:solidFill>
                <a:srgbClr val="C68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1" name="ïṩľîdê"/>
              <p:cNvSpPr/>
              <p:nvPr/>
            </p:nvSpPr>
            <p:spPr bwMode="auto">
              <a:xfrm>
                <a:off x="4442840" y="2564005"/>
                <a:ext cx="291404" cy="587141"/>
              </a:xfrm>
              <a:custGeom>
                <a:avLst/>
                <a:gdLst>
                  <a:gd name="T0" fmla="*/ 37 w 141"/>
                  <a:gd name="T1" fmla="*/ 0 h 285"/>
                  <a:gd name="T2" fmla="*/ 12 w 141"/>
                  <a:gd name="T3" fmla="*/ 0 h 285"/>
                  <a:gd name="T4" fmla="*/ 1 w 141"/>
                  <a:gd name="T5" fmla="*/ 12 h 285"/>
                  <a:gd name="T6" fmla="*/ 6 w 141"/>
                  <a:gd name="T7" fmla="*/ 98 h 285"/>
                  <a:gd name="T8" fmla="*/ 42 w 141"/>
                  <a:gd name="T9" fmla="*/ 118 h 285"/>
                  <a:gd name="T10" fmla="*/ 35 w 141"/>
                  <a:gd name="T11" fmla="*/ 181 h 285"/>
                  <a:gd name="T12" fmla="*/ 138 w 141"/>
                  <a:gd name="T13" fmla="*/ 284 h 285"/>
                  <a:gd name="T14" fmla="*/ 140 w 141"/>
                  <a:gd name="T15" fmla="*/ 282 h 285"/>
                  <a:gd name="T16" fmla="*/ 37 w 141"/>
                  <a:gd name="T17"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285">
                    <a:moveTo>
                      <a:pt x="37" y="0"/>
                    </a:moveTo>
                    <a:cubicBezTo>
                      <a:pt x="12" y="0"/>
                      <a:pt x="12" y="0"/>
                      <a:pt x="12" y="0"/>
                    </a:cubicBezTo>
                    <a:cubicBezTo>
                      <a:pt x="5" y="0"/>
                      <a:pt x="0" y="6"/>
                      <a:pt x="1" y="12"/>
                    </a:cubicBezTo>
                    <a:cubicBezTo>
                      <a:pt x="6" y="98"/>
                      <a:pt x="6" y="98"/>
                      <a:pt x="6" y="98"/>
                    </a:cubicBezTo>
                    <a:cubicBezTo>
                      <a:pt x="42" y="118"/>
                      <a:pt x="42" y="118"/>
                      <a:pt x="42" y="118"/>
                    </a:cubicBezTo>
                    <a:cubicBezTo>
                      <a:pt x="35" y="181"/>
                      <a:pt x="35" y="181"/>
                      <a:pt x="35" y="181"/>
                    </a:cubicBezTo>
                    <a:cubicBezTo>
                      <a:pt x="138" y="284"/>
                      <a:pt x="138" y="284"/>
                      <a:pt x="138" y="284"/>
                    </a:cubicBezTo>
                    <a:cubicBezTo>
                      <a:pt x="139" y="285"/>
                      <a:pt x="141" y="284"/>
                      <a:pt x="140" y="282"/>
                    </a:cubicBezTo>
                    <a:lnTo>
                      <a:pt x="37" y="0"/>
                    </a:lnTo>
                    <a:close/>
                  </a:path>
                </a:pathLst>
              </a:custGeom>
              <a:solidFill>
                <a:schemeClr val="accent1">
                  <a:lumMod val="75000"/>
                </a:schemeClr>
              </a:solidFill>
              <a:ln w="30163" cap="rnd">
                <a:solidFill>
                  <a:srgbClr val="640917"/>
                </a:solidFill>
                <a:prstDash val="solid"/>
                <a:miter lim="800000"/>
              </a:ln>
            </p:spPr>
            <p:txBody>
              <a:bodyPr anchor="ctr"/>
              <a:lstStyle/>
              <a:p>
                <a:pPr algn="ctr"/>
              </a:p>
            </p:txBody>
          </p:sp>
          <p:sp>
            <p:nvSpPr>
              <p:cNvPr id="242" name="iṥľïḍé"/>
              <p:cNvSpPr/>
              <p:nvPr/>
            </p:nvSpPr>
            <p:spPr bwMode="auto">
              <a:xfrm>
                <a:off x="4742911" y="3153312"/>
                <a:ext cx="0" cy="861212"/>
              </a:xfrm>
              <a:custGeom>
                <a:avLst/>
                <a:gdLst>
                  <a:gd name="T0" fmla="*/ 0 h 795"/>
                  <a:gd name="T1" fmla="*/ 795 h 795"/>
                  <a:gd name="T2" fmla="*/ 0 h 795"/>
                </a:gdLst>
                <a:ahLst/>
                <a:cxnLst>
                  <a:cxn ang="0">
                    <a:pos x="0" y="T0"/>
                  </a:cxn>
                  <a:cxn ang="0">
                    <a:pos x="0" y="T1"/>
                  </a:cxn>
                  <a:cxn ang="0">
                    <a:pos x="0" y="T2"/>
                  </a:cxn>
                </a:cxnLst>
                <a:rect l="0" t="0" r="r" b="b"/>
                <a:pathLst>
                  <a:path h="795">
                    <a:moveTo>
                      <a:pt x="0" y="0"/>
                    </a:moveTo>
                    <a:lnTo>
                      <a:pt x="0" y="795"/>
                    </a:lnTo>
                    <a:lnTo>
                      <a:pt x="0" y="0"/>
                    </a:lnTo>
                    <a:close/>
                  </a:path>
                </a:pathLst>
              </a:custGeom>
              <a:solidFill>
                <a:srgbClr val="C0DF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3" name="íSļïďe"/>
              <p:cNvSpPr/>
              <p:nvPr/>
            </p:nvSpPr>
            <p:spPr bwMode="auto">
              <a:xfrm>
                <a:off x="4742911" y="3153312"/>
                <a:ext cx="0" cy="8612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4" name="iśļîḓe"/>
              <p:cNvSpPr/>
              <p:nvPr/>
            </p:nvSpPr>
            <p:spPr bwMode="auto">
              <a:xfrm flipH="1">
                <a:off x="4724436" y="3153312"/>
                <a:ext cx="18475" cy="58048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45" name="îşliďè"/>
              <p:cNvSpPr/>
              <p:nvPr/>
            </p:nvSpPr>
            <p:spPr bwMode="auto">
              <a:xfrm>
                <a:off x="3686707" y="3524879"/>
                <a:ext cx="2111325" cy="202574"/>
              </a:xfrm>
              <a:custGeom>
                <a:avLst/>
                <a:gdLst>
                  <a:gd name="T0" fmla="*/ 982 w 1022"/>
                  <a:gd name="T1" fmla="*/ 98 h 98"/>
                  <a:gd name="T2" fmla="*/ 40 w 1022"/>
                  <a:gd name="T3" fmla="*/ 98 h 98"/>
                  <a:gd name="T4" fmla="*/ 0 w 1022"/>
                  <a:gd name="T5" fmla="*/ 59 h 98"/>
                  <a:gd name="T6" fmla="*/ 0 w 1022"/>
                  <a:gd name="T7" fmla="*/ 40 h 98"/>
                  <a:gd name="T8" fmla="*/ 40 w 1022"/>
                  <a:gd name="T9" fmla="*/ 0 h 98"/>
                  <a:gd name="T10" fmla="*/ 982 w 1022"/>
                  <a:gd name="T11" fmla="*/ 0 h 98"/>
                  <a:gd name="T12" fmla="*/ 1022 w 1022"/>
                  <a:gd name="T13" fmla="*/ 40 h 98"/>
                  <a:gd name="T14" fmla="*/ 1022 w 1022"/>
                  <a:gd name="T15" fmla="*/ 59 h 98"/>
                  <a:gd name="T16" fmla="*/ 982 w 1022"/>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2" h="98">
                    <a:moveTo>
                      <a:pt x="982" y="98"/>
                    </a:moveTo>
                    <a:cubicBezTo>
                      <a:pt x="40" y="98"/>
                      <a:pt x="40" y="98"/>
                      <a:pt x="40" y="98"/>
                    </a:cubicBezTo>
                    <a:cubicBezTo>
                      <a:pt x="18" y="98"/>
                      <a:pt x="0" y="80"/>
                      <a:pt x="0" y="59"/>
                    </a:cubicBezTo>
                    <a:cubicBezTo>
                      <a:pt x="0" y="40"/>
                      <a:pt x="0" y="40"/>
                      <a:pt x="0" y="40"/>
                    </a:cubicBezTo>
                    <a:cubicBezTo>
                      <a:pt x="0" y="18"/>
                      <a:pt x="18" y="0"/>
                      <a:pt x="40" y="0"/>
                    </a:cubicBezTo>
                    <a:cubicBezTo>
                      <a:pt x="982" y="0"/>
                      <a:pt x="982" y="0"/>
                      <a:pt x="982" y="0"/>
                    </a:cubicBezTo>
                    <a:cubicBezTo>
                      <a:pt x="1004" y="0"/>
                      <a:pt x="1022" y="18"/>
                      <a:pt x="1022" y="40"/>
                    </a:cubicBezTo>
                    <a:cubicBezTo>
                      <a:pt x="1022" y="59"/>
                      <a:pt x="1022" y="59"/>
                      <a:pt x="1022" y="59"/>
                    </a:cubicBezTo>
                    <a:cubicBezTo>
                      <a:pt x="1022" y="80"/>
                      <a:pt x="1004" y="98"/>
                      <a:pt x="982" y="98"/>
                    </a:cubicBezTo>
                    <a:close/>
                  </a:path>
                </a:pathLst>
              </a:custGeom>
              <a:solidFill>
                <a:srgbClr val="C0DF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6" name="i$1íde"/>
              <p:cNvSpPr/>
              <p:nvPr/>
            </p:nvSpPr>
            <p:spPr bwMode="auto">
              <a:xfrm>
                <a:off x="3686707" y="3524879"/>
                <a:ext cx="2111325" cy="202574"/>
              </a:xfrm>
              <a:custGeom>
                <a:avLst/>
                <a:gdLst>
                  <a:gd name="T0" fmla="*/ 982 w 1022"/>
                  <a:gd name="T1" fmla="*/ 98 h 98"/>
                  <a:gd name="T2" fmla="*/ 40 w 1022"/>
                  <a:gd name="T3" fmla="*/ 98 h 98"/>
                  <a:gd name="T4" fmla="*/ 0 w 1022"/>
                  <a:gd name="T5" fmla="*/ 59 h 98"/>
                  <a:gd name="T6" fmla="*/ 0 w 1022"/>
                  <a:gd name="T7" fmla="*/ 40 h 98"/>
                  <a:gd name="T8" fmla="*/ 40 w 1022"/>
                  <a:gd name="T9" fmla="*/ 0 h 98"/>
                  <a:gd name="T10" fmla="*/ 982 w 1022"/>
                  <a:gd name="T11" fmla="*/ 0 h 98"/>
                  <a:gd name="T12" fmla="*/ 1022 w 1022"/>
                  <a:gd name="T13" fmla="*/ 40 h 98"/>
                  <a:gd name="T14" fmla="*/ 1022 w 1022"/>
                  <a:gd name="T15" fmla="*/ 59 h 98"/>
                  <a:gd name="T16" fmla="*/ 982 w 1022"/>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2" h="98">
                    <a:moveTo>
                      <a:pt x="982" y="98"/>
                    </a:moveTo>
                    <a:cubicBezTo>
                      <a:pt x="40" y="98"/>
                      <a:pt x="40" y="98"/>
                      <a:pt x="40" y="98"/>
                    </a:cubicBezTo>
                    <a:cubicBezTo>
                      <a:pt x="18" y="98"/>
                      <a:pt x="0" y="80"/>
                      <a:pt x="0" y="59"/>
                    </a:cubicBezTo>
                    <a:cubicBezTo>
                      <a:pt x="0" y="40"/>
                      <a:pt x="0" y="40"/>
                      <a:pt x="0" y="40"/>
                    </a:cubicBezTo>
                    <a:cubicBezTo>
                      <a:pt x="0" y="18"/>
                      <a:pt x="18" y="0"/>
                      <a:pt x="40" y="0"/>
                    </a:cubicBezTo>
                    <a:cubicBezTo>
                      <a:pt x="982" y="0"/>
                      <a:pt x="982" y="0"/>
                      <a:pt x="982" y="0"/>
                    </a:cubicBezTo>
                    <a:cubicBezTo>
                      <a:pt x="1004" y="0"/>
                      <a:pt x="1022" y="18"/>
                      <a:pt x="1022" y="40"/>
                    </a:cubicBezTo>
                    <a:cubicBezTo>
                      <a:pt x="1022" y="59"/>
                      <a:pt x="1022" y="59"/>
                      <a:pt x="1022" y="59"/>
                    </a:cubicBezTo>
                    <a:cubicBezTo>
                      <a:pt x="1022" y="80"/>
                      <a:pt x="1004" y="98"/>
                      <a:pt x="982" y="98"/>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47" name="isḻiḍé"/>
              <p:cNvSpPr/>
              <p:nvPr/>
            </p:nvSpPr>
            <p:spPr bwMode="auto">
              <a:xfrm>
                <a:off x="5190308" y="2651751"/>
                <a:ext cx="671637" cy="873128"/>
              </a:xfrm>
              <a:custGeom>
                <a:avLst/>
                <a:gdLst>
                  <a:gd name="T0" fmla="*/ 47 w 325"/>
                  <a:gd name="T1" fmla="*/ 52 h 423"/>
                  <a:gd name="T2" fmla="*/ 122 w 325"/>
                  <a:gd name="T3" fmla="*/ 240 h 423"/>
                  <a:gd name="T4" fmla="*/ 219 w 325"/>
                  <a:gd name="T5" fmla="*/ 37 h 423"/>
                  <a:gd name="T6" fmla="*/ 288 w 325"/>
                  <a:gd name="T7" fmla="*/ 12 h 423"/>
                  <a:gd name="T8" fmla="*/ 313 w 325"/>
                  <a:gd name="T9" fmla="*/ 82 h 423"/>
                  <a:gd name="T10" fmla="*/ 164 w 325"/>
                  <a:gd name="T11" fmla="*/ 393 h 423"/>
                  <a:gd name="T12" fmla="*/ 117 w 325"/>
                  <a:gd name="T13" fmla="*/ 423 h 423"/>
                  <a:gd name="T14" fmla="*/ 115 w 325"/>
                  <a:gd name="T15" fmla="*/ 423 h 423"/>
                  <a:gd name="T16" fmla="*/ 69 w 325"/>
                  <a:gd name="T17" fmla="*/ 390 h 423"/>
                  <a:gd name="T18" fmla="*/ 0 w 325"/>
                  <a:gd name="T19" fmla="*/ 219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423">
                    <a:moveTo>
                      <a:pt x="47" y="52"/>
                    </a:moveTo>
                    <a:cubicBezTo>
                      <a:pt x="122" y="240"/>
                      <a:pt x="122" y="240"/>
                      <a:pt x="122" y="240"/>
                    </a:cubicBezTo>
                    <a:cubicBezTo>
                      <a:pt x="219" y="37"/>
                      <a:pt x="219" y="37"/>
                      <a:pt x="219" y="37"/>
                    </a:cubicBezTo>
                    <a:cubicBezTo>
                      <a:pt x="231" y="11"/>
                      <a:pt x="262" y="0"/>
                      <a:pt x="288" y="12"/>
                    </a:cubicBezTo>
                    <a:cubicBezTo>
                      <a:pt x="314" y="25"/>
                      <a:pt x="325" y="56"/>
                      <a:pt x="313" y="82"/>
                    </a:cubicBezTo>
                    <a:cubicBezTo>
                      <a:pt x="164" y="393"/>
                      <a:pt x="164" y="393"/>
                      <a:pt x="164" y="393"/>
                    </a:cubicBezTo>
                    <a:cubicBezTo>
                      <a:pt x="155" y="411"/>
                      <a:pt x="137" y="423"/>
                      <a:pt x="117" y="423"/>
                    </a:cubicBezTo>
                    <a:cubicBezTo>
                      <a:pt x="117" y="423"/>
                      <a:pt x="116" y="423"/>
                      <a:pt x="115" y="423"/>
                    </a:cubicBezTo>
                    <a:cubicBezTo>
                      <a:pt x="95" y="422"/>
                      <a:pt x="76" y="409"/>
                      <a:pt x="69" y="390"/>
                    </a:cubicBezTo>
                    <a:cubicBezTo>
                      <a:pt x="0" y="219"/>
                      <a:pt x="0" y="219"/>
                      <a:pt x="0" y="219"/>
                    </a:cubicBezTo>
                  </a:path>
                </a:pathLst>
              </a:custGeom>
              <a:solidFill>
                <a:schemeClr val="accent1">
                  <a:lumMod val="75000"/>
                </a:schemeClr>
              </a:solidFill>
              <a:ln>
                <a:noFill/>
              </a:ln>
            </p:spPr>
            <p:txBody>
              <a:bodyPr anchor="ctr"/>
              <a:lstStyle/>
              <a:p>
                <a:pPr algn="ctr"/>
              </a:p>
            </p:txBody>
          </p:sp>
          <p:sp>
            <p:nvSpPr>
              <p:cNvPr id="248" name="ïṥ1iḑe"/>
              <p:cNvSpPr/>
              <p:nvPr/>
            </p:nvSpPr>
            <p:spPr bwMode="auto">
              <a:xfrm>
                <a:off x="5190308" y="2651751"/>
                <a:ext cx="671637" cy="873128"/>
              </a:xfrm>
              <a:custGeom>
                <a:avLst/>
                <a:gdLst>
                  <a:gd name="T0" fmla="*/ 47 w 325"/>
                  <a:gd name="T1" fmla="*/ 52 h 423"/>
                  <a:gd name="T2" fmla="*/ 122 w 325"/>
                  <a:gd name="T3" fmla="*/ 240 h 423"/>
                  <a:gd name="T4" fmla="*/ 219 w 325"/>
                  <a:gd name="T5" fmla="*/ 37 h 423"/>
                  <a:gd name="T6" fmla="*/ 288 w 325"/>
                  <a:gd name="T7" fmla="*/ 12 h 423"/>
                  <a:gd name="T8" fmla="*/ 313 w 325"/>
                  <a:gd name="T9" fmla="*/ 82 h 423"/>
                  <a:gd name="T10" fmla="*/ 164 w 325"/>
                  <a:gd name="T11" fmla="*/ 393 h 423"/>
                  <a:gd name="T12" fmla="*/ 117 w 325"/>
                  <a:gd name="T13" fmla="*/ 423 h 423"/>
                  <a:gd name="T14" fmla="*/ 115 w 325"/>
                  <a:gd name="T15" fmla="*/ 423 h 423"/>
                  <a:gd name="T16" fmla="*/ 69 w 325"/>
                  <a:gd name="T17" fmla="*/ 390 h 423"/>
                  <a:gd name="T18" fmla="*/ 0 w 325"/>
                  <a:gd name="T19" fmla="*/ 219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423">
                    <a:moveTo>
                      <a:pt x="47" y="52"/>
                    </a:moveTo>
                    <a:cubicBezTo>
                      <a:pt x="122" y="240"/>
                      <a:pt x="122" y="240"/>
                      <a:pt x="122" y="240"/>
                    </a:cubicBezTo>
                    <a:cubicBezTo>
                      <a:pt x="219" y="37"/>
                      <a:pt x="219" y="37"/>
                      <a:pt x="219" y="37"/>
                    </a:cubicBezTo>
                    <a:cubicBezTo>
                      <a:pt x="231" y="11"/>
                      <a:pt x="262" y="0"/>
                      <a:pt x="288" y="12"/>
                    </a:cubicBezTo>
                    <a:cubicBezTo>
                      <a:pt x="314" y="25"/>
                      <a:pt x="325" y="56"/>
                      <a:pt x="313" y="82"/>
                    </a:cubicBezTo>
                    <a:cubicBezTo>
                      <a:pt x="164" y="393"/>
                      <a:pt x="164" y="393"/>
                      <a:pt x="164" y="393"/>
                    </a:cubicBezTo>
                    <a:cubicBezTo>
                      <a:pt x="155" y="411"/>
                      <a:pt x="137" y="423"/>
                      <a:pt x="117" y="423"/>
                    </a:cubicBezTo>
                    <a:cubicBezTo>
                      <a:pt x="117" y="423"/>
                      <a:pt x="116" y="423"/>
                      <a:pt x="115" y="423"/>
                    </a:cubicBezTo>
                    <a:cubicBezTo>
                      <a:pt x="95" y="422"/>
                      <a:pt x="76" y="409"/>
                      <a:pt x="69" y="390"/>
                    </a:cubicBezTo>
                    <a:cubicBezTo>
                      <a:pt x="0" y="219"/>
                      <a:pt x="0" y="219"/>
                      <a:pt x="0" y="219"/>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49" name="íşļîḍè"/>
              <p:cNvSpPr/>
              <p:nvPr/>
            </p:nvSpPr>
            <p:spPr bwMode="auto">
              <a:xfrm>
                <a:off x="3841616" y="3106731"/>
                <a:ext cx="440898" cy="457147"/>
              </a:xfrm>
              <a:custGeom>
                <a:avLst/>
                <a:gdLst>
                  <a:gd name="T0" fmla="*/ 213 w 213"/>
                  <a:gd name="T1" fmla="*/ 0 h 222"/>
                  <a:gd name="T2" fmla="*/ 173 w 213"/>
                  <a:gd name="T3" fmla="*/ 200 h 222"/>
                  <a:gd name="T4" fmla="*/ 125 w 213"/>
                  <a:gd name="T5" fmla="*/ 200 h 222"/>
                  <a:gd name="T6" fmla="*/ 54 w 213"/>
                  <a:gd name="T7" fmla="*/ 210 h 222"/>
                  <a:gd name="T8" fmla="*/ 0 w 213"/>
                  <a:gd name="T9" fmla="*/ 194 h 222"/>
                  <a:gd name="T10" fmla="*/ 49 w 213"/>
                  <a:gd name="T11" fmla="*/ 146 h 222"/>
                  <a:gd name="T12" fmla="*/ 78 w 213"/>
                  <a:gd name="T13" fmla="*/ 134 h 222"/>
                  <a:gd name="T14" fmla="*/ 101 w 213"/>
                  <a:gd name="T15" fmla="*/ 27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22">
                    <a:moveTo>
                      <a:pt x="213" y="0"/>
                    </a:moveTo>
                    <a:cubicBezTo>
                      <a:pt x="173" y="200"/>
                      <a:pt x="173" y="200"/>
                      <a:pt x="173" y="200"/>
                    </a:cubicBezTo>
                    <a:cubicBezTo>
                      <a:pt x="173" y="200"/>
                      <a:pt x="150" y="200"/>
                      <a:pt x="125" y="200"/>
                    </a:cubicBezTo>
                    <a:cubicBezTo>
                      <a:pt x="54" y="210"/>
                      <a:pt x="54" y="210"/>
                      <a:pt x="54" y="210"/>
                    </a:cubicBezTo>
                    <a:cubicBezTo>
                      <a:pt x="26" y="210"/>
                      <a:pt x="1" y="222"/>
                      <a:pt x="0" y="194"/>
                    </a:cubicBezTo>
                    <a:cubicBezTo>
                      <a:pt x="0" y="165"/>
                      <a:pt x="20" y="146"/>
                      <a:pt x="49" y="146"/>
                    </a:cubicBezTo>
                    <a:cubicBezTo>
                      <a:pt x="78" y="134"/>
                      <a:pt x="78" y="134"/>
                      <a:pt x="78" y="134"/>
                    </a:cubicBezTo>
                    <a:cubicBezTo>
                      <a:pt x="101" y="27"/>
                      <a:pt x="101" y="27"/>
                      <a:pt x="101" y="27"/>
                    </a:cubicBezTo>
                  </a:path>
                </a:pathLst>
              </a:custGeom>
              <a:solidFill>
                <a:schemeClr val="accent1">
                  <a:lumMod val="75000"/>
                </a:schemeClr>
              </a:solidFill>
              <a:ln>
                <a:noFill/>
              </a:ln>
            </p:spPr>
            <p:txBody>
              <a:bodyPr anchor="ctr"/>
              <a:lstStyle/>
              <a:p>
                <a:pPr algn="ctr"/>
              </a:p>
            </p:txBody>
          </p:sp>
          <p:sp>
            <p:nvSpPr>
              <p:cNvPr id="250" name="îSļîďe"/>
              <p:cNvSpPr/>
              <p:nvPr/>
            </p:nvSpPr>
            <p:spPr bwMode="auto">
              <a:xfrm>
                <a:off x="3841616" y="3106731"/>
                <a:ext cx="440898" cy="457147"/>
              </a:xfrm>
              <a:custGeom>
                <a:avLst/>
                <a:gdLst>
                  <a:gd name="T0" fmla="*/ 213 w 213"/>
                  <a:gd name="T1" fmla="*/ 0 h 222"/>
                  <a:gd name="T2" fmla="*/ 173 w 213"/>
                  <a:gd name="T3" fmla="*/ 200 h 222"/>
                  <a:gd name="T4" fmla="*/ 125 w 213"/>
                  <a:gd name="T5" fmla="*/ 200 h 222"/>
                  <a:gd name="T6" fmla="*/ 54 w 213"/>
                  <a:gd name="T7" fmla="*/ 210 h 222"/>
                  <a:gd name="T8" fmla="*/ 0 w 213"/>
                  <a:gd name="T9" fmla="*/ 194 h 222"/>
                  <a:gd name="T10" fmla="*/ 49 w 213"/>
                  <a:gd name="T11" fmla="*/ 146 h 222"/>
                  <a:gd name="T12" fmla="*/ 78 w 213"/>
                  <a:gd name="T13" fmla="*/ 134 h 222"/>
                  <a:gd name="T14" fmla="*/ 101 w 213"/>
                  <a:gd name="T15" fmla="*/ 27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22">
                    <a:moveTo>
                      <a:pt x="213" y="0"/>
                    </a:moveTo>
                    <a:cubicBezTo>
                      <a:pt x="173" y="200"/>
                      <a:pt x="173" y="200"/>
                      <a:pt x="173" y="200"/>
                    </a:cubicBezTo>
                    <a:cubicBezTo>
                      <a:pt x="173" y="200"/>
                      <a:pt x="150" y="200"/>
                      <a:pt x="125" y="200"/>
                    </a:cubicBezTo>
                    <a:cubicBezTo>
                      <a:pt x="54" y="210"/>
                      <a:pt x="54" y="210"/>
                      <a:pt x="54" y="210"/>
                    </a:cubicBezTo>
                    <a:cubicBezTo>
                      <a:pt x="26" y="210"/>
                      <a:pt x="1" y="222"/>
                      <a:pt x="0" y="194"/>
                    </a:cubicBezTo>
                    <a:cubicBezTo>
                      <a:pt x="0" y="165"/>
                      <a:pt x="20" y="146"/>
                      <a:pt x="49" y="146"/>
                    </a:cubicBezTo>
                    <a:cubicBezTo>
                      <a:pt x="78" y="134"/>
                      <a:pt x="78" y="134"/>
                      <a:pt x="78" y="134"/>
                    </a:cubicBezTo>
                    <a:cubicBezTo>
                      <a:pt x="101" y="27"/>
                      <a:pt x="101" y="27"/>
                      <a:pt x="101" y="27"/>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51" name="iṥļíďe"/>
              <p:cNvSpPr/>
              <p:nvPr/>
            </p:nvSpPr>
            <p:spPr bwMode="auto">
              <a:xfrm>
                <a:off x="4742911" y="1568465"/>
                <a:ext cx="615307" cy="508061"/>
              </a:xfrm>
              <a:custGeom>
                <a:avLst/>
                <a:gdLst>
                  <a:gd name="T0" fmla="*/ 298 w 298"/>
                  <a:gd name="T1" fmla="*/ 246 h 246"/>
                  <a:gd name="T2" fmla="*/ 298 w 298"/>
                  <a:gd name="T3" fmla="*/ 29 h 246"/>
                  <a:gd name="T4" fmla="*/ 268 w 298"/>
                  <a:gd name="T5" fmla="*/ 0 h 246"/>
                  <a:gd name="T6" fmla="*/ 0 w 298"/>
                  <a:gd name="T7" fmla="*/ 0 h 246"/>
                </a:gdLst>
                <a:ahLst/>
                <a:cxnLst>
                  <a:cxn ang="0">
                    <a:pos x="T0" y="T1"/>
                  </a:cxn>
                  <a:cxn ang="0">
                    <a:pos x="T2" y="T3"/>
                  </a:cxn>
                  <a:cxn ang="0">
                    <a:pos x="T4" y="T5"/>
                  </a:cxn>
                  <a:cxn ang="0">
                    <a:pos x="T6" y="T7"/>
                  </a:cxn>
                </a:cxnLst>
                <a:rect l="0" t="0" r="r" b="b"/>
                <a:pathLst>
                  <a:path w="298" h="246">
                    <a:moveTo>
                      <a:pt x="298" y="246"/>
                    </a:moveTo>
                    <a:cubicBezTo>
                      <a:pt x="298" y="29"/>
                      <a:pt x="298" y="29"/>
                      <a:pt x="298" y="29"/>
                    </a:cubicBezTo>
                    <a:cubicBezTo>
                      <a:pt x="298" y="13"/>
                      <a:pt x="285" y="0"/>
                      <a:pt x="268" y="0"/>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52" name="ïṥľîḋê"/>
              <p:cNvSpPr/>
              <p:nvPr/>
            </p:nvSpPr>
            <p:spPr bwMode="auto">
              <a:xfrm>
                <a:off x="5328968" y="2006112"/>
                <a:ext cx="58497" cy="357484"/>
              </a:xfrm>
              <a:custGeom>
                <a:avLst/>
                <a:gdLst>
                  <a:gd name="T0" fmla="*/ 14 w 28"/>
                  <a:gd name="T1" fmla="*/ 173 h 173"/>
                  <a:gd name="T2" fmla="*/ 14 w 28"/>
                  <a:gd name="T3" fmla="*/ 173 h 173"/>
                  <a:gd name="T4" fmla="*/ 1 w 28"/>
                  <a:gd name="T5" fmla="*/ 159 h 173"/>
                  <a:gd name="T6" fmla="*/ 14 w 28"/>
                  <a:gd name="T7" fmla="*/ 0 h 173"/>
                  <a:gd name="T8" fmla="*/ 27 w 28"/>
                  <a:gd name="T9" fmla="*/ 159 h 173"/>
                  <a:gd name="T10" fmla="*/ 14 w 28"/>
                  <a:gd name="T11" fmla="*/ 173 h 173"/>
                </a:gdLst>
                <a:ahLst/>
                <a:cxnLst>
                  <a:cxn ang="0">
                    <a:pos x="T0" y="T1"/>
                  </a:cxn>
                  <a:cxn ang="0">
                    <a:pos x="T2" y="T3"/>
                  </a:cxn>
                  <a:cxn ang="0">
                    <a:pos x="T4" y="T5"/>
                  </a:cxn>
                  <a:cxn ang="0">
                    <a:pos x="T6" y="T7"/>
                  </a:cxn>
                  <a:cxn ang="0">
                    <a:pos x="T8" y="T9"/>
                  </a:cxn>
                  <a:cxn ang="0">
                    <a:pos x="T10" y="T11"/>
                  </a:cxn>
                </a:cxnLst>
                <a:rect l="0" t="0" r="r" b="b"/>
                <a:pathLst>
                  <a:path w="28" h="173">
                    <a:moveTo>
                      <a:pt x="14" y="173"/>
                    </a:moveTo>
                    <a:cubicBezTo>
                      <a:pt x="14" y="173"/>
                      <a:pt x="14" y="173"/>
                      <a:pt x="14" y="173"/>
                    </a:cubicBezTo>
                    <a:cubicBezTo>
                      <a:pt x="6" y="173"/>
                      <a:pt x="0" y="166"/>
                      <a:pt x="1" y="159"/>
                    </a:cubicBezTo>
                    <a:cubicBezTo>
                      <a:pt x="14" y="0"/>
                      <a:pt x="14" y="0"/>
                      <a:pt x="14" y="0"/>
                    </a:cubicBezTo>
                    <a:cubicBezTo>
                      <a:pt x="27" y="159"/>
                      <a:pt x="27" y="159"/>
                      <a:pt x="27" y="159"/>
                    </a:cubicBezTo>
                    <a:cubicBezTo>
                      <a:pt x="28" y="166"/>
                      <a:pt x="22" y="173"/>
                      <a:pt x="14" y="173"/>
                    </a:cubicBezTo>
                    <a:close/>
                  </a:path>
                </a:pathLst>
              </a:custGeom>
              <a:solidFill>
                <a:srgbClr val="FFD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3" name="iṥļïdè"/>
              <p:cNvSpPr/>
              <p:nvPr/>
            </p:nvSpPr>
            <p:spPr bwMode="auto">
              <a:xfrm>
                <a:off x="5328968" y="2006112"/>
                <a:ext cx="58497" cy="357484"/>
              </a:xfrm>
              <a:custGeom>
                <a:avLst/>
                <a:gdLst>
                  <a:gd name="T0" fmla="*/ 14 w 28"/>
                  <a:gd name="T1" fmla="*/ 173 h 173"/>
                  <a:gd name="T2" fmla="*/ 14 w 28"/>
                  <a:gd name="T3" fmla="*/ 173 h 173"/>
                  <a:gd name="T4" fmla="*/ 1 w 28"/>
                  <a:gd name="T5" fmla="*/ 159 h 173"/>
                  <a:gd name="T6" fmla="*/ 14 w 28"/>
                  <a:gd name="T7" fmla="*/ 0 h 173"/>
                  <a:gd name="T8" fmla="*/ 27 w 28"/>
                  <a:gd name="T9" fmla="*/ 159 h 173"/>
                  <a:gd name="T10" fmla="*/ 14 w 28"/>
                  <a:gd name="T11" fmla="*/ 173 h 173"/>
                </a:gdLst>
                <a:ahLst/>
                <a:cxnLst>
                  <a:cxn ang="0">
                    <a:pos x="T0" y="T1"/>
                  </a:cxn>
                  <a:cxn ang="0">
                    <a:pos x="T2" y="T3"/>
                  </a:cxn>
                  <a:cxn ang="0">
                    <a:pos x="T4" y="T5"/>
                  </a:cxn>
                  <a:cxn ang="0">
                    <a:pos x="T6" y="T7"/>
                  </a:cxn>
                  <a:cxn ang="0">
                    <a:pos x="T8" y="T9"/>
                  </a:cxn>
                  <a:cxn ang="0">
                    <a:pos x="T10" y="T11"/>
                  </a:cxn>
                </a:cxnLst>
                <a:rect l="0" t="0" r="r" b="b"/>
                <a:pathLst>
                  <a:path w="28" h="173">
                    <a:moveTo>
                      <a:pt x="14" y="173"/>
                    </a:moveTo>
                    <a:cubicBezTo>
                      <a:pt x="14" y="173"/>
                      <a:pt x="14" y="173"/>
                      <a:pt x="14" y="173"/>
                    </a:cubicBezTo>
                    <a:cubicBezTo>
                      <a:pt x="6" y="173"/>
                      <a:pt x="0" y="166"/>
                      <a:pt x="1" y="159"/>
                    </a:cubicBezTo>
                    <a:cubicBezTo>
                      <a:pt x="14" y="0"/>
                      <a:pt x="14" y="0"/>
                      <a:pt x="14" y="0"/>
                    </a:cubicBezTo>
                    <a:cubicBezTo>
                      <a:pt x="27" y="159"/>
                      <a:pt x="27" y="159"/>
                      <a:pt x="27" y="159"/>
                    </a:cubicBezTo>
                    <a:cubicBezTo>
                      <a:pt x="28" y="166"/>
                      <a:pt x="22" y="173"/>
                      <a:pt x="14" y="173"/>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54" name="iṥľïḓé"/>
              <p:cNvSpPr/>
              <p:nvPr/>
            </p:nvSpPr>
            <p:spPr bwMode="auto">
              <a:xfrm>
                <a:off x="5322469" y="2001779"/>
                <a:ext cx="72580" cy="86663"/>
              </a:xfrm>
              <a:custGeom>
                <a:avLst/>
                <a:gdLst>
                  <a:gd name="T0" fmla="*/ 20 w 35"/>
                  <a:gd name="T1" fmla="*/ 42 h 42"/>
                  <a:gd name="T2" fmla="*/ 14 w 35"/>
                  <a:gd name="T3" fmla="*/ 42 h 42"/>
                  <a:gd name="T4" fmla="*/ 0 w 35"/>
                  <a:gd name="T5" fmla="*/ 28 h 42"/>
                  <a:gd name="T6" fmla="*/ 0 w 35"/>
                  <a:gd name="T7" fmla="*/ 14 h 42"/>
                  <a:gd name="T8" fmla="*/ 14 w 35"/>
                  <a:gd name="T9" fmla="*/ 0 h 42"/>
                  <a:gd name="T10" fmla="*/ 20 w 35"/>
                  <a:gd name="T11" fmla="*/ 0 h 42"/>
                  <a:gd name="T12" fmla="*/ 35 w 35"/>
                  <a:gd name="T13" fmla="*/ 14 h 42"/>
                  <a:gd name="T14" fmla="*/ 35 w 35"/>
                  <a:gd name="T15" fmla="*/ 28 h 42"/>
                  <a:gd name="T16" fmla="*/ 20 w 35"/>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2">
                    <a:moveTo>
                      <a:pt x="20" y="42"/>
                    </a:moveTo>
                    <a:cubicBezTo>
                      <a:pt x="14" y="42"/>
                      <a:pt x="14" y="42"/>
                      <a:pt x="14" y="42"/>
                    </a:cubicBezTo>
                    <a:cubicBezTo>
                      <a:pt x="6" y="42"/>
                      <a:pt x="0" y="36"/>
                      <a:pt x="0" y="28"/>
                    </a:cubicBezTo>
                    <a:cubicBezTo>
                      <a:pt x="0" y="14"/>
                      <a:pt x="0" y="14"/>
                      <a:pt x="0" y="14"/>
                    </a:cubicBezTo>
                    <a:cubicBezTo>
                      <a:pt x="0" y="6"/>
                      <a:pt x="6" y="0"/>
                      <a:pt x="14" y="0"/>
                    </a:cubicBezTo>
                    <a:cubicBezTo>
                      <a:pt x="20" y="0"/>
                      <a:pt x="20" y="0"/>
                      <a:pt x="20" y="0"/>
                    </a:cubicBezTo>
                    <a:cubicBezTo>
                      <a:pt x="28" y="0"/>
                      <a:pt x="35" y="6"/>
                      <a:pt x="35" y="14"/>
                    </a:cubicBezTo>
                    <a:cubicBezTo>
                      <a:pt x="35" y="28"/>
                      <a:pt x="35" y="28"/>
                      <a:pt x="35" y="28"/>
                    </a:cubicBezTo>
                    <a:cubicBezTo>
                      <a:pt x="35" y="36"/>
                      <a:pt x="28" y="42"/>
                      <a:pt x="20" y="42"/>
                    </a:cubicBez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5" name="îşļîḑé"/>
              <p:cNvSpPr/>
              <p:nvPr/>
            </p:nvSpPr>
            <p:spPr bwMode="auto">
              <a:xfrm>
                <a:off x="5322469" y="2001779"/>
                <a:ext cx="72580" cy="86663"/>
              </a:xfrm>
              <a:custGeom>
                <a:avLst/>
                <a:gdLst>
                  <a:gd name="T0" fmla="*/ 20 w 35"/>
                  <a:gd name="T1" fmla="*/ 42 h 42"/>
                  <a:gd name="T2" fmla="*/ 14 w 35"/>
                  <a:gd name="T3" fmla="*/ 42 h 42"/>
                  <a:gd name="T4" fmla="*/ 0 w 35"/>
                  <a:gd name="T5" fmla="*/ 28 h 42"/>
                  <a:gd name="T6" fmla="*/ 0 w 35"/>
                  <a:gd name="T7" fmla="*/ 14 h 42"/>
                  <a:gd name="T8" fmla="*/ 14 w 35"/>
                  <a:gd name="T9" fmla="*/ 0 h 42"/>
                  <a:gd name="T10" fmla="*/ 20 w 35"/>
                  <a:gd name="T11" fmla="*/ 0 h 42"/>
                  <a:gd name="T12" fmla="*/ 35 w 35"/>
                  <a:gd name="T13" fmla="*/ 14 h 42"/>
                  <a:gd name="T14" fmla="*/ 35 w 35"/>
                  <a:gd name="T15" fmla="*/ 28 h 42"/>
                  <a:gd name="T16" fmla="*/ 20 w 35"/>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2">
                    <a:moveTo>
                      <a:pt x="20" y="42"/>
                    </a:moveTo>
                    <a:cubicBezTo>
                      <a:pt x="14" y="42"/>
                      <a:pt x="14" y="42"/>
                      <a:pt x="14" y="42"/>
                    </a:cubicBezTo>
                    <a:cubicBezTo>
                      <a:pt x="6" y="42"/>
                      <a:pt x="0" y="36"/>
                      <a:pt x="0" y="28"/>
                    </a:cubicBezTo>
                    <a:cubicBezTo>
                      <a:pt x="0" y="14"/>
                      <a:pt x="0" y="14"/>
                      <a:pt x="0" y="14"/>
                    </a:cubicBezTo>
                    <a:cubicBezTo>
                      <a:pt x="0" y="6"/>
                      <a:pt x="6" y="0"/>
                      <a:pt x="14" y="0"/>
                    </a:cubicBezTo>
                    <a:cubicBezTo>
                      <a:pt x="20" y="0"/>
                      <a:pt x="20" y="0"/>
                      <a:pt x="20" y="0"/>
                    </a:cubicBezTo>
                    <a:cubicBezTo>
                      <a:pt x="28" y="0"/>
                      <a:pt x="35" y="6"/>
                      <a:pt x="35" y="14"/>
                    </a:cubicBezTo>
                    <a:cubicBezTo>
                      <a:pt x="35" y="28"/>
                      <a:pt x="35" y="28"/>
                      <a:pt x="35" y="28"/>
                    </a:cubicBezTo>
                    <a:cubicBezTo>
                      <a:pt x="35" y="36"/>
                      <a:pt x="28" y="42"/>
                      <a:pt x="20" y="42"/>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56" name="îṡlïdê"/>
              <p:cNvSpPr/>
              <p:nvPr/>
            </p:nvSpPr>
            <p:spPr bwMode="auto">
              <a:xfrm>
                <a:off x="4331262" y="1636712"/>
                <a:ext cx="795132" cy="301153"/>
              </a:xfrm>
              <a:custGeom>
                <a:avLst/>
                <a:gdLst>
                  <a:gd name="T0" fmla="*/ 367 w 385"/>
                  <a:gd name="T1" fmla="*/ 126 h 146"/>
                  <a:gd name="T2" fmla="*/ 196 w 385"/>
                  <a:gd name="T3" fmla="*/ 146 h 146"/>
                  <a:gd name="T4" fmla="*/ 18 w 385"/>
                  <a:gd name="T5" fmla="*/ 126 h 146"/>
                  <a:gd name="T6" fmla="*/ 0 w 385"/>
                  <a:gd name="T7" fmla="*/ 106 h 146"/>
                  <a:gd name="T8" fmla="*/ 0 w 385"/>
                  <a:gd name="T9" fmla="*/ 0 h 146"/>
                  <a:gd name="T10" fmla="*/ 385 w 385"/>
                  <a:gd name="T11" fmla="*/ 0 h 146"/>
                  <a:gd name="T12" fmla="*/ 385 w 385"/>
                  <a:gd name="T13" fmla="*/ 106 h 146"/>
                  <a:gd name="T14" fmla="*/ 367 w 385"/>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5" h="146">
                    <a:moveTo>
                      <a:pt x="367" y="126"/>
                    </a:moveTo>
                    <a:cubicBezTo>
                      <a:pt x="196" y="146"/>
                      <a:pt x="196" y="146"/>
                      <a:pt x="196" y="146"/>
                    </a:cubicBezTo>
                    <a:cubicBezTo>
                      <a:pt x="18" y="126"/>
                      <a:pt x="18" y="126"/>
                      <a:pt x="18" y="126"/>
                    </a:cubicBezTo>
                    <a:cubicBezTo>
                      <a:pt x="8" y="125"/>
                      <a:pt x="0" y="116"/>
                      <a:pt x="0" y="106"/>
                    </a:cubicBezTo>
                    <a:cubicBezTo>
                      <a:pt x="0" y="0"/>
                      <a:pt x="0" y="0"/>
                      <a:pt x="0" y="0"/>
                    </a:cubicBezTo>
                    <a:cubicBezTo>
                      <a:pt x="385" y="0"/>
                      <a:pt x="385" y="0"/>
                      <a:pt x="385" y="0"/>
                    </a:cubicBezTo>
                    <a:cubicBezTo>
                      <a:pt x="385" y="106"/>
                      <a:pt x="385" y="106"/>
                      <a:pt x="385" y="106"/>
                    </a:cubicBezTo>
                    <a:cubicBezTo>
                      <a:pt x="385" y="116"/>
                      <a:pt x="377" y="125"/>
                      <a:pt x="367" y="126"/>
                    </a:cubicBezTo>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7" name="iṩļïḋe"/>
              <p:cNvSpPr/>
              <p:nvPr/>
            </p:nvSpPr>
            <p:spPr bwMode="auto">
              <a:xfrm>
                <a:off x="4321512" y="1626962"/>
                <a:ext cx="815715" cy="321736"/>
              </a:xfrm>
              <a:custGeom>
                <a:avLst/>
                <a:gdLst>
                  <a:gd name="T0" fmla="*/ 372 w 395"/>
                  <a:gd name="T1" fmla="*/ 131 h 156"/>
                  <a:gd name="T2" fmla="*/ 372 w 395"/>
                  <a:gd name="T3" fmla="*/ 126 h 156"/>
                  <a:gd name="T4" fmla="*/ 201 w 395"/>
                  <a:gd name="T5" fmla="*/ 146 h 156"/>
                  <a:gd name="T6" fmla="*/ 23 w 395"/>
                  <a:gd name="T7" fmla="*/ 126 h 156"/>
                  <a:gd name="T8" fmla="*/ 10 w 395"/>
                  <a:gd name="T9" fmla="*/ 111 h 156"/>
                  <a:gd name="T10" fmla="*/ 10 w 395"/>
                  <a:gd name="T11" fmla="*/ 10 h 156"/>
                  <a:gd name="T12" fmla="*/ 385 w 395"/>
                  <a:gd name="T13" fmla="*/ 10 h 156"/>
                  <a:gd name="T14" fmla="*/ 385 w 395"/>
                  <a:gd name="T15" fmla="*/ 111 h 156"/>
                  <a:gd name="T16" fmla="*/ 372 w 395"/>
                  <a:gd name="T17" fmla="*/ 126 h 156"/>
                  <a:gd name="T18" fmla="*/ 372 w 395"/>
                  <a:gd name="T19" fmla="*/ 131 h 156"/>
                  <a:gd name="T20" fmla="*/ 373 w 395"/>
                  <a:gd name="T21" fmla="*/ 136 h 156"/>
                  <a:gd name="T22" fmla="*/ 395 w 395"/>
                  <a:gd name="T23" fmla="*/ 111 h 156"/>
                  <a:gd name="T24" fmla="*/ 395 w 395"/>
                  <a:gd name="T25" fmla="*/ 0 h 156"/>
                  <a:gd name="T26" fmla="*/ 0 w 395"/>
                  <a:gd name="T27" fmla="*/ 0 h 156"/>
                  <a:gd name="T28" fmla="*/ 0 w 395"/>
                  <a:gd name="T29" fmla="*/ 111 h 156"/>
                  <a:gd name="T30" fmla="*/ 22 w 395"/>
                  <a:gd name="T31" fmla="*/ 136 h 156"/>
                  <a:gd name="T32" fmla="*/ 201 w 395"/>
                  <a:gd name="T33" fmla="*/ 156 h 156"/>
                  <a:gd name="T34" fmla="*/ 373 w 395"/>
                  <a:gd name="T35" fmla="*/ 136 h 156"/>
                  <a:gd name="T36" fmla="*/ 372 w 395"/>
                  <a:gd name="T3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156">
                    <a:moveTo>
                      <a:pt x="372" y="131"/>
                    </a:moveTo>
                    <a:cubicBezTo>
                      <a:pt x="372" y="126"/>
                      <a:pt x="372" y="126"/>
                      <a:pt x="372" y="126"/>
                    </a:cubicBezTo>
                    <a:cubicBezTo>
                      <a:pt x="201" y="146"/>
                      <a:pt x="201" y="146"/>
                      <a:pt x="201" y="146"/>
                    </a:cubicBezTo>
                    <a:cubicBezTo>
                      <a:pt x="23" y="126"/>
                      <a:pt x="23" y="126"/>
                      <a:pt x="23" y="126"/>
                    </a:cubicBezTo>
                    <a:cubicBezTo>
                      <a:pt x="16" y="125"/>
                      <a:pt x="10" y="119"/>
                      <a:pt x="10" y="111"/>
                    </a:cubicBezTo>
                    <a:cubicBezTo>
                      <a:pt x="10" y="10"/>
                      <a:pt x="10" y="10"/>
                      <a:pt x="10" y="10"/>
                    </a:cubicBezTo>
                    <a:cubicBezTo>
                      <a:pt x="385" y="10"/>
                      <a:pt x="385" y="10"/>
                      <a:pt x="385" y="10"/>
                    </a:cubicBezTo>
                    <a:cubicBezTo>
                      <a:pt x="385" y="111"/>
                      <a:pt x="385" y="111"/>
                      <a:pt x="385" y="111"/>
                    </a:cubicBezTo>
                    <a:cubicBezTo>
                      <a:pt x="385" y="119"/>
                      <a:pt x="379" y="125"/>
                      <a:pt x="372" y="126"/>
                    </a:cubicBezTo>
                    <a:cubicBezTo>
                      <a:pt x="372" y="131"/>
                      <a:pt x="372" y="131"/>
                      <a:pt x="372" y="131"/>
                    </a:cubicBezTo>
                    <a:cubicBezTo>
                      <a:pt x="373" y="136"/>
                      <a:pt x="373" y="136"/>
                      <a:pt x="373" y="136"/>
                    </a:cubicBezTo>
                    <a:cubicBezTo>
                      <a:pt x="385" y="134"/>
                      <a:pt x="395" y="124"/>
                      <a:pt x="395" y="111"/>
                    </a:cubicBezTo>
                    <a:cubicBezTo>
                      <a:pt x="395" y="0"/>
                      <a:pt x="395" y="0"/>
                      <a:pt x="395" y="0"/>
                    </a:cubicBezTo>
                    <a:cubicBezTo>
                      <a:pt x="0" y="0"/>
                      <a:pt x="0" y="0"/>
                      <a:pt x="0" y="0"/>
                    </a:cubicBezTo>
                    <a:cubicBezTo>
                      <a:pt x="0" y="111"/>
                      <a:pt x="0" y="111"/>
                      <a:pt x="0" y="111"/>
                    </a:cubicBezTo>
                    <a:cubicBezTo>
                      <a:pt x="0" y="124"/>
                      <a:pt x="10" y="134"/>
                      <a:pt x="22" y="136"/>
                    </a:cubicBezTo>
                    <a:cubicBezTo>
                      <a:pt x="201" y="156"/>
                      <a:pt x="201" y="156"/>
                      <a:pt x="201" y="156"/>
                    </a:cubicBezTo>
                    <a:cubicBezTo>
                      <a:pt x="373" y="136"/>
                      <a:pt x="373" y="136"/>
                      <a:pt x="373" y="136"/>
                    </a:cubicBezTo>
                    <a:cubicBezTo>
                      <a:pt x="372" y="131"/>
                      <a:pt x="372" y="131"/>
                      <a:pt x="372" y="131"/>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8" name="îşḷîḍê"/>
              <p:cNvSpPr/>
              <p:nvPr/>
            </p:nvSpPr>
            <p:spPr bwMode="auto">
              <a:xfrm>
                <a:off x="4126521" y="1568465"/>
                <a:ext cx="1225197" cy="81246"/>
              </a:xfrm>
              <a:custGeom>
                <a:avLst/>
                <a:gdLst>
                  <a:gd name="T0" fmla="*/ 577 w 593"/>
                  <a:gd name="T1" fmla="*/ 39 h 39"/>
                  <a:gd name="T2" fmla="*/ 16 w 593"/>
                  <a:gd name="T3" fmla="*/ 39 h 39"/>
                  <a:gd name="T4" fmla="*/ 0 w 593"/>
                  <a:gd name="T5" fmla="*/ 23 h 39"/>
                  <a:gd name="T6" fmla="*/ 0 w 593"/>
                  <a:gd name="T7" fmla="*/ 16 h 39"/>
                  <a:gd name="T8" fmla="*/ 16 w 593"/>
                  <a:gd name="T9" fmla="*/ 0 h 39"/>
                  <a:gd name="T10" fmla="*/ 577 w 593"/>
                  <a:gd name="T11" fmla="*/ 0 h 39"/>
                  <a:gd name="T12" fmla="*/ 593 w 593"/>
                  <a:gd name="T13" fmla="*/ 16 h 39"/>
                  <a:gd name="T14" fmla="*/ 593 w 593"/>
                  <a:gd name="T15" fmla="*/ 23 h 39"/>
                  <a:gd name="T16" fmla="*/ 577 w 593"/>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39">
                    <a:moveTo>
                      <a:pt x="577" y="39"/>
                    </a:moveTo>
                    <a:cubicBezTo>
                      <a:pt x="16" y="39"/>
                      <a:pt x="16" y="39"/>
                      <a:pt x="16" y="39"/>
                    </a:cubicBezTo>
                    <a:cubicBezTo>
                      <a:pt x="7" y="39"/>
                      <a:pt x="0" y="32"/>
                      <a:pt x="0" y="23"/>
                    </a:cubicBezTo>
                    <a:cubicBezTo>
                      <a:pt x="0" y="16"/>
                      <a:pt x="0" y="16"/>
                      <a:pt x="0" y="16"/>
                    </a:cubicBezTo>
                    <a:cubicBezTo>
                      <a:pt x="0" y="7"/>
                      <a:pt x="7" y="0"/>
                      <a:pt x="16" y="0"/>
                    </a:cubicBezTo>
                    <a:cubicBezTo>
                      <a:pt x="577" y="0"/>
                      <a:pt x="577" y="0"/>
                      <a:pt x="577" y="0"/>
                    </a:cubicBezTo>
                    <a:cubicBezTo>
                      <a:pt x="586" y="0"/>
                      <a:pt x="593" y="7"/>
                      <a:pt x="593" y="16"/>
                    </a:cubicBezTo>
                    <a:cubicBezTo>
                      <a:pt x="593" y="23"/>
                      <a:pt x="593" y="23"/>
                      <a:pt x="593" y="23"/>
                    </a:cubicBezTo>
                    <a:cubicBezTo>
                      <a:pt x="593" y="32"/>
                      <a:pt x="586" y="39"/>
                      <a:pt x="577" y="39"/>
                    </a:cubicBezTo>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9" name="ïṧḻíḑè"/>
              <p:cNvSpPr/>
              <p:nvPr/>
            </p:nvSpPr>
            <p:spPr bwMode="auto">
              <a:xfrm>
                <a:off x="4116771" y="1558715"/>
                <a:ext cx="1245779" cy="100746"/>
              </a:xfrm>
              <a:custGeom>
                <a:avLst/>
                <a:gdLst>
                  <a:gd name="T0" fmla="*/ 582 w 603"/>
                  <a:gd name="T1" fmla="*/ 44 h 49"/>
                  <a:gd name="T2" fmla="*/ 582 w 603"/>
                  <a:gd name="T3" fmla="*/ 39 h 49"/>
                  <a:gd name="T4" fmla="*/ 21 w 603"/>
                  <a:gd name="T5" fmla="*/ 39 h 49"/>
                  <a:gd name="T6" fmla="*/ 10 w 603"/>
                  <a:gd name="T7" fmla="*/ 28 h 49"/>
                  <a:gd name="T8" fmla="*/ 10 w 603"/>
                  <a:gd name="T9" fmla="*/ 21 h 49"/>
                  <a:gd name="T10" fmla="*/ 21 w 603"/>
                  <a:gd name="T11" fmla="*/ 10 h 49"/>
                  <a:gd name="T12" fmla="*/ 582 w 603"/>
                  <a:gd name="T13" fmla="*/ 10 h 49"/>
                  <a:gd name="T14" fmla="*/ 593 w 603"/>
                  <a:gd name="T15" fmla="*/ 21 h 49"/>
                  <a:gd name="T16" fmla="*/ 593 w 603"/>
                  <a:gd name="T17" fmla="*/ 28 h 49"/>
                  <a:gd name="T18" fmla="*/ 582 w 603"/>
                  <a:gd name="T19" fmla="*/ 39 h 49"/>
                  <a:gd name="T20" fmla="*/ 582 w 603"/>
                  <a:gd name="T21" fmla="*/ 44 h 49"/>
                  <a:gd name="T22" fmla="*/ 582 w 603"/>
                  <a:gd name="T23" fmla="*/ 49 h 49"/>
                  <a:gd name="T24" fmla="*/ 603 w 603"/>
                  <a:gd name="T25" fmla="*/ 28 h 49"/>
                  <a:gd name="T26" fmla="*/ 603 w 603"/>
                  <a:gd name="T27" fmla="*/ 21 h 49"/>
                  <a:gd name="T28" fmla="*/ 582 w 603"/>
                  <a:gd name="T29" fmla="*/ 0 h 49"/>
                  <a:gd name="T30" fmla="*/ 21 w 603"/>
                  <a:gd name="T31" fmla="*/ 0 h 49"/>
                  <a:gd name="T32" fmla="*/ 0 w 603"/>
                  <a:gd name="T33" fmla="*/ 21 h 49"/>
                  <a:gd name="T34" fmla="*/ 0 w 603"/>
                  <a:gd name="T35" fmla="*/ 28 h 49"/>
                  <a:gd name="T36" fmla="*/ 21 w 603"/>
                  <a:gd name="T37" fmla="*/ 49 h 49"/>
                  <a:gd name="T38" fmla="*/ 582 w 603"/>
                  <a:gd name="T39" fmla="*/ 49 h 49"/>
                  <a:gd name="T40" fmla="*/ 582 w 603"/>
                  <a:gd name="T41" fmla="*/ 4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3" h="49">
                    <a:moveTo>
                      <a:pt x="582" y="44"/>
                    </a:moveTo>
                    <a:cubicBezTo>
                      <a:pt x="582" y="39"/>
                      <a:pt x="582" y="39"/>
                      <a:pt x="582" y="39"/>
                    </a:cubicBezTo>
                    <a:cubicBezTo>
                      <a:pt x="21" y="39"/>
                      <a:pt x="21" y="39"/>
                      <a:pt x="21" y="39"/>
                    </a:cubicBezTo>
                    <a:cubicBezTo>
                      <a:pt x="15" y="39"/>
                      <a:pt x="10" y="35"/>
                      <a:pt x="10" y="28"/>
                    </a:cubicBezTo>
                    <a:cubicBezTo>
                      <a:pt x="10" y="21"/>
                      <a:pt x="10" y="21"/>
                      <a:pt x="10" y="21"/>
                    </a:cubicBezTo>
                    <a:cubicBezTo>
                      <a:pt x="10" y="15"/>
                      <a:pt x="15" y="10"/>
                      <a:pt x="21" y="10"/>
                    </a:cubicBezTo>
                    <a:cubicBezTo>
                      <a:pt x="582" y="10"/>
                      <a:pt x="582" y="10"/>
                      <a:pt x="582" y="10"/>
                    </a:cubicBezTo>
                    <a:cubicBezTo>
                      <a:pt x="588" y="10"/>
                      <a:pt x="593" y="15"/>
                      <a:pt x="593" y="21"/>
                    </a:cubicBezTo>
                    <a:cubicBezTo>
                      <a:pt x="593" y="28"/>
                      <a:pt x="593" y="28"/>
                      <a:pt x="593" y="28"/>
                    </a:cubicBezTo>
                    <a:cubicBezTo>
                      <a:pt x="593" y="35"/>
                      <a:pt x="588" y="39"/>
                      <a:pt x="582" y="39"/>
                    </a:cubicBezTo>
                    <a:cubicBezTo>
                      <a:pt x="582" y="44"/>
                      <a:pt x="582" y="44"/>
                      <a:pt x="582" y="44"/>
                    </a:cubicBezTo>
                    <a:cubicBezTo>
                      <a:pt x="582" y="49"/>
                      <a:pt x="582" y="49"/>
                      <a:pt x="582" y="49"/>
                    </a:cubicBezTo>
                    <a:cubicBezTo>
                      <a:pt x="594" y="49"/>
                      <a:pt x="603" y="40"/>
                      <a:pt x="603" y="28"/>
                    </a:cubicBezTo>
                    <a:cubicBezTo>
                      <a:pt x="603" y="21"/>
                      <a:pt x="603" y="21"/>
                      <a:pt x="603" y="21"/>
                    </a:cubicBezTo>
                    <a:cubicBezTo>
                      <a:pt x="603" y="9"/>
                      <a:pt x="594" y="0"/>
                      <a:pt x="582" y="0"/>
                    </a:cubicBezTo>
                    <a:cubicBezTo>
                      <a:pt x="21" y="0"/>
                      <a:pt x="21" y="0"/>
                      <a:pt x="21" y="0"/>
                    </a:cubicBezTo>
                    <a:cubicBezTo>
                      <a:pt x="10" y="0"/>
                      <a:pt x="0" y="9"/>
                      <a:pt x="0" y="21"/>
                    </a:cubicBezTo>
                    <a:cubicBezTo>
                      <a:pt x="0" y="28"/>
                      <a:pt x="0" y="28"/>
                      <a:pt x="0" y="28"/>
                    </a:cubicBezTo>
                    <a:cubicBezTo>
                      <a:pt x="0" y="40"/>
                      <a:pt x="10" y="49"/>
                      <a:pt x="21" y="49"/>
                    </a:cubicBezTo>
                    <a:cubicBezTo>
                      <a:pt x="582" y="49"/>
                      <a:pt x="582" y="49"/>
                      <a:pt x="582" y="49"/>
                    </a:cubicBezTo>
                    <a:cubicBezTo>
                      <a:pt x="582" y="44"/>
                      <a:pt x="582" y="44"/>
                      <a:pt x="582" y="4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0" name="ïśḷïḓe"/>
              <p:cNvSpPr/>
              <p:nvPr/>
            </p:nvSpPr>
            <p:spPr bwMode="auto">
              <a:xfrm>
                <a:off x="4348594" y="1659461"/>
                <a:ext cx="768050" cy="31415"/>
              </a:xfrm>
              <a:prstGeom prst="rect">
                <a:avLst/>
              </a:prstGeom>
              <a:solidFill>
                <a:srgbClr val="C043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61" name="î$ḻîďê"/>
              <p:cNvSpPr/>
              <p:nvPr/>
            </p:nvSpPr>
            <p:spPr bwMode="auto">
              <a:xfrm>
                <a:off x="4348594" y="1659461"/>
                <a:ext cx="768050" cy="3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62" name="îṩľïďé"/>
              <p:cNvSpPr/>
              <p:nvPr/>
            </p:nvSpPr>
            <p:spPr bwMode="auto">
              <a:xfrm>
                <a:off x="4342095" y="1659461"/>
                <a:ext cx="774550" cy="51998"/>
              </a:xfrm>
              <a:custGeom>
                <a:avLst/>
                <a:gdLst>
                  <a:gd name="T0" fmla="*/ 6 w 715"/>
                  <a:gd name="T1" fmla="*/ 0 h 48"/>
                  <a:gd name="T2" fmla="*/ 0 w 715"/>
                  <a:gd name="T3" fmla="*/ 0 h 48"/>
                  <a:gd name="T4" fmla="*/ 0 w 715"/>
                  <a:gd name="T5" fmla="*/ 48 h 48"/>
                  <a:gd name="T6" fmla="*/ 715 w 715"/>
                  <a:gd name="T7" fmla="*/ 48 h 48"/>
                  <a:gd name="T8" fmla="*/ 715 w 715"/>
                  <a:gd name="T9" fmla="*/ 29 h 48"/>
                  <a:gd name="T10" fmla="*/ 6 w 715"/>
                  <a:gd name="T11" fmla="*/ 29 h 48"/>
                  <a:gd name="T12" fmla="*/ 6 w 715"/>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715" h="48">
                    <a:moveTo>
                      <a:pt x="6" y="0"/>
                    </a:moveTo>
                    <a:lnTo>
                      <a:pt x="0" y="0"/>
                    </a:lnTo>
                    <a:lnTo>
                      <a:pt x="0" y="48"/>
                    </a:lnTo>
                    <a:lnTo>
                      <a:pt x="715" y="48"/>
                    </a:lnTo>
                    <a:lnTo>
                      <a:pt x="715" y="29"/>
                    </a:lnTo>
                    <a:lnTo>
                      <a:pt x="6" y="29"/>
                    </a:lnTo>
                    <a:lnTo>
                      <a:pt x="6" y="0"/>
                    </a:lnTo>
                    <a:close/>
                  </a:path>
                </a:pathLst>
              </a:custGeom>
              <a:solidFill>
                <a:srgbClr val="C043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3" name="î$líḋê"/>
              <p:cNvSpPr/>
              <p:nvPr/>
            </p:nvSpPr>
            <p:spPr bwMode="auto">
              <a:xfrm>
                <a:off x="4342095" y="1659461"/>
                <a:ext cx="774550" cy="51998"/>
              </a:xfrm>
              <a:custGeom>
                <a:avLst/>
                <a:gdLst>
                  <a:gd name="T0" fmla="*/ 6 w 715"/>
                  <a:gd name="T1" fmla="*/ 0 h 48"/>
                  <a:gd name="T2" fmla="*/ 0 w 715"/>
                  <a:gd name="T3" fmla="*/ 0 h 48"/>
                  <a:gd name="T4" fmla="*/ 0 w 715"/>
                  <a:gd name="T5" fmla="*/ 48 h 48"/>
                  <a:gd name="T6" fmla="*/ 715 w 715"/>
                  <a:gd name="T7" fmla="*/ 48 h 48"/>
                  <a:gd name="T8" fmla="*/ 715 w 715"/>
                  <a:gd name="T9" fmla="*/ 29 h 48"/>
                  <a:gd name="T10" fmla="*/ 6 w 715"/>
                  <a:gd name="T11" fmla="*/ 29 h 48"/>
                  <a:gd name="T12" fmla="*/ 6 w 715"/>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715" h="48">
                    <a:moveTo>
                      <a:pt x="6" y="0"/>
                    </a:moveTo>
                    <a:lnTo>
                      <a:pt x="0" y="0"/>
                    </a:lnTo>
                    <a:lnTo>
                      <a:pt x="0" y="48"/>
                    </a:lnTo>
                    <a:lnTo>
                      <a:pt x="715" y="48"/>
                    </a:lnTo>
                    <a:lnTo>
                      <a:pt x="715" y="29"/>
                    </a:lnTo>
                    <a:lnTo>
                      <a:pt x="6" y="29"/>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4" name="isļïďé"/>
              <p:cNvSpPr/>
              <p:nvPr/>
            </p:nvSpPr>
            <p:spPr bwMode="auto">
              <a:xfrm>
                <a:off x="4326929" y="1659461"/>
                <a:ext cx="810298" cy="51998"/>
              </a:xfrm>
              <a:custGeom>
                <a:avLst/>
                <a:gdLst>
                  <a:gd name="T0" fmla="*/ 14 w 748"/>
                  <a:gd name="T1" fmla="*/ 0 h 48"/>
                  <a:gd name="T2" fmla="*/ 0 w 748"/>
                  <a:gd name="T3" fmla="*/ 0 h 48"/>
                  <a:gd name="T4" fmla="*/ 0 w 748"/>
                  <a:gd name="T5" fmla="*/ 48 h 48"/>
                  <a:gd name="T6" fmla="*/ 14 w 748"/>
                  <a:gd name="T7" fmla="*/ 48 h 48"/>
                  <a:gd name="T8" fmla="*/ 14 w 748"/>
                  <a:gd name="T9" fmla="*/ 0 h 48"/>
                  <a:gd name="T10" fmla="*/ 748 w 748"/>
                  <a:gd name="T11" fmla="*/ 0 h 48"/>
                  <a:gd name="T12" fmla="*/ 729 w 748"/>
                  <a:gd name="T13" fmla="*/ 0 h 48"/>
                  <a:gd name="T14" fmla="*/ 729 w 748"/>
                  <a:gd name="T15" fmla="*/ 29 h 48"/>
                  <a:gd name="T16" fmla="*/ 729 w 748"/>
                  <a:gd name="T17" fmla="*/ 48 h 48"/>
                  <a:gd name="T18" fmla="*/ 748 w 748"/>
                  <a:gd name="T19" fmla="*/ 48 h 48"/>
                  <a:gd name="T20" fmla="*/ 748 w 748"/>
                  <a:gd name="T21" fmla="*/ 38 h 48"/>
                  <a:gd name="T22" fmla="*/ 738 w 748"/>
                  <a:gd name="T23" fmla="*/ 38 h 48"/>
                  <a:gd name="T24" fmla="*/ 738 w 748"/>
                  <a:gd name="T25" fmla="*/ 29 h 48"/>
                  <a:gd name="T26" fmla="*/ 738 w 748"/>
                  <a:gd name="T27" fmla="*/ 38 h 48"/>
                  <a:gd name="T28" fmla="*/ 748 w 748"/>
                  <a:gd name="T29" fmla="*/ 38 h 48"/>
                  <a:gd name="T30" fmla="*/ 748 w 748"/>
                  <a:gd name="T3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8" h="48">
                    <a:moveTo>
                      <a:pt x="14" y="0"/>
                    </a:moveTo>
                    <a:lnTo>
                      <a:pt x="0" y="0"/>
                    </a:lnTo>
                    <a:lnTo>
                      <a:pt x="0" y="48"/>
                    </a:lnTo>
                    <a:lnTo>
                      <a:pt x="14" y="48"/>
                    </a:lnTo>
                    <a:lnTo>
                      <a:pt x="14" y="0"/>
                    </a:lnTo>
                    <a:close/>
                    <a:moveTo>
                      <a:pt x="748" y="0"/>
                    </a:moveTo>
                    <a:lnTo>
                      <a:pt x="729" y="0"/>
                    </a:lnTo>
                    <a:lnTo>
                      <a:pt x="729" y="29"/>
                    </a:lnTo>
                    <a:lnTo>
                      <a:pt x="729" y="48"/>
                    </a:lnTo>
                    <a:lnTo>
                      <a:pt x="748" y="48"/>
                    </a:lnTo>
                    <a:lnTo>
                      <a:pt x="748" y="38"/>
                    </a:lnTo>
                    <a:lnTo>
                      <a:pt x="738" y="38"/>
                    </a:lnTo>
                    <a:lnTo>
                      <a:pt x="738" y="29"/>
                    </a:lnTo>
                    <a:lnTo>
                      <a:pt x="738" y="38"/>
                    </a:lnTo>
                    <a:lnTo>
                      <a:pt x="748" y="38"/>
                    </a:lnTo>
                    <a:lnTo>
                      <a:pt x="748" y="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5" name="î$ḷïďê"/>
              <p:cNvSpPr/>
              <p:nvPr/>
            </p:nvSpPr>
            <p:spPr bwMode="auto">
              <a:xfrm>
                <a:off x="4326929" y="1659461"/>
                <a:ext cx="810298" cy="51998"/>
              </a:xfrm>
              <a:custGeom>
                <a:avLst/>
                <a:gdLst>
                  <a:gd name="T0" fmla="*/ 14 w 748"/>
                  <a:gd name="T1" fmla="*/ 0 h 48"/>
                  <a:gd name="T2" fmla="*/ 0 w 748"/>
                  <a:gd name="T3" fmla="*/ 0 h 48"/>
                  <a:gd name="T4" fmla="*/ 0 w 748"/>
                  <a:gd name="T5" fmla="*/ 48 h 48"/>
                  <a:gd name="T6" fmla="*/ 14 w 748"/>
                  <a:gd name="T7" fmla="*/ 48 h 48"/>
                  <a:gd name="T8" fmla="*/ 14 w 748"/>
                  <a:gd name="T9" fmla="*/ 0 h 48"/>
                  <a:gd name="T10" fmla="*/ 748 w 748"/>
                  <a:gd name="T11" fmla="*/ 0 h 48"/>
                  <a:gd name="T12" fmla="*/ 729 w 748"/>
                  <a:gd name="T13" fmla="*/ 0 h 48"/>
                  <a:gd name="T14" fmla="*/ 729 w 748"/>
                  <a:gd name="T15" fmla="*/ 29 h 48"/>
                  <a:gd name="T16" fmla="*/ 729 w 748"/>
                  <a:gd name="T17" fmla="*/ 48 h 48"/>
                  <a:gd name="T18" fmla="*/ 748 w 748"/>
                  <a:gd name="T19" fmla="*/ 48 h 48"/>
                  <a:gd name="T20" fmla="*/ 748 w 748"/>
                  <a:gd name="T21" fmla="*/ 38 h 48"/>
                  <a:gd name="T22" fmla="*/ 738 w 748"/>
                  <a:gd name="T23" fmla="*/ 38 h 48"/>
                  <a:gd name="T24" fmla="*/ 738 w 748"/>
                  <a:gd name="T25" fmla="*/ 29 h 48"/>
                  <a:gd name="T26" fmla="*/ 738 w 748"/>
                  <a:gd name="T27" fmla="*/ 38 h 48"/>
                  <a:gd name="T28" fmla="*/ 748 w 748"/>
                  <a:gd name="T29" fmla="*/ 38 h 48"/>
                  <a:gd name="T30" fmla="*/ 748 w 748"/>
                  <a:gd name="T3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8" h="48">
                    <a:moveTo>
                      <a:pt x="14" y="0"/>
                    </a:moveTo>
                    <a:lnTo>
                      <a:pt x="0" y="0"/>
                    </a:lnTo>
                    <a:lnTo>
                      <a:pt x="0" y="48"/>
                    </a:lnTo>
                    <a:lnTo>
                      <a:pt x="14" y="48"/>
                    </a:lnTo>
                    <a:lnTo>
                      <a:pt x="14" y="0"/>
                    </a:lnTo>
                    <a:moveTo>
                      <a:pt x="748" y="0"/>
                    </a:moveTo>
                    <a:lnTo>
                      <a:pt x="729" y="0"/>
                    </a:lnTo>
                    <a:lnTo>
                      <a:pt x="729" y="29"/>
                    </a:lnTo>
                    <a:lnTo>
                      <a:pt x="729" y="48"/>
                    </a:lnTo>
                    <a:lnTo>
                      <a:pt x="748" y="48"/>
                    </a:lnTo>
                    <a:lnTo>
                      <a:pt x="748" y="38"/>
                    </a:lnTo>
                    <a:lnTo>
                      <a:pt x="738" y="38"/>
                    </a:lnTo>
                    <a:lnTo>
                      <a:pt x="738" y="29"/>
                    </a:lnTo>
                    <a:lnTo>
                      <a:pt x="738" y="38"/>
                    </a:lnTo>
                    <a:lnTo>
                      <a:pt x="748" y="38"/>
                    </a:lnTo>
                    <a:lnTo>
                      <a:pt x="7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6" name="iSḷîḍê"/>
              <p:cNvSpPr/>
              <p:nvPr/>
            </p:nvSpPr>
            <p:spPr bwMode="auto">
              <a:xfrm>
                <a:off x="4326929" y="1638878"/>
                <a:ext cx="810298" cy="20582"/>
              </a:xfrm>
              <a:custGeom>
                <a:avLst/>
                <a:gdLst>
                  <a:gd name="T0" fmla="*/ 748 w 748"/>
                  <a:gd name="T1" fmla="*/ 0 h 19"/>
                  <a:gd name="T2" fmla="*/ 0 w 748"/>
                  <a:gd name="T3" fmla="*/ 0 h 19"/>
                  <a:gd name="T4" fmla="*/ 0 w 748"/>
                  <a:gd name="T5" fmla="*/ 19 h 19"/>
                  <a:gd name="T6" fmla="*/ 14 w 748"/>
                  <a:gd name="T7" fmla="*/ 19 h 19"/>
                  <a:gd name="T8" fmla="*/ 20 w 748"/>
                  <a:gd name="T9" fmla="*/ 19 h 19"/>
                  <a:gd name="T10" fmla="*/ 729 w 748"/>
                  <a:gd name="T11" fmla="*/ 19 h 19"/>
                  <a:gd name="T12" fmla="*/ 748 w 748"/>
                  <a:gd name="T13" fmla="*/ 19 h 19"/>
                  <a:gd name="T14" fmla="*/ 748 w 748"/>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8" h="19">
                    <a:moveTo>
                      <a:pt x="748" y="0"/>
                    </a:moveTo>
                    <a:lnTo>
                      <a:pt x="0" y="0"/>
                    </a:lnTo>
                    <a:lnTo>
                      <a:pt x="0" y="19"/>
                    </a:lnTo>
                    <a:lnTo>
                      <a:pt x="14" y="19"/>
                    </a:lnTo>
                    <a:lnTo>
                      <a:pt x="20" y="19"/>
                    </a:lnTo>
                    <a:lnTo>
                      <a:pt x="729" y="19"/>
                    </a:lnTo>
                    <a:lnTo>
                      <a:pt x="748" y="19"/>
                    </a:lnTo>
                    <a:lnTo>
                      <a:pt x="748" y="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7" name="iš1ïďê"/>
              <p:cNvSpPr/>
              <p:nvPr/>
            </p:nvSpPr>
            <p:spPr bwMode="auto">
              <a:xfrm>
                <a:off x="4326929" y="1638878"/>
                <a:ext cx="810298" cy="20582"/>
              </a:xfrm>
              <a:custGeom>
                <a:avLst/>
                <a:gdLst>
                  <a:gd name="T0" fmla="*/ 748 w 748"/>
                  <a:gd name="T1" fmla="*/ 0 h 19"/>
                  <a:gd name="T2" fmla="*/ 0 w 748"/>
                  <a:gd name="T3" fmla="*/ 0 h 19"/>
                  <a:gd name="T4" fmla="*/ 0 w 748"/>
                  <a:gd name="T5" fmla="*/ 19 h 19"/>
                  <a:gd name="T6" fmla="*/ 14 w 748"/>
                  <a:gd name="T7" fmla="*/ 19 h 19"/>
                  <a:gd name="T8" fmla="*/ 20 w 748"/>
                  <a:gd name="T9" fmla="*/ 19 h 19"/>
                  <a:gd name="T10" fmla="*/ 729 w 748"/>
                  <a:gd name="T11" fmla="*/ 19 h 19"/>
                  <a:gd name="T12" fmla="*/ 748 w 748"/>
                  <a:gd name="T13" fmla="*/ 19 h 19"/>
                  <a:gd name="T14" fmla="*/ 748 w 748"/>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8" h="19">
                    <a:moveTo>
                      <a:pt x="748" y="0"/>
                    </a:moveTo>
                    <a:lnTo>
                      <a:pt x="0" y="0"/>
                    </a:lnTo>
                    <a:lnTo>
                      <a:pt x="0" y="19"/>
                    </a:lnTo>
                    <a:lnTo>
                      <a:pt x="14" y="19"/>
                    </a:lnTo>
                    <a:lnTo>
                      <a:pt x="20" y="19"/>
                    </a:lnTo>
                    <a:lnTo>
                      <a:pt x="729" y="19"/>
                    </a:lnTo>
                    <a:lnTo>
                      <a:pt x="748" y="19"/>
                    </a:lnTo>
                    <a:lnTo>
                      <a:pt x="7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8" name="íşḻíḑè"/>
              <p:cNvSpPr/>
              <p:nvPr/>
            </p:nvSpPr>
            <p:spPr bwMode="auto">
              <a:xfrm>
                <a:off x="4736411" y="1568465"/>
                <a:ext cx="0" cy="81246"/>
              </a:xfrm>
              <a:custGeom>
                <a:avLst/>
                <a:gdLst>
                  <a:gd name="T0" fmla="*/ 0 h 75"/>
                  <a:gd name="T1" fmla="*/ 75 h 75"/>
                  <a:gd name="T2" fmla="*/ 0 h 75"/>
                </a:gdLst>
                <a:ahLst/>
                <a:cxnLst>
                  <a:cxn ang="0">
                    <a:pos x="0" y="T0"/>
                  </a:cxn>
                  <a:cxn ang="0">
                    <a:pos x="0" y="T1"/>
                  </a:cxn>
                  <a:cxn ang="0">
                    <a:pos x="0" y="T2"/>
                  </a:cxn>
                </a:cxnLst>
                <a:rect l="0" t="0" r="r" b="b"/>
                <a:pathLst>
                  <a:path h="75">
                    <a:moveTo>
                      <a:pt x="0" y="0"/>
                    </a:moveTo>
                    <a:lnTo>
                      <a:pt x="0" y="75"/>
                    </a:lnTo>
                    <a:lnTo>
                      <a:pt x="0" y="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9" name="iṩ1ïďé"/>
              <p:cNvSpPr/>
              <p:nvPr/>
            </p:nvSpPr>
            <p:spPr bwMode="auto">
              <a:xfrm>
                <a:off x="4736411" y="1568465"/>
                <a:ext cx="0" cy="812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0" name="íṧľidê"/>
              <p:cNvSpPr/>
              <p:nvPr/>
            </p:nvSpPr>
            <p:spPr bwMode="auto">
              <a:xfrm>
                <a:off x="4736411" y="1568465"/>
                <a:ext cx="0" cy="81246"/>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71" name="išľîḓê"/>
              <p:cNvSpPr/>
              <p:nvPr/>
            </p:nvSpPr>
            <p:spPr bwMode="auto">
              <a:xfrm>
                <a:off x="4126521" y="1568465"/>
                <a:ext cx="609890" cy="81246"/>
              </a:xfrm>
              <a:custGeom>
                <a:avLst/>
                <a:gdLst>
                  <a:gd name="T0" fmla="*/ 16 w 295"/>
                  <a:gd name="T1" fmla="*/ 39 h 39"/>
                  <a:gd name="T2" fmla="*/ 295 w 295"/>
                  <a:gd name="T3" fmla="*/ 39 h 39"/>
                  <a:gd name="T4" fmla="*/ 295 w 295"/>
                  <a:gd name="T5" fmla="*/ 0 h 39"/>
                  <a:gd name="T6" fmla="*/ 16 w 295"/>
                  <a:gd name="T7" fmla="*/ 0 h 39"/>
                  <a:gd name="T8" fmla="*/ 0 w 295"/>
                  <a:gd name="T9" fmla="*/ 16 h 39"/>
                  <a:gd name="T10" fmla="*/ 0 w 295"/>
                  <a:gd name="T11" fmla="*/ 23 h 39"/>
                  <a:gd name="T12" fmla="*/ 16 w 295"/>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295" h="39">
                    <a:moveTo>
                      <a:pt x="16" y="39"/>
                    </a:moveTo>
                    <a:cubicBezTo>
                      <a:pt x="295" y="39"/>
                      <a:pt x="295" y="39"/>
                      <a:pt x="295" y="39"/>
                    </a:cubicBezTo>
                    <a:cubicBezTo>
                      <a:pt x="295" y="0"/>
                      <a:pt x="295" y="0"/>
                      <a:pt x="295" y="0"/>
                    </a:cubicBezTo>
                    <a:cubicBezTo>
                      <a:pt x="16" y="0"/>
                      <a:pt x="16" y="0"/>
                      <a:pt x="16" y="0"/>
                    </a:cubicBezTo>
                    <a:cubicBezTo>
                      <a:pt x="7" y="0"/>
                      <a:pt x="0" y="7"/>
                      <a:pt x="0" y="16"/>
                    </a:cubicBezTo>
                    <a:cubicBezTo>
                      <a:pt x="0" y="23"/>
                      <a:pt x="0" y="23"/>
                      <a:pt x="0" y="23"/>
                    </a:cubicBezTo>
                    <a:cubicBezTo>
                      <a:pt x="0" y="32"/>
                      <a:pt x="7" y="39"/>
                      <a:pt x="16" y="39"/>
                    </a:cubicBezTo>
                    <a:close/>
                  </a:path>
                </a:pathLst>
              </a:custGeom>
              <a:solidFill>
                <a:srgbClr val="D143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2" name="î$ḷíḋè"/>
              <p:cNvSpPr/>
              <p:nvPr/>
            </p:nvSpPr>
            <p:spPr bwMode="auto">
              <a:xfrm>
                <a:off x="4126521" y="1568465"/>
                <a:ext cx="609890" cy="81246"/>
              </a:xfrm>
              <a:custGeom>
                <a:avLst/>
                <a:gdLst>
                  <a:gd name="T0" fmla="*/ 16 w 295"/>
                  <a:gd name="T1" fmla="*/ 39 h 39"/>
                  <a:gd name="T2" fmla="*/ 295 w 295"/>
                  <a:gd name="T3" fmla="*/ 39 h 39"/>
                  <a:gd name="T4" fmla="*/ 295 w 295"/>
                  <a:gd name="T5" fmla="*/ 0 h 39"/>
                  <a:gd name="T6" fmla="*/ 16 w 295"/>
                  <a:gd name="T7" fmla="*/ 0 h 39"/>
                  <a:gd name="T8" fmla="*/ 0 w 295"/>
                  <a:gd name="T9" fmla="*/ 16 h 39"/>
                  <a:gd name="T10" fmla="*/ 0 w 295"/>
                  <a:gd name="T11" fmla="*/ 23 h 39"/>
                  <a:gd name="T12" fmla="*/ 16 w 295"/>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295" h="39">
                    <a:moveTo>
                      <a:pt x="16" y="39"/>
                    </a:moveTo>
                    <a:cubicBezTo>
                      <a:pt x="295" y="39"/>
                      <a:pt x="295" y="39"/>
                      <a:pt x="295" y="39"/>
                    </a:cubicBezTo>
                    <a:cubicBezTo>
                      <a:pt x="295" y="0"/>
                      <a:pt x="295" y="0"/>
                      <a:pt x="295" y="0"/>
                    </a:cubicBezTo>
                    <a:cubicBezTo>
                      <a:pt x="16" y="0"/>
                      <a:pt x="16" y="0"/>
                      <a:pt x="16" y="0"/>
                    </a:cubicBezTo>
                    <a:cubicBezTo>
                      <a:pt x="7" y="0"/>
                      <a:pt x="0" y="7"/>
                      <a:pt x="0" y="16"/>
                    </a:cubicBezTo>
                    <a:cubicBezTo>
                      <a:pt x="0" y="23"/>
                      <a:pt x="0" y="23"/>
                      <a:pt x="0" y="23"/>
                    </a:cubicBezTo>
                    <a:cubicBezTo>
                      <a:pt x="0" y="32"/>
                      <a:pt x="7" y="39"/>
                      <a:pt x="16" y="39"/>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73" name="ïślîḋê"/>
              <p:cNvSpPr/>
              <p:nvPr/>
            </p:nvSpPr>
            <p:spPr bwMode="auto">
              <a:xfrm>
                <a:off x="4690913" y="1524050"/>
                <a:ext cx="90996" cy="44415"/>
              </a:xfrm>
              <a:custGeom>
                <a:avLst/>
                <a:gdLst>
                  <a:gd name="T0" fmla="*/ 44 w 44"/>
                  <a:gd name="T1" fmla="*/ 22 h 22"/>
                  <a:gd name="T2" fmla="*/ 0 w 44"/>
                  <a:gd name="T3" fmla="*/ 22 h 22"/>
                  <a:gd name="T4" fmla="*/ 0 w 44"/>
                  <a:gd name="T5" fmla="*/ 18 h 22"/>
                  <a:gd name="T6" fmla="*/ 17 w 44"/>
                  <a:gd name="T7" fmla="*/ 0 h 22"/>
                  <a:gd name="T8" fmla="*/ 26 w 44"/>
                  <a:gd name="T9" fmla="*/ 0 h 22"/>
                  <a:gd name="T10" fmla="*/ 44 w 44"/>
                  <a:gd name="T11" fmla="*/ 18 h 22"/>
                  <a:gd name="T12" fmla="*/ 44 w 44"/>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44" h="22">
                    <a:moveTo>
                      <a:pt x="44" y="22"/>
                    </a:moveTo>
                    <a:cubicBezTo>
                      <a:pt x="0" y="22"/>
                      <a:pt x="0" y="22"/>
                      <a:pt x="0" y="22"/>
                    </a:cubicBezTo>
                    <a:cubicBezTo>
                      <a:pt x="0" y="18"/>
                      <a:pt x="0" y="18"/>
                      <a:pt x="0" y="18"/>
                    </a:cubicBezTo>
                    <a:cubicBezTo>
                      <a:pt x="0" y="8"/>
                      <a:pt x="8" y="0"/>
                      <a:pt x="17" y="0"/>
                    </a:cubicBezTo>
                    <a:cubicBezTo>
                      <a:pt x="26" y="0"/>
                      <a:pt x="26" y="0"/>
                      <a:pt x="26" y="0"/>
                    </a:cubicBezTo>
                    <a:cubicBezTo>
                      <a:pt x="36" y="0"/>
                      <a:pt x="44" y="8"/>
                      <a:pt x="44" y="18"/>
                    </a:cubicBezTo>
                    <a:lnTo>
                      <a:pt x="44" y="22"/>
                    </a:lnTo>
                    <a:close/>
                  </a:path>
                </a:pathLst>
              </a:custGeom>
              <a:solidFill>
                <a:srgbClr val="D143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4" name="ïśļíḓè"/>
              <p:cNvSpPr/>
              <p:nvPr/>
            </p:nvSpPr>
            <p:spPr bwMode="auto">
              <a:xfrm>
                <a:off x="4690913" y="1524050"/>
                <a:ext cx="90996" cy="44415"/>
              </a:xfrm>
              <a:custGeom>
                <a:avLst/>
                <a:gdLst>
                  <a:gd name="T0" fmla="*/ 44 w 44"/>
                  <a:gd name="T1" fmla="*/ 22 h 22"/>
                  <a:gd name="T2" fmla="*/ 0 w 44"/>
                  <a:gd name="T3" fmla="*/ 22 h 22"/>
                  <a:gd name="T4" fmla="*/ 0 w 44"/>
                  <a:gd name="T5" fmla="*/ 18 h 22"/>
                  <a:gd name="T6" fmla="*/ 17 w 44"/>
                  <a:gd name="T7" fmla="*/ 0 h 22"/>
                  <a:gd name="T8" fmla="*/ 26 w 44"/>
                  <a:gd name="T9" fmla="*/ 0 h 22"/>
                  <a:gd name="T10" fmla="*/ 44 w 44"/>
                  <a:gd name="T11" fmla="*/ 18 h 22"/>
                  <a:gd name="T12" fmla="*/ 44 w 44"/>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44" h="22">
                    <a:moveTo>
                      <a:pt x="44" y="22"/>
                    </a:moveTo>
                    <a:cubicBezTo>
                      <a:pt x="0" y="22"/>
                      <a:pt x="0" y="22"/>
                      <a:pt x="0" y="22"/>
                    </a:cubicBezTo>
                    <a:cubicBezTo>
                      <a:pt x="0" y="18"/>
                      <a:pt x="0" y="18"/>
                      <a:pt x="0" y="18"/>
                    </a:cubicBezTo>
                    <a:cubicBezTo>
                      <a:pt x="0" y="8"/>
                      <a:pt x="8" y="0"/>
                      <a:pt x="17" y="0"/>
                    </a:cubicBezTo>
                    <a:cubicBezTo>
                      <a:pt x="26" y="0"/>
                      <a:pt x="26" y="0"/>
                      <a:pt x="26" y="0"/>
                    </a:cubicBezTo>
                    <a:cubicBezTo>
                      <a:pt x="36" y="0"/>
                      <a:pt x="44" y="8"/>
                      <a:pt x="44" y="18"/>
                    </a:cubicBezTo>
                    <a:lnTo>
                      <a:pt x="44" y="22"/>
                    </a:ln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75" name="íşliḓè"/>
              <p:cNvSpPr/>
              <p:nvPr/>
            </p:nvSpPr>
            <p:spPr bwMode="auto">
              <a:xfrm>
                <a:off x="5190308" y="3066649"/>
                <a:ext cx="0" cy="111578"/>
              </a:xfrm>
              <a:custGeom>
                <a:avLst/>
                <a:gdLst>
                  <a:gd name="T0" fmla="*/ 0 h 103"/>
                  <a:gd name="T1" fmla="*/ 103 h 103"/>
                  <a:gd name="T2" fmla="*/ 0 h 103"/>
                </a:gdLst>
                <a:ahLst/>
                <a:cxnLst>
                  <a:cxn ang="0">
                    <a:pos x="0" y="T0"/>
                  </a:cxn>
                  <a:cxn ang="0">
                    <a:pos x="0" y="T1"/>
                  </a:cxn>
                  <a:cxn ang="0">
                    <a:pos x="0" y="T2"/>
                  </a:cxn>
                </a:cxnLst>
                <a:rect l="0" t="0" r="r" b="b"/>
                <a:pathLst>
                  <a:path h="103">
                    <a:moveTo>
                      <a:pt x="0" y="0"/>
                    </a:moveTo>
                    <a:lnTo>
                      <a:pt x="0" y="103"/>
                    </a:lnTo>
                    <a:lnTo>
                      <a:pt x="0" y="0"/>
                    </a:lnTo>
                    <a:close/>
                  </a:path>
                </a:pathLst>
              </a:custGeom>
              <a:solidFill>
                <a:srgbClr val="C68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6" name="îŝlïdé"/>
              <p:cNvSpPr/>
              <p:nvPr/>
            </p:nvSpPr>
            <p:spPr bwMode="auto">
              <a:xfrm>
                <a:off x="5190308" y="3066649"/>
                <a:ext cx="0" cy="11157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7" name="íṧľîḍé"/>
              <p:cNvSpPr/>
              <p:nvPr/>
            </p:nvSpPr>
            <p:spPr bwMode="auto">
              <a:xfrm>
                <a:off x="5190308" y="3066649"/>
                <a:ext cx="0" cy="111578"/>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78" name="íşlíďè"/>
              <p:cNvSpPr/>
              <p:nvPr/>
            </p:nvSpPr>
            <p:spPr bwMode="auto">
              <a:xfrm>
                <a:off x="4282514" y="3059066"/>
                <a:ext cx="0" cy="123495"/>
              </a:xfrm>
              <a:custGeom>
                <a:avLst/>
                <a:gdLst>
                  <a:gd name="T0" fmla="*/ 0 h 114"/>
                  <a:gd name="T1" fmla="*/ 114 h 114"/>
                  <a:gd name="T2" fmla="*/ 0 h 114"/>
                </a:gdLst>
                <a:ahLst/>
                <a:cxnLst>
                  <a:cxn ang="0">
                    <a:pos x="0" y="T0"/>
                  </a:cxn>
                  <a:cxn ang="0">
                    <a:pos x="0" y="T1"/>
                  </a:cxn>
                  <a:cxn ang="0">
                    <a:pos x="0" y="T2"/>
                  </a:cxn>
                </a:cxnLst>
                <a:rect l="0" t="0" r="r" b="b"/>
                <a:pathLst>
                  <a:path h="114">
                    <a:moveTo>
                      <a:pt x="0" y="0"/>
                    </a:moveTo>
                    <a:lnTo>
                      <a:pt x="0" y="114"/>
                    </a:lnTo>
                    <a:lnTo>
                      <a:pt x="0" y="0"/>
                    </a:lnTo>
                    <a:close/>
                  </a:path>
                </a:pathLst>
              </a:custGeom>
              <a:solidFill>
                <a:srgbClr val="C68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9" name="iSľiďê"/>
              <p:cNvSpPr/>
              <p:nvPr/>
            </p:nvSpPr>
            <p:spPr bwMode="auto">
              <a:xfrm>
                <a:off x="4282514" y="3059066"/>
                <a:ext cx="0" cy="12349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0" name="ïṡ1ïḍe"/>
              <p:cNvSpPr/>
              <p:nvPr/>
            </p:nvSpPr>
            <p:spPr bwMode="auto">
              <a:xfrm>
                <a:off x="4282514" y="3059066"/>
                <a:ext cx="0" cy="123495"/>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81" name="ïṥľiḋê"/>
              <p:cNvSpPr/>
              <p:nvPr/>
            </p:nvSpPr>
            <p:spPr bwMode="auto">
              <a:xfrm>
                <a:off x="5568374" y="2674500"/>
                <a:ext cx="83413" cy="161410"/>
              </a:xfrm>
              <a:custGeom>
                <a:avLst/>
                <a:gdLst>
                  <a:gd name="T0" fmla="*/ 40 w 40"/>
                  <a:gd name="T1" fmla="*/ 0 h 78"/>
                  <a:gd name="T2" fmla="*/ 40 w 40"/>
                  <a:gd name="T3" fmla="*/ 60 h 78"/>
                  <a:gd name="T4" fmla="*/ 20 w 40"/>
                  <a:gd name="T5" fmla="*/ 78 h 78"/>
                  <a:gd name="T6" fmla="*/ 0 w 40"/>
                  <a:gd name="T7" fmla="*/ 60 h 78"/>
                  <a:gd name="T8" fmla="*/ 0 w 40"/>
                  <a:gd name="T9" fmla="*/ 14 h 78"/>
                </a:gdLst>
                <a:ahLst/>
                <a:cxnLst>
                  <a:cxn ang="0">
                    <a:pos x="T0" y="T1"/>
                  </a:cxn>
                  <a:cxn ang="0">
                    <a:pos x="T2" y="T3"/>
                  </a:cxn>
                  <a:cxn ang="0">
                    <a:pos x="T4" y="T5"/>
                  </a:cxn>
                  <a:cxn ang="0">
                    <a:pos x="T6" y="T7"/>
                  </a:cxn>
                  <a:cxn ang="0">
                    <a:pos x="T8" y="T9"/>
                  </a:cxn>
                </a:cxnLst>
                <a:rect l="0" t="0" r="r" b="b"/>
                <a:pathLst>
                  <a:path w="40" h="78">
                    <a:moveTo>
                      <a:pt x="40" y="0"/>
                    </a:moveTo>
                    <a:cubicBezTo>
                      <a:pt x="40" y="60"/>
                      <a:pt x="40" y="60"/>
                      <a:pt x="40" y="60"/>
                    </a:cubicBezTo>
                    <a:cubicBezTo>
                      <a:pt x="40" y="70"/>
                      <a:pt x="31" y="78"/>
                      <a:pt x="20" y="78"/>
                    </a:cubicBezTo>
                    <a:cubicBezTo>
                      <a:pt x="9" y="78"/>
                      <a:pt x="0" y="70"/>
                      <a:pt x="0" y="60"/>
                    </a:cubicBezTo>
                    <a:cubicBezTo>
                      <a:pt x="0" y="14"/>
                      <a:pt x="0" y="14"/>
                      <a:pt x="0" y="14"/>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2" name="íṧḻîḍê"/>
              <p:cNvSpPr/>
              <p:nvPr/>
            </p:nvSpPr>
            <p:spPr bwMode="auto">
              <a:xfrm>
                <a:off x="5568374" y="2674500"/>
                <a:ext cx="83413" cy="161410"/>
              </a:xfrm>
              <a:custGeom>
                <a:avLst/>
                <a:gdLst>
                  <a:gd name="T0" fmla="*/ 40 w 40"/>
                  <a:gd name="T1" fmla="*/ 0 h 78"/>
                  <a:gd name="T2" fmla="*/ 40 w 40"/>
                  <a:gd name="T3" fmla="*/ 60 h 78"/>
                  <a:gd name="T4" fmla="*/ 20 w 40"/>
                  <a:gd name="T5" fmla="*/ 78 h 78"/>
                  <a:gd name="T6" fmla="*/ 0 w 40"/>
                  <a:gd name="T7" fmla="*/ 60 h 78"/>
                  <a:gd name="T8" fmla="*/ 0 w 40"/>
                  <a:gd name="T9" fmla="*/ 14 h 78"/>
                </a:gdLst>
                <a:ahLst/>
                <a:cxnLst>
                  <a:cxn ang="0">
                    <a:pos x="T0" y="T1"/>
                  </a:cxn>
                  <a:cxn ang="0">
                    <a:pos x="T2" y="T3"/>
                  </a:cxn>
                  <a:cxn ang="0">
                    <a:pos x="T4" y="T5"/>
                  </a:cxn>
                  <a:cxn ang="0">
                    <a:pos x="T6" y="T7"/>
                  </a:cxn>
                  <a:cxn ang="0">
                    <a:pos x="T8" y="T9"/>
                  </a:cxn>
                </a:cxnLst>
                <a:rect l="0" t="0" r="r" b="b"/>
                <a:pathLst>
                  <a:path w="40" h="78">
                    <a:moveTo>
                      <a:pt x="40" y="0"/>
                    </a:moveTo>
                    <a:cubicBezTo>
                      <a:pt x="40" y="60"/>
                      <a:pt x="40" y="60"/>
                      <a:pt x="40" y="60"/>
                    </a:cubicBezTo>
                    <a:cubicBezTo>
                      <a:pt x="40" y="70"/>
                      <a:pt x="31" y="78"/>
                      <a:pt x="20" y="78"/>
                    </a:cubicBezTo>
                    <a:cubicBezTo>
                      <a:pt x="9" y="78"/>
                      <a:pt x="0" y="70"/>
                      <a:pt x="0" y="60"/>
                    </a:cubicBezTo>
                    <a:cubicBezTo>
                      <a:pt x="0" y="14"/>
                      <a:pt x="0" y="14"/>
                      <a:pt x="0" y="14"/>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83" name="iṩļïḑe"/>
              <p:cNvSpPr/>
              <p:nvPr/>
            </p:nvSpPr>
            <p:spPr bwMode="auto">
              <a:xfrm>
                <a:off x="5405882" y="2749246"/>
                <a:ext cx="633722" cy="8774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284" name="íṧlîďè"/>
              <p:cNvSpPr/>
              <p:nvPr/>
            </p:nvSpPr>
            <p:spPr bwMode="auto">
              <a:xfrm>
                <a:off x="5405882" y="2749246"/>
                <a:ext cx="633722" cy="87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85" name="íṣľíḋe"/>
              <p:cNvSpPr/>
              <p:nvPr/>
            </p:nvSpPr>
            <p:spPr bwMode="auto">
              <a:xfrm>
                <a:off x="5395049" y="2738414"/>
                <a:ext cx="655388" cy="898044"/>
              </a:xfrm>
              <a:custGeom>
                <a:avLst/>
                <a:gdLst>
                  <a:gd name="T0" fmla="*/ 595 w 605"/>
                  <a:gd name="T1" fmla="*/ 820 h 829"/>
                  <a:gd name="T2" fmla="*/ 595 w 605"/>
                  <a:gd name="T3" fmla="*/ 810 h 829"/>
                  <a:gd name="T4" fmla="*/ 19 w 605"/>
                  <a:gd name="T5" fmla="*/ 810 h 829"/>
                  <a:gd name="T6" fmla="*/ 19 w 605"/>
                  <a:gd name="T7" fmla="*/ 20 h 829"/>
                  <a:gd name="T8" fmla="*/ 586 w 605"/>
                  <a:gd name="T9" fmla="*/ 20 h 829"/>
                  <a:gd name="T10" fmla="*/ 586 w 605"/>
                  <a:gd name="T11" fmla="*/ 820 h 829"/>
                  <a:gd name="T12" fmla="*/ 595 w 605"/>
                  <a:gd name="T13" fmla="*/ 820 h 829"/>
                  <a:gd name="T14" fmla="*/ 595 w 605"/>
                  <a:gd name="T15" fmla="*/ 810 h 829"/>
                  <a:gd name="T16" fmla="*/ 595 w 605"/>
                  <a:gd name="T17" fmla="*/ 820 h 829"/>
                  <a:gd name="T18" fmla="*/ 605 w 605"/>
                  <a:gd name="T19" fmla="*/ 820 h 829"/>
                  <a:gd name="T20" fmla="*/ 605 w 605"/>
                  <a:gd name="T21" fmla="*/ 0 h 829"/>
                  <a:gd name="T22" fmla="*/ 0 w 605"/>
                  <a:gd name="T23" fmla="*/ 0 h 829"/>
                  <a:gd name="T24" fmla="*/ 0 w 605"/>
                  <a:gd name="T25" fmla="*/ 829 h 829"/>
                  <a:gd name="T26" fmla="*/ 605 w 605"/>
                  <a:gd name="T27" fmla="*/ 829 h 829"/>
                  <a:gd name="T28" fmla="*/ 605 w 605"/>
                  <a:gd name="T29" fmla="*/ 820 h 829"/>
                  <a:gd name="T30" fmla="*/ 595 w 605"/>
                  <a:gd name="T31" fmla="*/ 820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5" h="829">
                    <a:moveTo>
                      <a:pt x="595" y="820"/>
                    </a:moveTo>
                    <a:lnTo>
                      <a:pt x="595" y="810"/>
                    </a:lnTo>
                    <a:lnTo>
                      <a:pt x="19" y="810"/>
                    </a:lnTo>
                    <a:lnTo>
                      <a:pt x="19" y="20"/>
                    </a:lnTo>
                    <a:lnTo>
                      <a:pt x="586" y="20"/>
                    </a:lnTo>
                    <a:lnTo>
                      <a:pt x="586" y="820"/>
                    </a:lnTo>
                    <a:lnTo>
                      <a:pt x="595" y="820"/>
                    </a:lnTo>
                    <a:lnTo>
                      <a:pt x="595" y="810"/>
                    </a:lnTo>
                    <a:lnTo>
                      <a:pt x="595" y="820"/>
                    </a:lnTo>
                    <a:lnTo>
                      <a:pt x="605" y="820"/>
                    </a:lnTo>
                    <a:lnTo>
                      <a:pt x="605" y="0"/>
                    </a:lnTo>
                    <a:lnTo>
                      <a:pt x="0" y="0"/>
                    </a:lnTo>
                    <a:lnTo>
                      <a:pt x="0" y="829"/>
                    </a:lnTo>
                    <a:lnTo>
                      <a:pt x="605" y="829"/>
                    </a:lnTo>
                    <a:lnTo>
                      <a:pt x="605" y="820"/>
                    </a:lnTo>
                    <a:lnTo>
                      <a:pt x="595" y="82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 name="îṥľíḋê"/>
              <p:cNvSpPr/>
              <p:nvPr/>
            </p:nvSpPr>
            <p:spPr bwMode="auto">
              <a:xfrm>
                <a:off x="5395049" y="2738414"/>
                <a:ext cx="655388" cy="898044"/>
              </a:xfrm>
              <a:custGeom>
                <a:avLst/>
                <a:gdLst>
                  <a:gd name="T0" fmla="*/ 595 w 605"/>
                  <a:gd name="T1" fmla="*/ 820 h 829"/>
                  <a:gd name="T2" fmla="*/ 595 w 605"/>
                  <a:gd name="T3" fmla="*/ 810 h 829"/>
                  <a:gd name="T4" fmla="*/ 19 w 605"/>
                  <a:gd name="T5" fmla="*/ 810 h 829"/>
                  <a:gd name="T6" fmla="*/ 19 w 605"/>
                  <a:gd name="T7" fmla="*/ 20 h 829"/>
                  <a:gd name="T8" fmla="*/ 586 w 605"/>
                  <a:gd name="T9" fmla="*/ 20 h 829"/>
                  <a:gd name="T10" fmla="*/ 586 w 605"/>
                  <a:gd name="T11" fmla="*/ 820 h 829"/>
                  <a:gd name="T12" fmla="*/ 595 w 605"/>
                  <a:gd name="T13" fmla="*/ 820 h 829"/>
                  <a:gd name="T14" fmla="*/ 595 w 605"/>
                  <a:gd name="T15" fmla="*/ 810 h 829"/>
                  <a:gd name="T16" fmla="*/ 595 w 605"/>
                  <a:gd name="T17" fmla="*/ 820 h 829"/>
                  <a:gd name="T18" fmla="*/ 605 w 605"/>
                  <a:gd name="T19" fmla="*/ 820 h 829"/>
                  <a:gd name="T20" fmla="*/ 605 w 605"/>
                  <a:gd name="T21" fmla="*/ 0 h 829"/>
                  <a:gd name="T22" fmla="*/ 0 w 605"/>
                  <a:gd name="T23" fmla="*/ 0 h 829"/>
                  <a:gd name="T24" fmla="*/ 0 w 605"/>
                  <a:gd name="T25" fmla="*/ 829 h 829"/>
                  <a:gd name="T26" fmla="*/ 605 w 605"/>
                  <a:gd name="T27" fmla="*/ 829 h 829"/>
                  <a:gd name="T28" fmla="*/ 605 w 605"/>
                  <a:gd name="T29" fmla="*/ 820 h 829"/>
                  <a:gd name="T30" fmla="*/ 595 w 605"/>
                  <a:gd name="T31" fmla="*/ 820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5" h="829">
                    <a:moveTo>
                      <a:pt x="595" y="820"/>
                    </a:moveTo>
                    <a:lnTo>
                      <a:pt x="595" y="810"/>
                    </a:lnTo>
                    <a:lnTo>
                      <a:pt x="19" y="810"/>
                    </a:lnTo>
                    <a:lnTo>
                      <a:pt x="19" y="20"/>
                    </a:lnTo>
                    <a:lnTo>
                      <a:pt x="586" y="20"/>
                    </a:lnTo>
                    <a:lnTo>
                      <a:pt x="586" y="820"/>
                    </a:lnTo>
                    <a:lnTo>
                      <a:pt x="595" y="820"/>
                    </a:lnTo>
                    <a:lnTo>
                      <a:pt x="595" y="810"/>
                    </a:lnTo>
                    <a:lnTo>
                      <a:pt x="595" y="820"/>
                    </a:lnTo>
                    <a:lnTo>
                      <a:pt x="605" y="820"/>
                    </a:lnTo>
                    <a:lnTo>
                      <a:pt x="605" y="0"/>
                    </a:lnTo>
                    <a:lnTo>
                      <a:pt x="0" y="0"/>
                    </a:lnTo>
                    <a:lnTo>
                      <a:pt x="0" y="829"/>
                    </a:lnTo>
                    <a:lnTo>
                      <a:pt x="605" y="829"/>
                    </a:lnTo>
                    <a:lnTo>
                      <a:pt x="605" y="820"/>
                    </a:lnTo>
                    <a:lnTo>
                      <a:pt x="595" y="8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 name="ïŝliďé"/>
              <p:cNvSpPr/>
              <p:nvPr/>
            </p:nvSpPr>
            <p:spPr bwMode="auto">
              <a:xfrm>
                <a:off x="5568374" y="2610586"/>
                <a:ext cx="318486" cy="111578"/>
              </a:xfrm>
              <a:custGeom>
                <a:avLst/>
                <a:gdLst>
                  <a:gd name="T0" fmla="*/ 0 w 154"/>
                  <a:gd name="T1" fmla="*/ 46 h 54"/>
                  <a:gd name="T2" fmla="*/ 0 w 154"/>
                  <a:gd name="T3" fmla="*/ 41 h 54"/>
                  <a:gd name="T4" fmla="*/ 50 w 154"/>
                  <a:gd name="T5" fmla="*/ 0 h 54"/>
                  <a:gd name="T6" fmla="*/ 96 w 154"/>
                  <a:gd name="T7" fmla="*/ 0 h 54"/>
                  <a:gd name="T8" fmla="*/ 154 w 154"/>
                  <a:gd name="T9" fmla="*/ 48 h 54"/>
                  <a:gd name="T10" fmla="*/ 154 w 154"/>
                  <a:gd name="T11" fmla="*/ 54 h 54"/>
                  <a:gd name="T12" fmla="*/ 40 w 15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154" h="54">
                    <a:moveTo>
                      <a:pt x="0" y="46"/>
                    </a:moveTo>
                    <a:cubicBezTo>
                      <a:pt x="0" y="41"/>
                      <a:pt x="0" y="41"/>
                      <a:pt x="0" y="41"/>
                    </a:cubicBezTo>
                    <a:cubicBezTo>
                      <a:pt x="0" y="13"/>
                      <a:pt x="22" y="0"/>
                      <a:pt x="50" y="0"/>
                    </a:cubicBezTo>
                    <a:cubicBezTo>
                      <a:pt x="96" y="0"/>
                      <a:pt x="96" y="0"/>
                      <a:pt x="96" y="0"/>
                    </a:cubicBezTo>
                    <a:cubicBezTo>
                      <a:pt x="128" y="0"/>
                      <a:pt x="154" y="16"/>
                      <a:pt x="154" y="48"/>
                    </a:cubicBezTo>
                    <a:cubicBezTo>
                      <a:pt x="154" y="54"/>
                      <a:pt x="154" y="54"/>
                      <a:pt x="154" y="54"/>
                    </a:cubicBezTo>
                    <a:cubicBezTo>
                      <a:pt x="40" y="54"/>
                      <a:pt x="40" y="54"/>
                      <a:pt x="40" y="54"/>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8" name="îṧlïďè"/>
              <p:cNvSpPr/>
              <p:nvPr/>
            </p:nvSpPr>
            <p:spPr bwMode="auto">
              <a:xfrm>
                <a:off x="5568374" y="2610586"/>
                <a:ext cx="318486" cy="111578"/>
              </a:xfrm>
              <a:custGeom>
                <a:avLst/>
                <a:gdLst>
                  <a:gd name="T0" fmla="*/ 0 w 154"/>
                  <a:gd name="T1" fmla="*/ 46 h 54"/>
                  <a:gd name="T2" fmla="*/ 0 w 154"/>
                  <a:gd name="T3" fmla="*/ 41 h 54"/>
                  <a:gd name="T4" fmla="*/ 50 w 154"/>
                  <a:gd name="T5" fmla="*/ 0 h 54"/>
                  <a:gd name="T6" fmla="*/ 96 w 154"/>
                  <a:gd name="T7" fmla="*/ 0 h 54"/>
                  <a:gd name="T8" fmla="*/ 154 w 154"/>
                  <a:gd name="T9" fmla="*/ 48 h 54"/>
                  <a:gd name="T10" fmla="*/ 154 w 154"/>
                  <a:gd name="T11" fmla="*/ 54 h 54"/>
                  <a:gd name="T12" fmla="*/ 40 w 15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154" h="54">
                    <a:moveTo>
                      <a:pt x="0" y="46"/>
                    </a:moveTo>
                    <a:cubicBezTo>
                      <a:pt x="0" y="41"/>
                      <a:pt x="0" y="41"/>
                      <a:pt x="0" y="41"/>
                    </a:cubicBezTo>
                    <a:cubicBezTo>
                      <a:pt x="0" y="13"/>
                      <a:pt x="22" y="0"/>
                      <a:pt x="50" y="0"/>
                    </a:cubicBezTo>
                    <a:cubicBezTo>
                      <a:pt x="96" y="0"/>
                      <a:pt x="96" y="0"/>
                      <a:pt x="96" y="0"/>
                    </a:cubicBezTo>
                    <a:cubicBezTo>
                      <a:pt x="128" y="0"/>
                      <a:pt x="154" y="16"/>
                      <a:pt x="154" y="48"/>
                    </a:cubicBezTo>
                    <a:cubicBezTo>
                      <a:pt x="154" y="54"/>
                      <a:pt x="154" y="54"/>
                      <a:pt x="154" y="54"/>
                    </a:cubicBezTo>
                    <a:cubicBezTo>
                      <a:pt x="40" y="54"/>
                      <a:pt x="40" y="54"/>
                      <a:pt x="40" y="54"/>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89" name="iṡḷiďe"/>
              <p:cNvSpPr/>
              <p:nvPr/>
            </p:nvSpPr>
            <p:spPr bwMode="auto">
              <a:xfrm>
                <a:off x="5453546" y="2823993"/>
                <a:ext cx="536227" cy="57414"/>
              </a:xfrm>
              <a:prstGeom prst="rect">
                <a:avLst/>
              </a:prstGeom>
              <a:solidFill>
                <a:srgbClr val="FFD67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90" name="ï$ļïďé"/>
              <p:cNvSpPr/>
              <p:nvPr/>
            </p:nvSpPr>
            <p:spPr bwMode="auto">
              <a:xfrm>
                <a:off x="5804531" y="2695082"/>
                <a:ext cx="82330" cy="196075"/>
              </a:xfrm>
              <a:custGeom>
                <a:avLst/>
                <a:gdLst>
                  <a:gd name="T0" fmla="*/ 40 w 40"/>
                  <a:gd name="T1" fmla="*/ 7 h 95"/>
                  <a:gd name="T2" fmla="*/ 40 w 40"/>
                  <a:gd name="T3" fmla="*/ 76 h 95"/>
                  <a:gd name="T4" fmla="*/ 20 w 40"/>
                  <a:gd name="T5" fmla="*/ 95 h 95"/>
                  <a:gd name="T6" fmla="*/ 0 w 40"/>
                  <a:gd name="T7" fmla="*/ 76 h 95"/>
                  <a:gd name="T8" fmla="*/ 0 w 40"/>
                  <a:gd name="T9" fmla="*/ 0 h 95"/>
                </a:gdLst>
                <a:ahLst/>
                <a:cxnLst>
                  <a:cxn ang="0">
                    <a:pos x="T0" y="T1"/>
                  </a:cxn>
                  <a:cxn ang="0">
                    <a:pos x="T2" y="T3"/>
                  </a:cxn>
                  <a:cxn ang="0">
                    <a:pos x="T4" y="T5"/>
                  </a:cxn>
                  <a:cxn ang="0">
                    <a:pos x="T6" y="T7"/>
                  </a:cxn>
                  <a:cxn ang="0">
                    <a:pos x="T8" y="T9"/>
                  </a:cxn>
                </a:cxnLst>
                <a:rect l="0" t="0" r="r" b="b"/>
                <a:pathLst>
                  <a:path w="40" h="95">
                    <a:moveTo>
                      <a:pt x="40" y="7"/>
                    </a:moveTo>
                    <a:cubicBezTo>
                      <a:pt x="40" y="76"/>
                      <a:pt x="40" y="76"/>
                      <a:pt x="40" y="76"/>
                    </a:cubicBezTo>
                    <a:cubicBezTo>
                      <a:pt x="40" y="87"/>
                      <a:pt x="31" y="95"/>
                      <a:pt x="20" y="95"/>
                    </a:cubicBezTo>
                    <a:cubicBezTo>
                      <a:pt x="9" y="95"/>
                      <a:pt x="0" y="87"/>
                      <a:pt x="0" y="76"/>
                    </a:cubicBezTo>
                    <a:cubicBezTo>
                      <a:pt x="0" y="0"/>
                      <a:pt x="0" y="0"/>
                      <a:pt x="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 name="íSļïdê"/>
              <p:cNvSpPr/>
              <p:nvPr/>
            </p:nvSpPr>
            <p:spPr bwMode="auto">
              <a:xfrm>
                <a:off x="5804531" y="2695082"/>
                <a:ext cx="82330" cy="196075"/>
              </a:xfrm>
              <a:custGeom>
                <a:avLst/>
                <a:gdLst>
                  <a:gd name="T0" fmla="*/ 40 w 40"/>
                  <a:gd name="T1" fmla="*/ 7 h 95"/>
                  <a:gd name="T2" fmla="*/ 40 w 40"/>
                  <a:gd name="T3" fmla="*/ 76 h 95"/>
                  <a:gd name="T4" fmla="*/ 20 w 40"/>
                  <a:gd name="T5" fmla="*/ 95 h 95"/>
                  <a:gd name="T6" fmla="*/ 0 w 40"/>
                  <a:gd name="T7" fmla="*/ 76 h 95"/>
                  <a:gd name="T8" fmla="*/ 0 w 40"/>
                  <a:gd name="T9" fmla="*/ 0 h 95"/>
                </a:gdLst>
                <a:ahLst/>
                <a:cxnLst>
                  <a:cxn ang="0">
                    <a:pos x="T0" y="T1"/>
                  </a:cxn>
                  <a:cxn ang="0">
                    <a:pos x="T2" y="T3"/>
                  </a:cxn>
                  <a:cxn ang="0">
                    <a:pos x="T4" y="T5"/>
                  </a:cxn>
                  <a:cxn ang="0">
                    <a:pos x="T6" y="T7"/>
                  </a:cxn>
                  <a:cxn ang="0">
                    <a:pos x="T8" y="T9"/>
                  </a:cxn>
                </a:cxnLst>
                <a:rect l="0" t="0" r="r" b="b"/>
                <a:pathLst>
                  <a:path w="40" h="95">
                    <a:moveTo>
                      <a:pt x="40" y="7"/>
                    </a:moveTo>
                    <a:cubicBezTo>
                      <a:pt x="40" y="76"/>
                      <a:pt x="40" y="76"/>
                      <a:pt x="40" y="76"/>
                    </a:cubicBezTo>
                    <a:cubicBezTo>
                      <a:pt x="40" y="87"/>
                      <a:pt x="31" y="95"/>
                      <a:pt x="20" y="95"/>
                    </a:cubicBezTo>
                    <a:cubicBezTo>
                      <a:pt x="9" y="95"/>
                      <a:pt x="0" y="87"/>
                      <a:pt x="0" y="76"/>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92" name="îṧlîdê"/>
              <p:cNvSpPr/>
              <p:nvPr/>
            </p:nvSpPr>
            <p:spPr bwMode="auto">
              <a:xfrm>
                <a:off x="5721118" y="2691832"/>
                <a:ext cx="83413" cy="199325"/>
              </a:xfrm>
              <a:custGeom>
                <a:avLst/>
                <a:gdLst>
                  <a:gd name="T0" fmla="*/ 40 w 40"/>
                  <a:gd name="T1" fmla="*/ 2 h 97"/>
                  <a:gd name="T2" fmla="*/ 40 w 40"/>
                  <a:gd name="T3" fmla="*/ 78 h 97"/>
                  <a:gd name="T4" fmla="*/ 20 w 40"/>
                  <a:gd name="T5" fmla="*/ 97 h 97"/>
                  <a:gd name="T6" fmla="*/ 0 w 40"/>
                  <a:gd name="T7" fmla="*/ 78 h 97"/>
                  <a:gd name="T8" fmla="*/ 0 w 40"/>
                  <a:gd name="T9" fmla="*/ 0 h 97"/>
                </a:gdLst>
                <a:ahLst/>
                <a:cxnLst>
                  <a:cxn ang="0">
                    <a:pos x="T0" y="T1"/>
                  </a:cxn>
                  <a:cxn ang="0">
                    <a:pos x="T2" y="T3"/>
                  </a:cxn>
                  <a:cxn ang="0">
                    <a:pos x="T4" y="T5"/>
                  </a:cxn>
                  <a:cxn ang="0">
                    <a:pos x="T6" y="T7"/>
                  </a:cxn>
                  <a:cxn ang="0">
                    <a:pos x="T8" y="T9"/>
                  </a:cxn>
                </a:cxnLst>
                <a:rect l="0" t="0" r="r" b="b"/>
                <a:pathLst>
                  <a:path w="40" h="97">
                    <a:moveTo>
                      <a:pt x="40" y="2"/>
                    </a:moveTo>
                    <a:cubicBezTo>
                      <a:pt x="40" y="78"/>
                      <a:pt x="40" y="78"/>
                      <a:pt x="40" y="78"/>
                    </a:cubicBezTo>
                    <a:cubicBezTo>
                      <a:pt x="40" y="89"/>
                      <a:pt x="31" y="97"/>
                      <a:pt x="20" y="97"/>
                    </a:cubicBezTo>
                    <a:cubicBezTo>
                      <a:pt x="9" y="97"/>
                      <a:pt x="0" y="89"/>
                      <a:pt x="0" y="78"/>
                    </a:cubicBezTo>
                    <a:cubicBezTo>
                      <a:pt x="0" y="0"/>
                      <a:pt x="0" y="0"/>
                      <a:pt x="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 name="ï$ḻîḋe"/>
              <p:cNvSpPr/>
              <p:nvPr/>
            </p:nvSpPr>
            <p:spPr bwMode="auto">
              <a:xfrm>
                <a:off x="5721118" y="2691832"/>
                <a:ext cx="83413" cy="199325"/>
              </a:xfrm>
              <a:custGeom>
                <a:avLst/>
                <a:gdLst>
                  <a:gd name="T0" fmla="*/ 40 w 40"/>
                  <a:gd name="T1" fmla="*/ 2 h 97"/>
                  <a:gd name="T2" fmla="*/ 40 w 40"/>
                  <a:gd name="T3" fmla="*/ 78 h 97"/>
                  <a:gd name="T4" fmla="*/ 20 w 40"/>
                  <a:gd name="T5" fmla="*/ 97 h 97"/>
                  <a:gd name="T6" fmla="*/ 0 w 40"/>
                  <a:gd name="T7" fmla="*/ 78 h 97"/>
                  <a:gd name="T8" fmla="*/ 0 w 40"/>
                  <a:gd name="T9" fmla="*/ 0 h 97"/>
                </a:gdLst>
                <a:ahLst/>
                <a:cxnLst>
                  <a:cxn ang="0">
                    <a:pos x="T0" y="T1"/>
                  </a:cxn>
                  <a:cxn ang="0">
                    <a:pos x="T2" y="T3"/>
                  </a:cxn>
                  <a:cxn ang="0">
                    <a:pos x="T4" y="T5"/>
                  </a:cxn>
                  <a:cxn ang="0">
                    <a:pos x="T6" y="T7"/>
                  </a:cxn>
                  <a:cxn ang="0">
                    <a:pos x="T8" y="T9"/>
                  </a:cxn>
                </a:cxnLst>
                <a:rect l="0" t="0" r="r" b="b"/>
                <a:pathLst>
                  <a:path w="40" h="97">
                    <a:moveTo>
                      <a:pt x="40" y="2"/>
                    </a:moveTo>
                    <a:cubicBezTo>
                      <a:pt x="40" y="78"/>
                      <a:pt x="40" y="78"/>
                      <a:pt x="40" y="78"/>
                    </a:cubicBezTo>
                    <a:cubicBezTo>
                      <a:pt x="40" y="89"/>
                      <a:pt x="31" y="97"/>
                      <a:pt x="20" y="97"/>
                    </a:cubicBezTo>
                    <a:cubicBezTo>
                      <a:pt x="9" y="97"/>
                      <a:pt x="0" y="89"/>
                      <a:pt x="0" y="78"/>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94" name="iṡḷïḋê"/>
              <p:cNvSpPr/>
              <p:nvPr/>
            </p:nvSpPr>
            <p:spPr bwMode="auto">
              <a:xfrm>
                <a:off x="5638788" y="2689666"/>
                <a:ext cx="82330" cy="201491"/>
              </a:xfrm>
              <a:custGeom>
                <a:avLst/>
                <a:gdLst>
                  <a:gd name="T0" fmla="*/ 40 w 40"/>
                  <a:gd name="T1" fmla="*/ 3 h 98"/>
                  <a:gd name="T2" fmla="*/ 40 w 40"/>
                  <a:gd name="T3" fmla="*/ 79 h 98"/>
                  <a:gd name="T4" fmla="*/ 20 w 40"/>
                  <a:gd name="T5" fmla="*/ 98 h 98"/>
                  <a:gd name="T6" fmla="*/ 0 w 40"/>
                  <a:gd name="T7" fmla="*/ 79 h 98"/>
                  <a:gd name="T8" fmla="*/ 0 w 40"/>
                  <a:gd name="T9" fmla="*/ 0 h 98"/>
                </a:gdLst>
                <a:ahLst/>
                <a:cxnLst>
                  <a:cxn ang="0">
                    <a:pos x="T0" y="T1"/>
                  </a:cxn>
                  <a:cxn ang="0">
                    <a:pos x="T2" y="T3"/>
                  </a:cxn>
                  <a:cxn ang="0">
                    <a:pos x="T4" y="T5"/>
                  </a:cxn>
                  <a:cxn ang="0">
                    <a:pos x="T6" y="T7"/>
                  </a:cxn>
                  <a:cxn ang="0">
                    <a:pos x="T8" y="T9"/>
                  </a:cxn>
                </a:cxnLst>
                <a:rect l="0" t="0" r="r" b="b"/>
                <a:pathLst>
                  <a:path w="40" h="98">
                    <a:moveTo>
                      <a:pt x="40" y="3"/>
                    </a:moveTo>
                    <a:cubicBezTo>
                      <a:pt x="40" y="79"/>
                      <a:pt x="40" y="79"/>
                      <a:pt x="40" y="79"/>
                    </a:cubicBezTo>
                    <a:cubicBezTo>
                      <a:pt x="40" y="90"/>
                      <a:pt x="31" y="98"/>
                      <a:pt x="20" y="98"/>
                    </a:cubicBezTo>
                    <a:cubicBezTo>
                      <a:pt x="9" y="98"/>
                      <a:pt x="0" y="90"/>
                      <a:pt x="0" y="79"/>
                    </a:cubicBezTo>
                    <a:cubicBezTo>
                      <a:pt x="0" y="0"/>
                      <a:pt x="0" y="0"/>
                      <a:pt x="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 name="íṩļiḍê"/>
              <p:cNvSpPr/>
              <p:nvPr/>
            </p:nvSpPr>
            <p:spPr bwMode="auto">
              <a:xfrm>
                <a:off x="5638788" y="2689666"/>
                <a:ext cx="82330" cy="201491"/>
              </a:xfrm>
              <a:custGeom>
                <a:avLst/>
                <a:gdLst>
                  <a:gd name="T0" fmla="*/ 40 w 40"/>
                  <a:gd name="T1" fmla="*/ 3 h 98"/>
                  <a:gd name="T2" fmla="*/ 40 w 40"/>
                  <a:gd name="T3" fmla="*/ 79 h 98"/>
                  <a:gd name="T4" fmla="*/ 20 w 40"/>
                  <a:gd name="T5" fmla="*/ 98 h 98"/>
                  <a:gd name="T6" fmla="*/ 0 w 40"/>
                  <a:gd name="T7" fmla="*/ 79 h 98"/>
                  <a:gd name="T8" fmla="*/ 0 w 40"/>
                  <a:gd name="T9" fmla="*/ 0 h 98"/>
                </a:gdLst>
                <a:ahLst/>
                <a:cxnLst>
                  <a:cxn ang="0">
                    <a:pos x="T0" y="T1"/>
                  </a:cxn>
                  <a:cxn ang="0">
                    <a:pos x="T2" y="T3"/>
                  </a:cxn>
                  <a:cxn ang="0">
                    <a:pos x="T4" y="T5"/>
                  </a:cxn>
                  <a:cxn ang="0">
                    <a:pos x="T6" y="T7"/>
                  </a:cxn>
                  <a:cxn ang="0">
                    <a:pos x="T8" y="T9"/>
                  </a:cxn>
                </a:cxnLst>
                <a:rect l="0" t="0" r="r" b="b"/>
                <a:pathLst>
                  <a:path w="40" h="98">
                    <a:moveTo>
                      <a:pt x="40" y="3"/>
                    </a:moveTo>
                    <a:cubicBezTo>
                      <a:pt x="40" y="79"/>
                      <a:pt x="40" y="79"/>
                      <a:pt x="40" y="79"/>
                    </a:cubicBezTo>
                    <a:cubicBezTo>
                      <a:pt x="40" y="90"/>
                      <a:pt x="31" y="98"/>
                      <a:pt x="20" y="98"/>
                    </a:cubicBezTo>
                    <a:cubicBezTo>
                      <a:pt x="9" y="98"/>
                      <a:pt x="0" y="90"/>
                      <a:pt x="0" y="79"/>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96" name="íšḻîďê"/>
              <p:cNvSpPr/>
              <p:nvPr/>
            </p:nvSpPr>
            <p:spPr bwMode="auto">
              <a:xfrm>
                <a:off x="3792868" y="3385135"/>
                <a:ext cx="317403" cy="132161"/>
              </a:xfrm>
              <a:custGeom>
                <a:avLst/>
                <a:gdLst>
                  <a:gd name="T0" fmla="*/ 154 w 154"/>
                  <a:gd name="T1" fmla="*/ 64 h 64"/>
                  <a:gd name="T2" fmla="*/ 154 w 154"/>
                  <a:gd name="T3" fmla="*/ 51 h 64"/>
                  <a:gd name="T4" fmla="*/ 104 w 154"/>
                  <a:gd name="T5" fmla="*/ 0 h 64"/>
                  <a:gd name="T6" fmla="*/ 58 w 154"/>
                  <a:gd name="T7" fmla="*/ 0 h 64"/>
                  <a:gd name="T8" fmla="*/ 0 w 154"/>
                  <a:gd name="T9" fmla="*/ 58 h 64"/>
                  <a:gd name="T10" fmla="*/ 0 w 154"/>
                  <a:gd name="T11" fmla="*/ 64 h 64"/>
                  <a:gd name="T12" fmla="*/ 114 w 1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54" h="64">
                    <a:moveTo>
                      <a:pt x="154" y="64"/>
                    </a:moveTo>
                    <a:cubicBezTo>
                      <a:pt x="154" y="51"/>
                      <a:pt x="154" y="51"/>
                      <a:pt x="154" y="51"/>
                    </a:cubicBezTo>
                    <a:cubicBezTo>
                      <a:pt x="154" y="23"/>
                      <a:pt x="132" y="0"/>
                      <a:pt x="104" y="0"/>
                    </a:cubicBezTo>
                    <a:cubicBezTo>
                      <a:pt x="58" y="0"/>
                      <a:pt x="58" y="0"/>
                      <a:pt x="58" y="0"/>
                    </a:cubicBezTo>
                    <a:cubicBezTo>
                      <a:pt x="26" y="0"/>
                      <a:pt x="0" y="26"/>
                      <a:pt x="0" y="58"/>
                    </a:cubicBezTo>
                    <a:cubicBezTo>
                      <a:pt x="0" y="64"/>
                      <a:pt x="0" y="64"/>
                      <a:pt x="0" y="64"/>
                    </a:cubicBezTo>
                    <a:cubicBezTo>
                      <a:pt x="114" y="64"/>
                      <a:pt x="114" y="64"/>
                      <a:pt x="114" y="64"/>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7" name="ïŝḷíḍe"/>
              <p:cNvSpPr/>
              <p:nvPr/>
            </p:nvSpPr>
            <p:spPr bwMode="auto">
              <a:xfrm>
                <a:off x="3792868" y="3385135"/>
                <a:ext cx="317403" cy="132161"/>
              </a:xfrm>
              <a:custGeom>
                <a:avLst/>
                <a:gdLst>
                  <a:gd name="T0" fmla="*/ 154 w 154"/>
                  <a:gd name="T1" fmla="*/ 64 h 64"/>
                  <a:gd name="T2" fmla="*/ 154 w 154"/>
                  <a:gd name="T3" fmla="*/ 51 h 64"/>
                  <a:gd name="T4" fmla="*/ 104 w 154"/>
                  <a:gd name="T5" fmla="*/ 0 h 64"/>
                  <a:gd name="T6" fmla="*/ 58 w 154"/>
                  <a:gd name="T7" fmla="*/ 0 h 64"/>
                  <a:gd name="T8" fmla="*/ 0 w 154"/>
                  <a:gd name="T9" fmla="*/ 58 h 64"/>
                  <a:gd name="T10" fmla="*/ 0 w 154"/>
                  <a:gd name="T11" fmla="*/ 64 h 64"/>
                  <a:gd name="T12" fmla="*/ 114 w 1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54" h="64">
                    <a:moveTo>
                      <a:pt x="154" y="64"/>
                    </a:moveTo>
                    <a:cubicBezTo>
                      <a:pt x="154" y="51"/>
                      <a:pt x="154" y="51"/>
                      <a:pt x="154" y="51"/>
                    </a:cubicBezTo>
                    <a:cubicBezTo>
                      <a:pt x="154" y="23"/>
                      <a:pt x="132" y="0"/>
                      <a:pt x="104" y="0"/>
                    </a:cubicBezTo>
                    <a:cubicBezTo>
                      <a:pt x="58" y="0"/>
                      <a:pt x="58" y="0"/>
                      <a:pt x="58" y="0"/>
                    </a:cubicBezTo>
                    <a:cubicBezTo>
                      <a:pt x="26" y="0"/>
                      <a:pt x="0" y="26"/>
                      <a:pt x="0" y="58"/>
                    </a:cubicBezTo>
                    <a:cubicBezTo>
                      <a:pt x="0" y="64"/>
                      <a:pt x="0" y="64"/>
                      <a:pt x="0" y="64"/>
                    </a:cubicBezTo>
                    <a:cubicBezTo>
                      <a:pt x="114" y="64"/>
                      <a:pt x="114" y="64"/>
                      <a:pt x="114" y="64"/>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98" name="iṡlïḋé"/>
              <p:cNvSpPr/>
              <p:nvPr/>
            </p:nvSpPr>
            <p:spPr bwMode="auto">
              <a:xfrm>
                <a:off x="3792868" y="3485881"/>
                <a:ext cx="82330" cy="200408"/>
              </a:xfrm>
              <a:custGeom>
                <a:avLst/>
                <a:gdLst>
                  <a:gd name="T0" fmla="*/ 0 w 40"/>
                  <a:gd name="T1" fmla="*/ 9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9"/>
                    </a:moveTo>
                    <a:cubicBezTo>
                      <a:pt x="0" y="78"/>
                      <a:pt x="0" y="78"/>
                      <a:pt x="0" y="78"/>
                    </a:cubicBezTo>
                    <a:cubicBezTo>
                      <a:pt x="0" y="88"/>
                      <a:pt x="9" y="97"/>
                      <a:pt x="20" y="97"/>
                    </a:cubicBezTo>
                    <a:cubicBezTo>
                      <a:pt x="31" y="97"/>
                      <a:pt x="40" y="88"/>
                      <a:pt x="40" y="78"/>
                    </a:cubicBezTo>
                    <a:cubicBezTo>
                      <a:pt x="40" y="0"/>
                      <a:pt x="40" y="0"/>
                      <a:pt x="4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 name="í$1íḓé"/>
              <p:cNvSpPr/>
              <p:nvPr/>
            </p:nvSpPr>
            <p:spPr bwMode="auto">
              <a:xfrm>
                <a:off x="3792868" y="3485881"/>
                <a:ext cx="82330" cy="200408"/>
              </a:xfrm>
              <a:custGeom>
                <a:avLst/>
                <a:gdLst>
                  <a:gd name="T0" fmla="*/ 0 w 40"/>
                  <a:gd name="T1" fmla="*/ 9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9"/>
                    </a:moveTo>
                    <a:cubicBezTo>
                      <a:pt x="0" y="78"/>
                      <a:pt x="0" y="78"/>
                      <a:pt x="0" y="78"/>
                    </a:cubicBezTo>
                    <a:cubicBezTo>
                      <a:pt x="0" y="88"/>
                      <a:pt x="9" y="97"/>
                      <a:pt x="20" y="97"/>
                    </a:cubicBezTo>
                    <a:cubicBezTo>
                      <a:pt x="31" y="97"/>
                      <a:pt x="40" y="88"/>
                      <a:pt x="40" y="78"/>
                    </a:cubicBezTo>
                    <a:cubicBezTo>
                      <a:pt x="40" y="0"/>
                      <a:pt x="40" y="0"/>
                      <a:pt x="4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00" name="ïśḻïḍé"/>
              <p:cNvSpPr/>
              <p:nvPr/>
            </p:nvSpPr>
            <p:spPr bwMode="auto">
              <a:xfrm>
                <a:off x="3875198" y="3485881"/>
                <a:ext cx="82330" cy="200408"/>
              </a:xfrm>
              <a:custGeom>
                <a:avLst/>
                <a:gdLst>
                  <a:gd name="T0" fmla="*/ 0 w 40"/>
                  <a:gd name="T1" fmla="*/ 0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0"/>
                    </a:moveTo>
                    <a:cubicBezTo>
                      <a:pt x="0" y="78"/>
                      <a:pt x="0" y="78"/>
                      <a:pt x="0" y="78"/>
                    </a:cubicBezTo>
                    <a:cubicBezTo>
                      <a:pt x="0" y="88"/>
                      <a:pt x="9" y="97"/>
                      <a:pt x="20" y="97"/>
                    </a:cubicBezTo>
                    <a:cubicBezTo>
                      <a:pt x="31" y="97"/>
                      <a:pt x="40" y="88"/>
                      <a:pt x="40" y="78"/>
                    </a:cubicBezTo>
                    <a:cubicBezTo>
                      <a:pt x="40" y="0"/>
                      <a:pt x="40" y="0"/>
                      <a:pt x="4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 name="íśľíḋe"/>
              <p:cNvSpPr/>
              <p:nvPr/>
            </p:nvSpPr>
            <p:spPr bwMode="auto">
              <a:xfrm>
                <a:off x="3875198" y="3485881"/>
                <a:ext cx="82330" cy="200408"/>
              </a:xfrm>
              <a:custGeom>
                <a:avLst/>
                <a:gdLst>
                  <a:gd name="T0" fmla="*/ 0 w 40"/>
                  <a:gd name="T1" fmla="*/ 0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0"/>
                    </a:moveTo>
                    <a:cubicBezTo>
                      <a:pt x="0" y="78"/>
                      <a:pt x="0" y="78"/>
                      <a:pt x="0" y="78"/>
                    </a:cubicBezTo>
                    <a:cubicBezTo>
                      <a:pt x="0" y="88"/>
                      <a:pt x="9" y="97"/>
                      <a:pt x="20" y="97"/>
                    </a:cubicBezTo>
                    <a:cubicBezTo>
                      <a:pt x="31" y="97"/>
                      <a:pt x="40" y="88"/>
                      <a:pt x="40" y="78"/>
                    </a:cubicBezTo>
                    <a:cubicBezTo>
                      <a:pt x="40" y="0"/>
                      <a:pt x="40" y="0"/>
                      <a:pt x="4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02" name="i$ľiḓè"/>
              <p:cNvSpPr/>
              <p:nvPr/>
            </p:nvSpPr>
            <p:spPr bwMode="auto">
              <a:xfrm>
                <a:off x="3964028" y="3451216"/>
                <a:ext cx="225324" cy="82330"/>
              </a:xfrm>
              <a:custGeom>
                <a:avLst/>
                <a:gdLst>
                  <a:gd name="T0" fmla="*/ 0 w 109"/>
                  <a:gd name="T1" fmla="*/ 40 h 40"/>
                  <a:gd name="T2" fmla="*/ 91 w 109"/>
                  <a:gd name="T3" fmla="*/ 40 h 40"/>
                  <a:gd name="T4" fmla="*/ 109 w 109"/>
                  <a:gd name="T5" fmla="*/ 20 h 40"/>
                  <a:gd name="T6" fmla="*/ 91 w 109"/>
                  <a:gd name="T7" fmla="*/ 0 h 40"/>
                  <a:gd name="T8" fmla="*/ 64 w 109"/>
                  <a:gd name="T9" fmla="*/ 0 h 40"/>
                </a:gdLst>
                <a:ahLst/>
                <a:cxnLst>
                  <a:cxn ang="0">
                    <a:pos x="T0" y="T1"/>
                  </a:cxn>
                  <a:cxn ang="0">
                    <a:pos x="T2" y="T3"/>
                  </a:cxn>
                  <a:cxn ang="0">
                    <a:pos x="T4" y="T5"/>
                  </a:cxn>
                  <a:cxn ang="0">
                    <a:pos x="T6" y="T7"/>
                  </a:cxn>
                  <a:cxn ang="0">
                    <a:pos x="T8" y="T9"/>
                  </a:cxn>
                </a:cxnLst>
                <a:rect l="0" t="0" r="r" b="b"/>
                <a:pathLst>
                  <a:path w="109" h="40">
                    <a:moveTo>
                      <a:pt x="0" y="40"/>
                    </a:moveTo>
                    <a:cubicBezTo>
                      <a:pt x="91" y="40"/>
                      <a:pt x="91" y="40"/>
                      <a:pt x="91" y="40"/>
                    </a:cubicBezTo>
                    <a:cubicBezTo>
                      <a:pt x="101" y="40"/>
                      <a:pt x="109" y="31"/>
                      <a:pt x="109" y="20"/>
                    </a:cubicBezTo>
                    <a:cubicBezTo>
                      <a:pt x="109" y="9"/>
                      <a:pt x="101" y="0"/>
                      <a:pt x="91" y="0"/>
                    </a:cubicBezTo>
                    <a:cubicBezTo>
                      <a:pt x="64" y="0"/>
                      <a:pt x="64" y="0"/>
                      <a:pt x="64"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 name="îšḻîḓê"/>
              <p:cNvSpPr/>
              <p:nvPr/>
            </p:nvSpPr>
            <p:spPr bwMode="auto">
              <a:xfrm>
                <a:off x="3964028" y="3451216"/>
                <a:ext cx="225324" cy="82330"/>
              </a:xfrm>
              <a:custGeom>
                <a:avLst/>
                <a:gdLst>
                  <a:gd name="T0" fmla="*/ 0 w 109"/>
                  <a:gd name="T1" fmla="*/ 40 h 40"/>
                  <a:gd name="T2" fmla="*/ 91 w 109"/>
                  <a:gd name="T3" fmla="*/ 40 h 40"/>
                  <a:gd name="T4" fmla="*/ 109 w 109"/>
                  <a:gd name="T5" fmla="*/ 20 h 40"/>
                  <a:gd name="T6" fmla="*/ 91 w 109"/>
                  <a:gd name="T7" fmla="*/ 0 h 40"/>
                  <a:gd name="T8" fmla="*/ 64 w 109"/>
                  <a:gd name="T9" fmla="*/ 0 h 40"/>
                </a:gdLst>
                <a:ahLst/>
                <a:cxnLst>
                  <a:cxn ang="0">
                    <a:pos x="T0" y="T1"/>
                  </a:cxn>
                  <a:cxn ang="0">
                    <a:pos x="T2" y="T3"/>
                  </a:cxn>
                  <a:cxn ang="0">
                    <a:pos x="T4" y="T5"/>
                  </a:cxn>
                  <a:cxn ang="0">
                    <a:pos x="T6" y="T7"/>
                  </a:cxn>
                  <a:cxn ang="0">
                    <a:pos x="T8" y="T9"/>
                  </a:cxn>
                </a:cxnLst>
                <a:rect l="0" t="0" r="r" b="b"/>
                <a:pathLst>
                  <a:path w="109" h="40">
                    <a:moveTo>
                      <a:pt x="0" y="40"/>
                    </a:moveTo>
                    <a:cubicBezTo>
                      <a:pt x="91" y="40"/>
                      <a:pt x="91" y="40"/>
                      <a:pt x="91" y="40"/>
                    </a:cubicBezTo>
                    <a:cubicBezTo>
                      <a:pt x="101" y="40"/>
                      <a:pt x="109" y="31"/>
                      <a:pt x="109" y="20"/>
                    </a:cubicBezTo>
                    <a:cubicBezTo>
                      <a:pt x="109" y="9"/>
                      <a:pt x="101" y="0"/>
                      <a:pt x="91" y="0"/>
                    </a:cubicBezTo>
                    <a:cubicBezTo>
                      <a:pt x="64" y="0"/>
                      <a:pt x="64" y="0"/>
                      <a:pt x="64"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04" name="îṣlïďe"/>
              <p:cNvSpPr/>
              <p:nvPr/>
            </p:nvSpPr>
            <p:spPr bwMode="auto">
              <a:xfrm>
                <a:off x="3957528" y="3477215"/>
                <a:ext cx="82330" cy="209074"/>
              </a:xfrm>
              <a:custGeom>
                <a:avLst/>
                <a:gdLst>
                  <a:gd name="T0" fmla="*/ 0 w 40"/>
                  <a:gd name="T1" fmla="*/ 4 h 101"/>
                  <a:gd name="T2" fmla="*/ 0 w 40"/>
                  <a:gd name="T3" fmla="*/ 79 h 101"/>
                  <a:gd name="T4" fmla="*/ 20 w 40"/>
                  <a:gd name="T5" fmla="*/ 101 h 101"/>
                  <a:gd name="T6" fmla="*/ 40 w 40"/>
                  <a:gd name="T7" fmla="*/ 82 h 101"/>
                  <a:gd name="T8" fmla="*/ 40 w 40"/>
                  <a:gd name="T9" fmla="*/ 0 h 101"/>
                </a:gdLst>
                <a:ahLst/>
                <a:cxnLst>
                  <a:cxn ang="0">
                    <a:pos x="T0" y="T1"/>
                  </a:cxn>
                  <a:cxn ang="0">
                    <a:pos x="T2" y="T3"/>
                  </a:cxn>
                  <a:cxn ang="0">
                    <a:pos x="T4" y="T5"/>
                  </a:cxn>
                  <a:cxn ang="0">
                    <a:pos x="T6" y="T7"/>
                  </a:cxn>
                  <a:cxn ang="0">
                    <a:pos x="T8" y="T9"/>
                  </a:cxn>
                </a:cxnLst>
                <a:rect l="0" t="0" r="r" b="b"/>
                <a:pathLst>
                  <a:path w="40" h="101">
                    <a:moveTo>
                      <a:pt x="0" y="4"/>
                    </a:moveTo>
                    <a:cubicBezTo>
                      <a:pt x="0" y="79"/>
                      <a:pt x="0" y="79"/>
                      <a:pt x="0" y="79"/>
                    </a:cubicBezTo>
                    <a:cubicBezTo>
                      <a:pt x="0" y="92"/>
                      <a:pt x="9" y="101"/>
                      <a:pt x="20" y="101"/>
                    </a:cubicBezTo>
                    <a:cubicBezTo>
                      <a:pt x="31" y="101"/>
                      <a:pt x="40" y="92"/>
                      <a:pt x="40" y="82"/>
                    </a:cubicBezTo>
                    <a:cubicBezTo>
                      <a:pt x="40" y="0"/>
                      <a:pt x="40" y="0"/>
                      <a:pt x="4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 name="ïs1íďé"/>
              <p:cNvSpPr/>
              <p:nvPr/>
            </p:nvSpPr>
            <p:spPr bwMode="auto">
              <a:xfrm>
                <a:off x="3957528" y="3477215"/>
                <a:ext cx="82330" cy="209074"/>
              </a:xfrm>
              <a:custGeom>
                <a:avLst/>
                <a:gdLst>
                  <a:gd name="T0" fmla="*/ 0 w 40"/>
                  <a:gd name="T1" fmla="*/ 4 h 101"/>
                  <a:gd name="T2" fmla="*/ 0 w 40"/>
                  <a:gd name="T3" fmla="*/ 79 h 101"/>
                  <a:gd name="T4" fmla="*/ 20 w 40"/>
                  <a:gd name="T5" fmla="*/ 101 h 101"/>
                  <a:gd name="T6" fmla="*/ 40 w 40"/>
                  <a:gd name="T7" fmla="*/ 82 h 101"/>
                  <a:gd name="T8" fmla="*/ 40 w 40"/>
                  <a:gd name="T9" fmla="*/ 0 h 101"/>
                </a:gdLst>
                <a:ahLst/>
                <a:cxnLst>
                  <a:cxn ang="0">
                    <a:pos x="T0" y="T1"/>
                  </a:cxn>
                  <a:cxn ang="0">
                    <a:pos x="T2" y="T3"/>
                  </a:cxn>
                  <a:cxn ang="0">
                    <a:pos x="T4" y="T5"/>
                  </a:cxn>
                  <a:cxn ang="0">
                    <a:pos x="T6" y="T7"/>
                  </a:cxn>
                  <a:cxn ang="0">
                    <a:pos x="T8" y="T9"/>
                  </a:cxn>
                </a:cxnLst>
                <a:rect l="0" t="0" r="r" b="b"/>
                <a:pathLst>
                  <a:path w="40" h="101">
                    <a:moveTo>
                      <a:pt x="0" y="4"/>
                    </a:moveTo>
                    <a:cubicBezTo>
                      <a:pt x="0" y="79"/>
                      <a:pt x="0" y="79"/>
                      <a:pt x="0" y="79"/>
                    </a:cubicBezTo>
                    <a:cubicBezTo>
                      <a:pt x="0" y="92"/>
                      <a:pt x="9" y="101"/>
                      <a:pt x="20" y="101"/>
                    </a:cubicBezTo>
                    <a:cubicBezTo>
                      <a:pt x="31" y="101"/>
                      <a:pt x="40" y="92"/>
                      <a:pt x="40" y="82"/>
                    </a:cubicBezTo>
                    <a:cubicBezTo>
                      <a:pt x="40" y="0"/>
                      <a:pt x="40" y="0"/>
                      <a:pt x="4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06" name="ï$ľiďe"/>
              <p:cNvSpPr/>
              <p:nvPr/>
            </p:nvSpPr>
            <p:spPr bwMode="auto">
              <a:xfrm>
                <a:off x="5502294" y="3107814"/>
                <a:ext cx="151660" cy="154910"/>
              </a:xfrm>
              <a:custGeom>
                <a:avLst/>
                <a:gdLst>
                  <a:gd name="T0" fmla="*/ 67 w 73"/>
                  <a:gd name="T1" fmla="*/ 0 h 75"/>
                  <a:gd name="T2" fmla="*/ 73 w 73"/>
                  <a:gd name="T3" fmla="*/ 0 h 75"/>
                  <a:gd name="T4" fmla="*/ 73 w 73"/>
                  <a:gd name="T5" fmla="*/ 75 h 75"/>
                  <a:gd name="T6" fmla="*/ 54 w 73"/>
                  <a:gd name="T7" fmla="*/ 75 h 75"/>
                  <a:gd name="T8" fmla="*/ 54 w 73"/>
                  <a:gd name="T9" fmla="*/ 41 h 75"/>
                  <a:gd name="T10" fmla="*/ 38 w 73"/>
                  <a:gd name="T11" fmla="*/ 58 h 75"/>
                  <a:gd name="T12" fmla="*/ 36 w 73"/>
                  <a:gd name="T13" fmla="*/ 58 h 75"/>
                  <a:gd name="T14" fmla="*/ 20 w 73"/>
                  <a:gd name="T15" fmla="*/ 41 h 75"/>
                  <a:gd name="T16" fmla="*/ 20 w 73"/>
                  <a:gd name="T17" fmla="*/ 75 h 75"/>
                  <a:gd name="T18" fmla="*/ 0 w 73"/>
                  <a:gd name="T19" fmla="*/ 75 h 75"/>
                  <a:gd name="T20" fmla="*/ 0 w 73"/>
                  <a:gd name="T21" fmla="*/ 0 h 75"/>
                  <a:gd name="T22" fmla="*/ 7 w 73"/>
                  <a:gd name="T23" fmla="*/ 0 h 75"/>
                  <a:gd name="T24" fmla="*/ 37 w 73"/>
                  <a:gd name="T25" fmla="*/ 32 h 75"/>
                  <a:gd name="T26" fmla="*/ 67 w 73"/>
                  <a:gd name="T2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75">
                    <a:moveTo>
                      <a:pt x="67" y="0"/>
                    </a:moveTo>
                    <a:cubicBezTo>
                      <a:pt x="73" y="0"/>
                      <a:pt x="73" y="0"/>
                      <a:pt x="73" y="0"/>
                    </a:cubicBezTo>
                    <a:cubicBezTo>
                      <a:pt x="73" y="75"/>
                      <a:pt x="73" y="75"/>
                      <a:pt x="73" y="75"/>
                    </a:cubicBezTo>
                    <a:cubicBezTo>
                      <a:pt x="67" y="75"/>
                      <a:pt x="60" y="75"/>
                      <a:pt x="54" y="75"/>
                    </a:cubicBezTo>
                    <a:cubicBezTo>
                      <a:pt x="54" y="41"/>
                      <a:pt x="54" y="41"/>
                      <a:pt x="54" y="41"/>
                    </a:cubicBezTo>
                    <a:cubicBezTo>
                      <a:pt x="38" y="58"/>
                      <a:pt x="38" y="58"/>
                      <a:pt x="38" y="58"/>
                    </a:cubicBezTo>
                    <a:cubicBezTo>
                      <a:pt x="36" y="58"/>
                      <a:pt x="36" y="58"/>
                      <a:pt x="36" y="58"/>
                    </a:cubicBezTo>
                    <a:cubicBezTo>
                      <a:pt x="20" y="41"/>
                      <a:pt x="20" y="41"/>
                      <a:pt x="20" y="41"/>
                    </a:cubicBezTo>
                    <a:cubicBezTo>
                      <a:pt x="20" y="75"/>
                      <a:pt x="20" y="75"/>
                      <a:pt x="20" y="75"/>
                    </a:cubicBezTo>
                    <a:cubicBezTo>
                      <a:pt x="13" y="75"/>
                      <a:pt x="7" y="75"/>
                      <a:pt x="0" y="75"/>
                    </a:cubicBezTo>
                    <a:cubicBezTo>
                      <a:pt x="0" y="0"/>
                      <a:pt x="0" y="0"/>
                      <a:pt x="0" y="0"/>
                    </a:cubicBezTo>
                    <a:cubicBezTo>
                      <a:pt x="7" y="0"/>
                      <a:pt x="7" y="0"/>
                      <a:pt x="7" y="0"/>
                    </a:cubicBezTo>
                    <a:cubicBezTo>
                      <a:pt x="37" y="32"/>
                      <a:pt x="37" y="32"/>
                      <a:pt x="37" y="32"/>
                    </a:cubicBezTo>
                    <a:lnTo>
                      <a:pt x="67" y="0"/>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 name="îş1iḓe"/>
              <p:cNvSpPr/>
              <p:nvPr/>
            </p:nvSpPr>
            <p:spPr bwMode="auto">
              <a:xfrm>
                <a:off x="5695119" y="3107814"/>
                <a:ext cx="119161" cy="154910"/>
              </a:xfrm>
              <a:custGeom>
                <a:avLst/>
                <a:gdLst>
                  <a:gd name="T0" fmla="*/ 49 w 58"/>
                  <a:gd name="T1" fmla="*/ 36 h 75"/>
                  <a:gd name="T2" fmla="*/ 58 w 58"/>
                  <a:gd name="T3" fmla="*/ 51 h 75"/>
                  <a:gd name="T4" fmla="*/ 35 w 58"/>
                  <a:gd name="T5" fmla="*/ 75 h 75"/>
                  <a:gd name="T6" fmla="*/ 0 w 58"/>
                  <a:gd name="T7" fmla="*/ 75 h 75"/>
                  <a:gd name="T8" fmla="*/ 0 w 58"/>
                  <a:gd name="T9" fmla="*/ 0 h 75"/>
                  <a:gd name="T10" fmla="*/ 32 w 58"/>
                  <a:gd name="T11" fmla="*/ 0 h 75"/>
                  <a:gd name="T12" fmla="*/ 55 w 58"/>
                  <a:gd name="T13" fmla="*/ 23 h 75"/>
                  <a:gd name="T14" fmla="*/ 49 w 58"/>
                  <a:gd name="T15" fmla="*/ 36 h 75"/>
                  <a:gd name="T16" fmla="*/ 18 w 58"/>
                  <a:gd name="T17" fmla="*/ 17 h 75"/>
                  <a:gd name="T18" fmla="*/ 18 w 58"/>
                  <a:gd name="T19" fmla="*/ 29 h 75"/>
                  <a:gd name="T20" fmla="*/ 30 w 58"/>
                  <a:gd name="T21" fmla="*/ 29 h 75"/>
                  <a:gd name="T22" fmla="*/ 30 w 58"/>
                  <a:gd name="T23" fmla="*/ 17 h 75"/>
                  <a:gd name="T24" fmla="*/ 18 w 58"/>
                  <a:gd name="T25" fmla="*/ 17 h 75"/>
                  <a:gd name="T26" fmla="*/ 18 w 58"/>
                  <a:gd name="T27" fmla="*/ 45 h 75"/>
                  <a:gd name="T28" fmla="*/ 18 w 58"/>
                  <a:gd name="T29" fmla="*/ 58 h 75"/>
                  <a:gd name="T30" fmla="*/ 33 w 58"/>
                  <a:gd name="T31" fmla="*/ 58 h 75"/>
                  <a:gd name="T32" fmla="*/ 33 w 58"/>
                  <a:gd name="T33" fmla="*/ 45 h 75"/>
                  <a:gd name="T34" fmla="*/ 18 w 58"/>
                  <a:gd name="T35" fmla="*/ 4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75">
                    <a:moveTo>
                      <a:pt x="49" y="36"/>
                    </a:moveTo>
                    <a:cubicBezTo>
                      <a:pt x="55" y="39"/>
                      <a:pt x="58" y="45"/>
                      <a:pt x="58" y="51"/>
                    </a:cubicBezTo>
                    <a:cubicBezTo>
                      <a:pt x="58" y="64"/>
                      <a:pt x="50" y="75"/>
                      <a:pt x="35" y="75"/>
                    </a:cubicBezTo>
                    <a:cubicBezTo>
                      <a:pt x="0" y="75"/>
                      <a:pt x="0" y="75"/>
                      <a:pt x="0" y="75"/>
                    </a:cubicBezTo>
                    <a:cubicBezTo>
                      <a:pt x="0" y="0"/>
                      <a:pt x="0" y="0"/>
                      <a:pt x="0" y="0"/>
                    </a:cubicBezTo>
                    <a:cubicBezTo>
                      <a:pt x="32" y="0"/>
                      <a:pt x="32" y="0"/>
                      <a:pt x="32" y="0"/>
                    </a:cubicBezTo>
                    <a:cubicBezTo>
                      <a:pt x="45" y="0"/>
                      <a:pt x="55" y="10"/>
                      <a:pt x="55" y="23"/>
                    </a:cubicBezTo>
                    <a:cubicBezTo>
                      <a:pt x="55" y="27"/>
                      <a:pt x="53" y="33"/>
                      <a:pt x="49" y="36"/>
                    </a:cubicBezTo>
                    <a:close/>
                    <a:moveTo>
                      <a:pt x="18" y="17"/>
                    </a:moveTo>
                    <a:cubicBezTo>
                      <a:pt x="18" y="29"/>
                      <a:pt x="18" y="29"/>
                      <a:pt x="18" y="29"/>
                    </a:cubicBezTo>
                    <a:cubicBezTo>
                      <a:pt x="30" y="29"/>
                      <a:pt x="30" y="29"/>
                      <a:pt x="30" y="29"/>
                    </a:cubicBezTo>
                    <a:cubicBezTo>
                      <a:pt x="38" y="29"/>
                      <a:pt x="38" y="17"/>
                      <a:pt x="30" y="17"/>
                    </a:cubicBezTo>
                    <a:lnTo>
                      <a:pt x="18" y="17"/>
                    </a:lnTo>
                    <a:close/>
                    <a:moveTo>
                      <a:pt x="18" y="45"/>
                    </a:moveTo>
                    <a:cubicBezTo>
                      <a:pt x="18" y="58"/>
                      <a:pt x="18" y="58"/>
                      <a:pt x="18" y="58"/>
                    </a:cubicBezTo>
                    <a:cubicBezTo>
                      <a:pt x="33" y="58"/>
                      <a:pt x="33" y="58"/>
                      <a:pt x="33" y="58"/>
                    </a:cubicBezTo>
                    <a:cubicBezTo>
                      <a:pt x="41" y="58"/>
                      <a:pt x="41" y="45"/>
                      <a:pt x="33" y="45"/>
                    </a:cubicBezTo>
                    <a:lnTo>
                      <a:pt x="18" y="45"/>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 name="í$ľîḓê"/>
              <p:cNvSpPr/>
              <p:nvPr/>
            </p:nvSpPr>
            <p:spPr bwMode="auto">
              <a:xfrm>
                <a:off x="5827280" y="3106731"/>
                <a:ext cx="157076" cy="155993"/>
              </a:xfrm>
              <a:custGeom>
                <a:avLst/>
                <a:gdLst>
                  <a:gd name="T0" fmla="*/ 99 w 145"/>
                  <a:gd name="T1" fmla="*/ 125 h 144"/>
                  <a:gd name="T2" fmla="*/ 44 w 145"/>
                  <a:gd name="T3" fmla="*/ 125 h 144"/>
                  <a:gd name="T4" fmla="*/ 34 w 145"/>
                  <a:gd name="T5" fmla="*/ 144 h 144"/>
                  <a:gd name="T6" fmla="*/ 0 w 145"/>
                  <a:gd name="T7" fmla="*/ 144 h 144"/>
                  <a:gd name="T8" fmla="*/ 0 w 145"/>
                  <a:gd name="T9" fmla="*/ 139 h 144"/>
                  <a:gd name="T10" fmla="*/ 63 w 145"/>
                  <a:gd name="T11" fmla="*/ 0 h 144"/>
                  <a:gd name="T12" fmla="*/ 80 w 145"/>
                  <a:gd name="T13" fmla="*/ 0 h 144"/>
                  <a:gd name="T14" fmla="*/ 145 w 145"/>
                  <a:gd name="T15" fmla="*/ 139 h 144"/>
                  <a:gd name="T16" fmla="*/ 145 w 145"/>
                  <a:gd name="T17" fmla="*/ 144 h 144"/>
                  <a:gd name="T18" fmla="*/ 108 w 145"/>
                  <a:gd name="T19" fmla="*/ 144 h 144"/>
                  <a:gd name="T20" fmla="*/ 99 w 145"/>
                  <a:gd name="T21" fmla="*/ 125 h 144"/>
                  <a:gd name="T22" fmla="*/ 72 w 145"/>
                  <a:gd name="T23" fmla="*/ 57 h 144"/>
                  <a:gd name="T24" fmla="*/ 55 w 145"/>
                  <a:gd name="T25" fmla="*/ 95 h 144"/>
                  <a:gd name="T26" fmla="*/ 87 w 145"/>
                  <a:gd name="T27" fmla="*/ 95 h 144"/>
                  <a:gd name="T28" fmla="*/ 72 w 145"/>
                  <a:gd name="T29" fmla="*/ 5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 h="144">
                    <a:moveTo>
                      <a:pt x="99" y="125"/>
                    </a:moveTo>
                    <a:lnTo>
                      <a:pt x="44" y="125"/>
                    </a:lnTo>
                    <a:lnTo>
                      <a:pt x="34" y="144"/>
                    </a:lnTo>
                    <a:lnTo>
                      <a:pt x="0" y="144"/>
                    </a:lnTo>
                    <a:lnTo>
                      <a:pt x="0" y="139"/>
                    </a:lnTo>
                    <a:lnTo>
                      <a:pt x="63" y="0"/>
                    </a:lnTo>
                    <a:lnTo>
                      <a:pt x="80" y="0"/>
                    </a:lnTo>
                    <a:lnTo>
                      <a:pt x="145" y="139"/>
                    </a:lnTo>
                    <a:lnTo>
                      <a:pt x="145" y="144"/>
                    </a:lnTo>
                    <a:lnTo>
                      <a:pt x="108" y="144"/>
                    </a:lnTo>
                    <a:lnTo>
                      <a:pt x="99" y="125"/>
                    </a:lnTo>
                    <a:close/>
                    <a:moveTo>
                      <a:pt x="72" y="57"/>
                    </a:moveTo>
                    <a:lnTo>
                      <a:pt x="55" y="95"/>
                    </a:lnTo>
                    <a:lnTo>
                      <a:pt x="87" y="95"/>
                    </a:lnTo>
                    <a:lnTo>
                      <a:pt x="72" y="57"/>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 name="î$ļiḋê"/>
              <p:cNvSpPr/>
              <p:nvPr/>
            </p:nvSpPr>
            <p:spPr bwMode="auto">
              <a:xfrm>
                <a:off x="5859778" y="3440383"/>
                <a:ext cx="105079" cy="105079"/>
              </a:xfrm>
              <a:prstGeom prst="ellipse">
                <a:avLst/>
              </a:prstGeom>
              <a:solidFill>
                <a:srgbClr val="E3D4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 name="íṩľiḍe"/>
              <p:cNvSpPr/>
              <p:nvPr/>
            </p:nvSpPr>
            <p:spPr bwMode="auto">
              <a:xfrm>
                <a:off x="4738577" y="3017901"/>
                <a:ext cx="0" cy="426815"/>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311" name="iŝlïdé"/>
              <p:cNvSpPr/>
              <p:nvPr/>
            </p:nvSpPr>
            <p:spPr bwMode="auto">
              <a:xfrm>
                <a:off x="4635665" y="2794744"/>
                <a:ext cx="207991" cy="417065"/>
              </a:xfrm>
              <a:custGeom>
                <a:avLst/>
                <a:gdLst>
                  <a:gd name="T0" fmla="*/ 60 w 101"/>
                  <a:gd name="T1" fmla="*/ 202 h 202"/>
                  <a:gd name="T2" fmla="*/ 41 w 101"/>
                  <a:gd name="T3" fmla="*/ 202 h 202"/>
                  <a:gd name="T4" fmla="*/ 0 w 101"/>
                  <a:gd name="T5" fmla="*/ 161 h 202"/>
                  <a:gd name="T6" fmla="*/ 0 w 101"/>
                  <a:gd name="T7" fmla="*/ 42 h 202"/>
                  <a:gd name="T8" fmla="*/ 41 w 101"/>
                  <a:gd name="T9" fmla="*/ 0 h 202"/>
                  <a:gd name="T10" fmla="*/ 60 w 101"/>
                  <a:gd name="T11" fmla="*/ 0 h 202"/>
                  <a:gd name="T12" fmla="*/ 101 w 101"/>
                  <a:gd name="T13" fmla="*/ 42 h 202"/>
                  <a:gd name="T14" fmla="*/ 101 w 101"/>
                  <a:gd name="T15" fmla="*/ 161 h 202"/>
                  <a:gd name="T16" fmla="*/ 60 w 101"/>
                  <a:gd name="T1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02">
                    <a:moveTo>
                      <a:pt x="60" y="202"/>
                    </a:moveTo>
                    <a:cubicBezTo>
                      <a:pt x="41" y="202"/>
                      <a:pt x="41" y="202"/>
                      <a:pt x="41" y="202"/>
                    </a:cubicBezTo>
                    <a:cubicBezTo>
                      <a:pt x="18" y="202"/>
                      <a:pt x="0" y="184"/>
                      <a:pt x="0" y="161"/>
                    </a:cubicBezTo>
                    <a:cubicBezTo>
                      <a:pt x="0" y="42"/>
                      <a:pt x="0" y="42"/>
                      <a:pt x="0" y="42"/>
                    </a:cubicBezTo>
                    <a:cubicBezTo>
                      <a:pt x="0" y="19"/>
                      <a:pt x="18" y="0"/>
                      <a:pt x="41" y="0"/>
                    </a:cubicBezTo>
                    <a:cubicBezTo>
                      <a:pt x="60" y="0"/>
                      <a:pt x="60" y="0"/>
                      <a:pt x="60" y="0"/>
                    </a:cubicBezTo>
                    <a:cubicBezTo>
                      <a:pt x="83" y="0"/>
                      <a:pt x="101" y="19"/>
                      <a:pt x="101" y="42"/>
                    </a:cubicBezTo>
                    <a:cubicBezTo>
                      <a:pt x="101" y="161"/>
                      <a:pt x="101" y="161"/>
                      <a:pt x="101" y="161"/>
                    </a:cubicBezTo>
                    <a:cubicBezTo>
                      <a:pt x="101" y="184"/>
                      <a:pt x="83" y="202"/>
                      <a:pt x="60" y="202"/>
                    </a:cubicBezTo>
                    <a:close/>
                  </a:path>
                </a:pathLst>
              </a:custGeom>
              <a:solidFill>
                <a:srgbClr val="CDE0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2" name="iṡḻïďê"/>
              <p:cNvSpPr/>
              <p:nvPr/>
            </p:nvSpPr>
            <p:spPr bwMode="auto">
              <a:xfrm>
                <a:off x="4635665" y="2794744"/>
                <a:ext cx="207991" cy="417065"/>
              </a:xfrm>
              <a:custGeom>
                <a:avLst/>
                <a:gdLst>
                  <a:gd name="T0" fmla="*/ 60 w 101"/>
                  <a:gd name="T1" fmla="*/ 202 h 202"/>
                  <a:gd name="T2" fmla="*/ 41 w 101"/>
                  <a:gd name="T3" fmla="*/ 202 h 202"/>
                  <a:gd name="T4" fmla="*/ 0 w 101"/>
                  <a:gd name="T5" fmla="*/ 161 h 202"/>
                  <a:gd name="T6" fmla="*/ 0 w 101"/>
                  <a:gd name="T7" fmla="*/ 42 h 202"/>
                  <a:gd name="T8" fmla="*/ 41 w 101"/>
                  <a:gd name="T9" fmla="*/ 0 h 202"/>
                  <a:gd name="T10" fmla="*/ 60 w 101"/>
                  <a:gd name="T11" fmla="*/ 0 h 202"/>
                  <a:gd name="T12" fmla="*/ 101 w 101"/>
                  <a:gd name="T13" fmla="*/ 42 h 202"/>
                  <a:gd name="T14" fmla="*/ 101 w 101"/>
                  <a:gd name="T15" fmla="*/ 161 h 202"/>
                  <a:gd name="T16" fmla="*/ 60 w 101"/>
                  <a:gd name="T1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02">
                    <a:moveTo>
                      <a:pt x="60" y="202"/>
                    </a:moveTo>
                    <a:cubicBezTo>
                      <a:pt x="41" y="202"/>
                      <a:pt x="41" y="202"/>
                      <a:pt x="41" y="202"/>
                    </a:cubicBezTo>
                    <a:cubicBezTo>
                      <a:pt x="18" y="202"/>
                      <a:pt x="0" y="184"/>
                      <a:pt x="0" y="161"/>
                    </a:cubicBezTo>
                    <a:cubicBezTo>
                      <a:pt x="0" y="42"/>
                      <a:pt x="0" y="42"/>
                      <a:pt x="0" y="42"/>
                    </a:cubicBezTo>
                    <a:cubicBezTo>
                      <a:pt x="0" y="19"/>
                      <a:pt x="18" y="0"/>
                      <a:pt x="41" y="0"/>
                    </a:cubicBezTo>
                    <a:cubicBezTo>
                      <a:pt x="60" y="0"/>
                      <a:pt x="60" y="0"/>
                      <a:pt x="60" y="0"/>
                    </a:cubicBezTo>
                    <a:cubicBezTo>
                      <a:pt x="83" y="0"/>
                      <a:pt x="101" y="19"/>
                      <a:pt x="101" y="42"/>
                    </a:cubicBezTo>
                    <a:cubicBezTo>
                      <a:pt x="101" y="161"/>
                      <a:pt x="101" y="161"/>
                      <a:pt x="101" y="161"/>
                    </a:cubicBezTo>
                    <a:cubicBezTo>
                      <a:pt x="101" y="184"/>
                      <a:pt x="83" y="202"/>
                      <a:pt x="60" y="202"/>
                    </a:cubicBezTo>
                    <a:close/>
                  </a:path>
                </a:pathLst>
              </a:custGeom>
              <a:noFill/>
              <a:ln w="30163" cap="flat">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13" name="îṩḻiḍê"/>
              <p:cNvSpPr/>
              <p:nvPr/>
            </p:nvSpPr>
            <p:spPr bwMode="auto">
              <a:xfrm>
                <a:off x="4635665" y="2881407"/>
                <a:ext cx="77997" cy="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314" name="ïśliḓé"/>
              <p:cNvSpPr/>
              <p:nvPr/>
            </p:nvSpPr>
            <p:spPr bwMode="auto">
              <a:xfrm>
                <a:off x="4635665" y="2957237"/>
                <a:ext cx="77997" cy="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315" name="işḻîḓè"/>
              <p:cNvSpPr/>
              <p:nvPr/>
            </p:nvSpPr>
            <p:spPr bwMode="auto">
              <a:xfrm>
                <a:off x="4635665" y="3036317"/>
                <a:ext cx="77997" cy="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316" name="îṣļïdê"/>
              <p:cNvSpPr/>
              <p:nvPr/>
            </p:nvSpPr>
            <p:spPr bwMode="auto">
              <a:xfrm>
                <a:off x="4635665" y="3112147"/>
                <a:ext cx="77997" cy="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317" name="îṣ1ïḑè"/>
              <p:cNvSpPr/>
              <p:nvPr/>
            </p:nvSpPr>
            <p:spPr bwMode="auto">
              <a:xfrm>
                <a:off x="4626999" y="3444716"/>
                <a:ext cx="229657" cy="75830"/>
              </a:xfrm>
              <a:custGeom>
                <a:avLst/>
                <a:gdLst>
                  <a:gd name="T0" fmla="*/ 111 w 111"/>
                  <a:gd name="T1" fmla="*/ 37 h 37"/>
                  <a:gd name="T2" fmla="*/ 0 w 111"/>
                  <a:gd name="T3" fmla="*/ 37 h 37"/>
                  <a:gd name="T4" fmla="*/ 0 w 111"/>
                  <a:gd name="T5" fmla="*/ 30 h 37"/>
                  <a:gd name="T6" fmla="*/ 30 w 111"/>
                  <a:gd name="T7" fmla="*/ 0 h 37"/>
                  <a:gd name="T8" fmla="*/ 81 w 111"/>
                  <a:gd name="T9" fmla="*/ 0 h 37"/>
                  <a:gd name="T10" fmla="*/ 111 w 111"/>
                  <a:gd name="T11" fmla="*/ 30 h 37"/>
                  <a:gd name="T12" fmla="*/ 111 w 111"/>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11" h="37">
                    <a:moveTo>
                      <a:pt x="111" y="37"/>
                    </a:moveTo>
                    <a:cubicBezTo>
                      <a:pt x="0" y="37"/>
                      <a:pt x="0" y="37"/>
                      <a:pt x="0" y="37"/>
                    </a:cubicBezTo>
                    <a:cubicBezTo>
                      <a:pt x="0" y="30"/>
                      <a:pt x="0" y="30"/>
                      <a:pt x="0" y="30"/>
                    </a:cubicBezTo>
                    <a:cubicBezTo>
                      <a:pt x="0" y="14"/>
                      <a:pt x="14" y="0"/>
                      <a:pt x="30" y="0"/>
                    </a:cubicBezTo>
                    <a:cubicBezTo>
                      <a:pt x="81" y="0"/>
                      <a:pt x="81" y="0"/>
                      <a:pt x="81" y="0"/>
                    </a:cubicBezTo>
                    <a:cubicBezTo>
                      <a:pt x="97" y="0"/>
                      <a:pt x="111" y="14"/>
                      <a:pt x="111" y="30"/>
                    </a:cubicBezTo>
                    <a:lnTo>
                      <a:pt x="111" y="37"/>
                    </a:lnTo>
                    <a:close/>
                  </a:path>
                </a:pathLst>
              </a:custGeom>
              <a:solidFill>
                <a:srgbClr val="CDE0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8" name="iṣľïḍê"/>
              <p:cNvSpPr/>
              <p:nvPr/>
            </p:nvSpPr>
            <p:spPr bwMode="auto">
              <a:xfrm>
                <a:off x="4626999" y="3444716"/>
                <a:ext cx="229657" cy="75830"/>
              </a:xfrm>
              <a:custGeom>
                <a:avLst/>
                <a:gdLst>
                  <a:gd name="T0" fmla="*/ 111 w 111"/>
                  <a:gd name="T1" fmla="*/ 37 h 37"/>
                  <a:gd name="T2" fmla="*/ 0 w 111"/>
                  <a:gd name="T3" fmla="*/ 37 h 37"/>
                  <a:gd name="T4" fmla="*/ 0 w 111"/>
                  <a:gd name="T5" fmla="*/ 30 h 37"/>
                  <a:gd name="T6" fmla="*/ 30 w 111"/>
                  <a:gd name="T7" fmla="*/ 0 h 37"/>
                  <a:gd name="T8" fmla="*/ 81 w 111"/>
                  <a:gd name="T9" fmla="*/ 0 h 37"/>
                  <a:gd name="T10" fmla="*/ 111 w 111"/>
                  <a:gd name="T11" fmla="*/ 30 h 37"/>
                  <a:gd name="T12" fmla="*/ 111 w 111"/>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11" h="37">
                    <a:moveTo>
                      <a:pt x="111" y="37"/>
                    </a:moveTo>
                    <a:cubicBezTo>
                      <a:pt x="0" y="37"/>
                      <a:pt x="0" y="37"/>
                      <a:pt x="0" y="37"/>
                    </a:cubicBezTo>
                    <a:cubicBezTo>
                      <a:pt x="0" y="30"/>
                      <a:pt x="0" y="30"/>
                      <a:pt x="0" y="30"/>
                    </a:cubicBezTo>
                    <a:cubicBezTo>
                      <a:pt x="0" y="14"/>
                      <a:pt x="14" y="0"/>
                      <a:pt x="30" y="0"/>
                    </a:cubicBezTo>
                    <a:cubicBezTo>
                      <a:pt x="81" y="0"/>
                      <a:pt x="81" y="0"/>
                      <a:pt x="81" y="0"/>
                    </a:cubicBezTo>
                    <a:cubicBezTo>
                      <a:pt x="97" y="0"/>
                      <a:pt x="111" y="14"/>
                      <a:pt x="111" y="30"/>
                    </a:cubicBezTo>
                    <a:lnTo>
                      <a:pt x="111" y="37"/>
                    </a:lnTo>
                    <a:close/>
                  </a:path>
                </a:pathLst>
              </a:custGeom>
              <a:noFill/>
              <a:ln w="30163" cap="flat">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grpSp>
      </p:grpSp>
      <p:grpSp>
        <p:nvGrpSpPr>
          <p:cNvPr id="319" name="组合 318"/>
          <p:cNvGrpSpPr/>
          <p:nvPr/>
        </p:nvGrpSpPr>
        <p:grpSpPr>
          <a:xfrm>
            <a:off x="1723052" y="1744534"/>
            <a:ext cx="1486492" cy="2012758"/>
            <a:chOff x="2933336" y="1828842"/>
            <a:chExt cx="1318426" cy="1785191"/>
          </a:xfrm>
        </p:grpSpPr>
        <p:sp>
          <p:nvSpPr>
            <p:cNvPr id="320" name="文本框 319"/>
            <p:cNvSpPr txBox="1"/>
            <p:nvPr/>
          </p:nvSpPr>
          <p:spPr>
            <a:xfrm>
              <a:off x="2933336" y="3275479"/>
              <a:ext cx="1318426" cy="338554"/>
            </a:xfrm>
            <a:prstGeom prst="rect">
              <a:avLst/>
            </a:prstGeom>
            <a:solidFill>
              <a:srgbClr val="1891AC"/>
            </a:solidFill>
          </p:spPr>
          <p:txBody>
            <a:bodyPr wrap="square" rtlCol="0">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rPr>
                <a:t>6</a:t>
              </a:r>
              <a:r>
                <a:rPr lang="zh-CN" altLang="en-US" sz="1600" b="1" dirty="0">
                  <a:solidFill>
                    <a:schemeClr val="bg1"/>
                  </a:solidFill>
                  <a:latin typeface="微软雅黑" panose="020B0503020204020204" pitchFamily="34" charset="-122"/>
                  <a:ea typeface="微软雅黑" panose="020B0503020204020204" pitchFamily="34" charset="-122"/>
                </a:rPr>
                <a:t>岁儿童</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321" name="3fca6b55-1839-4e14-ba4e-badcd822540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flipH="1">
              <a:off x="3124278" y="1828842"/>
              <a:ext cx="1091130" cy="1516097"/>
              <a:chOff x="4286250" y="1211263"/>
              <a:chExt cx="3619500" cy="5029200"/>
            </a:xfrm>
          </p:grpSpPr>
          <p:sp>
            <p:nvSpPr>
              <p:cNvPr id="322" name="íṧľïḍê"/>
              <p:cNvSpPr/>
              <p:nvPr/>
            </p:nvSpPr>
            <p:spPr bwMode="auto">
              <a:xfrm>
                <a:off x="5616575" y="1211263"/>
                <a:ext cx="1241425" cy="1716088"/>
              </a:xfrm>
              <a:custGeom>
                <a:avLst/>
                <a:gdLst>
                  <a:gd name="T0" fmla="*/ 200 w 376"/>
                  <a:gd name="T1" fmla="*/ 220 h 521"/>
                  <a:gd name="T2" fmla="*/ 239 w 376"/>
                  <a:gd name="T3" fmla="*/ 121 h 521"/>
                  <a:gd name="T4" fmla="*/ 305 w 376"/>
                  <a:gd name="T5" fmla="*/ 88 h 521"/>
                  <a:gd name="T6" fmla="*/ 376 w 376"/>
                  <a:gd name="T7" fmla="*/ 87 h 521"/>
                  <a:gd name="T8" fmla="*/ 189 w 376"/>
                  <a:gd name="T9" fmla="*/ 2 h 521"/>
                  <a:gd name="T10" fmla="*/ 87 w 376"/>
                  <a:gd name="T11" fmla="*/ 38 h 521"/>
                  <a:gd name="T12" fmla="*/ 27 w 376"/>
                  <a:gd name="T13" fmla="*/ 127 h 521"/>
                  <a:gd name="T14" fmla="*/ 28 w 376"/>
                  <a:gd name="T15" fmla="*/ 315 h 521"/>
                  <a:gd name="T16" fmla="*/ 147 w 376"/>
                  <a:gd name="T17" fmla="*/ 437 h 521"/>
                  <a:gd name="T18" fmla="*/ 159 w 376"/>
                  <a:gd name="T19" fmla="*/ 411 h 521"/>
                  <a:gd name="T20" fmla="*/ 200 w 376"/>
                  <a:gd name="T21" fmla="*/ 22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6" h="521">
                    <a:moveTo>
                      <a:pt x="200" y="220"/>
                    </a:moveTo>
                    <a:cubicBezTo>
                      <a:pt x="199" y="187"/>
                      <a:pt x="214" y="142"/>
                      <a:pt x="239" y="121"/>
                    </a:cubicBezTo>
                    <a:cubicBezTo>
                      <a:pt x="259" y="104"/>
                      <a:pt x="280" y="91"/>
                      <a:pt x="305" y="88"/>
                    </a:cubicBezTo>
                    <a:cubicBezTo>
                      <a:pt x="330" y="85"/>
                      <a:pt x="357" y="104"/>
                      <a:pt x="376" y="87"/>
                    </a:cubicBezTo>
                    <a:cubicBezTo>
                      <a:pt x="333" y="31"/>
                      <a:pt x="258" y="6"/>
                      <a:pt x="189" y="2"/>
                    </a:cubicBezTo>
                    <a:cubicBezTo>
                      <a:pt x="151" y="0"/>
                      <a:pt x="118" y="16"/>
                      <a:pt x="87" y="38"/>
                    </a:cubicBezTo>
                    <a:cubicBezTo>
                      <a:pt x="56" y="60"/>
                      <a:pt x="42" y="93"/>
                      <a:pt x="27" y="127"/>
                    </a:cubicBezTo>
                    <a:cubicBezTo>
                      <a:pt x="0" y="188"/>
                      <a:pt x="8" y="254"/>
                      <a:pt x="28" y="315"/>
                    </a:cubicBezTo>
                    <a:cubicBezTo>
                      <a:pt x="45" y="367"/>
                      <a:pt x="101" y="521"/>
                      <a:pt x="147" y="437"/>
                    </a:cubicBezTo>
                    <a:cubicBezTo>
                      <a:pt x="151" y="429"/>
                      <a:pt x="154" y="421"/>
                      <a:pt x="159" y="411"/>
                    </a:cubicBezTo>
                    <a:lnTo>
                      <a:pt x="200" y="220"/>
                    </a:lnTo>
                    <a:close/>
                  </a:path>
                </a:pathLst>
              </a:custGeom>
              <a:solidFill>
                <a:srgbClr val="FCC7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3" name="îšḷïḋe"/>
              <p:cNvSpPr/>
              <p:nvPr/>
            </p:nvSpPr>
            <p:spPr bwMode="auto">
              <a:xfrm>
                <a:off x="4467225" y="1465263"/>
                <a:ext cx="1470025" cy="1287463"/>
              </a:xfrm>
              <a:custGeom>
                <a:avLst/>
                <a:gdLst>
                  <a:gd name="T0" fmla="*/ 18 w 445"/>
                  <a:gd name="T1" fmla="*/ 175 h 391"/>
                  <a:gd name="T2" fmla="*/ 135 w 445"/>
                  <a:gd name="T3" fmla="*/ 133 h 391"/>
                  <a:gd name="T4" fmla="*/ 221 w 445"/>
                  <a:gd name="T5" fmla="*/ 212 h 391"/>
                  <a:gd name="T6" fmla="*/ 274 w 445"/>
                  <a:gd name="T7" fmla="*/ 309 h 391"/>
                  <a:gd name="T8" fmla="*/ 320 w 445"/>
                  <a:gd name="T9" fmla="*/ 386 h 391"/>
                  <a:gd name="T10" fmla="*/ 424 w 445"/>
                  <a:gd name="T11" fmla="*/ 380 h 391"/>
                  <a:gd name="T12" fmla="*/ 439 w 445"/>
                  <a:gd name="T13" fmla="*/ 296 h 391"/>
                  <a:gd name="T14" fmla="*/ 423 w 445"/>
                  <a:gd name="T15" fmla="*/ 201 h 391"/>
                  <a:gd name="T16" fmla="*/ 329 w 445"/>
                  <a:gd name="T17" fmla="*/ 42 h 391"/>
                  <a:gd name="T18" fmla="*/ 156 w 445"/>
                  <a:gd name="T19" fmla="*/ 12 h 391"/>
                  <a:gd name="T20" fmla="*/ 29 w 445"/>
                  <a:gd name="T21" fmla="*/ 91 h 391"/>
                  <a:gd name="T22" fmla="*/ 0 w 445"/>
                  <a:gd name="T23" fmla="*/ 158 h 391"/>
                  <a:gd name="T24" fmla="*/ 18 w 445"/>
                  <a:gd name="T25" fmla="*/ 175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391">
                    <a:moveTo>
                      <a:pt x="18" y="175"/>
                    </a:moveTo>
                    <a:cubicBezTo>
                      <a:pt x="44" y="142"/>
                      <a:pt x="94" y="125"/>
                      <a:pt x="135" y="133"/>
                    </a:cubicBezTo>
                    <a:cubicBezTo>
                      <a:pt x="176" y="141"/>
                      <a:pt x="198" y="180"/>
                      <a:pt x="221" y="212"/>
                    </a:cubicBezTo>
                    <a:cubicBezTo>
                      <a:pt x="243" y="242"/>
                      <a:pt x="259" y="275"/>
                      <a:pt x="274" y="309"/>
                    </a:cubicBezTo>
                    <a:cubicBezTo>
                      <a:pt x="282" y="333"/>
                      <a:pt x="292" y="379"/>
                      <a:pt x="320" y="386"/>
                    </a:cubicBezTo>
                    <a:cubicBezTo>
                      <a:pt x="338" y="390"/>
                      <a:pt x="409" y="391"/>
                      <a:pt x="424" y="380"/>
                    </a:cubicBezTo>
                    <a:cubicBezTo>
                      <a:pt x="445" y="365"/>
                      <a:pt x="440" y="317"/>
                      <a:pt x="439" y="296"/>
                    </a:cubicBezTo>
                    <a:cubicBezTo>
                      <a:pt x="438" y="263"/>
                      <a:pt x="432" y="232"/>
                      <a:pt x="423" y="201"/>
                    </a:cubicBezTo>
                    <a:cubicBezTo>
                      <a:pt x="405" y="137"/>
                      <a:pt x="383" y="84"/>
                      <a:pt x="329" y="42"/>
                    </a:cubicBezTo>
                    <a:cubicBezTo>
                      <a:pt x="290" y="11"/>
                      <a:pt x="220" y="0"/>
                      <a:pt x="156" y="12"/>
                    </a:cubicBezTo>
                    <a:cubicBezTo>
                      <a:pt x="112" y="20"/>
                      <a:pt x="51" y="62"/>
                      <a:pt x="29" y="91"/>
                    </a:cubicBezTo>
                    <a:cubicBezTo>
                      <a:pt x="11" y="115"/>
                      <a:pt x="5" y="132"/>
                      <a:pt x="0" y="158"/>
                    </a:cubicBezTo>
                    <a:lnTo>
                      <a:pt x="18" y="175"/>
                    </a:lnTo>
                    <a:close/>
                  </a:path>
                </a:pathLst>
              </a:custGeom>
              <a:solidFill>
                <a:srgbClr val="43BDE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4" name="í$ļiḑé"/>
              <p:cNvSpPr/>
              <p:nvPr/>
            </p:nvSpPr>
            <p:spPr bwMode="auto">
              <a:xfrm>
                <a:off x="4286250" y="1912938"/>
                <a:ext cx="277813" cy="276225"/>
              </a:xfrm>
              <a:prstGeom prst="ellipse">
                <a:avLst/>
              </a:prstGeom>
              <a:solidFill>
                <a:srgbClr val="FFE1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5" name="íSlíďe"/>
              <p:cNvSpPr/>
              <p:nvPr/>
            </p:nvSpPr>
            <p:spPr bwMode="auto">
              <a:xfrm>
                <a:off x="6737350" y="1379538"/>
                <a:ext cx="276225" cy="276225"/>
              </a:xfrm>
              <a:prstGeom prst="ellipse">
                <a:avLst/>
              </a:prstGeom>
              <a:solidFill>
                <a:srgbClr val="FFE1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6" name="iSḻïḋê"/>
              <p:cNvSpPr/>
              <p:nvPr/>
            </p:nvSpPr>
            <p:spPr bwMode="auto">
              <a:xfrm>
                <a:off x="4552950" y="1936751"/>
                <a:ext cx="1387475" cy="1231900"/>
              </a:xfrm>
              <a:custGeom>
                <a:avLst/>
                <a:gdLst>
                  <a:gd name="T0" fmla="*/ 27 w 420"/>
                  <a:gd name="T1" fmla="*/ 254 h 374"/>
                  <a:gd name="T2" fmla="*/ 95 w 420"/>
                  <a:gd name="T3" fmla="*/ 167 h 374"/>
                  <a:gd name="T4" fmla="*/ 146 w 420"/>
                  <a:gd name="T5" fmla="*/ 230 h 374"/>
                  <a:gd name="T6" fmla="*/ 191 w 420"/>
                  <a:gd name="T7" fmla="*/ 338 h 374"/>
                  <a:gd name="T8" fmla="*/ 207 w 420"/>
                  <a:gd name="T9" fmla="*/ 374 h 374"/>
                  <a:gd name="T10" fmla="*/ 331 w 420"/>
                  <a:gd name="T11" fmla="*/ 325 h 374"/>
                  <a:gd name="T12" fmla="*/ 420 w 420"/>
                  <a:gd name="T13" fmla="*/ 283 h 374"/>
                  <a:gd name="T14" fmla="*/ 244 w 420"/>
                  <a:gd name="T15" fmla="*/ 16 h 374"/>
                  <a:gd name="T16" fmla="*/ 99 w 420"/>
                  <a:gd name="T17" fmla="*/ 35 h 374"/>
                  <a:gd name="T18" fmla="*/ 7 w 420"/>
                  <a:gd name="T19" fmla="*/ 162 h 374"/>
                  <a:gd name="T20" fmla="*/ 5 w 420"/>
                  <a:gd name="T21" fmla="*/ 259 h 374"/>
                  <a:gd name="T22" fmla="*/ 7 w 420"/>
                  <a:gd name="T23" fmla="*/ 258 h 374"/>
                  <a:gd name="T24" fmla="*/ 27 w 420"/>
                  <a:gd name="T25" fmla="*/ 25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0" h="374">
                    <a:moveTo>
                      <a:pt x="27" y="254"/>
                    </a:moveTo>
                    <a:cubicBezTo>
                      <a:pt x="28" y="216"/>
                      <a:pt x="48" y="161"/>
                      <a:pt x="95" y="167"/>
                    </a:cubicBezTo>
                    <a:cubicBezTo>
                      <a:pt x="127" y="170"/>
                      <a:pt x="135" y="204"/>
                      <a:pt x="146" y="230"/>
                    </a:cubicBezTo>
                    <a:cubicBezTo>
                      <a:pt x="161" y="266"/>
                      <a:pt x="176" y="302"/>
                      <a:pt x="191" y="338"/>
                    </a:cubicBezTo>
                    <a:cubicBezTo>
                      <a:pt x="197" y="350"/>
                      <a:pt x="200" y="363"/>
                      <a:pt x="207" y="374"/>
                    </a:cubicBezTo>
                    <a:cubicBezTo>
                      <a:pt x="249" y="359"/>
                      <a:pt x="290" y="342"/>
                      <a:pt x="331" y="325"/>
                    </a:cubicBezTo>
                    <a:cubicBezTo>
                      <a:pt x="362" y="313"/>
                      <a:pt x="389" y="291"/>
                      <a:pt x="420" y="283"/>
                    </a:cubicBezTo>
                    <a:cubicBezTo>
                      <a:pt x="396" y="180"/>
                      <a:pt x="353" y="58"/>
                      <a:pt x="244" y="16"/>
                    </a:cubicBezTo>
                    <a:cubicBezTo>
                      <a:pt x="199" y="0"/>
                      <a:pt x="139" y="12"/>
                      <a:pt x="99" y="35"/>
                    </a:cubicBezTo>
                    <a:cubicBezTo>
                      <a:pt x="48" y="64"/>
                      <a:pt x="19" y="104"/>
                      <a:pt x="7" y="162"/>
                    </a:cubicBezTo>
                    <a:cubicBezTo>
                      <a:pt x="0" y="194"/>
                      <a:pt x="3" y="227"/>
                      <a:pt x="5" y="259"/>
                    </a:cubicBezTo>
                    <a:cubicBezTo>
                      <a:pt x="6" y="261"/>
                      <a:pt x="6" y="259"/>
                      <a:pt x="7" y="258"/>
                    </a:cubicBezTo>
                    <a:lnTo>
                      <a:pt x="27" y="254"/>
                    </a:lnTo>
                    <a:close/>
                  </a:path>
                </a:pathLst>
              </a:custGeom>
              <a:solidFill>
                <a:srgbClr val="FFDB7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7" name="îṣľiḍé"/>
              <p:cNvSpPr/>
              <p:nvPr/>
            </p:nvSpPr>
            <p:spPr bwMode="auto">
              <a:xfrm>
                <a:off x="4484688" y="2703513"/>
                <a:ext cx="280988" cy="277813"/>
              </a:xfrm>
              <a:prstGeom prst="ellipse">
                <a:avLst/>
              </a:prstGeom>
              <a:solidFill>
                <a:srgbClr val="FFE1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8" name="íSḷiďè"/>
              <p:cNvSpPr/>
              <p:nvPr/>
            </p:nvSpPr>
            <p:spPr bwMode="auto">
              <a:xfrm>
                <a:off x="5827713" y="1735138"/>
                <a:ext cx="1466850" cy="1163638"/>
              </a:xfrm>
              <a:custGeom>
                <a:avLst/>
                <a:gdLst>
                  <a:gd name="T0" fmla="*/ 236 w 444"/>
                  <a:gd name="T1" fmla="*/ 348 h 353"/>
                  <a:gd name="T2" fmla="*/ 223 w 444"/>
                  <a:gd name="T3" fmla="*/ 285 h 353"/>
                  <a:gd name="T4" fmla="*/ 220 w 444"/>
                  <a:gd name="T5" fmla="*/ 190 h 353"/>
                  <a:gd name="T6" fmla="*/ 355 w 444"/>
                  <a:gd name="T7" fmla="*/ 131 h 353"/>
                  <a:gd name="T8" fmla="*/ 421 w 444"/>
                  <a:gd name="T9" fmla="*/ 215 h 353"/>
                  <a:gd name="T10" fmla="*/ 443 w 444"/>
                  <a:gd name="T11" fmla="*/ 210 h 353"/>
                  <a:gd name="T12" fmla="*/ 432 w 444"/>
                  <a:gd name="T13" fmla="*/ 137 h 353"/>
                  <a:gd name="T14" fmla="*/ 391 w 444"/>
                  <a:gd name="T15" fmla="*/ 67 h 353"/>
                  <a:gd name="T16" fmla="*/ 243 w 444"/>
                  <a:gd name="T17" fmla="*/ 4 h 353"/>
                  <a:gd name="T18" fmla="*/ 92 w 444"/>
                  <a:gd name="T19" fmla="*/ 42 h 353"/>
                  <a:gd name="T20" fmla="*/ 4 w 444"/>
                  <a:gd name="T21" fmla="*/ 184 h 353"/>
                  <a:gd name="T22" fmla="*/ 40 w 444"/>
                  <a:gd name="T23" fmla="*/ 353 h 353"/>
                  <a:gd name="T24" fmla="*/ 236 w 444"/>
                  <a:gd name="T25" fmla="*/ 34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353">
                    <a:moveTo>
                      <a:pt x="236" y="348"/>
                    </a:moveTo>
                    <a:cubicBezTo>
                      <a:pt x="229" y="331"/>
                      <a:pt x="227" y="304"/>
                      <a:pt x="223" y="285"/>
                    </a:cubicBezTo>
                    <a:cubicBezTo>
                      <a:pt x="219" y="256"/>
                      <a:pt x="212" y="219"/>
                      <a:pt x="220" y="190"/>
                    </a:cubicBezTo>
                    <a:cubicBezTo>
                      <a:pt x="234" y="140"/>
                      <a:pt x="307" y="108"/>
                      <a:pt x="355" y="131"/>
                    </a:cubicBezTo>
                    <a:cubicBezTo>
                      <a:pt x="388" y="147"/>
                      <a:pt x="415" y="178"/>
                      <a:pt x="421" y="215"/>
                    </a:cubicBezTo>
                    <a:cubicBezTo>
                      <a:pt x="429" y="212"/>
                      <a:pt x="437" y="211"/>
                      <a:pt x="443" y="210"/>
                    </a:cubicBezTo>
                    <a:cubicBezTo>
                      <a:pt x="444" y="186"/>
                      <a:pt x="440" y="159"/>
                      <a:pt x="432" y="137"/>
                    </a:cubicBezTo>
                    <a:cubicBezTo>
                      <a:pt x="423" y="113"/>
                      <a:pt x="409" y="87"/>
                      <a:pt x="391" y="67"/>
                    </a:cubicBezTo>
                    <a:cubicBezTo>
                      <a:pt x="354" y="27"/>
                      <a:pt x="296" y="7"/>
                      <a:pt x="243" y="4"/>
                    </a:cubicBezTo>
                    <a:cubicBezTo>
                      <a:pt x="191" y="0"/>
                      <a:pt x="135" y="15"/>
                      <a:pt x="92" y="42"/>
                    </a:cubicBezTo>
                    <a:cubicBezTo>
                      <a:pt x="51" y="70"/>
                      <a:pt x="11" y="134"/>
                      <a:pt x="4" y="184"/>
                    </a:cubicBezTo>
                    <a:cubicBezTo>
                      <a:pt x="0" y="219"/>
                      <a:pt x="32" y="336"/>
                      <a:pt x="40" y="353"/>
                    </a:cubicBezTo>
                    <a:lnTo>
                      <a:pt x="236" y="348"/>
                    </a:lnTo>
                    <a:close/>
                  </a:path>
                </a:pathLst>
              </a:custGeom>
              <a:solidFill>
                <a:srgbClr val="74CEF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9" name="íSļîḍé"/>
              <p:cNvSpPr/>
              <p:nvPr/>
            </p:nvSpPr>
            <p:spPr bwMode="auto">
              <a:xfrm>
                <a:off x="7123113" y="2354263"/>
                <a:ext cx="277813" cy="277813"/>
              </a:xfrm>
              <a:prstGeom prst="ellipse">
                <a:avLst/>
              </a:prstGeom>
              <a:solidFill>
                <a:srgbClr val="FFE1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0" name="îṡḻiďe"/>
              <p:cNvSpPr/>
              <p:nvPr/>
            </p:nvSpPr>
            <p:spPr bwMode="auto">
              <a:xfrm>
                <a:off x="4965700" y="2611438"/>
                <a:ext cx="1998663" cy="1252538"/>
              </a:xfrm>
              <a:custGeom>
                <a:avLst/>
                <a:gdLst>
                  <a:gd name="T0" fmla="*/ 598 w 605"/>
                  <a:gd name="T1" fmla="*/ 88 h 380"/>
                  <a:gd name="T2" fmla="*/ 533 w 605"/>
                  <a:gd name="T3" fmla="*/ 59 h 380"/>
                  <a:gd name="T4" fmla="*/ 491 w 605"/>
                  <a:gd name="T5" fmla="*/ 58 h 380"/>
                  <a:gd name="T6" fmla="*/ 14 w 605"/>
                  <a:gd name="T7" fmla="*/ 228 h 380"/>
                  <a:gd name="T8" fmla="*/ 8 w 605"/>
                  <a:gd name="T9" fmla="*/ 299 h 380"/>
                  <a:gd name="T10" fmla="*/ 57 w 605"/>
                  <a:gd name="T11" fmla="*/ 282 h 380"/>
                  <a:gd name="T12" fmla="*/ 102 w 605"/>
                  <a:gd name="T13" fmla="*/ 380 h 380"/>
                  <a:gd name="T14" fmla="*/ 324 w 605"/>
                  <a:gd name="T15" fmla="*/ 319 h 380"/>
                  <a:gd name="T16" fmla="*/ 420 w 605"/>
                  <a:gd name="T17" fmla="*/ 213 h 380"/>
                  <a:gd name="T18" fmla="*/ 435 w 605"/>
                  <a:gd name="T19" fmla="*/ 196 h 380"/>
                  <a:gd name="T20" fmla="*/ 446 w 605"/>
                  <a:gd name="T21" fmla="*/ 221 h 380"/>
                  <a:gd name="T22" fmla="*/ 512 w 605"/>
                  <a:gd name="T23" fmla="*/ 291 h 380"/>
                  <a:gd name="T24" fmla="*/ 528 w 605"/>
                  <a:gd name="T25" fmla="*/ 185 h 380"/>
                  <a:gd name="T26" fmla="*/ 588 w 605"/>
                  <a:gd name="T27" fmla="*/ 166 h 380"/>
                  <a:gd name="T28" fmla="*/ 538 w 605"/>
                  <a:gd name="T29" fmla="*/ 115 h 380"/>
                  <a:gd name="T30" fmla="*/ 598 w 605"/>
                  <a:gd name="T31" fmla="*/ 88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5" h="380">
                    <a:moveTo>
                      <a:pt x="598" y="88"/>
                    </a:moveTo>
                    <a:cubicBezTo>
                      <a:pt x="592" y="65"/>
                      <a:pt x="551" y="60"/>
                      <a:pt x="533" y="59"/>
                    </a:cubicBezTo>
                    <a:cubicBezTo>
                      <a:pt x="516" y="58"/>
                      <a:pt x="506" y="57"/>
                      <a:pt x="491" y="58"/>
                    </a:cubicBezTo>
                    <a:cubicBezTo>
                      <a:pt x="417" y="0"/>
                      <a:pt x="115" y="28"/>
                      <a:pt x="14" y="228"/>
                    </a:cubicBezTo>
                    <a:cubicBezTo>
                      <a:pt x="6" y="249"/>
                      <a:pt x="0" y="276"/>
                      <a:pt x="8" y="299"/>
                    </a:cubicBezTo>
                    <a:cubicBezTo>
                      <a:pt x="21" y="342"/>
                      <a:pt x="48" y="301"/>
                      <a:pt x="57" y="282"/>
                    </a:cubicBezTo>
                    <a:cubicBezTo>
                      <a:pt x="59" y="318"/>
                      <a:pt x="79" y="354"/>
                      <a:pt x="102" y="380"/>
                    </a:cubicBezTo>
                    <a:cubicBezTo>
                      <a:pt x="324" y="319"/>
                      <a:pt x="324" y="319"/>
                      <a:pt x="324" y="319"/>
                    </a:cubicBezTo>
                    <a:cubicBezTo>
                      <a:pt x="364" y="302"/>
                      <a:pt x="392" y="247"/>
                      <a:pt x="420" y="213"/>
                    </a:cubicBezTo>
                    <a:cubicBezTo>
                      <a:pt x="425" y="207"/>
                      <a:pt x="430" y="202"/>
                      <a:pt x="435" y="196"/>
                    </a:cubicBezTo>
                    <a:cubicBezTo>
                      <a:pt x="436" y="207"/>
                      <a:pt x="439" y="216"/>
                      <a:pt x="446" y="221"/>
                    </a:cubicBezTo>
                    <a:cubicBezTo>
                      <a:pt x="512" y="291"/>
                      <a:pt x="512" y="291"/>
                      <a:pt x="512" y="291"/>
                    </a:cubicBezTo>
                    <a:cubicBezTo>
                      <a:pt x="559" y="279"/>
                      <a:pt x="556" y="215"/>
                      <a:pt x="528" y="185"/>
                    </a:cubicBezTo>
                    <a:cubicBezTo>
                      <a:pt x="547" y="191"/>
                      <a:pt x="582" y="191"/>
                      <a:pt x="588" y="166"/>
                    </a:cubicBezTo>
                    <a:cubicBezTo>
                      <a:pt x="594" y="138"/>
                      <a:pt x="559" y="121"/>
                      <a:pt x="538" y="115"/>
                    </a:cubicBezTo>
                    <a:cubicBezTo>
                      <a:pt x="558" y="117"/>
                      <a:pt x="605" y="124"/>
                      <a:pt x="598" y="88"/>
                    </a:cubicBezTo>
                  </a:path>
                </a:pathLst>
              </a:custGeom>
              <a:solidFill>
                <a:srgbClr val="7B2B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1" name="işḻiḓè"/>
              <p:cNvSpPr/>
              <p:nvPr/>
            </p:nvSpPr>
            <p:spPr bwMode="auto">
              <a:xfrm>
                <a:off x="6056313" y="5189538"/>
                <a:ext cx="501650" cy="879475"/>
              </a:xfrm>
              <a:custGeom>
                <a:avLst/>
                <a:gdLst>
                  <a:gd name="T0" fmla="*/ 142 w 152"/>
                  <a:gd name="T1" fmla="*/ 0 h 267"/>
                  <a:gd name="T2" fmla="*/ 144 w 152"/>
                  <a:gd name="T3" fmla="*/ 129 h 267"/>
                  <a:gd name="T4" fmla="*/ 147 w 152"/>
                  <a:gd name="T5" fmla="*/ 267 h 267"/>
                  <a:gd name="T6" fmla="*/ 49 w 152"/>
                  <a:gd name="T7" fmla="*/ 254 h 267"/>
                  <a:gd name="T8" fmla="*/ 8 w 152"/>
                  <a:gd name="T9" fmla="*/ 207 h 267"/>
                  <a:gd name="T10" fmla="*/ 0 w 152"/>
                  <a:gd name="T11" fmla="*/ 44 h 267"/>
                  <a:gd name="T12" fmla="*/ 142 w 152"/>
                  <a:gd name="T13" fmla="*/ 0 h 267"/>
                </a:gdLst>
                <a:ahLst/>
                <a:cxnLst>
                  <a:cxn ang="0">
                    <a:pos x="T0" y="T1"/>
                  </a:cxn>
                  <a:cxn ang="0">
                    <a:pos x="T2" y="T3"/>
                  </a:cxn>
                  <a:cxn ang="0">
                    <a:pos x="T4" y="T5"/>
                  </a:cxn>
                  <a:cxn ang="0">
                    <a:pos x="T6" y="T7"/>
                  </a:cxn>
                  <a:cxn ang="0">
                    <a:pos x="T8" y="T9"/>
                  </a:cxn>
                  <a:cxn ang="0">
                    <a:pos x="T10" y="T11"/>
                  </a:cxn>
                  <a:cxn ang="0">
                    <a:pos x="T12" y="T13"/>
                  </a:cxn>
                </a:cxnLst>
                <a:rect l="0" t="0" r="r" b="b"/>
                <a:pathLst>
                  <a:path w="152" h="267">
                    <a:moveTo>
                      <a:pt x="142" y="0"/>
                    </a:moveTo>
                    <a:cubicBezTo>
                      <a:pt x="152" y="22"/>
                      <a:pt x="144" y="106"/>
                      <a:pt x="144" y="129"/>
                    </a:cubicBezTo>
                    <a:cubicBezTo>
                      <a:pt x="144" y="175"/>
                      <a:pt x="145" y="222"/>
                      <a:pt x="147" y="267"/>
                    </a:cubicBezTo>
                    <a:cubicBezTo>
                      <a:pt x="115" y="260"/>
                      <a:pt x="81" y="260"/>
                      <a:pt x="49" y="254"/>
                    </a:cubicBezTo>
                    <a:cubicBezTo>
                      <a:pt x="9" y="247"/>
                      <a:pt x="9" y="247"/>
                      <a:pt x="8" y="207"/>
                    </a:cubicBezTo>
                    <a:cubicBezTo>
                      <a:pt x="6" y="154"/>
                      <a:pt x="0" y="94"/>
                      <a:pt x="0" y="44"/>
                    </a:cubicBezTo>
                    <a:lnTo>
                      <a:pt x="142" y="0"/>
                    </a:lnTo>
                    <a:close/>
                  </a:path>
                </a:pathLst>
              </a:custGeom>
              <a:solidFill>
                <a:srgbClr val="047CB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2" name="iṧļïdé"/>
              <p:cNvSpPr/>
              <p:nvPr/>
            </p:nvSpPr>
            <p:spPr bwMode="auto">
              <a:xfrm>
                <a:off x="5378450" y="5040313"/>
                <a:ext cx="1008063" cy="1169988"/>
              </a:xfrm>
              <a:custGeom>
                <a:avLst/>
                <a:gdLst>
                  <a:gd name="T0" fmla="*/ 296 w 305"/>
                  <a:gd name="T1" fmla="*/ 68 h 355"/>
                  <a:gd name="T2" fmla="*/ 220 w 305"/>
                  <a:gd name="T3" fmla="*/ 163 h 355"/>
                  <a:gd name="T4" fmla="*/ 305 w 305"/>
                  <a:gd name="T5" fmla="*/ 317 h 355"/>
                  <a:gd name="T6" fmla="*/ 183 w 305"/>
                  <a:gd name="T7" fmla="*/ 349 h 355"/>
                  <a:gd name="T8" fmla="*/ 144 w 305"/>
                  <a:gd name="T9" fmla="*/ 345 h 355"/>
                  <a:gd name="T10" fmla="*/ 114 w 305"/>
                  <a:gd name="T11" fmla="*/ 299 h 355"/>
                  <a:gd name="T12" fmla="*/ 10 w 305"/>
                  <a:gd name="T13" fmla="*/ 109 h 355"/>
                  <a:gd name="T14" fmla="*/ 10 w 305"/>
                  <a:gd name="T15" fmla="*/ 28 h 355"/>
                  <a:gd name="T16" fmla="*/ 84 w 305"/>
                  <a:gd name="T17" fmla="*/ 7 h 355"/>
                  <a:gd name="T18" fmla="*/ 252 w 305"/>
                  <a:gd name="T19" fmla="*/ 60 h 355"/>
                  <a:gd name="T20" fmla="*/ 296 w 305"/>
                  <a:gd name="T21" fmla="*/ 6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55">
                    <a:moveTo>
                      <a:pt x="296" y="68"/>
                    </a:moveTo>
                    <a:cubicBezTo>
                      <a:pt x="284" y="87"/>
                      <a:pt x="242" y="155"/>
                      <a:pt x="220" y="163"/>
                    </a:cubicBezTo>
                    <a:cubicBezTo>
                      <a:pt x="229" y="220"/>
                      <a:pt x="274" y="270"/>
                      <a:pt x="305" y="317"/>
                    </a:cubicBezTo>
                    <a:cubicBezTo>
                      <a:pt x="277" y="340"/>
                      <a:pt x="219" y="346"/>
                      <a:pt x="183" y="349"/>
                    </a:cubicBezTo>
                    <a:cubicBezTo>
                      <a:pt x="164" y="350"/>
                      <a:pt x="157" y="355"/>
                      <a:pt x="144" y="345"/>
                    </a:cubicBezTo>
                    <a:cubicBezTo>
                      <a:pt x="132" y="336"/>
                      <a:pt x="123" y="312"/>
                      <a:pt x="114" y="299"/>
                    </a:cubicBezTo>
                    <a:cubicBezTo>
                      <a:pt x="76" y="239"/>
                      <a:pt x="29" y="177"/>
                      <a:pt x="10" y="109"/>
                    </a:cubicBezTo>
                    <a:cubicBezTo>
                      <a:pt x="4" y="85"/>
                      <a:pt x="0" y="51"/>
                      <a:pt x="10" y="28"/>
                    </a:cubicBezTo>
                    <a:cubicBezTo>
                      <a:pt x="24" y="0"/>
                      <a:pt x="56" y="3"/>
                      <a:pt x="84" y="7"/>
                    </a:cubicBezTo>
                    <a:cubicBezTo>
                      <a:pt x="144" y="16"/>
                      <a:pt x="201" y="28"/>
                      <a:pt x="252" y="60"/>
                    </a:cubicBezTo>
                    <a:cubicBezTo>
                      <a:pt x="296" y="68"/>
                      <a:pt x="296" y="68"/>
                      <a:pt x="296" y="68"/>
                    </a:cubicBezTo>
                  </a:path>
                </a:pathLst>
              </a:custGeom>
              <a:solidFill>
                <a:srgbClr val="369FC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3" name="ï$ḷiḓé"/>
              <p:cNvSpPr/>
              <p:nvPr/>
            </p:nvSpPr>
            <p:spPr bwMode="auto">
              <a:xfrm>
                <a:off x="5995988" y="6188076"/>
                <a:ext cx="39688" cy="39688"/>
              </a:xfrm>
              <a:custGeom>
                <a:avLst/>
                <a:gdLst>
                  <a:gd name="T0" fmla="*/ 4 w 12"/>
                  <a:gd name="T1" fmla="*/ 0 h 12"/>
                  <a:gd name="T2" fmla="*/ 0 w 12"/>
                  <a:gd name="T3" fmla="*/ 1 h 12"/>
                  <a:gd name="T4" fmla="*/ 7 w 12"/>
                  <a:gd name="T5" fmla="*/ 9 h 12"/>
                  <a:gd name="T6" fmla="*/ 7 w 12"/>
                  <a:gd name="T7" fmla="*/ 9 h 12"/>
                  <a:gd name="T8" fmla="*/ 8 w 12"/>
                  <a:gd name="T9" fmla="*/ 11 h 12"/>
                  <a:gd name="T10" fmla="*/ 10 w 12"/>
                  <a:gd name="T11" fmla="*/ 12 h 12"/>
                  <a:gd name="T12" fmla="*/ 12 w 12"/>
                  <a:gd name="T13" fmla="*/ 11 h 12"/>
                  <a:gd name="T14" fmla="*/ 12 w 12"/>
                  <a:gd name="T15" fmla="*/ 11 h 12"/>
                  <a:gd name="T16" fmla="*/ 12 w 12"/>
                  <a:gd name="T17" fmla="*/ 10 h 12"/>
                  <a:gd name="T18" fmla="*/ 4 w 1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4" y="0"/>
                    </a:moveTo>
                    <a:cubicBezTo>
                      <a:pt x="3" y="0"/>
                      <a:pt x="1" y="1"/>
                      <a:pt x="0" y="1"/>
                    </a:cubicBezTo>
                    <a:cubicBezTo>
                      <a:pt x="3" y="4"/>
                      <a:pt x="6" y="7"/>
                      <a:pt x="7" y="9"/>
                    </a:cubicBezTo>
                    <a:cubicBezTo>
                      <a:pt x="7" y="9"/>
                      <a:pt x="7" y="9"/>
                      <a:pt x="7" y="9"/>
                    </a:cubicBezTo>
                    <a:cubicBezTo>
                      <a:pt x="7" y="10"/>
                      <a:pt x="8" y="11"/>
                      <a:pt x="8" y="11"/>
                    </a:cubicBezTo>
                    <a:cubicBezTo>
                      <a:pt x="8" y="12"/>
                      <a:pt x="9" y="12"/>
                      <a:pt x="10" y="12"/>
                    </a:cubicBezTo>
                    <a:cubicBezTo>
                      <a:pt x="11" y="12"/>
                      <a:pt x="12" y="11"/>
                      <a:pt x="12" y="11"/>
                    </a:cubicBezTo>
                    <a:cubicBezTo>
                      <a:pt x="12" y="11"/>
                      <a:pt x="12" y="11"/>
                      <a:pt x="12" y="11"/>
                    </a:cubicBezTo>
                    <a:cubicBezTo>
                      <a:pt x="12" y="10"/>
                      <a:pt x="12" y="10"/>
                      <a:pt x="12" y="10"/>
                    </a:cubicBezTo>
                    <a:cubicBezTo>
                      <a:pt x="9" y="7"/>
                      <a:pt x="7" y="4"/>
                      <a:pt x="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4" name="ïṡ1ïďê"/>
              <p:cNvSpPr/>
              <p:nvPr/>
            </p:nvSpPr>
            <p:spPr bwMode="auto">
              <a:xfrm>
                <a:off x="5518150" y="5232401"/>
                <a:ext cx="492125" cy="958850"/>
              </a:xfrm>
              <a:custGeom>
                <a:avLst/>
                <a:gdLst>
                  <a:gd name="T0" fmla="*/ 13 w 149"/>
                  <a:gd name="T1" fmla="*/ 0 h 291"/>
                  <a:gd name="T2" fmla="*/ 11 w 149"/>
                  <a:gd name="T3" fmla="*/ 1 h 291"/>
                  <a:gd name="T4" fmla="*/ 16 w 149"/>
                  <a:gd name="T5" fmla="*/ 61 h 291"/>
                  <a:gd name="T6" fmla="*/ 55 w 149"/>
                  <a:gd name="T7" fmla="*/ 146 h 291"/>
                  <a:gd name="T8" fmla="*/ 104 w 149"/>
                  <a:gd name="T9" fmla="*/ 229 h 291"/>
                  <a:gd name="T10" fmla="*/ 127 w 149"/>
                  <a:gd name="T11" fmla="*/ 267 h 291"/>
                  <a:gd name="T12" fmla="*/ 139 w 149"/>
                  <a:gd name="T13" fmla="*/ 284 h 291"/>
                  <a:gd name="T14" fmla="*/ 145 w 149"/>
                  <a:gd name="T15" fmla="*/ 291 h 291"/>
                  <a:gd name="T16" fmla="*/ 149 w 149"/>
                  <a:gd name="T17" fmla="*/ 290 h 291"/>
                  <a:gd name="T18" fmla="*/ 133 w 149"/>
                  <a:gd name="T19" fmla="*/ 270 h 291"/>
                  <a:gd name="T20" fmla="*/ 110 w 149"/>
                  <a:gd name="T21" fmla="*/ 232 h 291"/>
                  <a:gd name="T22" fmla="*/ 62 w 149"/>
                  <a:gd name="T23" fmla="*/ 152 h 291"/>
                  <a:gd name="T24" fmla="*/ 33 w 149"/>
                  <a:gd name="T25" fmla="*/ 94 h 291"/>
                  <a:gd name="T26" fmla="*/ 33 w 149"/>
                  <a:gd name="T27" fmla="*/ 94 h 291"/>
                  <a:gd name="T28" fmla="*/ 32 w 149"/>
                  <a:gd name="T29" fmla="*/ 94 h 291"/>
                  <a:gd name="T30" fmla="*/ 32 w 149"/>
                  <a:gd name="T31" fmla="*/ 92 h 291"/>
                  <a:gd name="T32" fmla="*/ 33 w 149"/>
                  <a:gd name="T33" fmla="*/ 92 h 291"/>
                  <a:gd name="T34" fmla="*/ 21 w 149"/>
                  <a:gd name="T35" fmla="*/ 64 h 291"/>
                  <a:gd name="T36" fmla="*/ 15 w 149"/>
                  <a:gd name="T37" fmla="*/ 1 h 291"/>
                  <a:gd name="T38" fmla="*/ 13 w 149"/>
                  <a:gd name="T3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291">
                    <a:moveTo>
                      <a:pt x="13" y="0"/>
                    </a:moveTo>
                    <a:cubicBezTo>
                      <a:pt x="12" y="0"/>
                      <a:pt x="11" y="0"/>
                      <a:pt x="11" y="1"/>
                    </a:cubicBezTo>
                    <a:cubicBezTo>
                      <a:pt x="0" y="18"/>
                      <a:pt x="9" y="44"/>
                      <a:pt x="16" y="61"/>
                    </a:cubicBezTo>
                    <a:cubicBezTo>
                      <a:pt x="27" y="90"/>
                      <a:pt x="40" y="119"/>
                      <a:pt x="55" y="146"/>
                    </a:cubicBezTo>
                    <a:cubicBezTo>
                      <a:pt x="70" y="175"/>
                      <a:pt x="87" y="202"/>
                      <a:pt x="104" y="229"/>
                    </a:cubicBezTo>
                    <a:cubicBezTo>
                      <a:pt x="112" y="242"/>
                      <a:pt x="119" y="255"/>
                      <a:pt x="127" y="267"/>
                    </a:cubicBezTo>
                    <a:cubicBezTo>
                      <a:pt x="131" y="273"/>
                      <a:pt x="135" y="279"/>
                      <a:pt x="139" y="284"/>
                    </a:cubicBezTo>
                    <a:cubicBezTo>
                      <a:pt x="139" y="285"/>
                      <a:pt x="142" y="288"/>
                      <a:pt x="145" y="291"/>
                    </a:cubicBezTo>
                    <a:cubicBezTo>
                      <a:pt x="146" y="291"/>
                      <a:pt x="148" y="290"/>
                      <a:pt x="149" y="290"/>
                    </a:cubicBezTo>
                    <a:cubicBezTo>
                      <a:pt x="143" y="284"/>
                      <a:pt x="138" y="277"/>
                      <a:pt x="133" y="270"/>
                    </a:cubicBezTo>
                    <a:cubicBezTo>
                      <a:pt x="125" y="257"/>
                      <a:pt x="118" y="244"/>
                      <a:pt x="110" y="232"/>
                    </a:cubicBezTo>
                    <a:cubicBezTo>
                      <a:pt x="94" y="205"/>
                      <a:pt x="77" y="179"/>
                      <a:pt x="62" y="152"/>
                    </a:cubicBezTo>
                    <a:cubicBezTo>
                      <a:pt x="52" y="133"/>
                      <a:pt x="42" y="113"/>
                      <a:pt x="33" y="94"/>
                    </a:cubicBezTo>
                    <a:cubicBezTo>
                      <a:pt x="33" y="94"/>
                      <a:pt x="33" y="94"/>
                      <a:pt x="33" y="94"/>
                    </a:cubicBezTo>
                    <a:cubicBezTo>
                      <a:pt x="32" y="94"/>
                      <a:pt x="32" y="94"/>
                      <a:pt x="32" y="94"/>
                    </a:cubicBezTo>
                    <a:cubicBezTo>
                      <a:pt x="31" y="94"/>
                      <a:pt x="29" y="93"/>
                      <a:pt x="32" y="92"/>
                    </a:cubicBezTo>
                    <a:cubicBezTo>
                      <a:pt x="32" y="92"/>
                      <a:pt x="32" y="92"/>
                      <a:pt x="33" y="92"/>
                    </a:cubicBezTo>
                    <a:cubicBezTo>
                      <a:pt x="29" y="83"/>
                      <a:pt x="25" y="74"/>
                      <a:pt x="21" y="64"/>
                    </a:cubicBezTo>
                    <a:cubicBezTo>
                      <a:pt x="14" y="47"/>
                      <a:pt x="3" y="18"/>
                      <a:pt x="15" y="1"/>
                    </a:cubicBezTo>
                    <a:cubicBezTo>
                      <a:pt x="15" y="0"/>
                      <a:pt x="14" y="0"/>
                      <a:pt x="13"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5" name="îṩļíḍê"/>
              <p:cNvSpPr/>
              <p:nvPr/>
            </p:nvSpPr>
            <p:spPr bwMode="auto">
              <a:xfrm>
                <a:off x="5505450" y="5241926"/>
                <a:ext cx="12700" cy="19050"/>
              </a:xfrm>
              <a:custGeom>
                <a:avLst/>
                <a:gdLst>
                  <a:gd name="T0" fmla="*/ 3 w 4"/>
                  <a:gd name="T1" fmla="*/ 0 h 6"/>
                  <a:gd name="T2" fmla="*/ 3 w 4"/>
                  <a:gd name="T3" fmla="*/ 1 h 6"/>
                  <a:gd name="T4" fmla="*/ 0 w 4"/>
                  <a:gd name="T5" fmla="*/ 4 h 6"/>
                  <a:gd name="T6" fmla="*/ 1 w 4"/>
                  <a:gd name="T7" fmla="*/ 6 h 6"/>
                  <a:gd name="T8" fmla="*/ 1 w 4"/>
                  <a:gd name="T9" fmla="*/ 6 h 6"/>
                  <a:gd name="T10" fmla="*/ 2 w 4"/>
                  <a:gd name="T11" fmla="*/ 5 h 6"/>
                  <a:gd name="T12" fmla="*/ 4 w 4"/>
                  <a:gd name="T13" fmla="*/ 2 h 6"/>
                  <a:gd name="T14" fmla="*/ 4 w 4"/>
                  <a:gd name="T15" fmla="*/ 1 h 6"/>
                  <a:gd name="T16" fmla="*/ 3 w 4"/>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3" y="0"/>
                    </a:moveTo>
                    <a:cubicBezTo>
                      <a:pt x="3" y="0"/>
                      <a:pt x="3" y="0"/>
                      <a:pt x="3" y="1"/>
                    </a:cubicBezTo>
                    <a:cubicBezTo>
                      <a:pt x="2" y="2"/>
                      <a:pt x="1" y="3"/>
                      <a:pt x="0" y="4"/>
                    </a:cubicBezTo>
                    <a:cubicBezTo>
                      <a:pt x="0" y="5"/>
                      <a:pt x="0" y="5"/>
                      <a:pt x="1" y="6"/>
                    </a:cubicBezTo>
                    <a:cubicBezTo>
                      <a:pt x="1" y="6"/>
                      <a:pt x="1" y="6"/>
                      <a:pt x="1" y="6"/>
                    </a:cubicBezTo>
                    <a:cubicBezTo>
                      <a:pt x="2" y="6"/>
                      <a:pt x="2" y="6"/>
                      <a:pt x="2" y="5"/>
                    </a:cubicBezTo>
                    <a:cubicBezTo>
                      <a:pt x="3" y="4"/>
                      <a:pt x="3" y="3"/>
                      <a:pt x="4" y="2"/>
                    </a:cubicBezTo>
                    <a:cubicBezTo>
                      <a:pt x="4" y="1"/>
                      <a:pt x="4" y="1"/>
                      <a:pt x="4" y="1"/>
                    </a:cubicBezTo>
                    <a:cubicBezTo>
                      <a:pt x="4" y="0"/>
                      <a:pt x="4" y="0"/>
                      <a:pt x="3"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6" name="ïṩḷidé"/>
              <p:cNvSpPr/>
              <p:nvPr/>
            </p:nvSpPr>
            <p:spPr bwMode="auto">
              <a:xfrm>
                <a:off x="5497513" y="5281613"/>
                <a:ext cx="436563" cy="892175"/>
              </a:xfrm>
              <a:custGeom>
                <a:avLst/>
                <a:gdLst>
                  <a:gd name="T0" fmla="*/ 125 w 132"/>
                  <a:gd name="T1" fmla="*/ 264 h 271"/>
                  <a:gd name="T2" fmla="*/ 132 w 132"/>
                  <a:gd name="T3" fmla="*/ 271 h 271"/>
                  <a:gd name="T4" fmla="*/ 126 w 132"/>
                  <a:gd name="T5" fmla="*/ 262 h 271"/>
                  <a:gd name="T6" fmla="*/ 116 w 132"/>
                  <a:gd name="T7" fmla="*/ 250 h 271"/>
                  <a:gd name="T8" fmla="*/ 122 w 132"/>
                  <a:gd name="T9" fmla="*/ 257 h 271"/>
                  <a:gd name="T10" fmla="*/ 117 w 132"/>
                  <a:gd name="T11" fmla="*/ 248 h 271"/>
                  <a:gd name="T12" fmla="*/ 108 w 132"/>
                  <a:gd name="T13" fmla="*/ 236 h 271"/>
                  <a:gd name="T14" fmla="*/ 114 w 132"/>
                  <a:gd name="T15" fmla="*/ 243 h 271"/>
                  <a:gd name="T16" fmla="*/ 109 w 132"/>
                  <a:gd name="T17" fmla="*/ 234 h 271"/>
                  <a:gd name="T18" fmla="*/ 100 w 132"/>
                  <a:gd name="T19" fmla="*/ 222 h 271"/>
                  <a:gd name="T20" fmla="*/ 105 w 132"/>
                  <a:gd name="T21" fmla="*/ 229 h 271"/>
                  <a:gd name="T22" fmla="*/ 101 w 132"/>
                  <a:gd name="T23" fmla="*/ 220 h 271"/>
                  <a:gd name="T24" fmla="*/ 91 w 132"/>
                  <a:gd name="T25" fmla="*/ 208 h 271"/>
                  <a:gd name="T26" fmla="*/ 96 w 132"/>
                  <a:gd name="T27" fmla="*/ 215 h 271"/>
                  <a:gd name="T28" fmla="*/ 96 w 132"/>
                  <a:gd name="T29" fmla="*/ 212 h 271"/>
                  <a:gd name="T30" fmla="*/ 83 w 132"/>
                  <a:gd name="T31" fmla="*/ 193 h 271"/>
                  <a:gd name="T32" fmla="*/ 86 w 132"/>
                  <a:gd name="T33" fmla="*/ 201 h 271"/>
                  <a:gd name="T34" fmla="*/ 88 w 132"/>
                  <a:gd name="T35" fmla="*/ 200 h 271"/>
                  <a:gd name="T36" fmla="*/ 74 w 132"/>
                  <a:gd name="T37" fmla="*/ 179 h 271"/>
                  <a:gd name="T38" fmla="*/ 78 w 132"/>
                  <a:gd name="T39" fmla="*/ 188 h 271"/>
                  <a:gd name="T40" fmla="*/ 79 w 132"/>
                  <a:gd name="T41" fmla="*/ 186 h 271"/>
                  <a:gd name="T42" fmla="*/ 66 w 132"/>
                  <a:gd name="T43" fmla="*/ 165 h 271"/>
                  <a:gd name="T44" fmla="*/ 69 w 132"/>
                  <a:gd name="T45" fmla="*/ 174 h 271"/>
                  <a:gd name="T46" fmla="*/ 71 w 132"/>
                  <a:gd name="T47" fmla="*/ 173 h 271"/>
                  <a:gd name="T48" fmla="*/ 58 w 132"/>
                  <a:gd name="T49" fmla="*/ 151 h 271"/>
                  <a:gd name="T50" fmla="*/ 61 w 132"/>
                  <a:gd name="T51" fmla="*/ 159 h 271"/>
                  <a:gd name="T52" fmla="*/ 63 w 132"/>
                  <a:gd name="T53" fmla="*/ 158 h 271"/>
                  <a:gd name="T54" fmla="*/ 50 w 132"/>
                  <a:gd name="T55" fmla="*/ 136 h 271"/>
                  <a:gd name="T56" fmla="*/ 53 w 132"/>
                  <a:gd name="T57" fmla="*/ 145 h 271"/>
                  <a:gd name="T58" fmla="*/ 51 w 132"/>
                  <a:gd name="T59" fmla="*/ 137 h 271"/>
                  <a:gd name="T60" fmla="*/ 42 w 132"/>
                  <a:gd name="T61" fmla="*/ 122 h 271"/>
                  <a:gd name="T62" fmla="*/ 47 w 132"/>
                  <a:gd name="T63" fmla="*/ 131 h 271"/>
                  <a:gd name="T64" fmla="*/ 44 w 132"/>
                  <a:gd name="T65" fmla="*/ 122 h 271"/>
                  <a:gd name="T66" fmla="*/ 35 w 132"/>
                  <a:gd name="T67" fmla="*/ 107 h 271"/>
                  <a:gd name="T68" fmla="*/ 39 w 132"/>
                  <a:gd name="T69" fmla="*/ 117 h 271"/>
                  <a:gd name="T70" fmla="*/ 37 w 132"/>
                  <a:gd name="T71" fmla="*/ 108 h 271"/>
                  <a:gd name="T72" fmla="*/ 28 w 132"/>
                  <a:gd name="T73" fmla="*/ 93 h 271"/>
                  <a:gd name="T74" fmla="*/ 32 w 132"/>
                  <a:gd name="T75" fmla="*/ 102 h 271"/>
                  <a:gd name="T76" fmla="*/ 29 w 132"/>
                  <a:gd name="T77" fmla="*/ 93 h 271"/>
                  <a:gd name="T78" fmla="*/ 21 w 132"/>
                  <a:gd name="T79" fmla="*/ 78 h 271"/>
                  <a:gd name="T80" fmla="*/ 25 w 132"/>
                  <a:gd name="T81" fmla="*/ 87 h 271"/>
                  <a:gd name="T82" fmla="*/ 23 w 132"/>
                  <a:gd name="T83" fmla="*/ 78 h 271"/>
                  <a:gd name="T84" fmla="*/ 15 w 132"/>
                  <a:gd name="T85" fmla="*/ 63 h 271"/>
                  <a:gd name="T86" fmla="*/ 19 w 132"/>
                  <a:gd name="T87" fmla="*/ 72 h 271"/>
                  <a:gd name="T88" fmla="*/ 16 w 132"/>
                  <a:gd name="T89" fmla="*/ 63 h 271"/>
                  <a:gd name="T90" fmla="*/ 9 w 132"/>
                  <a:gd name="T91" fmla="*/ 47 h 271"/>
                  <a:gd name="T92" fmla="*/ 12 w 132"/>
                  <a:gd name="T93" fmla="*/ 57 h 271"/>
                  <a:gd name="T94" fmla="*/ 11 w 132"/>
                  <a:gd name="T95" fmla="*/ 48 h 271"/>
                  <a:gd name="T96" fmla="*/ 4 w 132"/>
                  <a:gd name="T97" fmla="*/ 32 h 271"/>
                  <a:gd name="T98" fmla="*/ 7 w 132"/>
                  <a:gd name="T99" fmla="*/ 42 h 271"/>
                  <a:gd name="T100" fmla="*/ 6 w 132"/>
                  <a:gd name="T101" fmla="*/ 33 h 271"/>
                  <a:gd name="T102" fmla="*/ 1 w 132"/>
                  <a:gd name="T103" fmla="*/ 16 h 271"/>
                  <a:gd name="T104" fmla="*/ 3 w 132"/>
                  <a:gd name="T105" fmla="*/ 26 h 271"/>
                  <a:gd name="T106" fmla="*/ 2 w 132"/>
                  <a:gd name="T107" fmla="*/ 17 h 271"/>
                  <a:gd name="T108" fmla="*/ 0 w 132"/>
                  <a:gd name="T109" fmla="*/ 0 h 271"/>
                  <a:gd name="T110" fmla="*/ 1 w 132"/>
                  <a:gd name="T111" fmla="*/ 10 h 271"/>
                  <a:gd name="T112" fmla="*/ 2 w 132"/>
                  <a:gd name="T113" fmla="*/ 7 h 271"/>
                  <a:gd name="T114" fmla="*/ 1 w 132"/>
                  <a:gd name="T115"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271">
                    <a:moveTo>
                      <a:pt x="126" y="262"/>
                    </a:moveTo>
                    <a:cubicBezTo>
                      <a:pt x="126" y="262"/>
                      <a:pt x="126" y="262"/>
                      <a:pt x="126" y="262"/>
                    </a:cubicBezTo>
                    <a:cubicBezTo>
                      <a:pt x="125" y="263"/>
                      <a:pt x="125" y="263"/>
                      <a:pt x="125" y="264"/>
                    </a:cubicBezTo>
                    <a:cubicBezTo>
                      <a:pt x="127" y="266"/>
                      <a:pt x="129" y="268"/>
                      <a:pt x="130" y="270"/>
                    </a:cubicBezTo>
                    <a:cubicBezTo>
                      <a:pt x="131" y="271"/>
                      <a:pt x="131" y="271"/>
                      <a:pt x="131" y="271"/>
                    </a:cubicBezTo>
                    <a:cubicBezTo>
                      <a:pt x="132" y="271"/>
                      <a:pt x="132" y="271"/>
                      <a:pt x="132" y="271"/>
                    </a:cubicBezTo>
                    <a:cubicBezTo>
                      <a:pt x="132" y="270"/>
                      <a:pt x="132" y="270"/>
                      <a:pt x="132" y="269"/>
                    </a:cubicBezTo>
                    <a:cubicBezTo>
                      <a:pt x="130" y="267"/>
                      <a:pt x="129" y="265"/>
                      <a:pt x="127" y="263"/>
                    </a:cubicBezTo>
                    <a:cubicBezTo>
                      <a:pt x="127" y="262"/>
                      <a:pt x="126" y="262"/>
                      <a:pt x="126" y="262"/>
                    </a:cubicBezTo>
                    <a:moveTo>
                      <a:pt x="117" y="248"/>
                    </a:moveTo>
                    <a:cubicBezTo>
                      <a:pt x="117" y="248"/>
                      <a:pt x="117" y="248"/>
                      <a:pt x="117" y="248"/>
                    </a:cubicBezTo>
                    <a:cubicBezTo>
                      <a:pt x="116" y="249"/>
                      <a:pt x="116" y="249"/>
                      <a:pt x="116" y="250"/>
                    </a:cubicBezTo>
                    <a:cubicBezTo>
                      <a:pt x="118" y="252"/>
                      <a:pt x="119" y="255"/>
                      <a:pt x="121" y="257"/>
                    </a:cubicBezTo>
                    <a:cubicBezTo>
                      <a:pt x="122" y="257"/>
                      <a:pt x="122" y="257"/>
                      <a:pt x="122" y="257"/>
                    </a:cubicBezTo>
                    <a:cubicBezTo>
                      <a:pt x="122" y="257"/>
                      <a:pt x="122" y="257"/>
                      <a:pt x="122" y="257"/>
                    </a:cubicBezTo>
                    <a:cubicBezTo>
                      <a:pt x="123" y="257"/>
                      <a:pt x="123" y="256"/>
                      <a:pt x="122" y="256"/>
                    </a:cubicBezTo>
                    <a:cubicBezTo>
                      <a:pt x="121" y="253"/>
                      <a:pt x="120" y="251"/>
                      <a:pt x="118" y="249"/>
                    </a:cubicBezTo>
                    <a:cubicBezTo>
                      <a:pt x="118" y="249"/>
                      <a:pt x="118" y="248"/>
                      <a:pt x="117" y="248"/>
                    </a:cubicBezTo>
                    <a:moveTo>
                      <a:pt x="109" y="234"/>
                    </a:moveTo>
                    <a:cubicBezTo>
                      <a:pt x="109" y="234"/>
                      <a:pt x="109" y="234"/>
                      <a:pt x="109" y="234"/>
                    </a:cubicBezTo>
                    <a:cubicBezTo>
                      <a:pt x="108" y="235"/>
                      <a:pt x="108" y="235"/>
                      <a:pt x="108" y="236"/>
                    </a:cubicBezTo>
                    <a:cubicBezTo>
                      <a:pt x="112" y="243"/>
                      <a:pt x="112" y="243"/>
                      <a:pt x="112" y="243"/>
                    </a:cubicBezTo>
                    <a:cubicBezTo>
                      <a:pt x="113" y="243"/>
                      <a:pt x="113" y="243"/>
                      <a:pt x="113" y="243"/>
                    </a:cubicBezTo>
                    <a:cubicBezTo>
                      <a:pt x="114" y="243"/>
                      <a:pt x="114" y="243"/>
                      <a:pt x="114" y="243"/>
                    </a:cubicBezTo>
                    <a:cubicBezTo>
                      <a:pt x="114" y="243"/>
                      <a:pt x="114" y="242"/>
                      <a:pt x="114" y="242"/>
                    </a:cubicBezTo>
                    <a:cubicBezTo>
                      <a:pt x="110" y="235"/>
                      <a:pt x="110" y="235"/>
                      <a:pt x="110" y="235"/>
                    </a:cubicBezTo>
                    <a:cubicBezTo>
                      <a:pt x="110" y="234"/>
                      <a:pt x="109" y="234"/>
                      <a:pt x="109" y="234"/>
                    </a:cubicBezTo>
                    <a:moveTo>
                      <a:pt x="101" y="220"/>
                    </a:moveTo>
                    <a:cubicBezTo>
                      <a:pt x="101" y="220"/>
                      <a:pt x="100" y="220"/>
                      <a:pt x="100" y="220"/>
                    </a:cubicBezTo>
                    <a:cubicBezTo>
                      <a:pt x="100" y="221"/>
                      <a:pt x="100" y="221"/>
                      <a:pt x="100" y="222"/>
                    </a:cubicBezTo>
                    <a:cubicBezTo>
                      <a:pt x="101" y="224"/>
                      <a:pt x="103" y="226"/>
                      <a:pt x="104" y="229"/>
                    </a:cubicBezTo>
                    <a:cubicBezTo>
                      <a:pt x="105" y="229"/>
                      <a:pt x="105" y="229"/>
                      <a:pt x="105" y="229"/>
                    </a:cubicBezTo>
                    <a:cubicBezTo>
                      <a:pt x="105" y="229"/>
                      <a:pt x="105" y="229"/>
                      <a:pt x="105" y="229"/>
                    </a:cubicBezTo>
                    <a:cubicBezTo>
                      <a:pt x="106" y="229"/>
                      <a:pt x="106" y="228"/>
                      <a:pt x="106" y="228"/>
                    </a:cubicBezTo>
                    <a:cubicBezTo>
                      <a:pt x="104" y="225"/>
                      <a:pt x="103" y="223"/>
                      <a:pt x="102" y="221"/>
                    </a:cubicBezTo>
                    <a:cubicBezTo>
                      <a:pt x="101" y="220"/>
                      <a:pt x="101" y="220"/>
                      <a:pt x="101" y="220"/>
                    </a:cubicBezTo>
                    <a:moveTo>
                      <a:pt x="92" y="207"/>
                    </a:moveTo>
                    <a:cubicBezTo>
                      <a:pt x="92" y="207"/>
                      <a:pt x="91" y="207"/>
                      <a:pt x="91" y="207"/>
                    </a:cubicBezTo>
                    <a:cubicBezTo>
                      <a:pt x="91" y="207"/>
                      <a:pt x="91" y="208"/>
                      <a:pt x="91" y="208"/>
                    </a:cubicBezTo>
                    <a:cubicBezTo>
                      <a:pt x="92" y="210"/>
                      <a:pt x="93" y="211"/>
                      <a:pt x="94" y="213"/>
                    </a:cubicBezTo>
                    <a:cubicBezTo>
                      <a:pt x="94" y="213"/>
                      <a:pt x="95" y="214"/>
                      <a:pt x="95" y="215"/>
                    </a:cubicBezTo>
                    <a:cubicBezTo>
                      <a:pt x="96" y="215"/>
                      <a:pt x="96" y="215"/>
                      <a:pt x="96" y="215"/>
                    </a:cubicBezTo>
                    <a:cubicBezTo>
                      <a:pt x="97" y="215"/>
                      <a:pt x="97" y="215"/>
                      <a:pt x="97" y="215"/>
                    </a:cubicBezTo>
                    <a:cubicBezTo>
                      <a:pt x="97" y="215"/>
                      <a:pt x="97" y="214"/>
                      <a:pt x="97" y="214"/>
                    </a:cubicBezTo>
                    <a:cubicBezTo>
                      <a:pt x="97" y="213"/>
                      <a:pt x="96" y="212"/>
                      <a:pt x="96" y="212"/>
                    </a:cubicBezTo>
                    <a:cubicBezTo>
                      <a:pt x="95" y="210"/>
                      <a:pt x="94" y="209"/>
                      <a:pt x="93" y="207"/>
                    </a:cubicBezTo>
                    <a:cubicBezTo>
                      <a:pt x="92" y="207"/>
                      <a:pt x="92" y="207"/>
                      <a:pt x="92" y="207"/>
                    </a:cubicBezTo>
                    <a:moveTo>
                      <a:pt x="83" y="193"/>
                    </a:moveTo>
                    <a:cubicBezTo>
                      <a:pt x="83" y="193"/>
                      <a:pt x="82" y="193"/>
                      <a:pt x="82" y="193"/>
                    </a:cubicBezTo>
                    <a:cubicBezTo>
                      <a:pt x="82" y="193"/>
                      <a:pt x="82" y="194"/>
                      <a:pt x="82" y="194"/>
                    </a:cubicBezTo>
                    <a:cubicBezTo>
                      <a:pt x="83" y="197"/>
                      <a:pt x="85" y="199"/>
                      <a:pt x="86" y="201"/>
                    </a:cubicBezTo>
                    <a:cubicBezTo>
                      <a:pt x="87" y="202"/>
                      <a:pt x="87" y="202"/>
                      <a:pt x="87" y="202"/>
                    </a:cubicBezTo>
                    <a:cubicBezTo>
                      <a:pt x="88" y="202"/>
                      <a:pt x="88" y="202"/>
                      <a:pt x="88" y="202"/>
                    </a:cubicBezTo>
                    <a:cubicBezTo>
                      <a:pt x="88" y="201"/>
                      <a:pt x="88" y="201"/>
                      <a:pt x="88" y="200"/>
                    </a:cubicBezTo>
                    <a:cubicBezTo>
                      <a:pt x="87" y="198"/>
                      <a:pt x="85" y="196"/>
                      <a:pt x="84" y="193"/>
                    </a:cubicBezTo>
                    <a:cubicBezTo>
                      <a:pt x="84" y="193"/>
                      <a:pt x="83" y="193"/>
                      <a:pt x="83" y="193"/>
                    </a:cubicBezTo>
                    <a:moveTo>
                      <a:pt x="74" y="179"/>
                    </a:moveTo>
                    <a:cubicBezTo>
                      <a:pt x="74" y="179"/>
                      <a:pt x="74" y="179"/>
                      <a:pt x="74" y="179"/>
                    </a:cubicBezTo>
                    <a:cubicBezTo>
                      <a:pt x="73" y="179"/>
                      <a:pt x="73" y="180"/>
                      <a:pt x="73" y="181"/>
                    </a:cubicBezTo>
                    <a:cubicBezTo>
                      <a:pt x="75" y="183"/>
                      <a:pt x="76" y="185"/>
                      <a:pt x="78" y="188"/>
                    </a:cubicBezTo>
                    <a:cubicBezTo>
                      <a:pt x="79" y="188"/>
                      <a:pt x="79" y="188"/>
                      <a:pt x="79" y="188"/>
                    </a:cubicBezTo>
                    <a:cubicBezTo>
                      <a:pt x="79" y="188"/>
                      <a:pt x="79" y="188"/>
                      <a:pt x="79" y="188"/>
                    </a:cubicBezTo>
                    <a:cubicBezTo>
                      <a:pt x="80" y="188"/>
                      <a:pt x="80" y="187"/>
                      <a:pt x="79" y="186"/>
                    </a:cubicBezTo>
                    <a:cubicBezTo>
                      <a:pt x="78" y="184"/>
                      <a:pt x="77" y="182"/>
                      <a:pt x="75" y="180"/>
                    </a:cubicBezTo>
                    <a:cubicBezTo>
                      <a:pt x="75" y="179"/>
                      <a:pt x="75" y="179"/>
                      <a:pt x="74" y="179"/>
                    </a:cubicBezTo>
                    <a:moveTo>
                      <a:pt x="66" y="165"/>
                    </a:moveTo>
                    <a:cubicBezTo>
                      <a:pt x="66" y="165"/>
                      <a:pt x="66" y="165"/>
                      <a:pt x="66" y="165"/>
                    </a:cubicBezTo>
                    <a:cubicBezTo>
                      <a:pt x="65" y="165"/>
                      <a:pt x="65" y="166"/>
                      <a:pt x="65" y="166"/>
                    </a:cubicBezTo>
                    <a:cubicBezTo>
                      <a:pt x="67" y="169"/>
                      <a:pt x="68" y="171"/>
                      <a:pt x="69" y="174"/>
                    </a:cubicBezTo>
                    <a:cubicBezTo>
                      <a:pt x="70" y="174"/>
                      <a:pt x="70" y="174"/>
                      <a:pt x="70" y="174"/>
                    </a:cubicBezTo>
                    <a:cubicBezTo>
                      <a:pt x="71" y="174"/>
                      <a:pt x="71" y="174"/>
                      <a:pt x="71" y="174"/>
                    </a:cubicBezTo>
                    <a:cubicBezTo>
                      <a:pt x="71" y="174"/>
                      <a:pt x="71" y="173"/>
                      <a:pt x="71" y="173"/>
                    </a:cubicBezTo>
                    <a:cubicBezTo>
                      <a:pt x="70" y="170"/>
                      <a:pt x="68" y="168"/>
                      <a:pt x="67" y="165"/>
                    </a:cubicBezTo>
                    <a:cubicBezTo>
                      <a:pt x="67" y="165"/>
                      <a:pt x="66" y="165"/>
                      <a:pt x="66" y="165"/>
                    </a:cubicBezTo>
                    <a:moveTo>
                      <a:pt x="58" y="151"/>
                    </a:moveTo>
                    <a:cubicBezTo>
                      <a:pt x="58" y="151"/>
                      <a:pt x="58" y="151"/>
                      <a:pt x="58" y="151"/>
                    </a:cubicBezTo>
                    <a:cubicBezTo>
                      <a:pt x="57" y="151"/>
                      <a:pt x="57" y="152"/>
                      <a:pt x="57" y="152"/>
                    </a:cubicBezTo>
                    <a:cubicBezTo>
                      <a:pt x="58" y="155"/>
                      <a:pt x="60" y="157"/>
                      <a:pt x="61" y="159"/>
                    </a:cubicBezTo>
                    <a:cubicBezTo>
                      <a:pt x="62" y="160"/>
                      <a:pt x="62" y="160"/>
                      <a:pt x="62" y="160"/>
                    </a:cubicBezTo>
                    <a:cubicBezTo>
                      <a:pt x="62" y="160"/>
                      <a:pt x="62" y="160"/>
                      <a:pt x="62" y="160"/>
                    </a:cubicBezTo>
                    <a:cubicBezTo>
                      <a:pt x="63" y="159"/>
                      <a:pt x="63" y="159"/>
                      <a:pt x="63" y="158"/>
                    </a:cubicBezTo>
                    <a:cubicBezTo>
                      <a:pt x="62" y="156"/>
                      <a:pt x="60" y="154"/>
                      <a:pt x="59" y="151"/>
                    </a:cubicBezTo>
                    <a:cubicBezTo>
                      <a:pt x="59" y="151"/>
                      <a:pt x="58" y="151"/>
                      <a:pt x="58" y="151"/>
                    </a:cubicBezTo>
                    <a:moveTo>
                      <a:pt x="50" y="136"/>
                    </a:moveTo>
                    <a:cubicBezTo>
                      <a:pt x="50" y="136"/>
                      <a:pt x="50" y="136"/>
                      <a:pt x="50" y="136"/>
                    </a:cubicBezTo>
                    <a:cubicBezTo>
                      <a:pt x="49" y="137"/>
                      <a:pt x="49" y="137"/>
                      <a:pt x="49" y="138"/>
                    </a:cubicBezTo>
                    <a:cubicBezTo>
                      <a:pt x="53" y="145"/>
                      <a:pt x="53" y="145"/>
                      <a:pt x="53" y="145"/>
                    </a:cubicBezTo>
                    <a:cubicBezTo>
                      <a:pt x="54" y="145"/>
                      <a:pt x="54" y="145"/>
                      <a:pt x="54" y="145"/>
                    </a:cubicBezTo>
                    <a:cubicBezTo>
                      <a:pt x="55" y="144"/>
                      <a:pt x="55" y="144"/>
                      <a:pt x="55" y="144"/>
                    </a:cubicBezTo>
                    <a:cubicBezTo>
                      <a:pt x="51" y="137"/>
                      <a:pt x="51" y="137"/>
                      <a:pt x="51" y="137"/>
                    </a:cubicBezTo>
                    <a:cubicBezTo>
                      <a:pt x="51" y="137"/>
                      <a:pt x="51" y="136"/>
                      <a:pt x="50" y="136"/>
                    </a:cubicBezTo>
                    <a:moveTo>
                      <a:pt x="43" y="122"/>
                    </a:moveTo>
                    <a:cubicBezTo>
                      <a:pt x="43" y="122"/>
                      <a:pt x="43" y="122"/>
                      <a:pt x="42" y="122"/>
                    </a:cubicBezTo>
                    <a:cubicBezTo>
                      <a:pt x="42" y="122"/>
                      <a:pt x="42" y="123"/>
                      <a:pt x="42" y="123"/>
                    </a:cubicBezTo>
                    <a:cubicBezTo>
                      <a:pt x="43" y="126"/>
                      <a:pt x="44" y="128"/>
                      <a:pt x="46" y="131"/>
                    </a:cubicBezTo>
                    <a:cubicBezTo>
                      <a:pt x="46" y="131"/>
                      <a:pt x="46" y="131"/>
                      <a:pt x="47" y="131"/>
                    </a:cubicBezTo>
                    <a:cubicBezTo>
                      <a:pt x="47" y="131"/>
                      <a:pt x="47" y="131"/>
                      <a:pt x="47" y="131"/>
                    </a:cubicBezTo>
                    <a:cubicBezTo>
                      <a:pt x="48" y="131"/>
                      <a:pt x="48" y="130"/>
                      <a:pt x="47" y="130"/>
                    </a:cubicBezTo>
                    <a:cubicBezTo>
                      <a:pt x="46" y="127"/>
                      <a:pt x="45" y="125"/>
                      <a:pt x="44" y="122"/>
                    </a:cubicBezTo>
                    <a:cubicBezTo>
                      <a:pt x="44" y="122"/>
                      <a:pt x="43" y="122"/>
                      <a:pt x="43" y="122"/>
                    </a:cubicBezTo>
                    <a:moveTo>
                      <a:pt x="36" y="107"/>
                    </a:moveTo>
                    <a:cubicBezTo>
                      <a:pt x="35" y="107"/>
                      <a:pt x="35" y="107"/>
                      <a:pt x="35" y="107"/>
                    </a:cubicBezTo>
                    <a:cubicBezTo>
                      <a:pt x="35" y="108"/>
                      <a:pt x="34" y="108"/>
                      <a:pt x="35" y="109"/>
                    </a:cubicBezTo>
                    <a:cubicBezTo>
                      <a:pt x="36" y="111"/>
                      <a:pt x="37" y="114"/>
                      <a:pt x="38" y="116"/>
                    </a:cubicBezTo>
                    <a:cubicBezTo>
                      <a:pt x="38" y="116"/>
                      <a:pt x="39" y="117"/>
                      <a:pt x="39" y="117"/>
                    </a:cubicBezTo>
                    <a:cubicBezTo>
                      <a:pt x="40" y="116"/>
                      <a:pt x="40" y="116"/>
                      <a:pt x="40" y="116"/>
                    </a:cubicBezTo>
                    <a:cubicBezTo>
                      <a:pt x="40" y="116"/>
                      <a:pt x="40" y="116"/>
                      <a:pt x="40" y="115"/>
                    </a:cubicBezTo>
                    <a:cubicBezTo>
                      <a:pt x="39" y="113"/>
                      <a:pt x="38" y="110"/>
                      <a:pt x="37" y="108"/>
                    </a:cubicBezTo>
                    <a:cubicBezTo>
                      <a:pt x="36" y="107"/>
                      <a:pt x="36" y="107"/>
                      <a:pt x="36" y="107"/>
                    </a:cubicBezTo>
                    <a:moveTo>
                      <a:pt x="29" y="92"/>
                    </a:moveTo>
                    <a:cubicBezTo>
                      <a:pt x="28" y="92"/>
                      <a:pt x="28" y="93"/>
                      <a:pt x="28" y="93"/>
                    </a:cubicBezTo>
                    <a:cubicBezTo>
                      <a:pt x="28" y="93"/>
                      <a:pt x="27" y="93"/>
                      <a:pt x="28" y="94"/>
                    </a:cubicBezTo>
                    <a:cubicBezTo>
                      <a:pt x="29" y="96"/>
                      <a:pt x="30" y="99"/>
                      <a:pt x="31" y="101"/>
                    </a:cubicBezTo>
                    <a:cubicBezTo>
                      <a:pt x="31" y="102"/>
                      <a:pt x="32" y="102"/>
                      <a:pt x="32" y="102"/>
                    </a:cubicBezTo>
                    <a:cubicBezTo>
                      <a:pt x="32" y="102"/>
                      <a:pt x="32" y="102"/>
                      <a:pt x="32" y="102"/>
                    </a:cubicBezTo>
                    <a:cubicBezTo>
                      <a:pt x="33" y="102"/>
                      <a:pt x="33" y="101"/>
                      <a:pt x="33" y="100"/>
                    </a:cubicBezTo>
                    <a:cubicBezTo>
                      <a:pt x="32" y="98"/>
                      <a:pt x="31" y="96"/>
                      <a:pt x="29" y="93"/>
                    </a:cubicBezTo>
                    <a:cubicBezTo>
                      <a:pt x="29" y="93"/>
                      <a:pt x="29" y="92"/>
                      <a:pt x="29" y="92"/>
                    </a:cubicBezTo>
                    <a:moveTo>
                      <a:pt x="22" y="78"/>
                    </a:moveTo>
                    <a:cubicBezTo>
                      <a:pt x="22" y="78"/>
                      <a:pt x="22" y="78"/>
                      <a:pt x="21" y="78"/>
                    </a:cubicBezTo>
                    <a:cubicBezTo>
                      <a:pt x="21" y="78"/>
                      <a:pt x="21" y="79"/>
                      <a:pt x="21" y="79"/>
                    </a:cubicBezTo>
                    <a:cubicBezTo>
                      <a:pt x="22" y="82"/>
                      <a:pt x="23" y="84"/>
                      <a:pt x="24" y="86"/>
                    </a:cubicBezTo>
                    <a:cubicBezTo>
                      <a:pt x="24" y="87"/>
                      <a:pt x="25" y="87"/>
                      <a:pt x="25" y="87"/>
                    </a:cubicBezTo>
                    <a:cubicBezTo>
                      <a:pt x="26" y="87"/>
                      <a:pt x="26" y="87"/>
                      <a:pt x="26" y="87"/>
                    </a:cubicBezTo>
                    <a:cubicBezTo>
                      <a:pt x="26" y="87"/>
                      <a:pt x="26" y="86"/>
                      <a:pt x="26" y="86"/>
                    </a:cubicBezTo>
                    <a:cubicBezTo>
                      <a:pt x="25" y="83"/>
                      <a:pt x="24" y="81"/>
                      <a:pt x="23" y="78"/>
                    </a:cubicBezTo>
                    <a:cubicBezTo>
                      <a:pt x="23" y="78"/>
                      <a:pt x="22" y="78"/>
                      <a:pt x="22" y="78"/>
                    </a:cubicBezTo>
                    <a:moveTo>
                      <a:pt x="15" y="63"/>
                    </a:moveTo>
                    <a:cubicBezTo>
                      <a:pt x="15" y="63"/>
                      <a:pt x="15" y="63"/>
                      <a:pt x="15" y="63"/>
                    </a:cubicBezTo>
                    <a:cubicBezTo>
                      <a:pt x="15" y="63"/>
                      <a:pt x="14" y="63"/>
                      <a:pt x="15" y="64"/>
                    </a:cubicBezTo>
                    <a:cubicBezTo>
                      <a:pt x="16" y="66"/>
                      <a:pt x="17" y="69"/>
                      <a:pt x="18" y="72"/>
                    </a:cubicBezTo>
                    <a:cubicBezTo>
                      <a:pt x="18" y="72"/>
                      <a:pt x="18" y="72"/>
                      <a:pt x="19" y="72"/>
                    </a:cubicBezTo>
                    <a:cubicBezTo>
                      <a:pt x="19" y="72"/>
                      <a:pt x="19" y="72"/>
                      <a:pt x="19" y="72"/>
                    </a:cubicBezTo>
                    <a:cubicBezTo>
                      <a:pt x="20" y="72"/>
                      <a:pt x="20" y="71"/>
                      <a:pt x="20" y="71"/>
                    </a:cubicBezTo>
                    <a:cubicBezTo>
                      <a:pt x="18" y="68"/>
                      <a:pt x="17" y="66"/>
                      <a:pt x="16" y="63"/>
                    </a:cubicBezTo>
                    <a:cubicBezTo>
                      <a:pt x="16" y="63"/>
                      <a:pt x="16" y="63"/>
                      <a:pt x="15" y="63"/>
                    </a:cubicBezTo>
                    <a:moveTo>
                      <a:pt x="10" y="47"/>
                    </a:moveTo>
                    <a:cubicBezTo>
                      <a:pt x="9" y="47"/>
                      <a:pt x="9" y="47"/>
                      <a:pt x="9" y="47"/>
                    </a:cubicBezTo>
                    <a:cubicBezTo>
                      <a:pt x="9" y="48"/>
                      <a:pt x="8" y="48"/>
                      <a:pt x="9" y="49"/>
                    </a:cubicBezTo>
                    <a:cubicBezTo>
                      <a:pt x="10" y="51"/>
                      <a:pt x="11" y="54"/>
                      <a:pt x="12" y="56"/>
                    </a:cubicBezTo>
                    <a:cubicBezTo>
                      <a:pt x="12" y="57"/>
                      <a:pt x="12" y="57"/>
                      <a:pt x="12" y="57"/>
                    </a:cubicBezTo>
                    <a:cubicBezTo>
                      <a:pt x="13" y="57"/>
                      <a:pt x="13" y="57"/>
                      <a:pt x="13" y="57"/>
                    </a:cubicBezTo>
                    <a:cubicBezTo>
                      <a:pt x="13" y="57"/>
                      <a:pt x="14" y="56"/>
                      <a:pt x="13" y="56"/>
                    </a:cubicBezTo>
                    <a:cubicBezTo>
                      <a:pt x="12" y="53"/>
                      <a:pt x="11" y="51"/>
                      <a:pt x="11" y="48"/>
                    </a:cubicBezTo>
                    <a:cubicBezTo>
                      <a:pt x="10" y="48"/>
                      <a:pt x="10" y="47"/>
                      <a:pt x="10" y="47"/>
                    </a:cubicBezTo>
                    <a:moveTo>
                      <a:pt x="5" y="32"/>
                    </a:moveTo>
                    <a:cubicBezTo>
                      <a:pt x="4" y="32"/>
                      <a:pt x="4" y="32"/>
                      <a:pt x="4" y="32"/>
                    </a:cubicBezTo>
                    <a:cubicBezTo>
                      <a:pt x="4" y="32"/>
                      <a:pt x="3" y="33"/>
                      <a:pt x="4" y="33"/>
                    </a:cubicBezTo>
                    <a:cubicBezTo>
                      <a:pt x="4" y="36"/>
                      <a:pt x="5" y="38"/>
                      <a:pt x="6" y="41"/>
                    </a:cubicBezTo>
                    <a:cubicBezTo>
                      <a:pt x="6" y="41"/>
                      <a:pt x="6" y="42"/>
                      <a:pt x="7" y="42"/>
                    </a:cubicBezTo>
                    <a:cubicBezTo>
                      <a:pt x="7" y="42"/>
                      <a:pt x="7" y="42"/>
                      <a:pt x="7" y="42"/>
                    </a:cubicBezTo>
                    <a:cubicBezTo>
                      <a:pt x="8" y="41"/>
                      <a:pt x="8" y="41"/>
                      <a:pt x="8" y="40"/>
                    </a:cubicBezTo>
                    <a:cubicBezTo>
                      <a:pt x="7" y="38"/>
                      <a:pt x="6" y="35"/>
                      <a:pt x="6" y="33"/>
                    </a:cubicBezTo>
                    <a:cubicBezTo>
                      <a:pt x="5" y="32"/>
                      <a:pt x="5" y="32"/>
                      <a:pt x="5" y="32"/>
                    </a:cubicBezTo>
                    <a:moveTo>
                      <a:pt x="1" y="16"/>
                    </a:moveTo>
                    <a:cubicBezTo>
                      <a:pt x="1" y="16"/>
                      <a:pt x="1" y="16"/>
                      <a:pt x="1" y="16"/>
                    </a:cubicBezTo>
                    <a:cubicBezTo>
                      <a:pt x="1" y="16"/>
                      <a:pt x="0" y="16"/>
                      <a:pt x="0" y="17"/>
                    </a:cubicBezTo>
                    <a:cubicBezTo>
                      <a:pt x="1" y="20"/>
                      <a:pt x="1" y="22"/>
                      <a:pt x="2" y="25"/>
                    </a:cubicBezTo>
                    <a:cubicBezTo>
                      <a:pt x="2" y="26"/>
                      <a:pt x="2" y="26"/>
                      <a:pt x="3" y="26"/>
                    </a:cubicBezTo>
                    <a:cubicBezTo>
                      <a:pt x="3" y="26"/>
                      <a:pt x="3" y="26"/>
                      <a:pt x="3" y="26"/>
                    </a:cubicBezTo>
                    <a:cubicBezTo>
                      <a:pt x="3" y="26"/>
                      <a:pt x="4" y="25"/>
                      <a:pt x="4" y="25"/>
                    </a:cubicBezTo>
                    <a:cubicBezTo>
                      <a:pt x="3" y="22"/>
                      <a:pt x="3" y="19"/>
                      <a:pt x="2" y="17"/>
                    </a:cubicBezTo>
                    <a:cubicBezTo>
                      <a:pt x="2" y="16"/>
                      <a:pt x="2" y="16"/>
                      <a:pt x="1" y="16"/>
                    </a:cubicBezTo>
                    <a:moveTo>
                      <a:pt x="1" y="0"/>
                    </a:moveTo>
                    <a:cubicBezTo>
                      <a:pt x="1" y="0"/>
                      <a:pt x="0" y="0"/>
                      <a:pt x="0" y="0"/>
                    </a:cubicBezTo>
                    <a:cubicBezTo>
                      <a:pt x="0" y="3"/>
                      <a:pt x="0" y="5"/>
                      <a:pt x="0" y="7"/>
                    </a:cubicBezTo>
                    <a:cubicBezTo>
                      <a:pt x="0" y="8"/>
                      <a:pt x="0" y="8"/>
                      <a:pt x="0" y="9"/>
                    </a:cubicBezTo>
                    <a:cubicBezTo>
                      <a:pt x="0" y="9"/>
                      <a:pt x="0" y="10"/>
                      <a:pt x="1" y="10"/>
                    </a:cubicBezTo>
                    <a:cubicBezTo>
                      <a:pt x="1" y="10"/>
                      <a:pt x="1" y="10"/>
                      <a:pt x="1" y="10"/>
                    </a:cubicBezTo>
                    <a:cubicBezTo>
                      <a:pt x="1" y="10"/>
                      <a:pt x="2" y="9"/>
                      <a:pt x="2" y="9"/>
                    </a:cubicBezTo>
                    <a:cubicBezTo>
                      <a:pt x="2" y="8"/>
                      <a:pt x="2" y="8"/>
                      <a:pt x="2" y="7"/>
                    </a:cubicBezTo>
                    <a:cubicBezTo>
                      <a:pt x="2" y="5"/>
                      <a:pt x="2" y="3"/>
                      <a:pt x="2" y="1"/>
                    </a:cubicBezTo>
                    <a:cubicBezTo>
                      <a:pt x="2" y="0"/>
                      <a:pt x="2" y="0"/>
                      <a:pt x="1" y="0"/>
                    </a:cubicBezTo>
                    <a:cubicBezTo>
                      <a:pt x="1" y="0"/>
                      <a:pt x="1" y="0"/>
                      <a:pt x="1"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7" name="î$líde"/>
              <p:cNvSpPr/>
              <p:nvPr/>
            </p:nvSpPr>
            <p:spPr bwMode="auto">
              <a:xfrm>
                <a:off x="5946775" y="6194426"/>
                <a:ext cx="23813" cy="19050"/>
              </a:xfrm>
              <a:custGeom>
                <a:avLst/>
                <a:gdLst>
                  <a:gd name="T0" fmla="*/ 2 w 7"/>
                  <a:gd name="T1" fmla="*/ 0 h 6"/>
                  <a:gd name="T2" fmla="*/ 0 w 7"/>
                  <a:gd name="T3" fmla="*/ 0 h 6"/>
                  <a:gd name="T4" fmla="*/ 4 w 7"/>
                  <a:gd name="T5" fmla="*/ 4 h 6"/>
                  <a:gd name="T6" fmla="*/ 5 w 7"/>
                  <a:gd name="T7" fmla="*/ 6 h 6"/>
                  <a:gd name="T8" fmla="*/ 6 w 7"/>
                  <a:gd name="T9" fmla="*/ 6 h 6"/>
                  <a:gd name="T10" fmla="*/ 6 w 7"/>
                  <a:gd name="T11" fmla="*/ 6 h 6"/>
                  <a:gd name="T12" fmla="*/ 6 w 7"/>
                  <a:gd name="T13" fmla="*/ 4 h 6"/>
                  <a:gd name="T14" fmla="*/ 5 w 7"/>
                  <a:gd name="T15" fmla="*/ 3 h 6"/>
                  <a:gd name="T16" fmla="*/ 2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2" y="0"/>
                    </a:moveTo>
                    <a:cubicBezTo>
                      <a:pt x="1" y="0"/>
                      <a:pt x="0" y="0"/>
                      <a:pt x="0" y="0"/>
                    </a:cubicBezTo>
                    <a:cubicBezTo>
                      <a:pt x="1" y="2"/>
                      <a:pt x="2" y="3"/>
                      <a:pt x="4" y="4"/>
                    </a:cubicBezTo>
                    <a:cubicBezTo>
                      <a:pt x="5" y="6"/>
                      <a:pt x="5" y="6"/>
                      <a:pt x="5" y="6"/>
                    </a:cubicBezTo>
                    <a:cubicBezTo>
                      <a:pt x="6" y="6"/>
                      <a:pt x="6" y="6"/>
                      <a:pt x="6" y="6"/>
                    </a:cubicBezTo>
                    <a:cubicBezTo>
                      <a:pt x="6" y="6"/>
                      <a:pt x="6" y="6"/>
                      <a:pt x="6" y="6"/>
                    </a:cubicBezTo>
                    <a:cubicBezTo>
                      <a:pt x="7" y="5"/>
                      <a:pt x="7" y="5"/>
                      <a:pt x="6" y="4"/>
                    </a:cubicBezTo>
                    <a:cubicBezTo>
                      <a:pt x="5" y="3"/>
                      <a:pt x="5" y="3"/>
                      <a:pt x="5" y="3"/>
                    </a:cubicBezTo>
                    <a:cubicBezTo>
                      <a:pt x="4" y="2"/>
                      <a:pt x="3" y="1"/>
                      <a:pt x="2"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8" name="ïŝḻïḓe"/>
              <p:cNvSpPr/>
              <p:nvPr/>
            </p:nvSpPr>
            <p:spPr bwMode="auto">
              <a:xfrm>
                <a:off x="5943600" y="6188076"/>
                <a:ext cx="9525" cy="6350"/>
              </a:xfrm>
              <a:custGeom>
                <a:avLst/>
                <a:gdLst>
                  <a:gd name="T0" fmla="*/ 1 w 3"/>
                  <a:gd name="T1" fmla="*/ 0 h 2"/>
                  <a:gd name="T2" fmla="*/ 0 w 3"/>
                  <a:gd name="T3" fmla="*/ 0 h 2"/>
                  <a:gd name="T4" fmla="*/ 0 w 3"/>
                  <a:gd name="T5" fmla="*/ 2 h 2"/>
                  <a:gd name="T6" fmla="*/ 1 w 3"/>
                  <a:gd name="T7" fmla="*/ 2 h 2"/>
                  <a:gd name="T8" fmla="*/ 3 w 3"/>
                  <a:gd name="T9" fmla="*/ 2 h 2"/>
                  <a:gd name="T10" fmla="*/ 2 w 3"/>
                  <a:gd name="T11" fmla="*/ 0 h 2"/>
                  <a:gd name="T12" fmla="*/ 1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1" y="0"/>
                    </a:moveTo>
                    <a:cubicBezTo>
                      <a:pt x="1" y="0"/>
                      <a:pt x="1" y="0"/>
                      <a:pt x="0" y="0"/>
                    </a:cubicBezTo>
                    <a:cubicBezTo>
                      <a:pt x="0" y="1"/>
                      <a:pt x="0" y="1"/>
                      <a:pt x="0" y="2"/>
                    </a:cubicBezTo>
                    <a:cubicBezTo>
                      <a:pt x="0" y="2"/>
                      <a:pt x="1" y="2"/>
                      <a:pt x="1" y="2"/>
                    </a:cubicBezTo>
                    <a:cubicBezTo>
                      <a:pt x="1" y="2"/>
                      <a:pt x="2" y="2"/>
                      <a:pt x="3" y="2"/>
                    </a:cubicBezTo>
                    <a:cubicBezTo>
                      <a:pt x="3" y="1"/>
                      <a:pt x="2" y="1"/>
                      <a:pt x="2" y="0"/>
                    </a:cubicBezTo>
                    <a:cubicBezTo>
                      <a:pt x="2" y="0"/>
                      <a:pt x="1" y="0"/>
                      <a:pt x="1"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9" name="ïṩļíḍé"/>
              <p:cNvSpPr/>
              <p:nvPr/>
            </p:nvSpPr>
            <p:spPr bwMode="auto">
              <a:xfrm>
                <a:off x="5976938" y="6227763"/>
                <a:ext cx="12700" cy="12700"/>
              </a:xfrm>
              <a:custGeom>
                <a:avLst/>
                <a:gdLst>
                  <a:gd name="T0" fmla="*/ 1 w 4"/>
                  <a:gd name="T1" fmla="*/ 0 h 4"/>
                  <a:gd name="T2" fmla="*/ 0 w 4"/>
                  <a:gd name="T3" fmla="*/ 0 h 4"/>
                  <a:gd name="T4" fmla="*/ 0 w 4"/>
                  <a:gd name="T5" fmla="*/ 1 h 4"/>
                  <a:gd name="T6" fmla="*/ 1 w 4"/>
                  <a:gd name="T7" fmla="*/ 2 h 4"/>
                  <a:gd name="T8" fmla="*/ 2 w 4"/>
                  <a:gd name="T9" fmla="*/ 4 h 4"/>
                  <a:gd name="T10" fmla="*/ 3 w 4"/>
                  <a:gd name="T11" fmla="*/ 4 h 4"/>
                  <a:gd name="T12" fmla="*/ 4 w 4"/>
                  <a:gd name="T13" fmla="*/ 2 h 4"/>
                  <a:gd name="T14" fmla="*/ 3 w 4"/>
                  <a:gd name="T15" fmla="*/ 2 h 4"/>
                  <a:gd name="T16" fmla="*/ 3 w 4"/>
                  <a:gd name="T17" fmla="*/ 1 h 4"/>
                  <a:gd name="T18" fmla="*/ 2 w 4"/>
                  <a:gd name="T19" fmla="*/ 0 h 4"/>
                  <a:gd name="T20" fmla="*/ 2 w 4"/>
                  <a:gd name="T21" fmla="*/ 0 h 4"/>
                  <a:gd name="T22" fmla="*/ 1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1" y="0"/>
                    </a:moveTo>
                    <a:cubicBezTo>
                      <a:pt x="1" y="0"/>
                      <a:pt x="1" y="0"/>
                      <a:pt x="0" y="0"/>
                    </a:cubicBezTo>
                    <a:cubicBezTo>
                      <a:pt x="0" y="0"/>
                      <a:pt x="0" y="1"/>
                      <a:pt x="0" y="1"/>
                    </a:cubicBezTo>
                    <a:cubicBezTo>
                      <a:pt x="1" y="2"/>
                      <a:pt x="1" y="2"/>
                      <a:pt x="1" y="2"/>
                    </a:cubicBezTo>
                    <a:cubicBezTo>
                      <a:pt x="1" y="3"/>
                      <a:pt x="2" y="4"/>
                      <a:pt x="2" y="4"/>
                    </a:cubicBezTo>
                    <a:cubicBezTo>
                      <a:pt x="3" y="4"/>
                      <a:pt x="3" y="4"/>
                      <a:pt x="3" y="4"/>
                    </a:cubicBezTo>
                    <a:cubicBezTo>
                      <a:pt x="4" y="3"/>
                      <a:pt x="4" y="2"/>
                      <a:pt x="4" y="2"/>
                    </a:cubicBezTo>
                    <a:cubicBezTo>
                      <a:pt x="3" y="2"/>
                      <a:pt x="3" y="2"/>
                      <a:pt x="3" y="2"/>
                    </a:cubicBezTo>
                    <a:cubicBezTo>
                      <a:pt x="3" y="1"/>
                      <a:pt x="3" y="1"/>
                      <a:pt x="3" y="1"/>
                    </a:cubicBezTo>
                    <a:cubicBezTo>
                      <a:pt x="2" y="0"/>
                      <a:pt x="2" y="0"/>
                      <a:pt x="2" y="0"/>
                    </a:cubicBezTo>
                    <a:cubicBezTo>
                      <a:pt x="2" y="0"/>
                      <a:pt x="2" y="0"/>
                      <a:pt x="2" y="0"/>
                    </a:cubicBezTo>
                    <a:cubicBezTo>
                      <a:pt x="2"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0" name="iś1ïḍè"/>
              <p:cNvSpPr/>
              <p:nvPr/>
            </p:nvSpPr>
            <p:spPr bwMode="auto">
              <a:xfrm>
                <a:off x="5626100" y="5324476"/>
                <a:ext cx="133350" cy="217488"/>
              </a:xfrm>
              <a:custGeom>
                <a:avLst/>
                <a:gdLst>
                  <a:gd name="T0" fmla="*/ 27 w 40"/>
                  <a:gd name="T1" fmla="*/ 0 h 66"/>
                  <a:gd name="T2" fmla="*/ 25 w 40"/>
                  <a:gd name="T3" fmla="*/ 2 h 66"/>
                  <a:gd name="T4" fmla="*/ 31 w 40"/>
                  <a:gd name="T5" fmla="*/ 37 h 66"/>
                  <a:gd name="T6" fmla="*/ 24 w 40"/>
                  <a:gd name="T7" fmla="*/ 52 h 66"/>
                  <a:gd name="T8" fmla="*/ 0 w 40"/>
                  <a:gd name="T9" fmla="*/ 64 h 66"/>
                  <a:gd name="T10" fmla="*/ 0 w 40"/>
                  <a:gd name="T11" fmla="*/ 66 h 66"/>
                  <a:gd name="T12" fmla="*/ 33 w 40"/>
                  <a:gd name="T13" fmla="*/ 41 h 66"/>
                  <a:gd name="T14" fmla="*/ 28 w 40"/>
                  <a:gd name="T15" fmla="*/ 1 h 66"/>
                  <a:gd name="T16" fmla="*/ 27 w 40"/>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6">
                    <a:moveTo>
                      <a:pt x="27" y="0"/>
                    </a:moveTo>
                    <a:cubicBezTo>
                      <a:pt x="26" y="0"/>
                      <a:pt x="24" y="1"/>
                      <a:pt x="25" y="2"/>
                    </a:cubicBezTo>
                    <a:cubicBezTo>
                      <a:pt x="36" y="10"/>
                      <a:pt x="34" y="25"/>
                      <a:pt x="31" y="37"/>
                    </a:cubicBezTo>
                    <a:cubicBezTo>
                      <a:pt x="29" y="42"/>
                      <a:pt x="27" y="47"/>
                      <a:pt x="24" y="52"/>
                    </a:cubicBezTo>
                    <a:cubicBezTo>
                      <a:pt x="18" y="60"/>
                      <a:pt x="8" y="62"/>
                      <a:pt x="0" y="64"/>
                    </a:cubicBezTo>
                    <a:cubicBezTo>
                      <a:pt x="0" y="65"/>
                      <a:pt x="0" y="65"/>
                      <a:pt x="0" y="66"/>
                    </a:cubicBezTo>
                    <a:cubicBezTo>
                      <a:pt x="16" y="62"/>
                      <a:pt x="27" y="57"/>
                      <a:pt x="33" y="41"/>
                    </a:cubicBezTo>
                    <a:cubicBezTo>
                      <a:pt x="38" y="28"/>
                      <a:pt x="40" y="10"/>
                      <a:pt x="28" y="1"/>
                    </a:cubicBezTo>
                    <a:cubicBezTo>
                      <a:pt x="28" y="1"/>
                      <a:pt x="27" y="0"/>
                      <a:pt x="27"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1" name="îŝľîḓé"/>
              <p:cNvSpPr/>
              <p:nvPr/>
            </p:nvSpPr>
            <p:spPr bwMode="auto">
              <a:xfrm>
                <a:off x="5613400" y="5535613"/>
                <a:ext cx="12700" cy="6350"/>
              </a:xfrm>
              <a:custGeom>
                <a:avLst/>
                <a:gdLst>
                  <a:gd name="T0" fmla="*/ 4 w 4"/>
                  <a:gd name="T1" fmla="*/ 0 h 2"/>
                  <a:gd name="T2" fmla="*/ 3 w 4"/>
                  <a:gd name="T3" fmla="*/ 0 h 2"/>
                  <a:gd name="T4" fmla="*/ 3 w 4"/>
                  <a:gd name="T5" fmla="*/ 2 h 2"/>
                  <a:gd name="T6" fmla="*/ 4 w 4"/>
                  <a:gd name="T7" fmla="*/ 2 h 2"/>
                  <a:gd name="T8" fmla="*/ 4 w 4"/>
                  <a:gd name="T9" fmla="*/ 2 h 2"/>
                  <a:gd name="T10" fmla="*/ 4 w 4"/>
                  <a:gd name="T11" fmla="*/ 0 h 2"/>
                </a:gdLst>
                <a:ahLst/>
                <a:cxnLst>
                  <a:cxn ang="0">
                    <a:pos x="T0" y="T1"/>
                  </a:cxn>
                  <a:cxn ang="0">
                    <a:pos x="T2" y="T3"/>
                  </a:cxn>
                  <a:cxn ang="0">
                    <a:pos x="T4" y="T5"/>
                  </a:cxn>
                  <a:cxn ang="0">
                    <a:pos x="T6" y="T7"/>
                  </a:cxn>
                  <a:cxn ang="0">
                    <a:pos x="T8" y="T9"/>
                  </a:cxn>
                  <a:cxn ang="0">
                    <a:pos x="T10" y="T11"/>
                  </a:cxn>
                </a:cxnLst>
                <a:rect l="0" t="0" r="r" b="b"/>
                <a:pathLst>
                  <a:path w="4" h="2">
                    <a:moveTo>
                      <a:pt x="4" y="0"/>
                    </a:moveTo>
                    <a:cubicBezTo>
                      <a:pt x="3" y="0"/>
                      <a:pt x="3" y="0"/>
                      <a:pt x="3" y="0"/>
                    </a:cubicBezTo>
                    <a:cubicBezTo>
                      <a:pt x="0" y="1"/>
                      <a:pt x="2" y="2"/>
                      <a:pt x="3" y="2"/>
                    </a:cubicBezTo>
                    <a:cubicBezTo>
                      <a:pt x="3" y="2"/>
                      <a:pt x="3" y="2"/>
                      <a:pt x="4" y="2"/>
                    </a:cubicBezTo>
                    <a:cubicBezTo>
                      <a:pt x="4" y="2"/>
                      <a:pt x="4" y="2"/>
                      <a:pt x="4" y="2"/>
                    </a:cubicBezTo>
                    <a:cubicBezTo>
                      <a:pt x="4" y="1"/>
                      <a:pt x="4" y="1"/>
                      <a:pt x="4" y="0"/>
                    </a:cubicBezTo>
                  </a:path>
                </a:pathLst>
              </a:custGeom>
              <a:solidFill>
                <a:srgbClr val="D8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2" name="ïŝliḍé"/>
              <p:cNvSpPr/>
              <p:nvPr/>
            </p:nvSpPr>
            <p:spPr bwMode="auto">
              <a:xfrm>
                <a:off x="5402263" y="4843463"/>
                <a:ext cx="149225" cy="217488"/>
              </a:xfrm>
              <a:custGeom>
                <a:avLst/>
                <a:gdLst>
                  <a:gd name="T0" fmla="*/ 38 w 45"/>
                  <a:gd name="T1" fmla="*/ 0 h 66"/>
                  <a:gd name="T2" fmla="*/ 6 w 45"/>
                  <a:gd name="T3" fmla="*/ 14 h 66"/>
                  <a:gd name="T4" fmla="*/ 9 w 45"/>
                  <a:gd name="T5" fmla="*/ 52 h 66"/>
                  <a:gd name="T6" fmla="*/ 45 w 45"/>
                  <a:gd name="T7" fmla="*/ 48 h 66"/>
                  <a:gd name="T8" fmla="*/ 38 w 45"/>
                  <a:gd name="T9" fmla="*/ 0 h 66"/>
                </a:gdLst>
                <a:ahLst/>
                <a:cxnLst>
                  <a:cxn ang="0">
                    <a:pos x="T0" y="T1"/>
                  </a:cxn>
                  <a:cxn ang="0">
                    <a:pos x="T2" y="T3"/>
                  </a:cxn>
                  <a:cxn ang="0">
                    <a:pos x="T4" y="T5"/>
                  </a:cxn>
                  <a:cxn ang="0">
                    <a:pos x="T6" y="T7"/>
                  </a:cxn>
                  <a:cxn ang="0">
                    <a:pos x="T8" y="T9"/>
                  </a:cxn>
                </a:cxnLst>
                <a:rect l="0" t="0" r="r" b="b"/>
                <a:pathLst>
                  <a:path w="45" h="66">
                    <a:moveTo>
                      <a:pt x="38" y="0"/>
                    </a:moveTo>
                    <a:cubicBezTo>
                      <a:pt x="27" y="0"/>
                      <a:pt x="13" y="3"/>
                      <a:pt x="6" y="14"/>
                    </a:cubicBezTo>
                    <a:cubicBezTo>
                      <a:pt x="0" y="23"/>
                      <a:pt x="2" y="43"/>
                      <a:pt x="9" y="52"/>
                    </a:cubicBezTo>
                    <a:cubicBezTo>
                      <a:pt x="18" y="66"/>
                      <a:pt x="40" y="65"/>
                      <a:pt x="45" y="48"/>
                    </a:cubicBezTo>
                    <a:lnTo>
                      <a:pt x="38" y="0"/>
                    </a:lnTo>
                    <a:close/>
                  </a:path>
                </a:pathLst>
              </a:custGeom>
              <a:solidFill>
                <a:srgbClr val="561A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3" name="iṩlïďe"/>
              <p:cNvSpPr/>
              <p:nvPr/>
            </p:nvSpPr>
            <p:spPr bwMode="auto">
              <a:xfrm>
                <a:off x="7278688" y="3876676"/>
                <a:ext cx="458788" cy="465138"/>
              </a:xfrm>
              <a:custGeom>
                <a:avLst/>
                <a:gdLst>
                  <a:gd name="T0" fmla="*/ 0 w 139"/>
                  <a:gd name="T1" fmla="*/ 112 h 141"/>
                  <a:gd name="T2" fmla="*/ 47 w 139"/>
                  <a:gd name="T3" fmla="*/ 55 h 141"/>
                  <a:gd name="T4" fmla="*/ 71 w 139"/>
                  <a:gd name="T5" fmla="*/ 10 h 141"/>
                  <a:gd name="T6" fmla="*/ 120 w 139"/>
                  <a:gd name="T7" fmla="*/ 22 h 141"/>
                  <a:gd name="T8" fmla="*/ 67 w 139"/>
                  <a:gd name="T9" fmla="*/ 91 h 141"/>
                  <a:gd name="T10" fmla="*/ 26 w 139"/>
                  <a:gd name="T11" fmla="*/ 141 h 141"/>
                  <a:gd name="T12" fmla="*/ 0 w 139"/>
                  <a:gd name="T13" fmla="*/ 112 h 141"/>
                </a:gdLst>
                <a:ahLst/>
                <a:cxnLst>
                  <a:cxn ang="0">
                    <a:pos x="T0" y="T1"/>
                  </a:cxn>
                  <a:cxn ang="0">
                    <a:pos x="T2" y="T3"/>
                  </a:cxn>
                  <a:cxn ang="0">
                    <a:pos x="T4" y="T5"/>
                  </a:cxn>
                  <a:cxn ang="0">
                    <a:pos x="T6" y="T7"/>
                  </a:cxn>
                  <a:cxn ang="0">
                    <a:pos x="T8" y="T9"/>
                  </a:cxn>
                  <a:cxn ang="0">
                    <a:pos x="T10" y="T11"/>
                  </a:cxn>
                  <a:cxn ang="0">
                    <a:pos x="T12" y="T13"/>
                  </a:cxn>
                </a:cxnLst>
                <a:rect l="0" t="0" r="r" b="b"/>
                <a:pathLst>
                  <a:path w="139" h="141">
                    <a:moveTo>
                      <a:pt x="0" y="112"/>
                    </a:moveTo>
                    <a:cubicBezTo>
                      <a:pt x="16" y="98"/>
                      <a:pt x="41" y="75"/>
                      <a:pt x="47" y="55"/>
                    </a:cubicBezTo>
                    <a:cubicBezTo>
                      <a:pt x="53" y="37"/>
                      <a:pt x="51" y="22"/>
                      <a:pt x="71" y="10"/>
                    </a:cubicBezTo>
                    <a:cubicBezTo>
                      <a:pt x="87" y="0"/>
                      <a:pt x="110" y="3"/>
                      <a:pt x="120" y="22"/>
                    </a:cubicBezTo>
                    <a:cubicBezTo>
                      <a:pt x="139" y="57"/>
                      <a:pt x="104" y="98"/>
                      <a:pt x="67" y="91"/>
                    </a:cubicBezTo>
                    <a:cubicBezTo>
                      <a:pt x="60" y="107"/>
                      <a:pt x="41" y="132"/>
                      <a:pt x="26" y="141"/>
                    </a:cubicBezTo>
                    <a:lnTo>
                      <a:pt x="0" y="112"/>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4" name="ïŝļíḑê"/>
              <p:cNvSpPr/>
              <p:nvPr/>
            </p:nvSpPr>
            <p:spPr bwMode="auto">
              <a:xfrm>
                <a:off x="5392738" y="4179888"/>
                <a:ext cx="2011363" cy="1169988"/>
              </a:xfrm>
              <a:custGeom>
                <a:avLst/>
                <a:gdLst>
                  <a:gd name="T0" fmla="*/ 0 w 609"/>
                  <a:gd name="T1" fmla="*/ 271 h 355"/>
                  <a:gd name="T2" fmla="*/ 118 w 609"/>
                  <a:gd name="T3" fmla="*/ 340 h 355"/>
                  <a:gd name="T4" fmla="*/ 304 w 609"/>
                  <a:gd name="T5" fmla="*/ 337 h 355"/>
                  <a:gd name="T6" fmla="*/ 358 w 609"/>
                  <a:gd name="T7" fmla="*/ 312 h 355"/>
                  <a:gd name="T8" fmla="*/ 352 w 609"/>
                  <a:gd name="T9" fmla="*/ 245 h 355"/>
                  <a:gd name="T10" fmla="*/ 324 w 609"/>
                  <a:gd name="T11" fmla="*/ 114 h 355"/>
                  <a:gd name="T12" fmla="*/ 486 w 609"/>
                  <a:gd name="T13" fmla="*/ 124 h 355"/>
                  <a:gd name="T14" fmla="*/ 609 w 609"/>
                  <a:gd name="T15" fmla="*/ 44 h 355"/>
                  <a:gd name="T16" fmla="*/ 570 w 609"/>
                  <a:gd name="T17" fmla="*/ 0 h 355"/>
                  <a:gd name="T18" fmla="*/ 399 w 609"/>
                  <a:gd name="T19" fmla="*/ 78 h 355"/>
                  <a:gd name="T20" fmla="*/ 297 w 609"/>
                  <a:gd name="T21" fmla="*/ 27 h 355"/>
                  <a:gd name="T22" fmla="*/ 201 w 609"/>
                  <a:gd name="T23" fmla="*/ 13 h 355"/>
                  <a:gd name="T24" fmla="*/ 119 w 609"/>
                  <a:gd name="T25" fmla="*/ 28 h 355"/>
                  <a:gd name="T26" fmla="*/ 64 w 609"/>
                  <a:gd name="T27" fmla="*/ 113 h 355"/>
                  <a:gd name="T28" fmla="*/ 31 w 609"/>
                  <a:gd name="T29" fmla="*/ 199 h 355"/>
                  <a:gd name="T30" fmla="*/ 15 w 609"/>
                  <a:gd name="T31" fmla="*/ 241 h 355"/>
                  <a:gd name="T32" fmla="*/ 5 w 609"/>
                  <a:gd name="T33" fmla="*/ 265 h 355"/>
                  <a:gd name="T34" fmla="*/ 0 w 609"/>
                  <a:gd name="T35" fmla="*/ 27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9" h="355">
                    <a:moveTo>
                      <a:pt x="0" y="271"/>
                    </a:moveTo>
                    <a:cubicBezTo>
                      <a:pt x="42" y="295"/>
                      <a:pt x="68" y="327"/>
                      <a:pt x="118" y="340"/>
                    </a:cubicBezTo>
                    <a:cubicBezTo>
                      <a:pt x="175" y="355"/>
                      <a:pt x="248" y="352"/>
                      <a:pt x="304" y="337"/>
                    </a:cubicBezTo>
                    <a:cubicBezTo>
                      <a:pt x="319" y="333"/>
                      <a:pt x="349" y="324"/>
                      <a:pt x="358" y="312"/>
                    </a:cubicBezTo>
                    <a:cubicBezTo>
                      <a:pt x="373" y="295"/>
                      <a:pt x="357" y="265"/>
                      <a:pt x="352" y="245"/>
                    </a:cubicBezTo>
                    <a:cubicBezTo>
                      <a:pt x="342" y="201"/>
                      <a:pt x="332" y="157"/>
                      <a:pt x="324" y="114"/>
                    </a:cubicBezTo>
                    <a:cubicBezTo>
                      <a:pt x="379" y="146"/>
                      <a:pt x="431" y="142"/>
                      <a:pt x="486" y="124"/>
                    </a:cubicBezTo>
                    <a:cubicBezTo>
                      <a:pt x="540" y="105"/>
                      <a:pt x="571" y="88"/>
                      <a:pt x="609" y="44"/>
                    </a:cubicBezTo>
                    <a:cubicBezTo>
                      <a:pt x="588" y="31"/>
                      <a:pt x="577" y="17"/>
                      <a:pt x="570" y="0"/>
                    </a:cubicBezTo>
                    <a:cubicBezTo>
                      <a:pt x="531" y="62"/>
                      <a:pt x="459" y="78"/>
                      <a:pt x="399" y="78"/>
                    </a:cubicBezTo>
                    <a:cubicBezTo>
                      <a:pt x="362" y="78"/>
                      <a:pt x="326" y="46"/>
                      <a:pt x="297" y="27"/>
                    </a:cubicBezTo>
                    <a:cubicBezTo>
                      <a:pt x="263" y="7"/>
                      <a:pt x="241" y="15"/>
                      <a:pt x="201" y="13"/>
                    </a:cubicBezTo>
                    <a:cubicBezTo>
                      <a:pt x="173" y="12"/>
                      <a:pt x="143" y="10"/>
                      <a:pt x="119" y="28"/>
                    </a:cubicBezTo>
                    <a:cubicBezTo>
                      <a:pt x="93" y="47"/>
                      <a:pt x="77" y="84"/>
                      <a:pt x="64" y="113"/>
                    </a:cubicBezTo>
                    <a:cubicBezTo>
                      <a:pt x="52" y="141"/>
                      <a:pt x="43" y="170"/>
                      <a:pt x="31" y="199"/>
                    </a:cubicBezTo>
                    <a:cubicBezTo>
                      <a:pt x="27" y="213"/>
                      <a:pt x="21" y="226"/>
                      <a:pt x="15" y="241"/>
                    </a:cubicBezTo>
                    <a:cubicBezTo>
                      <a:pt x="12" y="248"/>
                      <a:pt x="6" y="271"/>
                      <a:pt x="5" y="265"/>
                    </a:cubicBezTo>
                    <a:lnTo>
                      <a:pt x="0" y="271"/>
                    </a:lnTo>
                    <a:close/>
                  </a:path>
                </a:pathLst>
              </a:custGeom>
              <a:solidFill>
                <a:srgbClr val="8EC6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5" name="íṥ1iḋé"/>
              <p:cNvSpPr/>
              <p:nvPr/>
            </p:nvSpPr>
            <p:spPr bwMode="auto">
              <a:xfrm>
                <a:off x="5821363" y="4210051"/>
                <a:ext cx="519113" cy="379413"/>
              </a:xfrm>
              <a:custGeom>
                <a:avLst/>
                <a:gdLst>
                  <a:gd name="T0" fmla="*/ 14 w 157"/>
                  <a:gd name="T1" fmla="*/ 18 h 115"/>
                  <a:gd name="T2" fmla="*/ 24 w 157"/>
                  <a:gd name="T3" fmla="*/ 79 h 115"/>
                  <a:gd name="T4" fmla="*/ 78 w 157"/>
                  <a:gd name="T5" fmla="*/ 112 h 115"/>
                  <a:gd name="T6" fmla="*/ 135 w 157"/>
                  <a:gd name="T7" fmla="*/ 103 h 115"/>
                  <a:gd name="T8" fmla="*/ 157 w 157"/>
                  <a:gd name="T9" fmla="*/ 51 h 115"/>
                  <a:gd name="T10" fmla="*/ 134 w 157"/>
                  <a:gd name="T11" fmla="*/ 9 h 115"/>
                  <a:gd name="T12" fmla="*/ 94 w 157"/>
                  <a:gd name="T13" fmla="*/ 4 h 115"/>
                  <a:gd name="T14" fmla="*/ 17 w 157"/>
                  <a:gd name="T15" fmla="*/ 17 h 115"/>
                  <a:gd name="T16" fmla="*/ 15 w 157"/>
                  <a:gd name="T17" fmla="*/ 18 h 115"/>
                  <a:gd name="T18" fmla="*/ 17 w 157"/>
                  <a:gd name="T19" fmla="*/ 19 h 115"/>
                  <a:gd name="T20" fmla="*/ 77 w 157"/>
                  <a:gd name="T21" fmla="*/ 9 h 115"/>
                  <a:gd name="T22" fmla="*/ 149 w 157"/>
                  <a:gd name="T23" fmla="*/ 28 h 115"/>
                  <a:gd name="T24" fmla="*/ 147 w 157"/>
                  <a:gd name="T25" fmla="*/ 80 h 115"/>
                  <a:gd name="T26" fmla="*/ 93 w 157"/>
                  <a:gd name="T27" fmla="*/ 112 h 115"/>
                  <a:gd name="T28" fmla="*/ 31 w 157"/>
                  <a:gd name="T29" fmla="*/ 83 h 115"/>
                  <a:gd name="T30" fmla="*/ 18 w 157"/>
                  <a:gd name="T31" fmla="*/ 19 h 115"/>
                  <a:gd name="T32" fmla="*/ 14 w 157"/>
                  <a:gd name="T33" fmla="*/ 1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115">
                    <a:moveTo>
                      <a:pt x="14" y="18"/>
                    </a:moveTo>
                    <a:cubicBezTo>
                      <a:pt x="0" y="38"/>
                      <a:pt x="9" y="62"/>
                      <a:pt x="24" y="79"/>
                    </a:cubicBezTo>
                    <a:cubicBezTo>
                      <a:pt x="38" y="96"/>
                      <a:pt x="56" y="107"/>
                      <a:pt x="78" y="112"/>
                    </a:cubicBezTo>
                    <a:cubicBezTo>
                      <a:pt x="96" y="115"/>
                      <a:pt x="119" y="114"/>
                      <a:pt x="135" y="103"/>
                    </a:cubicBezTo>
                    <a:cubicBezTo>
                      <a:pt x="151" y="92"/>
                      <a:pt x="156" y="69"/>
                      <a:pt x="157" y="51"/>
                    </a:cubicBezTo>
                    <a:cubicBezTo>
                      <a:pt x="157" y="33"/>
                      <a:pt x="151" y="17"/>
                      <a:pt x="134" y="9"/>
                    </a:cubicBezTo>
                    <a:cubicBezTo>
                      <a:pt x="122" y="5"/>
                      <a:pt x="107" y="2"/>
                      <a:pt x="94" y="4"/>
                    </a:cubicBezTo>
                    <a:cubicBezTo>
                      <a:pt x="69" y="8"/>
                      <a:pt x="43" y="13"/>
                      <a:pt x="17" y="17"/>
                    </a:cubicBezTo>
                    <a:cubicBezTo>
                      <a:pt x="17" y="18"/>
                      <a:pt x="16" y="18"/>
                      <a:pt x="15" y="18"/>
                    </a:cubicBezTo>
                    <a:cubicBezTo>
                      <a:pt x="13" y="18"/>
                      <a:pt x="16" y="20"/>
                      <a:pt x="17" y="19"/>
                    </a:cubicBezTo>
                    <a:cubicBezTo>
                      <a:pt x="37" y="16"/>
                      <a:pt x="57" y="12"/>
                      <a:pt x="77" y="9"/>
                    </a:cubicBezTo>
                    <a:cubicBezTo>
                      <a:pt x="102" y="5"/>
                      <a:pt x="136" y="0"/>
                      <a:pt x="149" y="28"/>
                    </a:cubicBezTo>
                    <a:cubicBezTo>
                      <a:pt x="157" y="43"/>
                      <a:pt x="153" y="65"/>
                      <a:pt x="147" y="80"/>
                    </a:cubicBezTo>
                    <a:cubicBezTo>
                      <a:pt x="138" y="104"/>
                      <a:pt x="117" y="112"/>
                      <a:pt x="93" y="112"/>
                    </a:cubicBezTo>
                    <a:cubicBezTo>
                      <a:pt x="69" y="111"/>
                      <a:pt x="47" y="100"/>
                      <a:pt x="31" y="83"/>
                    </a:cubicBezTo>
                    <a:cubicBezTo>
                      <a:pt x="15" y="66"/>
                      <a:pt x="3" y="40"/>
                      <a:pt x="18" y="19"/>
                    </a:cubicBezTo>
                    <a:cubicBezTo>
                      <a:pt x="19" y="18"/>
                      <a:pt x="15" y="17"/>
                      <a:pt x="14" y="18"/>
                    </a:cubicBezTo>
                    <a:close/>
                  </a:path>
                </a:pathLst>
              </a:custGeom>
              <a:solidFill>
                <a:srgbClr val="2B96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6" name="îŝḷïḑè"/>
              <p:cNvSpPr/>
              <p:nvPr/>
            </p:nvSpPr>
            <p:spPr bwMode="auto">
              <a:xfrm>
                <a:off x="5888038" y="4268788"/>
                <a:ext cx="385763" cy="280988"/>
              </a:xfrm>
              <a:custGeom>
                <a:avLst/>
                <a:gdLst>
                  <a:gd name="T0" fmla="*/ 13 w 117"/>
                  <a:gd name="T1" fmla="*/ 11 h 85"/>
                  <a:gd name="T2" fmla="*/ 24 w 117"/>
                  <a:gd name="T3" fmla="*/ 60 h 85"/>
                  <a:gd name="T4" fmla="*/ 92 w 117"/>
                  <a:gd name="T5" fmla="*/ 78 h 85"/>
                  <a:gd name="T6" fmla="*/ 116 w 117"/>
                  <a:gd name="T7" fmla="*/ 29 h 85"/>
                  <a:gd name="T8" fmla="*/ 73 w 117"/>
                  <a:gd name="T9" fmla="*/ 0 h 85"/>
                  <a:gd name="T10" fmla="*/ 13 w 117"/>
                  <a:gd name="T11" fmla="*/ 11 h 85"/>
                </a:gdLst>
                <a:ahLst/>
                <a:cxnLst>
                  <a:cxn ang="0">
                    <a:pos x="T0" y="T1"/>
                  </a:cxn>
                  <a:cxn ang="0">
                    <a:pos x="T2" y="T3"/>
                  </a:cxn>
                  <a:cxn ang="0">
                    <a:pos x="T4" y="T5"/>
                  </a:cxn>
                  <a:cxn ang="0">
                    <a:pos x="T6" y="T7"/>
                  </a:cxn>
                  <a:cxn ang="0">
                    <a:pos x="T8" y="T9"/>
                  </a:cxn>
                  <a:cxn ang="0">
                    <a:pos x="T10" y="T11"/>
                  </a:cxn>
                </a:cxnLst>
                <a:rect l="0" t="0" r="r" b="b"/>
                <a:pathLst>
                  <a:path w="117" h="85">
                    <a:moveTo>
                      <a:pt x="13" y="11"/>
                    </a:moveTo>
                    <a:cubicBezTo>
                      <a:pt x="0" y="27"/>
                      <a:pt x="12" y="48"/>
                      <a:pt x="24" y="60"/>
                    </a:cubicBezTo>
                    <a:cubicBezTo>
                      <a:pt x="40" y="78"/>
                      <a:pt x="68" y="85"/>
                      <a:pt x="92" y="78"/>
                    </a:cubicBezTo>
                    <a:cubicBezTo>
                      <a:pt x="111" y="71"/>
                      <a:pt x="117" y="47"/>
                      <a:pt x="116" y="29"/>
                    </a:cubicBezTo>
                    <a:cubicBezTo>
                      <a:pt x="115" y="4"/>
                      <a:pt x="94" y="0"/>
                      <a:pt x="73" y="0"/>
                    </a:cubicBezTo>
                    <a:lnTo>
                      <a:pt x="13" y="11"/>
                    </a:lnTo>
                    <a:close/>
                  </a:path>
                </a:pathLst>
              </a:custGeom>
              <a:solidFill>
                <a:srgbClr val="FCA8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7" name="ï$ḻíde"/>
              <p:cNvSpPr/>
              <p:nvPr/>
            </p:nvSpPr>
            <p:spPr bwMode="auto">
              <a:xfrm>
                <a:off x="6291263" y="4279901"/>
                <a:ext cx="455613" cy="517525"/>
              </a:xfrm>
              <a:custGeom>
                <a:avLst/>
                <a:gdLst>
                  <a:gd name="T0" fmla="*/ 0 w 138"/>
                  <a:gd name="T1" fmla="*/ 3 h 157"/>
                  <a:gd name="T2" fmla="*/ 106 w 138"/>
                  <a:gd name="T3" fmla="*/ 157 h 157"/>
                  <a:gd name="T4" fmla="*/ 138 w 138"/>
                  <a:gd name="T5" fmla="*/ 153 h 157"/>
                  <a:gd name="T6" fmla="*/ 86 w 138"/>
                  <a:gd name="T7" fmla="*/ 68 h 157"/>
                  <a:gd name="T8" fmla="*/ 21 w 138"/>
                  <a:gd name="T9" fmla="*/ 0 h 157"/>
                  <a:gd name="T10" fmla="*/ 0 w 138"/>
                  <a:gd name="T11" fmla="*/ 3 h 157"/>
                </a:gdLst>
                <a:ahLst/>
                <a:cxnLst>
                  <a:cxn ang="0">
                    <a:pos x="T0" y="T1"/>
                  </a:cxn>
                  <a:cxn ang="0">
                    <a:pos x="T2" y="T3"/>
                  </a:cxn>
                  <a:cxn ang="0">
                    <a:pos x="T4" y="T5"/>
                  </a:cxn>
                  <a:cxn ang="0">
                    <a:pos x="T6" y="T7"/>
                  </a:cxn>
                  <a:cxn ang="0">
                    <a:pos x="T8" y="T9"/>
                  </a:cxn>
                  <a:cxn ang="0">
                    <a:pos x="T10" y="T11"/>
                  </a:cxn>
                </a:cxnLst>
                <a:rect l="0" t="0" r="r" b="b"/>
                <a:pathLst>
                  <a:path w="138" h="157">
                    <a:moveTo>
                      <a:pt x="0" y="3"/>
                    </a:moveTo>
                    <a:cubicBezTo>
                      <a:pt x="63" y="65"/>
                      <a:pt x="106" y="157"/>
                      <a:pt x="106" y="157"/>
                    </a:cubicBezTo>
                    <a:cubicBezTo>
                      <a:pt x="115" y="157"/>
                      <a:pt x="129" y="153"/>
                      <a:pt x="138" y="153"/>
                    </a:cubicBezTo>
                    <a:cubicBezTo>
                      <a:pt x="121" y="120"/>
                      <a:pt x="105" y="92"/>
                      <a:pt x="86" y="68"/>
                    </a:cubicBezTo>
                    <a:cubicBezTo>
                      <a:pt x="67" y="44"/>
                      <a:pt x="47" y="16"/>
                      <a:pt x="21" y="0"/>
                    </a:cubicBezTo>
                    <a:lnTo>
                      <a:pt x="0" y="3"/>
                    </a:lnTo>
                    <a:close/>
                  </a:path>
                </a:pathLst>
              </a:custGeom>
              <a:solidFill>
                <a:srgbClr val="9150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8" name="iṥ1ïḋe"/>
              <p:cNvSpPr/>
              <p:nvPr/>
            </p:nvSpPr>
            <p:spPr bwMode="auto">
              <a:xfrm>
                <a:off x="5765800" y="4276726"/>
                <a:ext cx="409575" cy="606425"/>
              </a:xfrm>
              <a:custGeom>
                <a:avLst/>
                <a:gdLst>
                  <a:gd name="T0" fmla="*/ 0 w 124"/>
                  <a:gd name="T1" fmla="*/ 0 h 184"/>
                  <a:gd name="T2" fmla="*/ 88 w 124"/>
                  <a:gd name="T3" fmla="*/ 184 h 184"/>
                  <a:gd name="T4" fmla="*/ 124 w 124"/>
                  <a:gd name="T5" fmla="*/ 178 h 184"/>
                  <a:gd name="T6" fmla="*/ 40 w 124"/>
                  <a:gd name="T7" fmla="*/ 8 h 184"/>
                  <a:gd name="T8" fmla="*/ 0 w 124"/>
                  <a:gd name="T9" fmla="*/ 0 h 184"/>
                </a:gdLst>
                <a:ahLst/>
                <a:cxnLst>
                  <a:cxn ang="0">
                    <a:pos x="T0" y="T1"/>
                  </a:cxn>
                  <a:cxn ang="0">
                    <a:pos x="T2" y="T3"/>
                  </a:cxn>
                  <a:cxn ang="0">
                    <a:pos x="T4" y="T5"/>
                  </a:cxn>
                  <a:cxn ang="0">
                    <a:pos x="T6" y="T7"/>
                  </a:cxn>
                  <a:cxn ang="0">
                    <a:pos x="T8" y="T9"/>
                  </a:cxn>
                </a:cxnLst>
                <a:rect l="0" t="0" r="r" b="b"/>
                <a:pathLst>
                  <a:path w="124" h="184">
                    <a:moveTo>
                      <a:pt x="0" y="0"/>
                    </a:moveTo>
                    <a:cubicBezTo>
                      <a:pt x="15" y="22"/>
                      <a:pt x="88" y="184"/>
                      <a:pt x="88" y="184"/>
                    </a:cubicBezTo>
                    <a:cubicBezTo>
                      <a:pt x="98" y="182"/>
                      <a:pt x="114" y="179"/>
                      <a:pt x="124" y="178"/>
                    </a:cubicBezTo>
                    <a:cubicBezTo>
                      <a:pt x="124" y="165"/>
                      <a:pt x="61" y="30"/>
                      <a:pt x="40" y="8"/>
                    </a:cubicBezTo>
                    <a:lnTo>
                      <a:pt x="0" y="0"/>
                    </a:lnTo>
                    <a:close/>
                  </a:path>
                </a:pathLst>
              </a:custGeom>
              <a:solidFill>
                <a:srgbClr val="9150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9" name="íSľïdê"/>
              <p:cNvSpPr/>
              <p:nvPr/>
            </p:nvSpPr>
            <p:spPr bwMode="auto">
              <a:xfrm>
                <a:off x="5343525" y="2868613"/>
                <a:ext cx="1452563" cy="1489075"/>
              </a:xfrm>
              <a:custGeom>
                <a:avLst/>
                <a:gdLst>
                  <a:gd name="T0" fmla="*/ 28 w 440"/>
                  <a:gd name="T1" fmla="*/ 349 h 452"/>
                  <a:gd name="T2" fmla="*/ 154 w 440"/>
                  <a:gd name="T3" fmla="*/ 436 h 452"/>
                  <a:gd name="T4" fmla="*/ 288 w 440"/>
                  <a:gd name="T5" fmla="*/ 442 h 452"/>
                  <a:gd name="T6" fmla="*/ 410 w 440"/>
                  <a:gd name="T7" fmla="*/ 353 h 452"/>
                  <a:gd name="T8" fmla="*/ 414 w 440"/>
                  <a:gd name="T9" fmla="*/ 216 h 452"/>
                  <a:gd name="T10" fmla="*/ 392 w 440"/>
                  <a:gd name="T11" fmla="*/ 147 h 452"/>
                  <a:gd name="T12" fmla="*/ 369 w 440"/>
                  <a:gd name="T13" fmla="*/ 76 h 452"/>
                  <a:gd name="T14" fmla="*/ 231 w 440"/>
                  <a:gd name="T15" fmla="*/ 7 h 452"/>
                  <a:gd name="T16" fmla="*/ 2 w 440"/>
                  <a:gd name="T17" fmla="*/ 236 h 452"/>
                  <a:gd name="T18" fmla="*/ 26 w 440"/>
                  <a:gd name="T19" fmla="*/ 339 h 452"/>
                  <a:gd name="T20" fmla="*/ 28 w 440"/>
                  <a:gd name="T21" fmla="*/ 349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0" h="452">
                    <a:moveTo>
                      <a:pt x="28" y="349"/>
                    </a:moveTo>
                    <a:cubicBezTo>
                      <a:pt x="45" y="396"/>
                      <a:pt x="110" y="423"/>
                      <a:pt x="154" y="436"/>
                    </a:cubicBezTo>
                    <a:cubicBezTo>
                      <a:pt x="197" y="449"/>
                      <a:pt x="244" y="452"/>
                      <a:pt x="288" y="442"/>
                    </a:cubicBezTo>
                    <a:cubicBezTo>
                      <a:pt x="341" y="431"/>
                      <a:pt x="380" y="400"/>
                      <a:pt x="410" y="353"/>
                    </a:cubicBezTo>
                    <a:cubicBezTo>
                      <a:pt x="440" y="308"/>
                      <a:pt x="435" y="264"/>
                      <a:pt x="414" y="216"/>
                    </a:cubicBezTo>
                    <a:cubicBezTo>
                      <a:pt x="405" y="193"/>
                      <a:pt x="398" y="170"/>
                      <a:pt x="392" y="147"/>
                    </a:cubicBezTo>
                    <a:cubicBezTo>
                      <a:pt x="388" y="122"/>
                      <a:pt x="385" y="96"/>
                      <a:pt x="369" y="76"/>
                    </a:cubicBezTo>
                    <a:cubicBezTo>
                      <a:pt x="337" y="37"/>
                      <a:pt x="283" y="0"/>
                      <a:pt x="231" y="7"/>
                    </a:cubicBezTo>
                    <a:cubicBezTo>
                      <a:pt x="115" y="20"/>
                      <a:pt x="13" y="119"/>
                      <a:pt x="2" y="236"/>
                    </a:cubicBezTo>
                    <a:cubicBezTo>
                      <a:pt x="0" y="269"/>
                      <a:pt x="4" y="314"/>
                      <a:pt x="26" y="339"/>
                    </a:cubicBezTo>
                    <a:cubicBezTo>
                      <a:pt x="28" y="349"/>
                      <a:pt x="28" y="349"/>
                      <a:pt x="28" y="349"/>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0" name="îślîḋè"/>
              <p:cNvSpPr/>
              <p:nvPr/>
            </p:nvSpPr>
            <p:spPr bwMode="auto">
              <a:xfrm>
                <a:off x="5221288" y="2770188"/>
                <a:ext cx="1443038" cy="1192213"/>
              </a:xfrm>
              <a:custGeom>
                <a:avLst/>
                <a:gdLst>
                  <a:gd name="T0" fmla="*/ 9 w 437"/>
                  <a:gd name="T1" fmla="*/ 240 h 362"/>
                  <a:gd name="T2" fmla="*/ 59 w 437"/>
                  <a:gd name="T3" fmla="*/ 358 h 362"/>
                  <a:gd name="T4" fmla="*/ 51 w 437"/>
                  <a:gd name="T5" fmla="*/ 269 h 362"/>
                  <a:gd name="T6" fmla="*/ 67 w 437"/>
                  <a:gd name="T7" fmla="*/ 292 h 362"/>
                  <a:gd name="T8" fmla="*/ 76 w 437"/>
                  <a:gd name="T9" fmla="*/ 254 h 362"/>
                  <a:gd name="T10" fmla="*/ 76 w 437"/>
                  <a:gd name="T11" fmla="*/ 178 h 362"/>
                  <a:gd name="T12" fmla="*/ 91 w 437"/>
                  <a:gd name="T13" fmla="*/ 212 h 362"/>
                  <a:gd name="T14" fmla="*/ 109 w 437"/>
                  <a:gd name="T15" fmla="*/ 177 h 362"/>
                  <a:gd name="T16" fmla="*/ 130 w 437"/>
                  <a:gd name="T17" fmla="*/ 103 h 362"/>
                  <a:gd name="T18" fmla="*/ 146 w 437"/>
                  <a:gd name="T19" fmla="*/ 124 h 362"/>
                  <a:gd name="T20" fmla="*/ 147 w 437"/>
                  <a:gd name="T21" fmla="*/ 124 h 362"/>
                  <a:gd name="T22" fmla="*/ 150 w 437"/>
                  <a:gd name="T23" fmla="*/ 89 h 362"/>
                  <a:gd name="T24" fmla="*/ 218 w 437"/>
                  <a:gd name="T25" fmla="*/ 112 h 362"/>
                  <a:gd name="T26" fmla="*/ 209 w 437"/>
                  <a:gd name="T27" fmla="*/ 57 h 362"/>
                  <a:gd name="T28" fmla="*/ 278 w 437"/>
                  <a:gd name="T29" fmla="*/ 94 h 362"/>
                  <a:gd name="T30" fmla="*/ 271 w 437"/>
                  <a:gd name="T31" fmla="*/ 48 h 362"/>
                  <a:gd name="T32" fmla="*/ 324 w 437"/>
                  <a:gd name="T33" fmla="*/ 81 h 362"/>
                  <a:gd name="T34" fmla="*/ 329 w 437"/>
                  <a:gd name="T35" fmla="*/ 56 h 362"/>
                  <a:gd name="T36" fmla="*/ 402 w 437"/>
                  <a:gd name="T37" fmla="*/ 85 h 362"/>
                  <a:gd name="T38" fmla="*/ 371 w 437"/>
                  <a:gd name="T39" fmla="*/ 30 h 362"/>
                  <a:gd name="T40" fmla="*/ 237 w 437"/>
                  <a:gd name="T41" fmla="*/ 0 h 362"/>
                  <a:gd name="T42" fmla="*/ 229 w 437"/>
                  <a:gd name="T43" fmla="*/ 0 h 362"/>
                  <a:gd name="T44" fmla="*/ 9 w 437"/>
                  <a:gd name="T45" fmla="*/ 24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7" h="362">
                    <a:moveTo>
                      <a:pt x="9" y="240"/>
                    </a:moveTo>
                    <a:cubicBezTo>
                      <a:pt x="0" y="297"/>
                      <a:pt x="42" y="356"/>
                      <a:pt x="59" y="358"/>
                    </a:cubicBezTo>
                    <a:cubicBezTo>
                      <a:pt x="84" y="362"/>
                      <a:pt x="58" y="282"/>
                      <a:pt x="51" y="269"/>
                    </a:cubicBezTo>
                    <a:cubicBezTo>
                      <a:pt x="52" y="276"/>
                      <a:pt x="60" y="293"/>
                      <a:pt x="67" y="292"/>
                    </a:cubicBezTo>
                    <a:cubicBezTo>
                      <a:pt x="74" y="290"/>
                      <a:pt x="75" y="259"/>
                      <a:pt x="76" y="254"/>
                    </a:cubicBezTo>
                    <a:cubicBezTo>
                      <a:pt x="77" y="228"/>
                      <a:pt x="76" y="203"/>
                      <a:pt x="76" y="178"/>
                    </a:cubicBezTo>
                    <a:cubicBezTo>
                      <a:pt x="76" y="185"/>
                      <a:pt x="80" y="211"/>
                      <a:pt x="91" y="212"/>
                    </a:cubicBezTo>
                    <a:cubicBezTo>
                      <a:pt x="103" y="214"/>
                      <a:pt x="107" y="185"/>
                      <a:pt x="109" y="177"/>
                    </a:cubicBezTo>
                    <a:cubicBezTo>
                      <a:pt x="116" y="152"/>
                      <a:pt x="121" y="126"/>
                      <a:pt x="130" y="103"/>
                    </a:cubicBezTo>
                    <a:cubicBezTo>
                      <a:pt x="133" y="111"/>
                      <a:pt x="140" y="117"/>
                      <a:pt x="146" y="124"/>
                    </a:cubicBezTo>
                    <a:cubicBezTo>
                      <a:pt x="146" y="124"/>
                      <a:pt x="146" y="124"/>
                      <a:pt x="147" y="124"/>
                    </a:cubicBezTo>
                    <a:cubicBezTo>
                      <a:pt x="151" y="113"/>
                      <a:pt x="150" y="101"/>
                      <a:pt x="150" y="89"/>
                    </a:cubicBezTo>
                    <a:cubicBezTo>
                      <a:pt x="168" y="102"/>
                      <a:pt x="194" y="118"/>
                      <a:pt x="218" y="112"/>
                    </a:cubicBezTo>
                    <a:cubicBezTo>
                      <a:pt x="245" y="104"/>
                      <a:pt x="221" y="71"/>
                      <a:pt x="209" y="57"/>
                    </a:cubicBezTo>
                    <a:cubicBezTo>
                      <a:pt x="229" y="69"/>
                      <a:pt x="251" y="96"/>
                      <a:pt x="278" y="94"/>
                    </a:cubicBezTo>
                    <a:cubicBezTo>
                      <a:pt x="304" y="92"/>
                      <a:pt x="282" y="60"/>
                      <a:pt x="271" y="48"/>
                    </a:cubicBezTo>
                    <a:cubicBezTo>
                      <a:pt x="286" y="61"/>
                      <a:pt x="305" y="74"/>
                      <a:pt x="324" y="81"/>
                    </a:cubicBezTo>
                    <a:cubicBezTo>
                      <a:pt x="350" y="89"/>
                      <a:pt x="343" y="70"/>
                      <a:pt x="329" y="56"/>
                    </a:cubicBezTo>
                    <a:cubicBezTo>
                      <a:pt x="342" y="71"/>
                      <a:pt x="381" y="93"/>
                      <a:pt x="402" y="85"/>
                    </a:cubicBezTo>
                    <a:cubicBezTo>
                      <a:pt x="437" y="73"/>
                      <a:pt x="387" y="38"/>
                      <a:pt x="371" y="30"/>
                    </a:cubicBezTo>
                    <a:cubicBezTo>
                      <a:pt x="332" y="11"/>
                      <a:pt x="281" y="1"/>
                      <a:pt x="237" y="0"/>
                    </a:cubicBezTo>
                    <a:cubicBezTo>
                      <a:pt x="235" y="0"/>
                      <a:pt x="232" y="0"/>
                      <a:pt x="229" y="0"/>
                    </a:cubicBezTo>
                    <a:cubicBezTo>
                      <a:pt x="229" y="0"/>
                      <a:pt x="31" y="72"/>
                      <a:pt x="9" y="240"/>
                    </a:cubicBezTo>
                  </a:path>
                </a:pathLst>
              </a:custGeom>
              <a:solidFill>
                <a:srgbClr val="7B2B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1" name="îṧľíḑé"/>
              <p:cNvSpPr/>
              <p:nvPr/>
            </p:nvSpPr>
            <p:spPr bwMode="auto">
              <a:xfrm>
                <a:off x="5164138" y="3732213"/>
                <a:ext cx="311150" cy="376238"/>
              </a:xfrm>
              <a:custGeom>
                <a:avLst/>
                <a:gdLst>
                  <a:gd name="T0" fmla="*/ 74 w 94"/>
                  <a:gd name="T1" fmla="*/ 65 h 114"/>
                  <a:gd name="T2" fmla="*/ 32 w 94"/>
                  <a:gd name="T3" fmla="*/ 7 h 114"/>
                  <a:gd name="T4" fmla="*/ 3 w 94"/>
                  <a:gd name="T5" fmla="*/ 52 h 114"/>
                  <a:gd name="T6" fmla="*/ 49 w 94"/>
                  <a:gd name="T7" fmla="*/ 109 h 114"/>
                  <a:gd name="T8" fmla="*/ 94 w 94"/>
                  <a:gd name="T9" fmla="*/ 96 h 114"/>
                </a:gdLst>
                <a:ahLst/>
                <a:cxnLst>
                  <a:cxn ang="0">
                    <a:pos x="T0" y="T1"/>
                  </a:cxn>
                  <a:cxn ang="0">
                    <a:pos x="T2" y="T3"/>
                  </a:cxn>
                  <a:cxn ang="0">
                    <a:pos x="T4" y="T5"/>
                  </a:cxn>
                  <a:cxn ang="0">
                    <a:pos x="T6" y="T7"/>
                  </a:cxn>
                  <a:cxn ang="0">
                    <a:pos x="T8" y="T9"/>
                  </a:cxn>
                </a:cxnLst>
                <a:rect l="0" t="0" r="r" b="b"/>
                <a:pathLst>
                  <a:path w="94" h="114">
                    <a:moveTo>
                      <a:pt x="74" y="65"/>
                    </a:moveTo>
                    <a:cubicBezTo>
                      <a:pt x="67" y="43"/>
                      <a:pt x="58" y="12"/>
                      <a:pt x="32" y="7"/>
                    </a:cubicBezTo>
                    <a:cubicBezTo>
                      <a:pt x="2" y="0"/>
                      <a:pt x="0" y="30"/>
                      <a:pt x="3" y="52"/>
                    </a:cubicBezTo>
                    <a:cubicBezTo>
                      <a:pt x="8" y="78"/>
                      <a:pt x="24" y="101"/>
                      <a:pt x="49" y="109"/>
                    </a:cubicBezTo>
                    <a:cubicBezTo>
                      <a:pt x="64" y="113"/>
                      <a:pt x="91" y="114"/>
                      <a:pt x="94" y="96"/>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2" name="ïṡḷïḋé"/>
              <p:cNvSpPr/>
              <p:nvPr/>
            </p:nvSpPr>
            <p:spPr bwMode="auto">
              <a:xfrm>
                <a:off x="6200775" y="3606801"/>
                <a:ext cx="212725" cy="244475"/>
              </a:xfrm>
              <a:custGeom>
                <a:avLst/>
                <a:gdLst>
                  <a:gd name="T0" fmla="*/ 0 w 64"/>
                  <a:gd name="T1" fmla="*/ 0 h 74"/>
                  <a:gd name="T2" fmla="*/ 41 w 64"/>
                  <a:gd name="T3" fmla="*/ 36 h 74"/>
                  <a:gd name="T4" fmla="*/ 62 w 64"/>
                  <a:gd name="T5" fmla="*/ 48 h 74"/>
                  <a:gd name="T6" fmla="*/ 32 w 64"/>
                  <a:gd name="T7" fmla="*/ 72 h 74"/>
                </a:gdLst>
                <a:ahLst/>
                <a:cxnLst>
                  <a:cxn ang="0">
                    <a:pos x="T0" y="T1"/>
                  </a:cxn>
                  <a:cxn ang="0">
                    <a:pos x="T2" y="T3"/>
                  </a:cxn>
                  <a:cxn ang="0">
                    <a:pos x="T4" y="T5"/>
                  </a:cxn>
                  <a:cxn ang="0">
                    <a:pos x="T6" y="T7"/>
                  </a:cxn>
                </a:cxnLst>
                <a:rect l="0" t="0" r="r" b="b"/>
                <a:pathLst>
                  <a:path w="64" h="74">
                    <a:moveTo>
                      <a:pt x="0" y="0"/>
                    </a:moveTo>
                    <a:cubicBezTo>
                      <a:pt x="5" y="24"/>
                      <a:pt x="17" y="43"/>
                      <a:pt x="41" y="36"/>
                    </a:cubicBezTo>
                    <a:cubicBezTo>
                      <a:pt x="54" y="33"/>
                      <a:pt x="64" y="27"/>
                      <a:pt x="62" y="48"/>
                    </a:cubicBezTo>
                    <a:cubicBezTo>
                      <a:pt x="61" y="63"/>
                      <a:pt x="48" y="74"/>
                      <a:pt x="32" y="72"/>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3" name="íŝḷîḍê"/>
              <p:cNvSpPr/>
              <p:nvPr/>
            </p:nvSpPr>
            <p:spPr bwMode="auto">
              <a:xfrm>
                <a:off x="6200775" y="3606801"/>
                <a:ext cx="212725" cy="241300"/>
              </a:xfrm>
              <a:custGeom>
                <a:avLst/>
                <a:gdLst>
                  <a:gd name="T0" fmla="*/ 0 w 64"/>
                  <a:gd name="T1" fmla="*/ 0 h 73"/>
                  <a:gd name="T2" fmla="*/ 2 w 64"/>
                  <a:gd name="T3" fmla="*/ 5 h 73"/>
                  <a:gd name="T4" fmla="*/ 4 w 64"/>
                  <a:gd name="T5" fmla="*/ 12 h 73"/>
                  <a:gd name="T6" fmla="*/ 8 w 64"/>
                  <a:gd name="T7" fmla="*/ 20 h 73"/>
                  <a:gd name="T8" fmla="*/ 14 w 64"/>
                  <a:gd name="T9" fmla="*/ 28 h 73"/>
                  <a:gd name="T10" fmla="*/ 23 w 64"/>
                  <a:gd name="T11" fmla="*/ 34 h 73"/>
                  <a:gd name="T12" fmla="*/ 35 w 64"/>
                  <a:gd name="T13" fmla="*/ 35 h 73"/>
                  <a:gd name="T14" fmla="*/ 47 w 64"/>
                  <a:gd name="T15" fmla="*/ 32 h 73"/>
                  <a:gd name="T16" fmla="*/ 54 w 64"/>
                  <a:gd name="T17" fmla="*/ 31 h 73"/>
                  <a:gd name="T18" fmla="*/ 58 w 64"/>
                  <a:gd name="T19" fmla="*/ 31 h 73"/>
                  <a:gd name="T20" fmla="*/ 62 w 64"/>
                  <a:gd name="T21" fmla="*/ 33 h 73"/>
                  <a:gd name="T22" fmla="*/ 64 w 64"/>
                  <a:gd name="T23" fmla="*/ 40 h 73"/>
                  <a:gd name="T24" fmla="*/ 64 w 64"/>
                  <a:gd name="T25" fmla="*/ 47 h 73"/>
                  <a:gd name="T26" fmla="*/ 60 w 64"/>
                  <a:gd name="T27" fmla="*/ 59 h 73"/>
                  <a:gd name="T28" fmla="*/ 53 w 64"/>
                  <a:gd name="T29" fmla="*/ 67 h 73"/>
                  <a:gd name="T30" fmla="*/ 45 w 64"/>
                  <a:gd name="T31" fmla="*/ 72 h 73"/>
                  <a:gd name="T32" fmla="*/ 38 w 64"/>
                  <a:gd name="T33" fmla="*/ 73 h 73"/>
                  <a:gd name="T34" fmla="*/ 34 w 64"/>
                  <a:gd name="T35" fmla="*/ 72 h 73"/>
                  <a:gd name="T36" fmla="*/ 32 w 64"/>
                  <a:gd name="T37" fmla="*/ 72 h 73"/>
                  <a:gd name="T38" fmla="*/ 34 w 64"/>
                  <a:gd name="T39" fmla="*/ 72 h 73"/>
                  <a:gd name="T40" fmla="*/ 38 w 64"/>
                  <a:gd name="T41" fmla="*/ 72 h 73"/>
                  <a:gd name="T42" fmla="*/ 45 w 64"/>
                  <a:gd name="T43" fmla="*/ 70 h 73"/>
                  <a:gd name="T44" fmla="*/ 52 w 64"/>
                  <a:gd name="T45" fmla="*/ 66 h 73"/>
                  <a:gd name="T46" fmla="*/ 58 w 64"/>
                  <a:gd name="T47" fmla="*/ 58 h 73"/>
                  <a:gd name="T48" fmla="*/ 60 w 64"/>
                  <a:gd name="T49" fmla="*/ 47 h 73"/>
                  <a:gd name="T50" fmla="*/ 60 w 64"/>
                  <a:gd name="T51" fmla="*/ 41 h 73"/>
                  <a:gd name="T52" fmla="*/ 59 w 64"/>
                  <a:gd name="T53" fmla="*/ 36 h 73"/>
                  <a:gd name="T54" fmla="*/ 48 w 64"/>
                  <a:gd name="T55" fmla="*/ 36 h 73"/>
                  <a:gd name="T56" fmla="*/ 35 w 64"/>
                  <a:gd name="T57" fmla="*/ 39 h 73"/>
                  <a:gd name="T58" fmla="*/ 22 w 64"/>
                  <a:gd name="T59" fmla="*/ 37 h 73"/>
                  <a:gd name="T60" fmla="*/ 12 w 64"/>
                  <a:gd name="T61" fmla="*/ 30 h 73"/>
                  <a:gd name="T62" fmla="*/ 6 w 64"/>
                  <a:gd name="T63" fmla="*/ 21 h 73"/>
                  <a:gd name="T64" fmla="*/ 3 w 64"/>
                  <a:gd name="T65" fmla="*/ 12 h 73"/>
                  <a:gd name="T66" fmla="*/ 1 w 64"/>
                  <a:gd name="T67" fmla="*/ 6 h 73"/>
                  <a:gd name="T68" fmla="*/ 1 w 64"/>
                  <a:gd name="T69" fmla="*/ 1 h 73"/>
                  <a:gd name="T70" fmla="*/ 0 w 64"/>
                  <a:gd name="T7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73">
                    <a:moveTo>
                      <a:pt x="0" y="0"/>
                    </a:moveTo>
                    <a:cubicBezTo>
                      <a:pt x="0" y="0"/>
                      <a:pt x="1" y="2"/>
                      <a:pt x="2" y="5"/>
                    </a:cubicBezTo>
                    <a:cubicBezTo>
                      <a:pt x="2" y="7"/>
                      <a:pt x="3" y="9"/>
                      <a:pt x="4" y="12"/>
                    </a:cubicBezTo>
                    <a:cubicBezTo>
                      <a:pt x="5" y="14"/>
                      <a:pt x="6" y="17"/>
                      <a:pt x="8" y="20"/>
                    </a:cubicBezTo>
                    <a:cubicBezTo>
                      <a:pt x="10" y="23"/>
                      <a:pt x="12" y="26"/>
                      <a:pt x="14" y="28"/>
                    </a:cubicBezTo>
                    <a:cubicBezTo>
                      <a:pt x="17" y="31"/>
                      <a:pt x="20" y="33"/>
                      <a:pt x="23" y="34"/>
                    </a:cubicBezTo>
                    <a:cubicBezTo>
                      <a:pt x="27" y="35"/>
                      <a:pt x="31" y="36"/>
                      <a:pt x="35" y="35"/>
                    </a:cubicBezTo>
                    <a:cubicBezTo>
                      <a:pt x="39" y="35"/>
                      <a:pt x="43" y="33"/>
                      <a:pt x="47" y="32"/>
                    </a:cubicBezTo>
                    <a:cubicBezTo>
                      <a:pt x="49" y="32"/>
                      <a:pt x="52" y="31"/>
                      <a:pt x="54" y="31"/>
                    </a:cubicBezTo>
                    <a:cubicBezTo>
                      <a:pt x="55" y="31"/>
                      <a:pt x="57" y="31"/>
                      <a:pt x="58" y="31"/>
                    </a:cubicBezTo>
                    <a:cubicBezTo>
                      <a:pt x="59" y="31"/>
                      <a:pt x="61" y="32"/>
                      <a:pt x="62" y="33"/>
                    </a:cubicBezTo>
                    <a:cubicBezTo>
                      <a:pt x="63" y="36"/>
                      <a:pt x="64" y="38"/>
                      <a:pt x="64" y="40"/>
                    </a:cubicBezTo>
                    <a:cubicBezTo>
                      <a:pt x="64" y="43"/>
                      <a:pt x="64" y="45"/>
                      <a:pt x="64" y="47"/>
                    </a:cubicBezTo>
                    <a:cubicBezTo>
                      <a:pt x="63" y="51"/>
                      <a:pt x="62" y="55"/>
                      <a:pt x="60" y="59"/>
                    </a:cubicBezTo>
                    <a:cubicBezTo>
                      <a:pt x="59" y="62"/>
                      <a:pt x="56" y="65"/>
                      <a:pt x="53" y="67"/>
                    </a:cubicBezTo>
                    <a:cubicBezTo>
                      <a:pt x="51" y="70"/>
                      <a:pt x="48" y="71"/>
                      <a:pt x="45" y="72"/>
                    </a:cubicBezTo>
                    <a:cubicBezTo>
                      <a:pt x="43" y="72"/>
                      <a:pt x="40" y="73"/>
                      <a:pt x="38" y="73"/>
                    </a:cubicBezTo>
                    <a:cubicBezTo>
                      <a:pt x="36" y="73"/>
                      <a:pt x="35" y="73"/>
                      <a:pt x="34" y="72"/>
                    </a:cubicBezTo>
                    <a:cubicBezTo>
                      <a:pt x="33" y="72"/>
                      <a:pt x="32" y="72"/>
                      <a:pt x="32" y="72"/>
                    </a:cubicBezTo>
                    <a:cubicBezTo>
                      <a:pt x="32" y="72"/>
                      <a:pt x="33" y="72"/>
                      <a:pt x="34" y="72"/>
                    </a:cubicBezTo>
                    <a:cubicBezTo>
                      <a:pt x="35" y="72"/>
                      <a:pt x="36" y="72"/>
                      <a:pt x="38" y="72"/>
                    </a:cubicBezTo>
                    <a:cubicBezTo>
                      <a:pt x="40" y="72"/>
                      <a:pt x="42" y="71"/>
                      <a:pt x="45" y="70"/>
                    </a:cubicBezTo>
                    <a:cubicBezTo>
                      <a:pt x="47" y="69"/>
                      <a:pt x="50" y="68"/>
                      <a:pt x="52" y="66"/>
                    </a:cubicBezTo>
                    <a:cubicBezTo>
                      <a:pt x="54" y="64"/>
                      <a:pt x="56" y="61"/>
                      <a:pt x="58" y="58"/>
                    </a:cubicBezTo>
                    <a:cubicBezTo>
                      <a:pt x="59" y="54"/>
                      <a:pt x="60" y="51"/>
                      <a:pt x="60" y="47"/>
                    </a:cubicBezTo>
                    <a:cubicBezTo>
                      <a:pt x="60" y="45"/>
                      <a:pt x="60" y="43"/>
                      <a:pt x="60" y="41"/>
                    </a:cubicBezTo>
                    <a:cubicBezTo>
                      <a:pt x="60" y="39"/>
                      <a:pt x="60" y="37"/>
                      <a:pt x="59" y="36"/>
                    </a:cubicBezTo>
                    <a:cubicBezTo>
                      <a:pt x="57" y="34"/>
                      <a:pt x="52" y="35"/>
                      <a:pt x="48" y="36"/>
                    </a:cubicBezTo>
                    <a:cubicBezTo>
                      <a:pt x="44" y="37"/>
                      <a:pt x="40" y="38"/>
                      <a:pt x="35" y="39"/>
                    </a:cubicBezTo>
                    <a:cubicBezTo>
                      <a:pt x="31" y="39"/>
                      <a:pt x="26" y="39"/>
                      <a:pt x="22" y="37"/>
                    </a:cubicBezTo>
                    <a:cubicBezTo>
                      <a:pt x="18" y="36"/>
                      <a:pt x="15" y="33"/>
                      <a:pt x="12" y="30"/>
                    </a:cubicBezTo>
                    <a:cubicBezTo>
                      <a:pt x="9" y="27"/>
                      <a:pt x="7" y="24"/>
                      <a:pt x="6" y="21"/>
                    </a:cubicBezTo>
                    <a:cubicBezTo>
                      <a:pt x="5" y="18"/>
                      <a:pt x="4" y="15"/>
                      <a:pt x="3" y="12"/>
                    </a:cubicBezTo>
                    <a:cubicBezTo>
                      <a:pt x="2" y="10"/>
                      <a:pt x="2" y="7"/>
                      <a:pt x="1" y="6"/>
                    </a:cubicBezTo>
                    <a:cubicBezTo>
                      <a:pt x="1" y="4"/>
                      <a:pt x="1" y="2"/>
                      <a:pt x="1" y="1"/>
                    </a:cubicBezTo>
                    <a:cubicBezTo>
                      <a:pt x="0" y="0"/>
                      <a:pt x="0" y="0"/>
                      <a:pt x="0" y="0"/>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4" name="ïṩliḓe"/>
              <p:cNvSpPr/>
              <p:nvPr/>
            </p:nvSpPr>
            <p:spPr bwMode="auto">
              <a:xfrm>
                <a:off x="5921375" y="3116263"/>
                <a:ext cx="111125" cy="119063"/>
              </a:xfrm>
              <a:custGeom>
                <a:avLst/>
                <a:gdLst>
                  <a:gd name="T0" fmla="*/ 0 w 34"/>
                  <a:gd name="T1" fmla="*/ 29 h 36"/>
                  <a:gd name="T2" fmla="*/ 23 w 34"/>
                  <a:gd name="T3" fmla="*/ 21 h 36"/>
                  <a:gd name="T4" fmla="*/ 0 w 34"/>
                  <a:gd name="T5" fmla="*/ 28 h 36"/>
                  <a:gd name="T6" fmla="*/ 0 w 34"/>
                  <a:gd name="T7" fmla="*/ 29 h 36"/>
                </a:gdLst>
                <a:ahLst/>
                <a:cxnLst>
                  <a:cxn ang="0">
                    <a:pos x="T0" y="T1"/>
                  </a:cxn>
                  <a:cxn ang="0">
                    <a:pos x="T2" y="T3"/>
                  </a:cxn>
                  <a:cxn ang="0">
                    <a:pos x="T4" y="T5"/>
                  </a:cxn>
                  <a:cxn ang="0">
                    <a:pos x="T6" y="T7"/>
                  </a:cxn>
                </a:cxnLst>
                <a:rect l="0" t="0" r="r" b="b"/>
                <a:pathLst>
                  <a:path w="34" h="36">
                    <a:moveTo>
                      <a:pt x="0" y="29"/>
                    </a:moveTo>
                    <a:cubicBezTo>
                      <a:pt x="8" y="36"/>
                      <a:pt x="19" y="28"/>
                      <a:pt x="23" y="21"/>
                    </a:cubicBezTo>
                    <a:cubicBezTo>
                      <a:pt x="34" y="0"/>
                      <a:pt x="3" y="11"/>
                      <a:pt x="0" y="28"/>
                    </a:cubicBezTo>
                    <a:lnTo>
                      <a:pt x="0" y="29"/>
                    </a:lnTo>
                    <a:close/>
                  </a:path>
                </a:pathLst>
              </a:custGeom>
              <a:solidFill>
                <a:srgbClr val="4B100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5" name="íŝļïdè"/>
              <p:cNvSpPr/>
              <p:nvPr/>
            </p:nvSpPr>
            <p:spPr bwMode="auto">
              <a:xfrm>
                <a:off x="6362700" y="3089276"/>
                <a:ext cx="93663" cy="119063"/>
              </a:xfrm>
              <a:custGeom>
                <a:avLst/>
                <a:gdLst>
                  <a:gd name="T0" fmla="*/ 28 w 28"/>
                  <a:gd name="T1" fmla="*/ 34 h 36"/>
                  <a:gd name="T2" fmla="*/ 19 w 28"/>
                  <a:gd name="T3" fmla="*/ 11 h 36"/>
                  <a:gd name="T4" fmla="*/ 25 w 28"/>
                  <a:gd name="T5" fmla="*/ 34 h 36"/>
                  <a:gd name="T6" fmla="*/ 28 w 28"/>
                  <a:gd name="T7" fmla="*/ 34 h 36"/>
                </a:gdLst>
                <a:ahLst/>
                <a:cxnLst>
                  <a:cxn ang="0">
                    <a:pos x="T0" y="T1"/>
                  </a:cxn>
                  <a:cxn ang="0">
                    <a:pos x="T2" y="T3"/>
                  </a:cxn>
                  <a:cxn ang="0">
                    <a:pos x="T4" y="T5"/>
                  </a:cxn>
                  <a:cxn ang="0">
                    <a:pos x="T6" y="T7"/>
                  </a:cxn>
                </a:cxnLst>
                <a:rect l="0" t="0" r="r" b="b"/>
                <a:pathLst>
                  <a:path w="28" h="36">
                    <a:moveTo>
                      <a:pt x="28" y="34"/>
                    </a:moveTo>
                    <a:cubicBezTo>
                      <a:pt x="28" y="25"/>
                      <a:pt x="28" y="17"/>
                      <a:pt x="19" y="11"/>
                    </a:cubicBezTo>
                    <a:cubicBezTo>
                      <a:pt x="0" y="0"/>
                      <a:pt x="11" y="36"/>
                      <a:pt x="25" y="34"/>
                    </a:cubicBezTo>
                    <a:lnTo>
                      <a:pt x="28" y="34"/>
                    </a:lnTo>
                    <a:close/>
                  </a:path>
                </a:pathLst>
              </a:custGeom>
              <a:solidFill>
                <a:srgbClr val="4B100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6" name="íś1îḑè"/>
              <p:cNvSpPr/>
              <p:nvPr/>
            </p:nvSpPr>
            <p:spPr bwMode="auto">
              <a:xfrm>
                <a:off x="5884863" y="3481388"/>
                <a:ext cx="55563" cy="109538"/>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7" name="îṥḻídê"/>
              <p:cNvSpPr/>
              <p:nvPr/>
            </p:nvSpPr>
            <p:spPr bwMode="auto">
              <a:xfrm>
                <a:off x="6469063" y="3471863"/>
                <a:ext cx="58738" cy="109538"/>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8" name="iṣḷïḍè"/>
              <p:cNvSpPr/>
              <p:nvPr/>
            </p:nvSpPr>
            <p:spPr bwMode="auto">
              <a:xfrm>
                <a:off x="5824538" y="3771901"/>
                <a:ext cx="381000" cy="438150"/>
              </a:xfrm>
              <a:custGeom>
                <a:avLst/>
                <a:gdLst>
                  <a:gd name="T0" fmla="*/ 67 w 115"/>
                  <a:gd name="T1" fmla="*/ 58 h 133"/>
                  <a:gd name="T2" fmla="*/ 31 w 115"/>
                  <a:gd name="T3" fmla="*/ 29 h 133"/>
                  <a:gd name="T4" fmla="*/ 8 w 115"/>
                  <a:gd name="T5" fmla="*/ 3 h 133"/>
                  <a:gd name="T6" fmla="*/ 5 w 115"/>
                  <a:gd name="T7" fmla="*/ 0 h 133"/>
                  <a:gd name="T8" fmla="*/ 19 w 115"/>
                  <a:gd name="T9" fmla="*/ 71 h 133"/>
                  <a:gd name="T10" fmla="*/ 95 w 115"/>
                  <a:gd name="T11" fmla="*/ 128 h 133"/>
                  <a:gd name="T12" fmla="*/ 115 w 115"/>
                  <a:gd name="T13" fmla="*/ 123 h 133"/>
                  <a:gd name="T14" fmla="*/ 83 w 115"/>
                  <a:gd name="T15" fmla="*/ 66 h 133"/>
                  <a:gd name="T16" fmla="*/ 67 w 115"/>
                  <a:gd name="T17" fmla="*/ 5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33">
                    <a:moveTo>
                      <a:pt x="67" y="58"/>
                    </a:moveTo>
                    <a:cubicBezTo>
                      <a:pt x="53" y="51"/>
                      <a:pt x="41" y="41"/>
                      <a:pt x="31" y="29"/>
                    </a:cubicBezTo>
                    <a:cubicBezTo>
                      <a:pt x="23" y="21"/>
                      <a:pt x="18" y="8"/>
                      <a:pt x="8" y="3"/>
                    </a:cubicBezTo>
                    <a:cubicBezTo>
                      <a:pt x="5" y="0"/>
                      <a:pt x="5" y="0"/>
                      <a:pt x="5" y="0"/>
                    </a:cubicBezTo>
                    <a:cubicBezTo>
                      <a:pt x="0" y="21"/>
                      <a:pt x="9" y="52"/>
                      <a:pt x="19" y="71"/>
                    </a:cubicBezTo>
                    <a:cubicBezTo>
                      <a:pt x="33" y="101"/>
                      <a:pt x="59" y="133"/>
                      <a:pt x="95" y="128"/>
                    </a:cubicBezTo>
                    <a:cubicBezTo>
                      <a:pt x="103" y="128"/>
                      <a:pt x="109" y="126"/>
                      <a:pt x="115" y="123"/>
                    </a:cubicBezTo>
                    <a:cubicBezTo>
                      <a:pt x="108" y="102"/>
                      <a:pt x="97" y="83"/>
                      <a:pt x="83" y="66"/>
                    </a:cubicBezTo>
                    <a:cubicBezTo>
                      <a:pt x="77" y="64"/>
                      <a:pt x="72" y="61"/>
                      <a:pt x="67" y="58"/>
                    </a:cubicBezTo>
                  </a:path>
                </a:pathLst>
              </a:custGeom>
              <a:solidFill>
                <a:srgbClr val="FF75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9" name="i$ḻiḓé"/>
              <p:cNvSpPr/>
              <p:nvPr/>
            </p:nvSpPr>
            <p:spPr bwMode="auto">
              <a:xfrm>
                <a:off x="6099175" y="3989388"/>
                <a:ext cx="217488" cy="187325"/>
              </a:xfrm>
              <a:custGeom>
                <a:avLst/>
                <a:gdLst>
                  <a:gd name="T0" fmla="*/ 66 w 66"/>
                  <a:gd name="T1" fmla="*/ 5 h 57"/>
                  <a:gd name="T2" fmla="*/ 22 w 66"/>
                  <a:gd name="T3" fmla="*/ 8 h 57"/>
                  <a:gd name="T4" fmla="*/ 0 w 66"/>
                  <a:gd name="T5" fmla="*/ 0 h 57"/>
                  <a:gd name="T6" fmla="*/ 32 w 66"/>
                  <a:gd name="T7" fmla="*/ 57 h 57"/>
                  <a:gd name="T8" fmla="*/ 66 w 66"/>
                  <a:gd name="T9" fmla="*/ 5 h 57"/>
                </a:gdLst>
                <a:ahLst/>
                <a:cxnLst>
                  <a:cxn ang="0">
                    <a:pos x="T0" y="T1"/>
                  </a:cxn>
                  <a:cxn ang="0">
                    <a:pos x="T2" y="T3"/>
                  </a:cxn>
                  <a:cxn ang="0">
                    <a:pos x="T4" y="T5"/>
                  </a:cxn>
                  <a:cxn ang="0">
                    <a:pos x="T6" y="T7"/>
                  </a:cxn>
                  <a:cxn ang="0">
                    <a:pos x="T8" y="T9"/>
                  </a:cxn>
                </a:cxnLst>
                <a:rect l="0" t="0" r="r" b="b"/>
                <a:pathLst>
                  <a:path w="66" h="57">
                    <a:moveTo>
                      <a:pt x="66" y="5"/>
                    </a:moveTo>
                    <a:cubicBezTo>
                      <a:pt x="50" y="5"/>
                      <a:pt x="37" y="10"/>
                      <a:pt x="22" y="8"/>
                    </a:cubicBezTo>
                    <a:cubicBezTo>
                      <a:pt x="14" y="6"/>
                      <a:pt x="7" y="4"/>
                      <a:pt x="0" y="0"/>
                    </a:cubicBezTo>
                    <a:cubicBezTo>
                      <a:pt x="14" y="17"/>
                      <a:pt x="25" y="36"/>
                      <a:pt x="32" y="57"/>
                    </a:cubicBezTo>
                    <a:cubicBezTo>
                      <a:pt x="51" y="48"/>
                      <a:pt x="61" y="28"/>
                      <a:pt x="66" y="5"/>
                    </a:cubicBezTo>
                    <a:close/>
                  </a:path>
                </a:pathLst>
              </a:custGeom>
              <a:solidFill>
                <a:srgbClr val="C246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0" name="iṥḻídê"/>
              <p:cNvSpPr/>
              <p:nvPr/>
            </p:nvSpPr>
            <p:spPr bwMode="auto">
              <a:xfrm>
                <a:off x="5835650" y="3741738"/>
                <a:ext cx="581025" cy="320675"/>
              </a:xfrm>
              <a:custGeom>
                <a:avLst/>
                <a:gdLst>
                  <a:gd name="T0" fmla="*/ 0 w 176"/>
                  <a:gd name="T1" fmla="*/ 8 h 97"/>
                  <a:gd name="T2" fmla="*/ 35 w 176"/>
                  <a:gd name="T3" fmla="*/ 69 h 97"/>
                  <a:gd name="T4" fmla="*/ 122 w 176"/>
                  <a:gd name="T5" fmla="*/ 96 h 97"/>
                  <a:gd name="T6" fmla="*/ 166 w 176"/>
                  <a:gd name="T7" fmla="*/ 85 h 97"/>
                  <a:gd name="T8" fmla="*/ 168 w 176"/>
                  <a:gd name="T9" fmla="*/ 48 h 97"/>
                  <a:gd name="T10" fmla="*/ 81 w 176"/>
                  <a:gd name="T11" fmla="*/ 62 h 97"/>
                  <a:gd name="T12" fmla="*/ 12 w 176"/>
                  <a:gd name="T13" fmla="*/ 0 h 97"/>
                  <a:gd name="T14" fmla="*/ 0 w 176"/>
                  <a:gd name="T15" fmla="*/ 8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97">
                    <a:moveTo>
                      <a:pt x="0" y="8"/>
                    </a:moveTo>
                    <a:cubicBezTo>
                      <a:pt x="9" y="30"/>
                      <a:pt x="15" y="54"/>
                      <a:pt x="35" y="69"/>
                    </a:cubicBezTo>
                    <a:cubicBezTo>
                      <a:pt x="60" y="88"/>
                      <a:pt x="90" y="97"/>
                      <a:pt x="122" y="96"/>
                    </a:cubicBezTo>
                    <a:cubicBezTo>
                      <a:pt x="135" y="96"/>
                      <a:pt x="154" y="94"/>
                      <a:pt x="166" y="85"/>
                    </a:cubicBezTo>
                    <a:cubicBezTo>
                      <a:pt x="176" y="78"/>
                      <a:pt x="171" y="60"/>
                      <a:pt x="168" y="48"/>
                    </a:cubicBezTo>
                    <a:cubicBezTo>
                      <a:pt x="145" y="61"/>
                      <a:pt x="107" y="70"/>
                      <a:pt x="81" y="62"/>
                    </a:cubicBezTo>
                    <a:cubicBezTo>
                      <a:pt x="51" y="52"/>
                      <a:pt x="34" y="21"/>
                      <a:pt x="12" y="0"/>
                    </a:cubicBezTo>
                    <a:cubicBezTo>
                      <a:pt x="0" y="8"/>
                      <a:pt x="0" y="8"/>
                      <a:pt x="0" y="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1" name="išlîḑê"/>
              <p:cNvSpPr/>
              <p:nvPr/>
            </p:nvSpPr>
            <p:spPr bwMode="auto">
              <a:xfrm>
                <a:off x="5878513" y="3729038"/>
                <a:ext cx="563563" cy="315913"/>
              </a:xfrm>
              <a:custGeom>
                <a:avLst/>
                <a:gdLst>
                  <a:gd name="T0" fmla="*/ 0 w 171"/>
                  <a:gd name="T1" fmla="*/ 0 h 96"/>
                  <a:gd name="T2" fmla="*/ 142 w 171"/>
                  <a:gd name="T3" fmla="*/ 67 h 96"/>
                  <a:gd name="T4" fmla="*/ 171 w 171"/>
                  <a:gd name="T5" fmla="*/ 38 h 96"/>
                  <a:gd name="T6" fmla="*/ 0 w 171"/>
                  <a:gd name="T7" fmla="*/ 0 h 96"/>
                </a:gdLst>
                <a:ahLst/>
                <a:cxnLst>
                  <a:cxn ang="0">
                    <a:pos x="T0" y="T1"/>
                  </a:cxn>
                  <a:cxn ang="0">
                    <a:pos x="T2" y="T3"/>
                  </a:cxn>
                  <a:cxn ang="0">
                    <a:pos x="T4" y="T5"/>
                  </a:cxn>
                  <a:cxn ang="0">
                    <a:pos x="T6" y="T7"/>
                  </a:cxn>
                </a:cxnLst>
                <a:rect l="0" t="0" r="r" b="b"/>
                <a:pathLst>
                  <a:path w="171" h="96">
                    <a:moveTo>
                      <a:pt x="0" y="0"/>
                    </a:moveTo>
                    <a:cubicBezTo>
                      <a:pt x="16" y="54"/>
                      <a:pt x="89" y="96"/>
                      <a:pt x="142" y="67"/>
                    </a:cubicBezTo>
                    <a:cubicBezTo>
                      <a:pt x="153" y="61"/>
                      <a:pt x="165" y="49"/>
                      <a:pt x="171" y="38"/>
                    </a:cubicBezTo>
                    <a:cubicBezTo>
                      <a:pt x="0" y="0"/>
                      <a:pt x="0" y="0"/>
                      <a:pt x="0" y="0"/>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2" name="îṧ1íďê"/>
              <p:cNvSpPr/>
              <p:nvPr/>
            </p:nvSpPr>
            <p:spPr bwMode="auto">
              <a:xfrm>
                <a:off x="5878513" y="3729038"/>
                <a:ext cx="563563" cy="260350"/>
              </a:xfrm>
              <a:custGeom>
                <a:avLst/>
                <a:gdLst>
                  <a:gd name="T0" fmla="*/ 0 w 171"/>
                  <a:gd name="T1" fmla="*/ 0 h 79"/>
                  <a:gd name="T2" fmla="*/ 1 w 171"/>
                  <a:gd name="T3" fmla="*/ 2 h 79"/>
                  <a:gd name="T4" fmla="*/ 4 w 171"/>
                  <a:gd name="T5" fmla="*/ 9 h 79"/>
                  <a:gd name="T6" fmla="*/ 9 w 171"/>
                  <a:gd name="T7" fmla="*/ 18 h 79"/>
                  <a:gd name="T8" fmla="*/ 16 w 171"/>
                  <a:gd name="T9" fmla="*/ 29 h 79"/>
                  <a:gd name="T10" fmla="*/ 27 w 171"/>
                  <a:gd name="T11" fmla="*/ 42 h 79"/>
                  <a:gd name="T12" fmla="*/ 41 w 171"/>
                  <a:gd name="T13" fmla="*/ 53 h 79"/>
                  <a:gd name="T14" fmla="*/ 77 w 171"/>
                  <a:gd name="T15" fmla="*/ 70 h 79"/>
                  <a:gd name="T16" fmla="*/ 115 w 171"/>
                  <a:gd name="T17" fmla="*/ 74 h 79"/>
                  <a:gd name="T18" fmla="*/ 133 w 171"/>
                  <a:gd name="T19" fmla="*/ 69 h 79"/>
                  <a:gd name="T20" fmla="*/ 147 w 171"/>
                  <a:gd name="T21" fmla="*/ 62 h 79"/>
                  <a:gd name="T22" fmla="*/ 158 w 171"/>
                  <a:gd name="T23" fmla="*/ 53 h 79"/>
                  <a:gd name="T24" fmla="*/ 165 w 171"/>
                  <a:gd name="T25" fmla="*/ 46 h 79"/>
                  <a:gd name="T26" fmla="*/ 170 w 171"/>
                  <a:gd name="T27" fmla="*/ 40 h 79"/>
                  <a:gd name="T28" fmla="*/ 171 w 171"/>
                  <a:gd name="T29" fmla="*/ 38 h 79"/>
                  <a:gd name="T30" fmla="*/ 170 w 171"/>
                  <a:gd name="T31" fmla="*/ 40 h 79"/>
                  <a:gd name="T32" fmla="*/ 166 w 171"/>
                  <a:gd name="T33" fmla="*/ 46 h 79"/>
                  <a:gd name="T34" fmla="*/ 159 w 171"/>
                  <a:gd name="T35" fmla="*/ 54 h 79"/>
                  <a:gd name="T36" fmla="*/ 148 w 171"/>
                  <a:gd name="T37" fmla="*/ 64 h 79"/>
                  <a:gd name="T38" fmla="*/ 134 w 171"/>
                  <a:gd name="T39" fmla="*/ 72 h 79"/>
                  <a:gd name="T40" fmla="*/ 116 w 171"/>
                  <a:gd name="T41" fmla="*/ 77 h 79"/>
                  <a:gd name="T42" fmla="*/ 75 w 171"/>
                  <a:gd name="T43" fmla="*/ 74 h 79"/>
                  <a:gd name="T44" fmla="*/ 39 w 171"/>
                  <a:gd name="T45" fmla="*/ 56 h 79"/>
                  <a:gd name="T46" fmla="*/ 25 w 171"/>
                  <a:gd name="T47" fmla="*/ 44 h 79"/>
                  <a:gd name="T48" fmla="*/ 15 w 171"/>
                  <a:gd name="T49" fmla="*/ 31 h 79"/>
                  <a:gd name="T50" fmla="*/ 7 w 171"/>
                  <a:gd name="T51" fmla="*/ 19 h 79"/>
                  <a:gd name="T52" fmla="*/ 3 w 171"/>
                  <a:gd name="T53" fmla="*/ 9 h 79"/>
                  <a:gd name="T54" fmla="*/ 1 w 171"/>
                  <a:gd name="T55" fmla="*/ 2 h 79"/>
                  <a:gd name="T56" fmla="*/ 0 w 171"/>
                  <a:gd name="T5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79">
                    <a:moveTo>
                      <a:pt x="0" y="0"/>
                    </a:moveTo>
                    <a:cubicBezTo>
                      <a:pt x="0" y="0"/>
                      <a:pt x="0" y="1"/>
                      <a:pt x="1" y="2"/>
                    </a:cubicBezTo>
                    <a:cubicBezTo>
                      <a:pt x="1" y="4"/>
                      <a:pt x="2" y="6"/>
                      <a:pt x="4" y="9"/>
                    </a:cubicBezTo>
                    <a:cubicBezTo>
                      <a:pt x="5" y="11"/>
                      <a:pt x="6" y="15"/>
                      <a:pt x="9" y="18"/>
                    </a:cubicBezTo>
                    <a:cubicBezTo>
                      <a:pt x="11" y="22"/>
                      <a:pt x="13" y="25"/>
                      <a:pt x="16" y="29"/>
                    </a:cubicBezTo>
                    <a:cubicBezTo>
                      <a:pt x="20" y="33"/>
                      <a:pt x="23" y="37"/>
                      <a:pt x="27" y="42"/>
                    </a:cubicBezTo>
                    <a:cubicBezTo>
                      <a:pt x="32" y="46"/>
                      <a:pt x="36" y="49"/>
                      <a:pt x="41" y="53"/>
                    </a:cubicBezTo>
                    <a:cubicBezTo>
                      <a:pt x="52" y="60"/>
                      <a:pt x="64" y="67"/>
                      <a:pt x="77" y="70"/>
                    </a:cubicBezTo>
                    <a:cubicBezTo>
                      <a:pt x="89" y="74"/>
                      <a:pt x="103" y="76"/>
                      <a:pt x="115" y="74"/>
                    </a:cubicBezTo>
                    <a:cubicBezTo>
                      <a:pt x="122" y="73"/>
                      <a:pt x="127" y="71"/>
                      <a:pt x="133" y="69"/>
                    </a:cubicBezTo>
                    <a:cubicBezTo>
                      <a:pt x="138" y="67"/>
                      <a:pt x="143" y="65"/>
                      <a:pt x="147" y="62"/>
                    </a:cubicBezTo>
                    <a:cubicBezTo>
                      <a:pt x="151" y="59"/>
                      <a:pt x="155" y="56"/>
                      <a:pt x="158" y="53"/>
                    </a:cubicBezTo>
                    <a:cubicBezTo>
                      <a:pt x="161" y="51"/>
                      <a:pt x="163" y="48"/>
                      <a:pt x="165" y="46"/>
                    </a:cubicBezTo>
                    <a:cubicBezTo>
                      <a:pt x="167" y="43"/>
                      <a:pt x="169" y="42"/>
                      <a:pt x="170" y="40"/>
                    </a:cubicBezTo>
                    <a:cubicBezTo>
                      <a:pt x="170" y="39"/>
                      <a:pt x="171" y="38"/>
                      <a:pt x="171" y="38"/>
                    </a:cubicBezTo>
                    <a:cubicBezTo>
                      <a:pt x="171" y="38"/>
                      <a:pt x="170" y="39"/>
                      <a:pt x="170" y="40"/>
                    </a:cubicBezTo>
                    <a:cubicBezTo>
                      <a:pt x="169" y="42"/>
                      <a:pt x="168" y="44"/>
                      <a:pt x="166" y="46"/>
                    </a:cubicBezTo>
                    <a:cubicBezTo>
                      <a:pt x="164" y="49"/>
                      <a:pt x="162" y="51"/>
                      <a:pt x="159" y="54"/>
                    </a:cubicBezTo>
                    <a:cubicBezTo>
                      <a:pt x="156" y="57"/>
                      <a:pt x="153" y="61"/>
                      <a:pt x="148" y="64"/>
                    </a:cubicBezTo>
                    <a:cubicBezTo>
                      <a:pt x="144" y="67"/>
                      <a:pt x="139" y="70"/>
                      <a:pt x="134" y="72"/>
                    </a:cubicBezTo>
                    <a:cubicBezTo>
                      <a:pt x="128" y="74"/>
                      <a:pt x="122" y="76"/>
                      <a:pt x="116" y="77"/>
                    </a:cubicBezTo>
                    <a:cubicBezTo>
                      <a:pt x="103" y="79"/>
                      <a:pt x="89" y="78"/>
                      <a:pt x="75" y="74"/>
                    </a:cubicBezTo>
                    <a:cubicBezTo>
                      <a:pt x="62" y="70"/>
                      <a:pt x="50" y="64"/>
                      <a:pt x="39" y="56"/>
                    </a:cubicBezTo>
                    <a:cubicBezTo>
                      <a:pt x="34" y="52"/>
                      <a:pt x="29" y="48"/>
                      <a:pt x="25" y="44"/>
                    </a:cubicBezTo>
                    <a:cubicBezTo>
                      <a:pt x="21" y="39"/>
                      <a:pt x="18" y="35"/>
                      <a:pt x="15" y="31"/>
                    </a:cubicBezTo>
                    <a:cubicBezTo>
                      <a:pt x="12" y="27"/>
                      <a:pt x="9" y="23"/>
                      <a:pt x="7" y="19"/>
                    </a:cubicBezTo>
                    <a:cubicBezTo>
                      <a:pt x="5" y="15"/>
                      <a:pt x="4" y="12"/>
                      <a:pt x="3" y="9"/>
                    </a:cubicBezTo>
                    <a:cubicBezTo>
                      <a:pt x="2" y="6"/>
                      <a:pt x="1" y="4"/>
                      <a:pt x="1" y="2"/>
                    </a:cubicBezTo>
                    <a:cubicBezTo>
                      <a:pt x="0" y="1"/>
                      <a:pt x="0" y="0"/>
                      <a:pt x="0" y="0"/>
                    </a:cubicBezTo>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3" name="iṡľíďe"/>
              <p:cNvSpPr/>
              <p:nvPr/>
            </p:nvSpPr>
            <p:spPr bwMode="auto">
              <a:xfrm>
                <a:off x="5181600" y="3109913"/>
                <a:ext cx="1885950" cy="750888"/>
              </a:xfrm>
              <a:custGeom>
                <a:avLst/>
                <a:gdLst>
                  <a:gd name="T0" fmla="*/ 539 w 571"/>
                  <a:gd name="T1" fmla="*/ 0 h 228"/>
                  <a:gd name="T2" fmla="*/ 480 w 571"/>
                  <a:gd name="T3" fmla="*/ 34 h 228"/>
                  <a:gd name="T4" fmla="*/ 374 w 571"/>
                  <a:gd name="T5" fmla="*/ 31 h 228"/>
                  <a:gd name="T6" fmla="*/ 317 w 571"/>
                  <a:gd name="T7" fmla="*/ 85 h 228"/>
                  <a:gd name="T8" fmla="*/ 315 w 571"/>
                  <a:gd name="T9" fmla="*/ 95 h 228"/>
                  <a:gd name="T10" fmla="*/ 169 w 571"/>
                  <a:gd name="T11" fmla="*/ 27 h 228"/>
                  <a:gd name="T12" fmla="*/ 76 w 571"/>
                  <a:gd name="T13" fmla="*/ 48 h 228"/>
                  <a:gd name="T14" fmla="*/ 7 w 571"/>
                  <a:gd name="T15" fmla="*/ 29 h 228"/>
                  <a:gd name="T16" fmla="*/ 5 w 571"/>
                  <a:gd name="T17" fmla="*/ 29 h 228"/>
                  <a:gd name="T18" fmla="*/ 14 w 571"/>
                  <a:gd name="T19" fmla="*/ 115 h 228"/>
                  <a:gd name="T20" fmla="*/ 28 w 571"/>
                  <a:gd name="T21" fmla="*/ 152 h 228"/>
                  <a:gd name="T22" fmla="*/ 114 w 571"/>
                  <a:gd name="T23" fmla="*/ 222 h 228"/>
                  <a:gd name="T24" fmla="*/ 191 w 571"/>
                  <a:gd name="T25" fmla="*/ 223 h 228"/>
                  <a:gd name="T26" fmla="*/ 276 w 571"/>
                  <a:gd name="T27" fmla="*/ 187 h 228"/>
                  <a:gd name="T28" fmla="*/ 305 w 571"/>
                  <a:gd name="T29" fmla="*/ 158 h 228"/>
                  <a:gd name="T30" fmla="*/ 328 w 571"/>
                  <a:gd name="T31" fmla="*/ 152 h 228"/>
                  <a:gd name="T32" fmla="*/ 341 w 571"/>
                  <a:gd name="T33" fmla="*/ 156 h 228"/>
                  <a:gd name="T34" fmla="*/ 373 w 571"/>
                  <a:gd name="T35" fmla="*/ 177 h 228"/>
                  <a:gd name="T36" fmla="*/ 468 w 571"/>
                  <a:gd name="T37" fmla="*/ 188 h 228"/>
                  <a:gd name="T38" fmla="*/ 539 w 571"/>
                  <a:gd name="T39" fmla="*/ 0 h 228"/>
                  <a:gd name="T40" fmla="*/ 246 w 571"/>
                  <a:gd name="T41" fmla="*/ 170 h 228"/>
                  <a:gd name="T42" fmla="*/ 99 w 571"/>
                  <a:gd name="T43" fmla="*/ 77 h 228"/>
                  <a:gd name="T44" fmla="*/ 144 w 571"/>
                  <a:gd name="T45" fmla="*/ 91 h 228"/>
                  <a:gd name="T46" fmla="*/ 218 w 571"/>
                  <a:gd name="T47" fmla="*/ 69 h 228"/>
                  <a:gd name="T48" fmla="*/ 226 w 571"/>
                  <a:gd name="T49" fmla="*/ 69 h 228"/>
                  <a:gd name="T50" fmla="*/ 281 w 571"/>
                  <a:gd name="T51" fmla="*/ 114 h 228"/>
                  <a:gd name="T52" fmla="*/ 246 w 571"/>
                  <a:gd name="T53" fmla="*/ 170 h 228"/>
                  <a:gd name="T54" fmla="*/ 476 w 571"/>
                  <a:gd name="T55" fmla="*/ 106 h 228"/>
                  <a:gd name="T56" fmla="*/ 445 w 571"/>
                  <a:gd name="T57" fmla="*/ 147 h 228"/>
                  <a:gd name="T58" fmla="*/ 369 w 571"/>
                  <a:gd name="T59" fmla="*/ 145 h 228"/>
                  <a:gd name="T60" fmla="*/ 352 w 571"/>
                  <a:gd name="T61" fmla="*/ 129 h 228"/>
                  <a:gd name="T62" fmla="*/ 352 w 571"/>
                  <a:gd name="T63" fmla="*/ 131 h 228"/>
                  <a:gd name="T64" fmla="*/ 392 w 571"/>
                  <a:gd name="T65" fmla="*/ 63 h 228"/>
                  <a:gd name="T66" fmla="*/ 429 w 571"/>
                  <a:gd name="T67" fmla="*/ 67 h 228"/>
                  <a:gd name="T68" fmla="*/ 478 w 571"/>
                  <a:gd name="T69" fmla="*/ 66 h 228"/>
                  <a:gd name="T70" fmla="*/ 488 w 571"/>
                  <a:gd name="T71" fmla="*/ 57 h 228"/>
                  <a:gd name="T72" fmla="*/ 476 w 571"/>
                  <a:gd name="T73" fmla="*/ 10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1" h="228">
                    <a:moveTo>
                      <a:pt x="539" y="0"/>
                    </a:moveTo>
                    <a:cubicBezTo>
                      <a:pt x="533" y="27"/>
                      <a:pt x="506" y="38"/>
                      <a:pt x="480" y="34"/>
                    </a:cubicBezTo>
                    <a:cubicBezTo>
                      <a:pt x="444" y="30"/>
                      <a:pt x="410" y="17"/>
                      <a:pt x="374" y="31"/>
                    </a:cubicBezTo>
                    <a:cubicBezTo>
                      <a:pt x="350" y="40"/>
                      <a:pt x="328" y="61"/>
                      <a:pt x="317" y="85"/>
                    </a:cubicBezTo>
                    <a:cubicBezTo>
                      <a:pt x="315" y="95"/>
                      <a:pt x="315" y="95"/>
                      <a:pt x="315" y="95"/>
                    </a:cubicBezTo>
                    <a:cubicBezTo>
                      <a:pt x="301" y="34"/>
                      <a:pt x="226" y="16"/>
                      <a:pt x="169" y="27"/>
                    </a:cubicBezTo>
                    <a:cubicBezTo>
                      <a:pt x="137" y="34"/>
                      <a:pt x="109" y="48"/>
                      <a:pt x="76" y="48"/>
                    </a:cubicBezTo>
                    <a:cubicBezTo>
                      <a:pt x="48" y="48"/>
                      <a:pt x="30" y="41"/>
                      <a:pt x="7" y="29"/>
                    </a:cubicBezTo>
                    <a:cubicBezTo>
                      <a:pt x="5" y="29"/>
                      <a:pt x="5" y="29"/>
                      <a:pt x="5" y="29"/>
                    </a:cubicBezTo>
                    <a:cubicBezTo>
                      <a:pt x="0" y="65"/>
                      <a:pt x="7" y="95"/>
                      <a:pt x="14" y="115"/>
                    </a:cubicBezTo>
                    <a:cubicBezTo>
                      <a:pt x="18" y="127"/>
                      <a:pt x="23" y="140"/>
                      <a:pt x="28" y="152"/>
                    </a:cubicBezTo>
                    <a:cubicBezTo>
                      <a:pt x="45" y="188"/>
                      <a:pt x="75" y="210"/>
                      <a:pt x="114" y="222"/>
                    </a:cubicBezTo>
                    <a:cubicBezTo>
                      <a:pt x="135" y="228"/>
                      <a:pt x="170" y="228"/>
                      <a:pt x="191" y="223"/>
                    </a:cubicBezTo>
                    <a:cubicBezTo>
                      <a:pt x="224" y="216"/>
                      <a:pt x="248" y="206"/>
                      <a:pt x="276" y="187"/>
                    </a:cubicBezTo>
                    <a:cubicBezTo>
                      <a:pt x="288" y="179"/>
                      <a:pt x="298" y="169"/>
                      <a:pt x="305" y="158"/>
                    </a:cubicBezTo>
                    <a:cubicBezTo>
                      <a:pt x="312" y="154"/>
                      <a:pt x="321" y="151"/>
                      <a:pt x="328" y="152"/>
                    </a:cubicBezTo>
                    <a:cubicBezTo>
                      <a:pt x="332" y="153"/>
                      <a:pt x="336" y="155"/>
                      <a:pt x="341" y="156"/>
                    </a:cubicBezTo>
                    <a:cubicBezTo>
                      <a:pt x="350" y="165"/>
                      <a:pt x="362" y="171"/>
                      <a:pt x="373" y="177"/>
                    </a:cubicBezTo>
                    <a:cubicBezTo>
                      <a:pt x="401" y="192"/>
                      <a:pt x="437" y="196"/>
                      <a:pt x="468" y="188"/>
                    </a:cubicBezTo>
                    <a:cubicBezTo>
                      <a:pt x="537" y="170"/>
                      <a:pt x="571" y="61"/>
                      <a:pt x="539" y="0"/>
                    </a:cubicBezTo>
                    <a:moveTo>
                      <a:pt x="246" y="170"/>
                    </a:moveTo>
                    <a:cubicBezTo>
                      <a:pt x="182" y="215"/>
                      <a:pt x="103" y="169"/>
                      <a:pt x="99" y="77"/>
                    </a:cubicBezTo>
                    <a:cubicBezTo>
                      <a:pt x="113" y="88"/>
                      <a:pt x="125" y="90"/>
                      <a:pt x="144" y="91"/>
                    </a:cubicBezTo>
                    <a:cubicBezTo>
                      <a:pt x="170" y="92"/>
                      <a:pt x="193" y="72"/>
                      <a:pt x="218" y="69"/>
                    </a:cubicBezTo>
                    <a:cubicBezTo>
                      <a:pt x="221" y="69"/>
                      <a:pt x="223" y="69"/>
                      <a:pt x="226" y="69"/>
                    </a:cubicBezTo>
                    <a:cubicBezTo>
                      <a:pt x="249" y="71"/>
                      <a:pt x="276" y="83"/>
                      <a:pt x="281" y="114"/>
                    </a:cubicBezTo>
                    <a:cubicBezTo>
                      <a:pt x="285" y="142"/>
                      <a:pt x="263" y="159"/>
                      <a:pt x="246" y="170"/>
                    </a:cubicBezTo>
                    <a:moveTo>
                      <a:pt x="476" y="106"/>
                    </a:moveTo>
                    <a:cubicBezTo>
                      <a:pt x="469" y="122"/>
                      <a:pt x="460" y="140"/>
                      <a:pt x="445" y="147"/>
                    </a:cubicBezTo>
                    <a:cubicBezTo>
                      <a:pt x="421" y="159"/>
                      <a:pt x="393" y="157"/>
                      <a:pt x="369" y="145"/>
                    </a:cubicBezTo>
                    <a:cubicBezTo>
                      <a:pt x="361" y="142"/>
                      <a:pt x="356" y="138"/>
                      <a:pt x="352" y="129"/>
                    </a:cubicBezTo>
                    <a:cubicBezTo>
                      <a:pt x="352" y="131"/>
                      <a:pt x="352" y="131"/>
                      <a:pt x="352" y="131"/>
                    </a:cubicBezTo>
                    <a:cubicBezTo>
                      <a:pt x="346" y="102"/>
                      <a:pt x="368" y="68"/>
                      <a:pt x="392" y="63"/>
                    </a:cubicBezTo>
                    <a:cubicBezTo>
                      <a:pt x="404" y="60"/>
                      <a:pt x="417" y="63"/>
                      <a:pt x="429" y="67"/>
                    </a:cubicBezTo>
                    <a:cubicBezTo>
                      <a:pt x="446" y="71"/>
                      <a:pt x="463" y="75"/>
                      <a:pt x="478" y="66"/>
                    </a:cubicBezTo>
                    <a:cubicBezTo>
                      <a:pt x="481" y="63"/>
                      <a:pt x="485" y="60"/>
                      <a:pt x="488" y="57"/>
                    </a:cubicBezTo>
                    <a:cubicBezTo>
                      <a:pt x="490" y="71"/>
                      <a:pt x="481" y="93"/>
                      <a:pt x="476" y="106"/>
                    </a:cubicBezTo>
                  </a:path>
                </a:pathLst>
              </a:custGeom>
              <a:solidFill>
                <a:srgbClr val="0072C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4" name="íṥlíďê"/>
              <p:cNvSpPr/>
              <p:nvPr/>
            </p:nvSpPr>
            <p:spPr bwMode="auto">
              <a:xfrm>
                <a:off x="7172325" y="3524251"/>
                <a:ext cx="733425" cy="909638"/>
              </a:xfrm>
              <a:custGeom>
                <a:avLst/>
                <a:gdLst>
                  <a:gd name="T0" fmla="*/ 0 w 222"/>
                  <a:gd name="T1" fmla="*/ 9 h 276"/>
                  <a:gd name="T2" fmla="*/ 202 w 222"/>
                  <a:gd name="T3" fmla="*/ 266 h 276"/>
                  <a:gd name="T4" fmla="*/ 222 w 222"/>
                  <a:gd name="T5" fmla="*/ 259 h 276"/>
                  <a:gd name="T6" fmla="*/ 13 w 222"/>
                  <a:gd name="T7" fmla="*/ 0 h 276"/>
                  <a:gd name="T8" fmla="*/ 0 w 222"/>
                  <a:gd name="T9" fmla="*/ 9 h 276"/>
                </a:gdLst>
                <a:ahLst/>
                <a:cxnLst>
                  <a:cxn ang="0">
                    <a:pos x="T0" y="T1"/>
                  </a:cxn>
                  <a:cxn ang="0">
                    <a:pos x="T2" y="T3"/>
                  </a:cxn>
                  <a:cxn ang="0">
                    <a:pos x="T4" y="T5"/>
                  </a:cxn>
                  <a:cxn ang="0">
                    <a:pos x="T6" y="T7"/>
                  </a:cxn>
                  <a:cxn ang="0">
                    <a:pos x="T8" y="T9"/>
                  </a:cxn>
                </a:cxnLst>
                <a:rect l="0" t="0" r="r" b="b"/>
                <a:pathLst>
                  <a:path w="222" h="276">
                    <a:moveTo>
                      <a:pt x="0" y="9"/>
                    </a:moveTo>
                    <a:cubicBezTo>
                      <a:pt x="202" y="266"/>
                      <a:pt x="202" y="266"/>
                      <a:pt x="202" y="266"/>
                    </a:cubicBezTo>
                    <a:cubicBezTo>
                      <a:pt x="202" y="266"/>
                      <a:pt x="216" y="276"/>
                      <a:pt x="222" y="259"/>
                    </a:cubicBezTo>
                    <a:cubicBezTo>
                      <a:pt x="13" y="0"/>
                      <a:pt x="13" y="0"/>
                      <a:pt x="13" y="0"/>
                    </a:cubicBezTo>
                    <a:lnTo>
                      <a:pt x="0" y="9"/>
                    </a:lnTo>
                    <a:close/>
                  </a:path>
                </a:pathLst>
              </a:custGeom>
              <a:solidFill>
                <a:srgbClr val="B574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5" name="íSļíḑe"/>
              <p:cNvSpPr/>
              <p:nvPr/>
            </p:nvSpPr>
            <p:spPr bwMode="auto">
              <a:xfrm>
                <a:off x="7062788" y="3395663"/>
                <a:ext cx="192088" cy="195263"/>
              </a:xfrm>
              <a:prstGeom prst="ellipse">
                <a:avLst/>
              </a:pr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6" name="íśľïḋè"/>
              <p:cNvSpPr/>
              <p:nvPr/>
            </p:nvSpPr>
            <p:spPr bwMode="auto">
              <a:xfrm>
                <a:off x="7642225" y="3919538"/>
                <a:ext cx="160338" cy="185738"/>
              </a:xfrm>
              <a:custGeom>
                <a:avLst/>
                <a:gdLst>
                  <a:gd name="T0" fmla="*/ 6 w 49"/>
                  <a:gd name="T1" fmla="*/ 34 h 56"/>
                  <a:gd name="T2" fmla="*/ 23 w 49"/>
                  <a:gd name="T3" fmla="*/ 53 h 56"/>
                  <a:gd name="T4" fmla="*/ 22 w 49"/>
                  <a:gd name="T5" fmla="*/ 12 h 56"/>
                  <a:gd name="T6" fmla="*/ 6 w 49"/>
                  <a:gd name="T7" fmla="*/ 34 h 56"/>
                </a:gdLst>
                <a:ahLst/>
                <a:cxnLst>
                  <a:cxn ang="0">
                    <a:pos x="T0" y="T1"/>
                  </a:cxn>
                  <a:cxn ang="0">
                    <a:pos x="T2" y="T3"/>
                  </a:cxn>
                  <a:cxn ang="0">
                    <a:pos x="T4" y="T5"/>
                  </a:cxn>
                  <a:cxn ang="0">
                    <a:pos x="T6" y="T7"/>
                  </a:cxn>
                </a:cxnLst>
                <a:rect l="0" t="0" r="r" b="b"/>
                <a:pathLst>
                  <a:path w="49" h="56">
                    <a:moveTo>
                      <a:pt x="6" y="34"/>
                    </a:moveTo>
                    <a:cubicBezTo>
                      <a:pt x="0" y="46"/>
                      <a:pt x="9" y="56"/>
                      <a:pt x="23" y="53"/>
                    </a:cubicBezTo>
                    <a:cubicBezTo>
                      <a:pt x="49" y="45"/>
                      <a:pt x="44" y="0"/>
                      <a:pt x="22" y="12"/>
                    </a:cubicBezTo>
                    <a:lnTo>
                      <a:pt x="6" y="34"/>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7" name="îŝ1ïdé"/>
              <p:cNvSpPr/>
              <p:nvPr/>
            </p:nvSpPr>
            <p:spPr bwMode="auto">
              <a:xfrm>
                <a:off x="7654925" y="3946526"/>
                <a:ext cx="128588" cy="150813"/>
              </a:xfrm>
              <a:custGeom>
                <a:avLst/>
                <a:gdLst>
                  <a:gd name="T0" fmla="*/ 2 w 39"/>
                  <a:gd name="T1" fmla="*/ 26 h 46"/>
                  <a:gd name="T2" fmla="*/ 0 w 39"/>
                  <a:gd name="T3" fmla="*/ 32 h 46"/>
                  <a:gd name="T4" fmla="*/ 1 w 39"/>
                  <a:gd name="T5" fmla="*/ 37 h 46"/>
                  <a:gd name="T6" fmla="*/ 4 w 39"/>
                  <a:gd name="T7" fmla="*/ 42 h 46"/>
                  <a:gd name="T8" fmla="*/ 10 w 39"/>
                  <a:gd name="T9" fmla="*/ 44 h 46"/>
                  <a:gd name="T10" fmla="*/ 16 w 39"/>
                  <a:gd name="T11" fmla="*/ 44 h 46"/>
                  <a:gd name="T12" fmla="*/ 18 w 39"/>
                  <a:gd name="T13" fmla="*/ 44 h 46"/>
                  <a:gd name="T14" fmla="*/ 21 w 39"/>
                  <a:gd name="T15" fmla="*/ 43 h 46"/>
                  <a:gd name="T16" fmla="*/ 26 w 39"/>
                  <a:gd name="T17" fmla="*/ 40 h 46"/>
                  <a:gd name="T18" fmla="*/ 30 w 39"/>
                  <a:gd name="T19" fmla="*/ 35 h 46"/>
                  <a:gd name="T20" fmla="*/ 34 w 39"/>
                  <a:gd name="T21" fmla="*/ 13 h 46"/>
                  <a:gd name="T22" fmla="*/ 29 w 39"/>
                  <a:gd name="T23" fmla="*/ 4 h 46"/>
                  <a:gd name="T24" fmla="*/ 24 w 39"/>
                  <a:gd name="T25" fmla="*/ 3 h 46"/>
                  <a:gd name="T26" fmla="*/ 18 w 39"/>
                  <a:gd name="T27" fmla="*/ 4 h 46"/>
                  <a:gd name="T28" fmla="*/ 18 w 39"/>
                  <a:gd name="T29" fmla="*/ 4 h 46"/>
                  <a:gd name="T30" fmla="*/ 10 w 39"/>
                  <a:gd name="T31" fmla="*/ 15 h 46"/>
                  <a:gd name="T32" fmla="*/ 2 w 39"/>
                  <a:gd name="T33" fmla="*/ 26 h 46"/>
                  <a:gd name="T34" fmla="*/ 2 w 39"/>
                  <a:gd name="T35" fmla="*/ 26 h 46"/>
                  <a:gd name="T36" fmla="*/ 9 w 39"/>
                  <a:gd name="T37" fmla="*/ 15 h 46"/>
                  <a:gd name="T38" fmla="*/ 17 w 39"/>
                  <a:gd name="T39" fmla="*/ 3 h 46"/>
                  <a:gd name="T40" fmla="*/ 17 w 39"/>
                  <a:gd name="T41" fmla="*/ 3 h 46"/>
                  <a:gd name="T42" fmla="*/ 17 w 39"/>
                  <a:gd name="T43" fmla="*/ 3 h 46"/>
                  <a:gd name="T44" fmla="*/ 23 w 39"/>
                  <a:gd name="T45" fmla="*/ 1 h 46"/>
                  <a:gd name="T46" fmla="*/ 30 w 39"/>
                  <a:gd name="T47" fmla="*/ 2 h 46"/>
                  <a:gd name="T48" fmla="*/ 35 w 39"/>
                  <a:gd name="T49" fmla="*/ 6 h 46"/>
                  <a:gd name="T50" fmla="*/ 38 w 39"/>
                  <a:gd name="T51" fmla="*/ 13 h 46"/>
                  <a:gd name="T52" fmla="*/ 38 w 39"/>
                  <a:gd name="T53" fmla="*/ 26 h 46"/>
                  <a:gd name="T54" fmla="*/ 33 w 39"/>
                  <a:gd name="T55" fmla="*/ 37 h 46"/>
                  <a:gd name="T56" fmla="*/ 28 w 39"/>
                  <a:gd name="T57" fmla="*/ 42 h 46"/>
                  <a:gd name="T58" fmla="*/ 22 w 39"/>
                  <a:gd name="T59" fmla="*/ 45 h 46"/>
                  <a:gd name="T60" fmla="*/ 19 w 39"/>
                  <a:gd name="T61" fmla="*/ 46 h 46"/>
                  <a:gd name="T62" fmla="*/ 16 w 39"/>
                  <a:gd name="T63" fmla="*/ 46 h 46"/>
                  <a:gd name="T64" fmla="*/ 9 w 39"/>
                  <a:gd name="T65" fmla="*/ 46 h 46"/>
                  <a:gd name="T66" fmla="*/ 4 w 39"/>
                  <a:gd name="T67" fmla="*/ 43 h 46"/>
                  <a:gd name="T68" fmla="*/ 0 w 39"/>
                  <a:gd name="T69" fmla="*/ 38 h 46"/>
                  <a:gd name="T70" fmla="*/ 0 w 39"/>
                  <a:gd name="T71" fmla="*/ 32 h 46"/>
                  <a:gd name="T72" fmla="*/ 2 w 39"/>
                  <a:gd name="T73"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 h="46">
                    <a:moveTo>
                      <a:pt x="2" y="26"/>
                    </a:moveTo>
                    <a:cubicBezTo>
                      <a:pt x="1" y="28"/>
                      <a:pt x="0" y="29"/>
                      <a:pt x="0" y="32"/>
                    </a:cubicBezTo>
                    <a:cubicBezTo>
                      <a:pt x="0" y="34"/>
                      <a:pt x="0" y="36"/>
                      <a:pt x="1" y="37"/>
                    </a:cubicBezTo>
                    <a:cubicBezTo>
                      <a:pt x="1" y="39"/>
                      <a:pt x="3" y="41"/>
                      <a:pt x="4" y="42"/>
                    </a:cubicBezTo>
                    <a:cubicBezTo>
                      <a:pt x="6" y="43"/>
                      <a:pt x="8" y="44"/>
                      <a:pt x="10" y="44"/>
                    </a:cubicBezTo>
                    <a:cubicBezTo>
                      <a:pt x="12" y="45"/>
                      <a:pt x="14" y="45"/>
                      <a:pt x="16" y="44"/>
                    </a:cubicBezTo>
                    <a:cubicBezTo>
                      <a:pt x="17" y="44"/>
                      <a:pt x="18" y="44"/>
                      <a:pt x="18" y="44"/>
                    </a:cubicBezTo>
                    <a:cubicBezTo>
                      <a:pt x="19" y="44"/>
                      <a:pt x="20" y="43"/>
                      <a:pt x="21" y="43"/>
                    </a:cubicBezTo>
                    <a:cubicBezTo>
                      <a:pt x="23" y="42"/>
                      <a:pt x="25" y="41"/>
                      <a:pt x="26" y="40"/>
                    </a:cubicBezTo>
                    <a:cubicBezTo>
                      <a:pt x="27" y="38"/>
                      <a:pt x="29" y="37"/>
                      <a:pt x="30" y="35"/>
                    </a:cubicBezTo>
                    <a:cubicBezTo>
                      <a:pt x="34" y="29"/>
                      <a:pt x="36" y="21"/>
                      <a:pt x="34" y="13"/>
                    </a:cubicBezTo>
                    <a:cubicBezTo>
                      <a:pt x="33" y="10"/>
                      <a:pt x="32" y="6"/>
                      <a:pt x="29" y="4"/>
                    </a:cubicBezTo>
                    <a:cubicBezTo>
                      <a:pt x="27" y="3"/>
                      <a:pt x="25" y="3"/>
                      <a:pt x="24" y="3"/>
                    </a:cubicBezTo>
                    <a:cubicBezTo>
                      <a:pt x="22" y="3"/>
                      <a:pt x="20" y="4"/>
                      <a:pt x="18" y="4"/>
                    </a:cubicBezTo>
                    <a:cubicBezTo>
                      <a:pt x="18" y="4"/>
                      <a:pt x="18" y="4"/>
                      <a:pt x="18" y="4"/>
                    </a:cubicBezTo>
                    <a:cubicBezTo>
                      <a:pt x="16" y="8"/>
                      <a:pt x="13" y="11"/>
                      <a:pt x="10" y="15"/>
                    </a:cubicBezTo>
                    <a:cubicBezTo>
                      <a:pt x="7" y="18"/>
                      <a:pt x="4" y="22"/>
                      <a:pt x="2" y="26"/>
                    </a:cubicBezTo>
                    <a:close/>
                    <a:moveTo>
                      <a:pt x="2" y="26"/>
                    </a:moveTo>
                    <a:cubicBezTo>
                      <a:pt x="4" y="22"/>
                      <a:pt x="7" y="18"/>
                      <a:pt x="9" y="15"/>
                    </a:cubicBezTo>
                    <a:cubicBezTo>
                      <a:pt x="12" y="11"/>
                      <a:pt x="15" y="7"/>
                      <a:pt x="17" y="3"/>
                    </a:cubicBezTo>
                    <a:cubicBezTo>
                      <a:pt x="17" y="3"/>
                      <a:pt x="17" y="3"/>
                      <a:pt x="17" y="3"/>
                    </a:cubicBezTo>
                    <a:cubicBezTo>
                      <a:pt x="17" y="3"/>
                      <a:pt x="17" y="3"/>
                      <a:pt x="17" y="3"/>
                    </a:cubicBezTo>
                    <a:cubicBezTo>
                      <a:pt x="19" y="2"/>
                      <a:pt x="21" y="1"/>
                      <a:pt x="23" y="1"/>
                    </a:cubicBezTo>
                    <a:cubicBezTo>
                      <a:pt x="26" y="0"/>
                      <a:pt x="28" y="1"/>
                      <a:pt x="30" y="2"/>
                    </a:cubicBezTo>
                    <a:cubicBezTo>
                      <a:pt x="32" y="3"/>
                      <a:pt x="34" y="4"/>
                      <a:pt x="35" y="6"/>
                    </a:cubicBezTo>
                    <a:cubicBezTo>
                      <a:pt x="36" y="8"/>
                      <a:pt x="37" y="10"/>
                      <a:pt x="38" y="13"/>
                    </a:cubicBezTo>
                    <a:cubicBezTo>
                      <a:pt x="39" y="17"/>
                      <a:pt x="39" y="21"/>
                      <a:pt x="38" y="26"/>
                    </a:cubicBezTo>
                    <a:cubicBezTo>
                      <a:pt x="37" y="30"/>
                      <a:pt x="35" y="34"/>
                      <a:pt x="33" y="37"/>
                    </a:cubicBezTo>
                    <a:cubicBezTo>
                      <a:pt x="31" y="39"/>
                      <a:pt x="30" y="41"/>
                      <a:pt x="28" y="42"/>
                    </a:cubicBezTo>
                    <a:cubicBezTo>
                      <a:pt x="26" y="43"/>
                      <a:pt x="24" y="44"/>
                      <a:pt x="22" y="45"/>
                    </a:cubicBezTo>
                    <a:cubicBezTo>
                      <a:pt x="21" y="45"/>
                      <a:pt x="20" y="46"/>
                      <a:pt x="19" y="46"/>
                    </a:cubicBezTo>
                    <a:cubicBezTo>
                      <a:pt x="18" y="46"/>
                      <a:pt x="17" y="46"/>
                      <a:pt x="16" y="46"/>
                    </a:cubicBezTo>
                    <a:cubicBezTo>
                      <a:pt x="14" y="46"/>
                      <a:pt x="11" y="46"/>
                      <a:pt x="9" y="46"/>
                    </a:cubicBezTo>
                    <a:cubicBezTo>
                      <a:pt x="7" y="45"/>
                      <a:pt x="5" y="44"/>
                      <a:pt x="4" y="43"/>
                    </a:cubicBezTo>
                    <a:cubicBezTo>
                      <a:pt x="2" y="41"/>
                      <a:pt x="1" y="40"/>
                      <a:pt x="0" y="38"/>
                    </a:cubicBezTo>
                    <a:cubicBezTo>
                      <a:pt x="0" y="36"/>
                      <a:pt x="0" y="34"/>
                      <a:pt x="0" y="32"/>
                    </a:cubicBezTo>
                    <a:cubicBezTo>
                      <a:pt x="0" y="29"/>
                      <a:pt x="1" y="28"/>
                      <a:pt x="2" y="26"/>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8" name="íṣľidè"/>
              <p:cNvSpPr/>
              <p:nvPr/>
            </p:nvSpPr>
            <p:spPr bwMode="auto">
              <a:xfrm>
                <a:off x="7602538" y="3857626"/>
                <a:ext cx="184150" cy="184150"/>
              </a:xfrm>
              <a:custGeom>
                <a:avLst/>
                <a:gdLst>
                  <a:gd name="T0" fmla="*/ 1 w 56"/>
                  <a:gd name="T1" fmla="*/ 32 h 56"/>
                  <a:gd name="T2" fmla="*/ 21 w 56"/>
                  <a:gd name="T3" fmla="*/ 52 h 56"/>
                  <a:gd name="T4" fmla="*/ 23 w 56"/>
                  <a:gd name="T5" fmla="*/ 8 h 56"/>
                  <a:gd name="T6" fmla="*/ 1 w 56"/>
                  <a:gd name="T7" fmla="*/ 32 h 56"/>
                </a:gdLst>
                <a:ahLst/>
                <a:cxnLst>
                  <a:cxn ang="0">
                    <a:pos x="T0" y="T1"/>
                  </a:cxn>
                  <a:cxn ang="0">
                    <a:pos x="T2" y="T3"/>
                  </a:cxn>
                  <a:cxn ang="0">
                    <a:pos x="T4" y="T5"/>
                  </a:cxn>
                  <a:cxn ang="0">
                    <a:pos x="T6" y="T7"/>
                  </a:cxn>
                </a:cxnLst>
                <a:rect l="0" t="0" r="r" b="b"/>
                <a:pathLst>
                  <a:path w="56" h="56">
                    <a:moveTo>
                      <a:pt x="1" y="32"/>
                    </a:moveTo>
                    <a:cubicBezTo>
                      <a:pt x="0" y="45"/>
                      <a:pt x="7" y="56"/>
                      <a:pt x="21" y="52"/>
                    </a:cubicBezTo>
                    <a:cubicBezTo>
                      <a:pt x="45" y="45"/>
                      <a:pt x="56" y="0"/>
                      <a:pt x="23" y="8"/>
                    </a:cubicBezTo>
                    <a:lnTo>
                      <a:pt x="1" y="32"/>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9" name="íṣḷïďé"/>
              <p:cNvSpPr/>
              <p:nvPr/>
            </p:nvSpPr>
            <p:spPr bwMode="auto">
              <a:xfrm>
                <a:off x="7605713" y="3873501"/>
                <a:ext cx="147638" cy="161925"/>
              </a:xfrm>
              <a:custGeom>
                <a:avLst/>
                <a:gdLst>
                  <a:gd name="T0" fmla="*/ 0 w 45"/>
                  <a:gd name="T1" fmla="*/ 27 h 49"/>
                  <a:gd name="T2" fmla="*/ 3 w 45"/>
                  <a:gd name="T3" fmla="*/ 39 h 49"/>
                  <a:gd name="T4" fmla="*/ 13 w 45"/>
                  <a:gd name="T5" fmla="*/ 46 h 49"/>
                  <a:gd name="T6" fmla="*/ 19 w 45"/>
                  <a:gd name="T7" fmla="*/ 46 h 49"/>
                  <a:gd name="T8" fmla="*/ 20 w 45"/>
                  <a:gd name="T9" fmla="*/ 45 h 49"/>
                  <a:gd name="T10" fmla="*/ 21 w 45"/>
                  <a:gd name="T11" fmla="*/ 45 h 49"/>
                  <a:gd name="T12" fmla="*/ 24 w 45"/>
                  <a:gd name="T13" fmla="*/ 43 h 49"/>
                  <a:gd name="T14" fmla="*/ 33 w 45"/>
                  <a:gd name="T15" fmla="*/ 35 h 49"/>
                  <a:gd name="T16" fmla="*/ 39 w 45"/>
                  <a:gd name="T17" fmla="*/ 25 h 49"/>
                  <a:gd name="T18" fmla="*/ 41 w 45"/>
                  <a:gd name="T19" fmla="*/ 19 h 49"/>
                  <a:gd name="T20" fmla="*/ 40 w 45"/>
                  <a:gd name="T21" fmla="*/ 13 h 49"/>
                  <a:gd name="T22" fmla="*/ 34 w 45"/>
                  <a:gd name="T23" fmla="*/ 5 h 49"/>
                  <a:gd name="T24" fmla="*/ 28 w 45"/>
                  <a:gd name="T25" fmla="*/ 4 h 49"/>
                  <a:gd name="T26" fmla="*/ 22 w 45"/>
                  <a:gd name="T27" fmla="*/ 4 h 49"/>
                  <a:gd name="T28" fmla="*/ 23 w 45"/>
                  <a:gd name="T29" fmla="*/ 4 h 49"/>
                  <a:gd name="T30" fmla="*/ 12 w 45"/>
                  <a:gd name="T31" fmla="*/ 16 h 49"/>
                  <a:gd name="T32" fmla="*/ 0 w 45"/>
                  <a:gd name="T33" fmla="*/ 27 h 49"/>
                  <a:gd name="T34" fmla="*/ 0 w 45"/>
                  <a:gd name="T35" fmla="*/ 27 h 49"/>
                  <a:gd name="T36" fmla="*/ 10 w 45"/>
                  <a:gd name="T37" fmla="*/ 14 h 49"/>
                  <a:gd name="T38" fmla="*/ 21 w 45"/>
                  <a:gd name="T39" fmla="*/ 2 h 49"/>
                  <a:gd name="T40" fmla="*/ 21 w 45"/>
                  <a:gd name="T41" fmla="*/ 2 h 49"/>
                  <a:gd name="T42" fmla="*/ 21 w 45"/>
                  <a:gd name="T43" fmla="*/ 1 h 49"/>
                  <a:gd name="T44" fmla="*/ 28 w 45"/>
                  <a:gd name="T45" fmla="*/ 0 h 49"/>
                  <a:gd name="T46" fmla="*/ 35 w 45"/>
                  <a:gd name="T47" fmla="*/ 1 h 49"/>
                  <a:gd name="T48" fmla="*/ 41 w 45"/>
                  <a:gd name="T49" fmla="*/ 5 h 49"/>
                  <a:gd name="T50" fmla="*/ 44 w 45"/>
                  <a:gd name="T51" fmla="*/ 12 h 49"/>
                  <a:gd name="T52" fmla="*/ 43 w 45"/>
                  <a:gd name="T53" fmla="*/ 26 h 49"/>
                  <a:gd name="T54" fmla="*/ 36 w 45"/>
                  <a:gd name="T55" fmla="*/ 38 h 49"/>
                  <a:gd name="T56" fmla="*/ 26 w 45"/>
                  <a:gd name="T57" fmla="*/ 46 h 49"/>
                  <a:gd name="T58" fmla="*/ 22 w 45"/>
                  <a:gd name="T59" fmla="*/ 48 h 49"/>
                  <a:gd name="T60" fmla="*/ 21 w 45"/>
                  <a:gd name="T61" fmla="*/ 48 h 49"/>
                  <a:gd name="T62" fmla="*/ 19 w 45"/>
                  <a:gd name="T63" fmla="*/ 49 h 49"/>
                  <a:gd name="T64" fmla="*/ 12 w 45"/>
                  <a:gd name="T65" fmla="*/ 49 h 49"/>
                  <a:gd name="T66" fmla="*/ 6 w 45"/>
                  <a:gd name="T67" fmla="*/ 46 h 49"/>
                  <a:gd name="T68" fmla="*/ 2 w 45"/>
                  <a:gd name="T69" fmla="*/ 40 h 49"/>
                  <a:gd name="T70" fmla="*/ 0 w 45"/>
                  <a:gd name="T71"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 h="49">
                    <a:moveTo>
                      <a:pt x="0" y="27"/>
                    </a:moveTo>
                    <a:cubicBezTo>
                      <a:pt x="0" y="31"/>
                      <a:pt x="1" y="36"/>
                      <a:pt x="3" y="39"/>
                    </a:cubicBezTo>
                    <a:cubicBezTo>
                      <a:pt x="5" y="43"/>
                      <a:pt x="9" y="46"/>
                      <a:pt x="13" y="46"/>
                    </a:cubicBezTo>
                    <a:cubicBezTo>
                      <a:pt x="15" y="46"/>
                      <a:pt x="17" y="46"/>
                      <a:pt x="19" y="46"/>
                    </a:cubicBezTo>
                    <a:cubicBezTo>
                      <a:pt x="19" y="46"/>
                      <a:pt x="20" y="45"/>
                      <a:pt x="20" y="45"/>
                    </a:cubicBezTo>
                    <a:cubicBezTo>
                      <a:pt x="21" y="45"/>
                      <a:pt x="21" y="45"/>
                      <a:pt x="21" y="45"/>
                    </a:cubicBezTo>
                    <a:cubicBezTo>
                      <a:pt x="22" y="44"/>
                      <a:pt x="23" y="44"/>
                      <a:pt x="24" y="43"/>
                    </a:cubicBezTo>
                    <a:cubicBezTo>
                      <a:pt x="28" y="42"/>
                      <a:pt x="31" y="39"/>
                      <a:pt x="33" y="35"/>
                    </a:cubicBezTo>
                    <a:cubicBezTo>
                      <a:pt x="36" y="32"/>
                      <a:pt x="38" y="28"/>
                      <a:pt x="39" y="25"/>
                    </a:cubicBezTo>
                    <a:cubicBezTo>
                      <a:pt x="40" y="23"/>
                      <a:pt x="40" y="21"/>
                      <a:pt x="41" y="19"/>
                    </a:cubicBezTo>
                    <a:cubicBezTo>
                      <a:pt x="41" y="17"/>
                      <a:pt x="41" y="15"/>
                      <a:pt x="40" y="13"/>
                    </a:cubicBezTo>
                    <a:cubicBezTo>
                      <a:pt x="40" y="9"/>
                      <a:pt x="38" y="6"/>
                      <a:pt x="34" y="5"/>
                    </a:cubicBezTo>
                    <a:cubicBezTo>
                      <a:pt x="32" y="4"/>
                      <a:pt x="30" y="4"/>
                      <a:pt x="28" y="4"/>
                    </a:cubicBezTo>
                    <a:cubicBezTo>
                      <a:pt x="26" y="4"/>
                      <a:pt x="24" y="4"/>
                      <a:pt x="22" y="4"/>
                    </a:cubicBezTo>
                    <a:cubicBezTo>
                      <a:pt x="23" y="4"/>
                      <a:pt x="23" y="4"/>
                      <a:pt x="23" y="4"/>
                    </a:cubicBezTo>
                    <a:cubicBezTo>
                      <a:pt x="19" y="8"/>
                      <a:pt x="15" y="12"/>
                      <a:pt x="12" y="16"/>
                    </a:cubicBezTo>
                    <a:cubicBezTo>
                      <a:pt x="8" y="19"/>
                      <a:pt x="4" y="23"/>
                      <a:pt x="0" y="27"/>
                    </a:cubicBezTo>
                    <a:close/>
                    <a:moveTo>
                      <a:pt x="0" y="27"/>
                    </a:moveTo>
                    <a:cubicBezTo>
                      <a:pt x="4" y="23"/>
                      <a:pt x="7" y="19"/>
                      <a:pt x="10" y="14"/>
                    </a:cubicBezTo>
                    <a:cubicBezTo>
                      <a:pt x="14" y="10"/>
                      <a:pt x="17" y="6"/>
                      <a:pt x="21" y="2"/>
                    </a:cubicBezTo>
                    <a:cubicBezTo>
                      <a:pt x="21" y="2"/>
                      <a:pt x="21" y="2"/>
                      <a:pt x="21" y="2"/>
                    </a:cubicBezTo>
                    <a:cubicBezTo>
                      <a:pt x="21" y="1"/>
                      <a:pt x="21" y="1"/>
                      <a:pt x="21" y="1"/>
                    </a:cubicBezTo>
                    <a:cubicBezTo>
                      <a:pt x="24" y="1"/>
                      <a:pt x="26" y="0"/>
                      <a:pt x="28" y="0"/>
                    </a:cubicBezTo>
                    <a:cubicBezTo>
                      <a:pt x="30" y="0"/>
                      <a:pt x="33" y="0"/>
                      <a:pt x="35" y="1"/>
                    </a:cubicBezTo>
                    <a:cubicBezTo>
                      <a:pt x="37" y="2"/>
                      <a:pt x="40" y="3"/>
                      <a:pt x="41" y="5"/>
                    </a:cubicBezTo>
                    <a:cubicBezTo>
                      <a:pt x="43" y="7"/>
                      <a:pt x="44" y="10"/>
                      <a:pt x="44" y="12"/>
                    </a:cubicBezTo>
                    <a:cubicBezTo>
                      <a:pt x="45" y="17"/>
                      <a:pt x="44" y="22"/>
                      <a:pt x="43" y="26"/>
                    </a:cubicBezTo>
                    <a:cubicBezTo>
                      <a:pt x="41" y="30"/>
                      <a:pt x="39" y="34"/>
                      <a:pt x="36" y="38"/>
                    </a:cubicBezTo>
                    <a:cubicBezTo>
                      <a:pt x="33" y="41"/>
                      <a:pt x="30" y="44"/>
                      <a:pt x="26" y="46"/>
                    </a:cubicBezTo>
                    <a:cubicBezTo>
                      <a:pt x="25" y="47"/>
                      <a:pt x="24" y="47"/>
                      <a:pt x="22" y="48"/>
                    </a:cubicBezTo>
                    <a:cubicBezTo>
                      <a:pt x="21" y="48"/>
                      <a:pt x="21" y="48"/>
                      <a:pt x="21" y="48"/>
                    </a:cubicBezTo>
                    <a:cubicBezTo>
                      <a:pt x="20" y="48"/>
                      <a:pt x="20" y="49"/>
                      <a:pt x="19" y="49"/>
                    </a:cubicBezTo>
                    <a:cubicBezTo>
                      <a:pt x="17" y="49"/>
                      <a:pt x="14" y="49"/>
                      <a:pt x="12" y="49"/>
                    </a:cubicBezTo>
                    <a:cubicBezTo>
                      <a:pt x="10" y="48"/>
                      <a:pt x="8" y="47"/>
                      <a:pt x="6" y="46"/>
                    </a:cubicBezTo>
                    <a:cubicBezTo>
                      <a:pt x="4" y="44"/>
                      <a:pt x="3" y="42"/>
                      <a:pt x="2" y="40"/>
                    </a:cubicBezTo>
                    <a:cubicBezTo>
                      <a:pt x="0" y="36"/>
                      <a:pt x="0" y="31"/>
                      <a:pt x="0" y="27"/>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0" name="îṧḻídè"/>
              <p:cNvSpPr/>
              <p:nvPr/>
            </p:nvSpPr>
            <p:spPr bwMode="auto">
              <a:xfrm>
                <a:off x="7554913" y="3778251"/>
                <a:ext cx="179388" cy="220663"/>
              </a:xfrm>
              <a:custGeom>
                <a:avLst/>
                <a:gdLst>
                  <a:gd name="T0" fmla="*/ 1 w 54"/>
                  <a:gd name="T1" fmla="*/ 42 h 67"/>
                  <a:gd name="T2" fmla="*/ 37 w 54"/>
                  <a:gd name="T3" fmla="*/ 42 h 67"/>
                  <a:gd name="T4" fmla="*/ 14 w 54"/>
                  <a:gd name="T5" fmla="*/ 14 h 67"/>
                  <a:gd name="T6" fmla="*/ 1 w 54"/>
                  <a:gd name="T7" fmla="*/ 42 h 67"/>
                </a:gdLst>
                <a:ahLst/>
                <a:cxnLst>
                  <a:cxn ang="0">
                    <a:pos x="T0" y="T1"/>
                  </a:cxn>
                  <a:cxn ang="0">
                    <a:pos x="T2" y="T3"/>
                  </a:cxn>
                  <a:cxn ang="0">
                    <a:pos x="T4" y="T5"/>
                  </a:cxn>
                  <a:cxn ang="0">
                    <a:pos x="T6" y="T7"/>
                  </a:cxn>
                </a:cxnLst>
                <a:rect l="0" t="0" r="r" b="b"/>
                <a:pathLst>
                  <a:path w="54" h="67">
                    <a:moveTo>
                      <a:pt x="1" y="42"/>
                    </a:moveTo>
                    <a:cubicBezTo>
                      <a:pt x="0" y="67"/>
                      <a:pt x="29" y="52"/>
                      <a:pt x="37" y="42"/>
                    </a:cubicBezTo>
                    <a:cubicBezTo>
                      <a:pt x="54" y="22"/>
                      <a:pt x="36" y="0"/>
                      <a:pt x="14" y="14"/>
                    </a:cubicBezTo>
                    <a:lnTo>
                      <a:pt x="1" y="42"/>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1" name="íśliḋé"/>
              <p:cNvSpPr/>
              <p:nvPr/>
            </p:nvSpPr>
            <p:spPr bwMode="auto">
              <a:xfrm>
                <a:off x="7559675" y="3805238"/>
                <a:ext cx="144463" cy="160338"/>
              </a:xfrm>
              <a:custGeom>
                <a:avLst/>
                <a:gdLst>
                  <a:gd name="T0" fmla="*/ 0 w 44"/>
                  <a:gd name="T1" fmla="*/ 34 h 49"/>
                  <a:gd name="T2" fmla="*/ 1 w 44"/>
                  <a:gd name="T3" fmla="*/ 41 h 49"/>
                  <a:gd name="T4" fmla="*/ 5 w 44"/>
                  <a:gd name="T5" fmla="*/ 46 h 49"/>
                  <a:gd name="T6" fmla="*/ 17 w 44"/>
                  <a:gd name="T7" fmla="*/ 45 h 49"/>
                  <a:gd name="T8" fmla="*/ 28 w 44"/>
                  <a:gd name="T9" fmla="*/ 39 h 49"/>
                  <a:gd name="T10" fmla="*/ 33 w 44"/>
                  <a:gd name="T11" fmla="*/ 35 h 49"/>
                  <a:gd name="T12" fmla="*/ 34 w 44"/>
                  <a:gd name="T13" fmla="*/ 34 h 49"/>
                  <a:gd name="T14" fmla="*/ 34 w 44"/>
                  <a:gd name="T15" fmla="*/ 33 h 49"/>
                  <a:gd name="T16" fmla="*/ 35 w 44"/>
                  <a:gd name="T17" fmla="*/ 32 h 49"/>
                  <a:gd name="T18" fmla="*/ 37 w 44"/>
                  <a:gd name="T19" fmla="*/ 30 h 49"/>
                  <a:gd name="T20" fmla="*/ 39 w 44"/>
                  <a:gd name="T21" fmla="*/ 24 h 49"/>
                  <a:gd name="T22" fmla="*/ 40 w 44"/>
                  <a:gd name="T23" fmla="*/ 21 h 49"/>
                  <a:gd name="T24" fmla="*/ 40 w 44"/>
                  <a:gd name="T25" fmla="*/ 18 h 49"/>
                  <a:gd name="T26" fmla="*/ 39 w 44"/>
                  <a:gd name="T27" fmla="*/ 12 h 49"/>
                  <a:gd name="T28" fmla="*/ 38 w 44"/>
                  <a:gd name="T29" fmla="*/ 10 h 49"/>
                  <a:gd name="T30" fmla="*/ 37 w 44"/>
                  <a:gd name="T31" fmla="*/ 8 h 49"/>
                  <a:gd name="T32" fmla="*/ 36 w 44"/>
                  <a:gd name="T33" fmla="*/ 7 h 49"/>
                  <a:gd name="T34" fmla="*/ 31 w 44"/>
                  <a:gd name="T35" fmla="*/ 4 h 49"/>
                  <a:gd name="T36" fmla="*/ 26 w 44"/>
                  <a:gd name="T37" fmla="*/ 3 h 49"/>
                  <a:gd name="T38" fmla="*/ 20 w 44"/>
                  <a:gd name="T39" fmla="*/ 5 h 49"/>
                  <a:gd name="T40" fmla="*/ 14 w 44"/>
                  <a:gd name="T41" fmla="*/ 8 h 49"/>
                  <a:gd name="T42" fmla="*/ 14 w 44"/>
                  <a:gd name="T43" fmla="*/ 7 h 49"/>
                  <a:gd name="T44" fmla="*/ 7 w 44"/>
                  <a:gd name="T45" fmla="*/ 21 h 49"/>
                  <a:gd name="T46" fmla="*/ 0 w 44"/>
                  <a:gd name="T47" fmla="*/ 34 h 49"/>
                  <a:gd name="T48" fmla="*/ 0 w 44"/>
                  <a:gd name="T49" fmla="*/ 34 h 49"/>
                  <a:gd name="T50" fmla="*/ 6 w 44"/>
                  <a:gd name="T51" fmla="*/ 20 h 49"/>
                  <a:gd name="T52" fmla="*/ 12 w 44"/>
                  <a:gd name="T53" fmla="*/ 6 h 49"/>
                  <a:gd name="T54" fmla="*/ 12 w 44"/>
                  <a:gd name="T55" fmla="*/ 5 h 49"/>
                  <a:gd name="T56" fmla="*/ 12 w 44"/>
                  <a:gd name="T57" fmla="*/ 5 h 49"/>
                  <a:gd name="T58" fmla="*/ 18 w 44"/>
                  <a:gd name="T59" fmla="*/ 2 h 49"/>
                  <a:gd name="T60" fmla="*/ 25 w 44"/>
                  <a:gd name="T61" fmla="*/ 0 h 49"/>
                  <a:gd name="T62" fmla="*/ 33 w 44"/>
                  <a:gd name="T63" fmla="*/ 1 h 49"/>
                  <a:gd name="T64" fmla="*/ 39 w 44"/>
                  <a:gd name="T65" fmla="*/ 5 h 49"/>
                  <a:gd name="T66" fmla="*/ 40 w 44"/>
                  <a:gd name="T67" fmla="*/ 6 h 49"/>
                  <a:gd name="T68" fmla="*/ 41 w 44"/>
                  <a:gd name="T69" fmla="*/ 7 h 49"/>
                  <a:gd name="T70" fmla="*/ 43 w 44"/>
                  <a:gd name="T71" fmla="*/ 11 h 49"/>
                  <a:gd name="T72" fmla="*/ 44 w 44"/>
                  <a:gd name="T73" fmla="*/ 18 h 49"/>
                  <a:gd name="T74" fmla="*/ 44 w 44"/>
                  <a:gd name="T75" fmla="*/ 22 h 49"/>
                  <a:gd name="T76" fmla="*/ 43 w 44"/>
                  <a:gd name="T77" fmla="*/ 25 h 49"/>
                  <a:gd name="T78" fmla="*/ 40 w 44"/>
                  <a:gd name="T79" fmla="*/ 32 h 49"/>
                  <a:gd name="T80" fmla="*/ 38 w 44"/>
                  <a:gd name="T81" fmla="*/ 34 h 49"/>
                  <a:gd name="T82" fmla="*/ 37 w 44"/>
                  <a:gd name="T83" fmla="*/ 35 h 49"/>
                  <a:gd name="T84" fmla="*/ 37 w 44"/>
                  <a:gd name="T85" fmla="*/ 36 h 49"/>
                  <a:gd name="T86" fmla="*/ 35 w 44"/>
                  <a:gd name="T87" fmla="*/ 37 h 49"/>
                  <a:gd name="T88" fmla="*/ 30 w 44"/>
                  <a:gd name="T89" fmla="*/ 42 h 49"/>
                  <a:gd name="T90" fmla="*/ 18 w 44"/>
                  <a:gd name="T91" fmla="*/ 48 h 49"/>
                  <a:gd name="T92" fmla="*/ 11 w 44"/>
                  <a:gd name="T93" fmla="*/ 49 h 49"/>
                  <a:gd name="T94" fmla="*/ 4 w 44"/>
                  <a:gd name="T95" fmla="*/ 47 h 49"/>
                  <a:gd name="T96" fmla="*/ 0 w 44"/>
                  <a:gd name="T97" fmla="*/ 41 h 49"/>
                  <a:gd name="T98" fmla="*/ 0 w 44"/>
                  <a:gd name="T99"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 h="49">
                    <a:moveTo>
                      <a:pt x="0" y="34"/>
                    </a:moveTo>
                    <a:cubicBezTo>
                      <a:pt x="0" y="36"/>
                      <a:pt x="0" y="39"/>
                      <a:pt x="1" y="41"/>
                    </a:cubicBezTo>
                    <a:cubicBezTo>
                      <a:pt x="2" y="43"/>
                      <a:pt x="3" y="45"/>
                      <a:pt x="5" y="46"/>
                    </a:cubicBezTo>
                    <a:cubicBezTo>
                      <a:pt x="8" y="48"/>
                      <a:pt x="13" y="47"/>
                      <a:pt x="17" y="45"/>
                    </a:cubicBezTo>
                    <a:cubicBezTo>
                      <a:pt x="21" y="44"/>
                      <a:pt x="25" y="42"/>
                      <a:pt x="28" y="39"/>
                    </a:cubicBezTo>
                    <a:cubicBezTo>
                      <a:pt x="30" y="38"/>
                      <a:pt x="31" y="36"/>
                      <a:pt x="33" y="35"/>
                    </a:cubicBezTo>
                    <a:cubicBezTo>
                      <a:pt x="33" y="34"/>
                      <a:pt x="34" y="34"/>
                      <a:pt x="34" y="34"/>
                    </a:cubicBezTo>
                    <a:cubicBezTo>
                      <a:pt x="34" y="33"/>
                      <a:pt x="34" y="33"/>
                      <a:pt x="34" y="33"/>
                    </a:cubicBezTo>
                    <a:cubicBezTo>
                      <a:pt x="35" y="32"/>
                      <a:pt x="35" y="32"/>
                      <a:pt x="35" y="32"/>
                    </a:cubicBezTo>
                    <a:cubicBezTo>
                      <a:pt x="37" y="30"/>
                      <a:pt x="37" y="30"/>
                      <a:pt x="37" y="30"/>
                    </a:cubicBezTo>
                    <a:cubicBezTo>
                      <a:pt x="38" y="28"/>
                      <a:pt x="39" y="26"/>
                      <a:pt x="39" y="24"/>
                    </a:cubicBezTo>
                    <a:cubicBezTo>
                      <a:pt x="40" y="23"/>
                      <a:pt x="40" y="22"/>
                      <a:pt x="40" y="21"/>
                    </a:cubicBezTo>
                    <a:cubicBezTo>
                      <a:pt x="40" y="20"/>
                      <a:pt x="40" y="19"/>
                      <a:pt x="40" y="18"/>
                    </a:cubicBezTo>
                    <a:cubicBezTo>
                      <a:pt x="40" y="16"/>
                      <a:pt x="40" y="14"/>
                      <a:pt x="39" y="12"/>
                    </a:cubicBezTo>
                    <a:cubicBezTo>
                      <a:pt x="39" y="11"/>
                      <a:pt x="39" y="10"/>
                      <a:pt x="38" y="10"/>
                    </a:cubicBezTo>
                    <a:cubicBezTo>
                      <a:pt x="37" y="8"/>
                      <a:pt x="37" y="8"/>
                      <a:pt x="37" y="8"/>
                    </a:cubicBezTo>
                    <a:cubicBezTo>
                      <a:pt x="36" y="7"/>
                      <a:pt x="36" y="7"/>
                      <a:pt x="36" y="7"/>
                    </a:cubicBezTo>
                    <a:cubicBezTo>
                      <a:pt x="35" y="6"/>
                      <a:pt x="33" y="5"/>
                      <a:pt x="31" y="4"/>
                    </a:cubicBezTo>
                    <a:cubicBezTo>
                      <a:pt x="30" y="4"/>
                      <a:pt x="28" y="3"/>
                      <a:pt x="26" y="3"/>
                    </a:cubicBezTo>
                    <a:cubicBezTo>
                      <a:pt x="24" y="4"/>
                      <a:pt x="21" y="4"/>
                      <a:pt x="20" y="5"/>
                    </a:cubicBezTo>
                    <a:cubicBezTo>
                      <a:pt x="17" y="5"/>
                      <a:pt x="16" y="7"/>
                      <a:pt x="14" y="8"/>
                    </a:cubicBezTo>
                    <a:cubicBezTo>
                      <a:pt x="14" y="7"/>
                      <a:pt x="14" y="7"/>
                      <a:pt x="14" y="7"/>
                    </a:cubicBezTo>
                    <a:cubicBezTo>
                      <a:pt x="12" y="12"/>
                      <a:pt x="10" y="16"/>
                      <a:pt x="7" y="21"/>
                    </a:cubicBezTo>
                    <a:cubicBezTo>
                      <a:pt x="5" y="25"/>
                      <a:pt x="2" y="30"/>
                      <a:pt x="0" y="34"/>
                    </a:cubicBezTo>
                    <a:close/>
                    <a:moveTo>
                      <a:pt x="0" y="34"/>
                    </a:moveTo>
                    <a:cubicBezTo>
                      <a:pt x="2" y="29"/>
                      <a:pt x="4" y="25"/>
                      <a:pt x="6" y="20"/>
                    </a:cubicBezTo>
                    <a:cubicBezTo>
                      <a:pt x="8" y="15"/>
                      <a:pt x="10" y="10"/>
                      <a:pt x="12" y="6"/>
                    </a:cubicBezTo>
                    <a:cubicBezTo>
                      <a:pt x="12" y="5"/>
                      <a:pt x="12" y="5"/>
                      <a:pt x="12" y="5"/>
                    </a:cubicBezTo>
                    <a:cubicBezTo>
                      <a:pt x="12" y="5"/>
                      <a:pt x="12" y="5"/>
                      <a:pt x="12" y="5"/>
                    </a:cubicBezTo>
                    <a:cubicBezTo>
                      <a:pt x="14" y="4"/>
                      <a:pt x="16" y="3"/>
                      <a:pt x="18" y="2"/>
                    </a:cubicBezTo>
                    <a:cubicBezTo>
                      <a:pt x="20" y="1"/>
                      <a:pt x="23" y="0"/>
                      <a:pt x="25" y="0"/>
                    </a:cubicBezTo>
                    <a:cubicBezTo>
                      <a:pt x="28" y="0"/>
                      <a:pt x="30" y="0"/>
                      <a:pt x="33" y="1"/>
                    </a:cubicBezTo>
                    <a:cubicBezTo>
                      <a:pt x="35" y="1"/>
                      <a:pt x="37" y="3"/>
                      <a:pt x="39" y="5"/>
                    </a:cubicBezTo>
                    <a:cubicBezTo>
                      <a:pt x="40" y="6"/>
                      <a:pt x="40" y="6"/>
                      <a:pt x="40" y="6"/>
                    </a:cubicBezTo>
                    <a:cubicBezTo>
                      <a:pt x="41" y="7"/>
                      <a:pt x="41" y="7"/>
                      <a:pt x="41" y="7"/>
                    </a:cubicBezTo>
                    <a:cubicBezTo>
                      <a:pt x="42" y="8"/>
                      <a:pt x="43" y="10"/>
                      <a:pt x="43" y="11"/>
                    </a:cubicBezTo>
                    <a:cubicBezTo>
                      <a:pt x="44" y="13"/>
                      <a:pt x="44" y="16"/>
                      <a:pt x="44" y="18"/>
                    </a:cubicBezTo>
                    <a:cubicBezTo>
                      <a:pt x="44" y="19"/>
                      <a:pt x="44" y="21"/>
                      <a:pt x="44" y="22"/>
                    </a:cubicBezTo>
                    <a:cubicBezTo>
                      <a:pt x="44" y="23"/>
                      <a:pt x="43" y="24"/>
                      <a:pt x="43" y="25"/>
                    </a:cubicBezTo>
                    <a:cubicBezTo>
                      <a:pt x="42" y="28"/>
                      <a:pt x="41" y="30"/>
                      <a:pt x="40" y="32"/>
                    </a:cubicBezTo>
                    <a:cubicBezTo>
                      <a:pt x="38" y="34"/>
                      <a:pt x="38" y="34"/>
                      <a:pt x="38" y="34"/>
                    </a:cubicBezTo>
                    <a:cubicBezTo>
                      <a:pt x="37" y="35"/>
                      <a:pt x="37" y="35"/>
                      <a:pt x="37" y="35"/>
                    </a:cubicBezTo>
                    <a:cubicBezTo>
                      <a:pt x="37" y="36"/>
                      <a:pt x="37" y="36"/>
                      <a:pt x="37" y="36"/>
                    </a:cubicBezTo>
                    <a:cubicBezTo>
                      <a:pt x="36" y="36"/>
                      <a:pt x="36" y="37"/>
                      <a:pt x="35" y="37"/>
                    </a:cubicBezTo>
                    <a:cubicBezTo>
                      <a:pt x="34" y="39"/>
                      <a:pt x="32" y="40"/>
                      <a:pt x="30" y="42"/>
                    </a:cubicBezTo>
                    <a:cubicBezTo>
                      <a:pt x="26" y="44"/>
                      <a:pt x="22" y="46"/>
                      <a:pt x="18" y="48"/>
                    </a:cubicBezTo>
                    <a:cubicBezTo>
                      <a:pt x="15" y="48"/>
                      <a:pt x="13" y="49"/>
                      <a:pt x="11" y="49"/>
                    </a:cubicBezTo>
                    <a:cubicBezTo>
                      <a:pt x="8" y="49"/>
                      <a:pt x="6" y="48"/>
                      <a:pt x="4" y="47"/>
                    </a:cubicBezTo>
                    <a:cubicBezTo>
                      <a:pt x="2" y="45"/>
                      <a:pt x="1" y="43"/>
                      <a:pt x="0" y="41"/>
                    </a:cubicBezTo>
                    <a:cubicBezTo>
                      <a:pt x="0" y="39"/>
                      <a:pt x="0" y="36"/>
                      <a:pt x="0" y="34"/>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2" name="ís1iḓe"/>
              <p:cNvSpPr/>
              <p:nvPr/>
            </p:nvSpPr>
            <p:spPr bwMode="auto">
              <a:xfrm>
                <a:off x="7480300" y="3762376"/>
                <a:ext cx="193675" cy="180975"/>
              </a:xfrm>
              <a:custGeom>
                <a:avLst/>
                <a:gdLst>
                  <a:gd name="T0" fmla="*/ 6 w 59"/>
                  <a:gd name="T1" fmla="*/ 29 h 55"/>
                  <a:gd name="T2" fmla="*/ 36 w 59"/>
                  <a:gd name="T3" fmla="*/ 39 h 55"/>
                  <a:gd name="T4" fmla="*/ 38 w 59"/>
                  <a:gd name="T5" fmla="*/ 2 h 55"/>
                  <a:gd name="T6" fmla="*/ 8 w 59"/>
                  <a:gd name="T7" fmla="*/ 25 h 55"/>
                  <a:gd name="T8" fmla="*/ 6 w 59"/>
                  <a:gd name="T9" fmla="*/ 29 h 55"/>
                </a:gdLst>
                <a:ahLst/>
                <a:cxnLst>
                  <a:cxn ang="0">
                    <a:pos x="T0" y="T1"/>
                  </a:cxn>
                  <a:cxn ang="0">
                    <a:pos x="T2" y="T3"/>
                  </a:cxn>
                  <a:cxn ang="0">
                    <a:pos x="T4" y="T5"/>
                  </a:cxn>
                  <a:cxn ang="0">
                    <a:pos x="T6" y="T7"/>
                  </a:cxn>
                  <a:cxn ang="0">
                    <a:pos x="T8" y="T9"/>
                  </a:cxn>
                </a:cxnLst>
                <a:rect l="0" t="0" r="r" b="b"/>
                <a:pathLst>
                  <a:path w="59" h="55">
                    <a:moveTo>
                      <a:pt x="6" y="29"/>
                    </a:moveTo>
                    <a:cubicBezTo>
                      <a:pt x="0" y="50"/>
                      <a:pt x="23" y="55"/>
                      <a:pt x="36" y="39"/>
                    </a:cubicBezTo>
                    <a:cubicBezTo>
                      <a:pt x="44" y="30"/>
                      <a:pt x="59" y="5"/>
                      <a:pt x="38" y="2"/>
                    </a:cubicBezTo>
                    <a:cubicBezTo>
                      <a:pt x="23" y="0"/>
                      <a:pt x="14" y="15"/>
                      <a:pt x="8" y="25"/>
                    </a:cubicBezTo>
                    <a:lnTo>
                      <a:pt x="6" y="29"/>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3" name="iṩľîdè"/>
              <p:cNvSpPr/>
              <p:nvPr/>
            </p:nvSpPr>
            <p:spPr bwMode="auto">
              <a:xfrm>
                <a:off x="7496175" y="3762376"/>
                <a:ext cx="155575" cy="168275"/>
              </a:xfrm>
              <a:custGeom>
                <a:avLst/>
                <a:gdLst>
                  <a:gd name="T0" fmla="*/ 1 w 47"/>
                  <a:gd name="T1" fmla="*/ 29 h 51"/>
                  <a:gd name="T2" fmla="*/ 1 w 47"/>
                  <a:gd name="T3" fmla="*/ 30 h 51"/>
                  <a:gd name="T4" fmla="*/ 1 w 47"/>
                  <a:gd name="T5" fmla="*/ 35 h 51"/>
                  <a:gd name="T6" fmla="*/ 1 w 47"/>
                  <a:gd name="T7" fmla="*/ 38 h 51"/>
                  <a:gd name="T8" fmla="*/ 2 w 47"/>
                  <a:gd name="T9" fmla="*/ 41 h 51"/>
                  <a:gd name="T10" fmla="*/ 8 w 47"/>
                  <a:gd name="T11" fmla="*/ 46 h 51"/>
                  <a:gd name="T12" fmla="*/ 18 w 47"/>
                  <a:gd name="T13" fmla="*/ 46 h 51"/>
                  <a:gd name="T14" fmla="*/ 27 w 47"/>
                  <a:gd name="T15" fmla="*/ 41 h 51"/>
                  <a:gd name="T16" fmla="*/ 29 w 47"/>
                  <a:gd name="T17" fmla="*/ 38 h 51"/>
                  <a:gd name="T18" fmla="*/ 31 w 47"/>
                  <a:gd name="T19" fmla="*/ 36 h 51"/>
                  <a:gd name="T20" fmla="*/ 34 w 47"/>
                  <a:gd name="T21" fmla="*/ 31 h 51"/>
                  <a:gd name="T22" fmla="*/ 40 w 47"/>
                  <a:gd name="T23" fmla="*/ 20 h 51"/>
                  <a:gd name="T24" fmla="*/ 41 w 47"/>
                  <a:gd name="T25" fmla="*/ 9 h 51"/>
                  <a:gd name="T26" fmla="*/ 32 w 47"/>
                  <a:gd name="T27" fmla="*/ 4 h 51"/>
                  <a:gd name="T28" fmla="*/ 27 w 47"/>
                  <a:gd name="T29" fmla="*/ 4 h 51"/>
                  <a:gd name="T30" fmla="*/ 22 w 47"/>
                  <a:gd name="T31" fmla="*/ 6 h 51"/>
                  <a:gd name="T32" fmla="*/ 14 w 47"/>
                  <a:gd name="T33" fmla="*/ 12 h 51"/>
                  <a:gd name="T34" fmla="*/ 5 w 47"/>
                  <a:gd name="T35" fmla="*/ 24 h 51"/>
                  <a:gd name="T36" fmla="*/ 1 w 47"/>
                  <a:gd name="T37" fmla="*/ 29 h 51"/>
                  <a:gd name="T38" fmla="*/ 1 w 47"/>
                  <a:gd name="T39" fmla="*/ 29 h 51"/>
                  <a:gd name="T40" fmla="*/ 4 w 47"/>
                  <a:gd name="T41" fmla="*/ 24 h 51"/>
                  <a:gd name="T42" fmla="*/ 12 w 47"/>
                  <a:gd name="T43" fmla="*/ 10 h 51"/>
                  <a:gd name="T44" fmla="*/ 20 w 47"/>
                  <a:gd name="T45" fmla="*/ 3 h 51"/>
                  <a:gd name="T46" fmla="*/ 26 w 47"/>
                  <a:gd name="T47" fmla="*/ 1 h 51"/>
                  <a:gd name="T48" fmla="*/ 33 w 47"/>
                  <a:gd name="T49" fmla="*/ 1 h 51"/>
                  <a:gd name="T50" fmla="*/ 39 w 47"/>
                  <a:gd name="T51" fmla="*/ 3 h 51"/>
                  <a:gd name="T52" fmla="*/ 42 w 47"/>
                  <a:gd name="T53" fmla="*/ 5 h 51"/>
                  <a:gd name="T54" fmla="*/ 44 w 47"/>
                  <a:gd name="T55" fmla="*/ 8 h 51"/>
                  <a:gd name="T56" fmla="*/ 44 w 47"/>
                  <a:gd name="T57" fmla="*/ 22 h 51"/>
                  <a:gd name="T58" fmla="*/ 37 w 47"/>
                  <a:gd name="T59" fmla="*/ 33 h 51"/>
                  <a:gd name="T60" fmla="*/ 33 w 47"/>
                  <a:gd name="T61" fmla="*/ 39 h 51"/>
                  <a:gd name="T62" fmla="*/ 31 w 47"/>
                  <a:gd name="T63" fmla="*/ 41 h 51"/>
                  <a:gd name="T64" fmla="*/ 29 w 47"/>
                  <a:gd name="T65" fmla="*/ 43 h 51"/>
                  <a:gd name="T66" fmla="*/ 7 w 47"/>
                  <a:gd name="T67" fmla="*/ 48 h 51"/>
                  <a:gd name="T68" fmla="*/ 1 w 47"/>
                  <a:gd name="T69" fmla="*/ 42 h 51"/>
                  <a:gd name="T70" fmla="*/ 0 w 47"/>
                  <a:gd name="T71" fmla="*/ 38 h 51"/>
                  <a:gd name="T72" fmla="*/ 0 w 47"/>
                  <a:gd name="T73" fmla="*/ 35 h 51"/>
                  <a:gd name="T74" fmla="*/ 1 w 47"/>
                  <a:gd name="T75" fmla="*/ 30 h 51"/>
                  <a:gd name="T76" fmla="*/ 1 w 47"/>
                  <a:gd name="T77"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 h="51">
                    <a:moveTo>
                      <a:pt x="1" y="29"/>
                    </a:moveTo>
                    <a:cubicBezTo>
                      <a:pt x="1" y="29"/>
                      <a:pt x="1" y="29"/>
                      <a:pt x="1" y="30"/>
                    </a:cubicBezTo>
                    <a:cubicBezTo>
                      <a:pt x="1" y="31"/>
                      <a:pt x="1" y="33"/>
                      <a:pt x="1" y="35"/>
                    </a:cubicBezTo>
                    <a:cubicBezTo>
                      <a:pt x="1" y="36"/>
                      <a:pt x="1" y="37"/>
                      <a:pt x="1" y="38"/>
                    </a:cubicBezTo>
                    <a:cubicBezTo>
                      <a:pt x="1" y="39"/>
                      <a:pt x="2" y="40"/>
                      <a:pt x="2" y="41"/>
                    </a:cubicBezTo>
                    <a:cubicBezTo>
                      <a:pt x="3" y="43"/>
                      <a:pt x="5" y="45"/>
                      <a:pt x="8" y="46"/>
                    </a:cubicBezTo>
                    <a:cubicBezTo>
                      <a:pt x="11" y="47"/>
                      <a:pt x="14" y="47"/>
                      <a:pt x="18" y="46"/>
                    </a:cubicBezTo>
                    <a:cubicBezTo>
                      <a:pt x="21" y="45"/>
                      <a:pt x="24" y="43"/>
                      <a:pt x="27" y="41"/>
                    </a:cubicBezTo>
                    <a:cubicBezTo>
                      <a:pt x="29" y="38"/>
                      <a:pt x="29" y="38"/>
                      <a:pt x="29" y="38"/>
                    </a:cubicBezTo>
                    <a:cubicBezTo>
                      <a:pt x="31" y="36"/>
                      <a:pt x="31" y="36"/>
                      <a:pt x="31" y="36"/>
                    </a:cubicBezTo>
                    <a:cubicBezTo>
                      <a:pt x="32" y="35"/>
                      <a:pt x="33" y="33"/>
                      <a:pt x="34" y="31"/>
                    </a:cubicBezTo>
                    <a:cubicBezTo>
                      <a:pt x="37" y="28"/>
                      <a:pt x="39" y="24"/>
                      <a:pt x="40" y="20"/>
                    </a:cubicBezTo>
                    <a:cubicBezTo>
                      <a:pt x="42" y="17"/>
                      <a:pt x="42" y="12"/>
                      <a:pt x="41" y="9"/>
                    </a:cubicBezTo>
                    <a:cubicBezTo>
                      <a:pt x="40" y="6"/>
                      <a:pt x="36" y="5"/>
                      <a:pt x="32" y="4"/>
                    </a:cubicBezTo>
                    <a:cubicBezTo>
                      <a:pt x="30" y="4"/>
                      <a:pt x="29" y="4"/>
                      <a:pt x="27" y="4"/>
                    </a:cubicBezTo>
                    <a:cubicBezTo>
                      <a:pt x="25" y="4"/>
                      <a:pt x="23" y="5"/>
                      <a:pt x="22" y="6"/>
                    </a:cubicBezTo>
                    <a:cubicBezTo>
                      <a:pt x="19" y="7"/>
                      <a:pt x="16" y="9"/>
                      <a:pt x="14" y="12"/>
                    </a:cubicBezTo>
                    <a:cubicBezTo>
                      <a:pt x="10" y="16"/>
                      <a:pt x="7" y="21"/>
                      <a:pt x="5" y="24"/>
                    </a:cubicBezTo>
                    <a:cubicBezTo>
                      <a:pt x="2" y="27"/>
                      <a:pt x="1" y="29"/>
                      <a:pt x="1" y="29"/>
                    </a:cubicBezTo>
                    <a:close/>
                    <a:moveTo>
                      <a:pt x="1" y="29"/>
                    </a:moveTo>
                    <a:cubicBezTo>
                      <a:pt x="1" y="29"/>
                      <a:pt x="2" y="27"/>
                      <a:pt x="4" y="24"/>
                    </a:cubicBezTo>
                    <a:cubicBezTo>
                      <a:pt x="6" y="20"/>
                      <a:pt x="8" y="15"/>
                      <a:pt x="12" y="10"/>
                    </a:cubicBezTo>
                    <a:cubicBezTo>
                      <a:pt x="14" y="8"/>
                      <a:pt x="17" y="5"/>
                      <a:pt x="20" y="3"/>
                    </a:cubicBezTo>
                    <a:cubicBezTo>
                      <a:pt x="22" y="2"/>
                      <a:pt x="24" y="1"/>
                      <a:pt x="26" y="1"/>
                    </a:cubicBezTo>
                    <a:cubicBezTo>
                      <a:pt x="28" y="0"/>
                      <a:pt x="31" y="1"/>
                      <a:pt x="33" y="1"/>
                    </a:cubicBezTo>
                    <a:cubicBezTo>
                      <a:pt x="35" y="1"/>
                      <a:pt x="37" y="1"/>
                      <a:pt x="39" y="3"/>
                    </a:cubicBezTo>
                    <a:cubicBezTo>
                      <a:pt x="40" y="3"/>
                      <a:pt x="41" y="4"/>
                      <a:pt x="42" y="5"/>
                    </a:cubicBezTo>
                    <a:cubicBezTo>
                      <a:pt x="43" y="5"/>
                      <a:pt x="44" y="7"/>
                      <a:pt x="44" y="8"/>
                    </a:cubicBezTo>
                    <a:cubicBezTo>
                      <a:pt x="47" y="13"/>
                      <a:pt x="45" y="18"/>
                      <a:pt x="44" y="22"/>
                    </a:cubicBezTo>
                    <a:cubicBezTo>
                      <a:pt x="42" y="26"/>
                      <a:pt x="40" y="30"/>
                      <a:pt x="37" y="33"/>
                    </a:cubicBezTo>
                    <a:cubicBezTo>
                      <a:pt x="36" y="35"/>
                      <a:pt x="35" y="37"/>
                      <a:pt x="33" y="39"/>
                    </a:cubicBezTo>
                    <a:cubicBezTo>
                      <a:pt x="31" y="41"/>
                      <a:pt x="31" y="41"/>
                      <a:pt x="31" y="41"/>
                    </a:cubicBezTo>
                    <a:cubicBezTo>
                      <a:pt x="31" y="42"/>
                      <a:pt x="30" y="42"/>
                      <a:pt x="29" y="43"/>
                    </a:cubicBezTo>
                    <a:cubicBezTo>
                      <a:pt x="23" y="49"/>
                      <a:pt x="14" y="51"/>
                      <a:pt x="7" y="48"/>
                    </a:cubicBezTo>
                    <a:cubicBezTo>
                      <a:pt x="4" y="47"/>
                      <a:pt x="2" y="44"/>
                      <a:pt x="1" y="42"/>
                    </a:cubicBezTo>
                    <a:cubicBezTo>
                      <a:pt x="0" y="40"/>
                      <a:pt x="0" y="39"/>
                      <a:pt x="0" y="38"/>
                    </a:cubicBezTo>
                    <a:cubicBezTo>
                      <a:pt x="0" y="37"/>
                      <a:pt x="0" y="36"/>
                      <a:pt x="0" y="35"/>
                    </a:cubicBezTo>
                    <a:cubicBezTo>
                      <a:pt x="0" y="33"/>
                      <a:pt x="1" y="31"/>
                      <a:pt x="1" y="30"/>
                    </a:cubicBezTo>
                    <a:cubicBezTo>
                      <a:pt x="1" y="29"/>
                      <a:pt x="1" y="29"/>
                      <a:pt x="1" y="29"/>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4" name="îṡḻiďê"/>
              <p:cNvSpPr/>
              <p:nvPr/>
            </p:nvSpPr>
            <p:spPr bwMode="auto">
              <a:xfrm>
                <a:off x="7380288" y="3857626"/>
                <a:ext cx="244475" cy="269875"/>
              </a:xfrm>
              <a:custGeom>
                <a:avLst/>
                <a:gdLst>
                  <a:gd name="T0" fmla="*/ 36 w 74"/>
                  <a:gd name="T1" fmla="*/ 75 h 82"/>
                  <a:gd name="T2" fmla="*/ 35 w 74"/>
                  <a:gd name="T3" fmla="*/ 41 h 82"/>
                  <a:gd name="T4" fmla="*/ 68 w 74"/>
                  <a:gd name="T5" fmla="*/ 54 h 82"/>
                  <a:gd name="T6" fmla="*/ 40 w 74"/>
                  <a:gd name="T7" fmla="*/ 14 h 82"/>
                  <a:gd name="T8" fmla="*/ 4 w 74"/>
                  <a:gd name="T9" fmla="*/ 82 h 82"/>
                </a:gdLst>
                <a:ahLst/>
                <a:cxnLst>
                  <a:cxn ang="0">
                    <a:pos x="T0" y="T1"/>
                  </a:cxn>
                  <a:cxn ang="0">
                    <a:pos x="T2" y="T3"/>
                  </a:cxn>
                  <a:cxn ang="0">
                    <a:pos x="T4" y="T5"/>
                  </a:cxn>
                  <a:cxn ang="0">
                    <a:pos x="T6" y="T7"/>
                  </a:cxn>
                  <a:cxn ang="0">
                    <a:pos x="T8" y="T9"/>
                  </a:cxn>
                </a:cxnLst>
                <a:rect l="0" t="0" r="r" b="b"/>
                <a:pathLst>
                  <a:path w="74" h="82">
                    <a:moveTo>
                      <a:pt x="36" y="75"/>
                    </a:moveTo>
                    <a:cubicBezTo>
                      <a:pt x="41" y="63"/>
                      <a:pt x="41" y="54"/>
                      <a:pt x="35" y="41"/>
                    </a:cubicBezTo>
                    <a:cubicBezTo>
                      <a:pt x="41" y="50"/>
                      <a:pt x="60" y="72"/>
                      <a:pt x="68" y="54"/>
                    </a:cubicBezTo>
                    <a:cubicBezTo>
                      <a:pt x="74" y="39"/>
                      <a:pt x="52" y="18"/>
                      <a:pt x="40" y="14"/>
                    </a:cubicBezTo>
                    <a:cubicBezTo>
                      <a:pt x="0" y="0"/>
                      <a:pt x="14" y="63"/>
                      <a:pt x="4" y="82"/>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5" name="íṩlïḋé"/>
              <p:cNvSpPr/>
              <p:nvPr/>
            </p:nvSpPr>
            <p:spPr bwMode="auto">
              <a:xfrm>
                <a:off x="7394575" y="3890963"/>
                <a:ext cx="220663" cy="236538"/>
              </a:xfrm>
              <a:custGeom>
                <a:avLst/>
                <a:gdLst>
                  <a:gd name="T0" fmla="*/ 32 w 67"/>
                  <a:gd name="T1" fmla="*/ 65 h 72"/>
                  <a:gd name="T2" fmla="*/ 35 w 67"/>
                  <a:gd name="T3" fmla="*/ 48 h 72"/>
                  <a:gd name="T4" fmla="*/ 30 w 67"/>
                  <a:gd name="T5" fmla="*/ 31 h 72"/>
                  <a:gd name="T6" fmla="*/ 31 w 67"/>
                  <a:gd name="T7" fmla="*/ 30 h 72"/>
                  <a:gd name="T8" fmla="*/ 32 w 67"/>
                  <a:gd name="T9" fmla="*/ 30 h 72"/>
                  <a:gd name="T10" fmla="*/ 32 w 67"/>
                  <a:gd name="T11" fmla="*/ 30 h 72"/>
                  <a:gd name="T12" fmla="*/ 39 w 67"/>
                  <a:gd name="T13" fmla="*/ 39 h 72"/>
                  <a:gd name="T14" fmla="*/ 48 w 67"/>
                  <a:gd name="T15" fmla="*/ 47 h 72"/>
                  <a:gd name="T16" fmla="*/ 58 w 67"/>
                  <a:gd name="T17" fmla="*/ 49 h 72"/>
                  <a:gd name="T18" fmla="*/ 61 w 67"/>
                  <a:gd name="T19" fmla="*/ 46 h 72"/>
                  <a:gd name="T20" fmla="*/ 62 w 67"/>
                  <a:gd name="T21" fmla="*/ 44 h 72"/>
                  <a:gd name="T22" fmla="*/ 62 w 67"/>
                  <a:gd name="T23" fmla="*/ 42 h 72"/>
                  <a:gd name="T24" fmla="*/ 63 w 67"/>
                  <a:gd name="T25" fmla="*/ 41 h 72"/>
                  <a:gd name="T26" fmla="*/ 61 w 67"/>
                  <a:gd name="T27" fmla="*/ 31 h 72"/>
                  <a:gd name="T28" fmla="*/ 55 w 67"/>
                  <a:gd name="T29" fmla="*/ 21 h 72"/>
                  <a:gd name="T30" fmla="*/ 47 w 67"/>
                  <a:gd name="T31" fmla="*/ 13 h 72"/>
                  <a:gd name="T32" fmla="*/ 38 w 67"/>
                  <a:gd name="T33" fmla="*/ 7 h 72"/>
                  <a:gd name="T34" fmla="*/ 35 w 67"/>
                  <a:gd name="T35" fmla="*/ 6 h 72"/>
                  <a:gd name="T36" fmla="*/ 33 w 67"/>
                  <a:gd name="T37" fmla="*/ 5 h 72"/>
                  <a:gd name="T38" fmla="*/ 27 w 67"/>
                  <a:gd name="T39" fmla="*/ 4 h 72"/>
                  <a:gd name="T40" fmla="*/ 17 w 67"/>
                  <a:gd name="T41" fmla="*/ 6 h 72"/>
                  <a:gd name="T42" fmla="*/ 11 w 67"/>
                  <a:gd name="T43" fmla="*/ 15 h 72"/>
                  <a:gd name="T44" fmla="*/ 8 w 67"/>
                  <a:gd name="T45" fmla="*/ 26 h 72"/>
                  <a:gd name="T46" fmla="*/ 5 w 67"/>
                  <a:gd name="T47" fmla="*/ 49 h 72"/>
                  <a:gd name="T48" fmla="*/ 4 w 67"/>
                  <a:gd name="T49" fmla="*/ 61 h 72"/>
                  <a:gd name="T50" fmla="*/ 0 w 67"/>
                  <a:gd name="T51" fmla="*/ 72 h 72"/>
                  <a:gd name="T52" fmla="*/ 3 w 67"/>
                  <a:gd name="T53" fmla="*/ 61 h 72"/>
                  <a:gd name="T54" fmla="*/ 4 w 67"/>
                  <a:gd name="T55" fmla="*/ 49 h 72"/>
                  <a:gd name="T56" fmla="*/ 5 w 67"/>
                  <a:gd name="T57" fmla="*/ 25 h 72"/>
                  <a:gd name="T58" fmla="*/ 8 w 67"/>
                  <a:gd name="T59" fmla="*/ 14 h 72"/>
                  <a:gd name="T60" fmla="*/ 15 w 67"/>
                  <a:gd name="T61" fmla="*/ 3 h 72"/>
                  <a:gd name="T62" fmla="*/ 27 w 67"/>
                  <a:gd name="T63" fmla="*/ 0 h 72"/>
                  <a:gd name="T64" fmla="*/ 34 w 67"/>
                  <a:gd name="T65" fmla="*/ 1 h 72"/>
                  <a:gd name="T66" fmla="*/ 36 w 67"/>
                  <a:gd name="T67" fmla="*/ 2 h 72"/>
                  <a:gd name="T68" fmla="*/ 39 w 67"/>
                  <a:gd name="T69" fmla="*/ 3 h 72"/>
                  <a:gd name="T70" fmla="*/ 50 w 67"/>
                  <a:gd name="T71" fmla="*/ 10 h 72"/>
                  <a:gd name="T72" fmla="*/ 58 w 67"/>
                  <a:gd name="T73" fmla="*/ 19 h 72"/>
                  <a:gd name="T74" fmla="*/ 64 w 67"/>
                  <a:gd name="T75" fmla="*/ 29 h 72"/>
                  <a:gd name="T76" fmla="*/ 66 w 67"/>
                  <a:gd name="T77" fmla="*/ 42 h 72"/>
                  <a:gd name="T78" fmla="*/ 66 w 67"/>
                  <a:gd name="T79" fmla="*/ 43 h 72"/>
                  <a:gd name="T80" fmla="*/ 65 w 67"/>
                  <a:gd name="T81" fmla="*/ 45 h 72"/>
                  <a:gd name="T82" fmla="*/ 64 w 67"/>
                  <a:gd name="T83" fmla="*/ 48 h 72"/>
                  <a:gd name="T84" fmla="*/ 59 w 67"/>
                  <a:gd name="T85" fmla="*/ 52 h 72"/>
                  <a:gd name="T86" fmla="*/ 52 w 67"/>
                  <a:gd name="T87" fmla="*/ 52 h 72"/>
                  <a:gd name="T88" fmla="*/ 46 w 67"/>
                  <a:gd name="T89" fmla="*/ 50 h 72"/>
                  <a:gd name="T90" fmla="*/ 37 w 67"/>
                  <a:gd name="T91" fmla="*/ 41 h 72"/>
                  <a:gd name="T92" fmla="*/ 30 w 67"/>
                  <a:gd name="T93" fmla="*/ 31 h 72"/>
                  <a:gd name="T94" fmla="*/ 33 w 67"/>
                  <a:gd name="T95" fmla="*/ 31 h 72"/>
                  <a:gd name="T96" fmla="*/ 36 w 67"/>
                  <a:gd name="T97" fmla="*/ 48 h 72"/>
                  <a:gd name="T98" fmla="*/ 32 w 67"/>
                  <a:gd name="T99"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 h="72">
                    <a:moveTo>
                      <a:pt x="32" y="65"/>
                    </a:moveTo>
                    <a:cubicBezTo>
                      <a:pt x="34" y="60"/>
                      <a:pt x="35" y="54"/>
                      <a:pt x="35" y="48"/>
                    </a:cubicBezTo>
                    <a:cubicBezTo>
                      <a:pt x="34" y="42"/>
                      <a:pt x="33" y="37"/>
                      <a:pt x="30" y="31"/>
                    </a:cubicBezTo>
                    <a:cubicBezTo>
                      <a:pt x="30" y="31"/>
                      <a:pt x="30" y="30"/>
                      <a:pt x="31" y="30"/>
                    </a:cubicBezTo>
                    <a:cubicBezTo>
                      <a:pt x="32" y="30"/>
                      <a:pt x="32" y="30"/>
                      <a:pt x="32" y="30"/>
                    </a:cubicBezTo>
                    <a:cubicBezTo>
                      <a:pt x="32" y="30"/>
                      <a:pt x="32" y="30"/>
                      <a:pt x="32" y="30"/>
                    </a:cubicBezTo>
                    <a:cubicBezTo>
                      <a:pt x="34" y="34"/>
                      <a:pt x="37" y="37"/>
                      <a:pt x="39" y="39"/>
                    </a:cubicBezTo>
                    <a:cubicBezTo>
                      <a:pt x="42" y="42"/>
                      <a:pt x="45" y="45"/>
                      <a:pt x="48" y="47"/>
                    </a:cubicBezTo>
                    <a:cubicBezTo>
                      <a:pt x="51" y="49"/>
                      <a:pt x="55" y="50"/>
                      <a:pt x="58" y="49"/>
                    </a:cubicBezTo>
                    <a:cubicBezTo>
                      <a:pt x="59" y="48"/>
                      <a:pt x="60" y="47"/>
                      <a:pt x="61" y="46"/>
                    </a:cubicBezTo>
                    <a:cubicBezTo>
                      <a:pt x="61" y="45"/>
                      <a:pt x="62" y="44"/>
                      <a:pt x="62" y="44"/>
                    </a:cubicBezTo>
                    <a:cubicBezTo>
                      <a:pt x="62" y="42"/>
                      <a:pt x="62" y="42"/>
                      <a:pt x="62" y="42"/>
                    </a:cubicBezTo>
                    <a:cubicBezTo>
                      <a:pt x="63" y="41"/>
                      <a:pt x="63" y="41"/>
                      <a:pt x="63" y="41"/>
                    </a:cubicBezTo>
                    <a:cubicBezTo>
                      <a:pt x="63" y="38"/>
                      <a:pt x="62" y="34"/>
                      <a:pt x="61" y="31"/>
                    </a:cubicBezTo>
                    <a:cubicBezTo>
                      <a:pt x="59" y="27"/>
                      <a:pt x="57" y="24"/>
                      <a:pt x="55" y="21"/>
                    </a:cubicBezTo>
                    <a:cubicBezTo>
                      <a:pt x="53" y="18"/>
                      <a:pt x="50" y="15"/>
                      <a:pt x="47" y="13"/>
                    </a:cubicBezTo>
                    <a:cubicBezTo>
                      <a:pt x="44" y="11"/>
                      <a:pt x="41" y="8"/>
                      <a:pt x="38" y="7"/>
                    </a:cubicBezTo>
                    <a:cubicBezTo>
                      <a:pt x="37" y="6"/>
                      <a:pt x="36" y="6"/>
                      <a:pt x="35" y="6"/>
                    </a:cubicBezTo>
                    <a:cubicBezTo>
                      <a:pt x="34" y="5"/>
                      <a:pt x="33" y="5"/>
                      <a:pt x="33" y="5"/>
                    </a:cubicBezTo>
                    <a:cubicBezTo>
                      <a:pt x="31" y="4"/>
                      <a:pt x="29" y="4"/>
                      <a:pt x="27" y="4"/>
                    </a:cubicBezTo>
                    <a:cubicBezTo>
                      <a:pt x="24" y="3"/>
                      <a:pt x="20" y="4"/>
                      <a:pt x="17" y="6"/>
                    </a:cubicBezTo>
                    <a:cubicBezTo>
                      <a:pt x="14" y="8"/>
                      <a:pt x="12" y="11"/>
                      <a:pt x="11" y="15"/>
                    </a:cubicBezTo>
                    <a:cubicBezTo>
                      <a:pt x="10" y="18"/>
                      <a:pt x="9" y="22"/>
                      <a:pt x="8" y="26"/>
                    </a:cubicBezTo>
                    <a:cubicBezTo>
                      <a:pt x="7" y="33"/>
                      <a:pt x="6" y="41"/>
                      <a:pt x="5" y="49"/>
                    </a:cubicBezTo>
                    <a:cubicBezTo>
                      <a:pt x="5" y="53"/>
                      <a:pt x="4" y="57"/>
                      <a:pt x="4" y="61"/>
                    </a:cubicBezTo>
                    <a:cubicBezTo>
                      <a:pt x="3" y="65"/>
                      <a:pt x="2" y="68"/>
                      <a:pt x="0" y="72"/>
                    </a:cubicBezTo>
                    <a:cubicBezTo>
                      <a:pt x="2" y="68"/>
                      <a:pt x="2" y="64"/>
                      <a:pt x="3" y="61"/>
                    </a:cubicBezTo>
                    <a:cubicBezTo>
                      <a:pt x="3" y="57"/>
                      <a:pt x="3" y="53"/>
                      <a:pt x="4" y="49"/>
                    </a:cubicBezTo>
                    <a:cubicBezTo>
                      <a:pt x="4" y="41"/>
                      <a:pt x="4" y="33"/>
                      <a:pt x="5" y="25"/>
                    </a:cubicBezTo>
                    <a:cubicBezTo>
                      <a:pt x="6" y="21"/>
                      <a:pt x="7" y="17"/>
                      <a:pt x="8" y="14"/>
                    </a:cubicBezTo>
                    <a:cubicBezTo>
                      <a:pt x="9" y="10"/>
                      <a:pt x="12" y="6"/>
                      <a:pt x="15" y="3"/>
                    </a:cubicBezTo>
                    <a:cubicBezTo>
                      <a:pt x="19" y="1"/>
                      <a:pt x="23" y="0"/>
                      <a:pt x="27" y="0"/>
                    </a:cubicBezTo>
                    <a:cubicBezTo>
                      <a:pt x="29" y="0"/>
                      <a:pt x="32" y="1"/>
                      <a:pt x="34" y="1"/>
                    </a:cubicBezTo>
                    <a:cubicBezTo>
                      <a:pt x="35" y="1"/>
                      <a:pt x="35" y="2"/>
                      <a:pt x="36" y="2"/>
                    </a:cubicBezTo>
                    <a:cubicBezTo>
                      <a:pt x="38" y="2"/>
                      <a:pt x="38" y="3"/>
                      <a:pt x="39" y="3"/>
                    </a:cubicBezTo>
                    <a:cubicBezTo>
                      <a:pt x="43" y="5"/>
                      <a:pt x="46" y="7"/>
                      <a:pt x="50" y="10"/>
                    </a:cubicBezTo>
                    <a:cubicBezTo>
                      <a:pt x="53" y="13"/>
                      <a:pt x="55" y="15"/>
                      <a:pt x="58" y="19"/>
                    </a:cubicBezTo>
                    <a:cubicBezTo>
                      <a:pt x="61" y="22"/>
                      <a:pt x="63" y="25"/>
                      <a:pt x="64" y="29"/>
                    </a:cubicBezTo>
                    <a:cubicBezTo>
                      <a:pt x="66" y="33"/>
                      <a:pt x="67" y="37"/>
                      <a:pt x="66" y="42"/>
                    </a:cubicBezTo>
                    <a:cubicBezTo>
                      <a:pt x="66" y="43"/>
                      <a:pt x="66" y="43"/>
                      <a:pt x="66" y="43"/>
                    </a:cubicBezTo>
                    <a:cubicBezTo>
                      <a:pt x="65" y="45"/>
                      <a:pt x="65" y="45"/>
                      <a:pt x="65" y="45"/>
                    </a:cubicBezTo>
                    <a:cubicBezTo>
                      <a:pt x="65" y="46"/>
                      <a:pt x="65" y="47"/>
                      <a:pt x="64" y="48"/>
                    </a:cubicBezTo>
                    <a:cubicBezTo>
                      <a:pt x="63" y="49"/>
                      <a:pt x="61" y="51"/>
                      <a:pt x="59" y="52"/>
                    </a:cubicBezTo>
                    <a:cubicBezTo>
                      <a:pt x="57" y="53"/>
                      <a:pt x="54" y="53"/>
                      <a:pt x="52" y="52"/>
                    </a:cubicBezTo>
                    <a:cubicBezTo>
                      <a:pt x="50" y="52"/>
                      <a:pt x="48" y="51"/>
                      <a:pt x="46" y="50"/>
                    </a:cubicBezTo>
                    <a:cubicBezTo>
                      <a:pt x="43" y="47"/>
                      <a:pt x="40" y="44"/>
                      <a:pt x="37" y="41"/>
                    </a:cubicBezTo>
                    <a:cubicBezTo>
                      <a:pt x="35" y="38"/>
                      <a:pt x="32" y="35"/>
                      <a:pt x="30" y="31"/>
                    </a:cubicBezTo>
                    <a:cubicBezTo>
                      <a:pt x="33" y="31"/>
                      <a:pt x="33" y="31"/>
                      <a:pt x="33" y="31"/>
                    </a:cubicBezTo>
                    <a:cubicBezTo>
                      <a:pt x="35" y="36"/>
                      <a:pt x="36" y="42"/>
                      <a:pt x="36" y="48"/>
                    </a:cubicBezTo>
                    <a:cubicBezTo>
                      <a:pt x="36" y="54"/>
                      <a:pt x="34" y="60"/>
                      <a:pt x="32" y="65"/>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6" name="íṩļîḍê"/>
              <p:cNvSpPr/>
              <p:nvPr/>
            </p:nvSpPr>
            <p:spPr bwMode="auto">
              <a:xfrm>
                <a:off x="5349875" y="4843463"/>
                <a:ext cx="739775" cy="579438"/>
              </a:xfrm>
              <a:custGeom>
                <a:avLst/>
                <a:gdLst>
                  <a:gd name="T0" fmla="*/ 42 w 224"/>
                  <a:gd name="T1" fmla="*/ 5 h 176"/>
                  <a:gd name="T2" fmla="*/ 31 w 224"/>
                  <a:gd name="T3" fmla="*/ 49 h 176"/>
                  <a:gd name="T4" fmla="*/ 121 w 224"/>
                  <a:gd name="T5" fmla="*/ 122 h 176"/>
                  <a:gd name="T6" fmla="*/ 220 w 224"/>
                  <a:gd name="T7" fmla="*/ 129 h 176"/>
                  <a:gd name="T8" fmla="*/ 224 w 224"/>
                  <a:gd name="T9" fmla="*/ 170 h 176"/>
                  <a:gd name="T10" fmla="*/ 172 w 224"/>
                  <a:gd name="T11" fmla="*/ 171 h 176"/>
                  <a:gd name="T12" fmla="*/ 123 w 224"/>
                  <a:gd name="T13" fmla="*/ 162 h 176"/>
                  <a:gd name="T14" fmla="*/ 31 w 224"/>
                  <a:gd name="T15" fmla="*/ 118 h 176"/>
                  <a:gd name="T16" fmla="*/ 6 w 224"/>
                  <a:gd name="T17" fmla="*/ 87 h 176"/>
                  <a:gd name="T18" fmla="*/ 5 w 224"/>
                  <a:gd name="T19" fmla="*/ 52 h 176"/>
                  <a:gd name="T20" fmla="*/ 44 w 224"/>
                  <a:gd name="T21" fmla="*/ 0 h 176"/>
                  <a:gd name="T22" fmla="*/ 42 w 224"/>
                  <a:gd name="T23" fmla="*/ 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176">
                    <a:moveTo>
                      <a:pt x="42" y="5"/>
                    </a:moveTo>
                    <a:cubicBezTo>
                      <a:pt x="13" y="14"/>
                      <a:pt x="26" y="40"/>
                      <a:pt x="31" y="49"/>
                    </a:cubicBezTo>
                    <a:cubicBezTo>
                      <a:pt x="50" y="84"/>
                      <a:pt x="82" y="111"/>
                      <a:pt x="121" y="122"/>
                    </a:cubicBezTo>
                    <a:cubicBezTo>
                      <a:pt x="155" y="131"/>
                      <a:pt x="187" y="127"/>
                      <a:pt x="220" y="129"/>
                    </a:cubicBezTo>
                    <a:cubicBezTo>
                      <a:pt x="221" y="143"/>
                      <a:pt x="222" y="156"/>
                      <a:pt x="224" y="170"/>
                    </a:cubicBezTo>
                    <a:cubicBezTo>
                      <a:pt x="212" y="176"/>
                      <a:pt x="186" y="172"/>
                      <a:pt x="172" y="171"/>
                    </a:cubicBezTo>
                    <a:cubicBezTo>
                      <a:pt x="156" y="169"/>
                      <a:pt x="140" y="166"/>
                      <a:pt x="123" y="162"/>
                    </a:cubicBezTo>
                    <a:cubicBezTo>
                      <a:pt x="90" y="153"/>
                      <a:pt x="55" y="145"/>
                      <a:pt x="31" y="118"/>
                    </a:cubicBezTo>
                    <a:cubicBezTo>
                      <a:pt x="22" y="109"/>
                      <a:pt x="13" y="98"/>
                      <a:pt x="6" y="87"/>
                    </a:cubicBezTo>
                    <a:cubicBezTo>
                      <a:pt x="0" y="74"/>
                      <a:pt x="2" y="66"/>
                      <a:pt x="5" y="52"/>
                    </a:cubicBezTo>
                    <a:cubicBezTo>
                      <a:pt x="9" y="37"/>
                      <a:pt x="12" y="7"/>
                      <a:pt x="44" y="0"/>
                    </a:cubicBezTo>
                    <a:lnTo>
                      <a:pt x="42" y="5"/>
                    </a:lnTo>
                    <a:close/>
                  </a:path>
                </a:pathLst>
              </a:custGeom>
              <a:solidFill>
                <a:srgbClr val="9150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7" name="íśľïḑe"/>
              <p:cNvSpPr/>
              <p:nvPr/>
            </p:nvSpPr>
            <p:spPr bwMode="auto">
              <a:xfrm>
                <a:off x="6010275" y="4957763"/>
                <a:ext cx="1393825" cy="795338"/>
              </a:xfrm>
              <a:custGeom>
                <a:avLst/>
                <a:gdLst>
                  <a:gd name="T0" fmla="*/ 0 w 422"/>
                  <a:gd name="T1" fmla="*/ 10 h 241"/>
                  <a:gd name="T2" fmla="*/ 14 w 422"/>
                  <a:gd name="T3" fmla="*/ 159 h 241"/>
                  <a:gd name="T4" fmla="*/ 422 w 422"/>
                  <a:gd name="T5" fmla="*/ 136 h 241"/>
                  <a:gd name="T6" fmla="*/ 417 w 422"/>
                  <a:gd name="T7" fmla="*/ 0 h 241"/>
                  <a:gd name="T8" fmla="*/ 0 w 422"/>
                  <a:gd name="T9" fmla="*/ 10 h 241"/>
                </a:gdLst>
                <a:ahLst/>
                <a:cxnLst>
                  <a:cxn ang="0">
                    <a:pos x="T0" y="T1"/>
                  </a:cxn>
                  <a:cxn ang="0">
                    <a:pos x="T2" y="T3"/>
                  </a:cxn>
                  <a:cxn ang="0">
                    <a:pos x="T4" y="T5"/>
                  </a:cxn>
                  <a:cxn ang="0">
                    <a:pos x="T6" y="T7"/>
                  </a:cxn>
                  <a:cxn ang="0">
                    <a:pos x="T8" y="T9"/>
                  </a:cxn>
                </a:cxnLst>
                <a:rect l="0" t="0" r="r" b="b"/>
                <a:pathLst>
                  <a:path w="422" h="241">
                    <a:moveTo>
                      <a:pt x="0" y="10"/>
                    </a:moveTo>
                    <a:cubicBezTo>
                      <a:pt x="14" y="159"/>
                      <a:pt x="14" y="159"/>
                      <a:pt x="14" y="159"/>
                    </a:cubicBezTo>
                    <a:cubicBezTo>
                      <a:pt x="14" y="159"/>
                      <a:pt x="252" y="241"/>
                      <a:pt x="422" y="136"/>
                    </a:cubicBezTo>
                    <a:cubicBezTo>
                      <a:pt x="417" y="0"/>
                      <a:pt x="417" y="0"/>
                      <a:pt x="417" y="0"/>
                    </a:cubicBezTo>
                    <a:cubicBezTo>
                      <a:pt x="417" y="0"/>
                      <a:pt x="228" y="82"/>
                      <a:pt x="0" y="10"/>
                    </a:cubicBezTo>
                    <a:close/>
                  </a:path>
                </a:pathLst>
              </a:custGeom>
              <a:solidFill>
                <a:srgbClr val="FB5E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8" name="iśḻîḓé"/>
              <p:cNvSpPr/>
              <p:nvPr/>
            </p:nvSpPr>
            <p:spPr bwMode="auto">
              <a:xfrm>
                <a:off x="6010275" y="5033963"/>
                <a:ext cx="1390650" cy="569913"/>
              </a:xfrm>
              <a:custGeom>
                <a:avLst/>
                <a:gdLst>
                  <a:gd name="T0" fmla="*/ 453 w 876"/>
                  <a:gd name="T1" fmla="*/ 359 h 359"/>
                  <a:gd name="T2" fmla="*/ 297 w 876"/>
                  <a:gd name="T3" fmla="*/ 56 h 359"/>
                  <a:gd name="T4" fmla="*/ 177 w 876"/>
                  <a:gd name="T5" fmla="*/ 341 h 359"/>
                  <a:gd name="T6" fmla="*/ 64 w 876"/>
                  <a:gd name="T7" fmla="*/ 27 h 359"/>
                  <a:gd name="T8" fmla="*/ 8 w 876"/>
                  <a:gd name="T9" fmla="*/ 233 h 359"/>
                  <a:gd name="T10" fmla="*/ 0 w 876"/>
                  <a:gd name="T11" fmla="*/ 231 h 359"/>
                  <a:gd name="T12" fmla="*/ 64 w 876"/>
                  <a:gd name="T13" fmla="*/ 0 h 359"/>
                  <a:gd name="T14" fmla="*/ 177 w 876"/>
                  <a:gd name="T15" fmla="*/ 318 h 359"/>
                  <a:gd name="T16" fmla="*/ 297 w 876"/>
                  <a:gd name="T17" fmla="*/ 37 h 359"/>
                  <a:gd name="T18" fmla="*/ 451 w 876"/>
                  <a:gd name="T19" fmla="*/ 336 h 359"/>
                  <a:gd name="T20" fmla="*/ 545 w 876"/>
                  <a:gd name="T21" fmla="*/ 33 h 359"/>
                  <a:gd name="T22" fmla="*/ 684 w 876"/>
                  <a:gd name="T23" fmla="*/ 316 h 359"/>
                  <a:gd name="T24" fmla="*/ 759 w 876"/>
                  <a:gd name="T25" fmla="*/ 0 h 359"/>
                  <a:gd name="T26" fmla="*/ 876 w 876"/>
                  <a:gd name="T27" fmla="*/ 270 h 359"/>
                  <a:gd name="T28" fmla="*/ 867 w 876"/>
                  <a:gd name="T29" fmla="*/ 272 h 359"/>
                  <a:gd name="T30" fmla="*/ 761 w 876"/>
                  <a:gd name="T31" fmla="*/ 27 h 359"/>
                  <a:gd name="T32" fmla="*/ 686 w 876"/>
                  <a:gd name="T33" fmla="*/ 341 h 359"/>
                  <a:gd name="T34" fmla="*/ 547 w 876"/>
                  <a:gd name="T35" fmla="*/ 56 h 359"/>
                  <a:gd name="T36" fmla="*/ 453 w 876"/>
                  <a:gd name="T3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6" h="359">
                    <a:moveTo>
                      <a:pt x="453" y="359"/>
                    </a:moveTo>
                    <a:lnTo>
                      <a:pt x="297" y="56"/>
                    </a:lnTo>
                    <a:lnTo>
                      <a:pt x="177" y="341"/>
                    </a:lnTo>
                    <a:lnTo>
                      <a:pt x="64" y="27"/>
                    </a:lnTo>
                    <a:lnTo>
                      <a:pt x="8" y="233"/>
                    </a:lnTo>
                    <a:lnTo>
                      <a:pt x="0" y="231"/>
                    </a:lnTo>
                    <a:lnTo>
                      <a:pt x="64" y="0"/>
                    </a:lnTo>
                    <a:lnTo>
                      <a:pt x="177" y="318"/>
                    </a:lnTo>
                    <a:lnTo>
                      <a:pt x="297" y="37"/>
                    </a:lnTo>
                    <a:lnTo>
                      <a:pt x="451" y="336"/>
                    </a:lnTo>
                    <a:lnTo>
                      <a:pt x="545" y="33"/>
                    </a:lnTo>
                    <a:lnTo>
                      <a:pt x="684" y="316"/>
                    </a:lnTo>
                    <a:lnTo>
                      <a:pt x="759" y="0"/>
                    </a:lnTo>
                    <a:lnTo>
                      <a:pt x="876" y="270"/>
                    </a:lnTo>
                    <a:lnTo>
                      <a:pt x="867" y="272"/>
                    </a:lnTo>
                    <a:lnTo>
                      <a:pt x="761" y="27"/>
                    </a:lnTo>
                    <a:lnTo>
                      <a:pt x="686" y="341"/>
                    </a:lnTo>
                    <a:lnTo>
                      <a:pt x="547" y="56"/>
                    </a:lnTo>
                    <a:lnTo>
                      <a:pt x="453" y="35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9" name="iSḷîḓé"/>
              <p:cNvSpPr/>
              <p:nvPr/>
            </p:nvSpPr>
            <p:spPr bwMode="auto">
              <a:xfrm>
                <a:off x="5973763" y="4846638"/>
                <a:ext cx="1455738" cy="312738"/>
              </a:xfrm>
              <a:custGeom>
                <a:avLst/>
                <a:gdLst>
                  <a:gd name="T0" fmla="*/ 0 w 441"/>
                  <a:gd name="T1" fmla="*/ 14 h 95"/>
                  <a:gd name="T2" fmla="*/ 3 w 441"/>
                  <a:gd name="T3" fmla="*/ 56 h 95"/>
                  <a:gd name="T4" fmla="*/ 221 w 441"/>
                  <a:gd name="T5" fmla="*/ 91 h 95"/>
                  <a:gd name="T6" fmla="*/ 440 w 441"/>
                  <a:gd name="T7" fmla="*/ 42 h 95"/>
                  <a:gd name="T8" fmla="*/ 441 w 441"/>
                  <a:gd name="T9" fmla="*/ 0 h 95"/>
                  <a:gd name="T10" fmla="*/ 0 w 441"/>
                  <a:gd name="T11" fmla="*/ 14 h 95"/>
                </a:gdLst>
                <a:ahLst/>
                <a:cxnLst>
                  <a:cxn ang="0">
                    <a:pos x="T0" y="T1"/>
                  </a:cxn>
                  <a:cxn ang="0">
                    <a:pos x="T2" y="T3"/>
                  </a:cxn>
                  <a:cxn ang="0">
                    <a:pos x="T4" y="T5"/>
                  </a:cxn>
                  <a:cxn ang="0">
                    <a:pos x="T6" y="T7"/>
                  </a:cxn>
                  <a:cxn ang="0">
                    <a:pos x="T8" y="T9"/>
                  </a:cxn>
                  <a:cxn ang="0">
                    <a:pos x="T10" y="T11"/>
                  </a:cxn>
                </a:cxnLst>
                <a:rect l="0" t="0" r="r" b="b"/>
                <a:pathLst>
                  <a:path w="441" h="95">
                    <a:moveTo>
                      <a:pt x="0" y="14"/>
                    </a:moveTo>
                    <a:cubicBezTo>
                      <a:pt x="3" y="56"/>
                      <a:pt x="3" y="56"/>
                      <a:pt x="3" y="56"/>
                    </a:cubicBezTo>
                    <a:cubicBezTo>
                      <a:pt x="4" y="79"/>
                      <a:pt x="99" y="95"/>
                      <a:pt x="221" y="91"/>
                    </a:cubicBezTo>
                    <a:cubicBezTo>
                      <a:pt x="342" y="88"/>
                      <a:pt x="441" y="66"/>
                      <a:pt x="440" y="42"/>
                    </a:cubicBezTo>
                    <a:cubicBezTo>
                      <a:pt x="441" y="0"/>
                      <a:pt x="441" y="0"/>
                      <a:pt x="441" y="0"/>
                    </a:cubicBezTo>
                    <a:lnTo>
                      <a:pt x="0" y="14"/>
                    </a:lnTo>
                    <a:close/>
                  </a:path>
                </a:pathLst>
              </a:custGeom>
              <a:solidFill>
                <a:srgbClr val="FFC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0" name="îsľíḓé"/>
              <p:cNvSpPr/>
              <p:nvPr/>
            </p:nvSpPr>
            <p:spPr bwMode="auto">
              <a:xfrm>
                <a:off x="5973763" y="4718051"/>
                <a:ext cx="1455738" cy="236538"/>
              </a:xfrm>
              <a:custGeom>
                <a:avLst/>
                <a:gdLst>
                  <a:gd name="T0" fmla="*/ 412 w 441"/>
                  <a:gd name="T1" fmla="*/ 61 h 72"/>
                  <a:gd name="T2" fmla="*/ 441 w 441"/>
                  <a:gd name="T3" fmla="*/ 39 h 72"/>
                  <a:gd name="T4" fmla="*/ 219 w 441"/>
                  <a:gd name="T5" fmla="*/ 4 h 72"/>
                  <a:gd name="T6" fmla="*/ 0 w 441"/>
                  <a:gd name="T7" fmla="*/ 53 h 72"/>
                  <a:gd name="T8" fmla="*/ 28 w 441"/>
                  <a:gd name="T9" fmla="*/ 72 h 72"/>
                  <a:gd name="T10" fmla="*/ 218 w 441"/>
                  <a:gd name="T11" fmla="*/ 45 h 72"/>
                  <a:gd name="T12" fmla="*/ 412 w 441"/>
                  <a:gd name="T13" fmla="*/ 61 h 72"/>
                </a:gdLst>
                <a:ahLst/>
                <a:cxnLst>
                  <a:cxn ang="0">
                    <a:pos x="T0" y="T1"/>
                  </a:cxn>
                  <a:cxn ang="0">
                    <a:pos x="T2" y="T3"/>
                  </a:cxn>
                  <a:cxn ang="0">
                    <a:pos x="T4" y="T5"/>
                  </a:cxn>
                  <a:cxn ang="0">
                    <a:pos x="T6" y="T7"/>
                  </a:cxn>
                  <a:cxn ang="0">
                    <a:pos x="T8" y="T9"/>
                  </a:cxn>
                  <a:cxn ang="0">
                    <a:pos x="T10" y="T11"/>
                  </a:cxn>
                  <a:cxn ang="0">
                    <a:pos x="T12" y="T13"/>
                  </a:cxn>
                </a:cxnLst>
                <a:rect l="0" t="0" r="r" b="b"/>
                <a:pathLst>
                  <a:path w="441" h="72">
                    <a:moveTo>
                      <a:pt x="412" y="61"/>
                    </a:moveTo>
                    <a:cubicBezTo>
                      <a:pt x="431" y="55"/>
                      <a:pt x="441" y="47"/>
                      <a:pt x="441" y="39"/>
                    </a:cubicBezTo>
                    <a:cubicBezTo>
                      <a:pt x="440" y="16"/>
                      <a:pt x="341" y="0"/>
                      <a:pt x="219" y="4"/>
                    </a:cubicBezTo>
                    <a:cubicBezTo>
                      <a:pt x="98" y="7"/>
                      <a:pt x="0" y="29"/>
                      <a:pt x="0" y="53"/>
                    </a:cubicBezTo>
                    <a:cubicBezTo>
                      <a:pt x="1" y="60"/>
                      <a:pt x="11" y="67"/>
                      <a:pt x="28" y="72"/>
                    </a:cubicBezTo>
                    <a:cubicBezTo>
                      <a:pt x="66" y="59"/>
                      <a:pt x="137" y="48"/>
                      <a:pt x="218" y="45"/>
                    </a:cubicBezTo>
                    <a:cubicBezTo>
                      <a:pt x="301" y="43"/>
                      <a:pt x="374" y="50"/>
                      <a:pt x="412" y="61"/>
                    </a:cubicBezTo>
                    <a:close/>
                  </a:path>
                </a:pathLst>
              </a:custGeom>
              <a:solidFill>
                <a:srgbClr val="E8BD7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1" name="íṥḷîḓe"/>
              <p:cNvSpPr/>
              <p:nvPr/>
            </p:nvSpPr>
            <p:spPr bwMode="auto">
              <a:xfrm>
                <a:off x="6065838" y="4859338"/>
                <a:ext cx="1268413" cy="158750"/>
              </a:xfrm>
              <a:custGeom>
                <a:avLst/>
                <a:gdLst>
                  <a:gd name="T0" fmla="*/ 194 w 384"/>
                  <a:gd name="T1" fmla="*/ 45 h 48"/>
                  <a:gd name="T2" fmla="*/ 384 w 384"/>
                  <a:gd name="T3" fmla="*/ 18 h 48"/>
                  <a:gd name="T4" fmla="*/ 190 w 384"/>
                  <a:gd name="T5" fmla="*/ 2 h 48"/>
                  <a:gd name="T6" fmla="*/ 0 w 384"/>
                  <a:gd name="T7" fmla="*/ 29 h 48"/>
                  <a:gd name="T8" fmla="*/ 194 w 384"/>
                  <a:gd name="T9" fmla="*/ 45 h 48"/>
                </a:gdLst>
                <a:ahLst/>
                <a:cxnLst>
                  <a:cxn ang="0">
                    <a:pos x="T0" y="T1"/>
                  </a:cxn>
                  <a:cxn ang="0">
                    <a:pos x="T2" y="T3"/>
                  </a:cxn>
                  <a:cxn ang="0">
                    <a:pos x="T4" y="T5"/>
                  </a:cxn>
                  <a:cxn ang="0">
                    <a:pos x="T6" y="T7"/>
                  </a:cxn>
                  <a:cxn ang="0">
                    <a:pos x="T8" y="T9"/>
                  </a:cxn>
                </a:cxnLst>
                <a:rect l="0" t="0" r="r" b="b"/>
                <a:pathLst>
                  <a:path w="384" h="48">
                    <a:moveTo>
                      <a:pt x="194" y="45"/>
                    </a:moveTo>
                    <a:cubicBezTo>
                      <a:pt x="275" y="43"/>
                      <a:pt x="346" y="32"/>
                      <a:pt x="384" y="18"/>
                    </a:cubicBezTo>
                    <a:cubicBezTo>
                      <a:pt x="346" y="7"/>
                      <a:pt x="273" y="0"/>
                      <a:pt x="190" y="2"/>
                    </a:cubicBezTo>
                    <a:cubicBezTo>
                      <a:pt x="109" y="5"/>
                      <a:pt x="38" y="16"/>
                      <a:pt x="0" y="29"/>
                    </a:cubicBezTo>
                    <a:cubicBezTo>
                      <a:pt x="38" y="41"/>
                      <a:pt x="111" y="48"/>
                      <a:pt x="194" y="45"/>
                    </a:cubicBezTo>
                    <a:close/>
                  </a:path>
                </a:pathLst>
              </a:custGeom>
              <a:solidFill>
                <a:srgbClr val="FFEEC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2" name="îṥḻîḋé"/>
              <p:cNvSpPr/>
              <p:nvPr/>
            </p:nvSpPr>
            <p:spPr bwMode="auto">
              <a:xfrm>
                <a:off x="6053138" y="5370513"/>
                <a:ext cx="1354138" cy="325438"/>
              </a:xfrm>
              <a:custGeom>
                <a:avLst/>
                <a:gdLst>
                  <a:gd name="T0" fmla="*/ 382 w 410"/>
                  <a:gd name="T1" fmla="*/ 25 h 99"/>
                  <a:gd name="T2" fmla="*/ 206 w 410"/>
                  <a:gd name="T3" fmla="*/ 53 h 99"/>
                  <a:gd name="T4" fmla="*/ 25 w 410"/>
                  <a:gd name="T5" fmla="*/ 37 h 99"/>
                  <a:gd name="T6" fmla="*/ 0 w 410"/>
                  <a:gd name="T7" fmla="*/ 19 h 99"/>
                  <a:gd name="T8" fmla="*/ 2 w 410"/>
                  <a:gd name="T9" fmla="*/ 59 h 99"/>
                  <a:gd name="T10" fmla="*/ 205 w 410"/>
                  <a:gd name="T11" fmla="*/ 95 h 99"/>
                  <a:gd name="T12" fmla="*/ 409 w 410"/>
                  <a:gd name="T13" fmla="*/ 46 h 99"/>
                  <a:gd name="T14" fmla="*/ 409 w 410"/>
                  <a:gd name="T15" fmla="*/ 0 h 99"/>
                  <a:gd name="T16" fmla="*/ 382 w 410"/>
                  <a:gd name="T17" fmla="*/ 2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 h="99">
                    <a:moveTo>
                      <a:pt x="382" y="25"/>
                    </a:moveTo>
                    <a:cubicBezTo>
                      <a:pt x="347" y="39"/>
                      <a:pt x="282" y="51"/>
                      <a:pt x="206" y="53"/>
                    </a:cubicBezTo>
                    <a:cubicBezTo>
                      <a:pt x="128" y="56"/>
                      <a:pt x="60" y="49"/>
                      <a:pt x="25" y="37"/>
                    </a:cubicBezTo>
                    <a:cubicBezTo>
                      <a:pt x="9" y="32"/>
                      <a:pt x="0" y="26"/>
                      <a:pt x="0" y="19"/>
                    </a:cubicBezTo>
                    <a:cubicBezTo>
                      <a:pt x="2" y="59"/>
                      <a:pt x="2" y="59"/>
                      <a:pt x="2" y="59"/>
                    </a:cubicBezTo>
                    <a:cubicBezTo>
                      <a:pt x="2" y="83"/>
                      <a:pt x="91" y="99"/>
                      <a:pt x="205" y="95"/>
                    </a:cubicBezTo>
                    <a:cubicBezTo>
                      <a:pt x="318" y="91"/>
                      <a:pt x="410" y="69"/>
                      <a:pt x="409" y="46"/>
                    </a:cubicBezTo>
                    <a:cubicBezTo>
                      <a:pt x="409" y="0"/>
                      <a:pt x="409" y="0"/>
                      <a:pt x="409" y="0"/>
                    </a:cubicBezTo>
                    <a:cubicBezTo>
                      <a:pt x="409" y="8"/>
                      <a:pt x="400" y="18"/>
                      <a:pt x="382" y="25"/>
                    </a:cubicBezTo>
                    <a:close/>
                  </a:path>
                </a:pathLst>
              </a:custGeom>
              <a:solidFill>
                <a:srgbClr val="FFC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3" name="ïŝḷïdé"/>
              <p:cNvSpPr/>
              <p:nvPr/>
            </p:nvSpPr>
            <p:spPr bwMode="auto">
              <a:xfrm>
                <a:off x="6276975" y="4440238"/>
                <a:ext cx="301625" cy="1108075"/>
              </a:xfrm>
              <a:custGeom>
                <a:avLst/>
                <a:gdLst>
                  <a:gd name="T0" fmla="*/ 0 w 91"/>
                  <a:gd name="T1" fmla="*/ 2 h 336"/>
                  <a:gd name="T2" fmla="*/ 70 w 91"/>
                  <a:gd name="T3" fmla="*/ 322 h 336"/>
                  <a:gd name="T4" fmla="*/ 91 w 91"/>
                  <a:gd name="T5" fmla="*/ 324 h 336"/>
                  <a:gd name="T6" fmla="*/ 15 w 91"/>
                  <a:gd name="T7" fmla="*/ 0 h 336"/>
                  <a:gd name="T8" fmla="*/ 0 w 91"/>
                  <a:gd name="T9" fmla="*/ 2 h 336"/>
                </a:gdLst>
                <a:ahLst/>
                <a:cxnLst>
                  <a:cxn ang="0">
                    <a:pos x="T0" y="T1"/>
                  </a:cxn>
                  <a:cxn ang="0">
                    <a:pos x="T2" y="T3"/>
                  </a:cxn>
                  <a:cxn ang="0">
                    <a:pos x="T4" y="T5"/>
                  </a:cxn>
                  <a:cxn ang="0">
                    <a:pos x="T6" y="T7"/>
                  </a:cxn>
                  <a:cxn ang="0">
                    <a:pos x="T8" y="T9"/>
                  </a:cxn>
                </a:cxnLst>
                <a:rect l="0" t="0" r="r" b="b"/>
                <a:pathLst>
                  <a:path w="91" h="336">
                    <a:moveTo>
                      <a:pt x="0" y="2"/>
                    </a:moveTo>
                    <a:cubicBezTo>
                      <a:pt x="70" y="322"/>
                      <a:pt x="70" y="322"/>
                      <a:pt x="70" y="322"/>
                    </a:cubicBezTo>
                    <a:cubicBezTo>
                      <a:pt x="70" y="322"/>
                      <a:pt x="78" y="336"/>
                      <a:pt x="91" y="324"/>
                    </a:cubicBezTo>
                    <a:cubicBezTo>
                      <a:pt x="15" y="0"/>
                      <a:pt x="15" y="0"/>
                      <a:pt x="15" y="0"/>
                    </a:cubicBezTo>
                    <a:lnTo>
                      <a:pt x="0" y="2"/>
                    </a:lnTo>
                    <a:close/>
                  </a:path>
                </a:pathLst>
              </a:custGeom>
              <a:solidFill>
                <a:srgbClr val="B574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4" name="ïŝḷïḓè"/>
              <p:cNvSpPr/>
              <p:nvPr/>
            </p:nvSpPr>
            <p:spPr bwMode="auto">
              <a:xfrm>
                <a:off x="6181725" y="4276726"/>
                <a:ext cx="220663" cy="220663"/>
              </a:xfrm>
              <a:custGeom>
                <a:avLst/>
                <a:gdLst>
                  <a:gd name="T0" fmla="*/ 7 w 67"/>
                  <a:gd name="T1" fmla="*/ 21 h 67"/>
                  <a:gd name="T2" fmla="*/ 46 w 67"/>
                  <a:gd name="T3" fmla="*/ 7 h 67"/>
                  <a:gd name="T4" fmla="*/ 60 w 67"/>
                  <a:gd name="T5" fmla="*/ 46 h 67"/>
                  <a:gd name="T6" fmla="*/ 20 w 67"/>
                  <a:gd name="T7" fmla="*/ 60 h 67"/>
                  <a:gd name="T8" fmla="*/ 7 w 67"/>
                  <a:gd name="T9" fmla="*/ 21 h 67"/>
                </a:gdLst>
                <a:ahLst/>
                <a:cxnLst>
                  <a:cxn ang="0">
                    <a:pos x="T0" y="T1"/>
                  </a:cxn>
                  <a:cxn ang="0">
                    <a:pos x="T2" y="T3"/>
                  </a:cxn>
                  <a:cxn ang="0">
                    <a:pos x="T4" y="T5"/>
                  </a:cxn>
                  <a:cxn ang="0">
                    <a:pos x="T6" y="T7"/>
                  </a:cxn>
                  <a:cxn ang="0">
                    <a:pos x="T8" y="T9"/>
                  </a:cxn>
                </a:cxnLst>
                <a:rect l="0" t="0" r="r" b="b"/>
                <a:pathLst>
                  <a:path w="67" h="67">
                    <a:moveTo>
                      <a:pt x="7" y="21"/>
                    </a:moveTo>
                    <a:cubicBezTo>
                      <a:pt x="14" y="6"/>
                      <a:pt x="31" y="0"/>
                      <a:pt x="46" y="7"/>
                    </a:cubicBezTo>
                    <a:cubicBezTo>
                      <a:pt x="61" y="14"/>
                      <a:pt x="67" y="32"/>
                      <a:pt x="60" y="46"/>
                    </a:cubicBezTo>
                    <a:cubicBezTo>
                      <a:pt x="53" y="61"/>
                      <a:pt x="35" y="67"/>
                      <a:pt x="20" y="60"/>
                    </a:cubicBezTo>
                    <a:cubicBezTo>
                      <a:pt x="6" y="53"/>
                      <a:pt x="0" y="35"/>
                      <a:pt x="7" y="21"/>
                    </a:cubicBezTo>
                    <a:close/>
                  </a:path>
                </a:pathLst>
              </a:cu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5" name="ïŝḷïdè"/>
              <p:cNvSpPr/>
              <p:nvPr/>
            </p:nvSpPr>
            <p:spPr bwMode="auto">
              <a:xfrm>
                <a:off x="6108700" y="4700588"/>
                <a:ext cx="498475" cy="501650"/>
              </a:xfrm>
              <a:custGeom>
                <a:avLst/>
                <a:gdLst>
                  <a:gd name="T0" fmla="*/ 11 w 151"/>
                  <a:gd name="T1" fmla="*/ 87 h 152"/>
                  <a:gd name="T2" fmla="*/ 48 w 151"/>
                  <a:gd name="T3" fmla="*/ 71 h 152"/>
                  <a:gd name="T4" fmla="*/ 61 w 151"/>
                  <a:gd name="T5" fmla="*/ 11 h 152"/>
                  <a:gd name="T6" fmla="*/ 101 w 151"/>
                  <a:gd name="T7" fmla="*/ 0 h 152"/>
                  <a:gd name="T8" fmla="*/ 118 w 151"/>
                  <a:gd name="T9" fmla="*/ 4 h 152"/>
                  <a:gd name="T10" fmla="*/ 123 w 151"/>
                  <a:gd name="T11" fmla="*/ 24 h 152"/>
                  <a:gd name="T12" fmla="*/ 142 w 151"/>
                  <a:gd name="T13" fmla="*/ 39 h 152"/>
                  <a:gd name="T14" fmla="*/ 133 w 151"/>
                  <a:gd name="T15" fmla="*/ 56 h 152"/>
                  <a:gd name="T16" fmla="*/ 137 w 151"/>
                  <a:gd name="T17" fmla="*/ 79 h 152"/>
                  <a:gd name="T18" fmla="*/ 110 w 151"/>
                  <a:gd name="T19" fmla="*/ 104 h 152"/>
                  <a:gd name="T20" fmla="*/ 71 w 151"/>
                  <a:gd name="T21" fmla="*/ 124 h 152"/>
                  <a:gd name="T22" fmla="*/ 44 w 151"/>
                  <a:gd name="T23" fmla="*/ 143 h 152"/>
                  <a:gd name="T24" fmla="*/ 17 w 151"/>
                  <a:gd name="T25" fmla="*/ 141 h 152"/>
                  <a:gd name="T26" fmla="*/ 11 w 151"/>
                  <a:gd name="T27" fmla="*/ 88 h 152"/>
                  <a:gd name="T28" fmla="*/ 11 w 151"/>
                  <a:gd name="T29" fmla="*/ 8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152">
                    <a:moveTo>
                      <a:pt x="11" y="87"/>
                    </a:moveTo>
                    <a:cubicBezTo>
                      <a:pt x="23" y="85"/>
                      <a:pt x="37" y="77"/>
                      <a:pt x="48" y="71"/>
                    </a:cubicBezTo>
                    <a:cubicBezTo>
                      <a:pt x="48" y="52"/>
                      <a:pt x="44" y="22"/>
                      <a:pt x="61" y="11"/>
                    </a:cubicBezTo>
                    <a:cubicBezTo>
                      <a:pt x="72" y="4"/>
                      <a:pt x="89" y="0"/>
                      <a:pt x="101" y="0"/>
                    </a:cubicBezTo>
                    <a:cubicBezTo>
                      <a:pt x="107" y="0"/>
                      <a:pt x="114" y="0"/>
                      <a:pt x="118" y="4"/>
                    </a:cubicBezTo>
                    <a:cubicBezTo>
                      <a:pt x="126" y="10"/>
                      <a:pt x="123" y="23"/>
                      <a:pt x="123" y="24"/>
                    </a:cubicBezTo>
                    <a:cubicBezTo>
                      <a:pt x="129" y="26"/>
                      <a:pt x="139" y="33"/>
                      <a:pt x="142" y="39"/>
                    </a:cubicBezTo>
                    <a:cubicBezTo>
                      <a:pt x="145" y="48"/>
                      <a:pt x="140" y="51"/>
                      <a:pt x="133" y="56"/>
                    </a:cubicBezTo>
                    <a:cubicBezTo>
                      <a:pt x="151" y="55"/>
                      <a:pt x="144" y="72"/>
                      <a:pt x="137" y="79"/>
                    </a:cubicBezTo>
                    <a:cubicBezTo>
                      <a:pt x="148" y="100"/>
                      <a:pt x="112" y="131"/>
                      <a:pt x="110" y="104"/>
                    </a:cubicBezTo>
                    <a:cubicBezTo>
                      <a:pt x="104" y="117"/>
                      <a:pt x="85" y="131"/>
                      <a:pt x="71" y="124"/>
                    </a:cubicBezTo>
                    <a:cubicBezTo>
                      <a:pt x="65" y="132"/>
                      <a:pt x="52" y="138"/>
                      <a:pt x="44" y="143"/>
                    </a:cubicBezTo>
                    <a:cubicBezTo>
                      <a:pt x="32" y="149"/>
                      <a:pt x="26" y="152"/>
                      <a:pt x="17" y="141"/>
                    </a:cubicBezTo>
                    <a:cubicBezTo>
                      <a:pt x="6" y="129"/>
                      <a:pt x="0" y="99"/>
                      <a:pt x="11" y="88"/>
                    </a:cubicBezTo>
                    <a:lnTo>
                      <a:pt x="11" y="87"/>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6" name="îSļîḑe"/>
              <p:cNvSpPr/>
              <p:nvPr/>
            </p:nvSpPr>
            <p:spPr bwMode="auto">
              <a:xfrm>
                <a:off x="5630863" y="4529138"/>
                <a:ext cx="590550" cy="742950"/>
              </a:xfrm>
              <a:custGeom>
                <a:avLst/>
                <a:gdLst>
                  <a:gd name="T0" fmla="*/ 179 w 179"/>
                  <a:gd name="T1" fmla="*/ 204 h 225"/>
                  <a:gd name="T2" fmla="*/ 163 w 179"/>
                  <a:gd name="T3" fmla="*/ 135 h 225"/>
                  <a:gd name="T4" fmla="*/ 96 w 179"/>
                  <a:gd name="T5" fmla="*/ 113 h 225"/>
                  <a:gd name="T6" fmla="*/ 48 w 179"/>
                  <a:gd name="T7" fmla="*/ 21 h 225"/>
                  <a:gd name="T8" fmla="*/ 15 w 179"/>
                  <a:gd name="T9" fmla="*/ 9 h 225"/>
                  <a:gd name="T10" fmla="*/ 1 w 179"/>
                  <a:gd name="T11" fmla="*/ 53 h 225"/>
                  <a:gd name="T12" fmla="*/ 8 w 179"/>
                  <a:gd name="T13" fmla="*/ 100 h 225"/>
                  <a:gd name="T14" fmla="*/ 29 w 179"/>
                  <a:gd name="T15" fmla="*/ 151 h 225"/>
                  <a:gd name="T16" fmla="*/ 179 w 179"/>
                  <a:gd name="T17" fmla="*/ 2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225">
                    <a:moveTo>
                      <a:pt x="179" y="204"/>
                    </a:moveTo>
                    <a:cubicBezTo>
                      <a:pt x="165" y="185"/>
                      <a:pt x="165" y="153"/>
                      <a:pt x="163" y="135"/>
                    </a:cubicBezTo>
                    <a:cubicBezTo>
                      <a:pt x="139" y="134"/>
                      <a:pt x="114" y="129"/>
                      <a:pt x="96" y="113"/>
                    </a:cubicBezTo>
                    <a:cubicBezTo>
                      <a:pt x="68" y="89"/>
                      <a:pt x="67" y="51"/>
                      <a:pt x="48" y="21"/>
                    </a:cubicBezTo>
                    <a:cubicBezTo>
                      <a:pt x="41" y="10"/>
                      <a:pt x="28" y="0"/>
                      <a:pt x="15" y="9"/>
                    </a:cubicBezTo>
                    <a:cubicBezTo>
                      <a:pt x="3" y="19"/>
                      <a:pt x="1" y="40"/>
                      <a:pt x="1" y="53"/>
                    </a:cubicBezTo>
                    <a:cubicBezTo>
                      <a:pt x="0" y="69"/>
                      <a:pt x="2" y="85"/>
                      <a:pt x="8" y="100"/>
                    </a:cubicBezTo>
                    <a:cubicBezTo>
                      <a:pt x="14" y="117"/>
                      <a:pt x="20" y="135"/>
                      <a:pt x="29" y="151"/>
                    </a:cubicBezTo>
                    <a:cubicBezTo>
                      <a:pt x="67" y="225"/>
                      <a:pt x="179" y="204"/>
                      <a:pt x="179" y="204"/>
                    </a:cubicBezTo>
                    <a:close/>
                  </a:path>
                </a:pathLst>
              </a:custGeom>
              <a:solidFill>
                <a:srgbClr val="C1EE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7" name="iṣļïďe"/>
              <p:cNvSpPr/>
              <p:nvPr/>
            </p:nvSpPr>
            <p:spPr bwMode="auto">
              <a:xfrm>
                <a:off x="5543550" y="3267076"/>
                <a:ext cx="650875" cy="228600"/>
              </a:xfrm>
              <a:custGeom>
                <a:avLst/>
                <a:gdLst>
                  <a:gd name="T0" fmla="*/ 14 w 197"/>
                  <a:gd name="T1" fmla="*/ 1 h 69"/>
                  <a:gd name="T2" fmla="*/ 1 w 197"/>
                  <a:gd name="T3" fmla="*/ 12 h 69"/>
                  <a:gd name="T4" fmla="*/ 8 w 197"/>
                  <a:gd name="T5" fmla="*/ 23 h 69"/>
                  <a:gd name="T6" fmla="*/ 23 w 197"/>
                  <a:gd name="T7" fmla="*/ 25 h 69"/>
                  <a:gd name="T8" fmla="*/ 54 w 197"/>
                  <a:gd name="T9" fmla="*/ 21 h 69"/>
                  <a:gd name="T10" fmla="*/ 68 w 197"/>
                  <a:gd name="T11" fmla="*/ 17 h 69"/>
                  <a:gd name="T12" fmla="*/ 107 w 197"/>
                  <a:gd name="T13" fmla="*/ 6 h 69"/>
                  <a:gd name="T14" fmla="*/ 134 w 197"/>
                  <a:gd name="T15" fmla="*/ 6 h 69"/>
                  <a:gd name="T16" fmla="*/ 165 w 197"/>
                  <a:gd name="T17" fmla="*/ 22 h 69"/>
                  <a:gd name="T18" fmla="*/ 173 w 197"/>
                  <a:gd name="T19" fmla="*/ 30 h 69"/>
                  <a:gd name="T20" fmla="*/ 191 w 197"/>
                  <a:gd name="T21" fmla="*/ 58 h 69"/>
                  <a:gd name="T22" fmla="*/ 195 w 197"/>
                  <a:gd name="T23" fmla="*/ 66 h 69"/>
                  <a:gd name="T24" fmla="*/ 185 w 197"/>
                  <a:gd name="T25" fmla="*/ 45 h 69"/>
                  <a:gd name="T26" fmla="*/ 171 w 197"/>
                  <a:gd name="T27" fmla="*/ 24 h 69"/>
                  <a:gd name="T28" fmla="*/ 158 w 197"/>
                  <a:gd name="T29" fmla="*/ 13 h 69"/>
                  <a:gd name="T30" fmla="*/ 120 w 197"/>
                  <a:gd name="T31" fmla="*/ 1 h 69"/>
                  <a:gd name="T32" fmla="*/ 80 w 197"/>
                  <a:gd name="T33" fmla="*/ 9 h 69"/>
                  <a:gd name="T34" fmla="*/ 60 w 197"/>
                  <a:gd name="T35" fmla="*/ 16 h 69"/>
                  <a:gd name="T36" fmla="*/ 27 w 197"/>
                  <a:gd name="T37" fmla="*/ 21 h 69"/>
                  <a:gd name="T38" fmla="*/ 14 w 197"/>
                  <a:gd name="T39" fmla="*/ 21 h 69"/>
                  <a:gd name="T40" fmla="*/ 6 w 197"/>
                  <a:gd name="T41" fmla="*/ 8 h 69"/>
                  <a:gd name="T42" fmla="*/ 21 w 197"/>
                  <a:gd name="T43" fmla="*/ 2 h 69"/>
                  <a:gd name="T44" fmla="*/ 31 w 197"/>
                  <a:gd name="T45" fmla="*/ 7 h 69"/>
                  <a:gd name="T46" fmla="*/ 31 w 197"/>
                  <a:gd name="T47" fmla="*/ 11 h 69"/>
                  <a:gd name="T48" fmla="*/ 24 w 197"/>
                  <a:gd name="T49" fmla="*/ 17 h 69"/>
                  <a:gd name="T50" fmla="*/ 17 w 197"/>
                  <a:gd name="T51" fmla="*/ 13 h 69"/>
                  <a:gd name="T52" fmla="*/ 16 w 197"/>
                  <a:gd name="T53" fmla="*/ 11 h 69"/>
                  <a:gd name="T54" fmla="*/ 16 w 197"/>
                  <a:gd name="T55" fmla="*/ 11 h 69"/>
                  <a:gd name="T56" fmla="*/ 16 w 197"/>
                  <a:gd name="T57" fmla="*/ 13 h 69"/>
                  <a:gd name="T58" fmla="*/ 24 w 197"/>
                  <a:gd name="T59" fmla="*/ 18 h 69"/>
                  <a:gd name="T60" fmla="*/ 32 w 197"/>
                  <a:gd name="T61" fmla="*/ 11 h 69"/>
                  <a:gd name="T62" fmla="*/ 32 w 197"/>
                  <a:gd name="T63" fmla="*/ 6 h 69"/>
                  <a:gd name="T64" fmla="*/ 20 w 197"/>
                  <a:gd name="T6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69">
                    <a:moveTo>
                      <a:pt x="20" y="0"/>
                    </a:moveTo>
                    <a:cubicBezTo>
                      <a:pt x="18" y="0"/>
                      <a:pt x="16" y="0"/>
                      <a:pt x="14" y="1"/>
                    </a:cubicBezTo>
                    <a:cubicBezTo>
                      <a:pt x="11" y="2"/>
                      <a:pt x="7" y="3"/>
                      <a:pt x="4" y="6"/>
                    </a:cubicBezTo>
                    <a:cubicBezTo>
                      <a:pt x="3" y="8"/>
                      <a:pt x="2" y="10"/>
                      <a:pt x="1" y="12"/>
                    </a:cubicBezTo>
                    <a:cubicBezTo>
                      <a:pt x="0" y="14"/>
                      <a:pt x="1" y="17"/>
                      <a:pt x="2" y="19"/>
                    </a:cubicBezTo>
                    <a:cubicBezTo>
                      <a:pt x="3" y="21"/>
                      <a:pt x="6" y="22"/>
                      <a:pt x="8" y="23"/>
                    </a:cubicBezTo>
                    <a:cubicBezTo>
                      <a:pt x="10" y="23"/>
                      <a:pt x="12" y="24"/>
                      <a:pt x="14" y="24"/>
                    </a:cubicBezTo>
                    <a:cubicBezTo>
                      <a:pt x="17" y="25"/>
                      <a:pt x="20" y="25"/>
                      <a:pt x="23" y="25"/>
                    </a:cubicBezTo>
                    <a:cubicBezTo>
                      <a:pt x="24" y="25"/>
                      <a:pt x="26" y="25"/>
                      <a:pt x="27" y="25"/>
                    </a:cubicBezTo>
                    <a:cubicBezTo>
                      <a:pt x="36" y="24"/>
                      <a:pt x="45" y="23"/>
                      <a:pt x="54" y="21"/>
                    </a:cubicBezTo>
                    <a:cubicBezTo>
                      <a:pt x="56" y="21"/>
                      <a:pt x="59" y="20"/>
                      <a:pt x="61" y="20"/>
                    </a:cubicBezTo>
                    <a:cubicBezTo>
                      <a:pt x="68" y="17"/>
                      <a:pt x="68" y="17"/>
                      <a:pt x="68" y="17"/>
                    </a:cubicBezTo>
                    <a:cubicBezTo>
                      <a:pt x="72" y="16"/>
                      <a:pt x="76" y="14"/>
                      <a:pt x="81" y="13"/>
                    </a:cubicBezTo>
                    <a:cubicBezTo>
                      <a:pt x="90" y="10"/>
                      <a:pt x="99" y="7"/>
                      <a:pt x="107" y="6"/>
                    </a:cubicBezTo>
                    <a:cubicBezTo>
                      <a:pt x="112" y="5"/>
                      <a:pt x="116" y="5"/>
                      <a:pt x="121" y="5"/>
                    </a:cubicBezTo>
                    <a:cubicBezTo>
                      <a:pt x="125" y="5"/>
                      <a:pt x="129" y="5"/>
                      <a:pt x="134" y="6"/>
                    </a:cubicBezTo>
                    <a:cubicBezTo>
                      <a:pt x="142" y="8"/>
                      <a:pt x="150" y="11"/>
                      <a:pt x="156" y="15"/>
                    </a:cubicBezTo>
                    <a:cubicBezTo>
                      <a:pt x="159" y="17"/>
                      <a:pt x="163" y="19"/>
                      <a:pt x="165" y="22"/>
                    </a:cubicBezTo>
                    <a:cubicBezTo>
                      <a:pt x="166" y="23"/>
                      <a:pt x="168" y="25"/>
                      <a:pt x="169" y="26"/>
                    </a:cubicBezTo>
                    <a:cubicBezTo>
                      <a:pt x="170" y="27"/>
                      <a:pt x="171" y="29"/>
                      <a:pt x="173" y="30"/>
                    </a:cubicBezTo>
                    <a:cubicBezTo>
                      <a:pt x="177" y="35"/>
                      <a:pt x="180" y="41"/>
                      <a:pt x="183" y="45"/>
                    </a:cubicBezTo>
                    <a:cubicBezTo>
                      <a:pt x="186" y="50"/>
                      <a:pt x="189" y="55"/>
                      <a:pt x="191" y="58"/>
                    </a:cubicBezTo>
                    <a:cubicBezTo>
                      <a:pt x="194" y="65"/>
                      <a:pt x="197" y="69"/>
                      <a:pt x="197" y="69"/>
                    </a:cubicBezTo>
                    <a:cubicBezTo>
                      <a:pt x="197" y="69"/>
                      <a:pt x="196" y="68"/>
                      <a:pt x="195" y="66"/>
                    </a:cubicBezTo>
                    <a:cubicBezTo>
                      <a:pt x="194" y="64"/>
                      <a:pt x="193" y="61"/>
                      <a:pt x="191" y="58"/>
                    </a:cubicBezTo>
                    <a:cubicBezTo>
                      <a:pt x="190" y="54"/>
                      <a:pt x="187" y="50"/>
                      <a:pt x="185" y="45"/>
                    </a:cubicBezTo>
                    <a:cubicBezTo>
                      <a:pt x="182" y="40"/>
                      <a:pt x="179" y="34"/>
                      <a:pt x="174" y="29"/>
                    </a:cubicBezTo>
                    <a:cubicBezTo>
                      <a:pt x="173" y="27"/>
                      <a:pt x="172" y="26"/>
                      <a:pt x="171" y="24"/>
                    </a:cubicBezTo>
                    <a:cubicBezTo>
                      <a:pt x="170" y="23"/>
                      <a:pt x="168" y="22"/>
                      <a:pt x="167" y="20"/>
                    </a:cubicBezTo>
                    <a:cubicBezTo>
                      <a:pt x="164" y="17"/>
                      <a:pt x="161" y="15"/>
                      <a:pt x="158" y="13"/>
                    </a:cubicBezTo>
                    <a:cubicBezTo>
                      <a:pt x="151" y="8"/>
                      <a:pt x="143" y="4"/>
                      <a:pt x="134" y="2"/>
                    </a:cubicBezTo>
                    <a:cubicBezTo>
                      <a:pt x="130" y="1"/>
                      <a:pt x="125" y="1"/>
                      <a:pt x="120" y="1"/>
                    </a:cubicBezTo>
                    <a:cubicBezTo>
                      <a:pt x="116" y="1"/>
                      <a:pt x="111" y="1"/>
                      <a:pt x="107" y="2"/>
                    </a:cubicBezTo>
                    <a:cubicBezTo>
                      <a:pt x="98" y="4"/>
                      <a:pt x="89" y="6"/>
                      <a:pt x="80" y="9"/>
                    </a:cubicBezTo>
                    <a:cubicBezTo>
                      <a:pt x="75" y="11"/>
                      <a:pt x="71" y="12"/>
                      <a:pt x="66" y="14"/>
                    </a:cubicBezTo>
                    <a:cubicBezTo>
                      <a:pt x="60" y="16"/>
                      <a:pt x="60" y="16"/>
                      <a:pt x="60" y="16"/>
                    </a:cubicBezTo>
                    <a:cubicBezTo>
                      <a:pt x="58" y="17"/>
                      <a:pt x="56" y="17"/>
                      <a:pt x="53" y="18"/>
                    </a:cubicBezTo>
                    <a:cubicBezTo>
                      <a:pt x="45" y="20"/>
                      <a:pt x="36" y="21"/>
                      <a:pt x="27" y="21"/>
                    </a:cubicBezTo>
                    <a:cubicBezTo>
                      <a:pt x="25" y="21"/>
                      <a:pt x="24" y="21"/>
                      <a:pt x="22" y="21"/>
                    </a:cubicBezTo>
                    <a:cubicBezTo>
                      <a:pt x="20" y="21"/>
                      <a:pt x="17" y="21"/>
                      <a:pt x="14" y="21"/>
                    </a:cubicBezTo>
                    <a:cubicBezTo>
                      <a:pt x="11" y="20"/>
                      <a:pt x="6" y="19"/>
                      <a:pt x="4" y="17"/>
                    </a:cubicBezTo>
                    <a:cubicBezTo>
                      <a:pt x="2" y="14"/>
                      <a:pt x="4" y="10"/>
                      <a:pt x="6" y="8"/>
                    </a:cubicBezTo>
                    <a:cubicBezTo>
                      <a:pt x="8" y="5"/>
                      <a:pt x="11" y="4"/>
                      <a:pt x="15" y="3"/>
                    </a:cubicBezTo>
                    <a:cubicBezTo>
                      <a:pt x="17" y="2"/>
                      <a:pt x="19" y="2"/>
                      <a:pt x="21" y="2"/>
                    </a:cubicBezTo>
                    <a:cubicBezTo>
                      <a:pt x="22" y="2"/>
                      <a:pt x="23" y="2"/>
                      <a:pt x="24" y="2"/>
                    </a:cubicBezTo>
                    <a:cubicBezTo>
                      <a:pt x="27" y="3"/>
                      <a:pt x="30" y="4"/>
                      <a:pt x="31" y="7"/>
                    </a:cubicBezTo>
                    <a:cubicBezTo>
                      <a:pt x="31" y="7"/>
                      <a:pt x="31" y="8"/>
                      <a:pt x="31" y="9"/>
                    </a:cubicBezTo>
                    <a:cubicBezTo>
                      <a:pt x="31" y="9"/>
                      <a:pt x="31" y="10"/>
                      <a:pt x="31" y="11"/>
                    </a:cubicBezTo>
                    <a:cubicBezTo>
                      <a:pt x="31" y="12"/>
                      <a:pt x="30" y="13"/>
                      <a:pt x="30" y="14"/>
                    </a:cubicBezTo>
                    <a:cubicBezTo>
                      <a:pt x="28" y="16"/>
                      <a:pt x="26" y="17"/>
                      <a:pt x="24" y="17"/>
                    </a:cubicBezTo>
                    <a:cubicBezTo>
                      <a:pt x="24" y="17"/>
                      <a:pt x="23" y="17"/>
                      <a:pt x="23" y="17"/>
                    </a:cubicBezTo>
                    <a:cubicBezTo>
                      <a:pt x="20" y="17"/>
                      <a:pt x="17" y="15"/>
                      <a:pt x="17" y="13"/>
                    </a:cubicBezTo>
                    <a:cubicBezTo>
                      <a:pt x="17" y="13"/>
                      <a:pt x="16" y="12"/>
                      <a:pt x="16" y="12"/>
                    </a:cubicBezTo>
                    <a:cubicBezTo>
                      <a:pt x="16" y="12"/>
                      <a:pt x="16" y="11"/>
                      <a:pt x="16" y="11"/>
                    </a:cubicBezTo>
                    <a:cubicBezTo>
                      <a:pt x="16" y="10"/>
                      <a:pt x="16" y="10"/>
                      <a:pt x="16" y="10"/>
                    </a:cubicBezTo>
                    <a:cubicBezTo>
                      <a:pt x="16" y="10"/>
                      <a:pt x="16" y="10"/>
                      <a:pt x="16" y="11"/>
                    </a:cubicBezTo>
                    <a:cubicBezTo>
                      <a:pt x="16" y="11"/>
                      <a:pt x="16" y="12"/>
                      <a:pt x="16" y="12"/>
                    </a:cubicBezTo>
                    <a:cubicBezTo>
                      <a:pt x="16" y="12"/>
                      <a:pt x="16" y="13"/>
                      <a:pt x="16" y="13"/>
                    </a:cubicBezTo>
                    <a:cubicBezTo>
                      <a:pt x="17" y="15"/>
                      <a:pt x="19" y="18"/>
                      <a:pt x="23" y="18"/>
                    </a:cubicBezTo>
                    <a:cubicBezTo>
                      <a:pt x="23" y="18"/>
                      <a:pt x="24" y="18"/>
                      <a:pt x="24" y="18"/>
                    </a:cubicBezTo>
                    <a:cubicBezTo>
                      <a:pt x="26" y="17"/>
                      <a:pt x="29" y="16"/>
                      <a:pt x="30" y="14"/>
                    </a:cubicBezTo>
                    <a:cubicBezTo>
                      <a:pt x="31" y="13"/>
                      <a:pt x="32" y="12"/>
                      <a:pt x="32" y="11"/>
                    </a:cubicBezTo>
                    <a:cubicBezTo>
                      <a:pt x="32" y="10"/>
                      <a:pt x="32" y="9"/>
                      <a:pt x="32" y="9"/>
                    </a:cubicBezTo>
                    <a:cubicBezTo>
                      <a:pt x="32" y="8"/>
                      <a:pt x="32" y="7"/>
                      <a:pt x="32" y="6"/>
                    </a:cubicBezTo>
                    <a:cubicBezTo>
                      <a:pt x="31" y="3"/>
                      <a:pt x="28" y="1"/>
                      <a:pt x="24" y="1"/>
                    </a:cubicBezTo>
                    <a:cubicBezTo>
                      <a:pt x="23" y="0"/>
                      <a:pt x="22" y="0"/>
                      <a:pt x="20"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8" name="îṥḻiḓê"/>
              <p:cNvSpPr/>
              <p:nvPr/>
            </p:nvSpPr>
            <p:spPr bwMode="auto">
              <a:xfrm>
                <a:off x="6280150" y="3241676"/>
                <a:ext cx="488950" cy="273050"/>
              </a:xfrm>
              <a:custGeom>
                <a:avLst/>
                <a:gdLst>
                  <a:gd name="T0" fmla="*/ 128 w 148"/>
                  <a:gd name="T1" fmla="*/ 0 h 83"/>
                  <a:gd name="T2" fmla="*/ 118 w 148"/>
                  <a:gd name="T3" fmla="*/ 6 h 83"/>
                  <a:gd name="T4" fmla="*/ 126 w 148"/>
                  <a:gd name="T5" fmla="*/ 13 h 83"/>
                  <a:gd name="T6" fmla="*/ 134 w 148"/>
                  <a:gd name="T7" fmla="*/ 9 h 83"/>
                  <a:gd name="T8" fmla="*/ 134 w 148"/>
                  <a:gd name="T9" fmla="*/ 9 h 83"/>
                  <a:gd name="T10" fmla="*/ 130 w 148"/>
                  <a:gd name="T11" fmla="*/ 7 h 83"/>
                  <a:gd name="T12" fmla="*/ 124 w 148"/>
                  <a:gd name="T13" fmla="*/ 6 h 83"/>
                  <a:gd name="T14" fmla="*/ 129 w 148"/>
                  <a:gd name="T15" fmla="*/ 7 h 83"/>
                  <a:gd name="T16" fmla="*/ 134 w 148"/>
                  <a:gd name="T17" fmla="*/ 9 h 83"/>
                  <a:gd name="T18" fmla="*/ 127 w 148"/>
                  <a:gd name="T19" fmla="*/ 12 h 83"/>
                  <a:gd name="T20" fmla="*/ 120 w 148"/>
                  <a:gd name="T21" fmla="*/ 6 h 83"/>
                  <a:gd name="T22" fmla="*/ 128 w 148"/>
                  <a:gd name="T23" fmla="*/ 2 h 83"/>
                  <a:gd name="T24" fmla="*/ 136 w 148"/>
                  <a:gd name="T25" fmla="*/ 2 h 83"/>
                  <a:gd name="T26" fmla="*/ 145 w 148"/>
                  <a:gd name="T27" fmla="*/ 10 h 83"/>
                  <a:gd name="T28" fmla="*/ 134 w 148"/>
                  <a:gd name="T29" fmla="*/ 18 h 83"/>
                  <a:gd name="T30" fmla="*/ 130 w 148"/>
                  <a:gd name="T31" fmla="*/ 19 h 83"/>
                  <a:gd name="T32" fmla="*/ 127 w 148"/>
                  <a:gd name="T33" fmla="*/ 18 h 83"/>
                  <a:gd name="T34" fmla="*/ 98 w 148"/>
                  <a:gd name="T35" fmla="*/ 8 h 83"/>
                  <a:gd name="T36" fmla="*/ 90 w 148"/>
                  <a:gd name="T37" fmla="*/ 5 h 83"/>
                  <a:gd name="T38" fmla="*/ 73 w 148"/>
                  <a:gd name="T39" fmla="*/ 4 h 83"/>
                  <a:gd name="T40" fmla="*/ 50 w 148"/>
                  <a:gd name="T41" fmla="*/ 7 h 83"/>
                  <a:gd name="T42" fmla="*/ 43 w 148"/>
                  <a:gd name="T43" fmla="*/ 10 h 83"/>
                  <a:gd name="T44" fmla="*/ 24 w 148"/>
                  <a:gd name="T45" fmla="*/ 25 h 83"/>
                  <a:gd name="T46" fmla="*/ 8 w 148"/>
                  <a:gd name="T47" fmla="*/ 52 h 83"/>
                  <a:gd name="T48" fmla="*/ 0 w 148"/>
                  <a:gd name="T49" fmla="*/ 83 h 83"/>
                  <a:gd name="T50" fmla="*/ 9 w 148"/>
                  <a:gd name="T51" fmla="*/ 53 h 83"/>
                  <a:gd name="T52" fmla="*/ 27 w 148"/>
                  <a:gd name="T53" fmla="*/ 27 h 83"/>
                  <a:gd name="T54" fmla="*/ 45 w 148"/>
                  <a:gd name="T55" fmla="*/ 13 h 83"/>
                  <a:gd name="T56" fmla="*/ 52 w 148"/>
                  <a:gd name="T57" fmla="*/ 10 h 83"/>
                  <a:gd name="T58" fmla="*/ 72 w 148"/>
                  <a:gd name="T59" fmla="*/ 7 h 83"/>
                  <a:gd name="T60" fmla="*/ 89 w 148"/>
                  <a:gd name="T61" fmla="*/ 9 h 83"/>
                  <a:gd name="T62" fmla="*/ 97 w 148"/>
                  <a:gd name="T63" fmla="*/ 11 h 83"/>
                  <a:gd name="T64" fmla="*/ 127 w 148"/>
                  <a:gd name="T65" fmla="*/ 22 h 83"/>
                  <a:gd name="T66" fmla="*/ 130 w 148"/>
                  <a:gd name="T67" fmla="*/ 22 h 83"/>
                  <a:gd name="T68" fmla="*/ 135 w 148"/>
                  <a:gd name="T69" fmla="*/ 21 h 83"/>
                  <a:gd name="T70" fmla="*/ 148 w 148"/>
                  <a:gd name="T71" fmla="*/ 11 h 83"/>
                  <a:gd name="T72" fmla="*/ 136 w 148"/>
                  <a:gd name="T7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83">
                    <a:moveTo>
                      <a:pt x="131" y="0"/>
                    </a:moveTo>
                    <a:cubicBezTo>
                      <a:pt x="130" y="0"/>
                      <a:pt x="129" y="0"/>
                      <a:pt x="128" y="0"/>
                    </a:cubicBezTo>
                    <a:cubicBezTo>
                      <a:pt x="125" y="0"/>
                      <a:pt x="122" y="0"/>
                      <a:pt x="120" y="2"/>
                    </a:cubicBezTo>
                    <a:cubicBezTo>
                      <a:pt x="119" y="3"/>
                      <a:pt x="118" y="5"/>
                      <a:pt x="118" y="6"/>
                    </a:cubicBezTo>
                    <a:cubicBezTo>
                      <a:pt x="118" y="8"/>
                      <a:pt x="119" y="9"/>
                      <a:pt x="120" y="10"/>
                    </a:cubicBezTo>
                    <a:cubicBezTo>
                      <a:pt x="121" y="12"/>
                      <a:pt x="124" y="13"/>
                      <a:pt x="126" y="13"/>
                    </a:cubicBezTo>
                    <a:cubicBezTo>
                      <a:pt x="127" y="13"/>
                      <a:pt x="127" y="13"/>
                      <a:pt x="127" y="13"/>
                    </a:cubicBezTo>
                    <a:cubicBezTo>
                      <a:pt x="130" y="13"/>
                      <a:pt x="133" y="11"/>
                      <a:pt x="134" y="9"/>
                    </a:cubicBezTo>
                    <a:cubicBezTo>
                      <a:pt x="135" y="9"/>
                      <a:pt x="135" y="9"/>
                      <a:pt x="135" y="9"/>
                    </a:cubicBezTo>
                    <a:cubicBezTo>
                      <a:pt x="134" y="9"/>
                      <a:pt x="134" y="9"/>
                      <a:pt x="134" y="9"/>
                    </a:cubicBezTo>
                    <a:cubicBezTo>
                      <a:pt x="134" y="8"/>
                      <a:pt x="133" y="8"/>
                      <a:pt x="132" y="8"/>
                    </a:cubicBezTo>
                    <a:cubicBezTo>
                      <a:pt x="131" y="7"/>
                      <a:pt x="130" y="7"/>
                      <a:pt x="130" y="7"/>
                    </a:cubicBezTo>
                    <a:cubicBezTo>
                      <a:pt x="127" y="6"/>
                      <a:pt x="127" y="6"/>
                      <a:pt x="127" y="6"/>
                    </a:cubicBezTo>
                    <a:cubicBezTo>
                      <a:pt x="126" y="6"/>
                      <a:pt x="125" y="6"/>
                      <a:pt x="124" y="6"/>
                    </a:cubicBezTo>
                    <a:cubicBezTo>
                      <a:pt x="125" y="6"/>
                      <a:pt x="126" y="6"/>
                      <a:pt x="127" y="7"/>
                    </a:cubicBezTo>
                    <a:cubicBezTo>
                      <a:pt x="129" y="7"/>
                      <a:pt x="129" y="7"/>
                      <a:pt x="129" y="7"/>
                    </a:cubicBezTo>
                    <a:cubicBezTo>
                      <a:pt x="130" y="8"/>
                      <a:pt x="131" y="8"/>
                      <a:pt x="132" y="8"/>
                    </a:cubicBezTo>
                    <a:cubicBezTo>
                      <a:pt x="132" y="8"/>
                      <a:pt x="133" y="9"/>
                      <a:pt x="134" y="9"/>
                    </a:cubicBezTo>
                    <a:cubicBezTo>
                      <a:pt x="132" y="11"/>
                      <a:pt x="130" y="12"/>
                      <a:pt x="127" y="12"/>
                    </a:cubicBezTo>
                    <a:cubicBezTo>
                      <a:pt x="127" y="12"/>
                      <a:pt x="127" y="12"/>
                      <a:pt x="127" y="12"/>
                    </a:cubicBezTo>
                    <a:cubicBezTo>
                      <a:pt x="124" y="12"/>
                      <a:pt x="122" y="11"/>
                      <a:pt x="121" y="9"/>
                    </a:cubicBezTo>
                    <a:cubicBezTo>
                      <a:pt x="120" y="8"/>
                      <a:pt x="120" y="7"/>
                      <a:pt x="120" y="6"/>
                    </a:cubicBezTo>
                    <a:cubicBezTo>
                      <a:pt x="120" y="5"/>
                      <a:pt x="120" y="4"/>
                      <a:pt x="121" y="4"/>
                    </a:cubicBezTo>
                    <a:cubicBezTo>
                      <a:pt x="123" y="3"/>
                      <a:pt x="125" y="2"/>
                      <a:pt x="128" y="2"/>
                    </a:cubicBezTo>
                    <a:cubicBezTo>
                      <a:pt x="128" y="2"/>
                      <a:pt x="129" y="2"/>
                      <a:pt x="129" y="2"/>
                    </a:cubicBezTo>
                    <a:cubicBezTo>
                      <a:pt x="131" y="2"/>
                      <a:pt x="134" y="2"/>
                      <a:pt x="136" y="2"/>
                    </a:cubicBezTo>
                    <a:cubicBezTo>
                      <a:pt x="138" y="3"/>
                      <a:pt x="140" y="4"/>
                      <a:pt x="142" y="5"/>
                    </a:cubicBezTo>
                    <a:cubicBezTo>
                      <a:pt x="144" y="6"/>
                      <a:pt x="145" y="8"/>
                      <a:pt x="145" y="10"/>
                    </a:cubicBezTo>
                    <a:cubicBezTo>
                      <a:pt x="144" y="12"/>
                      <a:pt x="143" y="14"/>
                      <a:pt x="141" y="15"/>
                    </a:cubicBezTo>
                    <a:cubicBezTo>
                      <a:pt x="139" y="17"/>
                      <a:pt x="137" y="18"/>
                      <a:pt x="134" y="18"/>
                    </a:cubicBezTo>
                    <a:cubicBezTo>
                      <a:pt x="133" y="18"/>
                      <a:pt x="132" y="18"/>
                      <a:pt x="131" y="18"/>
                    </a:cubicBezTo>
                    <a:cubicBezTo>
                      <a:pt x="130" y="19"/>
                      <a:pt x="130" y="19"/>
                      <a:pt x="130" y="19"/>
                    </a:cubicBezTo>
                    <a:cubicBezTo>
                      <a:pt x="129" y="18"/>
                      <a:pt x="129" y="18"/>
                      <a:pt x="129" y="18"/>
                    </a:cubicBezTo>
                    <a:cubicBezTo>
                      <a:pt x="127" y="18"/>
                      <a:pt x="127" y="18"/>
                      <a:pt x="127" y="18"/>
                    </a:cubicBezTo>
                    <a:cubicBezTo>
                      <a:pt x="122" y="18"/>
                      <a:pt x="117" y="16"/>
                      <a:pt x="113" y="14"/>
                    </a:cubicBezTo>
                    <a:cubicBezTo>
                      <a:pt x="108" y="12"/>
                      <a:pt x="103" y="9"/>
                      <a:pt x="98" y="8"/>
                    </a:cubicBezTo>
                    <a:cubicBezTo>
                      <a:pt x="97" y="7"/>
                      <a:pt x="95" y="7"/>
                      <a:pt x="94" y="6"/>
                    </a:cubicBezTo>
                    <a:cubicBezTo>
                      <a:pt x="90" y="5"/>
                      <a:pt x="90" y="5"/>
                      <a:pt x="90" y="5"/>
                    </a:cubicBezTo>
                    <a:cubicBezTo>
                      <a:pt x="88" y="5"/>
                      <a:pt x="85" y="4"/>
                      <a:pt x="82" y="4"/>
                    </a:cubicBezTo>
                    <a:cubicBezTo>
                      <a:pt x="79" y="4"/>
                      <a:pt x="76" y="4"/>
                      <a:pt x="73" y="4"/>
                    </a:cubicBezTo>
                    <a:cubicBezTo>
                      <a:pt x="71" y="4"/>
                      <a:pt x="69" y="4"/>
                      <a:pt x="66" y="4"/>
                    </a:cubicBezTo>
                    <a:cubicBezTo>
                      <a:pt x="61" y="4"/>
                      <a:pt x="56" y="5"/>
                      <a:pt x="50" y="7"/>
                    </a:cubicBezTo>
                    <a:cubicBezTo>
                      <a:pt x="47" y="8"/>
                      <a:pt x="47" y="8"/>
                      <a:pt x="47" y="8"/>
                    </a:cubicBezTo>
                    <a:cubicBezTo>
                      <a:pt x="43" y="10"/>
                      <a:pt x="43" y="10"/>
                      <a:pt x="43" y="10"/>
                    </a:cubicBezTo>
                    <a:cubicBezTo>
                      <a:pt x="41" y="11"/>
                      <a:pt x="38" y="13"/>
                      <a:pt x="36" y="14"/>
                    </a:cubicBezTo>
                    <a:cubicBezTo>
                      <a:pt x="32" y="17"/>
                      <a:pt x="28" y="21"/>
                      <a:pt x="24" y="25"/>
                    </a:cubicBezTo>
                    <a:cubicBezTo>
                      <a:pt x="21" y="29"/>
                      <a:pt x="18" y="34"/>
                      <a:pt x="15" y="38"/>
                    </a:cubicBezTo>
                    <a:cubicBezTo>
                      <a:pt x="12" y="43"/>
                      <a:pt x="10" y="47"/>
                      <a:pt x="8" y="52"/>
                    </a:cubicBezTo>
                    <a:cubicBezTo>
                      <a:pt x="5" y="57"/>
                      <a:pt x="4" y="62"/>
                      <a:pt x="3" y="67"/>
                    </a:cubicBezTo>
                    <a:cubicBezTo>
                      <a:pt x="1" y="72"/>
                      <a:pt x="1" y="77"/>
                      <a:pt x="0" y="83"/>
                    </a:cubicBezTo>
                    <a:cubicBezTo>
                      <a:pt x="1" y="77"/>
                      <a:pt x="2" y="72"/>
                      <a:pt x="4" y="67"/>
                    </a:cubicBezTo>
                    <a:cubicBezTo>
                      <a:pt x="5" y="62"/>
                      <a:pt x="7" y="58"/>
                      <a:pt x="9" y="53"/>
                    </a:cubicBezTo>
                    <a:cubicBezTo>
                      <a:pt x="12" y="48"/>
                      <a:pt x="14" y="44"/>
                      <a:pt x="17" y="39"/>
                    </a:cubicBezTo>
                    <a:cubicBezTo>
                      <a:pt x="20" y="35"/>
                      <a:pt x="23" y="31"/>
                      <a:pt x="27" y="27"/>
                    </a:cubicBezTo>
                    <a:cubicBezTo>
                      <a:pt x="30" y="24"/>
                      <a:pt x="34" y="20"/>
                      <a:pt x="38" y="17"/>
                    </a:cubicBezTo>
                    <a:cubicBezTo>
                      <a:pt x="40" y="16"/>
                      <a:pt x="42" y="14"/>
                      <a:pt x="45" y="13"/>
                    </a:cubicBezTo>
                    <a:cubicBezTo>
                      <a:pt x="48" y="12"/>
                      <a:pt x="48" y="12"/>
                      <a:pt x="48" y="12"/>
                    </a:cubicBezTo>
                    <a:cubicBezTo>
                      <a:pt x="52" y="10"/>
                      <a:pt x="52" y="10"/>
                      <a:pt x="52" y="10"/>
                    </a:cubicBezTo>
                    <a:cubicBezTo>
                      <a:pt x="56" y="9"/>
                      <a:pt x="61" y="8"/>
                      <a:pt x="67" y="8"/>
                    </a:cubicBezTo>
                    <a:cubicBezTo>
                      <a:pt x="68" y="7"/>
                      <a:pt x="70" y="7"/>
                      <a:pt x="72" y="7"/>
                    </a:cubicBezTo>
                    <a:cubicBezTo>
                      <a:pt x="76" y="7"/>
                      <a:pt x="79" y="8"/>
                      <a:pt x="82" y="8"/>
                    </a:cubicBezTo>
                    <a:cubicBezTo>
                      <a:pt x="84" y="8"/>
                      <a:pt x="87" y="9"/>
                      <a:pt x="89" y="9"/>
                    </a:cubicBezTo>
                    <a:cubicBezTo>
                      <a:pt x="93" y="10"/>
                      <a:pt x="93" y="10"/>
                      <a:pt x="93" y="10"/>
                    </a:cubicBezTo>
                    <a:cubicBezTo>
                      <a:pt x="94" y="10"/>
                      <a:pt x="96" y="11"/>
                      <a:pt x="97" y="11"/>
                    </a:cubicBezTo>
                    <a:cubicBezTo>
                      <a:pt x="101" y="13"/>
                      <a:pt x="106" y="15"/>
                      <a:pt x="111" y="17"/>
                    </a:cubicBezTo>
                    <a:cubicBezTo>
                      <a:pt x="116" y="19"/>
                      <a:pt x="121" y="21"/>
                      <a:pt x="127" y="22"/>
                    </a:cubicBezTo>
                    <a:cubicBezTo>
                      <a:pt x="129" y="22"/>
                      <a:pt x="129" y="22"/>
                      <a:pt x="129" y="22"/>
                    </a:cubicBezTo>
                    <a:cubicBezTo>
                      <a:pt x="130" y="22"/>
                      <a:pt x="130" y="22"/>
                      <a:pt x="130" y="22"/>
                    </a:cubicBezTo>
                    <a:cubicBezTo>
                      <a:pt x="131" y="22"/>
                      <a:pt x="131" y="22"/>
                      <a:pt x="131" y="22"/>
                    </a:cubicBezTo>
                    <a:cubicBezTo>
                      <a:pt x="132" y="22"/>
                      <a:pt x="133" y="22"/>
                      <a:pt x="135" y="21"/>
                    </a:cubicBezTo>
                    <a:cubicBezTo>
                      <a:pt x="138" y="21"/>
                      <a:pt x="140" y="20"/>
                      <a:pt x="143" y="18"/>
                    </a:cubicBezTo>
                    <a:cubicBezTo>
                      <a:pt x="145" y="16"/>
                      <a:pt x="147" y="14"/>
                      <a:pt x="148" y="11"/>
                    </a:cubicBezTo>
                    <a:cubicBezTo>
                      <a:pt x="148" y="8"/>
                      <a:pt x="146" y="4"/>
                      <a:pt x="144" y="3"/>
                    </a:cubicBezTo>
                    <a:cubicBezTo>
                      <a:pt x="141" y="1"/>
                      <a:pt x="139" y="0"/>
                      <a:pt x="136" y="0"/>
                    </a:cubicBezTo>
                    <a:cubicBezTo>
                      <a:pt x="134" y="0"/>
                      <a:pt x="132" y="0"/>
                      <a:pt x="131"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9" name="ïṣ1îḍê"/>
              <p:cNvSpPr/>
              <p:nvPr/>
            </p:nvSpPr>
            <p:spPr bwMode="auto">
              <a:xfrm>
                <a:off x="5237163" y="3327401"/>
                <a:ext cx="889000" cy="490538"/>
              </a:xfrm>
              <a:custGeom>
                <a:avLst/>
                <a:gdLst>
                  <a:gd name="T0" fmla="*/ 10 w 269"/>
                  <a:gd name="T1" fmla="*/ 0 h 149"/>
                  <a:gd name="T2" fmla="*/ 8 w 269"/>
                  <a:gd name="T3" fmla="*/ 1 h 149"/>
                  <a:gd name="T4" fmla="*/ 4 w 269"/>
                  <a:gd name="T5" fmla="*/ 3 h 149"/>
                  <a:gd name="T6" fmla="*/ 0 w 269"/>
                  <a:gd name="T7" fmla="*/ 13 h 149"/>
                  <a:gd name="T8" fmla="*/ 16 w 269"/>
                  <a:gd name="T9" fmla="*/ 34 h 149"/>
                  <a:gd name="T10" fmla="*/ 22 w 269"/>
                  <a:gd name="T11" fmla="*/ 33 h 149"/>
                  <a:gd name="T12" fmla="*/ 27 w 269"/>
                  <a:gd name="T13" fmla="*/ 25 h 149"/>
                  <a:gd name="T14" fmla="*/ 17 w 269"/>
                  <a:gd name="T15" fmla="*/ 17 h 149"/>
                  <a:gd name="T16" fmla="*/ 14 w 269"/>
                  <a:gd name="T17" fmla="*/ 18 h 149"/>
                  <a:gd name="T18" fmla="*/ 13 w 269"/>
                  <a:gd name="T19" fmla="*/ 24 h 149"/>
                  <a:gd name="T20" fmla="*/ 13 w 269"/>
                  <a:gd name="T21" fmla="*/ 24 h 149"/>
                  <a:gd name="T22" fmla="*/ 17 w 269"/>
                  <a:gd name="T23" fmla="*/ 17 h 149"/>
                  <a:gd name="T24" fmla="*/ 23 w 269"/>
                  <a:gd name="T25" fmla="*/ 21 h 149"/>
                  <a:gd name="T26" fmla="*/ 26 w 269"/>
                  <a:gd name="T27" fmla="*/ 29 h 149"/>
                  <a:gd name="T28" fmla="*/ 17 w 269"/>
                  <a:gd name="T29" fmla="*/ 33 h 149"/>
                  <a:gd name="T30" fmla="*/ 6 w 269"/>
                  <a:gd name="T31" fmla="*/ 26 h 149"/>
                  <a:gd name="T32" fmla="*/ 5 w 269"/>
                  <a:gd name="T33" fmla="*/ 6 h 149"/>
                  <a:gd name="T34" fmla="*/ 7 w 269"/>
                  <a:gd name="T35" fmla="*/ 4 h 149"/>
                  <a:gd name="T36" fmla="*/ 10 w 269"/>
                  <a:gd name="T37" fmla="*/ 3 h 149"/>
                  <a:gd name="T38" fmla="*/ 15 w 269"/>
                  <a:gd name="T39" fmla="*/ 2 h 149"/>
                  <a:gd name="T40" fmla="*/ 37 w 269"/>
                  <a:gd name="T41" fmla="*/ 20 h 149"/>
                  <a:gd name="T42" fmla="*/ 59 w 269"/>
                  <a:gd name="T43" fmla="*/ 73 h 149"/>
                  <a:gd name="T44" fmla="*/ 111 w 269"/>
                  <a:gd name="T45" fmla="*/ 136 h 149"/>
                  <a:gd name="T46" fmla="*/ 157 w 269"/>
                  <a:gd name="T47" fmla="*/ 149 h 149"/>
                  <a:gd name="T48" fmla="*/ 177 w 269"/>
                  <a:gd name="T49" fmla="*/ 147 h 149"/>
                  <a:gd name="T50" fmla="*/ 217 w 269"/>
                  <a:gd name="T51" fmla="*/ 132 h 149"/>
                  <a:gd name="T52" fmla="*/ 240 w 269"/>
                  <a:gd name="T53" fmla="*/ 117 h 149"/>
                  <a:gd name="T54" fmla="*/ 256 w 269"/>
                  <a:gd name="T55" fmla="*/ 103 h 149"/>
                  <a:gd name="T56" fmla="*/ 262 w 269"/>
                  <a:gd name="T57" fmla="*/ 97 h 149"/>
                  <a:gd name="T58" fmla="*/ 269 w 269"/>
                  <a:gd name="T59" fmla="*/ 89 h 149"/>
                  <a:gd name="T60" fmla="*/ 261 w 269"/>
                  <a:gd name="T61" fmla="*/ 96 h 149"/>
                  <a:gd name="T62" fmla="*/ 256 w 269"/>
                  <a:gd name="T63" fmla="*/ 102 h 149"/>
                  <a:gd name="T64" fmla="*/ 239 w 269"/>
                  <a:gd name="T65" fmla="*/ 116 h 149"/>
                  <a:gd name="T66" fmla="*/ 216 w 269"/>
                  <a:gd name="T67" fmla="*/ 130 h 149"/>
                  <a:gd name="T68" fmla="*/ 176 w 269"/>
                  <a:gd name="T69" fmla="*/ 144 h 149"/>
                  <a:gd name="T70" fmla="*/ 158 w 269"/>
                  <a:gd name="T71" fmla="*/ 146 h 149"/>
                  <a:gd name="T72" fmla="*/ 113 w 269"/>
                  <a:gd name="T73" fmla="*/ 132 h 149"/>
                  <a:gd name="T74" fmla="*/ 62 w 269"/>
                  <a:gd name="T75" fmla="*/ 72 h 149"/>
                  <a:gd name="T76" fmla="*/ 28 w 269"/>
                  <a:gd name="T77" fmla="*/ 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9" h="149">
                    <a:moveTo>
                      <a:pt x="15" y="0"/>
                    </a:moveTo>
                    <a:cubicBezTo>
                      <a:pt x="13" y="0"/>
                      <a:pt x="12" y="0"/>
                      <a:pt x="10" y="0"/>
                    </a:cubicBezTo>
                    <a:cubicBezTo>
                      <a:pt x="9" y="0"/>
                      <a:pt x="9" y="0"/>
                      <a:pt x="9" y="0"/>
                    </a:cubicBezTo>
                    <a:cubicBezTo>
                      <a:pt x="9" y="1"/>
                      <a:pt x="9" y="1"/>
                      <a:pt x="8" y="1"/>
                    </a:cubicBezTo>
                    <a:cubicBezTo>
                      <a:pt x="8" y="1"/>
                      <a:pt x="7" y="1"/>
                      <a:pt x="6" y="2"/>
                    </a:cubicBezTo>
                    <a:cubicBezTo>
                      <a:pt x="4" y="3"/>
                      <a:pt x="4" y="3"/>
                      <a:pt x="4" y="3"/>
                    </a:cubicBezTo>
                    <a:cubicBezTo>
                      <a:pt x="4" y="4"/>
                      <a:pt x="3" y="4"/>
                      <a:pt x="3" y="5"/>
                    </a:cubicBezTo>
                    <a:cubicBezTo>
                      <a:pt x="1" y="7"/>
                      <a:pt x="0" y="10"/>
                      <a:pt x="0" y="13"/>
                    </a:cubicBezTo>
                    <a:cubicBezTo>
                      <a:pt x="0" y="18"/>
                      <a:pt x="2" y="23"/>
                      <a:pt x="4" y="27"/>
                    </a:cubicBezTo>
                    <a:cubicBezTo>
                      <a:pt x="7" y="32"/>
                      <a:pt x="11" y="34"/>
                      <a:pt x="16" y="34"/>
                    </a:cubicBezTo>
                    <a:cubicBezTo>
                      <a:pt x="16" y="34"/>
                      <a:pt x="16" y="34"/>
                      <a:pt x="17" y="34"/>
                    </a:cubicBezTo>
                    <a:cubicBezTo>
                      <a:pt x="19" y="34"/>
                      <a:pt x="20" y="34"/>
                      <a:pt x="22" y="33"/>
                    </a:cubicBezTo>
                    <a:cubicBezTo>
                      <a:pt x="24" y="33"/>
                      <a:pt x="26" y="32"/>
                      <a:pt x="27" y="30"/>
                    </a:cubicBezTo>
                    <a:cubicBezTo>
                      <a:pt x="28" y="28"/>
                      <a:pt x="27" y="26"/>
                      <a:pt x="27" y="25"/>
                    </a:cubicBezTo>
                    <a:cubicBezTo>
                      <a:pt x="26" y="23"/>
                      <a:pt x="25" y="22"/>
                      <a:pt x="24" y="21"/>
                    </a:cubicBezTo>
                    <a:cubicBezTo>
                      <a:pt x="22" y="18"/>
                      <a:pt x="19" y="17"/>
                      <a:pt x="17" y="17"/>
                    </a:cubicBezTo>
                    <a:cubicBezTo>
                      <a:pt x="17" y="17"/>
                      <a:pt x="17" y="17"/>
                      <a:pt x="17" y="17"/>
                    </a:cubicBezTo>
                    <a:cubicBezTo>
                      <a:pt x="16" y="17"/>
                      <a:pt x="15" y="17"/>
                      <a:pt x="14" y="18"/>
                    </a:cubicBezTo>
                    <a:cubicBezTo>
                      <a:pt x="13" y="19"/>
                      <a:pt x="13" y="20"/>
                      <a:pt x="13" y="21"/>
                    </a:cubicBezTo>
                    <a:cubicBezTo>
                      <a:pt x="13" y="22"/>
                      <a:pt x="13" y="23"/>
                      <a:pt x="13" y="24"/>
                    </a:cubicBezTo>
                    <a:cubicBezTo>
                      <a:pt x="13" y="25"/>
                      <a:pt x="13" y="25"/>
                      <a:pt x="13" y="25"/>
                    </a:cubicBezTo>
                    <a:cubicBezTo>
                      <a:pt x="13" y="25"/>
                      <a:pt x="13" y="25"/>
                      <a:pt x="13" y="24"/>
                    </a:cubicBezTo>
                    <a:cubicBezTo>
                      <a:pt x="13" y="23"/>
                      <a:pt x="13" y="22"/>
                      <a:pt x="13" y="21"/>
                    </a:cubicBezTo>
                    <a:cubicBezTo>
                      <a:pt x="13" y="19"/>
                      <a:pt x="14" y="17"/>
                      <a:pt x="17" y="17"/>
                    </a:cubicBezTo>
                    <a:cubicBezTo>
                      <a:pt x="17" y="17"/>
                      <a:pt x="17" y="17"/>
                      <a:pt x="17" y="17"/>
                    </a:cubicBezTo>
                    <a:cubicBezTo>
                      <a:pt x="19" y="17"/>
                      <a:pt x="22" y="19"/>
                      <a:pt x="23" y="21"/>
                    </a:cubicBezTo>
                    <a:cubicBezTo>
                      <a:pt x="24" y="22"/>
                      <a:pt x="25" y="23"/>
                      <a:pt x="26" y="25"/>
                    </a:cubicBezTo>
                    <a:cubicBezTo>
                      <a:pt x="26" y="26"/>
                      <a:pt x="27" y="28"/>
                      <a:pt x="26" y="29"/>
                    </a:cubicBezTo>
                    <a:cubicBezTo>
                      <a:pt x="25" y="31"/>
                      <a:pt x="23" y="32"/>
                      <a:pt x="22" y="32"/>
                    </a:cubicBezTo>
                    <a:cubicBezTo>
                      <a:pt x="20" y="33"/>
                      <a:pt x="19" y="33"/>
                      <a:pt x="17" y="33"/>
                    </a:cubicBezTo>
                    <a:cubicBezTo>
                      <a:pt x="17" y="33"/>
                      <a:pt x="16" y="33"/>
                      <a:pt x="16" y="33"/>
                    </a:cubicBezTo>
                    <a:cubicBezTo>
                      <a:pt x="12" y="33"/>
                      <a:pt x="8" y="30"/>
                      <a:pt x="6" y="26"/>
                    </a:cubicBezTo>
                    <a:cubicBezTo>
                      <a:pt x="4" y="23"/>
                      <a:pt x="2" y="18"/>
                      <a:pt x="3" y="13"/>
                    </a:cubicBezTo>
                    <a:cubicBezTo>
                      <a:pt x="3" y="11"/>
                      <a:pt x="4" y="8"/>
                      <a:pt x="5" y="6"/>
                    </a:cubicBezTo>
                    <a:cubicBezTo>
                      <a:pt x="5" y="6"/>
                      <a:pt x="6" y="5"/>
                      <a:pt x="6" y="5"/>
                    </a:cubicBezTo>
                    <a:cubicBezTo>
                      <a:pt x="7" y="5"/>
                      <a:pt x="7" y="4"/>
                      <a:pt x="7" y="4"/>
                    </a:cubicBezTo>
                    <a:cubicBezTo>
                      <a:pt x="8" y="4"/>
                      <a:pt x="9" y="4"/>
                      <a:pt x="9" y="3"/>
                    </a:cubicBezTo>
                    <a:cubicBezTo>
                      <a:pt x="10" y="3"/>
                      <a:pt x="10" y="3"/>
                      <a:pt x="10" y="3"/>
                    </a:cubicBezTo>
                    <a:cubicBezTo>
                      <a:pt x="11" y="3"/>
                      <a:pt x="11" y="3"/>
                      <a:pt x="11" y="3"/>
                    </a:cubicBezTo>
                    <a:cubicBezTo>
                      <a:pt x="12" y="2"/>
                      <a:pt x="13" y="2"/>
                      <a:pt x="15" y="2"/>
                    </a:cubicBezTo>
                    <a:cubicBezTo>
                      <a:pt x="18" y="2"/>
                      <a:pt x="22" y="4"/>
                      <a:pt x="26" y="6"/>
                    </a:cubicBezTo>
                    <a:cubicBezTo>
                      <a:pt x="30" y="10"/>
                      <a:pt x="34" y="14"/>
                      <a:pt x="37" y="20"/>
                    </a:cubicBezTo>
                    <a:cubicBezTo>
                      <a:pt x="40" y="25"/>
                      <a:pt x="43" y="30"/>
                      <a:pt x="46" y="36"/>
                    </a:cubicBezTo>
                    <a:cubicBezTo>
                      <a:pt x="51" y="48"/>
                      <a:pt x="55" y="60"/>
                      <a:pt x="59" y="73"/>
                    </a:cubicBezTo>
                    <a:cubicBezTo>
                      <a:pt x="64" y="86"/>
                      <a:pt x="71" y="98"/>
                      <a:pt x="80" y="109"/>
                    </a:cubicBezTo>
                    <a:cubicBezTo>
                      <a:pt x="89" y="119"/>
                      <a:pt x="99" y="129"/>
                      <a:pt x="111" y="136"/>
                    </a:cubicBezTo>
                    <a:cubicBezTo>
                      <a:pt x="123" y="143"/>
                      <a:pt x="136" y="147"/>
                      <a:pt x="149" y="148"/>
                    </a:cubicBezTo>
                    <a:cubicBezTo>
                      <a:pt x="152" y="149"/>
                      <a:pt x="155" y="149"/>
                      <a:pt x="157" y="149"/>
                    </a:cubicBezTo>
                    <a:cubicBezTo>
                      <a:pt x="161" y="149"/>
                      <a:pt x="165" y="149"/>
                      <a:pt x="168" y="148"/>
                    </a:cubicBezTo>
                    <a:cubicBezTo>
                      <a:pt x="171" y="148"/>
                      <a:pt x="174" y="147"/>
                      <a:pt x="177" y="147"/>
                    </a:cubicBezTo>
                    <a:cubicBezTo>
                      <a:pt x="180" y="146"/>
                      <a:pt x="183" y="146"/>
                      <a:pt x="186" y="145"/>
                    </a:cubicBezTo>
                    <a:cubicBezTo>
                      <a:pt x="197" y="141"/>
                      <a:pt x="208" y="137"/>
                      <a:pt x="217" y="132"/>
                    </a:cubicBezTo>
                    <a:cubicBezTo>
                      <a:pt x="221" y="130"/>
                      <a:pt x="226" y="127"/>
                      <a:pt x="229" y="125"/>
                    </a:cubicBezTo>
                    <a:cubicBezTo>
                      <a:pt x="233" y="122"/>
                      <a:pt x="237" y="120"/>
                      <a:pt x="240" y="117"/>
                    </a:cubicBezTo>
                    <a:cubicBezTo>
                      <a:pt x="243" y="114"/>
                      <a:pt x="246" y="112"/>
                      <a:pt x="249" y="109"/>
                    </a:cubicBezTo>
                    <a:cubicBezTo>
                      <a:pt x="252" y="107"/>
                      <a:pt x="254" y="105"/>
                      <a:pt x="256" y="103"/>
                    </a:cubicBezTo>
                    <a:cubicBezTo>
                      <a:pt x="257" y="102"/>
                      <a:pt x="258" y="101"/>
                      <a:pt x="259" y="100"/>
                    </a:cubicBezTo>
                    <a:cubicBezTo>
                      <a:pt x="260" y="99"/>
                      <a:pt x="261" y="98"/>
                      <a:pt x="262" y="97"/>
                    </a:cubicBezTo>
                    <a:cubicBezTo>
                      <a:pt x="263" y="95"/>
                      <a:pt x="265" y="94"/>
                      <a:pt x="266" y="92"/>
                    </a:cubicBezTo>
                    <a:cubicBezTo>
                      <a:pt x="268" y="90"/>
                      <a:pt x="269" y="89"/>
                      <a:pt x="269" y="89"/>
                    </a:cubicBezTo>
                    <a:cubicBezTo>
                      <a:pt x="269" y="89"/>
                      <a:pt x="268" y="90"/>
                      <a:pt x="266" y="92"/>
                    </a:cubicBezTo>
                    <a:cubicBezTo>
                      <a:pt x="264" y="93"/>
                      <a:pt x="263" y="95"/>
                      <a:pt x="261" y="96"/>
                    </a:cubicBezTo>
                    <a:cubicBezTo>
                      <a:pt x="261" y="97"/>
                      <a:pt x="260" y="98"/>
                      <a:pt x="259" y="99"/>
                    </a:cubicBezTo>
                    <a:cubicBezTo>
                      <a:pt x="258" y="100"/>
                      <a:pt x="257" y="101"/>
                      <a:pt x="256" y="102"/>
                    </a:cubicBezTo>
                    <a:cubicBezTo>
                      <a:pt x="254" y="104"/>
                      <a:pt x="251" y="106"/>
                      <a:pt x="248" y="109"/>
                    </a:cubicBezTo>
                    <a:cubicBezTo>
                      <a:pt x="246" y="111"/>
                      <a:pt x="243" y="113"/>
                      <a:pt x="239" y="116"/>
                    </a:cubicBezTo>
                    <a:cubicBezTo>
                      <a:pt x="236" y="118"/>
                      <a:pt x="232" y="120"/>
                      <a:pt x="228" y="123"/>
                    </a:cubicBezTo>
                    <a:cubicBezTo>
                      <a:pt x="224" y="126"/>
                      <a:pt x="220" y="128"/>
                      <a:pt x="216" y="130"/>
                    </a:cubicBezTo>
                    <a:cubicBezTo>
                      <a:pt x="207" y="135"/>
                      <a:pt x="196" y="139"/>
                      <a:pt x="185" y="142"/>
                    </a:cubicBezTo>
                    <a:cubicBezTo>
                      <a:pt x="182" y="143"/>
                      <a:pt x="179" y="143"/>
                      <a:pt x="176" y="144"/>
                    </a:cubicBezTo>
                    <a:cubicBezTo>
                      <a:pt x="174" y="144"/>
                      <a:pt x="171" y="145"/>
                      <a:pt x="168" y="145"/>
                    </a:cubicBezTo>
                    <a:cubicBezTo>
                      <a:pt x="164" y="145"/>
                      <a:pt x="161" y="146"/>
                      <a:pt x="158" y="146"/>
                    </a:cubicBezTo>
                    <a:cubicBezTo>
                      <a:pt x="155" y="146"/>
                      <a:pt x="152" y="145"/>
                      <a:pt x="149" y="145"/>
                    </a:cubicBezTo>
                    <a:cubicBezTo>
                      <a:pt x="137" y="144"/>
                      <a:pt x="124" y="139"/>
                      <a:pt x="113" y="132"/>
                    </a:cubicBezTo>
                    <a:cubicBezTo>
                      <a:pt x="101" y="126"/>
                      <a:pt x="91" y="117"/>
                      <a:pt x="83" y="106"/>
                    </a:cubicBezTo>
                    <a:cubicBezTo>
                      <a:pt x="74" y="96"/>
                      <a:pt x="67" y="84"/>
                      <a:pt x="62" y="72"/>
                    </a:cubicBezTo>
                    <a:cubicBezTo>
                      <a:pt x="58" y="59"/>
                      <a:pt x="54" y="47"/>
                      <a:pt x="49" y="35"/>
                    </a:cubicBezTo>
                    <a:cubicBezTo>
                      <a:pt x="44" y="23"/>
                      <a:pt x="38" y="12"/>
                      <a:pt x="28" y="4"/>
                    </a:cubicBezTo>
                    <a:cubicBezTo>
                      <a:pt x="24" y="1"/>
                      <a:pt x="19" y="0"/>
                      <a:pt x="15"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0" name="ïṩḷíḓe"/>
              <p:cNvSpPr/>
              <p:nvPr/>
            </p:nvSpPr>
            <p:spPr bwMode="auto">
              <a:xfrm>
                <a:off x="5438775" y="3379788"/>
                <a:ext cx="596900" cy="388938"/>
              </a:xfrm>
              <a:custGeom>
                <a:avLst/>
                <a:gdLst>
                  <a:gd name="T0" fmla="*/ 0 w 181"/>
                  <a:gd name="T1" fmla="*/ 0 h 118"/>
                  <a:gd name="T2" fmla="*/ 1 w 181"/>
                  <a:gd name="T3" fmla="*/ 11 h 118"/>
                  <a:gd name="T4" fmla="*/ 3 w 181"/>
                  <a:gd name="T5" fmla="*/ 23 h 118"/>
                  <a:gd name="T6" fmla="*/ 7 w 181"/>
                  <a:gd name="T7" fmla="*/ 39 h 118"/>
                  <a:gd name="T8" fmla="*/ 14 w 181"/>
                  <a:gd name="T9" fmla="*/ 57 h 118"/>
                  <a:gd name="T10" fmla="*/ 16 w 181"/>
                  <a:gd name="T11" fmla="*/ 62 h 118"/>
                  <a:gd name="T12" fmla="*/ 19 w 181"/>
                  <a:gd name="T13" fmla="*/ 67 h 118"/>
                  <a:gd name="T14" fmla="*/ 25 w 181"/>
                  <a:gd name="T15" fmla="*/ 76 h 118"/>
                  <a:gd name="T16" fmla="*/ 32 w 181"/>
                  <a:gd name="T17" fmla="*/ 85 h 118"/>
                  <a:gd name="T18" fmla="*/ 40 w 181"/>
                  <a:gd name="T19" fmla="*/ 94 h 118"/>
                  <a:gd name="T20" fmla="*/ 44 w 181"/>
                  <a:gd name="T21" fmla="*/ 98 h 118"/>
                  <a:gd name="T22" fmla="*/ 49 w 181"/>
                  <a:gd name="T23" fmla="*/ 102 h 118"/>
                  <a:gd name="T24" fmla="*/ 59 w 181"/>
                  <a:gd name="T25" fmla="*/ 108 h 118"/>
                  <a:gd name="T26" fmla="*/ 82 w 181"/>
                  <a:gd name="T27" fmla="*/ 116 h 118"/>
                  <a:gd name="T28" fmla="*/ 102 w 181"/>
                  <a:gd name="T29" fmla="*/ 118 h 118"/>
                  <a:gd name="T30" fmla="*/ 106 w 181"/>
                  <a:gd name="T31" fmla="*/ 118 h 118"/>
                  <a:gd name="T32" fmla="*/ 111 w 181"/>
                  <a:gd name="T33" fmla="*/ 118 h 118"/>
                  <a:gd name="T34" fmla="*/ 117 w 181"/>
                  <a:gd name="T35" fmla="*/ 117 h 118"/>
                  <a:gd name="T36" fmla="*/ 127 w 181"/>
                  <a:gd name="T37" fmla="*/ 115 h 118"/>
                  <a:gd name="T38" fmla="*/ 146 w 181"/>
                  <a:gd name="T39" fmla="*/ 110 h 118"/>
                  <a:gd name="T40" fmla="*/ 161 w 181"/>
                  <a:gd name="T41" fmla="*/ 103 h 118"/>
                  <a:gd name="T42" fmla="*/ 172 w 181"/>
                  <a:gd name="T43" fmla="*/ 97 h 118"/>
                  <a:gd name="T44" fmla="*/ 179 w 181"/>
                  <a:gd name="T45" fmla="*/ 93 h 118"/>
                  <a:gd name="T46" fmla="*/ 181 w 181"/>
                  <a:gd name="T47" fmla="*/ 91 h 118"/>
                  <a:gd name="T48" fmla="*/ 179 w 181"/>
                  <a:gd name="T49" fmla="*/ 93 h 118"/>
                  <a:gd name="T50" fmla="*/ 172 w 181"/>
                  <a:gd name="T51" fmla="*/ 97 h 118"/>
                  <a:gd name="T52" fmla="*/ 160 w 181"/>
                  <a:gd name="T53" fmla="*/ 102 h 118"/>
                  <a:gd name="T54" fmla="*/ 145 w 181"/>
                  <a:gd name="T55" fmla="*/ 108 h 118"/>
                  <a:gd name="T56" fmla="*/ 127 w 181"/>
                  <a:gd name="T57" fmla="*/ 113 h 118"/>
                  <a:gd name="T58" fmla="*/ 116 w 181"/>
                  <a:gd name="T59" fmla="*/ 114 h 118"/>
                  <a:gd name="T60" fmla="*/ 111 w 181"/>
                  <a:gd name="T61" fmla="*/ 114 h 118"/>
                  <a:gd name="T62" fmla="*/ 106 w 181"/>
                  <a:gd name="T63" fmla="*/ 115 h 118"/>
                  <a:gd name="T64" fmla="*/ 103 w 181"/>
                  <a:gd name="T65" fmla="*/ 115 h 118"/>
                  <a:gd name="T66" fmla="*/ 83 w 181"/>
                  <a:gd name="T67" fmla="*/ 112 h 118"/>
                  <a:gd name="T68" fmla="*/ 61 w 181"/>
                  <a:gd name="T69" fmla="*/ 104 h 118"/>
                  <a:gd name="T70" fmla="*/ 51 w 181"/>
                  <a:gd name="T71" fmla="*/ 98 h 118"/>
                  <a:gd name="T72" fmla="*/ 43 w 181"/>
                  <a:gd name="T73" fmla="*/ 91 h 118"/>
                  <a:gd name="T74" fmla="*/ 34 w 181"/>
                  <a:gd name="T75" fmla="*/ 83 h 118"/>
                  <a:gd name="T76" fmla="*/ 27 w 181"/>
                  <a:gd name="T77" fmla="*/ 74 h 118"/>
                  <a:gd name="T78" fmla="*/ 21 w 181"/>
                  <a:gd name="T79" fmla="*/ 65 h 118"/>
                  <a:gd name="T80" fmla="*/ 19 w 181"/>
                  <a:gd name="T81" fmla="*/ 61 h 118"/>
                  <a:gd name="T82" fmla="*/ 16 w 181"/>
                  <a:gd name="T83" fmla="*/ 56 h 118"/>
                  <a:gd name="T84" fmla="*/ 9 w 181"/>
                  <a:gd name="T85" fmla="*/ 38 h 118"/>
                  <a:gd name="T86" fmla="*/ 6 w 181"/>
                  <a:gd name="T87" fmla="*/ 30 h 118"/>
                  <a:gd name="T88" fmla="*/ 4 w 181"/>
                  <a:gd name="T89" fmla="*/ 23 h 118"/>
                  <a:gd name="T90" fmla="*/ 2 w 181"/>
                  <a:gd name="T91" fmla="*/ 11 h 118"/>
                  <a:gd name="T92" fmla="*/ 0 w 181"/>
                  <a:gd name="T9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18">
                    <a:moveTo>
                      <a:pt x="0" y="0"/>
                    </a:moveTo>
                    <a:cubicBezTo>
                      <a:pt x="0" y="0"/>
                      <a:pt x="0" y="4"/>
                      <a:pt x="1" y="11"/>
                    </a:cubicBezTo>
                    <a:cubicBezTo>
                      <a:pt x="1" y="14"/>
                      <a:pt x="2" y="18"/>
                      <a:pt x="3" y="23"/>
                    </a:cubicBezTo>
                    <a:cubicBezTo>
                      <a:pt x="4" y="28"/>
                      <a:pt x="5" y="33"/>
                      <a:pt x="7" y="39"/>
                    </a:cubicBezTo>
                    <a:cubicBezTo>
                      <a:pt x="9" y="45"/>
                      <a:pt x="11" y="51"/>
                      <a:pt x="14" y="57"/>
                    </a:cubicBezTo>
                    <a:cubicBezTo>
                      <a:pt x="14" y="59"/>
                      <a:pt x="15" y="60"/>
                      <a:pt x="16" y="62"/>
                    </a:cubicBezTo>
                    <a:cubicBezTo>
                      <a:pt x="17" y="64"/>
                      <a:pt x="18" y="65"/>
                      <a:pt x="19" y="67"/>
                    </a:cubicBezTo>
                    <a:cubicBezTo>
                      <a:pt x="20" y="70"/>
                      <a:pt x="22" y="73"/>
                      <a:pt x="25" y="76"/>
                    </a:cubicBezTo>
                    <a:cubicBezTo>
                      <a:pt x="27" y="79"/>
                      <a:pt x="29" y="82"/>
                      <a:pt x="32" y="85"/>
                    </a:cubicBezTo>
                    <a:cubicBezTo>
                      <a:pt x="34" y="88"/>
                      <a:pt x="37" y="91"/>
                      <a:pt x="40" y="94"/>
                    </a:cubicBezTo>
                    <a:cubicBezTo>
                      <a:pt x="41" y="95"/>
                      <a:pt x="43" y="96"/>
                      <a:pt x="44" y="98"/>
                    </a:cubicBezTo>
                    <a:cubicBezTo>
                      <a:pt x="46" y="99"/>
                      <a:pt x="47" y="100"/>
                      <a:pt x="49" y="102"/>
                    </a:cubicBezTo>
                    <a:cubicBezTo>
                      <a:pt x="53" y="104"/>
                      <a:pt x="56" y="106"/>
                      <a:pt x="59" y="108"/>
                    </a:cubicBezTo>
                    <a:cubicBezTo>
                      <a:pt x="67" y="112"/>
                      <a:pt x="75" y="114"/>
                      <a:pt x="82" y="116"/>
                    </a:cubicBezTo>
                    <a:cubicBezTo>
                      <a:pt x="89" y="117"/>
                      <a:pt x="96" y="118"/>
                      <a:pt x="102" y="118"/>
                    </a:cubicBezTo>
                    <a:cubicBezTo>
                      <a:pt x="103" y="118"/>
                      <a:pt x="104" y="118"/>
                      <a:pt x="106" y="118"/>
                    </a:cubicBezTo>
                    <a:cubicBezTo>
                      <a:pt x="108" y="118"/>
                      <a:pt x="109" y="118"/>
                      <a:pt x="111" y="118"/>
                    </a:cubicBezTo>
                    <a:cubicBezTo>
                      <a:pt x="113" y="118"/>
                      <a:pt x="115" y="117"/>
                      <a:pt x="117" y="117"/>
                    </a:cubicBezTo>
                    <a:cubicBezTo>
                      <a:pt x="120" y="117"/>
                      <a:pt x="124" y="116"/>
                      <a:pt x="127" y="115"/>
                    </a:cubicBezTo>
                    <a:cubicBezTo>
                      <a:pt x="134" y="114"/>
                      <a:pt x="140" y="112"/>
                      <a:pt x="146" y="110"/>
                    </a:cubicBezTo>
                    <a:cubicBezTo>
                      <a:pt x="152" y="108"/>
                      <a:pt x="157" y="106"/>
                      <a:pt x="161" y="103"/>
                    </a:cubicBezTo>
                    <a:cubicBezTo>
                      <a:pt x="165" y="101"/>
                      <a:pt x="169" y="99"/>
                      <a:pt x="172" y="97"/>
                    </a:cubicBezTo>
                    <a:cubicBezTo>
                      <a:pt x="175" y="96"/>
                      <a:pt x="177" y="94"/>
                      <a:pt x="179" y="93"/>
                    </a:cubicBezTo>
                    <a:cubicBezTo>
                      <a:pt x="180" y="92"/>
                      <a:pt x="181" y="91"/>
                      <a:pt x="181" y="91"/>
                    </a:cubicBezTo>
                    <a:cubicBezTo>
                      <a:pt x="181" y="91"/>
                      <a:pt x="180" y="92"/>
                      <a:pt x="179" y="93"/>
                    </a:cubicBezTo>
                    <a:cubicBezTo>
                      <a:pt x="177" y="94"/>
                      <a:pt x="175" y="95"/>
                      <a:pt x="172" y="97"/>
                    </a:cubicBezTo>
                    <a:cubicBezTo>
                      <a:pt x="168" y="98"/>
                      <a:pt x="165" y="100"/>
                      <a:pt x="160" y="102"/>
                    </a:cubicBezTo>
                    <a:cubicBezTo>
                      <a:pt x="156" y="104"/>
                      <a:pt x="151" y="106"/>
                      <a:pt x="145" y="108"/>
                    </a:cubicBezTo>
                    <a:cubicBezTo>
                      <a:pt x="140" y="110"/>
                      <a:pt x="133" y="111"/>
                      <a:pt x="127" y="113"/>
                    </a:cubicBezTo>
                    <a:cubicBezTo>
                      <a:pt x="123" y="113"/>
                      <a:pt x="120" y="114"/>
                      <a:pt x="116" y="114"/>
                    </a:cubicBezTo>
                    <a:cubicBezTo>
                      <a:pt x="115" y="114"/>
                      <a:pt x="113" y="114"/>
                      <a:pt x="111" y="114"/>
                    </a:cubicBezTo>
                    <a:cubicBezTo>
                      <a:pt x="109" y="115"/>
                      <a:pt x="107" y="114"/>
                      <a:pt x="106" y="115"/>
                    </a:cubicBezTo>
                    <a:cubicBezTo>
                      <a:pt x="105" y="115"/>
                      <a:pt x="104" y="115"/>
                      <a:pt x="103" y="115"/>
                    </a:cubicBezTo>
                    <a:cubicBezTo>
                      <a:pt x="96" y="115"/>
                      <a:pt x="90" y="114"/>
                      <a:pt x="83" y="112"/>
                    </a:cubicBezTo>
                    <a:cubicBezTo>
                      <a:pt x="76" y="111"/>
                      <a:pt x="68" y="108"/>
                      <a:pt x="61" y="104"/>
                    </a:cubicBezTo>
                    <a:cubicBezTo>
                      <a:pt x="58" y="103"/>
                      <a:pt x="55" y="101"/>
                      <a:pt x="51" y="98"/>
                    </a:cubicBezTo>
                    <a:cubicBezTo>
                      <a:pt x="48" y="96"/>
                      <a:pt x="45" y="93"/>
                      <a:pt x="43" y="91"/>
                    </a:cubicBezTo>
                    <a:cubicBezTo>
                      <a:pt x="40" y="88"/>
                      <a:pt x="37" y="85"/>
                      <a:pt x="34" y="83"/>
                    </a:cubicBezTo>
                    <a:cubicBezTo>
                      <a:pt x="32" y="80"/>
                      <a:pt x="30" y="77"/>
                      <a:pt x="27" y="74"/>
                    </a:cubicBezTo>
                    <a:cubicBezTo>
                      <a:pt x="25" y="71"/>
                      <a:pt x="23" y="68"/>
                      <a:pt x="21" y="65"/>
                    </a:cubicBezTo>
                    <a:cubicBezTo>
                      <a:pt x="20" y="64"/>
                      <a:pt x="19" y="62"/>
                      <a:pt x="19" y="61"/>
                    </a:cubicBezTo>
                    <a:cubicBezTo>
                      <a:pt x="18" y="59"/>
                      <a:pt x="17" y="58"/>
                      <a:pt x="16" y="56"/>
                    </a:cubicBezTo>
                    <a:cubicBezTo>
                      <a:pt x="13" y="50"/>
                      <a:pt x="11" y="44"/>
                      <a:pt x="9" y="38"/>
                    </a:cubicBezTo>
                    <a:cubicBezTo>
                      <a:pt x="8" y="36"/>
                      <a:pt x="7" y="33"/>
                      <a:pt x="6" y="30"/>
                    </a:cubicBezTo>
                    <a:cubicBezTo>
                      <a:pt x="6" y="28"/>
                      <a:pt x="5" y="25"/>
                      <a:pt x="4" y="23"/>
                    </a:cubicBezTo>
                    <a:cubicBezTo>
                      <a:pt x="3" y="18"/>
                      <a:pt x="2" y="14"/>
                      <a:pt x="2" y="11"/>
                    </a:cubicBezTo>
                    <a:cubicBezTo>
                      <a:pt x="1" y="4"/>
                      <a:pt x="0" y="0"/>
                      <a:pt x="0"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1" name="îŝľîde"/>
              <p:cNvSpPr/>
              <p:nvPr/>
            </p:nvSpPr>
            <p:spPr bwMode="auto">
              <a:xfrm>
                <a:off x="5313363" y="3544888"/>
                <a:ext cx="561975" cy="288925"/>
              </a:xfrm>
              <a:custGeom>
                <a:avLst/>
                <a:gdLst>
                  <a:gd name="T0" fmla="*/ 0 w 170"/>
                  <a:gd name="T1" fmla="*/ 0 h 88"/>
                  <a:gd name="T2" fmla="*/ 5 w 170"/>
                  <a:gd name="T3" fmla="*/ 7 h 88"/>
                  <a:gd name="T4" fmla="*/ 20 w 170"/>
                  <a:gd name="T5" fmla="*/ 25 h 88"/>
                  <a:gd name="T6" fmla="*/ 30 w 170"/>
                  <a:gd name="T7" fmla="*/ 37 h 88"/>
                  <a:gd name="T8" fmla="*/ 41 w 170"/>
                  <a:gd name="T9" fmla="*/ 50 h 88"/>
                  <a:gd name="T10" fmla="*/ 70 w 170"/>
                  <a:gd name="T11" fmla="*/ 74 h 88"/>
                  <a:gd name="T12" fmla="*/ 88 w 170"/>
                  <a:gd name="T13" fmla="*/ 83 h 88"/>
                  <a:gd name="T14" fmla="*/ 106 w 170"/>
                  <a:gd name="T15" fmla="*/ 87 h 88"/>
                  <a:gd name="T16" fmla="*/ 118 w 170"/>
                  <a:gd name="T17" fmla="*/ 88 h 88"/>
                  <a:gd name="T18" fmla="*/ 123 w 170"/>
                  <a:gd name="T19" fmla="*/ 88 h 88"/>
                  <a:gd name="T20" fmla="*/ 139 w 170"/>
                  <a:gd name="T21" fmla="*/ 88 h 88"/>
                  <a:gd name="T22" fmla="*/ 152 w 170"/>
                  <a:gd name="T23" fmla="*/ 86 h 88"/>
                  <a:gd name="T24" fmla="*/ 162 w 170"/>
                  <a:gd name="T25" fmla="*/ 85 h 88"/>
                  <a:gd name="T26" fmla="*/ 168 w 170"/>
                  <a:gd name="T27" fmla="*/ 83 h 88"/>
                  <a:gd name="T28" fmla="*/ 170 w 170"/>
                  <a:gd name="T29" fmla="*/ 82 h 88"/>
                  <a:gd name="T30" fmla="*/ 168 w 170"/>
                  <a:gd name="T31" fmla="*/ 83 h 88"/>
                  <a:gd name="T32" fmla="*/ 162 w 170"/>
                  <a:gd name="T33" fmla="*/ 84 h 88"/>
                  <a:gd name="T34" fmla="*/ 152 w 170"/>
                  <a:gd name="T35" fmla="*/ 85 h 88"/>
                  <a:gd name="T36" fmla="*/ 139 w 170"/>
                  <a:gd name="T37" fmla="*/ 85 h 88"/>
                  <a:gd name="T38" fmla="*/ 138 w 170"/>
                  <a:gd name="T39" fmla="*/ 85 h 88"/>
                  <a:gd name="T40" fmla="*/ 123 w 170"/>
                  <a:gd name="T41" fmla="*/ 85 h 88"/>
                  <a:gd name="T42" fmla="*/ 115 w 170"/>
                  <a:gd name="T43" fmla="*/ 85 h 88"/>
                  <a:gd name="T44" fmla="*/ 106 w 170"/>
                  <a:gd name="T45" fmla="*/ 84 h 88"/>
                  <a:gd name="T46" fmla="*/ 89 w 170"/>
                  <a:gd name="T47" fmla="*/ 79 h 88"/>
                  <a:gd name="T48" fmla="*/ 72 w 170"/>
                  <a:gd name="T49" fmla="*/ 71 h 88"/>
                  <a:gd name="T50" fmla="*/ 44 w 170"/>
                  <a:gd name="T51" fmla="*/ 48 h 88"/>
                  <a:gd name="T52" fmla="*/ 32 w 170"/>
                  <a:gd name="T53" fmla="*/ 35 h 88"/>
                  <a:gd name="T54" fmla="*/ 22 w 170"/>
                  <a:gd name="T55" fmla="*/ 24 h 88"/>
                  <a:gd name="T56" fmla="*/ 6 w 170"/>
                  <a:gd name="T57" fmla="*/ 7 h 88"/>
                  <a:gd name="T58" fmla="*/ 0 w 17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0" h="88">
                    <a:moveTo>
                      <a:pt x="0" y="0"/>
                    </a:moveTo>
                    <a:cubicBezTo>
                      <a:pt x="0" y="0"/>
                      <a:pt x="2" y="3"/>
                      <a:pt x="5" y="7"/>
                    </a:cubicBezTo>
                    <a:cubicBezTo>
                      <a:pt x="9" y="12"/>
                      <a:pt x="14" y="18"/>
                      <a:pt x="20" y="25"/>
                    </a:cubicBezTo>
                    <a:cubicBezTo>
                      <a:pt x="23" y="29"/>
                      <a:pt x="26" y="33"/>
                      <a:pt x="30" y="37"/>
                    </a:cubicBezTo>
                    <a:cubicBezTo>
                      <a:pt x="33" y="41"/>
                      <a:pt x="37" y="46"/>
                      <a:pt x="41" y="50"/>
                    </a:cubicBezTo>
                    <a:cubicBezTo>
                      <a:pt x="50" y="59"/>
                      <a:pt x="59" y="67"/>
                      <a:pt x="70" y="74"/>
                    </a:cubicBezTo>
                    <a:cubicBezTo>
                      <a:pt x="76" y="78"/>
                      <a:pt x="82" y="80"/>
                      <a:pt x="88" y="83"/>
                    </a:cubicBezTo>
                    <a:cubicBezTo>
                      <a:pt x="94" y="85"/>
                      <a:pt x="100" y="86"/>
                      <a:pt x="106" y="87"/>
                    </a:cubicBezTo>
                    <a:cubicBezTo>
                      <a:pt x="110" y="88"/>
                      <a:pt x="114" y="88"/>
                      <a:pt x="118" y="88"/>
                    </a:cubicBezTo>
                    <a:cubicBezTo>
                      <a:pt x="119" y="88"/>
                      <a:pt x="121" y="88"/>
                      <a:pt x="123" y="88"/>
                    </a:cubicBezTo>
                    <a:cubicBezTo>
                      <a:pt x="129" y="88"/>
                      <a:pt x="134" y="88"/>
                      <a:pt x="139" y="88"/>
                    </a:cubicBezTo>
                    <a:cubicBezTo>
                      <a:pt x="143" y="87"/>
                      <a:pt x="148" y="87"/>
                      <a:pt x="152" y="86"/>
                    </a:cubicBezTo>
                    <a:cubicBezTo>
                      <a:pt x="156" y="86"/>
                      <a:pt x="159" y="85"/>
                      <a:pt x="162" y="85"/>
                    </a:cubicBezTo>
                    <a:cubicBezTo>
                      <a:pt x="164" y="84"/>
                      <a:pt x="166" y="83"/>
                      <a:pt x="168" y="83"/>
                    </a:cubicBezTo>
                    <a:cubicBezTo>
                      <a:pt x="169" y="82"/>
                      <a:pt x="170" y="82"/>
                      <a:pt x="170" y="82"/>
                    </a:cubicBezTo>
                    <a:cubicBezTo>
                      <a:pt x="170" y="82"/>
                      <a:pt x="169" y="82"/>
                      <a:pt x="168" y="83"/>
                    </a:cubicBezTo>
                    <a:cubicBezTo>
                      <a:pt x="166" y="83"/>
                      <a:pt x="164" y="83"/>
                      <a:pt x="162" y="84"/>
                    </a:cubicBezTo>
                    <a:cubicBezTo>
                      <a:pt x="159" y="84"/>
                      <a:pt x="155" y="85"/>
                      <a:pt x="152" y="85"/>
                    </a:cubicBezTo>
                    <a:cubicBezTo>
                      <a:pt x="148" y="85"/>
                      <a:pt x="143" y="85"/>
                      <a:pt x="139" y="85"/>
                    </a:cubicBezTo>
                    <a:cubicBezTo>
                      <a:pt x="138" y="85"/>
                      <a:pt x="138" y="85"/>
                      <a:pt x="138" y="85"/>
                    </a:cubicBezTo>
                    <a:cubicBezTo>
                      <a:pt x="133" y="85"/>
                      <a:pt x="128" y="85"/>
                      <a:pt x="123" y="85"/>
                    </a:cubicBezTo>
                    <a:cubicBezTo>
                      <a:pt x="120" y="85"/>
                      <a:pt x="118" y="85"/>
                      <a:pt x="115" y="85"/>
                    </a:cubicBezTo>
                    <a:cubicBezTo>
                      <a:pt x="112" y="85"/>
                      <a:pt x="109" y="84"/>
                      <a:pt x="106" y="84"/>
                    </a:cubicBezTo>
                    <a:cubicBezTo>
                      <a:pt x="101" y="83"/>
                      <a:pt x="95" y="81"/>
                      <a:pt x="89" y="79"/>
                    </a:cubicBezTo>
                    <a:cubicBezTo>
                      <a:pt x="83" y="77"/>
                      <a:pt x="78" y="74"/>
                      <a:pt x="72" y="71"/>
                    </a:cubicBezTo>
                    <a:cubicBezTo>
                      <a:pt x="62" y="64"/>
                      <a:pt x="52" y="56"/>
                      <a:pt x="44" y="48"/>
                    </a:cubicBezTo>
                    <a:cubicBezTo>
                      <a:pt x="40" y="43"/>
                      <a:pt x="36" y="39"/>
                      <a:pt x="32" y="35"/>
                    </a:cubicBezTo>
                    <a:cubicBezTo>
                      <a:pt x="28" y="31"/>
                      <a:pt x="25" y="27"/>
                      <a:pt x="22" y="24"/>
                    </a:cubicBezTo>
                    <a:cubicBezTo>
                      <a:pt x="15" y="17"/>
                      <a:pt x="10" y="11"/>
                      <a:pt x="6" y="7"/>
                    </a:cubicBezTo>
                    <a:cubicBezTo>
                      <a:pt x="2" y="3"/>
                      <a:pt x="0" y="0"/>
                      <a:pt x="0"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2" name="i$lîḓè"/>
              <p:cNvSpPr/>
              <p:nvPr/>
            </p:nvSpPr>
            <p:spPr bwMode="auto">
              <a:xfrm>
                <a:off x="6334125" y="3248026"/>
                <a:ext cx="627063" cy="428625"/>
              </a:xfrm>
              <a:custGeom>
                <a:avLst/>
                <a:gdLst>
                  <a:gd name="T0" fmla="*/ 180 w 190"/>
                  <a:gd name="T1" fmla="*/ 0 h 130"/>
                  <a:gd name="T2" fmla="*/ 178 w 190"/>
                  <a:gd name="T3" fmla="*/ 0 h 130"/>
                  <a:gd name="T4" fmla="*/ 176 w 190"/>
                  <a:gd name="T5" fmla="*/ 1 h 130"/>
                  <a:gd name="T6" fmla="*/ 175 w 190"/>
                  <a:gd name="T7" fmla="*/ 1 h 130"/>
                  <a:gd name="T8" fmla="*/ 165 w 190"/>
                  <a:gd name="T9" fmla="*/ 12 h 130"/>
                  <a:gd name="T10" fmla="*/ 159 w 190"/>
                  <a:gd name="T11" fmla="*/ 25 h 130"/>
                  <a:gd name="T12" fmla="*/ 151 w 190"/>
                  <a:gd name="T13" fmla="*/ 55 h 130"/>
                  <a:gd name="T14" fmla="*/ 148 w 190"/>
                  <a:gd name="T15" fmla="*/ 70 h 130"/>
                  <a:gd name="T16" fmla="*/ 146 w 190"/>
                  <a:gd name="T17" fmla="*/ 77 h 130"/>
                  <a:gd name="T18" fmla="*/ 143 w 190"/>
                  <a:gd name="T19" fmla="*/ 84 h 130"/>
                  <a:gd name="T20" fmla="*/ 126 w 190"/>
                  <a:gd name="T21" fmla="*/ 109 h 130"/>
                  <a:gd name="T22" fmla="*/ 101 w 190"/>
                  <a:gd name="T23" fmla="*/ 124 h 130"/>
                  <a:gd name="T24" fmla="*/ 77 w 190"/>
                  <a:gd name="T25" fmla="*/ 127 h 130"/>
                  <a:gd name="T26" fmla="*/ 73 w 190"/>
                  <a:gd name="T27" fmla="*/ 127 h 130"/>
                  <a:gd name="T28" fmla="*/ 49 w 190"/>
                  <a:gd name="T29" fmla="*/ 123 h 130"/>
                  <a:gd name="T30" fmla="*/ 13 w 190"/>
                  <a:gd name="T31" fmla="*/ 111 h 130"/>
                  <a:gd name="T32" fmla="*/ 0 w 190"/>
                  <a:gd name="T33" fmla="*/ 104 h 130"/>
                  <a:gd name="T34" fmla="*/ 3 w 190"/>
                  <a:gd name="T35" fmla="*/ 106 h 130"/>
                  <a:gd name="T36" fmla="*/ 13 w 190"/>
                  <a:gd name="T37" fmla="*/ 111 h 130"/>
                  <a:gd name="T38" fmla="*/ 48 w 190"/>
                  <a:gd name="T39" fmla="*/ 125 h 130"/>
                  <a:gd name="T40" fmla="*/ 73 w 190"/>
                  <a:gd name="T41" fmla="*/ 130 h 130"/>
                  <a:gd name="T42" fmla="*/ 80 w 190"/>
                  <a:gd name="T43" fmla="*/ 130 h 130"/>
                  <a:gd name="T44" fmla="*/ 102 w 190"/>
                  <a:gd name="T45" fmla="*/ 127 h 130"/>
                  <a:gd name="T46" fmla="*/ 129 w 190"/>
                  <a:gd name="T47" fmla="*/ 112 h 130"/>
                  <a:gd name="T48" fmla="*/ 147 w 190"/>
                  <a:gd name="T49" fmla="*/ 86 h 130"/>
                  <a:gd name="T50" fmla="*/ 150 w 190"/>
                  <a:gd name="T51" fmla="*/ 79 h 130"/>
                  <a:gd name="T52" fmla="*/ 152 w 190"/>
                  <a:gd name="T53" fmla="*/ 71 h 130"/>
                  <a:gd name="T54" fmla="*/ 155 w 190"/>
                  <a:gd name="T55" fmla="*/ 56 h 130"/>
                  <a:gd name="T56" fmla="*/ 162 w 190"/>
                  <a:gd name="T57" fmla="*/ 27 h 130"/>
                  <a:gd name="T58" fmla="*/ 168 w 190"/>
                  <a:gd name="T59" fmla="*/ 14 h 130"/>
                  <a:gd name="T60" fmla="*/ 176 w 190"/>
                  <a:gd name="T61" fmla="*/ 4 h 130"/>
                  <a:gd name="T62" fmla="*/ 177 w 190"/>
                  <a:gd name="T63" fmla="*/ 3 h 130"/>
                  <a:gd name="T64" fmla="*/ 179 w 190"/>
                  <a:gd name="T65" fmla="*/ 3 h 130"/>
                  <a:gd name="T66" fmla="*/ 180 w 190"/>
                  <a:gd name="T67" fmla="*/ 3 h 130"/>
                  <a:gd name="T68" fmla="*/ 181 w 190"/>
                  <a:gd name="T69" fmla="*/ 3 h 130"/>
                  <a:gd name="T70" fmla="*/ 185 w 190"/>
                  <a:gd name="T71" fmla="*/ 6 h 130"/>
                  <a:gd name="T72" fmla="*/ 188 w 190"/>
                  <a:gd name="T73" fmla="*/ 17 h 130"/>
                  <a:gd name="T74" fmla="*/ 186 w 190"/>
                  <a:gd name="T75" fmla="*/ 28 h 130"/>
                  <a:gd name="T76" fmla="*/ 183 w 190"/>
                  <a:gd name="T77" fmla="*/ 32 h 130"/>
                  <a:gd name="T78" fmla="*/ 179 w 190"/>
                  <a:gd name="T79" fmla="*/ 33 h 130"/>
                  <a:gd name="T80" fmla="*/ 179 w 190"/>
                  <a:gd name="T81" fmla="*/ 33 h 130"/>
                  <a:gd name="T82" fmla="*/ 173 w 190"/>
                  <a:gd name="T83" fmla="*/ 29 h 130"/>
                  <a:gd name="T84" fmla="*/ 172 w 190"/>
                  <a:gd name="T85" fmla="*/ 21 h 130"/>
                  <a:gd name="T86" fmla="*/ 173 w 190"/>
                  <a:gd name="T87" fmla="*/ 18 h 130"/>
                  <a:gd name="T88" fmla="*/ 174 w 190"/>
                  <a:gd name="T89" fmla="*/ 17 h 130"/>
                  <a:gd name="T90" fmla="*/ 175 w 190"/>
                  <a:gd name="T91" fmla="*/ 17 h 130"/>
                  <a:gd name="T92" fmla="*/ 177 w 190"/>
                  <a:gd name="T93" fmla="*/ 20 h 130"/>
                  <a:gd name="T94" fmla="*/ 177 w 190"/>
                  <a:gd name="T95" fmla="*/ 24 h 130"/>
                  <a:gd name="T96" fmla="*/ 177 w 190"/>
                  <a:gd name="T97" fmla="*/ 24 h 130"/>
                  <a:gd name="T98" fmla="*/ 177 w 190"/>
                  <a:gd name="T99" fmla="*/ 20 h 130"/>
                  <a:gd name="T100" fmla="*/ 175 w 190"/>
                  <a:gd name="T101" fmla="*/ 17 h 130"/>
                  <a:gd name="T102" fmla="*/ 174 w 190"/>
                  <a:gd name="T103" fmla="*/ 17 h 130"/>
                  <a:gd name="T104" fmla="*/ 172 w 190"/>
                  <a:gd name="T105" fmla="*/ 18 h 130"/>
                  <a:gd name="T106" fmla="*/ 171 w 190"/>
                  <a:gd name="T107" fmla="*/ 21 h 130"/>
                  <a:gd name="T108" fmla="*/ 172 w 190"/>
                  <a:gd name="T109" fmla="*/ 29 h 130"/>
                  <a:gd name="T110" fmla="*/ 179 w 190"/>
                  <a:gd name="T111" fmla="*/ 34 h 130"/>
                  <a:gd name="T112" fmla="*/ 184 w 190"/>
                  <a:gd name="T113" fmla="*/ 33 h 130"/>
                  <a:gd name="T114" fmla="*/ 188 w 190"/>
                  <a:gd name="T115" fmla="*/ 29 h 130"/>
                  <a:gd name="T116" fmla="*/ 190 w 190"/>
                  <a:gd name="T117" fmla="*/ 17 h 130"/>
                  <a:gd name="T118" fmla="*/ 188 w 190"/>
                  <a:gd name="T119" fmla="*/ 5 h 130"/>
                  <a:gd name="T120" fmla="*/ 182 w 190"/>
                  <a:gd name="T121" fmla="*/ 0 h 130"/>
                  <a:gd name="T122" fmla="*/ 180 w 190"/>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 h="130">
                    <a:moveTo>
                      <a:pt x="180" y="0"/>
                    </a:moveTo>
                    <a:cubicBezTo>
                      <a:pt x="179" y="0"/>
                      <a:pt x="179" y="0"/>
                      <a:pt x="178" y="0"/>
                    </a:cubicBezTo>
                    <a:cubicBezTo>
                      <a:pt x="177" y="0"/>
                      <a:pt x="177" y="0"/>
                      <a:pt x="176" y="1"/>
                    </a:cubicBezTo>
                    <a:cubicBezTo>
                      <a:pt x="176" y="1"/>
                      <a:pt x="175" y="1"/>
                      <a:pt x="175" y="1"/>
                    </a:cubicBezTo>
                    <a:cubicBezTo>
                      <a:pt x="170" y="4"/>
                      <a:pt x="167" y="8"/>
                      <a:pt x="165" y="12"/>
                    </a:cubicBezTo>
                    <a:cubicBezTo>
                      <a:pt x="162" y="16"/>
                      <a:pt x="161" y="21"/>
                      <a:pt x="159" y="25"/>
                    </a:cubicBezTo>
                    <a:cubicBezTo>
                      <a:pt x="156" y="35"/>
                      <a:pt x="153" y="45"/>
                      <a:pt x="151" y="55"/>
                    </a:cubicBezTo>
                    <a:cubicBezTo>
                      <a:pt x="150" y="60"/>
                      <a:pt x="149" y="65"/>
                      <a:pt x="148" y="70"/>
                    </a:cubicBezTo>
                    <a:cubicBezTo>
                      <a:pt x="147" y="73"/>
                      <a:pt x="147" y="75"/>
                      <a:pt x="146" y="77"/>
                    </a:cubicBezTo>
                    <a:cubicBezTo>
                      <a:pt x="145" y="80"/>
                      <a:pt x="144" y="82"/>
                      <a:pt x="143" y="84"/>
                    </a:cubicBezTo>
                    <a:cubicBezTo>
                      <a:pt x="139" y="94"/>
                      <a:pt x="133" y="103"/>
                      <a:pt x="126" y="109"/>
                    </a:cubicBezTo>
                    <a:cubicBezTo>
                      <a:pt x="119" y="116"/>
                      <a:pt x="110" y="121"/>
                      <a:pt x="101" y="124"/>
                    </a:cubicBezTo>
                    <a:cubicBezTo>
                      <a:pt x="93" y="126"/>
                      <a:pt x="85" y="127"/>
                      <a:pt x="77" y="127"/>
                    </a:cubicBezTo>
                    <a:cubicBezTo>
                      <a:pt x="76" y="127"/>
                      <a:pt x="75" y="127"/>
                      <a:pt x="73" y="127"/>
                    </a:cubicBezTo>
                    <a:cubicBezTo>
                      <a:pt x="64" y="126"/>
                      <a:pt x="56" y="125"/>
                      <a:pt x="49" y="123"/>
                    </a:cubicBezTo>
                    <a:cubicBezTo>
                      <a:pt x="33" y="119"/>
                      <a:pt x="21" y="114"/>
                      <a:pt x="13" y="111"/>
                    </a:cubicBezTo>
                    <a:cubicBezTo>
                      <a:pt x="5" y="107"/>
                      <a:pt x="0" y="104"/>
                      <a:pt x="0" y="104"/>
                    </a:cubicBezTo>
                    <a:cubicBezTo>
                      <a:pt x="0" y="104"/>
                      <a:pt x="1" y="105"/>
                      <a:pt x="3" y="106"/>
                    </a:cubicBezTo>
                    <a:cubicBezTo>
                      <a:pt x="5" y="108"/>
                      <a:pt x="9" y="109"/>
                      <a:pt x="13" y="111"/>
                    </a:cubicBezTo>
                    <a:cubicBezTo>
                      <a:pt x="21" y="115"/>
                      <a:pt x="33" y="121"/>
                      <a:pt x="48" y="125"/>
                    </a:cubicBezTo>
                    <a:cubicBezTo>
                      <a:pt x="56" y="127"/>
                      <a:pt x="64" y="129"/>
                      <a:pt x="73" y="130"/>
                    </a:cubicBezTo>
                    <a:cubicBezTo>
                      <a:pt x="75" y="130"/>
                      <a:pt x="78" y="130"/>
                      <a:pt x="80" y="130"/>
                    </a:cubicBezTo>
                    <a:cubicBezTo>
                      <a:pt x="87" y="130"/>
                      <a:pt x="94" y="129"/>
                      <a:pt x="102" y="127"/>
                    </a:cubicBezTo>
                    <a:cubicBezTo>
                      <a:pt x="111" y="124"/>
                      <a:pt x="121" y="119"/>
                      <a:pt x="129" y="112"/>
                    </a:cubicBezTo>
                    <a:cubicBezTo>
                      <a:pt x="136" y="105"/>
                      <a:pt x="142" y="96"/>
                      <a:pt x="147" y="86"/>
                    </a:cubicBezTo>
                    <a:cubicBezTo>
                      <a:pt x="148" y="84"/>
                      <a:pt x="149" y="81"/>
                      <a:pt x="150" y="79"/>
                    </a:cubicBezTo>
                    <a:cubicBezTo>
                      <a:pt x="150" y="76"/>
                      <a:pt x="151" y="73"/>
                      <a:pt x="152" y="71"/>
                    </a:cubicBezTo>
                    <a:cubicBezTo>
                      <a:pt x="153" y="66"/>
                      <a:pt x="154" y="61"/>
                      <a:pt x="155" y="56"/>
                    </a:cubicBezTo>
                    <a:cubicBezTo>
                      <a:pt x="157" y="46"/>
                      <a:pt x="159" y="36"/>
                      <a:pt x="162" y="27"/>
                    </a:cubicBezTo>
                    <a:cubicBezTo>
                      <a:pt x="164" y="22"/>
                      <a:pt x="166" y="18"/>
                      <a:pt x="168" y="14"/>
                    </a:cubicBezTo>
                    <a:cubicBezTo>
                      <a:pt x="170" y="10"/>
                      <a:pt x="173" y="6"/>
                      <a:pt x="176" y="4"/>
                    </a:cubicBezTo>
                    <a:cubicBezTo>
                      <a:pt x="177" y="3"/>
                      <a:pt x="177" y="3"/>
                      <a:pt x="177" y="3"/>
                    </a:cubicBezTo>
                    <a:cubicBezTo>
                      <a:pt x="178" y="3"/>
                      <a:pt x="178" y="3"/>
                      <a:pt x="179" y="3"/>
                    </a:cubicBezTo>
                    <a:cubicBezTo>
                      <a:pt x="179" y="3"/>
                      <a:pt x="180" y="3"/>
                      <a:pt x="180" y="3"/>
                    </a:cubicBezTo>
                    <a:cubicBezTo>
                      <a:pt x="181" y="3"/>
                      <a:pt x="181" y="3"/>
                      <a:pt x="181" y="3"/>
                    </a:cubicBezTo>
                    <a:cubicBezTo>
                      <a:pt x="183" y="3"/>
                      <a:pt x="185" y="4"/>
                      <a:pt x="185" y="6"/>
                    </a:cubicBezTo>
                    <a:cubicBezTo>
                      <a:pt x="187" y="9"/>
                      <a:pt x="188" y="13"/>
                      <a:pt x="188" y="17"/>
                    </a:cubicBezTo>
                    <a:cubicBezTo>
                      <a:pt x="188" y="21"/>
                      <a:pt x="187" y="25"/>
                      <a:pt x="186" y="28"/>
                    </a:cubicBezTo>
                    <a:cubicBezTo>
                      <a:pt x="185" y="29"/>
                      <a:pt x="184" y="31"/>
                      <a:pt x="183" y="32"/>
                    </a:cubicBezTo>
                    <a:cubicBezTo>
                      <a:pt x="182" y="32"/>
                      <a:pt x="180" y="33"/>
                      <a:pt x="179" y="33"/>
                    </a:cubicBezTo>
                    <a:cubicBezTo>
                      <a:pt x="179" y="33"/>
                      <a:pt x="179" y="33"/>
                      <a:pt x="179" y="33"/>
                    </a:cubicBezTo>
                    <a:cubicBezTo>
                      <a:pt x="176" y="33"/>
                      <a:pt x="174" y="31"/>
                      <a:pt x="173" y="29"/>
                    </a:cubicBezTo>
                    <a:cubicBezTo>
                      <a:pt x="172" y="26"/>
                      <a:pt x="171" y="24"/>
                      <a:pt x="172" y="21"/>
                    </a:cubicBezTo>
                    <a:cubicBezTo>
                      <a:pt x="172" y="20"/>
                      <a:pt x="172" y="19"/>
                      <a:pt x="173" y="18"/>
                    </a:cubicBezTo>
                    <a:cubicBezTo>
                      <a:pt x="173" y="18"/>
                      <a:pt x="174" y="17"/>
                      <a:pt x="174" y="17"/>
                    </a:cubicBezTo>
                    <a:cubicBezTo>
                      <a:pt x="175" y="17"/>
                      <a:pt x="175" y="17"/>
                      <a:pt x="175" y="17"/>
                    </a:cubicBezTo>
                    <a:cubicBezTo>
                      <a:pt x="176" y="18"/>
                      <a:pt x="177" y="19"/>
                      <a:pt x="177" y="20"/>
                    </a:cubicBezTo>
                    <a:cubicBezTo>
                      <a:pt x="177" y="23"/>
                      <a:pt x="177" y="24"/>
                      <a:pt x="177" y="24"/>
                    </a:cubicBezTo>
                    <a:cubicBezTo>
                      <a:pt x="177" y="24"/>
                      <a:pt x="177" y="24"/>
                      <a:pt x="177" y="24"/>
                    </a:cubicBezTo>
                    <a:cubicBezTo>
                      <a:pt x="177" y="24"/>
                      <a:pt x="177" y="23"/>
                      <a:pt x="177" y="20"/>
                    </a:cubicBezTo>
                    <a:cubicBezTo>
                      <a:pt x="177" y="19"/>
                      <a:pt x="177" y="17"/>
                      <a:pt x="175" y="17"/>
                    </a:cubicBezTo>
                    <a:cubicBezTo>
                      <a:pt x="175" y="17"/>
                      <a:pt x="175" y="17"/>
                      <a:pt x="174" y="17"/>
                    </a:cubicBezTo>
                    <a:cubicBezTo>
                      <a:pt x="173" y="17"/>
                      <a:pt x="173" y="17"/>
                      <a:pt x="172" y="18"/>
                    </a:cubicBezTo>
                    <a:cubicBezTo>
                      <a:pt x="172" y="19"/>
                      <a:pt x="171" y="20"/>
                      <a:pt x="171" y="21"/>
                    </a:cubicBezTo>
                    <a:cubicBezTo>
                      <a:pt x="170" y="24"/>
                      <a:pt x="171" y="26"/>
                      <a:pt x="172" y="29"/>
                    </a:cubicBezTo>
                    <a:cubicBezTo>
                      <a:pt x="173" y="32"/>
                      <a:pt x="175" y="34"/>
                      <a:pt x="179" y="34"/>
                    </a:cubicBezTo>
                    <a:cubicBezTo>
                      <a:pt x="181" y="34"/>
                      <a:pt x="182" y="34"/>
                      <a:pt x="184" y="33"/>
                    </a:cubicBezTo>
                    <a:cubicBezTo>
                      <a:pt x="186" y="32"/>
                      <a:pt x="187" y="30"/>
                      <a:pt x="188" y="29"/>
                    </a:cubicBezTo>
                    <a:cubicBezTo>
                      <a:pt x="189" y="25"/>
                      <a:pt x="190" y="21"/>
                      <a:pt x="190" y="17"/>
                    </a:cubicBezTo>
                    <a:cubicBezTo>
                      <a:pt x="190" y="13"/>
                      <a:pt x="190" y="9"/>
                      <a:pt x="188" y="5"/>
                    </a:cubicBezTo>
                    <a:cubicBezTo>
                      <a:pt x="187" y="3"/>
                      <a:pt x="185" y="1"/>
                      <a:pt x="182" y="0"/>
                    </a:cubicBezTo>
                    <a:cubicBezTo>
                      <a:pt x="181" y="0"/>
                      <a:pt x="181" y="0"/>
                      <a:pt x="180"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3" name="isḷîḋe"/>
              <p:cNvSpPr/>
              <p:nvPr/>
            </p:nvSpPr>
            <p:spPr bwMode="auto">
              <a:xfrm>
                <a:off x="6442075" y="3409951"/>
                <a:ext cx="492125" cy="303213"/>
              </a:xfrm>
              <a:custGeom>
                <a:avLst/>
                <a:gdLst>
                  <a:gd name="T0" fmla="*/ 149 w 149"/>
                  <a:gd name="T1" fmla="*/ 0 h 92"/>
                  <a:gd name="T2" fmla="*/ 145 w 149"/>
                  <a:gd name="T3" fmla="*/ 7 h 92"/>
                  <a:gd name="T4" fmla="*/ 139 w 149"/>
                  <a:gd name="T5" fmla="*/ 16 h 92"/>
                  <a:gd name="T6" fmla="*/ 133 w 149"/>
                  <a:gd name="T7" fmla="*/ 26 h 92"/>
                  <a:gd name="T8" fmla="*/ 126 w 149"/>
                  <a:gd name="T9" fmla="*/ 39 h 92"/>
                  <a:gd name="T10" fmla="*/ 118 w 149"/>
                  <a:gd name="T11" fmla="*/ 53 h 92"/>
                  <a:gd name="T12" fmla="*/ 94 w 149"/>
                  <a:gd name="T13" fmla="*/ 78 h 92"/>
                  <a:gd name="T14" fmla="*/ 86 w 149"/>
                  <a:gd name="T15" fmla="*/ 82 h 92"/>
                  <a:gd name="T16" fmla="*/ 78 w 149"/>
                  <a:gd name="T17" fmla="*/ 85 h 92"/>
                  <a:gd name="T18" fmla="*/ 70 w 149"/>
                  <a:gd name="T19" fmla="*/ 88 h 92"/>
                  <a:gd name="T20" fmla="*/ 61 w 149"/>
                  <a:gd name="T21" fmla="*/ 89 h 92"/>
                  <a:gd name="T22" fmla="*/ 54 w 149"/>
                  <a:gd name="T23" fmla="*/ 89 h 92"/>
                  <a:gd name="T24" fmla="*/ 53 w 149"/>
                  <a:gd name="T25" fmla="*/ 89 h 92"/>
                  <a:gd name="T26" fmla="*/ 45 w 149"/>
                  <a:gd name="T27" fmla="*/ 88 h 92"/>
                  <a:gd name="T28" fmla="*/ 31 w 149"/>
                  <a:gd name="T29" fmla="*/ 86 h 92"/>
                  <a:gd name="T30" fmla="*/ 9 w 149"/>
                  <a:gd name="T31" fmla="*/ 83 h 92"/>
                  <a:gd name="T32" fmla="*/ 0 w 149"/>
                  <a:gd name="T33" fmla="*/ 82 h 92"/>
                  <a:gd name="T34" fmla="*/ 9 w 149"/>
                  <a:gd name="T35" fmla="*/ 84 h 92"/>
                  <a:gd name="T36" fmla="*/ 18 w 149"/>
                  <a:gd name="T37" fmla="*/ 86 h 92"/>
                  <a:gd name="T38" fmla="*/ 30 w 149"/>
                  <a:gd name="T39" fmla="*/ 89 h 92"/>
                  <a:gd name="T40" fmla="*/ 45 w 149"/>
                  <a:gd name="T41" fmla="*/ 91 h 92"/>
                  <a:gd name="T42" fmla="*/ 53 w 149"/>
                  <a:gd name="T43" fmla="*/ 92 h 92"/>
                  <a:gd name="T44" fmla="*/ 56 w 149"/>
                  <a:gd name="T45" fmla="*/ 92 h 92"/>
                  <a:gd name="T46" fmla="*/ 58 w 149"/>
                  <a:gd name="T47" fmla="*/ 92 h 92"/>
                  <a:gd name="T48" fmla="*/ 61 w 149"/>
                  <a:gd name="T49" fmla="*/ 92 h 92"/>
                  <a:gd name="T50" fmla="*/ 61 w 149"/>
                  <a:gd name="T51" fmla="*/ 92 h 92"/>
                  <a:gd name="T52" fmla="*/ 70 w 149"/>
                  <a:gd name="T53" fmla="*/ 91 h 92"/>
                  <a:gd name="T54" fmla="*/ 79 w 149"/>
                  <a:gd name="T55" fmla="*/ 89 h 92"/>
                  <a:gd name="T56" fmla="*/ 88 w 149"/>
                  <a:gd name="T57" fmla="*/ 86 h 92"/>
                  <a:gd name="T58" fmla="*/ 96 w 149"/>
                  <a:gd name="T59" fmla="*/ 81 h 92"/>
                  <a:gd name="T60" fmla="*/ 121 w 149"/>
                  <a:gd name="T61" fmla="*/ 55 h 92"/>
                  <a:gd name="T62" fmla="*/ 129 w 149"/>
                  <a:gd name="T63" fmla="*/ 41 h 92"/>
                  <a:gd name="T64" fmla="*/ 135 w 149"/>
                  <a:gd name="T65" fmla="*/ 28 h 92"/>
                  <a:gd name="T66" fmla="*/ 141 w 149"/>
                  <a:gd name="T67" fmla="*/ 16 h 92"/>
                  <a:gd name="T68" fmla="*/ 145 w 149"/>
                  <a:gd name="T69" fmla="*/ 8 h 92"/>
                  <a:gd name="T70" fmla="*/ 149 w 149"/>
                  <a:gd name="T7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9" h="92">
                    <a:moveTo>
                      <a:pt x="149" y="0"/>
                    </a:moveTo>
                    <a:cubicBezTo>
                      <a:pt x="149" y="0"/>
                      <a:pt x="147" y="3"/>
                      <a:pt x="145" y="7"/>
                    </a:cubicBezTo>
                    <a:cubicBezTo>
                      <a:pt x="143" y="10"/>
                      <a:pt x="141" y="12"/>
                      <a:pt x="139" y="16"/>
                    </a:cubicBezTo>
                    <a:cubicBezTo>
                      <a:pt x="138" y="19"/>
                      <a:pt x="136" y="22"/>
                      <a:pt x="133" y="26"/>
                    </a:cubicBezTo>
                    <a:cubicBezTo>
                      <a:pt x="131" y="30"/>
                      <a:pt x="129" y="35"/>
                      <a:pt x="126" y="39"/>
                    </a:cubicBezTo>
                    <a:cubicBezTo>
                      <a:pt x="124" y="44"/>
                      <a:pt x="121" y="49"/>
                      <a:pt x="118" y="53"/>
                    </a:cubicBezTo>
                    <a:cubicBezTo>
                      <a:pt x="112" y="63"/>
                      <a:pt x="104" y="72"/>
                      <a:pt x="94" y="78"/>
                    </a:cubicBezTo>
                    <a:cubicBezTo>
                      <a:pt x="91" y="80"/>
                      <a:pt x="89" y="81"/>
                      <a:pt x="86" y="82"/>
                    </a:cubicBezTo>
                    <a:cubicBezTo>
                      <a:pt x="83" y="83"/>
                      <a:pt x="81" y="85"/>
                      <a:pt x="78" y="85"/>
                    </a:cubicBezTo>
                    <a:cubicBezTo>
                      <a:pt x="75" y="86"/>
                      <a:pt x="72" y="87"/>
                      <a:pt x="70" y="88"/>
                    </a:cubicBezTo>
                    <a:cubicBezTo>
                      <a:pt x="67" y="88"/>
                      <a:pt x="64" y="88"/>
                      <a:pt x="61" y="89"/>
                    </a:cubicBezTo>
                    <a:cubicBezTo>
                      <a:pt x="59" y="89"/>
                      <a:pt x="56" y="89"/>
                      <a:pt x="54" y="89"/>
                    </a:cubicBezTo>
                    <a:cubicBezTo>
                      <a:pt x="53" y="89"/>
                      <a:pt x="53" y="89"/>
                      <a:pt x="53" y="89"/>
                    </a:cubicBezTo>
                    <a:cubicBezTo>
                      <a:pt x="50" y="89"/>
                      <a:pt x="48" y="89"/>
                      <a:pt x="45" y="88"/>
                    </a:cubicBezTo>
                    <a:cubicBezTo>
                      <a:pt x="40" y="88"/>
                      <a:pt x="35" y="87"/>
                      <a:pt x="31" y="86"/>
                    </a:cubicBezTo>
                    <a:cubicBezTo>
                      <a:pt x="22" y="85"/>
                      <a:pt x="14" y="84"/>
                      <a:pt x="9" y="83"/>
                    </a:cubicBezTo>
                    <a:cubicBezTo>
                      <a:pt x="3" y="82"/>
                      <a:pt x="0" y="82"/>
                      <a:pt x="0" y="82"/>
                    </a:cubicBezTo>
                    <a:cubicBezTo>
                      <a:pt x="0" y="82"/>
                      <a:pt x="3" y="83"/>
                      <a:pt x="9" y="84"/>
                    </a:cubicBezTo>
                    <a:cubicBezTo>
                      <a:pt x="11" y="84"/>
                      <a:pt x="14" y="85"/>
                      <a:pt x="18" y="86"/>
                    </a:cubicBezTo>
                    <a:cubicBezTo>
                      <a:pt x="22" y="87"/>
                      <a:pt x="26" y="88"/>
                      <a:pt x="30" y="89"/>
                    </a:cubicBezTo>
                    <a:cubicBezTo>
                      <a:pt x="35" y="90"/>
                      <a:pt x="39" y="91"/>
                      <a:pt x="45" y="91"/>
                    </a:cubicBezTo>
                    <a:cubicBezTo>
                      <a:pt x="47" y="92"/>
                      <a:pt x="50" y="92"/>
                      <a:pt x="53" y="92"/>
                    </a:cubicBezTo>
                    <a:cubicBezTo>
                      <a:pt x="54" y="92"/>
                      <a:pt x="55" y="92"/>
                      <a:pt x="56" y="92"/>
                    </a:cubicBezTo>
                    <a:cubicBezTo>
                      <a:pt x="57" y="92"/>
                      <a:pt x="57" y="92"/>
                      <a:pt x="58" y="92"/>
                    </a:cubicBezTo>
                    <a:cubicBezTo>
                      <a:pt x="59" y="92"/>
                      <a:pt x="60" y="92"/>
                      <a:pt x="61" y="92"/>
                    </a:cubicBezTo>
                    <a:cubicBezTo>
                      <a:pt x="61" y="92"/>
                      <a:pt x="61" y="92"/>
                      <a:pt x="61" y="92"/>
                    </a:cubicBezTo>
                    <a:cubicBezTo>
                      <a:pt x="64" y="92"/>
                      <a:pt x="67" y="92"/>
                      <a:pt x="70" y="91"/>
                    </a:cubicBezTo>
                    <a:cubicBezTo>
                      <a:pt x="73" y="91"/>
                      <a:pt x="76" y="90"/>
                      <a:pt x="79" y="89"/>
                    </a:cubicBezTo>
                    <a:cubicBezTo>
                      <a:pt x="82" y="88"/>
                      <a:pt x="85" y="87"/>
                      <a:pt x="88" y="86"/>
                    </a:cubicBezTo>
                    <a:cubicBezTo>
                      <a:pt x="90" y="84"/>
                      <a:pt x="93" y="83"/>
                      <a:pt x="96" y="81"/>
                    </a:cubicBezTo>
                    <a:cubicBezTo>
                      <a:pt x="106" y="74"/>
                      <a:pt x="115" y="65"/>
                      <a:pt x="121" y="55"/>
                    </a:cubicBezTo>
                    <a:cubicBezTo>
                      <a:pt x="124" y="50"/>
                      <a:pt x="127" y="46"/>
                      <a:pt x="129" y="41"/>
                    </a:cubicBezTo>
                    <a:cubicBezTo>
                      <a:pt x="131" y="36"/>
                      <a:pt x="133" y="32"/>
                      <a:pt x="135" y="28"/>
                    </a:cubicBezTo>
                    <a:cubicBezTo>
                      <a:pt x="137" y="23"/>
                      <a:pt x="139" y="20"/>
                      <a:pt x="141" y="16"/>
                    </a:cubicBezTo>
                    <a:cubicBezTo>
                      <a:pt x="142" y="13"/>
                      <a:pt x="144" y="10"/>
                      <a:pt x="145" y="8"/>
                    </a:cubicBezTo>
                    <a:cubicBezTo>
                      <a:pt x="148" y="3"/>
                      <a:pt x="149" y="0"/>
                      <a:pt x="149"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4" name="íŝ1îďè"/>
              <p:cNvSpPr/>
              <p:nvPr/>
            </p:nvSpPr>
            <p:spPr bwMode="auto">
              <a:xfrm>
                <a:off x="6481763" y="3382963"/>
                <a:ext cx="338138" cy="273050"/>
              </a:xfrm>
              <a:custGeom>
                <a:avLst/>
                <a:gdLst>
                  <a:gd name="T0" fmla="*/ 102 w 102"/>
                  <a:gd name="T1" fmla="*/ 0 h 83"/>
                  <a:gd name="T2" fmla="*/ 100 w 102"/>
                  <a:gd name="T3" fmla="*/ 6 h 83"/>
                  <a:gd name="T4" fmla="*/ 94 w 102"/>
                  <a:gd name="T5" fmla="*/ 22 h 83"/>
                  <a:gd name="T6" fmla="*/ 90 w 102"/>
                  <a:gd name="T7" fmla="*/ 32 h 83"/>
                  <a:gd name="T8" fmla="*/ 84 w 102"/>
                  <a:gd name="T9" fmla="*/ 43 h 83"/>
                  <a:gd name="T10" fmla="*/ 80 w 102"/>
                  <a:gd name="T11" fmla="*/ 48 h 83"/>
                  <a:gd name="T12" fmla="*/ 76 w 102"/>
                  <a:gd name="T13" fmla="*/ 53 h 83"/>
                  <a:gd name="T14" fmla="*/ 72 w 102"/>
                  <a:gd name="T15" fmla="*/ 58 h 83"/>
                  <a:gd name="T16" fmla="*/ 67 w 102"/>
                  <a:gd name="T17" fmla="*/ 63 h 83"/>
                  <a:gd name="T18" fmla="*/ 62 w 102"/>
                  <a:gd name="T19" fmla="*/ 68 h 83"/>
                  <a:gd name="T20" fmla="*/ 57 w 102"/>
                  <a:gd name="T21" fmla="*/ 71 h 83"/>
                  <a:gd name="T22" fmla="*/ 45 w 102"/>
                  <a:gd name="T23" fmla="*/ 77 h 83"/>
                  <a:gd name="T24" fmla="*/ 39 w 102"/>
                  <a:gd name="T25" fmla="*/ 79 h 83"/>
                  <a:gd name="T26" fmla="*/ 33 w 102"/>
                  <a:gd name="T27" fmla="*/ 80 h 83"/>
                  <a:gd name="T28" fmla="*/ 22 w 102"/>
                  <a:gd name="T29" fmla="*/ 81 h 83"/>
                  <a:gd name="T30" fmla="*/ 17 w 102"/>
                  <a:gd name="T31" fmla="*/ 81 h 83"/>
                  <a:gd name="T32" fmla="*/ 13 w 102"/>
                  <a:gd name="T33" fmla="*/ 81 h 83"/>
                  <a:gd name="T34" fmla="*/ 6 w 102"/>
                  <a:gd name="T35" fmla="*/ 80 h 83"/>
                  <a:gd name="T36" fmla="*/ 2 w 102"/>
                  <a:gd name="T37" fmla="*/ 78 h 83"/>
                  <a:gd name="T38" fmla="*/ 0 w 102"/>
                  <a:gd name="T39" fmla="*/ 78 h 83"/>
                  <a:gd name="T40" fmla="*/ 2 w 102"/>
                  <a:gd name="T41" fmla="*/ 79 h 83"/>
                  <a:gd name="T42" fmla="*/ 6 w 102"/>
                  <a:gd name="T43" fmla="*/ 81 h 83"/>
                  <a:gd name="T44" fmla="*/ 22 w 102"/>
                  <a:gd name="T45" fmla="*/ 83 h 83"/>
                  <a:gd name="T46" fmla="*/ 22 w 102"/>
                  <a:gd name="T47" fmla="*/ 83 h 83"/>
                  <a:gd name="T48" fmla="*/ 23 w 102"/>
                  <a:gd name="T49" fmla="*/ 83 h 83"/>
                  <a:gd name="T50" fmla="*/ 34 w 102"/>
                  <a:gd name="T51" fmla="*/ 83 h 83"/>
                  <a:gd name="T52" fmla="*/ 40 w 102"/>
                  <a:gd name="T53" fmla="*/ 82 h 83"/>
                  <a:gd name="T54" fmla="*/ 46 w 102"/>
                  <a:gd name="T55" fmla="*/ 80 h 83"/>
                  <a:gd name="T56" fmla="*/ 59 w 102"/>
                  <a:gd name="T57" fmla="*/ 75 h 83"/>
                  <a:gd name="T58" fmla="*/ 65 w 102"/>
                  <a:gd name="T59" fmla="*/ 71 h 83"/>
                  <a:gd name="T60" fmla="*/ 70 w 102"/>
                  <a:gd name="T61" fmla="*/ 66 h 83"/>
                  <a:gd name="T62" fmla="*/ 75 w 102"/>
                  <a:gd name="T63" fmla="*/ 61 h 83"/>
                  <a:gd name="T64" fmla="*/ 79 w 102"/>
                  <a:gd name="T65" fmla="*/ 56 h 83"/>
                  <a:gd name="T66" fmla="*/ 83 w 102"/>
                  <a:gd name="T67" fmla="*/ 50 h 83"/>
                  <a:gd name="T68" fmla="*/ 87 w 102"/>
                  <a:gd name="T69" fmla="*/ 44 h 83"/>
                  <a:gd name="T70" fmla="*/ 92 w 102"/>
                  <a:gd name="T71" fmla="*/ 33 h 83"/>
                  <a:gd name="T72" fmla="*/ 96 w 102"/>
                  <a:gd name="T73" fmla="*/ 23 h 83"/>
                  <a:gd name="T74" fmla="*/ 99 w 102"/>
                  <a:gd name="T75" fmla="*/ 14 h 83"/>
                  <a:gd name="T76" fmla="*/ 101 w 102"/>
                  <a:gd name="T77" fmla="*/ 7 h 83"/>
                  <a:gd name="T78" fmla="*/ 102 w 102"/>
                  <a:gd name="T7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 h="83">
                    <a:moveTo>
                      <a:pt x="102" y="0"/>
                    </a:moveTo>
                    <a:cubicBezTo>
                      <a:pt x="102" y="0"/>
                      <a:pt x="101" y="2"/>
                      <a:pt x="100" y="6"/>
                    </a:cubicBezTo>
                    <a:cubicBezTo>
                      <a:pt x="99" y="10"/>
                      <a:pt x="97" y="16"/>
                      <a:pt x="94" y="22"/>
                    </a:cubicBezTo>
                    <a:cubicBezTo>
                      <a:pt x="93" y="25"/>
                      <a:pt x="91" y="28"/>
                      <a:pt x="90" y="32"/>
                    </a:cubicBezTo>
                    <a:cubicBezTo>
                      <a:pt x="88" y="35"/>
                      <a:pt x="86" y="39"/>
                      <a:pt x="84" y="43"/>
                    </a:cubicBezTo>
                    <a:cubicBezTo>
                      <a:pt x="82" y="44"/>
                      <a:pt x="81" y="46"/>
                      <a:pt x="80" y="48"/>
                    </a:cubicBezTo>
                    <a:cubicBezTo>
                      <a:pt x="79" y="50"/>
                      <a:pt x="78" y="52"/>
                      <a:pt x="76" y="53"/>
                    </a:cubicBezTo>
                    <a:cubicBezTo>
                      <a:pt x="75" y="55"/>
                      <a:pt x="73" y="57"/>
                      <a:pt x="72" y="58"/>
                    </a:cubicBezTo>
                    <a:cubicBezTo>
                      <a:pt x="70" y="60"/>
                      <a:pt x="69" y="62"/>
                      <a:pt x="67" y="63"/>
                    </a:cubicBezTo>
                    <a:cubicBezTo>
                      <a:pt x="66" y="65"/>
                      <a:pt x="64" y="66"/>
                      <a:pt x="62" y="68"/>
                    </a:cubicBezTo>
                    <a:cubicBezTo>
                      <a:pt x="60" y="69"/>
                      <a:pt x="59" y="70"/>
                      <a:pt x="57" y="71"/>
                    </a:cubicBezTo>
                    <a:cubicBezTo>
                      <a:pt x="53" y="74"/>
                      <a:pt x="49" y="76"/>
                      <a:pt x="45" y="77"/>
                    </a:cubicBezTo>
                    <a:cubicBezTo>
                      <a:pt x="43" y="77"/>
                      <a:pt x="41" y="78"/>
                      <a:pt x="39" y="79"/>
                    </a:cubicBezTo>
                    <a:cubicBezTo>
                      <a:pt x="37" y="79"/>
                      <a:pt x="35" y="79"/>
                      <a:pt x="33" y="80"/>
                    </a:cubicBezTo>
                    <a:cubicBezTo>
                      <a:pt x="30" y="80"/>
                      <a:pt x="26" y="81"/>
                      <a:pt x="22" y="81"/>
                    </a:cubicBezTo>
                    <a:cubicBezTo>
                      <a:pt x="20" y="81"/>
                      <a:pt x="18" y="81"/>
                      <a:pt x="17" y="81"/>
                    </a:cubicBezTo>
                    <a:cubicBezTo>
                      <a:pt x="15" y="81"/>
                      <a:pt x="14" y="81"/>
                      <a:pt x="13" y="81"/>
                    </a:cubicBezTo>
                    <a:cubicBezTo>
                      <a:pt x="10" y="81"/>
                      <a:pt x="8" y="80"/>
                      <a:pt x="6" y="80"/>
                    </a:cubicBezTo>
                    <a:cubicBezTo>
                      <a:pt x="4" y="80"/>
                      <a:pt x="3" y="79"/>
                      <a:pt x="2" y="78"/>
                    </a:cubicBezTo>
                    <a:cubicBezTo>
                      <a:pt x="1" y="78"/>
                      <a:pt x="0" y="78"/>
                      <a:pt x="0" y="78"/>
                    </a:cubicBezTo>
                    <a:cubicBezTo>
                      <a:pt x="0" y="78"/>
                      <a:pt x="1" y="78"/>
                      <a:pt x="2" y="79"/>
                    </a:cubicBezTo>
                    <a:cubicBezTo>
                      <a:pt x="2" y="79"/>
                      <a:pt x="4" y="80"/>
                      <a:pt x="6" y="81"/>
                    </a:cubicBezTo>
                    <a:cubicBezTo>
                      <a:pt x="10" y="82"/>
                      <a:pt x="15" y="83"/>
                      <a:pt x="22" y="83"/>
                    </a:cubicBezTo>
                    <a:cubicBezTo>
                      <a:pt x="22" y="83"/>
                      <a:pt x="22" y="83"/>
                      <a:pt x="22" y="83"/>
                    </a:cubicBezTo>
                    <a:cubicBezTo>
                      <a:pt x="23" y="83"/>
                      <a:pt x="23" y="83"/>
                      <a:pt x="23" y="83"/>
                    </a:cubicBezTo>
                    <a:cubicBezTo>
                      <a:pt x="26" y="83"/>
                      <a:pt x="30" y="83"/>
                      <a:pt x="34" y="83"/>
                    </a:cubicBezTo>
                    <a:cubicBezTo>
                      <a:pt x="36" y="82"/>
                      <a:pt x="38" y="82"/>
                      <a:pt x="40" y="82"/>
                    </a:cubicBezTo>
                    <a:cubicBezTo>
                      <a:pt x="42" y="81"/>
                      <a:pt x="44" y="81"/>
                      <a:pt x="46" y="80"/>
                    </a:cubicBezTo>
                    <a:cubicBezTo>
                      <a:pt x="50" y="79"/>
                      <a:pt x="55" y="77"/>
                      <a:pt x="59" y="75"/>
                    </a:cubicBezTo>
                    <a:cubicBezTo>
                      <a:pt x="61" y="74"/>
                      <a:pt x="63" y="72"/>
                      <a:pt x="65" y="71"/>
                    </a:cubicBezTo>
                    <a:cubicBezTo>
                      <a:pt x="66" y="69"/>
                      <a:pt x="68" y="68"/>
                      <a:pt x="70" y="66"/>
                    </a:cubicBezTo>
                    <a:cubicBezTo>
                      <a:pt x="72" y="64"/>
                      <a:pt x="73" y="63"/>
                      <a:pt x="75" y="61"/>
                    </a:cubicBezTo>
                    <a:cubicBezTo>
                      <a:pt x="76" y="59"/>
                      <a:pt x="78" y="57"/>
                      <a:pt x="79" y="56"/>
                    </a:cubicBezTo>
                    <a:cubicBezTo>
                      <a:pt x="81" y="54"/>
                      <a:pt x="82" y="52"/>
                      <a:pt x="83" y="50"/>
                    </a:cubicBezTo>
                    <a:cubicBezTo>
                      <a:pt x="84" y="48"/>
                      <a:pt x="86" y="46"/>
                      <a:pt x="87" y="44"/>
                    </a:cubicBezTo>
                    <a:cubicBezTo>
                      <a:pt x="89" y="41"/>
                      <a:pt x="91" y="37"/>
                      <a:pt x="92" y="33"/>
                    </a:cubicBezTo>
                    <a:cubicBezTo>
                      <a:pt x="94" y="29"/>
                      <a:pt x="95" y="26"/>
                      <a:pt x="96" y="23"/>
                    </a:cubicBezTo>
                    <a:cubicBezTo>
                      <a:pt x="98" y="19"/>
                      <a:pt x="98" y="16"/>
                      <a:pt x="99" y="14"/>
                    </a:cubicBezTo>
                    <a:cubicBezTo>
                      <a:pt x="100" y="11"/>
                      <a:pt x="100" y="8"/>
                      <a:pt x="101" y="7"/>
                    </a:cubicBezTo>
                    <a:cubicBezTo>
                      <a:pt x="102" y="3"/>
                      <a:pt x="102" y="0"/>
                      <a:pt x="102"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5" name="išļîḓe"/>
              <p:cNvSpPr/>
              <p:nvPr/>
            </p:nvSpPr>
            <p:spPr bwMode="auto">
              <a:xfrm>
                <a:off x="7224713" y="4200526"/>
                <a:ext cx="198438" cy="187325"/>
              </a:xfrm>
              <a:custGeom>
                <a:avLst/>
                <a:gdLst>
                  <a:gd name="T0" fmla="*/ 0 w 60"/>
                  <a:gd name="T1" fmla="*/ 2 h 57"/>
                  <a:gd name="T2" fmla="*/ 55 w 60"/>
                  <a:gd name="T3" fmla="*/ 57 h 57"/>
                  <a:gd name="T4" fmla="*/ 58 w 60"/>
                  <a:gd name="T5" fmla="*/ 56 h 57"/>
                  <a:gd name="T6" fmla="*/ 4 w 60"/>
                  <a:gd name="T7" fmla="*/ 2 h 57"/>
                  <a:gd name="T8" fmla="*/ 0 w 60"/>
                  <a:gd name="T9" fmla="*/ 2 h 57"/>
                </a:gdLst>
                <a:ahLst/>
                <a:cxnLst>
                  <a:cxn ang="0">
                    <a:pos x="T0" y="T1"/>
                  </a:cxn>
                  <a:cxn ang="0">
                    <a:pos x="T2" y="T3"/>
                  </a:cxn>
                  <a:cxn ang="0">
                    <a:pos x="T4" y="T5"/>
                  </a:cxn>
                  <a:cxn ang="0">
                    <a:pos x="T6" y="T7"/>
                  </a:cxn>
                  <a:cxn ang="0">
                    <a:pos x="T8" y="T9"/>
                  </a:cxn>
                </a:cxnLst>
                <a:rect l="0" t="0" r="r" b="b"/>
                <a:pathLst>
                  <a:path w="60" h="57">
                    <a:moveTo>
                      <a:pt x="0" y="2"/>
                    </a:moveTo>
                    <a:cubicBezTo>
                      <a:pt x="7" y="28"/>
                      <a:pt x="30" y="49"/>
                      <a:pt x="55" y="57"/>
                    </a:cubicBezTo>
                    <a:cubicBezTo>
                      <a:pt x="57" y="57"/>
                      <a:pt x="60" y="56"/>
                      <a:pt x="58" y="56"/>
                    </a:cubicBezTo>
                    <a:cubicBezTo>
                      <a:pt x="33" y="48"/>
                      <a:pt x="10" y="27"/>
                      <a:pt x="4" y="2"/>
                    </a:cubicBezTo>
                    <a:cubicBezTo>
                      <a:pt x="4" y="1"/>
                      <a:pt x="0" y="0"/>
                      <a:pt x="0" y="2"/>
                    </a:cubicBezTo>
                    <a:close/>
                  </a:path>
                </a:pathLst>
              </a:custGeom>
              <a:solidFill>
                <a:srgbClr val="2B96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6" name="íŝḷîḋè"/>
              <p:cNvSpPr/>
              <p:nvPr/>
            </p:nvSpPr>
            <p:spPr bwMode="auto">
              <a:xfrm>
                <a:off x="6089650" y="4932363"/>
                <a:ext cx="95250" cy="334963"/>
              </a:xfrm>
              <a:custGeom>
                <a:avLst/>
                <a:gdLst>
                  <a:gd name="T0" fmla="*/ 9 w 29"/>
                  <a:gd name="T1" fmla="*/ 2 h 102"/>
                  <a:gd name="T2" fmla="*/ 13 w 29"/>
                  <a:gd name="T3" fmla="*/ 70 h 102"/>
                  <a:gd name="T4" fmla="*/ 28 w 29"/>
                  <a:gd name="T5" fmla="*/ 97 h 102"/>
                  <a:gd name="T6" fmla="*/ 25 w 29"/>
                  <a:gd name="T7" fmla="*/ 96 h 102"/>
                  <a:gd name="T8" fmla="*/ 26 w 29"/>
                  <a:gd name="T9" fmla="*/ 95 h 102"/>
                  <a:gd name="T10" fmla="*/ 25 w 29"/>
                  <a:gd name="T11" fmla="*/ 92 h 102"/>
                  <a:gd name="T12" fmla="*/ 21 w 29"/>
                  <a:gd name="T13" fmla="*/ 82 h 102"/>
                  <a:gd name="T14" fmla="*/ 13 w 29"/>
                  <a:gd name="T15" fmla="*/ 58 h 102"/>
                  <a:gd name="T16" fmla="*/ 13 w 29"/>
                  <a:gd name="T17" fmla="*/ 2 h 102"/>
                  <a:gd name="T18" fmla="*/ 9 w 29"/>
                  <a:gd name="T19" fmla="*/ 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02">
                    <a:moveTo>
                      <a:pt x="9" y="2"/>
                    </a:moveTo>
                    <a:cubicBezTo>
                      <a:pt x="0" y="24"/>
                      <a:pt x="5" y="48"/>
                      <a:pt x="13" y="70"/>
                    </a:cubicBezTo>
                    <a:cubicBezTo>
                      <a:pt x="14" y="73"/>
                      <a:pt x="21" y="102"/>
                      <a:pt x="28" y="97"/>
                    </a:cubicBezTo>
                    <a:cubicBezTo>
                      <a:pt x="29" y="97"/>
                      <a:pt x="26" y="95"/>
                      <a:pt x="25" y="96"/>
                    </a:cubicBezTo>
                    <a:cubicBezTo>
                      <a:pt x="27" y="97"/>
                      <a:pt x="28" y="96"/>
                      <a:pt x="26" y="95"/>
                    </a:cubicBezTo>
                    <a:cubicBezTo>
                      <a:pt x="26" y="94"/>
                      <a:pt x="25" y="93"/>
                      <a:pt x="25" y="92"/>
                    </a:cubicBezTo>
                    <a:cubicBezTo>
                      <a:pt x="23" y="89"/>
                      <a:pt x="22" y="85"/>
                      <a:pt x="21" y="82"/>
                    </a:cubicBezTo>
                    <a:cubicBezTo>
                      <a:pt x="18" y="74"/>
                      <a:pt x="15" y="66"/>
                      <a:pt x="13" y="58"/>
                    </a:cubicBezTo>
                    <a:cubicBezTo>
                      <a:pt x="7" y="41"/>
                      <a:pt x="6" y="20"/>
                      <a:pt x="13" y="2"/>
                    </a:cubicBezTo>
                    <a:cubicBezTo>
                      <a:pt x="14" y="1"/>
                      <a:pt x="10" y="0"/>
                      <a:pt x="9" y="2"/>
                    </a:cubicBezTo>
                    <a:close/>
                  </a:path>
                </a:pathLst>
              </a:custGeom>
              <a:solidFill>
                <a:srgbClr val="8EC6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7" name="îšľîďè"/>
              <p:cNvSpPr/>
              <p:nvPr/>
            </p:nvSpPr>
            <p:spPr bwMode="auto">
              <a:xfrm>
                <a:off x="6353175" y="4770438"/>
                <a:ext cx="222250" cy="55563"/>
              </a:xfrm>
              <a:custGeom>
                <a:avLst/>
                <a:gdLst>
                  <a:gd name="T0" fmla="*/ 67 w 67"/>
                  <a:gd name="T1" fmla="*/ 17 h 17"/>
                  <a:gd name="T2" fmla="*/ 65 w 67"/>
                  <a:gd name="T3" fmla="*/ 14 h 17"/>
                  <a:gd name="T4" fmla="*/ 58 w 67"/>
                  <a:gd name="T5" fmla="*/ 9 h 17"/>
                  <a:gd name="T6" fmla="*/ 53 w 67"/>
                  <a:gd name="T7" fmla="*/ 6 h 17"/>
                  <a:gd name="T8" fmla="*/ 48 w 67"/>
                  <a:gd name="T9" fmla="*/ 5 h 17"/>
                  <a:gd name="T10" fmla="*/ 34 w 67"/>
                  <a:gd name="T11" fmla="*/ 4 h 17"/>
                  <a:gd name="T12" fmla="*/ 9 w 67"/>
                  <a:gd name="T13" fmla="*/ 8 h 17"/>
                  <a:gd name="T14" fmla="*/ 2 w 67"/>
                  <a:gd name="T15" fmla="*/ 12 h 17"/>
                  <a:gd name="T16" fmla="*/ 0 w 67"/>
                  <a:gd name="T17" fmla="*/ 15 h 17"/>
                  <a:gd name="T18" fmla="*/ 0 w 67"/>
                  <a:gd name="T19" fmla="*/ 14 h 17"/>
                  <a:gd name="T20" fmla="*/ 2 w 67"/>
                  <a:gd name="T21" fmla="*/ 12 h 17"/>
                  <a:gd name="T22" fmla="*/ 8 w 67"/>
                  <a:gd name="T23" fmla="*/ 6 h 17"/>
                  <a:gd name="T24" fmla="*/ 34 w 67"/>
                  <a:gd name="T25" fmla="*/ 0 h 17"/>
                  <a:gd name="T26" fmla="*/ 48 w 67"/>
                  <a:gd name="T27" fmla="*/ 1 h 17"/>
                  <a:gd name="T28" fmla="*/ 55 w 67"/>
                  <a:gd name="T29" fmla="*/ 4 h 17"/>
                  <a:gd name="T30" fmla="*/ 60 w 67"/>
                  <a:gd name="T31" fmla="*/ 7 h 17"/>
                  <a:gd name="T32" fmla="*/ 65 w 67"/>
                  <a:gd name="T33" fmla="*/ 14 h 17"/>
                  <a:gd name="T34" fmla="*/ 67 w 67"/>
                  <a:gd name="T35"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 h="17">
                    <a:moveTo>
                      <a:pt x="67" y="17"/>
                    </a:moveTo>
                    <a:cubicBezTo>
                      <a:pt x="67" y="17"/>
                      <a:pt x="66" y="16"/>
                      <a:pt x="65" y="14"/>
                    </a:cubicBezTo>
                    <a:cubicBezTo>
                      <a:pt x="63" y="13"/>
                      <a:pt x="61" y="11"/>
                      <a:pt x="58" y="9"/>
                    </a:cubicBezTo>
                    <a:cubicBezTo>
                      <a:pt x="57" y="8"/>
                      <a:pt x="55" y="7"/>
                      <a:pt x="53" y="6"/>
                    </a:cubicBezTo>
                    <a:cubicBezTo>
                      <a:pt x="52" y="6"/>
                      <a:pt x="50" y="5"/>
                      <a:pt x="48" y="5"/>
                    </a:cubicBezTo>
                    <a:cubicBezTo>
                      <a:pt x="43" y="4"/>
                      <a:pt x="39" y="4"/>
                      <a:pt x="34" y="4"/>
                    </a:cubicBezTo>
                    <a:cubicBezTo>
                      <a:pt x="25" y="4"/>
                      <a:pt x="16" y="5"/>
                      <a:pt x="9" y="8"/>
                    </a:cubicBezTo>
                    <a:cubicBezTo>
                      <a:pt x="6" y="9"/>
                      <a:pt x="4" y="11"/>
                      <a:pt x="2" y="12"/>
                    </a:cubicBezTo>
                    <a:cubicBezTo>
                      <a:pt x="1" y="14"/>
                      <a:pt x="0" y="15"/>
                      <a:pt x="0" y="15"/>
                    </a:cubicBezTo>
                    <a:cubicBezTo>
                      <a:pt x="0" y="15"/>
                      <a:pt x="0" y="14"/>
                      <a:pt x="0" y="14"/>
                    </a:cubicBezTo>
                    <a:cubicBezTo>
                      <a:pt x="1" y="13"/>
                      <a:pt x="1" y="13"/>
                      <a:pt x="2" y="12"/>
                    </a:cubicBezTo>
                    <a:cubicBezTo>
                      <a:pt x="3" y="10"/>
                      <a:pt x="5" y="8"/>
                      <a:pt x="8" y="6"/>
                    </a:cubicBezTo>
                    <a:cubicBezTo>
                      <a:pt x="15" y="2"/>
                      <a:pt x="24" y="0"/>
                      <a:pt x="34" y="0"/>
                    </a:cubicBezTo>
                    <a:cubicBezTo>
                      <a:pt x="39" y="0"/>
                      <a:pt x="44" y="0"/>
                      <a:pt x="48" y="1"/>
                    </a:cubicBezTo>
                    <a:cubicBezTo>
                      <a:pt x="51" y="2"/>
                      <a:pt x="53" y="3"/>
                      <a:pt x="55" y="4"/>
                    </a:cubicBezTo>
                    <a:cubicBezTo>
                      <a:pt x="57" y="5"/>
                      <a:pt x="58" y="6"/>
                      <a:pt x="60" y="7"/>
                    </a:cubicBezTo>
                    <a:cubicBezTo>
                      <a:pt x="63" y="9"/>
                      <a:pt x="64" y="12"/>
                      <a:pt x="65" y="14"/>
                    </a:cubicBezTo>
                    <a:cubicBezTo>
                      <a:pt x="66" y="16"/>
                      <a:pt x="67" y="17"/>
                      <a:pt x="67" y="17"/>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8" name="ïṡḻîḍè"/>
              <p:cNvSpPr/>
              <p:nvPr/>
            </p:nvSpPr>
            <p:spPr bwMode="auto">
              <a:xfrm>
                <a:off x="6389688" y="4872038"/>
                <a:ext cx="195263" cy="36513"/>
              </a:xfrm>
              <a:custGeom>
                <a:avLst/>
                <a:gdLst>
                  <a:gd name="T0" fmla="*/ 59 w 59"/>
                  <a:gd name="T1" fmla="*/ 11 h 11"/>
                  <a:gd name="T2" fmla="*/ 59 w 59"/>
                  <a:gd name="T3" fmla="*/ 10 h 11"/>
                  <a:gd name="T4" fmla="*/ 58 w 59"/>
                  <a:gd name="T5" fmla="*/ 8 h 11"/>
                  <a:gd name="T6" fmla="*/ 52 w 59"/>
                  <a:gd name="T7" fmla="*/ 5 h 11"/>
                  <a:gd name="T8" fmla="*/ 42 w 59"/>
                  <a:gd name="T9" fmla="*/ 4 h 11"/>
                  <a:gd name="T10" fmla="*/ 31 w 59"/>
                  <a:gd name="T11" fmla="*/ 4 h 11"/>
                  <a:gd name="T12" fmla="*/ 10 w 59"/>
                  <a:gd name="T13" fmla="*/ 7 h 11"/>
                  <a:gd name="T14" fmla="*/ 3 w 59"/>
                  <a:gd name="T15" fmla="*/ 8 h 11"/>
                  <a:gd name="T16" fmla="*/ 0 w 59"/>
                  <a:gd name="T17" fmla="*/ 9 h 11"/>
                  <a:gd name="T18" fmla="*/ 1 w 59"/>
                  <a:gd name="T19" fmla="*/ 9 h 11"/>
                  <a:gd name="T20" fmla="*/ 3 w 59"/>
                  <a:gd name="T21" fmla="*/ 8 h 11"/>
                  <a:gd name="T22" fmla="*/ 9 w 59"/>
                  <a:gd name="T23" fmla="*/ 5 h 11"/>
                  <a:gd name="T24" fmla="*/ 31 w 59"/>
                  <a:gd name="T25" fmla="*/ 0 h 11"/>
                  <a:gd name="T26" fmla="*/ 53 w 59"/>
                  <a:gd name="T27" fmla="*/ 3 h 11"/>
                  <a:gd name="T28" fmla="*/ 59 w 59"/>
                  <a:gd name="T29" fmla="*/ 8 h 11"/>
                  <a:gd name="T30" fmla="*/ 59 w 59"/>
                  <a:gd name="T31" fmla="*/ 10 h 11"/>
                  <a:gd name="T32" fmla="*/ 59 w 59"/>
                  <a:gd name="T3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11">
                    <a:moveTo>
                      <a:pt x="59" y="11"/>
                    </a:moveTo>
                    <a:cubicBezTo>
                      <a:pt x="59" y="11"/>
                      <a:pt x="59" y="10"/>
                      <a:pt x="59" y="10"/>
                    </a:cubicBezTo>
                    <a:cubicBezTo>
                      <a:pt x="59" y="9"/>
                      <a:pt x="58" y="9"/>
                      <a:pt x="58" y="8"/>
                    </a:cubicBezTo>
                    <a:cubicBezTo>
                      <a:pt x="57" y="7"/>
                      <a:pt x="55" y="6"/>
                      <a:pt x="52" y="5"/>
                    </a:cubicBezTo>
                    <a:cubicBezTo>
                      <a:pt x="49" y="5"/>
                      <a:pt x="46" y="4"/>
                      <a:pt x="42" y="4"/>
                    </a:cubicBezTo>
                    <a:cubicBezTo>
                      <a:pt x="39" y="4"/>
                      <a:pt x="35" y="4"/>
                      <a:pt x="31" y="4"/>
                    </a:cubicBezTo>
                    <a:cubicBezTo>
                      <a:pt x="23" y="5"/>
                      <a:pt x="16" y="6"/>
                      <a:pt x="10" y="7"/>
                    </a:cubicBezTo>
                    <a:cubicBezTo>
                      <a:pt x="7" y="7"/>
                      <a:pt x="5" y="8"/>
                      <a:pt x="3" y="8"/>
                    </a:cubicBezTo>
                    <a:cubicBezTo>
                      <a:pt x="1" y="9"/>
                      <a:pt x="0" y="9"/>
                      <a:pt x="0" y="9"/>
                    </a:cubicBezTo>
                    <a:cubicBezTo>
                      <a:pt x="0" y="9"/>
                      <a:pt x="1" y="9"/>
                      <a:pt x="1" y="9"/>
                    </a:cubicBezTo>
                    <a:cubicBezTo>
                      <a:pt x="1" y="9"/>
                      <a:pt x="2" y="8"/>
                      <a:pt x="3" y="8"/>
                    </a:cubicBezTo>
                    <a:cubicBezTo>
                      <a:pt x="4" y="7"/>
                      <a:pt x="6" y="6"/>
                      <a:pt x="9" y="5"/>
                    </a:cubicBezTo>
                    <a:cubicBezTo>
                      <a:pt x="15" y="3"/>
                      <a:pt x="23" y="1"/>
                      <a:pt x="31" y="0"/>
                    </a:cubicBezTo>
                    <a:cubicBezTo>
                      <a:pt x="39" y="0"/>
                      <a:pt x="47" y="1"/>
                      <a:pt x="53" y="3"/>
                    </a:cubicBezTo>
                    <a:cubicBezTo>
                      <a:pt x="56" y="4"/>
                      <a:pt x="58" y="6"/>
                      <a:pt x="59" y="8"/>
                    </a:cubicBezTo>
                    <a:cubicBezTo>
                      <a:pt x="59" y="9"/>
                      <a:pt x="59" y="9"/>
                      <a:pt x="59" y="10"/>
                    </a:cubicBezTo>
                    <a:cubicBezTo>
                      <a:pt x="59" y="10"/>
                      <a:pt x="59" y="11"/>
                      <a:pt x="59" y="11"/>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9" name="iślîde"/>
              <p:cNvSpPr/>
              <p:nvPr/>
            </p:nvSpPr>
            <p:spPr bwMode="auto">
              <a:xfrm>
                <a:off x="6423025" y="4932363"/>
                <a:ext cx="144463" cy="42863"/>
              </a:xfrm>
              <a:custGeom>
                <a:avLst/>
                <a:gdLst>
                  <a:gd name="T0" fmla="*/ 44 w 44"/>
                  <a:gd name="T1" fmla="*/ 12 h 13"/>
                  <a:gd name="T2" fmla="*/ 42 w 44"/>
                  <a:gd name="T3" fmla="*/ 11 h 13"/>
                  <a:gd name="T4" fmla="*/ 41 w 44"/>
                  <a:gd name="T5" fmla="*/ 9 h 13"/>
                  <a:gd name="T6" fmla="*/ 40 w 44"/>
                  <a:gd name="T7" fmla="*/ 8 h 13"/>
                  <a:gd name="T8" fmla="*/ 38 w 44"/>
                  <a:gd name="T9" fmla="*/ 7 h 13"/>
                  <a:gd name="T10" fmla="*/ 35 w 44"/>
                  <a:gd name="T11" fmla="*/ 6 h 13"/>
                  <a:gd name="T12" fmla="*/ 31 w 44"/>
                  <a:gd name="T13" fmla="*/ 5 h 13"/>
                  <a:gd name="T14" fmla="*/ 27 w 44"/>
                  <a:gd name="T15" fmla="*/ 4 h 13"/>
                  <a:gd name="T16" fmla="*/ 23 w 44"/>
                  <a:gd name="T17" fmla="*/ 5 h 13"/>
                  <a:gd name="T18" fmla="*/ 18 w 44"/>
                  <a:gd name="T19" fmla="*/ 5 h 13"/>
                  <a:gd name="T20" fmla="*/ 14 w 44"/>
                  <a:gd name="T21" fmla="*/ 7 h 13"/>
                  <a:gd name="T22" fmla="*/ 10 w 44"/>
                  <a:gd name="T23" fmla="*/ 8 h 13"/>
                  <a:gd name="T24" fmla="*/ 7 w 44"/>
                  <a:gd name="T25" fmla="*/ 9 h 13"/>
                  <a:gd name="T26" fmla="*/ 2 w 44"/>
                  <a:gd name="T27" fmla="*/ 12 h 13"/>
                  <a:gd name="T28" fmla="*/ 0 w 44"/>
                  <a:gd name="T29" fmla="*/ 13 h 13"/>
                  <a:gd name="T30" fmla="*/ 1 w 44"/>
                  <a:gd name="T31" fmla="*/ 11 h 13"/>
                  <a:gd name="T32" fmla="*/ 6 w 44"/>
                  <a:gd name="T33" fmla="*/ 7 h 13"/>
                  <a:gd name="T34" fmla="*/ 22 w 44"/>
                  <a:gd name="T35" fmla="*/ 1 h 13"/>
                  <a:gd name="T36" fmla="*/ 27 w 44"/>
                  <a:gd name="T37" fmla="*/ 1 h 13"/>
                  <a:gd name="T38" fmla="*/ 32 w 44"/>
                  <a:gd name="T39" fmla="*/ 1 h 13"/>
                  <a:gd name="T40" fmla="*/ 36 w 44"/>
                  <a:gd name="T41" fmla="*/ 3 h 13"/>
                  <a:gd name="T42" fmla="*/ 40 w 44"/>
                  <a:gd name="T43" fmla="*/ 5 h 13"/>
                  <a:gd name="T44" fmla="*/ 41 w 44"/>
                  <a:gd name="T45" fmla="*/ 7 h 13"/>
                  <a:gd name="T46" fmla="*/ 42 w 44"/>
                  <a:gd name="T47" fmla="*/ 8 h 13"/>
                  <a:gd name="T48" fmla="*/ 43 w 44"/>
                  <a:gd name="T49" fmla="*/ 10 h 13"/>
                  <a:gd name="T50" fmla="*/ 44 w 44"/>
                  <a:gd name="T51"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13">
                    <a:moveTo>
                      <a:pt x="44" y="12"/>
                    </a:moveTo>
                    <a:cubicBezTo>
                      <a:pt x="44" y="12"/>
                      <a:pt x="43" y="12"/>
                      <a:pt x="42" y="11"/>
                    </a:cubicBezTo>
                    <a:cubicBezTo>
                      <a:pt x="42" y="10"/>
                      <a:pt x="41" y="10"/>
                      <a:pt x="41" y="9"/>
                    </a:cubicBezTo>
                    <a:cubicBezTo>
                      <a:pt x="40" y="9"/>
                      <a:pt x="40" y="8"/>
                      <a:pt x="40" y="8"/>
                    </a:cubicBezTo>
                    <a:cubicBezTo>
                      <a:pt x="39" y="8"/>
                      <a:pt x="39" y="7"/>
                      <a:pt x="38" y="7"/>
                    </a:cubicBezTo>
                    <a:cubicBezTo>
                      <a:pt x="37" y="6"/>
                      <a:pt x="36" y="6"/>
                      <a:pt x="35" y="6"/>
                    </a:cubicBezTo>
                    <a:cubicBezTo>
                      <a:pt x="34" y="5"/>
                      <a:pt x="33" y="5"/>
                      <a:pt x="31" y="5"/>
                    </a:cubicBezTo>
                    <a:cubicBezTo>
                      <a:pt x="30" y="4"/>
                      <a:pt x="29" y="4"/>
                      <a:pt x="27" y="4"/>
                    </a:cubicBezTo>
                    <a:cubicBezTo>
                      <a:pt x="26" y="4"/>
                      <a:pt x="24" y="4"/>
                      <a:pt x="23" y="5"/>
                    </a:cubicBezTo>
                    <a:cubicBezTo>
                      <a:pt x="21" y="5"/>
                      <a:pt x="20" y="5"/>
                      <a:pt x="18" y="5"/>
                    </a:cubicBezTo>
                    <a:cubicBezTo>
                      <a:pt x="17" y="6"/>
                      <a:pt x="15" y="6"/>
                      <a:pt x="14" y="7"/>
                    </a:cubicBezTo>
                    <a:cubicBezTo>
                      <a:pt x="13" y="7"/>
                      <a:pt x="11" y="7"/>
                      <a:pt x="10" y="8"/>
                    </a:cubicBezTo>
                    <a:cubicBezTo>
                      <a:pt x="9" y="8"/>
                      <a:pt x="8" y="9"/>
                      <a:pt x="7" y="9"/>
                    </a:cubicBezTo>
                    <a:cubicBezTo>
                      <a:pt x="5" y="10"/>
                      <a:pt x="3" y="11"/>
                      <a:pt x="2" y="12"/>
                    </a:cubicBezTo>
                    <a:cubicBezTo>
                      <a:pt x="1" y="13"/>
                      <a:pt x="0" y="13"/>
                      <a:pt x="0" y="13"/>
                    </a:cubicBezTo>
                    <a:cubicBezTo>
                      <a:pt x="0" y="13"/>
                      <a:pt x="0" y="13"/>
                      <a:pt x="1" y="11"/>
                    </a:cubicBezTo>
                    <a:cubicBezTo>
                      <a:pt x="2" y="10"/>
                      <a:pt x="4" y="9"/>
                      <a:pt x="6" y="7"/>
                    </a:cubicBezTo>
                    <a:cubicBezTo>
                      <a:pt x="9" y="4"/>
                      <a:pt x="16" y="2"/>
                      <a:pt x="22" y="1"/>
                    </a:cubicBezTo>
                    <a:cubicBezTo>
                      <a:pt x="24" y="1"/>
                      <a:pt x="25" y="0"/>
                      <a:pt x="27" y="1"/>
                    </a:cubicBezTo>
                    <a:cubicBezTo>
                      <a:pt x="29" y="1"/>
                      <a:pt x="30" y="1"/>
                      <a:pt x="32" y="1"/>
                    </a:cubicBezTo>
                    <a:cubicBezTo>
                      <a:pt x="34" y="1"/>
                      <a:pt x="35" y="2"/>
                      <a:pt x="36" y="3"/>
                    </a:cubicBezTo>
                    <a:cubicBezTo>
                      <a:pt x="38" y="4"/>
                      <a:pt x="39" y="4"/>
                      <a:pt x="40" y="5"/>
                    </a:cubicBezTo>
                    <a:cubicBezTo>
                      <a:pt x="40" y="6"/>
                      <a:pt x="41" y="6"/>
                      <a:pt x="41" y="7"/>
                    </a:cubicBezTo>
                    <a:cubicBezTo>
                      <a:pt x="41" y="7"/>
                      <a:pt x="42" y="8"/>
                      <a:pt x="42" y="8"/>
                    </a:cubicBezTo>
                    <a:cubicBezTo>
                      <a:pt x="42" y="9"/>
                      <a:pt x="43" y="10"/>
                      <a:pt x="43" y="10"/>
                    </a:cubicBezTo>
                    <a:cubicBezTo>
                      <a:pt x="43" y="12"/>
                      <a:pt x="44" y="12"/>
                      <a:pt x="44" y="12"/>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0" name="ïṧḷïḍe"/>
              <p:cNvSpPr/>
              <p:nvPr/>
            </p:nvSpPr>
            <p:spPr bwMode="auto">
              <a:xfrm>
                <a:off x="6453188" y="4994276"/>
                <a:ext cx="49213" cy="79375"/>
              </a:xfrm>
              <a:custGeom>
                <a:avLst/>
                <a:gdLst>
                  <a:gd name="T0" fmla="*/ 7 w 15"/>
                  <a:gd name="T1" fmla="*/ 0 h 24"/>
                  <a:gd name="T2" fmla="*/ 8 w 15"/>
                  <a:gd name="T3" fmla="*/ 5 h 24"/>
                  <a:gd name="T4" fmla="*/ 8 w 15"/>
                  <a:gd name="T5" fmla="*/ 10 h 24"/>
                  <a:gd name="T6" fmla="*/ 6 w 15"/>
                  <a:gd name="T7" fmla="*/ 20 h 24"/>
                  <a:gd name="T8" fmla="*/ 3 w 15"/>
                  <a:gd name="T9" fmla="*/ 17 h 24"/>
                  <a:gd name="T10" fmla="*/ 5 w 15"/>
                  <a:gd name="T11" fmla="*/ 16 h 24"/>
                  <a:gd name="T12" fmla="*/ 6 w 15"/>
                  <a:gd name="T13" fmla="*/ 15 h 24"/>
                  <a:gd name="T14" fmla="*/ 10 w 15"/>
                  <a:gd name="T15" fmla="*/ 12 h 24"/>
                  <a:gd name="T16" fmla="*/ 12 w 15"/>
                  <a:gd name="T17" fmla="*/ 8 h 24"/>
                  <a:gd name="T18" fmla="*/ 15 w 15"/>
                  <a:gd name="T19" fmla="*/ 4 h 24"/>
                  <a:gd name="T20" fmla="*/ 15 w 15"/>
                  <a:gd name="T21" fmla="*/ 6 h 24"/>
                  <a:gd name="T22" fmla="*/ 14 w 15"/>
                  <a:gd name="T23" fmla="*/ 9 h 24"/>
                  <a:gd name="T24" fmla="*/ 12 w 15"/>
                  <a:gd name="T25" fmla="*/ 13 h 24"/>
                  <a:gd name="T26" fmla="*/ 9 w 15"/>
                  <a:gd name="T27" fmla="*/ 18 h 24"/>
                  <a:gd name="T28" fmla="*/ 7 w 15"/>
                  <a:gd name="T29" fmla="*/ 20 h 24"/>
                  <a:gd name="T30" fmla="*/ 5 w 15"/>
                  <a:gd name="T31" fmla="*/ 21 h 24"/>
                  <a:gd name="T32" fmla="*/ 0 w 15"/>
                  <a:gd name="T33" fmla="*/ 24 h 24"/>
                  <a:gd name="T34" fmla="*/ 2 w 15"/>
                  <a:gd name="T35" fmla="*/ 19 h 24"/>
                  <a:gd name="T36" fmla="*/ 3 w 15"/>
                  <a:gd name="T37" fmla="*/ 14 h 24"/>
                  <a:gd name="T38" fmla="*/ 5 w 15"/>
                  <a:gd name="T39" fmla="*/ 9 h 24"/>
                  <a:gd name="T40" fmla="*/ 6 w 15"/>
                  <a:gd name="T41" fmla="*/ 5 h 24"/>
                  <a:gd name="T42" fmla="*/ 7 w 15"/>
                  <a:gd name="T4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24">
                    <a:moveTo>
                      <a:pt x="7" y="0"/>
                    </a:moveTo>
                    <a:cubicBezTo>
                      <a:pt x="8" y="2"/>
                      <a:pt x="8" y="3"/>
                      <a:pt x="8" y="5"/>
                    </a:cubicBezTo>
                    <a:cubicBezTo>
                      <a:pt x="8" y="7"/>
                      <a:pt x="8" y="8"/>
                      <a:pt x="8" y="10"/>
                    </a:cubicBezTo>
                    <a:cubicBezTo>
                      <a:pt x="7" y="13"/>
                      <a:pt x="6" y="17"/>
                      <a:pt x="6" y="20"/>
                    </a:cubicBezTo>
                    <a:cubicBezTo>
                      <a:pt x="3" y="17"/>
                      <a:pt x="3" y="17"/>
                      <a:pt x="3" y="17"/>
                    </a:cubicBezTo>
                    <a:cubicBezTo>
                      <a:pt x="3" y="17"/>
                      <a:pt x="4" y="17"/>
                      <a:pt x="5" y="16"/>
                    </a:cubicBezTo>
                    <a:cubicBezTo>
                      <a:pt x="5" y="16"/>
                      <a:pt x="6" y="16"/>
                      <a:pt x="6" y="15"/>
                    </a:cubicBezTo>
                    <a:cubicBezTo>
                      <a:pt x="7" y="14"/>
                      <a:pt x="8" y="13"/>
                      <a:pt x="10" y="12"/>
                    </a:cubicBezTo>
                    <a:cubicBezTo>
                      <a:pt x="11" y="10"/>
                      <a:pt x="12" y="9"/>
                      <a:pt x="12" y="8"/>
                    </a:cubicBezTo>
                    <a:cubicBezTo>
                      <a:pt x="13" y="7"/>
                      <a:pt x="14" y="5"/>
                      <a:pt x="15" y="4"/>
                    </a:cubicBezTo>
                    <a:cubicBezTo>
                      <a:pt x="15" y="4"/>
                      <a:pt x="15" y="5"/>
                      <a:pt x="15" y="6"/>
                    </a:cubicBezTo>
                    <a:cubicBezTo>
                      <a:pt x="15" y="7"/>
                      <a:pt x="14" y="8"/>
                      <a:pt x="14" y="9"/>
                    </a:cubicBezTo>
                    <a:cubicBezTo>
                      <a:pt x="14" y="10"/>
                      <a:pt x="13" y="12"/>
                      <a:pt x="12" y="13"/>
                    </a:cubicBezTo>
                    <a:cubicBezTo>
                      <a:pt x="11" y="15"/>
                      <a:pt x="10" y="16"/>
                      <a:pt x="9" y="18"/>
                    </a:cubicBezTo>
                    <a:cubicBezTo>
                      <a:pt x="8" y="18"/>
                      <a:pt x="8" y="19"/>
                      <a:pt x="7" y="20"/>
                    </a:cubicBezTo>
                    <a:cubicBezTo>
                      <a:pt x="6" y="20"/>
                      <a:pt x="5" y="21"/>
                      <a:pt x="5" y="21"/>
                    </a:cubicBezTo>
                    <a:cubicBezTo>
                      <a:pt x="0" y="24"/>
                      <a:pt x="0" y="24"/>
                      <a:pt x="0" y="24"/>
                    </a:cubicBezTo>
                    <a:cubicBezTo>
                      <a:pt x="2" y="19"/>
                      <a:pt x="2" y="19"/>
                      <a:pt x="2" y="19"/>
                    </a:cubicBezTo>
                    <a:cubicBezTo>
                      <a:pt x="2" y="17"/>
                      <a:pt x="3" y="16"/>
                      <a:pt x="3" y="14"/>
                    </a:cubicBezTo>
                    <a:cubicBezTo>
                      <a:pt x="4" y="12"/>
                      <a:pt x="4" y="11"/>
                      <a:pt x="5" y="9"/>
                    </a:cubicBezTo>
                    <a:cubicBezTo>
                      <a:pt x="5" y="8"/>
                      <a:pt x="6" y="6"/>
                      <a:pt x="6" y="5"/>
                    </a:cubicBezTo>
                    <a:cubicBezTo>
                      <a:pt x="7" y="3"/>
                      <a:pt x="7" y="2"/>
                      <a:pt x="7" y="0"/>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grpSp>
        <p:nvGrpSpPr>
          <p:cNvPr id="402" name="52d15870-ebac-4eef-b986-8c009be3a1fa" descr="swcAAB+LCAAAAAAABAC1VE1v2kAQ/S/b9OZW/sBJ4AalVJWaFiWol4rDxh7MtPYa7a4lUMR/73gx9SQQt0UgLuybebvz5s34SVxhKgYiEJ64spsV0P+HQmo7RplpWdyVKeQUm+pyBdoiGDH48dSQQkb6LvMKmqwN4XeosKgKB4uB/94nSK4ZFPgOHEOChczHmKGluwn5bKagE1C2SbS6Ak/sWXFN+qTLakWP+mLr7YuJuAKrUWWsmoYt/LfiOLvH2KOyzEGqQ/qukmP0mNE/lHmpD8n71GuW+m2xwATuoVbraBS7zx7FIIrjsB/1PDFziYEnRroyS6K8mUyG1xH96HVeypxSUKUkmzt0wx4bpj8rYwt6qklsbd248jQsnKl08VSS92BBGxc5uIHFyTCVwloMQo/6TpPT6H3Xd/5+VGkDhDcOeFjKFXwldl3nrjkOEvPt4Zi1Jf3bYd5acsuHEw0+Yo520ym997p0V6J5JvuIkBmsbYeOHq+288B09JmO+v5WwYspb3VEYvu/1p5F30k+Bf7L3en0KH5dw27xuITd9ogJ5vU3bJjUe0Y7Z8C6L81IY7a0Coz5A9YTOkNlhyol/Sk8C5wwujEX3nngLQku3hLn5GVa8pchOa0j4cU78gUVnL8jI5n8ckhwppbMt78BiYQArLMHAAA="/>
          <p:cNvGrpSpPr>
            <a:grpSpLocks noChangeAspect="1"/>
          </p:cNvGrpSpPr>
          <p:nvPr/>
        </p:nvGrpSpPr>
        <p:grpSpPr>
          <a:xfrm>
            <a:off x="1591638" y="3913427"/>
            <a:ext cx="1538726" cy="1538736"/>
            <a:chOff x="4739349" y="2072356"/>
            <a:chExt cx="2713309" cy="2713325"/>
          </a:xfrm>
        </p:grpSpPr>
        <p:sp>
          <p:nvSpPr>
            <p:cNvPr id="403" name="BackShape"/>
            <p:cNvSpPr/>
            <p:nvPr/>
          </p:nvSpPr>
          <p:spPr>
            <a:xfrm>
              <a:off x="4978402" y="2311403"/>
              <a:ext cx="2235198" cy="2235196"/>
            </a:xfrm>
            <a:prstGeom prst="donut">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04" name="ValueShape"/>
            <p:cNvSpPr/>
            <p:nvPr/>
          </p:nvSpPr>
          <p:spPr>
            <a:xfrm>
              <a:off x="4746657" y="2079657"/>
              <a:ext cx="2698687" cy="2698687"/>
            </a:xfrm>
            <a:prstGeom prst="blockArc">
              <a:avLst>
                <a:gd name="adj1" fmla="val 16200000"/>
                <a:gd name="adj2" fmla="val 19440000"/>
                <a:gd name="adj3" fmla="val 14704"/>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grpSp>
          <p:nvGrpSpPr>
            <p:cNvPr id="405" name="BackShape"/>
            <p:cNvGrpSpPr/>
            <p:nvPr/>
          </p:nvGrpSpPr>
          <p:grpSpPr>
            <a:xfrm>
              <a:off x="4739349" y="2072356"/>
              <a:ext cx="2713309" cy="2713325"/>
              <a:chOff x="4603750" y="1936750"/>
              <a:chExt cx="2984500" cy="2984500"/>
            </a:xfrm>
            <a:solidFill>
              <a:schemeClr val="accent1">
                <a:lumMod val="20000"/>
                <a:lumOff val="80000"/>
              </a:schemeClr>
            </a:solidFill>
          </p:grpSpPr>
          <p:sp>
            <p:nvSpPr>
              <p:cNvPr id="407" name="BackShape"/>
              <p:cNvSpPr/>
              <p:nvPr/>
            </p:nvSpPr>
            <p:spPr>
              <a:xfrm rot="-5400000">
                <a:off x="4808000" y="320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08" name="BackShape"/>
              <p:cNvSpPr/>
              <p:nvPr/>
            </p:nvSpPr>
            <p:spPr>
              <a:xfrm rot="-4320000">
                <a:off x="4870158" y="2814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09" name="BackShape"/>
              <p:cNvSpPr/>
              <p:nvPr/>
            </p:nvSpPr>
            <p:spPr>
              <a:xfrm rot="-3240000">
                <a:off x="5050548" y="2460263"/>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10" name="BackShape"/>
              <p:cNvSpPr/>
              <p:nvPr/>
            </p:nvSpPr>
            <p:spPr>
              <a:xfrm rot="-2160000">
                <a:off x="5331513" y="2179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11" name="BackShape"/>
              <p:cNvSpPr/>
              <p:nvPr/>
            </p:nvSpPr>
            <p:spPr>
              <a:xfrm rot="-1080000">
                <a:off x="5685548" y="199890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12" name="BackShape"/>
              <p:cNvSpPr/>
              <p:nvPr/>
            </p:nvSpPr>
            <p:spPr>
              <a:xfrm>
                <a:off x="6078000" y="193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13" name="BackShape"/>
              <p:cNvSpPr/>
              <p:nvPr/>
            </p:nvSpPr>
            <p:spPr>
              <a:xfrm rot="1080000">
                <a:off x="6470452" y="199890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14" name="BackShape"/>
              <p:cNvSpPr/>
              <p:nvPr/>
            </p:nvSpPr>
            <p:spPr>
              <a:xfrm rot="2160000">
                <a:off x="6824487" y="2179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15" name="BackShape"/>
              <p:cNvSpPr/>
              <p:nvPr/>
            </p:nvSpPr>
            <p:spPr>
              <a:xfrm rot="3240000">
                <a:off x="7105452" y="2460263"/>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16" name="BackShape"/>
              <p:cNvSpPr/>
              <p:nvPr/>
            </p:nvSpPr>
            <p:spPr>
              <a:xfrm rot="4320000">
                <a:off x="7285842" y="2814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17" name="BackShape"/>
              <p:cNvSpPr/>
              <p:nvPr/>
            </p:nvSpPr>
            <p:spPr>
              <a:xfrm rot="5400000">
                <a:off x="7348000" y="320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18" name="BackShape"/>
              <p:cNvSpPr/>
              <p:nvPr/>
            </p:nvSpPr>
            <p:spPr>
              <a:xfrm rot="6480000">
                <a:off x="7285842" y="3599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19" name="BackShape"/>
              <p:cNvSpPr/>
              <p:nvPr/>
            </p:nvSpPr>
            <p:spPr>
              <a:xfrm rot="7560000">
                <a:off x="7105452" y="3953237"/>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20" name="BackShape"/>
              <p:cNvSpPr/>
              <p:nvPr/>
            </p:nvSpPr>
            <p:spPr>
              <a:xfrm rot="8640000">
                <a:off x="6824487" y="4234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21" name="BackShape"/>
              <p:cNvSpPr/>
              <p:nvPr/>
            </p:nvSpPr>
            <p:spPr>
              <a:xfrm rot="9720000">
                <a:off x="6470452" y="441459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22" name="BackShape"/>
              <p:cNvSpPr/>
              <p:nvPr/>
            </p:nvSpPr>
            <p:spPr>
              <a:xfrm rot="10800000">
                <a:off x="6078000" y="447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23" name="BackShape"/>
              <p:cNvSpPr/>
              <p:nvPr/>
            </p:nvSpPr>
            <p:spPr>
              <a:xfrm rot="11880000">
                <a:off x="5685548" y="441459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24" name="BackShape"/>
              <p:cNvSpPr/>
              <p:nvPr/>
            </p:nvSpPr>
            <p:spPr>
              <a:xfrm rot="12960000">
                <a:off x="5331513" y="4234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25" name="BackShape"/>
              <p:cNvSpPr/>
              <p:nvPr/>
            </p:nvSpPr>
            <p:spPr>
              <a:xfrm rot="14040000">
                <a:off x="5050548" y="3953237"/>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26" name="BackShape"/>
              <p:cNvSpPr/>
              <p:nvPr/>
            </p:nvSpPr>
            <p:spPr>
              <a:xfrm rot="15120000">
                <a:off x="4870158" y="3599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grpSp>
        <p:sp>
          <p:nvSpPr>
            <p:cNvPr id="406" name="ValueText"/>
            <p:cNvSpPr txBox="1"/>
            <p:nvPr/>
          </p:nvSpPr>
          <p:spPr>
            <a:xfrm>
              <a:off x="5831209" y="3230407"/>
              <a:ext cx="529582" cy="397186"/>
            </a:xfrm>
            <a:prstGeom prst="rect">
              <a:avLst/>
            </a:prstGeom>
          </p:spPr>
          <p:txBody>
            <a:bodyPr wrap="none" lIns="0" tIns="0" rIns="0" bIns="0">
              <a:prstTxWarp prst="textPlain">
                <a:avLst/>
              </a:prstTxWarp>
              <a:normAutofit fontScale="92500" lnSpcReduction="20000"/>
            </a:bodyPr>
            <a:lstStyle/>
            <a:p>
              <a:r>
                <a:rPr lang="en-US" altLang="zh-CN">
                  <a:solidFill>
                    <a:srgbClr val="A63636"/>
                  </a:solidFill>
                  <a:latin typeface="Impact" panose="020B0806030902050204" pitchFamily="34" charset="0"/>
                </a:rPr>
                <a:t>15%</a:t>
              </a:r>
              <a:endParaRPr lang="en-US" altLang="zh-CN" dirty="0">
                <a:solidFill>
                  <a:srgbClr val="A63636"/>
                </a:solidFill>
                <a:latin typeface="Impact" panose="020B0806030902050204" pitchFamily="34" charset="0"/>
              </a:endParaRPr>
            </a:p>
          </p:txBody>
        </p:sp>
      </p:grpSp>
      <p:grpSp>
        <p:nvGrpSpPr>
          <p:cNvPr id="427" name="52d15870-ebac-4eef-b986-8c009be3a1fa" descr="swcAAB+LCAAAAAAABAC1VE1v2kAQ/S/b9OZW/sAkcINSqkpNixLUS8VhYw9mWnuNdtcSKOK/d7w49SQQt0UgLuybebvz5s34UVxhKoYiEJ64sts10P/7Qmo7QZlpWdyWKeQUm+lyDdoiGDH88diQQkb6LvMKmqwt4beosKgKB4uh/94nSG4YFPgOnECChcwnmKGluwn5bGagE1C2SbS6Ak80h6hfkz7pslrTo77YeU/FRFyB1agyVk3DFv5bcZzdY+xxWeYg1SF9X8kxeszoH8q81Ifkp9Q+S/22XGICd1CrdTSK3WUPJDOOw0HU88TcJQaeGOvKrIjyZjod9SP60eu8lAWloEpJNnfomj02Sn9Wxhb0VJPY2rp15WlYOlPp4pkk78GCNi5ycAOLk2EqhY0Yhh71nSan0ftu4Pz9qNIGCK8dcL+Sa/hK7LrOfXMcJBa7wzFrS/q3w6K15IYPJxp8wBzttlN673XprkTzTPYRIXPY2A4dPV5t54HpGDAd9f2tghdT3uqIxO5/rT2LvpN8CvyXu9PpUfy6hv3icQn77RFTzOtv2Cip94x2zoB1X5qxxmxlFRjzB6wndI7KjlRK+lN4FjhhdGMuvPPAWxJcvCXOycu05C9DclpHwot35AsqOH9HxjL55ZDgTC1Z7H4DCe1jBLMHAAA="/>
          <p:cNvGrpSpPr>
            <a:grpSpLocks noChangeAspect="1"/>
          </p:cNvGrpSpPr>
          <p:nvPr/>
        </p:nvGrpSpPr>
        <p:grpSpPr>
          <a:xfrm>
            <a:off x="4042159" y="3913427"/>
            <a:ext cx="1538726" cy="1538736"/>
            <a:chOff x="4739349" y="2072356"/>
            <a:chExt cx="2713309" cy="2713325"/>
          </a:xfrm>
        </p:grpSpPr>
        <p:sp>
          <p:nvSpPr>
            <p:cNvPr id="428" name="BackShape"/>
            <p:cNvSpPr/>
            <p:nvPr/>
          </p:nvSpPr>
          <p:spPr>
            <a:xfrm>
              <a:off x="4978402" y="2311403"/>
              <a:ext cx="2235198" cy="2235196"/>
            </a:xfrm>
            <a:prstGeom prst="donut">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29" name="ValueShape"/>
            <p:cNvSpPr/>
            <p:nvPr/>
          </p:nvSpPr>
          <p:spPr>
            <a:xfrm>
              <a:off x="4746657" y="2079657"/>
              <a:ext cx="2698687" cy="2698687"/>
            </a:xfrm>
            <a:prstGeom prst="blockArc">
              <a:avLst>
                <a:gd name="adj1" fmla="val 16200000"/>
                <a:gd name="adj2" fmla="val 2376000"/>
                <a:gd name="adj3" fmla="val 14704"/>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grpSp>
          <p:nvGrpSpPr>
            <p:cNvPr id="430" name="BackShape"/>
            <p:cNvGrpSpPr/>
            <p:nvPr/>
          </p:nvGrpSpPr>
          <p:grpSpPr>
            <a:xfrm>
              <a:off x="4739349" y="2072356"/>
              <a:ext cx="2713309" cy="2713325"/>
              <a:chOff x="4603750" y="1936750"/>
              <a:chExt cx="2984500" cy="2984500"/>
            </a:xfrm>
            <a:solidFill>
              <a:schemeClr val="accent1">
                <a:lumMod val="20000"/>
                <a:lumOff val="80000"/>
              </a:schemeClr>
            </a:solidFill>
          </p:grpSpPr>
          <p:sp>
            <p:nvSpPr>
              <p:cNvPr id="432" name="BackShape"/>
              <p:cNvSpPr/>
              <p:nvPr/>
            </p:nvSpPr>
            <p:spPr>
              <a:xfrm rot="-5400000">
                <a:off x="4808000" y="320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33" name="BackShape"/>
              <p:cNvSpPr/>
              <p:nvPr/>
            </p:nvSpPr>
            <p:spPr>
              <a:xfrm rot="-4320000">
                <a:off x="4870158" y="2814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34" name="BackShape"/>
              <p:cNvSpPr/>
              <p:nvPr/>
            </p:nvSpPr>
            <p:spPr>
              <a:xfrm rot="-3240000">
                <a:off x="5050548" y="2460263"/>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35" name="BackShape"/>
              <p:cNvSpPr/>
              <p:nvPr/>
            </p:nvSpPr>
            <p:spPr>
              <a:xfrm rot="-2160000">
                <a:off x="5331513" y="2179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36" name="BackShape"/>
              <p:cNvSpPr/>
              <p:nvPr/>
            </p:nvSpPr>
            <p:spPr>
              <a:xfrm rot="-1080000">
                <a:off x="5685548" y="199890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37" name="BackShape"/>
              <p:cNvSpPr/>
              <p:nvPr/>
            </p:nvSpPr>
            <p:spPr>
              <a:xfrm>
                <a:off x="6078000" y="193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38" name="BackShape"/>
              <p:cNvSpPr/>
              <p:nvPr/>
            </p:nvSpPr>
            <p:spPr>
              <a:xfrm rot="1080000">
                <a:off x="6470452" y="199890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39" name="BackShape"/>
              <p:cNvSpPr/>
              <p:nvPr/>
            </p:nvSpPr>
            <p:spPr>
              <a:xfrm rot="2160000">
                <a:off x="6824487" y="2179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40" name="BackShape"/>
              <p:cNvSpPr/>
              <p:nvPr/>
            </p:nvSpPr>
            <p:spPr>
              <a:xfrm rot="3240000">
                <a:off x="7105452" y="2460263"/>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41" name="BackShape"/>
              <p:cNvSpPr/>
              <p:nvPr/>
            </p:nvSpPr>
            <p:spPr>
              <a:xfrm rot="4320000">
                <a:off x="7285842" y="2814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42" name="BackShape"/>
              <p:cNvSpPr/>
              <p:nvPr/>
            </p:nvSpPr>
            <p:spPr>
              <a:xfrm rot="5400000">
                <a:off x="7348000" y="320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43" name="BackShape"/>
              <p:cNvSpPr/>
              <p:nvPr/>
            </p:nvSpPr>
            <p:spPr>
              <a:xfrm rot="6480000">
                <a:off x="7285842" y="3599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44" name="BackShape"/>
              <p:cNvSpPr/>
              <p:nvPr/>
            </p:nvSpPr>
            <p:spPr>
              <a:xfrm rot="7560000">
                <a:off x="7105452" y="3953237"/>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45" name="BackShape"/>
              <p:cNvSpPr/>
              <p:nvPr/>
            </p:nvSpPr>
            <p:spPr>
              <a:xfrm rot="8640000">
                <a:off x="6824487" y="4234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46" name="BackShape"/>
              <p:cNvSpPr/>
              <p:nvPr/>
            </p:nvSpPr>
            <p:spPr>
              <a:xfrm rot="9720000">
                <a:off x="6470452" y="441459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47" name="BackShape"/>
              <p:cNvSpPr/>
              <p:nvPr/>
            </p:nvSpPr>
            <p:spPr>
              <a:xfrm rot="10800000">
                <a:off x="6078000" y="447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48" name="BackShape"/>
              <p:cNvSpPr/>
              <p:nvPr/>
            </p:nvSpPr>
            <p:spPr>
              <a:xfrm rot="11880000">
                <a:off x="5685548" y="441459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49" name="BackShape"/>
              <p:cNvSpPr/>
              <p:nvPr/>
            </p:nvSpPr>
            <p:spPr>
              <a:xfrm rot="12960000">
                <a:off x="5331513" y="4234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50" name="BackShape"/>
              <p:cNvSpPr/>
              <p:nvPr/>
            </p:nvSpPr>
            <p:spPr>
              <a:xfrm rot="14040000">
                <a:off x="5050548" y="3953237"/>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51" name="BackShape"/>
              <p:cNvSpPr/>
              <p:nvPr/>
            </p:nvSpPr>
            <p:spPr>
              <a:xfrm rot="15120000">
                <a:off x="4870158" y="3599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grpSp>
        <p:sp>
          <p:nvSpPr>
            <p:cNvPr id="431" name="ValueText"/>
            <p:cNvSpPr txBox="1"/>
            <p:nvPr/>
          </p:nvSpPr>
          <p:spPr>
            <a:xfrm>
              <a:off x="5831209" y="3230407"/>
              <a:ext cx="529582" cy="397186"/>
            </a:xfrm>
            <a:prstGeom prst="rect">
              <a:avLst/>
            </a:prstGeom>
          </p:spPr>
          <p:txBody>
            <a:bodyPr wrap="none" lIns="0" tIns="0" rIns="0" bIns="0">
              <a:prstTxWarp prst="textPlain">
                <a:avLst/>
              </a:prstTxWarp>
              <a:normAutofit fontScale="92500" lnSpcReduction="20000"/>
            </a:bodyPr>
            <a:lstStyle/>
            <a:p>
              <a:r>
                <a:rPr lang="en-US" altLang="zh-CN">
                  <a:solidFill>
                    <a:srgbClr val="A63636"/>
                  </a:solidFill>
                  <a:latin typeface="Impact" panose="020B0806030902050204" pitchFamily="34" charset="0"/>
                </a:rPr>
                <a:t>36%</a:t>
              </a:r>
              <a:endParaRPr lang="en-US" altLang="zh-CN" dirty="0">
                <a:solidFill>
                  <a:srgbClr val="A63636"/>
                </a:solidFill>
                <a:latin typeface="Impact" panose="020B0806030902050204" pitchFamily="34" charset="0"/>
              </a:endParaRPr>
            </a:p>
          </p:txBody>
        </p:sp>
      </p:grpSp>
      <p:grpSp>
        <p:nvGrpSpPr>
          <p:cNvPr id="452" name="52d15870-ebac-4eef-b986-8c009be3a1fa" descr="nQgAAB+LCAAAAAAABAC9VE1v2kAQ/S/T9OZW/oBQfINSqkpNixLUS8VhYw9mWnuNdtcSKOK/d7w49SYQqlZ2xYV9M2933psZP8AVpRBDAB5cmf0W+f9dIZSZkciUKG7KFHOOLVS5RWUINcTfHxpS6JC+ibzCJmvP+A1JKqrCwhD7b32GxM6BAt+CM0yoEPmMMjJ8NyOf9AJVgtI0iUZV6EFzGIU16aMqqy0/6sPBeywmchUYRTJzqmnY4L+G8+yBw56WZY5CntKPlZyjDx36+zIv1Sn5MfXaSf26XlOCt1irtTSO3Wb3EEfDYTiOBh4sbWLgwVRVesOUV/P55DriH7/ulrLiFJIpy3Y7NHIem6Q/Km0KfqpJbNu6t+UpXNum8sULwb1Hg0rbyMkNTpwbJlPcQRx67DtPTqP3zdj294NMGyAcWeBuI7b4hdl1nUdzLASrw+mYtSV1eli1nXvnzjBpuqeczP6iQ4OXHbJK9BN3zuhd4s5ckDtwq+3i4MgdO3LrMlqhz3amlRvB4W8HpRMb+ux64D9f2IsdH74s9bjtrtLjysKc8vrDOUnq5eZF12js522qKNsYiVr/Buu1WJI0E5myTSk+CfzDvgxd4V0cXOeC3p2zc9GPc38YuV6NC3s37jNJ7N64qUh+WiT4v86tDr8AMBSo1Z0IAAA="/>
          <p:cNvGrpSpPr>
            <a:grpSpLocks noChangeAspect="1"/>
          </p:cNvGrpSpPr>
          <p:nvPr/>
        </p:nvGrpSpPr>
        <p:grpSpPr>
          <a:xfrm>
            <a:off x="6471415" y="3913427"/>
            <a:ext cx="1538726" cy="1538736"/>
            <a:chOff x="4739349" y="2072356"/>
            <a:chExt cx="2713309" cy="2713325"/>
          </a:xfrm>
        </p:grpSpPr>
        <p:sp>
          <p:nvSpPr>
            <p:cNvPr id="453" name="BackShape"/>
            <p:cNvSpPr/>
            <p:nvPr/>
          </p:nvSpPr>
          <p:spPr>
            <a:xfrm>
              <a:off x="4978402" y="2311403"/>
              <a:ext cx="2235198" cy="2235196"/>
            </a:xfrm>
            <a:prstGeom prst="donut">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54" name="ValueShape"/>
            <p:cNvSpPr/>
            <p:nvPr/>
          </p:nvSpPr>
          <p:spPr>
            <a:xfrm>
              <a:off x="4746657" y="2079657"/>
              <a:ext cx="2698687" cy="2698687"/>
            </a:xfrm>
            <a:prstGeom prst="blockArc">
              <a:avLst>
                <a:gd name="adj1" fmla="val 16200000"/>
                <a:gd name="adj2" fmla="val 10152000"/>
                <a:gd name="adj3" fmla="val 14704"/>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grpSp>
          <p:nvGrpSpPr>
            <p:cNvPr id="455" name="BackShape"/>
            <p:cNvGrpSpPr/>
            <p:nvPr/>
          </p:nvGrpSpPr>
          <p:grpSpPr>
            <a:xfrm>
              <a:off x="4739349" y="2072356"/>
              <a:ext cx="2713309" cy="2713325"/>
              <a:chOff x="4603750" y="1936750"/>
              <a:chExt cx="2984500" cy="2984500"/>
            </a:xfrm>
            <a:solidFill>
              <a:schemeClr val="accent1">
                <a:lumMod val="20000"/>
                <a:lumOff val="80000"/>
              </a:schemeClr>
            </a:solidFill>
          </p:grpSpPr>
          <p:sp>
            <p:nvSpPr>
              <p:cNvPr id="457" name="BackShape"/>
              <p:cNvSpPr/>
              <p:nvPr/>
            </p:nvSpPr>
            <p:spPr>
              <a:xfrm rot="-5400000">
                <a:off x="4808000" y="320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58" name="BackShape"/>
              <p:cNvSpPr/>
              <p:nvPr/>
            </p:nvSpPr>
            <p:spPr>
              <a:xfrm rot="-4320000">
                <a:off x="4870158" y="2814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59" name="BackShape"/>
              <p:cNvSpPr/>
              <p:nvPr/>
            </p:nvSpPr>
            <p:spPr>
              <a:xfrm rot="-3240000">
                <a:off x="5050548" y="2460263"/>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60" name="BackShape"/>
              <p:cNvSpPr/>
              <p:nvPr/>
            </p:nvSpPr>
            <p:spPr>
              <a:xfrm rot="-2160000">
                <a:off x="5331513" y="2179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61" name="BackShape"/>
              <p:cNvSpPr/>
              <p:nvPr/>
            </p:nvSpPr>
            <p:spPr>
              <a:xfrm rot="-1080000">
                <a:off x="5685548" y="199890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62" name="BackShape"/>
              <p:cNvSpPr/>
              <p:nvPr/>
            </p:nvSpPr>
            <p:spPr>
              <a:xfrm>
                <a:off x="6078000" y="193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63" name="BackShape"/>
              <p:cNvSpPr/>
              <p:nvPr/>
            </p:nvSpPr>
            <p:spPr>
              <a:xfrm rot="1080000">
                <a:off x="6470452" y="199890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64" name="BackShape"/>
              <p:cNvSpPr/>
              <p:nvPr/>
            </p:nvSpPr>
            <p:spPr>
              <a:xfrm rot="2160000">
                <a:off x="6824487" y="2179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65" name="BackShape"/>
              <p:cNvSpPr/>
              <p:nvPr/>
            </p:nvSpPr>
            <p:spPr>
              <a:xfrm rot="3240000">
                <a:off x="7105452" y="2460263"/>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66" name="BackShape"/>
              <p:cNvSpPr/>
              <p:nvPr/>
            </p:nvSpPr>
            <p:spPr>
              <a:xfrm rot="4320000">
                <a:off x="7285842" y="2814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67" name="BackShape"/>
              <p:cNvSpPr/>
              <p:nvPr/>
            </p:nvSpPr>
            <p:spPr>
              <a:xfrm rot="5400000">
                <a:off x="7348000" y="320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68" name="BackShape"/>
              <p:cNvSpPr/>
              <p:nvPr/>
            </p:nvSpPr>
            <p:spPr>
              <a:xfrm rot="6480000">
                <a:off x="7285842" y="3599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69" name="BackShape"/>
              <p:cNvSpPr/>
              <p:nvPr/>
            </p:nvSpPr>
            <p:spPr>
              <a:xfrm rot="7560000">
                <a:off x="7105452" y="3953237"/>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70" name="BackShape"/>
              <p:cNvSpPr/>
              <p:nvPr/>
            </p:nvSpPr>
            <p:spPr>
              <a:xfrm rot="8640000">
                <a:off x="6824487" y="4234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71" name="BackShape"/>
              <p:cNvSpPr/>
              <p:nvPr/>
            </p:nvSpPr>
            <p:spPr>
              <a:xfrm rot="9720000">
                <a:off x="6470452" y="441459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72" name="BackShape"/>
              <p:cNvSpPr/>
              <p:nvPr/>
            </p:nvSpPr>
            <p:spPr>
              <a:xfrm rot="10800000">
                <a:off x="6078000" y="447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73" name="BackShape"/>
              <p:cNvSpPr/>
              <p:nvPr/>
            </p:nvSpPr>
            <p:spPr>
              <a:xfrm rot="11880000">
                <a:off x="5685548" y="441459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74" name="BackShape"/>
              <p:cNvSpPr/>
              <p:nvPr/>
            </p:nvSpPr>
            <p:spPr>
              <a:xfrm rot="12960000">
                <a:off x="5331513" y="4234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75" name="BackShape"/>
              <p:cNvSpPr/>
              <p:nvPr/>
            </p:nvSpPr>
            <p:spPr>
              <a:xfrm rot="14040000">
                <a:off x="5050548" y="3953237"/>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76" name="BackShape"/>
              <p:cNvSpPr/>
              <p:nvPr/>
            </p:nvSpPr>
            <p:spPr>
              <a:xfrm rot="15120000">
                <a:off x="4870158" y="3599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grpSp>
        <p:sp>
          <p:nvSpPr>
            <p:cNvPr id="456" name="ValueText"/>
            <p:cNvSpPr txBox="1"/>
            <p:nvPr/>
          </p:nvSpPr>
          <p:spPr>
            <a:xfrm>
              <a:off x="5831209" y="3230407"/>
              <a:ext cx="529582" cy="397186"/>
            </a:xfrm>
            <a:prstGeom prst="rect">
              <a:avLst/>
            </a:prstGeom>
          </p:spPr>
          <p:txBody>
            <a:bodyPr wrap="none" lIns="0" tIns="0" rIns="0" bIns="0">
              <a:prstTxWarp prst="textPlain">
                <a:avLst/>
              </a:prstTxWarp>
              <a:normAutofit fontScale="92500" lnSpcReduction="20000"/>
            </a:bodyPr>
            <a:lstStyle/>
            <a:p>
              <a:r>
                <a:rPr lang="en-US" altLang="zh-CN">
                  <a:solidFill>
                    <a:srgbClr val="A63636"/>
                  </a:solidFill>
                  <a:latin typeface="Impact" panose="020B0806030902050204" pitchFamily="34" charset="0"/>
                </a:rPr>
                <a:t>72%</a:t>
              </a:r>
              <a:endParaRPr lang="en-US" altLang="zh-CN" dirty="0">
                <a:solidFill>
                  <a:srgbClr val="A63636"/>
                </a:solidFill>
                <a:latin typeface="Impact" panose="020B0806030902050204" pitchFamily="34" charset="0"/>
              </a:endParaRPr>
            </a:p>
          </p:txBody>
        </p:sp>
      </p:grpSp>
      <p:grpSp>
        <p:nvGrpSpPr>
          <p:cNvPr id="477" name="52d15870-ebac-4eef-b986-8c009be3a1fa" descr="nQgAAB+LCAAAAAAABAC9VE1v2kAQ/S/T9OZW/sBJ4AalVJWaFiWol4rDxh7MtPYa7a4lUMR/73hx4k0gVK3sigv7Zt7uvDczfoALSmEEAXhwYXYb5P93hVBmSiJTorgpU8w5NlflBpUh1DD68dCQQof0XeQVNlk7xm9IUlEVFoaR/95nSGwdKPAtOMWECpFPKSPDdzPyWc9RJShNk2hUhR40h+ugJn1SZbXhR33Ye4/FRK4Co0hmTjUNG/y3cJo9cNiTssxRyGP6oZJT9NihfyjzUh2TH1MvndRvqxUleIu1Wkvj2G12D6MojsNhNPBgYRMDDyaq0mumvJnNxpcR//h1t5Qlp5BMWbbboSvnsXH6s9Km4KeaxLatO1uewpVtKl88F9x7NKi0jRzd4MS5YTLFLYxCj33nyWn0vhva/n6UaQOEVxa4W4sNfmV2XefBHAvBcn88Zm1JnR6Wbeeu3RkmTfeUk9mddWjwukNWiX7mzgm9C9yaM3IHbrVdHBy5Q0duXUYr9MXOtHIj2P/toHRiQ59dD/yXC3u24/HrUg/b7io9rCzMKK8/nOOkXm5edI3Gft4mirK1kaj1E1ivxYKkGcuUbUrxWeAf9iV2hXdxcJ0LenfOzkU/zv1h5Ho1LuzduC8ksXvjJiL5ZZHg/zq33P8GwPSIm50IAAA="/>
          <p:cNvGrpSpPr>
            <a:grpSpLocks noChangeAspect="1"/>
          </p:cNvGrpSpPr>
          <p:nvPr/>
        </p:nvGrpSpPr>
        <p:grpSpPr>
          <a:xfrm>
            <a:off x="8900671" y="3913427"/>
            <a:ext cx="1538726" cy="1538736"/>
            <a:chOff x="4739349" y="2072356"/>
            <a:chExt cx="2713309" cy="2713325"/>
          </a:xfrm>
        </p:grpSpPr>
        <p:sp>
          <p:nvSpPr>
            <p:cNvPr id="478" name="BackShape"/>
            <p:cNvSpPr/>
            <p:nvPr/>
          </p:nvSpPr>
          <p:spPr>
            <a:xfrm>
              <a:off x="4978402" y="2311403"/>
              <a:ext cx="2235198" cy="2235196"/>
            </a:xfrm>
            <a:prstGeom prst="donut">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79" name="ValueShape"/>
            <p:cNvSpPr/>
            <p:nvPr/>
          </p:nvSpPr>
          <p:spPr>
            <a:xfrm>
              <a:off x="4746657" y="2079657"/>
              <a:ext cx="2698687" cy="2698687"/>
            </a:xfrm>
            <a:prstGeom prst="blockArc">
              <a:avLst>
                <a:gd name="adj1" fmla="val 16200000"/>
                <a:gd name="adj2" fmla="val 12096000"/>
                <a:gd name="adj3" fmla="val 14704"/>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grpSp>
          <p:nvGrpSpPr>
            <p:cNvPr id="480" name="BackShape"/>
            <p:cNvGrpSpPr/>
            <p:nvPr/>
          </p:nvGrpSpPr>
          <p:grpSpPr>
            <a:xfrm>
              <a:off x="4739349" y="2072356"/>
              <a:ext cx="2713309" cy="2713325"/>
              <a:chOff x="4603750" y="1936750"/>
              <a:chExt cx="2984500" cy="2984500"/>
            </a:xfrm>
            <a:solidFill>
              <a:schemeClr val="accent1">
                <a:lumMod val="20000"/>
                <a:lumOff val="80000"/>
              </a:schemeClr>
            </a:solidFill>
          </p:grpSpPr>
          <p:sp>
            <p:nvSpPr>
              <p:cNvPr id="482" name="BackShape"/>
              <p:cNvSpPr/>
              <p:nvPr/>
            </p:nvSpPr>
            <p:spPr>
              <a:xfrm rot="-5400000">
                <a:off x="4808000" y="320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83" name="BackShape"/>
              <p:cNvSpPr/>
              <p:nvPr/>
            </p:nvSpPr>
            <p:spPr>
              <a:xfrm rot="-4320000">
                <a:off x="4870158" y="2814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84" name="BackShape"/>
              <p:cNvSpPr/>
              <p:nvPr/>
            </p:nvSpPr>
            <p:spPr>
              <a:xfrm rot="-3240000">
                <a:off x="5050548" y="2460263"/>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85" name="BackShape"/>
              <p:cNvSpPr/>
              <p:nvPr/>
            </p:nvSpPr>
            <p:spPr>
              <a:xfrm rot="-2160000">
                <a:off x="5331513" y="2179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86" name="BackShape"/>
              <p:cNvSpPr/>
              <p:nvPr/>
            </p:nvSpPr>
            <p:spPr>
              <a:xfrm rot="-1080000">
                <a:off x="5685548" y="199890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87" name="BackShape"/>
              <p:cNvSpPr/>
              <p:nvPr/>
            </p:nvSpPr>
            <p:spPr>
              <a:xfrm>
                <a:off x="6078000" y="193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88" name="BackShape"/>
              <p:cNvSpPr/>
              <p:nvPr/>
            </p:nvSpPr>
            <p:spPr>
              <a:xfrm rot="1080000">
                <a:off x="6470452" y="199890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89" name="BackShape"/>
              <p:cNvSpPr/>
              <p:nvPr/>
            </p:nvSpPr>
            <p:spPr>
              <a:xfrm rot="2160000">
                <a:off x="6824487" y="2179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90" name="BackShape"/>
              <p:cNvSpPr/>
              <p:nvPr/>
            </p:nvSpPr>
            <p:spPr>
              <a:xfrm rot="3240000">
                <a:off x="7105452" y="2460263"/>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91" name="BackShape"/>
              <p:cNvSpPr/>
              <p:nvPr/>
            </p:nvSpPr>
            <p:spPr>
              <a:xfrm rot="4320000">
                <a:off x="7285842" y="2814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92" name="BackShape"/>
              <p:cNvSpPr/>
              <p:nvPr/>
            </p:nvSpPr>
            <p:spPr>
              <a:xfrm rot="5400000">
                <a:off x="7348000" y="320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93" name="BackShape"/>
              <p:cNvSpPr/>
              <p:nvPr/>
            </p:nvSpPr>
            <p:spPr>
              <a:xfrm rot="6480000">
                <a:off x="7285842" y="3599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94" name="BackShape"/>
              <p:cNvSpPr/>
              <p:nvPr/>
            </p:nvSpPr>
            <p:spPr>
              <a:xfrm rot="7560000">
                <a:off x="7105452" y="3953237"/>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95" name="BackShape"/>
              <p:cNvSpPr/>
              <p:nvPr/>
            </p:nvSpPr>
            <p:spPr>
              <a:xfrm rot="8640000">
                <a:off x="6824487" y="4234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96" name="BackShape"/>
              <p:cNvSpPr/>
              <p:nvPr/>
            </p:nvSpPr>
            <p:spPr>
              <a:xfrm rot="9720000">
                <a:off x="6470452" y="441459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97" name="BackShape"/>
              <p:cNvSpPr/>
              <p:nvPr/>
            </p:nvSpPr>
            <p:spPr>
              <a:xfrm rot="10800000">
                <a:off x="6078000" y="447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98" name="BackShape"/>
              <p:cNvSpPr/>
              <p:nvPr/>
            </p:nvSpPr>
            <p:spPr>
              <a:xfrm rot="11880000">
                <a:off x="5685548" y="441459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499" name="BackShape"/>
              <p:cNvSpPr/>
              <p:nvPr/>
            </p:nvSpPr>
            <p:spPr>
              <a:xfrm rot="12960000">
                <a:off x="5331513" y="4234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500" name="BackShape"/>
              <p:cNvSpPr/>
              <p:nvPr/>
            </p:nvSpPr>
            <p:spPr>
              <a:xfrm rot="14040000">
                <a:off x="5050548" y="3953237"/>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501" name="BackShape"/>
              <p:cNvSpPr/>
              <p:nvPr/>
            </p:nvSpPr>
            <p:spPr>
              <a:xfrm rot="15120000">
                <a:off x="4870158" y="3599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grpSp>
        <p:sp>
          <p:nvSpPr>
            <p:cNvPr id="481" name="ValueText"/>
            <p:cNvSpPr txBox="1"/>
            <p:nvPr/>
          </p:nvSpPr>
          <p:spPr>
            <a:xfrm>
              <a:off x="5831209" y="3230407"/>
              <a:ext cx="529582" cy="397186"/>
            </a:xfrm>
            <a:prstGeom prst="rect">
              <a:avLst/>
            </a:prstGeom>
          </p:spPr>
          <p:txBody>
            <a:bodyPr wrap="none" lIns="0" tIns="0" rIns="0" bIns="0">
              <a:prstTxWarp prst="textPlain">
                <a:avLst/>
              </a:prstTxWarp>
              <a:normAutofit fontScale="92500" lnSpcReduction="20000"/>
            </a:bodyPr>
            <a:lstStyle/>
            <a:p>
              <a:r>
                <a:rPr lang="en-US" altLang="zh-CN">
                  <a:solidFill>
                    <a:srgbClr val="A63636"/>
                  </a:solidFill>
                  <a:latin typeface="Impact" panose="020B0806030902050204" pitchFamily="34" charset="0"/>
                </a:rPr>
                <a:t>81%</a:t>
              </a:r>
              <a:endParaRPr lang="en-US" altLang="zh-CN" dirty="0">
                <a:solidFill>
                  <a:srgbClr val="A63636"/>
                </a:solidFill>
                <a:latin typeface="Impact" panose="020B0806030902050204" pitchFamily="34" charset="0"/>
              </a:endParaRPr>
            </a:p>
          </p:txBody>
        </p:sp>
      </p:grpSp>
      <p:sp>
        <p:nvSpPr>
          <p:cNvPr id="503" name="矩形 502"/>
          <p:cNvSpPr/>
          <p:nvPr/>
        </p:nvSpPr>
        <p:spPr>
          <a:xfrm>
            <a:off x="2721969" y="5724085"/>
            <a:ext cx="6748062" cy="420683"/>
          </a:xfrm>
          <a:prstGeom prst="rect">
            <a:avLst/>
          </a:prstGeom>
          <a:solidFill>
            <a:srgbClr val="BFBFB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latin typeface="微软雅黑" panose="020B0503020204020204" pitchFamily="34" charset="-122"/>
                <a:ea typeface="微软雅黑" panose="020B0503020204020204" pitchFamily="34" charset="-122"/>
              </a:rPr>
              <a:t>2018</a:t>
            </a:r>
            <a:r>
              <a:rPr lang="zh-CN" altLang="en-US" sz="1600" b="1" dirty="0">
                <a:solidFill>
                  <a:schemeClr val="tx1"/>
                </a:solidFill>
                <a:latin typeface="微软雅黑" panose="020B0503020204020204" pitchFamily="34" charset="-122"/>
                <a:ea typeface="微软雅黑" panose="020B0503020204020204" pitchFamily="34" charset="-122"/>
              </a:rPr>
              <a:t>年</a:t>
            </a:r>
            <a:r>
              <a:rPr lang="en-US" altLang="zh-CN" sz="1600" b="1" dirty="0">
                <a:solidFill>
                  <a:schemeClr val="tx1"/>
                </a:solidFill>
                <a:latin typeface="微软雅黑" panose="020B0503020204020204" pitchFamily="34" charset="-122"/>
                <a:ea typeface="微软雅黑" panose="020B0503020204020204" pitchFamily="34" charset="-122"/>
              </a:rPr>
              <a:t>12</a:t>
            </a:r>
            <a:r>
              <a:rPr lang="zh-CN" altLang="en-US" sz="1600" b="1" dirty="0">
                <a:solidFill>
                  <a:schemeClr val="tx1"/>
                </a:solidFill>
                <a:latin typeface="微软雅黑" panose="020B0503020204020204" pitchFamily="34" charset="-122"/>
                <a:ea typeface="微软雅黑" panose="020B0503020204020204" pitchFamily="34" charset="-122"/>
              </a:rPr>
              <a:t>月全国近视抽查</a:t>
            </a:r>
            <a:r>
              <a:rPr lang="zh-CN" altLang="en-US" sz="1600" b="1" dirty="0">
                <a:solidFill>
                  <a:srgbClr val="C00000"/>
                </a:solidFill>
                <a:latin typeface="微软雅黑" panose="020B0503020204020204" pitchFamily="34" charset="-122"/>
                <a:ea typeface="微软雅黑" panose="020B0503020204020204" pitchFamily="34" charset="-122"/>
              </a:rPr>
              <a:t>总体近视率</a:t>
            </a:r>
            <a:r>
              <a:rPr lang="en-US" altLang="zh-CN" sz="1600" b="1" dirty="0">
                <a:solidFill>
                  <a:srgbClr val="C00000"/>
                </a:solidFill>
                <a:latin typeface="微软雅黑" panose="020B0503020204020204" pitchFamily="34" charset="-122"/>
                <a:ea typeface="微软雅黑" panose="020B0503020204020204" pitchFamily="34" charset="-122"/>
              </a:rPr>
              <a:t>53.6%,</a:t>
            </a:r>
            <a:r>
              <a:rPr lang="zh-CN" altLang="en-US" sz="1600" b="1" dirty="0">
                <a:solidFill>
                  <a:schemeClr val="tx1"/>
                </a:solidFill>
                <a:latin typeface="微软雅黑" panose="020B0503020204020204" pitchFamily="34" charset="-122"/>
                <a:ea typeface="微软雅黑" panose="020B0503020204020204" pitchFamily="34" charset="-122"/>
              </a:rPr>
              <a:t>高三学生高度近视率近</a:t>
            </a:r>
            <a:r>
              <a:rPr lang="en-US" altLang="zh-CN" sz="1600" b="1" dirty="0">
                <a:solidFill>
                  <a:schemeClr val="tx1"/>
                </a:solidFill>
                <a:latin typeface="微软雅黑" panose="020B0503020204020204" pitchFamily="34" charset="-122"/>
                <a:ea typeface="微软雅黑" panose="020B0503020204020204" pitchFamily="34" charset="-122"/>
              </a:rPr>
              <a:t>20%</a:t>
            </a:r>
            <a:endParaRPr lang="en-US" altLang="zh-CN" sz="16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675810" y="645862"/>
            <a:ext cx="6840380"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综合防控儿童青少年近视实施目标</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433" name="文本框 432"/>
          <p:cNvSpPr txBox="1"/>
          <p:nvPr/>
        </p:nvSpPr>
        <p:spPr>
          <a:xfrm>
            <a:off x="3429070" y="3417341"/>
            <a:ext cx="1066772" cy="1200329"/>
          </a:xfrm>
          <a:prstGeom prst="rect">
            <a:avLst/>
          </a:prstGeom>
          <a:noFill/>
        </p:spPr>
        <p:txBody>
          <a:bodyPr wrap="square" rtlCol="0">
            <a:spAutoFit/>
          </a:bodyPr>
          <a:lstStyle/>
          <a:p>
            <a:pPr algn="r"/>
            <a:r>
              <a:rPr lang="en-US" altLang="zh-CN" sz="7200" dirty="0">
                <a:solidFill>
                  <a:srgbClr val="EAB9C9"/>
                </a:solidFill>
                <a:latin typeface="Haettenschweiler" panose="020B0706040902060204" pitchFamily="34" charset="0"/>
                <a:ea typeface="微软雅黑" panose="020B0503020204020204" pitchFamily="34" charset="-122"/>
              </a:rPr>
              <a:t>10</a:t>
            </a:r>
            <a:endParaRPr lang="zh-CN" altLang="en-US" sz="7200" dirty="0">
              <a:solidFill>
                <a:srgbClr val="EAB9C9"/>
              </a:solidFill>
              <a:latin typeface="Haettenschweiler" panose="020B0706040902060204" pitchFamily="34" charset="0"/>
              <a:ea typeface="微软雅黑" panose="020B0503020204020204" pitchFamily="34" charset="-122"/>
            </a:endParaRPr>
          </a:p>
        </p:txBody>
      </p:sp>
      <p:sp>
        <p:nvSpPr>
          <p:cNvPr id="434" name="椭圆 433"/>
          <p:cNvSpPr/>
          <p:nvPr/>
        </p:nvSpPr>
        <p:spPr>
          <a:xfrm>
            <a:off x="4419644" y="4139148"/>
            <a:ext cx="308383" cy="308383"/>
          </a:xfrm>
          <a:prstGeom prst="ellipse">
            <a:avLst/>
          </a:prstGeom>
          <a:solidFill>
            <a:srgbClr val="EAB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grpSp>
        <p:nvGrpSpPr>
          <p:cNvPr id="8" name="组合 7"/>
          <p:cNvGrpSpPr/>
          <p:nvPr/>
        </p:nvGrpSpPr>
        <p:grpSpPr>
          <a:xfrm>
            <a:off x="7311658" y="1895554"/>
            <a:ext cx="1999637" cy="1673060"/>
            <a:chOff x="6743236" y="1971752"/>
            <a:chExt cx="1999637" cy="1673060"/>
          </a:xfrm>
        </p:grpSpPr>
        <p:sp>
          <p:nvSpPr>
            <p:cNvPr id="320" name="文本框 319"/>
            <p:cNvSpPr txBox="1"/>
            <p:nvPr/>
          </p:nvSpPr>
          <p:spPr>
            <a:xfrm>
              <a:off x="7254456" y="3275480"/>
              <a:ext cx="1142970" cy="369332"/>
            </a:xfrm>
            <a:prstGeom prst="rect">
              <a:avLst/>
            </a:prstGeom>
            <a:solidFill>
              <a:srgbClr val="86C7DA"/>
            </a:solid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初中生</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nvGrpSpPr>
            <p:cNvPr id="321" name="组合 320"/>
            <p:cNvGrpSpPr/>
            <p:nvPr/>
          </p:nvGrpSpPr>
          <p:grpSpPr>
            <a:xfrm>
              <a:off x="6743236" y="1971752"/>
              <a:ext cx="1999637" cy="1284422"/>
              <a:chOff x="7315168" y="1524050"/>
              <a:chExt cx="1999637" cy="1284422"/>
            </a:xfrm>
          </p:grpSpPr>
          <p:sp>
            <p:nvSpPr>
              <p:cNvPr id="322" name="ïślíḋe"/>
              <p:cNvSpPr/>
              <p:nvPr/>
            </p:nvSpPr>
            <p:spPr bwMode="auto">
              <a:xfrm>
                <a:off x="8790890" y="2746882"/>
                <a:ext cx="85939" cy="52288"/>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3" name="íŝḻîdé"/>
              <p:cNvSpPr/>
              <p:nvPr/>
            </p:nvSpPr>
            <p:spPr bwMode="auto">
              <a:xfrm>
                <a:off x="8790890" y="2680616"/>
                <a:ext cx="148580" cy="67302"/>
              </a:xfrm>
              <a:custGeom>
                <a:avLst/>
                <a:gdLst>
                  <a:gd name="T0" fmla="*/ 0 w 287"/>
                  <a:gd name="T1" fmla="*/ 130 h 130"/>
                  <a:gd name="T2" fmla="*/ 166 w 287"/>
                  <a:gd name="T3" fmla="*/ 130 h 130"/>
                  <a:gd name="T4" fmla="*/ 287 w 287"/>
                  <a:gd name="T5" fmla="*/ 0 h 130"/>
                  <a:gd name="T6" fmla="*/ 121 w 287"/>
                  <a:gd name="T7" fmla="*/ 0 h 130"/>
                  <a:gd name="T8" fmla="*/ 0 w 287"/>
                  <a:gd name="T9" fmla="*/ 130 h 130"/>
                </a:gdLst>
                <a:ahLst/>
                <a:cxnLst>
                  <a:cxn ang="0">
                    <a:pos x="T0" y="T1"/>
                  </a:cxn>
                  <a:cxn ang="0">
                    <a:pos x="T2" y="T3"/>
                  </a:cxn>
                  <a:cxn ang="0">
                    <a:pos x="T4" y="T5"/>
                  </a:cxn>
                  <a:cxn ang="0">
                    <a:pos x="T6" y="T7"/>
                  </a:cxn>
                  <a:cxn ang="0">
                    <a:pos x="T8" y="T9"/>
                  </a:cxn>
                </a:cxnLst>
                <a:rect l="0" t="0" r="r" b="b"/>
                <a:pathLst>
                  <a:path w="287" h="130">
                    <a:moveTo>
                      <a:pt x="0" y="130"/>
                    </a:moveTo>
                    <a:lnTo>
                      <a:pt x="166" y="130"/>
                    </a:lnTo>
                    <a:lnTo>
                      <a:pt x="287" y="0"/>
                    </a:lnTo>
                    <a:lnTo>
                      <a:pt x="121" y="0"/>
                    </a:lnTo>
                    <a:lnTo>
                      <a:pt x="0" y="130"/>
                    </a:lnTo>
                    <a:close/>
                  </a:path>
                </a:pathLst>
              </a:custGeom>
              <a:solidFill>
                <a:srgbClr val="BAA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4" name="îṥ1iďe"/>
              <p:cNvSpPr/>
              <p:nvPr/>
            </p:nvSpPr>
            <p:spPr bwMode="auto">
              <a:xfrm>
                <a:off x="9231973" y="2687864"/>
                <a:ext cx="78691" cy="91116"/>
              </a:xfrm>
              <a:custGeom>
                <a:avLst/>
                <a:gdLst>
                  <a:gd name="T0" fmla="*/ 90 w 90"/>
                  <a:gd name="T1" fmla="*/ 38 h 105"/>
                  <a:gd name="T2" fmla="*/ 0 w 90"/>
                  <a:gd name="T3" fmla="*/ 105 h 105"/>
                  <a:gd name="T4" fmla="*/ 0 w 90"/>
                  <a:gd name="T5" fmla="*/ 69 h 105"/>
                  <a:gd name="T6" fmla="*/ 90 w 90"/>
                  <a:gd name="T7" fmla="*/ 0 h 105"/>
                  <a:gd name="T8" fmla="*/ 87 w 90"/>
                  <a:gd name="T9" fmla="*/ 21 h 105"/>
                  <a:gd name="T10" fmla="*/ 90 w 90"/>
                  <a:gd name="T11" fmla="*/ 38 h 105"/>
                </a:gdLst>
                <a:ahLst/>
                <a:cxnLst>
                  <a:cxn ang="0">
                    <a:pos x="T0" y="T1"/>
                  </a:cxn>
                  <a:cxn ang="0">
                    <a:pos x="T2" y="T3"/>
                  </a:cxn>
                  <a:cxn ang="0">
                    <a:pos x="T4" y="T5"/>
                  </a:cxn>
                  <a:cxn ang="0">
                    <a:pos x="T6" y="T7"/>
                  </a:cxn>
                  <a:cxn ang="0">
                    <a:pos x="T8" y="T9"/>
                  </a:cxn>
                  <a:cxn ang="0">
                    <a:pos x="T10" y="T11"/>
                  </a:cxn>
                </a:cxnLst>
                <a:rect l="0" t="0" r="r" b="b"/>
                <a:pathLst>
                  <a:path w="90" h="105">
                    <a:moveTo>
                      <a:pt x="90" y="38"/>
                    </a:moveTo>
                    <a:cubicBezTo>
                      <a:pt x="0" y="105"/>
                      <a:pt x="0" y="105"/>
                      <a:pt x="0" y="105"/>
                    </a:cubicBezTo>
                    <a:cubicBezTo>
                      <a:pt x="0" y="69"/>
                      <a:pt x="0" y="69"/>
                      <a:pt x="0" y="69"/>
                    </a:cubicBezTo>
                    <a:cubicBezTo>
                      <a:pt x="90" y="0"/>
                      <a:pt x="90" y="0"/>
                      <a:pt x="90" y="0"/>
                    </a:cubicBezTo>
                    <a:cubicBezTo>
                      <a:pt x="90" y="0"/>
                      <a:pt x="86" y="13"/>
                      <a:pt x="87" y="21"/>
                    </a:cubicBezTo>
                    <a:cubicBezTo>
                      <a:pt x="88" y="31"/>
                      <a:pt x="90" y="38"/>
                      <a:pt x="90" y="3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5" name="ïṧ1iḋe"/>
              <p:cNvSpPr/>
              <p:nvPr/>
            </p:nvSpPr>
            <p:spPr bwMode="auto">
              <a:xfrm>
                <a:off x="8792443" y="2605031"/>
                <a:ext cx="65231" cy="52288"/>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6" name="iṥḻíďé"/>
              <p:cNvSpPr/>
              <p:nvPr/>
            </p:nvSpPr>
            <p:spPr bwMode="auto">
              <a:xfrm>
                <a:off x="8792443" y="2548602"/>
                <a:ext cx="129943" cy="56430"/>
              </a:xfrm>
              <a:custGeom>
                <a:avLst/>
                <a:gdLst>
                  <a:gd name="T0" fmla="*/ 0 w 251"/>
                  <a:gd name="T1" fmla="*/ 109 h 109"/>
                  <a:gd name="T2" fmla="*/ 126 w 251"/>
                  <a:gd name="T3" fmla="*/ 109 h 109"/>
                  <a:gd name="T4" fmla="*/ 251 w 251"/>
                  <a:gd name="T5" fmla="*/ 0 h 109"/>
                  <a:gd name="T6" fmla="*/ 124 w 251"/>
                  <a:gd name="T7" fmla="*/ 0 h 109"/>
                  <a:gd name="T8" fmla="*/ 0 w 251"/>
                  <a:gd name="T9" fmla="*/ 109 h 109"/>
                </a:gdLst>
                <a:ahLst/>
                <a:cxnLst>
                  <a:cxn ang="0">
                    <a:pos x="T0" y="T1"/>
                  </a:cxn>
                  <a:cxn ang="0">
                    <a:pos x="T2" y="T3"/>
                  </a:cxn>
                  <a:cxn ang="0">
                    <a:pos x="T4" y="T5"/>
                  </a:cxn>
                  <a:cxn ang="0">
                    <a:pos x="T6" y="T7"/>
                  </a:cxn>
                  <a:cxn ang="0">
                    <a:pos x="T8" y="T9"/>
                  </a:cxn>
                </a:cxnLst>
                <a:rect l="0" t="0" r="r" b="b"/>
                <a:pathLst>
                  <a:path w="251" h="109">
                    <a:moveTo>
                      <a:pt x="0" y="109"/>
                    </a:moveTo>
                    <a:lnTo>
                      <a:pt x="126" y="109"/>
                    </a:lnTo>
                    <a:lnTo>
                      <a:pt x="251" y="0"/>
                    </a:lnTo>
                    <a:lnTo>
                      <a:pt x="124" y="0"/>
                    </a:lnTo>
                    <a:lnTo>
                      <a:pt x="0" y="109"/>
                    </a:lnTo>
                    <a:close/>
                  </a:path>
                </a:pathLst>
              </a:custGeom>
              <a:solidFill>
                <a:srgbClr val="2F3C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7" name="ï$ľîdê"/>
              <p:cNvSpPr/>
              <p:nvPr/>
            </p:nvSpPr>
            <p:spPr bwMode="auto">
              <a:xfrm>
                <a:off x="8792443" y="2548602"/>
                <a:ext cx="129943" cy="56430"/>
              </a:xfrm>
              <a:custGeom>
                <a:avLst/>
                <a:gdLst>
                  <a:gd name="T0" fmla="*/ 0 w 251"/>
                  <a:gd name="T1" fmla="*/ 109 h 109"/>
                  <a:gd name="T2" fmla="*/ 126 w 251"/>
                  <a:gd name="T3" fmla="*/ 109 h 109"/>
                  <a:gd name="T4" fmla="*/ 251 w 251"/>
                  <a:gd name="T5" fmla="*/ 0 h 109"/>
                  <a:gd name="T6" fmla="*/ 124 w 251"/>
                  <a:gd name="T7" fmla="*/ 0 h 109"/>
                  <a:gd name="T8" fmla="*/ 0 w 251"/>
                  <a:gd name="T9" fmla="*/ 109 h 109"/>
                </a:gdLst>
                <a:ahLst/>
                <a:cxnLst>
                  <a:cxn ang="0">
                    <a:pos x="T0" y="T1"/>
                  </a:cxn>
                  <a:cxn ang="0">
                    <a:pos x="T2" y="T3"/>
                  </a:cxn>
                  <a:cxn ang="0">
                    <a:pos x="T4" y="T5"/>
                  </a:cxn>
                  <a:cxn ang="0">
                    <a:pos x="T6" y="T7"/>
                  </a:cxn>
                  <a:cxn ang="0">
                    <a:pos x="T8" y="T9"/>
                  </a:cxn>
                </a:cxnLst>
                <a:rect l="0" t="0" r="r" b="b"/>
                <a:pathLst>
                  <a:path w="251" h="109">
                    <a:moveTo>
                      <a:pt x="0" y="109"/>
                    </a:moveTo>
                    <a:lnTo>
                      <a:pt x="126" y="109"/>
                    </a:lnTo>
                    <a:lnTo>
                      <a:pt x="251" y="0"/>
                    </a:lnTo>
                    <a:lnTo>
                      <a:pt x="124" y="0"/>
                    </a:lnTo>
                    <a:lnTo>
                      <a:pt x="0"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8" name="ïṧlîdè"/>
              <p:cNvSpPr/>
              <p:nvPr/>
            </p:nvSpPr>
            <p:spPr bwMode="auto">
              <a:xfrm>
                <a:off x="9226796" y="2486995"/>
                <a:ext cx="62124" cy="71960"/>
              </a:xfrm>
              <a:custGeom>
                <a:avLst/>
                <a:gdLst>
                  <a:gd name="T0" fmla="*/ 70 w 71"/>
                  <a:gd name="T1" fmla="*/ 36 h 83"/>
                  <a:gd name="T2" fmla="*/ 0 w 71"/>
                  <a:gd name="T3" fmla="*/ 83 h 83"/>
                  <a:gd name="T4" fmla="*/ 0 w 71"/>
                  <a:gd name="T5" fmla="*/ 51 h 83"/>
                  <a:gd name="T6" fmla="*/ 71 w 71"/>
                  <a:gd name="T7" fmla="*/ 0 h 83"/>
                  <a:gd name="T8" fmla="*/ 68 w 71"/>
                  <a:gd name="T9" fmla="*/ 21 h 83"/>
                  <a:gd name="T10" fmla="*/ 70 w 71"/>
                  <a:gd name="T11" fmla="*/ 36 h 83"/>
                </a:gdLst>
                <a:ahLst/>
                <a:cxnLst>
                  <a:cxn ang="0">
                    <a:pos x="T0" y="T1"/>
                  </a:cxn>
                  <a:cxn ang="0">
                    <a:pos x="T2" y="T3"/>
                  </a:cxn>
                  <a:cxn ang="0">
                    <a:pos x="T4" y="T5"/>
                  </a:cxn>
                  <a:cxn ang="0">
                    <a:pos x="T6" y="T7"/>
                  </a:cxn>
                  <a:cxn ang="0">
                    <a:pos x="T8" y="T9"/>
                  </a:cxn>
                  <a:cxn ang="0">
                    <a:pos x="T10" y="T11"/>
                  </a:cxn>
                </a:cxnLst>
                <a:rect l="0" t="0" r="r" b="b"/>
                <a:pathLst>
                  <a:path w="71" h="83">
                    <a:moveTo>
                      <a:pt x="70" y="36"/>
                    </a:moveTo>
                    <a:cubicBezTo>
                      <a:pt x="0" y="83"/>
                      <a:pt x="0" y="83"/>
                      <a:pt x="0" y="83"/>
                    </a:cubicBezTo>
                    <a:cubicBezTo>
                      <a:pt x="0" y="51"/>
                      <a:pt x="0" y="51"/>
                      <a:pt x="0" y="51"/>
                    </a:cubicBezTo>
                    <a:cubicBezTo>
                      <a:pt x="71" y="0"/>
                      <a:pt x="71" y="0"/>
                      <a:pt x="71" y="0"/>
                    </a:cubicBezTo>
                    <a:cubicBezTo>
                      <a:pt x="71" y="0"/>
                      <a:pt x="68" y="11"/>
                      <a:pt x="68" y="21"/>
                    </a:cubicBezTo>
                    <a:cubicBezTo>
                      <a:pt x="68" y="30"/>
                      <a:pt x="70" y="36"/>
                      <a:pt x="70" y="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9" name="ïsľîdé"/>
              <p:cNvSpPr/>
              <p:nvPr/>
            </p:nvSpPr>
            <p:spPr bwMode="auto">
              <a:xfrm>
                <a:off x="8829718" y="2540836"/>
                <a:ext cx="22779" cy="22261"/>
              </a:xfrm>
              <a:prstGeom prst="ellipse">
                <a:avLst/>
              </a:prstGeom>
              <a:solidFill>
                <a:srgbClr val="9E3C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0" name="îṣľîḋé"/>
              <p:cNvSpPr/>
              <p:nvPr/>
            </p:nvSpPr>
            <p:spPr bwMode="auto">
              <a:xfrm>
                <a:off x="8549642" y="2746882"/>
                <a:ext cx="670424" cy="52288"/>
              </a:xfrm>
              <a:custGeom>
                <a:avLst/>
                <a:gdLst>
                  <a:gd name="T0" fmla="*/ 1290 w 1295"/>
                  <a:gd name="T1" fmla="*/ 101 h 101"/>
                  <a:gd name="T2" fmla="*/ 0 w 1295"/>
                  <a:gd name="T3" fmla="*/ 101 h 101"/>
                  <a:gd name="T4" fmla="*/ 0 w 1295"/>
                  <a:gd name="T5" fmla="*/ 0 h 101"/>
                  <a:gd name="T6" fmla="*/ 1290 w 1295"/>
                  <a:gd name="T7" fmla="*/ 0 h 101"/>
                  <a:gd name="T8" fmla="*/ 1295 w 1295"/>
                  <a:gd name="T9" fmla="*/ 97 h 101"/>
                  <a:gd name="T10" fmla="*/ 1290 w 1295"/>
                  <a:gd name="T11" fmla="*/ 101 h 101"/>
                </a:gdLst>
                <a:ahLst/>
                <a:cxnLst>
                  <a:cxn ang="0">
                    <a:pos x="T0" y="T1"/>
                  </a:cxn>
                  <a:cxn ang="0">
                    <a:pos x="T2" y="T3"/>
                  </a:cxn>
                  <a:cxn ang="0">
                    <a:pos x="T4" y="T5"/>
                  </a:cxn>
                  <a:cxn ang="0">
                    <a:pos x="T6" y="T7"/>
                  </a:cxn>
                  <a:cxn ang="0">
                    <a:pos x="T8" y="T9"/>
                  </a:cxn>
                  <a:cxn ang="0">
                    <a:pos x="T10" y="T11"/>
                  </a:cxn>
                </a:cxnLst>
                <a:rect l="0" t="0" r="r" b="b"/>
                <a:pathLst>
                  <a:path w="1295" h="101">
                    <a:moveTo>
                      <a:pt x="1290" y="101"/>
                    </a:moveTo>
                    <a:lnTo>
                      <a:pt x="0" y="101"/>
                    </a:lnTo>
                    <a:lnTo>
                      <a:pt x="0" y="0"/>
                    </a:lnTo>
                    <a:lnTo>
                      <a:pt x="1290" y="0"/>
                    </a:lnTo>
                    <a:lnTo>
                      <a:pt x="1295" y="97"/>
                    </a:lnTo>
                    <a:lnTo>
                      <a:pt x="1290" y="101"/>
                    </a:lnTo>
                    <a:close/>
                  </a:path>
                </a:pathLst>
              </a:custGeom>
              <a:solidFill>
                <a:srgbClr val="C04A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1" name="ïŝ1iḓè"/>
              <p:cNvSpPr/>
              <p:nvPr/>
            </p:nvSpPr>
            <p:spPr bwMode="auto">
              <a:xfrm>
                <a:off x="8549642" y="2746882"/>
                <a:ext cx="670424" cy="52288"/>
              </a:xfrm>
              <a:custGeom>
                <a:avLst/>
                <a:gdLst>
                  <a:gd name="T0" fmla="*/ 1290 w 1295"/>
                  <a:gd name="T1" fmla="*/ 101 h 101"/>
                  <a:gd name="T2" fmla="*/ 0 w 1295"/>
                  <a:gd name="T3" fmla="*/ 101 h 101"/>
                  <a:gd name="T4" fmla="*/ 0 w 1295"/>
                  <a:gd name="T5" fmla="*/ 0 h 101"/>
                  <a:gd name="T6" fmla="*/ 1290 w 1295"/>
                  <a:gd name="T7" fmla="*/ 0 h 101"/>
                  <a:gd name="T8" fmla="*/ 1295 w 1295"/>
                  <a:gd name="T9" fmla="*/ 97 h 101"/>
                  <a:gd name="T10" fmla="*/ 1290 w 1295"/>
                  <a:gd name="T11" fmla="*/ 101 h 101"/>
                </a:gdLst>
                <a:ahLst/>
                <a:cxnLst>
                  <a:cxn ang="0">
                    <a:pos x="T0" y="T1"/>
                  </a:cxn>
                  <a:cxn ang="0">
                    <a:pos x="T2" y="T3"/>
                  </a:cxn>
                  <a:cxn ang="0">
                    <a:pos x="T4" y="T5"/>
                  </a:cxn>
                  <a:cxn ang="0">
                    <a:pos x="T6" y="T7"/>
                  </a:cxn>
                  <a:cxn ang="0">
                    <a:pos x="T8" y="T9"/>
                  </a:cxn>
                  <a:cxn ang="0">
                    <a:pos x="T10" y="T11"/>
                  </a:cxn>
                </a:cxnLst>
                <a:rect l="0" t="0" r="r" b="b"/>
                <a:pathLst>
                  <a:path w="1295" h="101">
                    <a:moveTo>
                      <a:pt x="1290" y="101"/>
                    </a:moveTo>
                    <a:lnTo>
                      <a:pt x="0" y="101"/>
                    </a:lnTo>
                    <a:lnTo>
                      <a:pt x="0" y="0"/>
                    </a:lnTo>
                    <a:lnTo>
                      <a:pt x="1290" y="0"/>
                    </a:lnTo>
                    <a:lnTo>
                      <a:pt x="1295" y="97"/>
                    </a:lnTo>
                    <a:lnTo>
                      <a:pt x="1290"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2" name="íŝľïḑe"/>
              <p:cNvSpPr/>
              <p:nvPr/>
            </p:nvSpPr>
            <p:spPr bwMode="auto">
              <a:xfrm>
                <a:off x="8549642" y="2673885"/>
                <a:ext cx="763611" cy="74031"/>
              </a:xfrm>
              <a:custGeom>
                <a:avLst/>
                <a:gdLst>
                  <a:gd name="T0" fmla="*/ 1290 w 1475"/>
                  <a:gd name="T1" fmla="*/ 143 h 143"/>
                  <a:gd name="T2" fmla="*/ 0 w 1475"/>
                  <a:gd name="T3" fmla="*/ 141 h 143"/>
                  <a:gd name="T4" fmla="*/ 217 w 1475"/>
                  <a:gd name="T5" fmla="*/ 0 h 143"/>
                  <a:gd name="T6" fmla="*/ 1475 w 1475"/>
                  <a:gd name="T7" fmla="*/ 3 h 143"/>
                  <a:gd name="T8" fmla="*/ 1290 w 1475"/>
                  <a:gd name="T9" fmla="*/ 143 h 143"/>
                </a:gdLst>
                <a:ahLst/>
                <a:cxnLst>
                  <a:cxn ang="0">
                    <a:pos x="T0" y="T1"/>
                  </a:cxn>
                  <a:cxn ang="0">
                    <a:pos x="T2" y="T3"/>
                  </a:cxn>
                  <a:cxn ang="0">
                    <a:pos x="T4" y="T5"/>
                  </a:cxn>
                  <a:cxn ang="0">
                    <a:pos x="T6" y="T7"/>
                  </a:cxn>
                  <a:cxn ang="0">
                    <a:pos x="T8" y="T9"/>
                  </a:cxn>
                </a:cxnLst>
                <a:rect l="0" t="0" r="r" b="b"/>
                <a:pathLst>
                  <a:path w="1475" h="143">
                    <a:moveTo>
                      <a:pt x="1290" y="143"/>
                    </a:moveTo>
                    <a:lnTo>
                      <a:pt x="0" y="141"/>
                    </a:lnTo>
                    <a:lnTo>
                      <a:pt x="217" y="0"/>
                    </a:lnTo>
                    <a:lnTo>
                      <a:pt x="1475" y="3"/>
                    </a:lnTo>
                    <a:lnTo>
                      <a:pt x="1290" y="143"/>
                    </a:lnTo>
                    <a:close/>
                  </a:path>
                </a:pathLst>
              </a:custGeom>
              <a:solidFill>
                <a:srgbClr val="AF43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3" name="îṩḷîḓê"/>
              <p:cNvSpPr/>
              <p:nvPr/>
            </p:nvSpPr>
            <p:spPr bwMode="auto">
              <a:xfrm>
                <a:off x="8549642" y="2673885"/>
                <a:ext cx="763611" cy="74031"/>
              </a:xfrm>
              <a:custGeom>
                <a:avLst/>
                <a:gdLst>
                  <a:gd name="T0" fmla="*/ 1290 w 1475"/>
                  <a:gd name="T1" fmla="*/ 143 h 143"/>
                  <a:gd name="T2" fmla="*/ 0 w 1475"/>
                  <a:gd name="T3" fmla="*/ 141 h 143"/>
                  <a:gd name="T4" fmla="*/ 217 w 1475"/>
                  <a:gd name="T5" fmla="*/ 0 h 143"/>
                  <a:gd name="T6" fmla="*/ 1475 w 1475"/>
                  <a:gd name="T7" fmla="*/ 3 h 143"/>
                  <a:gd name="T8" fmla="*/ 1290 w 1475"/>
                  <a:gd name="T9" fmla="*/ 143 h 143"/>
                </a:gdLst>
                <a:ahLst/>
                <a:cxnLst>
                  <a:cxn ang="0">
                    <a:pos x="T0" y="T1"/>
                  </a:cxn>
                  <a:cxn ang="0">
                    <a:pos x="T2" y="T3"/>
                  </a:cxn>
                  <a:cxn ang="0">
                    <a:pos x="T4" y="T5"/>
                  </a:cxn>
                  <a:cxn ang="0">
                    <a:pos x="T6" y="T7"/>
                  </a:cxn>
                  <a:cxn ang="0">
                    <a:pos x="T8" y="T9"/>
                  </a:cxn>
                </a:cxnLst>
                <a:rect l="0" t="0" r="r" b="b"/>
                <a:pathLst>
                  <a:path w="1475" h="143">
                    <a:moveTo>
                      <a:pt x="1290" y="143"/>
                    </a:moveTo>
                    <a:lnTo>
                      <a:pt x="0" y="141"/>
                    </a:lnTo>
                    <a:lnTo>
                      <a:pt x="217" y="0"/>
                    </a:lnTo>
                    <a:lnTo>
                      <a:pt x="1475" y="3"/>
                    </a:lnTo>
                    <a:lnTo>
                      <a:pt x="1290" y="1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4" name="ïśḻîḑe"/>
              <p:cNvSpPr/>
              <p:nvPr/>
            </p:nvSpPr>
            <p:spPr bwMode="auto">
              <a:xfrm>
                <a:off x="8717377" y="2661461"/>
                <a:ext cx="463343" cy="67302"/>
              </a:xfrm>
              <a:custGeom>
                <a:avLst/>
                <a:gdLst>
                  <a:gd name="T0" fmla="*/ 890 w 895"/>
                  <a:gd name="T1" fmla="*/ 130 h 130"/>
                  <a:gd name="T2" fmla="*/ 0 w 895"/>
                  <a:gd name="T3" fmla="*/ 130 h 130"/>
                  <a:gd name="T4" fmla="*/ 0 w 895"/>
                  <a:gd name="T5" fmla="*/ 0 h 130"/>
                  <a:gd name="T6" fmla="*/ 890 w 895"/>
                  <a:gd name="T7" fmla="*/ 0 h 130"/>
                  <a:gd name="T8" fmla="*/ 895 w 895"/>
                  <a:gd name="T9" fmla="*/ 126 h 130"/>
                  <a:gd name="T10" fmla="*/ 890 w 895"/>
                  <a:gd name="T11" fmla="*/ 130 h 130"/>
                </a:gdLst>
                <a:ahLst/>
                <a:cxnLst>
                  <a:cxn ang="0">
                    <a:pos x="T0" y="T1"/>
                  </a:cxn>
                  <a:cxn ang="0">
                    <a:pos x="T2" y="T3"/>
                  </a:cxn>
                  <a:cxn ang="0">
                    <a:pos x="T4" y="T5"/>
                  </a:cxn>
                  <a:cxn ang="0">
                    <a:pos x="T6" y="T7"/>
                  </a:cxn>
                  <a:cxn ang="0">
                    <a:pos x="T8" y="T9"/>
                  </a:cxn>
                  <a:cxn ang="0">
                    <a:pos x="T10" y="T11"/>
                  </a:cxn>
                </a:cxnLst>
                <a:rect l="0" t="0" r="r" b="b"/>
                <a:pathLst>
                  <a:path w="895" h="130">
                    <a:moveTo>
                      <a:pt x="890" y="130"/>
                    </a:moveTo>
                    <a:lnTo>
                      <a:pt x="0" y="130"/>
                    </a:lnTo>
                    <a:lnTo>
                      <a:pt x="0" y="0"/>
                    </a:lnTo>
                    <a:lnTo>
                      <a:pt x="890" y="0"/>
                    </a:lnTo>
                    <a:lnTo>
                      <a:pt x="895" y="126"/>
                    </a:lnTo>
                    <a:lnTo>
                      <a:pt x="890" y="130"/>
                    </a:lnTo>
                    <a:close/>
                  </a:path>
                </a:pathLst>
              </a:custGeom>
              <a:solidFill>
                <a:srgbClr val="70AF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5" name="îṣḻîdè"/>
              <p:cNvSpPr/>
              <p:nvPr/>
            </p:nvSpPr>
            <p:spPr bwMode="auto">
              <a:xfrm>
                <a:off x="9116525" y="2661461"/>
                <a:ext cx="34686" cy="67302"/>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6" name="iṥļîḋe"/>
              <p:cNvSpPr/>
              <p:nvPr/>
            </p:nvSpPr>
            <p:spPr bwMode="auto">
              <a:xfrm>
                <a:off x="9147587" y="2661461"/>
                <a:ext cx="15014" cy="67302"/>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7" name="íṧḷidê"/>
              <p:cNvSpPr/>
              <p:nvPr/>
            </p:nvSpPr>
            <p:spPr bwMode="auto">
              <a:xfrm>
                <a:off x="9186933" y="2617974"/>
                <a:ext cx="71443" cy="94222"/>
              </a:xfrm>
              <a:custGeom>
                <a:avLst/>
                <a:gdLst>
                  <a:gd name="T0" fmla="*/ 81 w 82"/>
                  <a:gd name="T1" fmla="*/ 54 h 108"/>
                  <a:gd name="T2" fmla="*/ 1 w 82"/>
                  <a:gd name="T3" fmla="*/ 108 h 108"/>
                  <a:gd name="T4" fmla="*/ 0 w 82"/>
                  <a:gd name="T5" fmla="*/ 58 h 108"/>
                  <a:gd name="T6" fmla="*/ 82 w 82"/>
                  <a:gd name="T7" fmla="*/ 0 h 108"/>
                  <a:gd name="T8" fmla="*/ 79 w 82"/>
                  <a:gd name="T9" fmla="*/ 30 h 108"/>
                  <a:gd name="T10" fmla="*/ 81 w 82"/>
                  <a:gd name="T11" fmla="*/ 54 h 108"/>
                </a:gdLst>
                <a:ahLst/>
                <a:cxnLst>
                  <a:cxn ang="0">
                    <a:pos x="T0" y="T1"/>
                  </a:cxn>
                  <a:cxn ang="0">
                    <a:pos x="T2" y="T3"/>
                  </a:cxn>
                  <a:cxn ang="0">
                    <a:pos x="T4" y="T5"/>
                  </a:cxn>
                  <a:cxn ang="0">
                    <a:pos x="T6" y="T7"/>
                  </a:cxn>
                  <a:cxn ang="0">
                    <a:pos x="T8" y="T9"/>
                  </a:cxn>
                  <a:cxn ang="0">
                    <a:pos x="T10" y="T11"/>
                  </a:cxn>
                </a:cxnLst>
                <a:rect l="0" t="0" r="r" b="b"/>
                <a:pathLst>
                  <a:path w="82" h="108">
                    <a:moveTo>
                      <a:pt x="81" y="54"/>
                    </a:moveTo>
                    <a:cubicBezTo>
                      <a:pt x="1" y="108"/>
                      <a:pt x="1" y="108"/>
                      <a:pt x="1" y="108"/>
                    </a:cubicBezTo>
                    <a:cubicBezTo>
                      <a:pt x="0" y="58"/>
                      <a:pt x="0" y="58"/>
                      <a:pt x="0" y="58"/>
                    </a:cubicBezTo>
                    <a:cubicBezTo>
                      <a:pt x="82" y="0"/>
                      <a:pt x="82" y="0"/>
                      <a:pt x="82" y="0"/>
                    </a:cubicBezTo>
                    <a:cubicBezTo>
                      <a:pt x="82" y="0"/>
                      <a:pt x="79" y="11"/>
                      <a:pt x="79" y="30"/>
                    </a:cubicBezTo>
                    <a:cubicBezTo>
                      <a:pt x="79" y="52"/>
                      <a:pt x="81" y="54"/>
                      <a:pt x="81" y="5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8" name="isļídé"/>
              <p:cNvSpPr/>
              <p:nvPr/>
            </p:nvSpPr>
            <p:spPr bwMode="auto">
              <a:xfrm>
                <a:off x="8717377" y="2605031"/>
                <a:ext cx="542034" cy="57465"/>
              </a:xfrm>
              <a:custGeom>
                <a:avLst/>
                <a:gdLst>
                  <a:gd name="T0" fmla="*/ 892 w 1047"/>
                  <a:gd name="T1" fmla="*/ 109 h 111"/>
                  <a:gd name="T2" fmla="*/ 0 w 1047"/>
                  <a:gd name="T3" fmla="*/ 111 h 111"/>
                  <a:gd name="T4" fmla="*/ 158 w 1047"/>
                  <a:gd name="T5" fmla="*/ 0 h 111"/>
                  <a:gd name="T6" fmla="*/ 1047 w 1047"/>
                  <a:gd name="T7" fmla="*/ 3 h 111"/>
                  <a:gd name="T8" fmla="*/ 892 w 1047"/>
                  <a:gd name="T9" fmla="*/ 109 h 111"/>
                </a:gdLst>
                <a:ahLst/>
                <a:cxnLst>
                  <a:cxn ang="0">
                    <a:pos x="T0" y="T1"/>
                  </a:cxn>
                  <a:cxn ang="0">
                    <a:pos x="T2" y="T3"/>
                  </a:cxn>
                  <a:cxn ang="0">
                    <a:pos x="T4" y="T5"/>
                  </a:cxn>
                  <a:cxn ang="0">
                    <a:pos x="T6" y="T7"/>
                  </a:cxn>
                  <a:cxn ang="0">
                    <a:pos x="T8" y="T9"/>
                  </a:cxn>
                </a:cxnLst>
                <a:rect l="0" t="0" r="r" b="b"/>
                <a:pathLst>
                  <a:path w="1047" h="111">
                    <a:moveTo>
                      <a:pt x="892" y="109"/>
                    </a:moveTo>
                    <a:lnTo>
                      <a:pt x="0" y="111"/>
                    </a:lnTo>
                    <a:lnTo>
                      <a:pt x="158" y="0"/>
                    </a:lnTo>
                    <a:lnTo>
                      <a:pt x="1047" y="3"/>
                    </a:lnTo>
                    <a:lnTo>
                      <a:pt x="892" y="109"/>
                    </a:lnTo>
                    <a:close/>
                  </a:path>
                </a:pathLst>
              </a:custGeom>
              <a:solidFill>
                <a:srgbClr val="5D92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9" name="ï$ḻîḓê"/>
              <p:cNvSpPr/>
              <p:nvPr/>
            </p:nvSpPr>
            <p:spPr bwMode="auto">
              <a:xfrm>
                <a:off x="8718412" y="2605031"/>
                <a:ext cx="464379" cy="52288"/>
              </a:xfrm>
              <a:custGeom>
                <a:avLst/>
                <a:gdLst>
                  <a:gd name="T0" fmla="*/ 892 w 897"/>
                  <a:gd name="T1" fmla="*/ 101 h 101"/>
                  <a:gd name="T2" fmla="*/ 0 w 897"/>
                  <a:gd name="T3" fmla="*/ 101 h 101"/>
                  <a:gd name="T4" fmla="*/ 0 w 897"/>
                  <a:gd name="T5" fmla="*/ 0 h 101"/>
                  <a:gd name="T6" fmla="*/ 892 w 897"/>
                  <a:gd name="T7" fmla="*/ 0 h 101"/>
                  <a:gd name="T8" fmla="*/ 897 w 897"/>
                  <a:gd name="T9" fmla="*/ 98 h 101"/>
                  <a:gd name="T10" fmla="*/ 892 w 897"/>
                  <a:gd name="T11" fmla="*/ 101 h 101"/>
                </a:gdLst>
                <a:ahLst/>
                <a:cxnLst>
                  <a:cxn ang="0">
                    <a:pos x="T0" y="T1"/>
                  </a:cxn>
                  <a:cxn ang="0">
                    <a:pos x="T2" y="T3"/>
                  </a:cxn>
                  <a:cxn ang="0">
                    <a:pos x="T4" y="T5"/>
                  </a:cxn>
                  <a:cxn ang="0">
                    <a:pos x="T6" y="T7"/>
                  </a:cxn>
                  <a:cxn ang="0">
                    <a:pos x="T8" y="T9"/>
                  </a:cxn>
                  <a:cxn ang="0">
                    <a:pos x="T10" y="T11"/>
                  </a:cxn>
                </a:cxnLst>
                <a:rect l="0" t="0" r="r" b="b"/>
                <a:pathLst>
                  <a:path w="897" h="101">
                    <a:moveTo>
                      <a:pt x="892" y="101"/>
                    </a:moveTo>
                    <a:lnTo>
                      <a:pt x="0" y="101"/>
                    </a:lnTo>
                    <a:lnTo>
                      <a:pt x="0" y="0"/>
                    </a:lnTo>
                    <a:lnTo>
                      <a:pt x="892" y="0"/>
                    </a:lnTo>
                    <a:lnTo>
                      <a:pt x="897" y="98"/>
                    </a:lnTo>
                    <a:lnTo>
                      <a:pt x="892" y="101"/>
                    </a:lnTo>
                    <a:close/>
                  </a:path>
                </a:pathLst>
              </a:custGeom>
              <a:solidFill>
                <a:srgbClr val="C979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0" name="îS1ïḍe"/>
              <p:cNvSpPr/>
              <p:nvPr/>
            </p:nvSpPr>
            <p:spPr bwMode="auto">
              <a:xfrm>
                <a:off x="8718412" y="2547566"/>
                <a:ext cx="540999" cy="57465"/>
              </a:xfrm>
              <a:custGeom>
                <a:avLst/>
                <a:gdLst>
                  <a:gd name="T0" fmla="*/ 893 w 1045"/>
                  <a:gd name="T1" fmla="*/ 111 h 111"/>
                  <a:gd name="T2" fmla="*/ 0 w 1045"/>
                  <a:gd name="T3" fmla="*/ 111 h 111"/>
                  <a:gd name="T4" fmla="*/ 160 w 1045"/>
                  <a:gd name="T5" fmla="*/ 0 h 111"/>
                  <a:gd name="T6" fmla="*/ 1045 w 1045"/>
                  <a:gd name="T7" fmla="*/ 4 h 111"/>
                  <a:gd name="T8" fmla="*/ 893 w 1045"/>
                  <a:gd name="T9" fmla="*/ 111 h 111"/>
                </a:gdLst>
                <a:ahLst/>
                <a:cxnLst>
                  <a:cxn ang="0">
                    <a:pos x="T0" y="T1"/>
                  </a:cxn>
                  <a:cxn ang="0">
                    <a:pos x="T2" y="T3"/>
                  </a:cxn>
                  <a:cxn ang="0">
                    <a:pos x="T4" y="T5"/>
                  </a:cxn>
                  <a:cxn ang="0">
                    <a:pos x="T6" y="T7"/>
                  </a:cxn>
                  <a:cxn ang="0">
                    <a:pos x="T8" y="T9"/>
                  </a:cxn>
                </a:cxnLst>
                <a:rect l="0" t="0" r="r" b="b"/>
                <a:pathLst>
                  <a:path w="1045" h="111">
                    <a:moveTo>
                      <a:pt x="893" y="111"/>
                    </a:moveTo>
                    <a:lnTo>
                      <a:pt x="0" y="111"/>
                    </a:lnTo>
                    <a:lnTo>
                      <a:pt x="160" y="0"/>
                    </a:lnTo>
                    <a:lnTo>
                      <a:pt x="1045" y="4"/>
                    </a:lnTo>
                    <a:lnTo>
                      <a:pt x="893" y="111"/>
                    </a:lnTo>
                    <a:close/>
                  </a:path>
                </a:pathLst>
              </a:custGeom>
              <a:solidFill>
                <a:srgbClr val="A564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1" name="íŝļiḓê"/>
              <p:cNvSpPr/>
              <p:nvPr/>
            </p:nvSpPr>
            <p:spPr bwMode="auto">
              <a:xfrm>
                <a:off x="8718412" y="2547566"/>
                <a:ext cx="540999" cy="57465"/>
              </a:xfrm>
              <a:custGeom>
                <a:avLst/>
                <a:gdLst>
                  <a:gd name="T0" fmla="*/ 893 w 1045"/>
                  <a:gd name="T1" fmla="*/ 111 h 111"/>
                  <a:gd name="T2" fmla="*/ 0 w 1045"/>
                  <a:gd name="T3" fmla="*/ 111 h 111"/>
                  <a:gd name="T4" fmla="*/ 160 w 1045"/>
                  <a:gd name="T5" fmla="*/ 0 h 111"/>
                  <a:gd name="T6" fmla="*/ 1045 w 1045"/>
                  <a:gd name="T7" fmla="*/ 4 h 111"/>
                  <a:gd name="T8" fmla="*/ 893 w 1045"/>
                  <a:gd name="T9" fmla="*/ 111 h 111"/>
                </a:gdLst>
                <a:ahLst/>
                <a:cxnLst>
                  <a:cxn ang="0">
                    <a:pos x="T0" y="T1"/>
                  </a:cxn>
                  <a:cxn ang="0">
                    <a:pos x="T2" y="T3"/>
                  </a:cxn>
                  <a:cxn ang="0">
                    <a:pos x="T4" y="T5"/>
                  </a:cxn>
                  <a:cxn ang="0">
                    <a:pos x="T6" y="T7"/>
                  </a:cxn>
                  <a:cxn ang="0">
                    <a:pos x="T8" y="T9"/>
                  </a:cxn>
                </a:cxnLst>
                <a:rect l="0" t="0" r="r" b="b"/>
                <a:pathLst>
                  <a:path w="1045" h="111">
                    <a:moveTo>
                      <a:pt x="893" y="111"/>
                    </a:moveTo>
                    <a:lnTo>
                      <a:pt x="0" y="111"/>
                    </a:lnTo>
                    <a:lnTo>
                      <a:pt x="160" y="0"/>
                    </a:lnTo>
                    <a:lnTo>
                      <a:pt x="1045" y="4"/>
                    </a:lnTo>
                    <a:lnTo>
                      <a:pt x="893" y="1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2" name="îš1îdê"/>
              <p:cNvSpPr/>
              <p:nvPr/>
            </p:nvSpPr>
            <p:spPr bwMode="auto">
              <a:xfrm>
                <a:off x="9217477" y="2674403"/>
                <a:ext cx="97328" cy="123732"/>
              </a:xfrm>
              <a:custGeom>
                <a:avLst/>
                <a:gdLst>
                  <a:gd name="T0" fmla="*/ 17 w 112"/>
                  <a:gd name="T1" fmla="*/ 117 h 142"/>
                  <a:gd name="T2" fmla="*/ 17 w 112"/>
                  <a:gd name="T3" fmla="*/ 84 h 142"/>
                  <a:gd name="T4" fmla="*/ 18 w 112"/>
                  <a:gd name="T5" fmla="*/ 83 h 142"/>
                  <a:gd name="T6" fmla="*/ 111 w 112"/>
                  <a:gd name="T7" fmla="*/ 12 h 142"/>
                  <a:gd name="T8" fmla="*/ 112 w 112"/>
                  <a:gd name="T9" fmla="*/ 11 h 142"/>
                  <a:gd name="T10" fmla="*/ 112 w 112"/>
                  <a:gd name="T11" fmla="*/ 2 h 142"/>
                  <a:gd name="T12" fmla="*/ 110 w 112"/>
                  <a:gd name="T13" fmla="*/ 1 h 142"/>
                  <a:gd name="T14" fmla="*/ 1 w 112"/>
                  <a:gd name="T15" fmla="*/ 84 h 142"/>
                  <a:gd name="T16" fmla="*/ 0 w 112"/>
                  <a:gd name="T17" fmla="*/ 85 h 142"/>
                  <a:gd name="T18" fmla="*/ 0 w 112"/>
                  <a:gd name="T19" fmla="*/ 140 h 142"/>
                  <a:gd name="T20" fmla="*/ 3 w 112"/>
                  <a:gd name="T21" fmla="*/ 141 h 142"/>
                  <a:gd name="T22" fmla="*/ 111 w 112"/>
                  <a:gd name="T23" fmla="*/ 59 h 142"/>
                  <a:gd name="T24" fmla="*/ 112 w 112"/>
                  <a:gd name="T25" fmla="*/ 58 h 142"/>
                  <a:gd name="T26" fmla="*/ 112 w 112"/>
                  <a:gd name="T27" fmla="*/ 52 h 142"/>
                  <a:gd name="T28" fmla="*/ 110 w 112"/>
                  <a:gd name="T29" fmla="*/ 51 h 142"/>
                  <a:gd name="T30" fmla="*/ 19 w 112"/>
                  <a:gd name="T31" fmla="*/ 119 h 142"/>
                  <a:gd name="T32" fmla="*/ 17 w 112"/>
                  <a:gd name="T33" fmla="*/ 11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42">
                    <a:moveTo>
                      <a:pt x="17" y="117"/>
                    </a:moveTo>
                    <a:cubicBezTo>
                      <a:pt x="17" y="84"/>
                      <a:pt x="17" y="84"/>
                      <a:pt x="17" y="84"/>
                    </a:cubicBezTo>
                    <a:cubicBezTo>
                      <a:pt x="17" y="84"/>
                      <a:pt x="17" y="84"/>
                      <a:pt x="18" y="83"/>
                    </a:cubicBezTo>
                    <a:cubicBezTo>
                      <a:pt x="111" y="12"/>
                      <a:pt x="111" y="12"/>
                      <a:pt x="111" y="12"/>
                    </a:cubicBezTo>
                    <a:cubicBezTo>
                      <a:pt x="112" y="12"/>
                      <a:pt x="112" y="11"/>
                      <a:pt x="112" y="11"/>
                    </a:cubicBezTo>
                    <a:cubicBezTo>
                      <a:pt x="112" y="2"/>
                      <a:pt x="112" y="2"/>
                      <a:pt x="112" y="2"/>
                    </a:cubicBezTo>
                    <a:cubicBezTo>
                      <a:pt x="112" y="1"/>
                      <a:pt x="110" y="0"/>
                      <a:pt x="110" y="1"/>
                    </a:cubicBezTo>
                    <a:cubicBezTo>
                      <a:pt x="1" y="84"/>
                      <a:pt x="1" y="84"/>
                      <a:pt x="1" y="84"/>
                    </a:cubicBezTo>
                    <a:cubicBezTo>
                      <a:pt x="1" y="84"/>
                      <a:pt x="0" y="84"/>
                      <a:pt x="0" y="85"/>
                    </a:cubicBezTo>
                    <a:cubicBezTo>
                      <a:pt x="0" y="140"/>
                      <a:pt x="0" y="140"/>
                      <a:pt x="0" y="140"/>
                    </a:cubicBezTo>
                    <a:cubicBezTo>
                      <a:pt x="0" y="141"/>
                      <a:pt x="2" y="142"/>
                      <a:pt x="3" y="141"/>
                    </a:cubicBezTo>
                    <a:cubicBezTo>
                      <a:pt x="111" y="59"/>
                      <a:pt x="111" y="59"/>
                      <a:pt x="111" y="59"/>
                    </a:cubicBezTo>
                    <a:cubicBezTo>
                      <a:pt x="112" y="59"/>
                      <a:pt x="112" y="59"/>
                      <a:pt x="112" y="58"/>
                    </a:cubicBezTo>
                    <a:cubicBezTo>
                      <a:pt x="112" y="52"/>
                      <a:pt x="112" y="52"/>
                      <a:pt x="112" y="52"/>
                    </a:cubicBezTo>
                    <a:cubicBezTo>
                      <a:pt x="112" y="51"/>
                      <a:pt x="110" y="50"/>
                      <a:pt x="110" y="51"/>
                    </a:cubicBezTo>
                    <a:cubicBezTo>
                      <a:pt x="19" y="119"/>
                      <a:pt x="19" y="119"/>
                      <a:pt x="19" y="119"/>
                    </a:cubicBezTo>
                    <a:cubicBezTo>
                      <a:pt x="19" y="119"/>
                      <a:pt x="17" y="119"/>
                      <a:pt x="17" y="117"/>
                    </a:cubicBezTo>
                    <a:close/>
                  </a:path>
                </a:pathLst>
              </a:custGeom>
              <a:solidFill>
                <a:srgbClr val="C35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3" name="ïŝlïḍè"/>
              <p:cNvSpPr/>
              <p:nvPr/>
            </p:nvSpPr>
            <p:spPr bwMode="auto">
              <a:xfrm>
                <a:off x="9178132" y="2606585"/>
                <a:ext cx="81798" cy="121143"/>
              </a:xfrm>
              <a:custGeom>
                <a:avLst/>
                <a:gdLst>
                  <a:gd name="T0" fmla="*/ 92 w 94"/>
                  <a:gd name="T1" fmla="*/ 66 h 139"/>
                  <a:gd name="T2" fmla="*/ 14 w 94"/>
                  <a:gd name="T3" fmla="*/ 118 h 139"/>
                  <a:gd name="T4" fmla="*/ 11 w 94"/>
                  <a:gd name="T5" fmla="*/ 116 h 139"/>
                  <a:gd name="T6" fmla="*/ 11 w 94"/>
                  <a:gd name="T7" fmla="*/ 72 h 139"/>
                  <a:gd name="T8" fmla="*/ 12 w 94"/>
                  <a:gd name="T9" fmla="*/ 71 h 139"/>
                  <a:gd name="T10" fmla="*/ 94 w 94"/>
                  <a:gd name="T11" fmla="*/ 12 h 139"/>
                  <a:gd name="T12" fmla="*/ 94 w 94"/>
                  <a:gd name="T13" fmla="*/ 11 h 139"/>
                  <a:gd name="T14" fmla="*/ 94 w 94"/>
                  <a:gd name="T15" fmla="*/ 2 h 139"/>
                  <a:gd name="T16" fmla="*/ 92 w 94"/>
                  <a:gd name="T17" fmla="*/ 0 h 139"/>
                  <a:gd name="T18" fmla="*/ 1 w 94"/>
                  <a:gd name="T19" fmla="*/ 62 h 139"/>
                  <a:gd name="T20" fmla="*/ 0 w 94"/>
                  <a:gd name="T21" fmla="*/ 64 h 139"/>
                  <a:gd name="T22" fmla="*/ 0 w 94"/>
                  <a:gd name="T23" fmla="*/ 137 h 139"/>
                  <a:gd name="T24" fmla="*/ 3 w 94"/>
                  <a:gd name="T25" fmla="*/ 138 h 139"/>
                  <a:gd name="T26" fmla="*/ 94 w 94"/>
                  <a:gd name="T27" fmla="*/ 76 h 139"/>
                  <a:gd name="T28" fmla="*/ 94 w 94"/>
                  <a:gd name="T29" fmla="*/ 75 h 139"/>
                  <a:gd name="T30" fmla="*/ 94 w 94"/>
                  <a:gd name="T31" fmla="*/ 68 h 139"/>
                  <a:gd name="T32" fmla="*/ 92 w 94"/>
                  <a:gd name="T33" fmla="*/ 6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139">
                    <a:moveTo>
                      <a:pt x="92" y="66"/>
                    </a:moveTo>
                    <a:cubicBezTo>
                      <a:pt x="14" y="118"/>
                      <a:pt x="14" y="118"/>
                      <a:pt x="14" y="118"/>
                    </a:cubicBezTo>
                    <a:cubicBezTo>
                      <a:pt x="13" y="119"/>
                      <a:pt x="11" y="118"/>
                      <a:pt x="11" y="116"/>
                    </a:cubicBezTo>
                    <a:cubicBezTo>
                      <a:pt x="11" y="72"/>
                      <a:pt x="11" y="72"/>
                      <a:pt x="11" y="72"/>
                    </a:cubicBezTo>
                    <a:cubicBezTo>
                      <a:pt x="11" y="71"/>
                      <a:pt x="11" y="71"/>
                      <a:pt x="12" y="71"/>
                    </a:cubicBezTo>
                    <a:cubicBezTo>
                      <a:pt x="94" y="12"/>
                      <a:pt x="94" y="12"/>
                      <a:pt x="94" y="12"/>
                    </a:cubicBezTo>
                    <a:cubicBezTo>
                      <a:pt x="94" y="12"/>
                      <a:pt x="94" y="11"/>
                      <a:pt x="94" y="11"/>
                    </a:cubicBezTo>
                    <a:cubicBezTo>
                      <a:pt x="94" y="2"/>
                      <a:pt x="94" y="2"/>
                      <a:pt x="94" y="2"/>
                    </a:cubicBezTo>
                    <a:cubicBezTo>
                      <a:pt x="94" y="0"/>
                      <a:pt x="93" y="0"/>
                      <a:pt x="92" y="0"/>
                    </a:cubicBezTo>
                    <a:cubicBezTo>
                      <a:pt x="1" y="62"/>
                      <a:pt x="1" y="62"/>
                      <a:pt x="1" y="62"/>
                    </a:cubicBezTo>
                    <a:cubicBezTo>
                      <a:pt x="1" y="63"/>
                      <a:pt x="0" y="63"/>
                      <a:pt x="0" y="64"/>
                    </a:cubicBezTo>
                    <a:cubicBezTo>
                      <a:pt x="0" y="137"/>
                      <a:pt x="0" y="137"/>
                      <a:pt x="0" y="137"/>
                    </a:cubicBezTo>
                    <a:cubicBezTo>
                      <a:pt x="0" y="138"/>
                      <a:pt x="2" y="139"/>
                      <a:pt x="3" y="138"/>
                    </a:cubicBezTo>
                    <a:cubicBezTo>
                      <a:pt x="94" y="76"/>
                      <a:pt x="94" y="76"/>
                      <a:pt x="94" y="76"/>
                    </a:cubicBezTo>
                    <a:cubicBezTo>
                      <a:pt x="94" y="76"/>
                      <a:pt x="94" y="75"/>
                      <a:pt x="94" y="75"/>
                    </a:cubicBezTo>
                    <a:cubicBezTo>
                      <a:pt x="94" y="68"/>
                      <a:pt x="94" y="68"/>
                      <a:pt x="94" y="68"/>
                    </a:cubicBezTo>
                    <a:cubicBezTo>
                      <a:pt x="94" y="66"/>
                      <a:pt x="93" y="65"/>
                      <a:pt x="92" y="66"/>
                    </a:cubicBezTo>
                    <a:close/>
                  </a:path>
                </a:pathLst>
              </a:custGeom>
              <a:solidFill>
                <a:srgbClr val="669E8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4" name="î$ļíḓê"/>
              <p:cNvSpPr/>
              <p:nvPr/>
            </p:nvSpPr>
            <p:spPr bwMode="auto">
              <a:xfrm>
                <a:off x="9180202" y="2549637"/>
                <a:ext cx="80762" cy="106647"/>
              </a:xfrm>
              <a:custGeom>
                <a:avLst/>
                <a:gdLst>
                  <a:gd name="T0" fmla="*/ 90 w 93"/>
                  <a:gd name="T1" fmla="*/ 52 h 123"/>
                  <a:gd name="T2" fmla="*/ 19 w 93"/>
                  <a:gd name="T3" fmla="*/ 100 h 123"/>
                  <a:gd name="T4" fmla="*/ 16 w 93"/>
                  <a:gd name="T5" fmla="*/ 98 h 123"/>
                  <a:gd name="T6" fmla="*/ 16 w 93"/>
                  <a:gd name="T7" fmla="*/ 66 h 123"/>
                  <a:gd name="T8" fmla="*/ 17 w 93"/>
                  <a:gd name="T9" fmla="*/ 65 h 123"/>
                  <a:gd name="T10" fmla="*/ 93 w 93"/>
                  <a:gd name="T11" fmla="*/ 11 h 123"/>
                  <a:gd name="T12" fmla="*/ 93 w 93"/>
                  <a:gd name="T13" fmla="*/ 9 h 123"/>
                  <a:gd name="T14" fmla="*/ 93 w 93"/>
                  <a:gd name="T15" fmla="*/ 2 h 123"/>
                  <a:gd name="T16" fmla="*/ 90 w 93"/>
                  <a:gd name="T17" fmla="*/ 0 h 123"/>
                  <a:gd name="T18" fmla="*/ 0 w 93"/>
                  <a:gd name="T19" fmla="*/ 64 h 123"/>
                  <a:gd name="T20" fmla="*/ 0 w 93"/>
                  <a:gd name="T21" fmla="*/ 65 h 123"/>
                  <a:gd name="T22" fmla="*/ 0 w 93"/>
                  <a:gd name="T23" fmla="*/ 120 h 123"/>
                  <a:gd name="T24" fmla="*/ 3 w 93"/>
                  <a:gd name="T25" fmla="*/ 122 h 123"/>
                  <a:gd name="T26" fmla="*/ 93 w 93"/>
                  <a:gd name="T27" fmla="*/ 60 h 123"/>
                  <a:gd name="T28" fmla="*/ 93 w 93"/>
                  <a:gd name="T29" fmla="*/ 59 h 123"/>
                  <a:gd name="T30" fmla="*/ 93 w 93"/>
                  <a:gd name="T31" fmla="*/ 54 h 123"/>
                  <a:gd name="T32" fmla="*/ 90 w 93"/>
                  <a:gd name="T33" fmla="*/ 5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123">
                    <a:moveTo>
                      <a:pt x="90" y="52"/>
                    </a:moveTo>
                    <a:cubicBezTo>
                      <a:pt x="19" y="100"/>
                      <a:pt x="19" y="100"/>
                      <a:pt x="19" y="100"/>
                    </a:cubicBezTo>
                    <a:cubicBezTo>
                      <a:pt x="18" y="101"/>
                      <a:pt x="16" y="100"/>
                      <a:pt x="16" y="98"/>
                    </a:cubicBezTo>
                    <a:cubicBezTo>
                      <a:pt x="16" y="66"/>
                      <a:pt x="16" y="66"/>
                      <a:pt x="16" y="66"/>
                    </a:cubicBezTo>
                    <a:cubicBezTo>
                      <a:pt x="16" y="66"/>
                      <a:pt x="17" y="65"/>
                      <a:pt x="17" y="65"/>
                    </a:cubicBezTo>
                    <a:cubicBezTo>
                      <a:pt x="93" y="11"/>
                      <a:pt x="93" y="11"/>
                      <a:pt x="93" y="11"/>
                    </a:cubicBezTo>
                    <a:cubicBezTo>
                      <a:pt x="93" y="11"/>
                      <a:pt x="93" y="10"/>
                      <a:pt x="93" y="9"/>
                    </a:cubicBezTo>
                    <a:cubicBezTo>
                      <a:pt x="93" y="2"/>
                      <a:pt x="93" y="2"/>
                      <a:pt x="93" y="2"/>
                    </a:cubicBezTo>
                    <a:cubicBezTo>
                      <a:pt x="93" y="1"/>
                      <a:pt x="92" y="0"/>
                      <a:pt x="90" y="0"/>
                    </a:cubicBezTo>
                    <a:cubicBezTo>
                      <a:pt x="0" y="64"/>
                      <a:pt x="0" y="64"/>
                      <a:pt x="0" y="64"/>
                    </a:cubicBezTo>
                    <a:cubicBezTo>
                      <a:pt x="0" y="64"/>
                      <a:pt x="0" y="65"/>
                      <a:pt x="0" y="65"/>
                    </a:cubicBezTo>
                    <a:cubicBezTo>
                      <a:pt x="0" y="120"/>
                      <a:pt x="0" y="120"/>
                      <a:pt x="0" y="120"/>
                    </a:cubicBezTo>
                    <a:cubicBezTo>
                      <a:pt x="0" y="122"/>
                      <a:pt x="1" y="123"/>
                      <a:pt x="3" y="122"/>
                    </a:cubicBezTo>
                    <a:cubicBezTo>
                      <a:pt x="93" y="60"/>
                      <a:pt x="93" y="60"/>
                      <a:pt x="93" y="60"/>
                    </a:cubicBezTo>
                    <a:cubicBezTo>
                      <a:pt x="93" y="60"/>
                      <a:pt x="93" y="59"/>
                      <a:pt x="93" y="59"/>
                    </a:cubicBezTo>
                    <a:cubicBezTo>
                      <a:pt x="93" y="54"/>
                      <a:pt x="93" y="54"/>
                      <a:pt x="93" y="54"/>
                    </a:cubicBezTo>
                    <a:cubicBezTo>
                      <a:pt x="93" y="52"/>
                      <a:pt x="92" y="51"/>
                      <a:pt x="90" y="52"/>
                    </a:cubicBezTo>
                    <a:close/>
                  </a:path>
                </a:pathLst>
              </a:custGeom>
              <a:solidFill>
                <a:srgbClr val="CBB3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5" name="íṥḻîde"/>
              <p:cNvSpPr/>
              <p:nvPr/>
            </p:nvSpPr>
            <p:spPr bwMode="auto">
              <a:xfrm>
                <a:off x="8810564" y="2526858"/>
                <a:ext cx="411056" cy="46076"/>
              </a:xfrm>
              <a:custGeom>
                <a:avLst/>
                <a:gdLst>
                  <a:gd name="T0" fmla="*/ 791 w 794"/>
                  <a:gd name="T1" fmla="*/ 87 h 89"/>
                  <a:gd name="T2" fmla="*/ 0 w 794"/>
                  <a:gd name="T3" fmla="*/ 89 h 89"/>
                  <a:gd name="T4" fmla="*/ 0 w 794"/>
                  <a:gd name="T5" fmla="*/ 0 h 89"/>
                  <a:gd name="T6" fmla="*/ 789 w 794"/>
                  <a:gd name="T7" fmla="*/ 0 h 89"/>
                  <a:gd name="T8" fmla="*/ 794 w 794"/>
                  <a:gd name="T9" fmla="*/ 86 h 89"/>
                  <a:gd name="T10" fmla="*/ 791 w 794"/>
                  <a:gd name="T11" fmla="*/ 87 h 89"/>
                </a:gdLst>
                <a:ahLst/>
                <a:cxnLst>
                  <a:cxn ang="0">
                    <a:pos x="T0" y="T1"/>
                  </a:cxn>
                  <a:cxn ang="0">
                    <a:pos x="T2" y="T3"/>
                  </a:cxn>
                  <a:cxn ang="0">
                    <a:pos x="T4" y="T5"/>
                  </a:cxn>
                  <a:cxn ang="0">
                    <a:pos x="T6" y="T7"/>
                  </a:cxn>
                  <a:cxn ang="0">
                    <a:pos x="T8" y="T9"/>
                  </a:cxn>
                  <a:cxn ang="0">
                    <a:pos x="T10" y="T11"/>
                  </a:cxn>
                </a:cxnLst>
                <a:rect l="0" t="0" r="r" b="b"/>
                <a:pathLst>
                  <a:path w="794" h="89">
                    <a:moveTo>
                      <a:pt x="791" y="87"/>
                    </a:moveTo>
                    <a:lnTo>
                      <a:pt x="0" y="89"/>
                    </a:lnTo>
                    <a:lnTo>
                      <a:pt x="0" y="0"/>
                    </a:lnTo>
                    <a:lnTo>
                      <a:pt x="789" y="0"/>
                    </a:lnTo>
                    <a:lnTo>
                      <a:pt x="794" y="86"/>
                    </a:lnTo>
                    <a:lnTo>
                      <a:pt x="791" y="87"/>
                    </a:lnTo>
                    <a:close/>
                  </a:path>
                </a:pathLst>
              </a:custGeom>
              <a:solidFill>
                <a:srgbClr val="C04A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6" name="iṥlïḓè"/>
              <p:cNvSpPr/>
              <p:nvPr/>
            </p:nvSpPr>
            <p:spPr bwMode="auto">
              <a:xfrm>
                <a:off x="8810564" y="2475606"/>
                <a:ext cx="479910" cy="52288"/>
              </a:xfrm>
              <a:custGeom>
                <a:avLst/>
                <a:gdLst>
                  <a:gd name="T0" fmla="*/ 789 w 927"/>
                  <a:gd name="T1" fmla="*/ 101 h 101"/>
                  <a:gd name="T2" fmla="*/ 0 w 927"/>
                  <a:gd name="T3" fmla="*/ 99 h 101"/>
                  <a:gd name="T4" fmla="*/ 142 w 927"/>
                  <a:gd name="T5" fmla="*/ 0 h 101"/>
                  <a:gd name="T6" fmla="*/ 927 w 927"/>
                  <a:gd name="T7" fmla="*/ 3 h 101"/>
                  <a:gd name="T8" fmla="*/ 789 w 927"/>
                  <a:gd name="T9" fmla="*/ 101 h 101"/>
                </a:gdLst>
                <a:ahLst/>
                <a:cxnLst>
                  <a:cxn ang="0">
                    <a:pos x="T0" y="T1"/>
                  </a:cxn>
                  <a:cxn ang="0">
                    <a:pos x="T2" y="T3"/>
                  </a:cxn>
                  <a:cxn ang="0">
                    <a:pos x="T4" y="T5"/>
                  </a:cxn>
                  <a:cxn ang="0">
                    <a:pos x="T6" y="T7"/>
                  </a:cxn>
                  <a:cxn ang="0">
                    <a:pos x="T8" y="T9"/>
                  </a:cxn>
                </a:cxnLst>
                <a:rect l="0" t="0" r="r" b="b"/>
                <a:pathLst>
                  <a:path w="927" h="101">
                    <a:moveTo>
                      <a:pt x="789" y="101"/>
                    </a:moveTo>
                    <a:lnTo>
                      <a:pt x="0" y="99"/>
                    </a:lnTo>
                    <a:lnTo>
                      <a:pt x="142" y="0"/>
                    </a:lnTo>
                    <a:lnTo>
                      <a:pt x="927" y="3"/>
                    </a:lnTo>
                    <a:lnTo>
                      <a:pt x="789" y="101"/>
                    </a:lnTo>
                    <a:close/>
                  </a:path>
                </a:pathLst>
              </a:custGeom>
              <a:solidFill>
                <a:srgbClr val="9E3C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7" name="í$ľîḓe"/>
              <p:cNvSpPr/>
              <p:nvPr/>
            </p:nvSpPr>
            <p:spPr bwMode="auto">
              <a:xfrm>
                <a:off x="8810564" y="2475606"/>
                <a:ext cx="479910" cy="52288"/>
              </a:xfrm>
              <a:custGeom>
                <a:avLst/>
                <a:gdLst>
                  <a:gd name="T0" fmla="*/ 789 w 927"/>
                  <a:gd name="T1" fmla="*/ 101 h 101"/>
                  <a:gd name="T2" fmla="*/ 0 w 927"/>
                  <a:gd name="T3" fmla="*/ 99 h 101"/>
                  <a:gd name="T4" fmla="*/ 142 w 927"/>
                  <a:gd name="T5" fmla="*/ 0 h 101"/>
                  <a:gd name="T6" fmla="*/ 927 w 927"/>
                  <a:gd name="T7" fmla="*/ 3 h 101"/>
                  <a:gd name="T8" fmla="*/ 789 w 927"/>
                  <a:gd name="T9" fmla="*/ 101 h 101"/>
                </a:gdLst>
                <a:ahLst/>
                <a:cxnLst>
                  <a:cxn ang="0">
                    <a:pos x="T0" y="T1"/>
                  </a:cxn>
                  <a:cxn ang="0">
                    <a:pos x="T2" y="T3"/>
                  </a:cxn>
                  <a:cxn ang="0">
                    <a:pos x="T4" y="T5"/>
                  </a:cxn>
                  <a:cxn ang="0">
                    <a:pos x="T6" y="T7"/>
                  </a:cxn>
                  <a:cxn ang="0">
                    <a:pos x="T8" y="T9"/>
                  </a:cxn>
                </a:cxnLst>
                <a:rect l="0" t="0" r="r" b="b"/>
                <a:pathLst>
                  <a:path w="927" h="101">
                    <a:moveTo>
                      <a:pt x="789" y="101"/>
                    </a:moveTo>
                    <a:lnTo>
                      <a:pt x="0" y="99"/>
                    </a:lnTo>
                    <a:lnTo>
                      <a:pt x="142" y="0"/>
                    </a:lnTo>
                    <a:lnTo>
                      <a:pt x="927" y="3"/>
                    </a:lnTo>
                    <a:lnTo>
                      <a:pt x="789"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8" name="î$1ïḑe"/>
              <p:cNvSpPr/>
              <p:nvPr/>
            </p:nvSpPr>
            <p:spPr bwMode="auto">
              <a:xfrm>
                <a:off x="9219030" y="2477159"/>
                <a:ext cx="72478" cy="94740"/>
              </a:xfrm>
              <a:custGeom>
                <a:avLst/>
                <a:gdLst>
                  <a:gd name="T0" fmla="*/ 9 w 83"/>
                  <a:gd name="T1" fmla="*/ 91 h 109"/>
                  <a:gd name="T2" fmla="*/ 9 w 83"/>
                  <a:gd name="T3" fmla="*/ 62 h 109"/>
                  <a:gd name="T4" fmla="*/ 10 w 83"/>
                  <a:gd name="T5" fmla="*/ 61 h 109"/>
                  <a:gd name="T6" fmla="*/ 83 w 83"/>
                  <a:gd name="T7" fmla="*/ 10 h 109"/>
                  <a:gd name="T8" fmla="*/ 83 w 83"/>
                  <a:gd name="T9" fmla="*/ 8 h 109"/>
                  <a:gd name="T10" fmla="*/ 83 w 83"/>
                  <a:gd name="T11" fmla="*/ 2 h 109"/>
                  <a:gd name="T12" fmla="*/ 80 w 83"/>
                  <a:gd name="T13" fmla="*/ 0 h 109"/>
                  <a:gd name="T14" fmla="*/ 1 w 83"/>
                  <a:gd name="T15" fmla="*/ 58 h 109"/>
                  <a:gd name="T16" fmla="*/ 0 w 83"/>
                  <a:gd name="T17" fmla="*/ 59 h 109"/>
                  <a:gd name="T18" fmla="*/ 0 w 83"/>
                  <a:gd name="T19" fmla="*/ 106 h 109"/>
                  <a:gd name="T20" fmla="*/ 3 w 83"/>
                  <a:gd name="T21" fmla="*/ 108 h 109"/>
                  <a:gd name="T22" fmla="*/ 83 w 83"/>
                  <a:gd name="T23" fmla="*/ 53 h 109"/>
                  <a:gd name="T24" fmla="*/ 83 w 83"/>
                  <a:gd name="T25" fmla="*/ 52 h 109"/>
                  <a:gd name="T26" fmla="*/ 83 w 83"/>
                  <a:gd name="T27" fmla="*/ 47 h 109"/>
                  <a:gd name="T28" fmla="*/ 81 w 83"/>
                  <a:gd name="T29" fmla="*/ 46 h 109"/>
                  <a:gd name="T30" fmla="*/ 12 w 83"/>
                  <a:gd name="T31" fmla="*/ 92 h 109"/>
                  <a:gd name="T32" fmla="*/ 9 w 83"/>
                  <a:gd name="T33"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109">
                    <a:moveTo>
                      <a:pt x="9" y="91"/>
                    </a:moveTo>
                    <a:cubicBezTo>
                      <a:pt x="9" y="62"/>
                      <a:pt x="9" y="62"/>
                      <a:pt x="9" y="62"/>
                    </a:cubicBezTo>
                    <a:cubicBezTo>
                      <a:pt x="9" y="62"/>
                      <a:pt x="9" y="61"/>
                      <a:pt x="10" y="61"/>
                    </a:cubicBezTo>
                    <a:cubicBezTo>
                      <a:pt x="83" y="10"/>
                      <a:pt x="83" y="10"/>
                      <a:pt x="83" y="10"/>
                    </a:cubicBezTo>
                    <a:cubicBezTo>
                      <a:pt x="83" y="9"/>
                      <a:pt x="83" y="9"/>
                      <a:pt x="83" y="8"/>
                    </a:cubicBezTo>
                    <a:cubicBezTo>
                      <a:pt x="83" y="2"/>
                      <a:pt x="83" y="2"/>
                      <a:pt x="83" y="2"/>
                    </a:cubicBezTo>
                    <a:cubicBezTo>
                      <a:pt x="83" y="0"/>
                      <a:pt x="82" y="0"/>
                      <a:pt x="80" y="0"/>
                    </a:cubicBezTo>
                    <a:cubicBezTo>
                      <a:pt x="1" y="58"/>
                      <a:pt x="1" y="58"/>
                      <a:pt x="1" y="58"/>
                    </a:cubicBezTo>
                    <a:cubicBezTo>
                      <a:pt x="1" y="58"/>
                      <a:pt x="0" y="59"/>
                      <a:pt x="0" y="59"/>
                    </a:cubicBezTo>
                    <a:cubicBezTo>
                      <a:pt x="0" y="106"/>
                      <a:pt x="0" y="106"/>
                      <a:pt x="0" y="106"/>
                    </a:cubicBezTo>
                    <a:cubicBezTo>
                      <a:pt x="0" y="108"/>
                      <a:pt x="2" y="109"/>
                      <a:pt x="3" y="108"/>
                    </a:cubicBezTo>
                    <a:cubicBezTo>
                      <a:pt x="83" y="53"/>
                      <a:pt x="83" y="53"/>
                      <a:pt x="83" y="53"/>
                    </a:cubicBezTo>
                    <a:cubicBezTo>
                      <a:pt x="83" y="53"/>
                      <a:pt x="83" y="52"/>
                      <a:pt x="83" y="52"/>
                    </a:cubicBezTo>
                    <a:cubicBezTo>
                      <a:pt x="83" y="47"/>
                      <a:pt x="83" y="47"/>
                      <a:pt x="83" y="47"/>
                    </a:cubicBezTo>
                    <a:cubicBezTo>
                      <a:pt x="83" y="46"/>
                      <a:pt x="82" y="45"/>
                      <a:pt x="81" y="46"/>
                    </a:cubicBezTo>
                    <a:cubicBezTo>
                      <a:pt x="12" y="92"/>
                      <a:pt x="12" y="92"/>
                      <a:pt x="12" y="92"/>
                    </a:cubicBezTo>
                    <a:cubicBezTo>
                      <a:pt x="10" y="93"/>
                      <a:pt x="9" y="92"/>
                      <a:pt x="9" y="91"/>
                    </a:cubicBezTo>
                    <a:close/>
                  </a:path>
                </a:pathLst>
              </a:custGeom>
              <a:solidFill>
                <a:srgbClr val="AF43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9" name="îṣļîḍè"/>
              <p:cNvSpPr/>
              <p:nvPr/>
            </p:nvSpPr>
            <p:spPr bwMode="auto">
              <a:xfrm>
                <a:off x="9172955" y="2526858"/>
                <a:ext cx="8801"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0" name="ísḻîḑe"/>
              <p:cNvSpPr/>
              <p:nvPr/>
            </p:nvSpPr>
            <p:spPr bwMode="auto">
              <a:xfrm>
                <a:off x="9117043" y="2526858"/>
                <a:ext cx="8801"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1" name="išḷïḑé"/>
              <p:cNvSpPr/>
              <p:nvPr/>
            </p:nvSpPr>
            <p:spPr bwMode="auto">
              <a:xfrm>
                <a:off x="9125843" y="2526858"/>
                <a:ext cx="47111" cy="46076"/>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2" name="î$ḻïḓè"/>
              <p:cNvSpPr/>
              <p:nvPr/>
            </p:nvSpPr>
            <p:spPr bwMode="auto">
              <a:xfrm>
                <a:off x="8700811" y="2466805"/>
                <a:ext cx="407949" cy="46076"/>
              </a:xfrm>
              <a:prstGeom prst="rect">
                <a:avLst/>
              </a:prstGeom>
              <a:solidFill>
                <a:srgbClr val="C979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3" name="işľîḓè"/>
              <p:cNvSpPr/>
              <p:nvPr/>
            </p:nvSpPr>
            <p:spPr bwMode="auto">
              <a:xfrm>
                <a:off x="8700811" y="2416069"/>
                <a:ext cx="480946" cy="52288"/>
              </a:xfrm>
              <a:custGeom>
                <a:avLst/>
                <a:gdLst>
                  <a:gd name="T0" fmla="*/ 788 w 929"/>
                  <a:gd name="T1" fmla="*/ 101 h 101"/>
                  <a:gd name="T2" fmla="*/ 0 w 929"/>
                  <a:gd name="T3" fmla="*/ 98 h 101"/>
                  <a:gd name="T4" fmla="*/ 142 w 929"/>
                  <a:gd name="T5" fmla="*/ 0 h 101"/>
                  <a:gd name="T6" fmla="*/ 929 w 929"/>
                  <a:gd name="T7" fmla="*/ 0 h 101"/>
                  <a:gd name="T8" fmla="*/ 788 w 929"/>
                  <a:gd name="T9" fmla="*/ 101 h 101"/>
                </a:gdLst>
                <a:ahLst/>
                <a:cxnLst>
                  <a:cxn ang="0">
                    <a:pos x="T0" y="T1"/>
                  </a:cxn>
                  <a:cxn ang="0">
                    <a:pos x="T2" y="T3"/>
                  </a:cxn>
                  <a:cxn ang="0">
                    <a:pos x="T4" y="T5"/>
                  </a:cxn>
                  <a:cxn ang="0">
                    <a:pos x="T6" y="T7"/>
                  </a:cxn>
                  <a:cxn ang="0">
                    <a:pos x="T8" y="T9"/>
                  </a:cxn>
                </a:cxnLst>
                <a:rect l="0" t="0" r="r" b="b"/>
                <a:pathLst>
                  <a:path w="929" h="101">
                    <a:moveTo>
                      <a:pt x="788" y="101"/>
                    </a:moveTo>
                    <a:lnTo>
                      <a:pt x="0" y="98"/>
                    </a:lnTo>
                    <a:lnTo>
                      <a:pt x="142" y="0"/>
                    </a:lnTo>
                    <a:lnTo>
                      <a:pt x="929" y="0"/>
                    </a:lnTo>
                    <a:lnTo>
                      <a:pt x="788" y="101"/>
                    </a:lnTo>
                    <a:close/>
                  </a:path>
                </a:pathLst>
              </a:custGeom>
              <a:solidFill>
                <a:srgbClr val="A564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4" name="ïṥ1ïdè"/>
              <p:cNvSpPr/>
              <p:nvPr/>
            </p:nvSpPr>
            <p:spPr bwMode="auto">
              <a:xfrm>
                <a:off x="8700811" y="2416069"/>
                <a:ext cx="480946" cy="52288"/>
              </a:xfrm>
              <a:custGeom>
                <a:avLst/>
                <a:gdLst>
                  <a:gd name="T0" fmla="*/ 788 w 929"/>
                  <a:gd name="T1" fmla="*/ 101 h 101"/>
                  <a:gd name="T2" fmla="*/ 0 w 929"/>
                  <a:gd name="T3" fmla="*/ 98 h 101"/>
                  <a:gd name="T4" fmla="*/ 142 w 929"/>
                  <a:gd name="T5" fmla="*/ 0 h 101"/>
                  <a:gd name="T6" fmla="*/ 929 w 929"/>
                  <a:gd name="T7" fmla="*/ 0 h 101"/>
                  <a:gd name="T8" fmla="*/ 788 w 929"/>
                  <a:gd name="T9" fmla="*/ 101 h 101"/>
                </a:gdLst>
                <a:ahLst/>
                <a:cxnLst>
                  <a:cxn ang="0">
                    <a:pos x="T0" y="T1"/>
                  </a:cxn>
                  <a:cxn ang="0">
                    <a:pos x="T2" y="T3"/>
                  </a:cxn>
                  <a:cxn ang="0">
                    <a:pos x="T4" y="T5"/>
                  </a:cxn>
                  <a:cxn ang="0">
                    <a:pos x="T6" y="T7"/>
                  </a:cxn>
                  <a:cxn ang="0">
                    <a:pos x="T8" y="T9"/>
                  </a:cxn>
                </a:cxnLst>
                <a:rect l="0" t="0" r="r" b="b"/>
                <a:pathLst>
                  <a:path w="929" h="101">
                    <a:moveTo>
                      <a:pt x="788" y="101"/>
                    </a:moveTo>
                    <a:lnTo>
                      <a:pt x="0" y="98"/>
                    </a:lnTo>
                    <a:lnTo>
                      <a:pt x="142" y="0"/>
                    </a:lnTo>
                    <a:lnTo>
                      <a:pt x="929" y="0"/>
                    </a:lnTo>
                    <a:lnTo>
                      <a:pt x="788"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5" name="îṡ1iḍé"/>
              <p:cNvSpPr/>
              <p:nvPr/>
            </p:nvSpPr>
            <p:spPr bwMode="auto">
              <a:xfrm>
                <a:off x="9108760" y="2416069"/>
                <a:ext cx="72996" cy="96811"/>
              </a:xfrm>
              <a:custGeom>
                <a:avLst/>
                <a:gdLst>
                  <a:gd name="T0" fmla="*/ 141 w 141"/>
                  <a:gd name="T1" fmla="*/ 91 h 187"/>
                  <a:gd name="T2" fmla="*/ 0 w 141"/>
                  <a:gd name="T3" fmla="*/ 187 h 187"/>
                  <a:gd name="T4" fmla="*/ 0 w 141"/>
                  <a:gd name="T5" fmla="*/ 98 h 187"/>
                  <a:gd name="T6" fmla="*/ 141 w 141"/>
                  <a:gd name="T7" fmla="*/ 0 h 187"/>
                  <a:gd name="T8" fmla="*/ 141 w 141"/>
                  <a:gd name="T9" fmla="*/ 91 h 187"/>
                </a:gdLst>
                <a:ahLst/>
                <a:cxnLst>
                  <a:cxn ang="0">
                    <a:pos x="T0" y="T1"/>
                  </a:cxn>
                  <a:cxn ang="0">
                    <a:pos x="T2" y="T3"/>
                  </a:cxn>
                  <a:cxn ang="0">
                    <a:pos x="T4" y="T5"/>
                  </a:cxn>
                  <a:cxn ang="0">
                    <a:pos x="T6" y="T7"/>
                  </a:cxn>
                  <a:cxn ang="0">
                    <a:pos x="T8" y="T9"/>
                  </a:cxn>
                </a:cxnLst>
                <a:rect l="0" t="0" r="r" b="b"/>
                <a:pathLst>
                  <a:path w="141" h="187">
                    <a:moveTo>
                      <a:pt x="141" y="91"/>
                    </a:moveTo>
                    <a:lnTo>
                      <a:pt x="0" y="187"/>
                    </a:lnTo>
                    <a:lnTo>
                      <a:pt x="0" y="98"/>
                    </a:lnTo>
                    <a:lnTo>
                      <a:pt x="141" y="0"/>
                    </a:lnTo>
                    <a:lnTo>
                      <a:pt x="141" y="91"/>
                    </a:lnTo>
                    <a:close/>
                  </a:path>
                </a:pathLst>
              </a:custGeom>
              <a:solidFill>
                <a:srgbClr val="B56E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6" name="íṥļíḑê"/>
              <p:cNvSpPr/>
              <p:nvPr/>
            </p:nvSpPr>
            <p:spPr bwMode="auto">
              <a:xfrm>
                <a:off x="9108760" y="2416069"/>
                <a:ext cx="72996" cy="96811"/>
              </a:xfrm>
              <a:custGeom>
                <a:avLst/>
                <a:gdLst>
                  <a:gd name="T0" fmla="*/ 141 w 141"/>
                  <a:gd name="T1" fmla="*/ 91 h 187"/>
                  <a:gd name="T2" fmla="*/ 0 w 141"/>
                  <a:gd name="T3" fmla="*/ 187 h 187"/>
                  <a:gd name="T4" fmla="*/ 0 w 141"/>
                  <a:gd name="T5" fmla="*/ 98 h 187"/>
                  <a:gd name="T6" fmla="*/ 141 w 141"/>
                  <a:gd name="T7" fmla="*/ 0 h 187"/>
                  <a:gd name="T8" fmla="*/ 141 w 141"/>
                  <a:gd name="T9" fmla="*/ 91 h 187"/>
                </a:gdLst>
                <a:ahLst/>
                <a:cxnLst>
                  <a:cxn ang="0">
                    <a:pos x="T0" y="T1"/>
                  </a:cxn>
                  <a:cxn ang="0">
                    <a:pos x="T2" y="T3"/>
                  </a:cxn>
                  <a:cxn ang="0">
                    <a:pos x="T4" y="T5"/>
                  </a:cxn>
                  <a:cxn ang="0">
                    <a:pos x="T6" y="T7"/>
                  </a:cxn>
                  <a:cxn ang="0">
                    <a:pos x="T8" y="T9"/>
                  </a:cxn>
                </a:cxnLst>
                <a:rect l="0" t="0" r="r" b="b"/>
                <a:pathLst>
                  <a:path w="141" h="187">
                    <a:moveTo>
                      <a:pt x="141" y="91"/>
                    </a:moveTo>
                    <a:lnTo>
                      <a:pt x="0" y="187"/>
                    </a:lnTo>
                    <a:lnTo>
                      <a:pt x="0" y="98"/>
                    </a:lnTo>
                    <a:lnTo>
                      <a:pt x="141" y="0"/>
                    </a:lnTo>
                    <a:lnTo>
                      <a:pt x="141" y="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7" name="íŝļîḋè"/>
              <p:cNvSpPr/>
              <p:nvPr/>
            </p:nvSpPr>
            <p:spPr bwMode="auto">
              <a:xfrm>
                <a:off x="9117043" y="2424870"/>
                <a:ext cx="65748" cy="74031"/>
              </a:xfrm>
              <a:custGeom>
                <a:avLst/>
                <a:gdLst>
                  <a:gd name="T0" fmla="*/ 127 w 127"/>
                  <a:gd name="T1" fmla="*/ 59 h 143"/>
                  <a:gd name="T2" fmla="*/ 0 w 127"/>
                  <a:gd name="T3" fmla="*/ 143 h 143"/>
                  <a:gd name="T4" fmla="*/ 0 w 127"/>
                  <a:gd name="T5" fmla="*/ 89 h 143"/>
                  <a:gd name="T6" fmla="*/ 127 w 127"/>
                  <a:gd name="T7" fmla="*/ 0 h 143"/>
                  <a:gd name="T8" fmla="*/ 127 w 127"/>
                  <a:gd name="T9" fmla="*/ 59 h 143"/>
                </a:gdLst>
                <a:ahLst/>
                <a:cxnLst>
                  <a:cxn ang="0">
                    <a:pos x="T0" y="T1"/>
                  </a:cxn>
                  <a:cxn ang="0">
                    <a:pos x="T2" y="T3"/>
                  </a:cxn>
                  <a:cxn ang="0">
                    <a:pos x="T4" y="T5"/>
                  </a:cxn>
                  <a:cxn ang="0">
                    <a:pos x="T6" y="T7"/>
                  </a:cxn>
                  <a:cxn ang="0">
                    <a:pos x="T8" y="T9"/>
                  </a:cxn>
                </a:cxnLst>
                <a:rect l="0" t="0" r="r" b="b"/>
                <a:pathLst>
                  <a:path w="127" h="143">
                    <a:moveTo>
                      <a:pt x="127" y="59"/>
                    </a:moveTo>
                    <a:lnTo>
                      <a:pt x="0" y="143"/>
                    </a:lnTo>
                    <a:lnTo>
                      <a:pt x="0" y="89"/>
                    </a:lnTo>
                    <a:lnTo>
                      <a:pt x="127" y="0"/>
                    </a:lnTo>
                    <a:lnTo>
                      <a:pt x="127" y="5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8" name="iṣḻíḑè"/>
              <p:cNvSpPr/>
              <p:nvPr/>
            </p:nvSpPr>
            <p:spPr bwMode="auto">
              <a:xfrm>
                <a:off x="8824541" y="2466805"/>
                <a:ext cx="9836"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9" name="ïšľíďe"/>
              <p:cNvSpPr/>
              <p:nvPr/>
            </p:nvSpPr>
            <p:spPr bwMode="auto">
              <a:xfrm>
                <a:off x="8756723" y="2466805"/>
                <a:ext cx="9319"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60" name="iśḷíḋe"/>
              <p:cNvSpPr/>
              <p:nvPr/>
            </p:nvSpPr>
            <p:spPr bwMode="auto">
              <a:xfrm>
                <a:off x="8766041" y="2466805"/>
                <a:ext cx="58501" cy="46076"/>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61" name="íṣḷíḑe"/>
              <p:cNvSpPr/>
              <p:nvPr/>
            </p:nvSpPr>
            <p:spPr bwMode="auto">
              <a:xfrm>
                <a:off x="8768111" y="2412964"/>
                <a:ext cx="412609" cy="46076"/>
              </a:xfrm>
              <a:custGeom>
                <a:avLst/>
                <a:gdLst>
                  <a:gd name="T0" fmla="*/ 789 w 797"/>
                  <a:gd name="T1" fmla="*/ 89 h 89"/>
                  <a:gd name="T2" fmla="*/ 0 w 797"/>
                  <a:gd name="T3" fmla="*/ 89 h 89"/>
                  <a:gd name="T4" fmla="*/ 0 w 797"/>
                  <a:gd name="T5" fmla="*/ 0 h 89"/>
                  <a:gd name="T6" fmla="*/ 789 w 797"/>
                  <a:gd name="T7" fmla="*/ 0 h 89"/>
                  <a:gd name="T8" fmla="*/ 797 w 797"/>
                  <a:gd name="T9" fmla="*/ 84 h 89"/>
                  <a:gd name="T10" fmla="*/ 789 w 797"/>
                  <a:gd name="T11" fmla="*/ 89 h 89"/>
                </a:gdLst>
                <a:ahLst/>
                <a:cxnLst>
                  <a:cxn ang="0">
                    <a:pos x="T0" y="T1"/>
                  </a:cxn>
                  <a:cxn ang="0">
                    <a:pos x="T2" y="T3"/>
                  </a:cxn>
                  <a:cxn ang="0">
                    <a:pos x="T4" y="T5"/>
                  </a:cxn>
                  <a:cxn ang="0">
                    <a:pos x="T6" y="T7"/>
                  </a:cxn>
                  <a:cxn ang="0">
                    <a:pos x="T8" y="T9"/>
                  </a:cxn>
                  <a:cxn ang="0">
                    <a:pos x="T10" y="T11"/>
                  </a:cxn>
                </a:cxnLst>
                <a:rect l="0" t="0" r="r" b="b"/>
                <a:pathLst>
                  <a:path w="797" h="89">
                    <a:moveTo>
                      <a:pt x="789" y="89"/>
                    </a:moveTo>
                    <a:lnTo>
                      <a:pt x="0" y="89"/>
                    </a:lnTo>
                    <a:lnTo>
                      <a:pt x="0" y="0"/>
                    </a:lnTo>
                    <a:lnTo>
                      <a:pt x="789" y="0"/>
                    </a:lnTo>
                    <a:lnTo>
                      <a:pt x="797" y="84"/>
                    </a:lnTo>
                    <a:lnTo>
                      <a:pt x="789" y="89"/>
                    </a:lnTo>
                    <a:close/>
                  </a:path>
                </a:pathLst>
              </a:custGeom>
              <a:solidFill>
                <a:srgbClr val="70AF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2" name="ïṧľíḋê"/>
              <p:cNvSpPr/>
              <p:nvPr/>
            </p:nvSpPr>
            <p:spPr bwMode="auto">
              <a:xfrm>
                <a:off x="8768111" y="2412964"/>
                <a:ext cx="412609" cy="46076"/>
              </a:xfrm>
              <a:custGeom>
                <a:avLst/>
                <a:gdLst>
                  <a:gd name="T0" fmla="*/ 789 w 797"/>
                  <a:gd name="T1" fmla="*/ 89 h 89"/>
                  <a:gd name="T2" fmla="*/ 0 w 797"/>
                  <a:gd name="T3" fmla="*/ 89 h 89"/>
                  <a:gd name="T4" fmla="*/ 0 w 797"/>
                  <a:gd name="T5" fmla="*/ 0 h 89"/>
                  <a:gd name="T6" fmla="*/ 789 w 797"/>
                  <a:gd name="T7" fmla="*/ 0 h 89"/>
                  <a:gd name="T8" fmla="*/ 797 w 797"/>
                  <a:gd name="T9" fmla="*/ 84 h 89"/>
                  <a:gd name="T10" fmla="*/ 789 w 797"/>
                  <a:gd name="T11" fmla="*/ 89 h 89"/>
                </a:gdLst>
                <a:ahLst/>
                <a:cxnLst>
                  <a:cxn ang="0">
                    <a:pos x="T0" y="T1"/>
                  </a:cxn>
                  <a:cxn ang="0">
                    <a:pos x="T2" y="T3"/>
                  </a:cxn>
                  <a:cxn ang="0">
                    <a:pos x="T4" y="T5"/>
                  </a:cxn>
                  <a:cxn ang="0">
                    <a:pos x="T6" y="T7"/>
                  </a:cxn>
                  <a:cxn ang="0">
                    <a:pos x="T8" y="T9"/>
                  </a:cxn>
                  <a:cxn ang="0">
                    <a:pos x="T10" y="T11"/>
                  </a:cxn>
                </a:cxnLst>
                <a:rect l="0" t="0" r="r" b="b"/>
                <a:pathLst>
                  <a:path w="797" h="89">
                    <a:moveTo>
                      <a:pt x="789" y="89"/>
                    </a:moveTo>
                    <a:lnTo>
                      <a:pt x="0" y="89"/>
                    </a:lnTo>
                    <a:lnTo>
                      <a:pt x="0" y="0"/>
                    </a:lnTo>
                    <a:lnTo>
                      <a:pt x="789" y="0"/>
                    </a:lnTo>
                    <a:lnTo>
                      <a:pt x="797" y="84"/>
                    </a:lnTo>
                    <a:lnTo>
                      <a:pt x="789" y="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3" name="ïślîḓè"/>
              <p:cNvSpPr/>
              <p:nvPr/>
            </p:nvSpPr>
            <p:spPr bwMode="auto">
              <a:xfrm>
                <a:off x="8768111" y="2362228"/>
                <a:ext cx="477839" cy="52288"/>
              </a:xfrm>
              <a:custGeom>
                <a:avLst/>
                <a:gdLst>
                  <a:gd name="T0" fmla="*/ 789 w 923"/>
                  <a:gd name="T1" fmla="*/ 101 h 101"/>
                  <a:gd name="T2" fmla="*/ 0 w 923"/>
                  <a:gd name="T3" fmla="*/ 98 h 101"/>
                  <a:gd name="T4" fmla="*/ 141 w 923"/>
                  <a:gd name="T5" fmla="*/ 0 h 101"/>
                  <a:gd name="T6" fmla="*/ 923 w 923"/>
                  <a:gd name="T7" fmla="*/ 4 h 101"/>
                  <a:gd name="T8" fmla="*/ 789 w 923"/>
                  <a:gd name="T9" fmla="*/ 101 h 101"/>
                </a:gdLst>
                <a:ahLst/>
                <a:cxnLst>
                  <a:cxn ang="0">
                    <a:pos x="T0" y="T1"/>
                  </a:cxn>
                  <a:cxn ang="0">
                    <a:pos x="T2" y="T3"/>
                  </a:cxn>
                  <a:cxn ang="0">
                    <a:pos x="T4" y="T5"/>
                  </a:cxn>
                  <a:cxn ang="0">
                    <a:pos x="T6" y="T7"/>
                  </a:cxn>
                  <a:cxn ang="0">
                    <a:pos x="T8" y="T9"/>
                  </a:cxn>
                </a:cxnLst>
                <a:rect l="0" t="0" r="r" b="b"/>
                <a:pathLst>
                  <a:path w="923" h="101">
                    <a:moveTo>
                      <a:pt x="789" y="101"/>
                    </a:moveTo>
                    <a:lnTo>
                      <a:pt x="0" y="98"/>
                    </a:lnTo>
                    <a:lnTo>
                      <a:pt x="141" y="0"/>
                    </a:lnTo>
                    <a:lnTo>
                      <a:pt x="923" y="4"/>
                    </a:lnTo>
                    <a:lnTo>
                      <a:pt x="789" y="101"/>
                    </a:lnTo>
                    <a:close/>
                  </a:path>
                </a:pathLst>
              </a:custGeom>
              <a:solidFill>
                <a:srgbClr val="5D92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4" name="îṡḻîdé"/>
              <p:cNvSpPr/>
              <p:nvPr/>
            </p:nvSpPr>
            <p:spPr bwMode="auto">
              <a:xfrm>
                <a:off x="8768111" y="2362228"/>
                <a:ext cx="477839" cy="52288"/>
              </a:xfrm>
              <a:custGeom>
                <a:avLst/>
                <a:gdLst>
                  <a:gd name="T0" fmla="*/ 789 w 923"/>
                  <a:gd name="T1" fmla="*/ 101 h 101"/>
                  <a:gd name="T2" fmla="*/ 0 w 923"/>
                  <a:gd name="T3" fmla="*/ 98 h 101"/>
                  <a:gd name="T4" fmla="*/ 141 w 923"/>
                  <a:gd name="T5" fmla="*/ 0 h 101"/>
                  <a:gd name="T6" fmla="*/ 923 w 923"/>
                  <a:gd name="T7" fmla="*/ 4 h 101"/>
                  <a:gd name="T8" fmla="*/ 789 w 923"/>
                  <a:gd name="T9" fmla="*/ 101 h 101"/>
                </a:gdLst>
                <a:ahLst/>
                <a:cxnLst>
                  <a:cxn ang="0">
                    <a:pos x="T0" y="T1"/>
                  </a:cxn>
                  <a:cxn ang="0">
                    <a:pos x="T2" y="T3"/>
                  </a:cxn>
                  <a:cxn ang="0">
                    <a:pos x="T4" y="T5"/>
                  </a:cxn>
                  <a:cxn ang="0">
                    <a:pos x="T6" y="T7"/>
                  </a:cxn>
                  <a:cxn ang="0">
                    <a:pos x="T8" y="T9"/>
                  </a:cxn>
                </a:cxnLst>
                <a:rect l="0" t="0" r="r" b="b"/>
                <a:pathLst>
                  <a:path w="923" h="101">
                    <a:moveTo>
                      <a:pt x="789" y="101"/>
                    </a:moveTo>
                    <a:lnTo>
                      <a:pt x="0" y="98"/>
                    </a:lnTo>
                    <a:lnTo>
                      <a:pt x="141" y="0"/>
                    </a:lnTo>
                    <a:lnTo>
                      <a:pt x="923" y="4"/>
                    </a:lnTo>
                    <a:lnTo>
                      <a:pt x="789"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5" name="išļíḋe"/>
              <p:cNvSpPr/>
              <p:nvPr/>
            </p:nvSpPr>
            <p:spPr bwMode="auto">
              <a:xfrm>
                <a:off x="9176579" y="2363264"/>
                <a:ext cx="71960" cy="94740"/>
              </a:xfrm>
              <a:custGeom>
                <a:avLst/>
                <a:gdLst>
                  <a:gd name="T0" fmla="*/ 15 w 83"/>
                  <a:gd name="T1" fmla="*/ 86 h 109"/>
                  <a:gd name="T2" fmla="*/ 15 w 83"/>
                  <a:gd name="T3" fmla="*/ 59 h 109"/>
                  <a:gd name="T4" fmla="*/ 16 w 83"/>
                  <a:gd name="T5" fmla="*/ 57 h 109"/>
                  <a:gd name="T6" fmla="*/ 82 w 83"/>
                  <a:gd name="T7" fmla="*/ 10 h 109"/>
                  <a:gd name="T8" fmla="*/ 83 w 83"/>
                  <a:gd name="T9" fmla="*/ 8 h 109"/>
                  <a:gd name="T10" fmla="*/ 83 w 83"/>
                  <a:gd name="T11" fmla="*/ 3 h 109"/>
                  <a:gd name="T12" fmla="*/ 80 w 83"/>
                  <a:gd name="T13" fmla="*/ 1 h 109"/>
                  <a:gd name="T14" fmla="*/ 1 w 83"/>
                  <a:gd name="T15" fmla="*/ 58 h 109"/>
                  <a:gd name="T16" fmla="*/ 0 w 83"/>
                  <a:gd name="T17" fmla="*/ 60 h 109"/>
                  <a:gd name="T18" fmla="*/ 0 w 83"/>
                  <a:gd name="T19" fmla="*/ 106 h 109"/>
                  <a:gd name="T20" fmla="*/ 4 w 83"/>
                  <a:gd name="T21" fmla="*/ 108 h 109"/>
                  <a:gd name="T22" fmla="*/ 82 w 83"/>
                  <a:gd name="T23" fmla="*/ 54 h 109"/>
                  <a:gd name="T24" fmla="*/ 83 w 83"/>
                  <a:gd name="T25" fmla="*/ 52 h 109"/>
                  <a:gd name="T26" fmla="*/ 83 w 83"/>
                  <a:gd name="T27" fmla="*/ 49 h 109"/>
                  <a:gd name="T28" fmla="*/ 80 w 83"/>
                  <a:gd name="T29" fmla="*/ 47 h 109"/>
                  <a:gd name="T30" fmla="*/ 19 w 83"/>
                  <a:gd name="T31" fmla="*/ 88 h 109"/>
                  <a:gd name="T32" fmla="*/ 15 w 83"/>
                  <a:gd name="T33" fmla="*/ 8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109">
                    <a:moveTo>
                      <a:pt x="15" y="86"/>
                    </a:moveTo>
                    <a:cubicBezTo>
                      <a:pt x="15" y="59"/>
                      <a:pt x="15" y="59"/>
                      <a:pt x="15" y="59"/>
                    </a:cubicBezTo>
                    <a:cubicBezTo>
                      <a:pt x="15" y="58"/>
                      <a:pt x="15" y="58"/>
                      <a:pt x="16" y="57"/>
                    </a:cubicBezTo>
                    <a:cubicBezTo>
                      <a:pt x="82" y="10"/>
                      <a:pt x="82" y="10"/>
                      <a:pt x="82" y="10"/>
                    </a:cubicBezTo>
                    <a:cubicBezTo>
                      <a:pt x="83" y="10"/>
                      <a:pt x="83" y="9"/>
                      <a:pt x="83" y="8"/>
                    </a:cubicBezTo>
                    <a:cubicBezTo>
                      <a:pt x="83" y="3"/>
                      <a:pt x="83" y="3"/>
                      <a:pt x="83" y="3"/>
                    </a:cubicBezTo>
                    <a:cubicBezTo>
                      <a:pt x="83" y="1"/>
                      <a:pt x="81" y="0"/>
                      <a:pt x="80" y="1"/>
                    </a:cubicBezTo>
                    <a:cubicBezTo>
                      <a:pt x="1" y="58"/>
                      <a:pt x="1" y="58"/>
                      <a:pt x="1" y="58"/>
                    </a:cubicBezTo>
                    <a:cubicBezTo>
                      <a:pt x="1" y="58"/>
                      <a:pt x="0" y="59"/>
                      <a:pt x="0" y="60"/>
                    </a:cubicBezTo>
                    <a:cubicBezTo>
                      <a:pt x="0" y="106"/>
                      <a:pt x="0" y="106"/>
                      <a:pt x="0" y="106"/>
                    </a:cubicBezTo>
                    <a:cubicBezTo>
                      <a:pt x="0" y="108"/>
                      <a:pt x="2" y="109"/>
                      <a:pt x="4" y="108"/>
                    </a:cubicBezTo>
                    <a:cubicBezTo>
                      <a:pt x="82" y="54"/>
                      <a:pt x="82" y="54"/>
                      <a:pt x="82" y="54"/>
                    </a:cubicBezTo>
                    <a:cubicBezTo>
                      <a:pt x="83" y="53"/>
                      <a:pt x="83" y="53"/>
                      <a:pt x="83" y="52"/>
                    </a:cubicBezTo>
                    <a:cubicBezTo>
                      <a:pt x="83" y="49"/>
                      <a:pt x="83" y="49"/>
                      <a:pt x="83" y="49"/>
                    </a:cubicBezTo>
                    <a:cubicBezTo>
                      <a:pt x="83" y="47"/>
                      <a:pt x="81" y="46"/>
                      <a:pt x="80" y="47"/>
                    </a:cubicBezTo>
                    <a:cubicBezTo>
                      <a:pt x="19" y="88"/>
                      <a:pt x="19" y="88"/>
                      <a:pt x="19" y="88"/>
                    </a:cubicBezTo>
                    <a:cubicBezTo>
                      <a:pt x="17" y="89"/>
                      <a:pt x="15" y="88"/>
                      <a:pt x="15" y="86"/>
                    </a:cubicBezTo>
                  </a:path>
                </a:pathLst>
              </a:custGeom>
              <a:solidFill>
                <a:srgbClr val="669E8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6" name="işļídé"/>
              <p:cNvSpPr/>
              <p:nvPr/>
            </p:nvSpPr>
            <p:spPr bwMode="auto">
              <a:xfrm>
                <a:off x="8892360" y="2412964"/>
                <a:ext cx="9836"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67" name="îŝḻïḍé"/>
              <p:cNvSpPr/>
              <p:nvPr/>
            </p:nvSpPr>
            <p:spPr bwMode="auto">
              <a:xfrm>
                <a:off x="8892360" y="2412964"/>
                <a:ext cx="9836" cy="4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68" name="ïṥḷíḑé"/>
              <p:cNvSpPr/>
              <p:nvPr/>
            </p:nvSpPr>
            <p:spPr bwMode="auto">
              <a:xfrm>
                <a:off x="8824023" y="2412964"/>
                <a:ext cx="10354"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69" name="ïṡľíďê"/>
              <p:cNvSpPr/>
              <p:nvPr/>
            </p:nvSpPr>
            <p:spPr bwMode="auto">
              <a:xfrm>
                <a:off x="8824023" y="2412964"/>
                <a:ext cx="10354" cy="4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0" name="íŝļidé"/>
              <p:cNvSpPr/>
              <p:nvPr/>
            </p:nvSpPr>
            <p:spPr bwMode="auto">
              <a:xfrm>
                <a:off x="8834377" y="2412964"/>
                <a:ext cx="57983" cy="46076"/>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1" name="íśļiḋe"/>
              <p:cNvSpPr/>
              <p:nvPr/>
            </p:nvSpPr>
            <p:spPr bwMode="auto">
              <a:xfrm>
                <a:off x="8834377" y="2412964"/>
                <a:ext cx="57983" cy="4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2" name="íṡlíde"/>
              <p:cNvSpPr/>
              <p:nvPr/>
            </p:nvSpPr>
            <p:spPr bwMode="auto">
              <a:xfrm>
                <a:off x="9182791" y="2373618"/>
                <a:ext cx="63160" cy="72478"/>
              </a:xfrm>
              <a:custGeom>
                <a:avLst/>
                <a:gdLst>
                  <a:gd name="T0" fmla="*/ 73 w 73"/>
                  <a:gd name="T1" fmla="*/ 35 h 83"/>
                  <a:gd name="T2" fmla="*/ 0 w 73"/>
                  <a:gd name="T3" fmla="*/ 83 h 83"/>
                  <a:gd name="T4" fmla="*/ 0 w 73"/>
                  <a:gd name="T5" fmla="*/ 51 h 83"/>
                  <a:gd name="T6" fmla="*/ 73 w 73"/>
                  <a:gd name="T7" fmla="*/ 0 h 83"/>
                  <a:gd name="T8" fmla="*/ 71 w 73"/>
                  <a:gd name="T9" fmla="*/ 20 h 83"/>
                  <a:gd name="T10" fmla="*/ 73 w 73"/>
                  <a:gd name="T11" fmla="*/ 35 h 83"/>
                </a:gdLst>
                <a:ahLst/>
                <a:cxnLst>
                  <a:cxn ang="0">
                    <a:pos x="T0" y="T1"/>
                  </a:cxn>
                  <a:cxn ang="0">
                    <a:pos x="T2" y="T3"/>
                  </a:cxn>
                  <a:cxn ang="0">
                    <a:pos x="T4" y="T5"/>
                  </a:cxn>
                  <a:cxn ang="0">
                    <a:pos x="T6" y="T7"/>
                  </a:cxn>
                  <a:cxn ang="0">
                    <a:pos x="T8" y="T9"/>
                  </a:cxn>
                  <a:cxn ang="0">
                    <a:pos x="T10" y="T11"/>
                  </a:cxn>
                </a:cxnLst>
                <a:rect l="0" t="0" r="r" b="b"/>
                <a:pathLst>
                  <a:path w="73" h="83">
                    <a:moveTo>
                      <a:pt x="73" y="35"/>
                    </a:moveTo>
                    <a:cubicBezTo>
                      <a:pt x="0" y="83"/>
                      <a:pt x="0" y="83"/>
                      <a:pt x="0" y="83"/>
                    </a:cubicBezTo>
                    <a:cubicBezTo>
                      <a:pt x="0" y="51"/>
                      <a:pt x="0" y="51"/>
                      <a:pt x="0" y="51"/>
                    </a:cubicBezTo>
                    <a:cubicBezTo>
                      <a:pt x="73" y="0"/>
                      <a:pt x="73" y="0"/>
                      <a:pt x="73" y="0"/>
                    </a:cubicBezTo>
                    <a:cubicBezTo>
                      <a:pt x="73" y="0"/>
                      <a:pt x="71" y="8"/>
                      <a:pt x="71" y="20"/>
                    </a:cubicBezTo>
                    <a:cubicBezTo>
                      <a:pt x="71" y="28"/>
                      <a:pt x="73" y="35"/>
                      <a:pt x="73" y="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3" name="îṧḻiḓé"/>
              <p:cNvSpPr/>
              <p:nvPr/>
            </p:nvSpPr>
            <p:spPr bwMode="auto">
              <a:xfrm>
                <a:off x="8774842" y="2409339"/>
                <a:ext cx="402255" cy="1553"/>
              </a:xfrm>
              <a:custGeom>
                <a:avLst/>
                <a:gdLst>
                  <a:gd name="T0" fmla="*/ 14 w 777"/>
                  <a:gd name="T1" fmla="*/ 0 h 3"/>
                  <a:gd name="T2" fmla="*/ 0 w 777"/>
                  <a:gd name="T3" fmla="*/ 3 h 3"/>
                  <a:gd name="T4" fmla="*/ 777 w 777"/>
                  <a:gd name="T5" fmla="*/ 3 h 3"/>
                  <a:gd name="T6" fmla="*/ 14 w 777"/>
                  <a:gd name="T7" fmla="*/ 0 h 3"/>
                </a:gdLst>
                <a:ahLst/>
                <a:cxnLst>
                  <a:cxn ang="0">
                    <a:pos x="T0" y="T1"/>
                  </a:cxn>
                  <a:cxn ang="0">
                    <a:pos x="T2" y="T3"/>
                  </a:cxn>
                  <a:cxn ang="0">
                    <a:pos x="T4" y="T5"/>
                  </a:cxn>
                  <a:cxn ang="0">
                    <a:pos x="T6" y="T7"/>
                  </a:cxn>
                </a:cxnLst>
                <a:rect l="0" t="0" r="r" b="b"/>
                <a:pathLst>
                  <a:path w="777" h="3">
                    <a:moveTo>
                      <a:pt x="14" y="0"/>
                    </a:moveTo>
                    <a:lnTo>
                      <a:pt x="0" y="3"/>
                    </a:lnTo>
                    <a:lnTo>
                      <a:pt x="777" y="3"/>
                    </a:lnTo>
                    <a:lnTo>
                      <a:pt x="14" y="0"/>
                    </a:lnTo>
                    <a:close/>
                  </a:path>
                </a:pathLst>
              </a:custGeom>
              <a:solidFill>
                <a:srgbClr val="507D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4" name="ïṧliḑê"/>
              <p:cNvSpPr/>
              <p:nvPr/>
            </p:nvSpPr>
            <p:spPr bwMode="auto">
              <a:xfrm>
                <a:off x="8774842" y="2409339"/>
                <a:ext cx="402255" cy="1553"/>
              </a:xfrm>
              <a:custGeom>
                <a:avLst/>
                <a:gdLst>
                  <a:gd name="T0" fmla="*/ 14 w 777"/>
                  <a:gd name="T1" fmla="*/ 0 h 3"/>
                  <a:gd name="T2" fmla="*/ 0 w 777"/>
                  <a:gd name="T3" fmla="*/ 3 h 3"/>
                  <a:gd name="T4" fmla="*/ 777 w 777"/>
                  <a:gd name="T5" fmla="*/ 3 h 3"/>
                  <a:gd name="T6" fmla="*/ 14 w 777"/>
                  <a:gd name="T7" fmla="*/ 0 h 3"/>
                </a:gdLst>
                <a:ahLst/>
                <a:cxnLst>
                  <a:cxn ang="0">
                    <a:pos x="T0" y="T1"/>
                  </a:cxn>
                  <a:cxn ang="0">
                    <a:pos x="T2" y="T3"/>
                  </a:cxn>
                  <a:cxn ang="0">
                    <a:pos x="T4" y="T5"/>
                  </a:cxn>
                  <a:cxn ang="0">
                    <a:pos x="T6" y="T7"/>
                  </a:cxn>
                </a:cxnLst>
                <a:rect l="0" t="0" r="r" b="b"/>
                <a:pathLst>
                  <a:path w="777" h="3">
                    <a:moveTo>
                      <a:pt x="14" y="0"/>
                    </a:moveTo>
                    <a:lnTo>
                      <a:pt x="0" y="3"/>
                    </a:lnTo>
                    <a:lnTo>
                      <a:pt x="777" y="3"/>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5" name="îṧ1îdè"/>
              <p:cNvSpPr/>
              <p:nvPr/>
            </p:nvSpPr>
            <p:spPr bwMode="auto">
              <a:xfrm>
                <a:off x="8705987" y="2463181"/>
                <a:ext cx="401737" cy="2071"/>
              </a:xfrm>
              <a:custGeom>
                <a:avLst/>
                <a:gdLst>
                  <a:gd name="T0" fmla="*/ 14 w 776"/>
                  <a:gd name="T1" fmla="*/ 0 h 4"/>
                  <a:gd name="T2" fmla="*/ 0 w 776"/>
                  <a:gd name="T3" fmla="*/ 4 h 4"/>
                  <a:gd name="T4" fmla="*/ 776 w 776"/>
                  <a:gd name="T5" fmla="*/ 4 h 4"/>
                  <a:gd name="T6" fmla="*/ 14 w 776"/>
                  <a:gd name="T7" fmla="*/ 0 h 4"/>
                </a:gdLst>
                <a:ahLst/>
                <a:cxnLst>
                  <a:cxn ang="0">
                    <a:pos x="T0" y="T1"/>
                  </a:cxn>
                  <a:cxn ang="0">
                    <a:pos x="T2" y="T3"/>
                  </a:cxn>
                  <a:cxn ang="0">
                    <a:pos x="T4" y="T5"/>
                  </a:cxn>
                  <a:cxn ang="0">
                    <a:pos x="T6" y="T7"/>
                  </a:cxn>
                </a:cxnLst>
                <a:rect l="0" t="0" r="r" b="b"/>
                <a:pathLst>
                  <a:path w="776" h="4">
                    <a:moveTo>
                      <a:pt x="14" y="0"/>
                    </a:moveTo>
                    <a:lnTo>
                      <a:pt x="0" y="4"/>
                    </a:lnTo>
                    <a:lnTo>
                      <a:pt x="776" y="4"/>
                    </a:lnTo>
                    <a:lnTo>
                      <a:pt x="14" y="0"/>
                    </a:lnTo>
                    <a:close/>
                  </a:path>
                </a:pathLst>
              </a:custGeom>
              <a:solidFill>
                <a:srgbClr val="8E56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6" name="iṥļíḋe"/>
              <p:cNvSpPr/>
              <p:nvPr/>
            </p:nvSpPr>
            <p:spPr bwMode="auto">
              <a:xfrm>
                <a:off x="8705987" y="2463181"/>
                <a:ext cx="401737" cy="2071"/>
              </a:xfrm>
              <a:custGeom>
                <a:avLst/>
                <a:gdLst>
                  <a:gd name="T0" fmla="*/ 14 w 776"/>
                  <a:gd name="T1" fmla="*/ 0 h 4"/>
                  <a:gd name="T2" fmla="*/ 0 w 776"/>
                  <a:gd name="T3" fmla="*/ 4 h 4"/>
                  <a:gd name="T4" fmla="*/ 776 w 776"/>
                  <a:gd name="T5" fmla="*/ 4 h 4"/>
                  <a:gd name="T6" fmla="*/ 14 w 776"/>
                  <a:gd name="T7" fmla="*/ 0 h 4"/>
                </a:gdLst>
                <a:ahLst/>
                <a:cxnLst>
                  <a:cxn ang="0">
                    <a:pos x="T0" y="T1"/>
                  </a:cxn>
                  <a:cxn ang="0">
                    <a:pos x="T2" y="T3"/>
                  </a:cxn>
                  <a:cxn ang="0">
                    <a:pos x="T4" y="T5"/>
                  </a:cxn>
                  <a:cxn ang="0">
                    <a:pos x="T6" y="T7"/>
                  </a:cxn>
                </a:cxnLst>
                <a:rect l="0" t="0" r="r" b="b"/>
                <a:pathLst>
                  <a:path w="776" h="4">
                    <a:moveTo>
                      <a:pt x="14" y="0"/>
                    </a:moveTo>
                    <a:lnTo>
                      <a:pt x="0" y="4"/>
                    </a:lnTo>
                    <a:lnTo>
                      <a:pt x="776" y="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7" name="iṧlíďe"/>
              <p:cNvSpPr/>
              <p:nvPr/>
            </p:nvSpPr>
            <p:spPr bwMode="auto">
              <a:xfrm>
                <a:off x="8822988" y="2520646"/>
                <a:ext cx="395525" cy="1553"/>
              </a:xfrm>
              <a:custGeom>
                <a:avLst/>
                <a:gdLst>
                  <a:gd name="T0" fmla="*/ 12 w 764"/>
                  <a:gd name="T1" fmla="*/ 0 h 3"/>
                  <a:gd name="T2" fmla="*/ 0 w 764"/>
                  <a:gd name="T3" fmla="*/ 3 h 3"/>
                  <a:gd name="T4" fmla="*/ 764 w 764"/>
                  <a:gd name="T5" fmla="*/ 3 h 3"/>
                  <a:gd name="T6" fmla="*/ 12 w 764"/>
                  <a:gd name="T7" fmla="*/ 0 h 3"/>
                </a:gdLst>
                <a:ahLst/>
                <a:cxnLst>
                  <a:cxn ang="0">
                    <a:pos x="T0" y="T1"/>
                  </a:cxn>
                  <a:cxn ang="0">
                    <a:pos x="T2" y="T3"/>
                  </a:cxn>
                  <a:cxn ang="0">
                    <a:pos x="T4" y="T5"/>
                  </a:cxn>
                  <a:cxn ang="0">
                    <a:pos x="T6" y="T7"/>
                  </a:cxn>
                </a:cxnLst>
                <a:rect l="0" t="0" r="r" b="b"/>
                <a:pathLst>
                  <a:path w="764" h="3">
                    <a:moveTo>
                      <a:pt x="12" y="0"/>
                    </a:moveTo>
                    <a:lnTo>
                      <a:pt x="0" y="3"/>
                    </a:lnTo>
                    <a:lnTo>
                      <a:pt x="764" y="3"/>
                    </a:lnTo>
                    <a:lnTo>
                      <a:pt x="12" y="0"/>
                    </a:lnTo>
                    <a:close/>
                  </a:path>
                </a:pathLst>
              </a:custGeom>
              <a:solidFill>
                <a:srgbClr val="88343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8" name="íṩľíďe"/>
              <p:cNvSpPr/>
              <p:nvPr/>
            </p:nvSpPr>
            <p:spPr bwMode="auto">
              <a:xfrm>
                <a:off x="8822988" y="2520646"/>
                <a:ext cx="395525" cy="1553"/>
              </a:xfrm>
              <a:custGeom>
                <a:avLst/>
                <a:gdLst>
                  <a:gd name="T0" fmla="*/ 12 w 764"/>
                  <a:gd name="T1" fmla="*/ 0 h 3"/>
                  <a:gd name="T2" fmla="*/ 0 w 764"/>
                  <a:gd name="T3" fmla="*/ 3 h 3"/>
                  <a:gd name="T4" fmla="*/ 764 w 764"/>
                  <a:gd name="T5" fmla="*/ 3 h 3"/>
                  <a:gd name="T6" fmla="*/ 12 w 764"/>
                  <a:gd name="T7" fmla="*/ 0 h 3"/>
                </a:gdLst>
                <a:ahLst/>
                <a:cxnLst>
                  <a:cxn ang="0">
                    <a:pos x="T0" y="T1"/>
                  </a:cxn>
                  <a:cxn ang="0">
                    <a:pos x="T2" y="T3"/>
                  </a:cxn>
                  <a:cxn ang="0">
                    <a:pos x="T4" y="T5"/>
                  </a:cxn>
                  <a:cxn ang="0">
                    <a:pos x="T6" y="T7"/>
                  </a:cxn>
                </a:cxnLst>
                <a:rect l="0" t="0" r="r" b="b"/>
                <a:pathLst>
                  <a:path w="764" h="3">
                    <a:moveTo>
                      <a:pt x="12" y="0"/>
                    </a:moveTo>
                    <a:lnTo>
                      <a:pt x="0" y="3"/>
                    </a:lnTo>
                    <a:lnTo>
                      <a:pt x="764" y="3"/>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9" name="ïsḻïḋè"/>
              <p:cNvSpPr/>
              <p:nvPr/>
            </p:nvSpPr>
            <p:spPr bwMode="auto">
              <a:xfrm>
                <a:off x="8733426" y="2600889"/>
                <a:ext cx="438494" cy="1553"/>
              </a:xfrm>
              <a:custGeom>
                <a:avLst/>
                <a:gdLst>
                  <a:gd name="T0" fmla="*/ 13 w 847"/>
                  <a:gd name="T1" fmla="*/ 0 h 3"/>
                  <a:gd name="T2" fmla="*/ 0 w 847"/>
                  <a:gd name="T3" fmla="*/ 3 h 3"/>
                  <a:gd name="T4" fmla="*/ 847 w 847"/>
                  <a:gd name="T5" fmla="*/ 3 h 3"/>
                  <a:gd name="T6" fmla="*/ 13 w 847"/>
                  <a:gd name="T7" fmla="*/ 0 h 3"/>
                </a:gdLst>
                <a:ahLst/>
                <a:cxnLst>
                  <a:cxn ang="0">
                    <a:pos x="T0" y="T1"/>
                  </a:cxn>
                  <a:cxn ang="0">
                    <a:pos x="T2" y="T3"/>
                  </a:cxn>
                  <a:cxn ang="0">
                    <a:pos x="T4" y="T5"/>
                  </a:cxn>
                  <a:cxn ang="0">
                    <a:pos x="T6" y="T7"/>
                  </a:cxn>
                </a:cxnLst>
                <a:rect l="0" t="0" r="r" b="b"/>
                <a:pathLst>
                  <a:path w="847" h="3">
                    <a:moveTo>
                      <a:pt x="13" y="0"/>
                    </a:moveTo>
                    <a:lnTo>
                      <a:pt x="0" y="3"/>
                    </a:lnTo>
                    <a:lnTo>
                      <a:pt x="847" y="3"/>
                    </a:lnTo>
                    <a:lnTo>
                      <a:pt x="13" y="0"/>
                    </a:lnTo>
                    <a:close/>
                  </a:path>
                </a:pathLst>
              </a:custGeom>
              <a:solidFill>
                <a:srgbClr val="8E56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0" name="íṩḷïḍè"/>
              <p:cNvSpPr/>
              <p:nvPr/>
            </p:nvSpPr>
            <p:spPr bwMode="auto">
              <a:xfrm>
                <a:off x="8733426" y="2600889"/>
                <a:ext cx="438494" cy="1553"/>
              </a:xfrm>
              <a:custGeom>
                <a:avLst/>
                <a:gdLst>
                  <a:gd name="T0" fmla="*/ 13 w 847"/>
                  <a:gd name="T1" fmla="*/ 0 h 3"/>
                  <a:gd name="T2" fmla="*/ 0 w 847"/>
                  <a:gd name="T3" fmla="*/ 3 h 3"/>
                  <a:gd name="T4" fmla="*/ 847 w 847"/>
                  <a:gd name="T5" fmla="*/ 3 h 3"/>
                  <a:gd name="T6" fmla="*/ 13 w 847"/>
                  <a:gd name="T7" fmla="*/ 0 h 3"/>
                </a:gdLst>
                <a:ahLst/>
                <a:cxnLst>
                  <a:cxn ang="0">
                    <a:pos x="T0" y="T1"/>
                  </a:cxn>
                  <a:cxn ang="0">
                    <a:pos x="T2" y="T3"/>
                  </a:cxn>
                  <a:cxn ang="0">
                    <a:pos x="T4" y="T5"/>
                  </a:cxn>
                  <a:cxn ang="0">
                    <a:pos x="T6" y="T7"/>
                  </a:cxn>
                </a:cxnLst>
                <a:rect l="0" t="0" r="r" b="b"/>
                <a:pathLst>
                  <a:path w="847" h="3">
                    <a:moveTo>
                      <a:pt x="13" y="0"/>
                    </a:moveTo>
                    <a:lnTo>
                      <a:pt x="0" y="3"/>
                    </a:lnTo>
                    <a:lnTo>
                      <a:pt x="847" y="3"/>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1" name="iṧlïḋé"/>
              <p:cNvSpPr/>
              <p:nvPr/>
            </p:nvSpPr>
            <p:spPr bwMode="auto">
              <a:xfrm>
                <a:off x="9138786" y="2425905"/>
                <a:ext cx="22779" cy="22779"/>
              </a:xfrm>
              <a:prstGeom prst="ellipse">
                <a:avLst/>
              </a:prstGeom>
              <a:solidFill>
                <a:srgbClr val="5D92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2" name="í$ľïdê"/>
              <p:cNvSpPr/>
              <p:nvPr/>
            </p:nvSpPr>
            <p:spPr bwMode="auto">
              <a:xfrm>
                <a:off x="9070968" y="2481300"/>
                <a:ext cx="22779" cy="22779"/>
              </a:xfrm>
              <a:prstGeom prst="ellipse">
                <a:avLst/>
              </a:prstGeom>
              <a:solidFill>
                <a:srgbClr val="B56E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3" name="íṥḻiḑe"/>
              <p:cNvSpPr/>
              <p:nvPr/>
            </p:nvSpPr>
            <p:spPr bwMode="auto">
              <a:xfrm>
                <a:off x="9189522" y="2559991"/>
                <a:ext cx="69890" cy="81798"/>
              </a:xfrm>
              <a:custGeom>
                <a:avLst/>
                <a:gdLst>
                  <a:gd name="T0" fmla="*/ 78 w 80"/>
                  <a:gd name="T1" fmla="*/ 41 h 94"/>
                  <a:gd name="T2" fmla="*/ 0 w 80"/>
                  <a:gd name="T3" fmla="*/ 94 h 94"/>
                  <a:gd name="T4" fmla="*/ 0 w 80"/>
                  <a:gd name="T5" fmla="*/ 57 h 94"/>
                  <a:gd name="T6" fmla="*/ 80 w 80"/>
                  <a:gd name="T7" fmla="*/ 0 h 94"/>
                  <a:gd name="T8" fmla="*/ 76 w 80"/>
                  <a:gd name="T9" fmla="*/ 23 h 94"/>
                  <a:gd name="T10" fmla="*/ 78 w 80"/>
                  <a:gd name="T11" fmla="*/ 41 h 94"/>
                </a:gdLst>
                <a:ahLst/>
                <a:cxnLst>
                  <a:cxn ang="0">
                    <a:pos x="T0" y="T1"/>
                  </a:cxn>
                  <a:cxn ang="0">
                    <a:pos x="T2" y="T3"/>
                  </a:cxn>
                  <a:cxn ang="0">
                    <a:pos x="T4" y="T5"/>
                  </a:cxn>
                  <a:cxn ang="0">
                    <a:pos x="T6" y="T7"/>
                  </a:cxn>
                  <a:cxn ang="0">
                    <a:pos x="T8" y="T9"/>
                  </a:cxn>
                  <a:cxn ang="0">
                    <a:pos x="T10" y="T11"/>
                  </a:cxn>
                </a:cxnLst>
                <a:rect l="0" t="0" r="r" b="b"/>
                <a:pathLst>
                  <a:path w="80" h="94">
                    <a:moveTo>
                      <a:pt x="78" y="41"/>
                    </a:moveTo>
                    <a:cubicBezTo>
                      <a:pt x="0" y="94"/>
                      <a:pt x="0" y="94"/>
                      <a:pt x="0" y="94"/>
                    </a:cubicBezTo>
                    <a:cubicBezTo>
                      <a:pt x="0" y="57"/>
                      <a:pt x="0" y="57"/>
                      <a:pt x="0" y="57"/>
                    </a:cubicBezTo>
                    <a:cubicBezTo>
                      <a:pt x="80" y="0"/>
                      <a:pt x="80" y="0"/>
                      <a:pt x="80" y="0"/>
                    </a:cubicBezTo>
                    <a:cubicBezTo>
                      <a:pt x="80" y="0"/>
                      <a:pt x="76" y="11"/>
                      <a:pt x="76" y="23"/>
                    </a:cubicBezTo>
                    <a:cubicBezTo>
                      <a:pt x="76" y="32"/>
                      <a:pt x="78" y="41"/>
                      <a:pt x="78" y="4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4" name="îṩlîḋê"/>
              <p:cNvSpPr/>
              <p:nvPr/>
            </p:nvSpPr>
            <p:spPr bwMode="auto">
              <a:xfrm>
                <a:off x="7337947" y="2350544"/>
                <a:ext cx="323046" cy="68855"/>
              </a:xfrm>
              <a:custGeom>
                <a:avLst/>
                <a:gdLst>
                  <a:gd name="T0" fmla="*/ 13 w 371"/>
                  <a:gd name="T1" fmla="*/ 45 h 79"/>
                  <a:gd name="T2" fmla="*/ 341 w 371"/>
                  <a:gd name="T3" fmla="*/ 16 h 79"/>
                  <a:gd name="T4" fmla="*/ 362 w 371"/>
                  <a:gd name="T5" fmla="*/ 60 h 79"/>
                  <a:gd name="T6" fmla="*/ 343 w 371"/>
                  <a:gd name="T7" fmla="*/ 39 h 79"/>
                  <a:gd name="T8" fmla="*/ 331 w 371"/>
                  <a:gd name="T9" fmla="*/ 29 h 79"/>
                  <a:gd name="T10" fmla="*/ 0 w 371"/>
                  <a:gd name="T11" fmla="*/ 79 h 79"/>
                  <a:gd name="T12" fmla="*/ 13 w 371"/>
                  <a:gd name="T13" fmla="*/ 45 h 79"/>
                </a:gdLst>
                <a:ahLst/>
                <a:cxnLst>
                  <a:cxn ang="0">
                    <a:pos x="T0" y="T1"/>
                  </a:cxn>
                  <a:cxn ang="0">
                    <a:pos x="T2" y="T3"/>
                  </a:cxn>
                  <a:cxn ang="0">
                    <a:pos x="T4" y="T5"/>
                  </a:cxn>
                  <a:cxn ang="0">
                    <a:pos x="T6" y="T7"/>
                  </a:cxn>
                  <a:cxn ang="0">
                    <a:pos x="T8" y="T9"/>
                  </a:cxn>
                  <a:cxn ang="0">
                    <a:pos x="T10" y="T11"/>
                  </a:cxn>
                  <a:cxn ang="0">
                    <a:pos x="T12" y="T13"/>
                  </a:cxn>
                </a:cxnLst>
                <a:rect l="0" t="0" r="r" b="b"/>
                <a:pathLst>
                  <a:path w="371" h="79">
                    <a:moveTo>
                      <a:pt x="13" y="45"/>
                    </a:moveTo>
                    <a:cubicBezTo>
                      <a:pt x="13" y="45"/>
                      <a:pt x="311" y="0"/>
                      <a:pt x="341" y="16"/>
                    </a:cubicBezTo>
                    <a:cubicBezTo>
                      <a:pt x="371" y="31"/>
                      <a:pt x="363" y="58"/>
                      <a:pt x="362" y="60"/>
                    </a:cubicBezTo>
                    <a:cubicBezTo>
                      <a:pt x="361" y="61"/>
                      <a:pt x="351" y="74"/>
                      <a:pt x="343" y="39"/>
                    </a:cubicBezTo>
                    <a:cubicBezTo>
                      <a:pt x="341" y="33"/>
                      <a:pt x="337" y="29"/>
                      <a:pt x="331" y="29"/>
                    </a:cubicBezTo>
                    <a:cubicBezTo>
                      <a:pt x="300" y="29"/>
                      <a:pt x="195" y="31"/>
                      <a:pt x="0" y="79"/>
                    </a:cubicBezTo>
                    <a:cubicBezTo>
                      <a:pt x="13" y="45"/>
                      <a:pt x="13" y="45"/>
                      <a:pt x="13" y="45"/>
                    </a:cubicBezTo>
                  </a:path>
                </a:pathLst>
              </a:custGeom>
              <a:solidFill>
                <a:srgbClr val="405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5" name="ïṥlíḍé"/>
              <p:cNvSpPr/>
              <p:nvPr/>
            </p:nvSpPr>
            <p:spPr bwMode="auto">
              <a:xfrm>
                <a:off x="7340536" y="2313269"/>
                <a:ext cx="301820" cy="187927"/>
              </a:xfrm>
              <a:custGeom>
                <a:avLst/>
                <a:gdLst>
                  <a:gd name="T0" fmla="*/ 324 w 347"/>
                  <a:gd name="T1" fmla="*/ 0 h 216"/>
                  <a:gd name="T2" fmla="*/ 24 w 347"/>
                  <a:gd name="T3" fmla="*/ 154 h 216"/>
                  <a:gd name="T4" fmla="*/ 23 w 347"/>
                  <a:gd name="T5" fmla="*/ 209 h 216"/>
                  <a:gd name="T6" fmla="*/ 33 w 347"/>
                  <a:gd name="T7" fmla="*/ 177 h 216"/>
                  <a:gd name="T8" fmla="*/ 40 w 347"/>
                  <a:gd name="T9" fmla="*/ 161 h 216"/>
                  <a:gd name="T10" fmla="*/ 347 w 347"/>
                  <a:gd name="T11" fmla="*/ 19 h 216"/>
                  <a:gd name="T12" fmla="*/ 324 w 347"/>
                  <a:gd name="T13" fmla="*/ 0 h 216"/>
                </a:gdLst>
                <a:ahLst/>
                <a:cxnLst>
                  <a:cxn ang="0">
                    <a:pos x="T0" y="T1"/>
                  </a:cxn>
                  <a:cxn ang="0">
                    <a:pos x="T2" y="T3"/>
                  </a:cxn>
                  <a:cxn ang="0">
                    <a:pos x="T4" y="T5"/>
                  </a:cxn>
                  <a:cxn ang="0">
                    <a:pos x="T6" y="T7"/>
                  </a:cxn>
                  <a:cxn ang="0">
                    <a:pos x="T8" y="T9"/>
                  </a:cxn>
                  <a:cxn ang="0">
                    <a:pos x="T10" y="T11"/>
                  </a:cxn>
                  <a:cxn ang="0">
                    <a:pos x="T12" y="T13"/>
                  </a:cxn>
                </a:cxnLst>
                <a:rect l="0" t="0" r="r" b="b"/>
                <a:pathLst>
                  <a:path w="347" h="216">
                    <a:moveTo>
                      <a:pt x="324" y="0"/>
                    </a:moveTo>
                    <a:cubicBezTo>
                      <a:pt x="324" y="0"/>
                      <a:pt x="47" y="121"/>
                      <a:pt x="24" y="154"/>
                    </a:cubicBezTo>
                    <a:cubicBezTo>
                      <a:pt x="0" y="189"/>
                      <a:pt x="21" y="209"/>
                      <a:pt x="23" y="209"/>
                    </a:cubicBezTo>
                    <a:cubicBezTo>
                      <a:pt x="25" y="210"/>
                      <a:pt x="42" y="216"/>
                      <a:pt x="33" y="177"/>
                    </a:cubicBezTo>
                    <a:cubicBezTo>
                      <a:pt x="32" y="171"/>
                      <a:pt x="35" y="164"/>
                      <a:pt x="40" y="161"/>
                    </a:cubicBezTo>
                    <a:cubicBezTo>
                      <a:pt x="71" y="141"/>
                      <a:pt x="171" y="79"/>
                      <a:pt x="347" y="19"/>
                    </a:cubicBezTo>
                    <a:cubicBezTo>
                      <a:pt x="324" y="0"/>
                      <a:pt x="324" y="0"/>
                      <a:pt x="324" y="0"/>
                    </a:cubicBezTo>
                  </a:path>
                </a:pathLst>
              </a:custGeom>
              <a:solidFill>
                <a:srgbClr val="405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6" name="iṥļîďé"/>
              <p:cNvSpPr/>
              <p:nvPr/>
            </p:nvSpPr>
            <p:spPr bwMode="auto">
              <a:xfrm>
                <a:off x="7609223" y="2304468"/>
                <a:ext cx="39345" cy="33133"/>
              </a:xfrm>
              <a:custGeom>
                <a:avLst/>
                <a:gdLst>
                  <a:gd name="T0" fmla="*/ 2 w 45"/>
                  <a:gd name="T1" fmla="*/ 10 h 38"/>
                  <a:gd name="T2" fmla="*/ 30 w 45"/>
                  <a:gd name="T3" fmla="*/ 1 h 38"/>
                  <a:gd name="T4" fmla="*/ 44 w 45"/>
                  <a:gd name="T5" fmla="*/ 24 h 38"/>
                  <a:gd name="T6" fmla="*/ 29 w 45"/>
                  <a:gd name="T7" fmla="*/ 38 h 38"/>
                  <a:gd name="T8" fmla="*/ 2 w 45"/>
                  <a:gd name="T9" fmla="*/ 10 h 38"/>
                </a:gdLst>
                <a:ahLst/>
                <a:cxnLst>
                  <a:cxn ang="0">
                    <a:pos x="T0" y="T1"/>
                  </a:cxn>
                  <a:cxn ang="0">
                    <a:pos x="T2" y="T3"/>
                  </a:cxn>
                  <a:cxn ang="0">
                    <a:pos x="T4" y="T5"/>
                  </a:cxn>
                  <a:cxn ang="0">
                    <a:pos x="T6" y="T7"/>
                  </a:cxn>
                  <a:cxn ang="0">
                    <a:pos x="T8" y="T9"/>
                  </a:cxn>
                </a:cxnLst>
                <a:rect l="0" t="0" r="r" b="b"/>
                <a:pathLst>
                  <a:path w="45" h="38">
                    <a:moveTo>
                      <a:pt x="2" y="10"/>
                    </a:moveTo>
                    <a:cubicBezTo>
                      <a:pt x="0" y="12"/>
                      <a:pt x="21" y="0"/>
                      <a:pt x="30" y="1"/>
                    </a:cubicBezTo>
                    <a:cubicBezTo>
                      <a:pt x="37" y="3"/>
                      <a:pt x="45" y="17"/>
                      <a:pt x="44" y="24"/>
                    </a:cubicBezTo>
                    <a:cubicBezTo>
                      <a:pt x="42" y="31"/>
                      <a:pt x="29" y="38"/>
                      <a:pt x="29" y="38"/>
                    </a:cubicBezTo>
                    <a:lnTo>
                      <a:pt x="2" y="10"/>
                    </a:lnTo>
                    <a:close/>
                  </a:path>
                </a:pathLst>
              </a:custGeom>
              <a:solidFill>
                <a:srgbClr val="405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7" name="íŝľiḑe"/>
              <p:cNvSpPr/>
              <p:nvPr/>
            </p:nvSpPr>
            <p:spPr bwMode="auto">
              <a:xfrm>
                <a:off x="7315168" y="2309127"/>
                <a:ext cx="333400" cy="184302"/>
              </a:xfrm>
              <a:custGeom>
                <a:avLst/>
                <a:gdLst>
                  <a:gd name="T0" fmla="*/ 337 w 383"/>
                  <a:gd name="T1" fmla="*/ 1 h 212"/>
                  <a:gd name="T2" fmla="*/ 237 w 383"/>
                  <a:gd name="T3" fmla="*/ 36 h 212"/>
                  <a:gd name="T4" fmla="*/ 198 w 383"/>
                  <a:gd name="T5" fmla="*/ 57 h 212"/>
                  <a:gd name="T6" fmla="*/ 198 w 383"/>
                  <a:gd name="T7" fmla="*/ 57 h 212"/>
                  <a:gd name="T8" fmla="*/ 198 w 383"/>
                  <a:gd name="T9" fmla="*/ 57 h 212"/>
                  <a:gd name="T10" fmla="*/ 197 w 383"/>
                  <a:gd name="T11" fmla="*/ 57 h 212"/>
                  <a:gd name="T12" fmla="*/ 197 w 383"/>
                  <a:gd name="T13" fmla="*/ 58 h 212"/>
                  <a:gd name="T14" fmla="*/ 153 w 383"/>
                  <a:gd name="T15" fmla="*/ 59 h 212"/>
                  <a:gd name="T16" fmla="*/ 39 w 383"/>
                  <a:gd name="T17" fmla="*/ 83 h 212"/>
                  <a:gd name="T18" fmla="*/ 37 w 383"/>
                  <a:gd name="T19" fmla="*/ 190 h 212"/>
                  <a:gd name="T20" fmla="*/ 116 w 383"/>
                  <a:gd name="T21" fmla="*/ 201 h 212"/>
                  <a:gd name="T22" fmla="*/ 187 w 383"/>
                  <a:gd name="T23" fmla="*/ 133 h 212"/>
                  <a:gd name="T24" fmla="*/ 203 w 383"/>
                  <a:gd name="T25" fmla="*/ 82 h 212"/>
                  <a:gd name="T26" fmla="*/ 238 w 383"/>
                  <a:gd name="T27" fmla="*/ 117 h 212"/>
                  <a:gd name="T28" fmla="*/ 323 w 383"/>
                  <a:gd name="T29" fmla="*/ 136 h 212"/>
                  <a:gd name="T30" fmla="*/ 378 w 383"/>
                  <a:gd name="T31" fmla="*/ 85 h 212"/>
                  <a:gd name="T32" fmla="*/ 337 w 383"/>
                  <a:gd name="T33" fmla="*/ 1 h 212"/>
                  <a:gd name="T34" fmla="*/ 167 w 383"/>
                  <a:gd name="T35" fmla="*/ 148 h 212"/>
                  <a:gd name="T36" fmla="*/ 73 w 383"/>
                  <a:gd name="T37" fmla="*/ 194 h 212"/>
                  <a:gd name="T38" fmla="*/ 49 w 383"/>
                  <a:gd name="T39" fmla="*/ 97 h 212"/>
                  <a:gd name="T40" fmla="*/ 171 w 383"/>
                  <a:gd name="T41" fmla="*/ 82 h 212"/>
                  <a:gd name="T42" fmla="*/ 167 w 383"/>
                  <a:gd name="T43" fmla="*/ 148 h 212"/>
                  <a:gd name="T44" fmla="*/ 353 w 383"/>
                  <a:gd name="T45" fmla="*/ 108 h 212"/>
                  <a:gd name="T46" fmla="*/ 261 w 383"/>
                  <a:gd name="T47" fmla="*/ 119 h 212"/>
                  <a:gd name="T48" fmla="*/ 231 w 383"/>
                  <a:gd name="T49" fmla="*/ 65 h 212"/>
                  <a:gd name="T50" fmla="*/ 335 w 383"/>
                  <a:gd name="T51" fmla="*/ 16 h 212"/>
                  <a:gd name="T52" fmla="*/ 353 w 383"/>
                  <a:gd name="T53" fmla="*/ 10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3" h="212">
                    <a:moveTo>
                      <a:pt x="337" y="1"/>
                    </a:moveTo>
                    <a:cubicBezTo>
                      <a:pt x="304" y="0"/>
                      <a:pt x="259" y="17"/>
                      <a:pt x="237" y="36"/>
                    </a:cubicBezTo>
                    <a:cubicBezTo>
                      <a:pt x="217" y="52"/>
                      <a:pt x="202" y="56"/>
                      <a:pt x="198" y="57"/>
                    </a:cubicBezTo>
                    <a:cubicBezTo>
                      <a:pt x="198" y="57"/>
                      <a:pt x="198" y="57"/>
                      <a:pt x="198" y="57"/>
                    </a:cubicBezTo>
                    <a:cubicBezTo>
                      <a:pt x="198" y="57"/>
                      <a:pt x="198" y="57"/>
                      <a:pt x="198" y="57"/>
                    </a:cubicBezTo>
                    <a:cubicBezTo>
                      <a:pt x="197" y="57"/>
                      <a:pt x="197" y="57"/>
                      <a:pt x="197" y="57"/>
                    </a:cubicBezTo>
                    <a:cubicBezTo>
                      <a:pt x="197" y="58"/>
                      <a:pt x="197" y="58"/>
                      <a:pt x="197" y="58"/>
                    </a:cubicBezTo>
                    <a:cubicBezTo>
                      <a:pt x="193" y="59"/>
                      <a:pt x="178" y="63"/>
                      <a:pt x="153" y="59"/>
                    </a:cubicBezTo>
                    <a:cubicBezTo>
                      <a:pt x="124" y="55"/>
                      <a:pt x="73" y="65"/>
                      <a:pt x="39" y="83"/>
                    </a:cubicBezTo>
                    <a:cubicBezTo>
                      <a:pt x="0" y="104"/>
                      <a:pt x="19" y="167"/>
                      <a:pt x="37" y="190"/>
                    </a:cubicBezTo>
                    <a:cubicBezTo>
                      <a:pt x="56" y="212"/>
                      <a:pt x="84" y="211"/>
                      <a:pt x="116" y="201"/>
                    </a:cubicBezTo>
                    <a:cubicBezTo>
                      <a:pt x="147" y="192"/>
                      <a:pt x="181" y="168"/>
                      <a:pt x="187" y="133"/>
                    </a:cubicBezTo>
                    <a:cubicBezTo>
                      <a:pt x="189" y="118"/>
                      <a:pt x="190" y="87"/>
                      <a:pt x="203" y="82"/>
                    </a:cubicBezTo>
                    <a:cubicBezTo>
                      <a:pt x="216" y="79"/>
                      <a:pt x="231" y="106"/>
                      <a:pt x="238" y="117"/>
                    </a:cubicBezTo>
                    <a:cubicBezTo>
                      <a:pt x="257" y="144"/>
                      <a:pt x="295" y="145"/>
                      <a:pt x="323" y="136"/>
                    </a:cubicBezTo>
                    <a:cubicBezTo>
                      <a:pt x="351" y="127"/>
                      <a:pt x="373" y="113"/>
                      <a:pt x="378" y="85"/>
                    </a:cubicBezTo>
                    <a:cubicBezTo>
                      <a:pt x="383" y="58"/>
                      <a:pt x="374" y="2"/>
                      <a:pt x="337" y="1"/>
                    </a:cubicBezTo>
                    <a:moveTo>
                      <a:pt x="167" y="148"/>
                    </a:moveTo>
                    <a:cubicBezTo>
                      <a:pt x="151" y="179"/>
                      <a:pt x="108" y="203"/>
                      <a:pt x="73" y="194"/>
                    </a:cubicBezTo>
                    <a:cubicBezTo>
                      <a:pt x="39" y="186"/>
                      <a:pt x="16" y="134"/>
                      <a:pt x="49" y="97"/>
                    </a:cubicBezTo>
                    <a:cubicBezTo>
                      <a:pt x="80" y="63"/>
                      <a:pt x="161" y="68"/>
                      <a:pt x="171" y="82"/>
                    </a:cubicBezTo>
                    <a:cubicBezTo>
                      <a:pt x="181" y="97"/>
                      <a:pt x="183" y="118"/>
                      <a:pt x="167" y="148"/>
                    </a:cubicBezTo>
                    <a:moveTo>
                      <a:pt x="353" y="108"/>
                    </a:moveTo>
                    <a:cubicBezTo>
                      <a:pt x="330" y="133"/>
                      <a:pt x="287" y="136"/>
                      <a:pt x="261" y="119"/>
                    </a:cubicBezTo>
                    <a:cubicBezTo>
                      <a:pt x="236" y="103"/>
                      <a:pt x="228" y="83"/>
                      <a:pt x="231" y="65"/>
                    </a:cubicBezTo>
                    <a:cubicBezTo>
                      <a:pt x="233" y="47"/>
                      <a:pt x="298" y="2"/>
                      <a:pt x="335" y="16"/>
                    </a:cubicBezTo>
                    <a:cubicBezTo>
                      <a:pt x="373" y="30"/>
                      <a:pt x="375" y="83"/>
                      <a:pt x="353" y="108"/>
                    </a:cubicBezTo>
                  </a:path>
                </a:pathLst>
              </a:custGeom>
              <a:solidFill>
                <a:srgbClr val="405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8" name="išḷiḋe"/>
              <p:cNvSpPr/>
              <p:nvPr/>
            </p:nvSpPr>
            <p:spPr bwMode="auto">
              <a:xfrm>
                <a:off x="7343642" y="2370735"/>
                <a:ext cx="127355" cy="108718"/>
              </a:xfrm>
              <a:custGeom>
                <a:avLst/>
                <a:gdLst>
                  <a:gd name="T0" fmla="*/ 146 w 146"/>
                  <a:gd name="T1" fmla="*/ 34 h 125"/>
                  <a:gd name="T2" fmla="*/ 36 w 146"/>
                  <a:gd name="T3" fmla="*/ 95 h 125"/>
                  <a:gd name="T4" fmla="*/ 29 w 146"/>
                  <a:gd name="T5" fmla="*/ 111 h 125"/>
                  <a:gd name="T6" fmla="*/ 31 w 146"/>
                  <a:gd name="T7" fmla="*/ 120 h 125"/>
                  <a:gd name="T8" fmla="*/ 40 w 146"/>
                  <a:gd name="T9" fmla="*/ 123 h 125"/>
                  <a:gd name="T10" fmla="*/ 55 w 146"/>
                  <a:gd name="T11" fmla="*/ 125 h 125"/>
                  <a:gd name="T12" fmla="*/ 134 w 146"/>
                  <a:gd name="T13" fmla="*/ 77 h 125"/>
                  <a:gd name="T14" fmla="*/ 146 w 146"/>
                  <a:gd name="T15" fmla="*/ 37 h 125"/>
                  <a:gd name="T16" fmla="*/ 146 w 146"/>
                  <a:gd name="T17" fmla="*/ 34 h 125"/>
                  <a:gd name="T18" fmla="*/ 118 w 146"/>
                  <a:gd name="T19" fmla="*/ 29 h 125"/>
                  <a:gd name="T20" fmla="*/ 2 w 146"/>
                  <a:gd name="T21" fmla="*/ 54 h 125"/>
                  <a:gd name="T22" fmla="*/ 0 w 146"/>
                  <a:gd name="T23" fmla="*/ 67 h 125"/>
                  <a:gd name="T24" fmla="*/ 12 w 146"/>
                  <a:gd name="T25" fmla="*/ 103 h 125"/>
                  <a:gd name="T26" fmla="*/ 20 w 146"/>
                  <a:gd name="T27" fmla="*/ 88 h 125"/>
                  <a:gd name="T28" fmla="*/ 118 w 146"/>
                  <a:gd name="T29" fmla="*/ 29 h 125"/>
                  <a:gd name="T30" fmla="*/ 93 w 146"/>
                  <a:gd name="T31" fmla="*/ 0 h 125"/>
                  <a:gd name="T32" fmla="*/ 23 w 146"/>
                  <a:gd name="T33" fmla="*/ 20 h 125"/>
                  <a:gd name="T34" fmla="*/ 129 w 146"/>
                  <a:gd name="T35" fmla="*/ 5 h 125"/>
                  <a:gd name="T36" fmla="*/ 93 w 146"/>
                  <a:gd name="T3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6" h="125">
                    <a:moveTo>
                      <a:pt x="146" y="34"/>
                    </a:moveTo>
                    <a:cubicBezTo>
                      <a:pt x="89" y="61"/>
                      <a:pt x="53" y="84"/>
                      <a:pt x="36" y="95"/>
                    </a:cubicBezTo>
                    <a:cubicBezTo>
                      <a:pt x="31" y="98"/>
                      <a:pt x="28" y="105"/>
                      <a:pt x="29" y="111"/>
                    </a:cubicBezTo>
                    <a:cubicBezTo>
                      <a:pt x="30" y="114"/>
                      <a:pt x="30" y="117"/>
                      <a:pt x="31" y="120"/>
                    </a:cubicBezTo>
                    <a:cubicBezTo>
                      <a:pt x="34" y="121"/>
                      <a:pt x="37" y="123"/>
                      <a:pt x="40" y="123"/>
                    </a:cubicBezTo>
                    <a:cubicBezTo>
                      <a:pt x="45" y="125"/>
                      <a:pt x="50" y="125"/>
                      <a:pt x="55" y="125"/>
                    </a:cubicBezTo>
                    <a:cubicBezTo>
                      <a:pt x="86" y="125"/>
                      <a:pt x="120" y="103"/>
                      <a:pt x="134" y="77"/>
                    </a:cubicBezTo>
                    <a:cubicBezTo>
                      <a:pt x="142" y="62"/>
                      <a:pt x="146" y="49"/>
                      <a:pt x="146" y="37"/>
                    </a:cubicBezTo>
                    <a:cubicBezTo>
                      <a:pt x="146" y="36"/>
                      <a:pt x="146" y="35"/>
                      <a:pt x="146" y="34"/>
                    </a:cubicBezTo>
                    <a:moveTo>
                      <a:pt x="118" y="29"/>
                    </a:moveTo>
                    <a:cubicBezTo>
                      <a:pt x="83" y="35"/>
                      <a:pt x="45" y="43"/>
                      <a:pt x="2" y="54"/>
                    </a:cubicBezTo>
                    <a:cubicBezTo>
                      <a:pt x="1" y="58"/>
                      <a:pt x="0" y="62"/>
                      <a:pt x="0" y="67"/>
                    </a:cubicBezTo>
                    <a:cubicBezTo>
                      <a:pt x="0" y="80"/>
                      <a:pt x="5" y="93"/>
                      <a:pt x="12" y="103"/>
                    </a:cubicBezTo>
                    <a:cubicBezTo>
                      <a:pt x="13" y="98"/>
                      <a:pt x="16" y="93"/>
                      <a:pt x="20" y="88"/>
                    </a:cubicBezTo>
                    <a:cubicBezTo>
                      <a:pt x="28" y="76"/>
                      <a:pt x="69" y="53"/>
                      <a:pt x="118" y="29"/>
                    </a:cubicBezTo>
                    <a:moveTo>
                      <a:pt x="93" y="0"/>
                    </a:moveTo>
                    <a:cubicBezTo>
                      <a:pt x="69" y="0"/>
                      <a:pt x="40" y="6"/>
                      <a:pt x="23" y="20"/>
                    </a:cubicBezTo>
                    <a:cubicBezTo>
                      <a:pt x="44" y="17"/>
                      <a:pt x="84" y="11"/>
                      <a:pt x="129" y="5"/>
                    </a:cubicBezTo>
                    <a:cubicBezTo>
                      <a:pt x="121" y="2"/>
                      <a:pt x="107" y="0"/>
                      <a:pt x="9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9" name="íṧ1ïďê"/>
              <p:cNvSpPr/>
              <p:nvPr/>
            </p:nvSpPr>
            <p:spPr bwMode="auto">
              <a:xfrm>
                <a:off x="7345713" y="2374876"/>
                <a:ext cx="120625" cy="42969"/>
              </a:xfrm>
              <a:custGeom>
                <a:avLst/>
                <a:gdLst>
                  <a:gd name="T0" fmla="*/ 127 w 139"/>
                  <a:gd name="T1" fmla="*/ 0 h 49"/>
                  <a:gd name="T2" fmla="*/ 21 w 139"/>
                  <a:gd name="T3" fmla="*/ 15 h 49"/>
                  <a:gd name="T4" fmla="*/ 14 w 139"/>
                  <a:gd name="T5" fmla="*/ 21 h 49"/>
                  <a:gd name="T6" fmla="*/ 0 w 139"/>
                  <a:gd name="T7" fmla="*/ 49 h 49"/>
                  <a:gd name="T8" fmla="*/ 116 w 139"/>
                  <a:gd name="T9" fmla="*/ 24 h 49"/>
                  <a:gd name="T10" fmla="*/ 139 w 139"/>
                  <a:gd name="T11" fmla="*/ 12 h 49"/>
                  <a:gd name="T12" fmla="*/ 136 w 139"/>
                  <a:gd name="T13" fmla="*/ 6 h 49"/>
                  <a:gd name="T14" fmla="*/ 127 w 139"/>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49">
                    <a:moveTo>
                      <a:pt x="127" y="0"/>
                    </a:moveTo>
                    <a:cubicBezTo>
                      <a:pt x="82" y="6"/>
                      <a:pt x="42" y="12"/>
                      <a:pt x="21" y="15"/>
                    </a:cubicBezTo>
                    <a:cubicBezTo>
                      <a:pt x="18" y="17"/>
                      <a:pt x="16" y="19"/>
                      <a:pt x="14" y="21"/>
                    </a:cubicBezTo>
                    <a:cubicBezTo>
                      <a:pt x="6" y="30"/>
                      <a:pt x="2" y="39"/>
                      <a:pt x="0" y="49"/>
                    </a:cubicBezTo>
                    <a:cubicBezTo>
                      <a:pt x="43" y="38"/>
                      <a:pt x="81" y="30"/>
                      <a:pt x="116" y="24"/>
                    </a:cubicBezTo>
                    <a:cubicBezTo>
                      <a:pt x="123" y="20"/>
                      <a:pt x="131" y="16"/>
                      <a:pt x="139" y="12"/>
                    </a:cubicBezTo>
                    <a:cubicBezTo>
                      <a:pt x="138" y="10"/>
                      <a:pt x="137" y="8"/>
                      <a:pt x="136" y="6"/>
                    </a:cubicBezTo>
                    <a:cubicBezTo>
                      <a:pt x="135" y="4"/>
                      <a:pt x="131" y="2"/>
                      <a:pt x="127"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0" name="isḷiḋé"/>
              <p:cNvSpPr/>
              <p:nvPr/>
            </p:nvSpPr>
            <p:spPr bwMode="auto">
              <a:xfrm>
                <a:off x="7353997" y="2385747"/>
                <a:ext cx="117001" cy="89563"/>
              </a:xfrm>
              <a:custGeom>
                <a:avLst/>
                <a:gdLst>
                  <a:gd name="T0" fmla="*/ 129 w 134"/>
                  <a:gd name="T1" fmla="*/ 0 h 103"/>
                  <a:gd name="T2" fmla="*/ 106 w 134"/>
                  <a:gd name="T3" fmla="*/ 12 h 103"/>
                  <a:gd name="T4" fmla="*/ 8 w 134"/>
                  <a:gd name="T5" fmla="*/ 71 h 103"/>
                  <a:gd name="T6" fmla="*/ 0 w 134"/>
                  <a:gd name="T7" fmla="*/ 86 h 103"/>
                  <a:gd name="T8" fmla="*/ 19 w 134"/>
                  <a:gd name="T9" fmla="*/ 103 h 103"/>
                  <a:gd name="T10" fmla="*/ 17 w 134"/>
                  <a:gd name="T11" fmla="*/ 94 h 103"/>
                  <a:gd name="T12" fmla="*/ 24 w 134"/>
                  <a:gd name="T13" fmla="*/ 78 h 103"/>
                  <a:gd name="T14" fmla="*/ 134 w 134"/>
                  <a:gd name="T15" fmla="*/ 17 h 103"/>
                  <a:gd name="T16" fmla="*/ 129 w 134"/>
                  <a:gd name="T1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03">
                    <a:moveTo>
                      <a:pt x="129" y="0"/>
                    </a:moveTo>
                    <a:cubicBezTo>
                      <a:pt x="121" y="4"/>
                      <a:pt x="113" y="8"/>
                      <a:pt x="106" y="12"/>
                    </a:cubicBezTo>
                    <a:cubicBezTo>
                      <a:pt x="57" y="36"/>
                      <a:pt x="16" y="59"/>
                      <a:pt x="8" y="71"/>
                    </a:cubicBezTo>
                    <a:cubicBezTo>
                      <a:pt x="4" y="76"/>
                      <a:pt x="1" y="81"/>
                      <a:pt x="0" y="86"/>
                    </a:cubicBezTo>
                    <a:cubicBezTo>
                      <a:pt x="5" y="93"/>
                      <a:pt x="11" y="99"/>
                      <a:pt x="19" y="103"/>
                    </a:cubicBezTo>
                    <a:cubicBezTo>
                      <a:pt x="18" y="100"/>
                      <a:pt x="18" y="97"/>
                      <a:pt x="17" y="94"/>
                    </a:cubicBezTo>
                    <a:cubicBezTo>
                      <a:pt x="16" y="88"/>
                      <a:pt x="19" y="81"/>
                      <a:pt x="24" y="78"/>
                    </a:cubicBezTo>
                    <a:cubicBezTo>
                      <a:pt x="41" y="67"/>
                      <a:pt x="77" y="44"/>
                      <a:pt x="134" y="17"/>
                    </a:cubicBezTo>
                    <a:cubicBezTo>
                      <a:pt x="133" y="10"/>
                      <a:pt x="132" y="5"/>
                      <a:pt x="129"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1" name="îṥ1îḓé"/>
              <p:cNvSpPr/>
              <p:nvPr/>
            </p:nvSpPr>
            <p:spPr bwMode="auto">
              <a:xfrm>
                <a:off x="7343642" y="2370735"/>
                <a:ext cx="127355" cy="58501"/>
              </a:xfrm>
              <a:custGeom>
                <a:avLst/>
                <a:gdLst>
                  <a:gd name="T0" fmla="*/ 93 w 146"/>
                  <a:gd name="T1" fmla="*/ 0 h 67"/>
                  <a:gd name="T2" fmla="*/ 16 w 146"/>
                  <a:gd name="T3" fmla="*/ 26 h 67"/>
                  <a:gd name="T4" fmla="*/ 0 w 146"/>
                  <a:gd name="T5" fmla="*/ 67 h 67"/>
                  <a:gd name="T6" fmla="*/ 2 w 146"/>
                  <a:gd name="T7" fmla="*/ 54 h 67"/>
                  <a:gd name="T8" fmla="*/ 16 w 146"/>
                  <a:gd name="T9" fmla="*/ 26 h 67"/>
                  <a:gd name="T10" fmla="*/ 23 w 146"/>
                  <a:gd name="T11" fmla="*/ 20 h 67"/>
                  <a:gd name="T12" fmla="*/ 93 w 146"/>
                  <a:gd name="T13" fmla="*/ 0 h 67"/>
                  <a:gd name="T14" fmla="*/ 129 w 146"/>
                  <a:gd name="T15" fmla="*/ 5 h 67"/>
                  <a:gd name="T16" fmla="*/ 138 w 146"/>
                  <a:gd name="T17" fmla="*/ 11 h 67"/>
                  <a:gd name="T18" fmla="*/ 141 w 146"/>
                  <a:gd name="T19" fmla="*/ 17 h 67"/>
                  <a:gd name="T20" fmla="*/ 146 w 146"/>
                  <a:gd name="T21" fmla="*/ 34 h 67"/>
                  <a:gd name="T22" fmla="*/ 146 w 146"/>
                  <a:gd name="T23" fmla="*/ 37 h 67"/>
                  <a:gd name="T24" fmla="*/ 138 w 146"/>
                  <a:gd name="T25" fmla="*/ 11 h 67"/>
                  <a:gd name="T26" fmla="*/ 93 w 146"/>
                  <a:gd name="T2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67">
                    <a:moveTo>
                      <a:pt x="93" y="0"/>
                    </a:moveTo>
                    <a:cubicBezTo>
                      <a:pt x="65" y="0"/>
                      <a:pt x="33" y="7"/>
                      <a:pt x="16" y="26"/>
                    </a:cubicBezTo>
                    <a:cubicBezTo>
                      <a:pt x="5" y="39"/>
                      <a:pt x="0" y="53"/>
                      <a:pt x="0" y="67"/>
                    </a:cubicBezTo>
                    <a:cubicBezTo>
                      <a:pt x="0" y="62"/>
                      <a:pt x="1" y="58"/>
                      <a:pt x="2" y="54"/>
                    </a:cubicBezTo>
                    <a:cubicBezTo>
                      <a:pt x="4" y="44"/>
                      <a:pt x="8" y="35"/>
                      <a:pt x="16" y="26"/>
                    </a:cubicBezTo>
                    <a:cubicBezTo>
                      <a:pt x="18" y="24"/>
                      <a:pt x="20" y="22"/>
                      <a:pt x="23" y="20"/>
                    </a:cubicBezTo>
                    <a:cubicBezTo>
                      <a:pt x="40" y="6"/>
                      <a:pt x="69" y="0"/>
                      <a:pt x="93" y="0"/>
                    </a:cubicBezTo>
                    <a:cubicBezTo>
                      <a:pt x="107" y="0"/>
                      <a:pt x="121" y="2"/>
                      <a:pt x="129" y="5"/>
                    </a:cubicBezTo>
                    <a:cubicBezTo>
                      <a:pt x="133" y="7"/>
                      <a:pt x="137" y="9"/>
                      <a:pt x="138" y="11"/>
                    </a:cubicBezTo>
                    <a:cubicBezTo>
                      <a:pt x="139" y="13"/>
                      <a:pt x="140" y="15"/>
                      <a:pt x="141" y="17"/>
                    </a:cubicBezTo>
                    <a:cubicBezTo>
                      <a:pt x="144" y="22"/>
                      <a:pt x="145" y="27"/>
                      <a:pt x="146" y="34"/>
                    </a:cubicBezTo>
                    <a:cubicBezTo>
                      <a:pt x="146" y="35"/>
                      <a:pt x="146" y="36"/>
                      <a:pt x="146" y="37"/>
                    </a:cubicBezTo>
                    <a:cubicBezTo>
                      <a:pt x="146" y="27"/>
                      <a:pt x="143" y="18"/>
                      <a:pt x="138" y="11"/>
                    </a:cubicBezTo>
                    <a:cubicBezTo>
                      <a:pt x="134" y="5"/>
                      <a:pt x="115" y="0"/>
                      <a:pt x="93"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2" name="ïṣliḍé"/>
              <p:cNvSpPr/>
              <p:nvPr/>
            </p:nvSpPr>
            <p:spPr bwMode="auto">
              <a:xfrm>
                <a:off x="7518107" y="2319999"/>
                <a:ext cx="116483" cy="101988"/>
              </a:xfrm>
              <a:custGeom>
                <a:avLst/>
                <a:gdLst>
                  <a:gd name="T0" fmla="*/ 117 w 134"/>
                  <a:gd name="T1" fmla="*/ 64 h 117"/>
                  <a:gd name="T2" fmla="*/ 0 w 134"/>
                  <a:gd name="T3" fmla="*/ 73 h 117"/>
                  <a:gd name="T4" fmla="*/ 28 w 134"/>
                  <a:gd name="T5" fmla="*/ 106 h 117"/>
                  <a:gd name="T6" fmla="*/ 66 w 134"/>
                  <a:gd name="T7" fmla="*/ 117 h 117"/>
                  <a:gd name="T8" fmla="*/ 120 w 134"/>
                  <a:gd name="T9" fmla="*/ 95 h 117"/>
                  <a:gd name="T10" fmla="*/ 133 w 134"/>
                  <a:gd name="T11" fmla="*/ 68 h 117"/>
                  <a:gd name="T12" fmla="*/ 124 w 134"/>
                  <a:gd name="T13" fmla="*/ 64 h 117"/>
                  <a:gd name="T14" fmla="*/ 117 w 134"/>
                  <a:gd name="T15" fmla="*/ 64 h 117"/>
                  <a:gd name="T16" fmla="*/ 123 w 134"/>
                  <a:gd name="T17" fmla="*/ 18 h 117"/>
                  <a:gd name="T18" fmla="*/ 35 w 134"/>
                  <a:gd name="T19" fmla="*/ 52 h 117"/>
                  <a:gd name="T20" fmla="*/ 106 w 134"/>
                  <a:gd name="T21" fmla="*/ 47 h 117"/>
                  <a:gd name="T22" fmla="*/ 134 w 134"/>
                  <a:gd name="T23" fmla="*/ 51 h 117"/>
                  <a:gd name="T24" fmla="*/ 123 w 134"/>
                  <a:gd name="T25" fmla="*/ 18 h 117"/>
                  <a:gd name="T26" fmla="*/ 86 w 134"/>
                  <a:gd name="T27" fmla="*/ 0 h 117"/>
                  <a:gd name="T28" fmla="*/ 0 w 134"/>
                  <a:gd name="T29" fmla="*/ 47 h 117"/>
                  <a:gd name="T30" fmla="*/ 99 w 134"/>
                  <a:gd name="T31" fmla="*/ 2 h 117"/>
                  <a:gd name="T32" fmla="*/ 86 w 134"/>
                  <a:gd name="T3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17">
                    <a:moveTo>
                      <a:pt x="117" y="64"/>
                    </a:moveTo>
                    <a:cubicBezTo>
                      <a:pt x="97" y="64"/>
                      <a:pt x="58" y="66"/>
                      <a:pt x="0" y="73"/>
                    </a:cubicBezTo>
                    <a:cubicBezTo>
                      <a:pt x="4" y="85"/>
                      <a:pt x="12" y="96"/>
                      <a:pt x="28" y="106"/>
                    </a:cubicBezTo>
                    <a:cubicBezTo>
                      <a:pt x="39" y="113"/>
                      <a:pt x="52" y="117"/>
                      <a:pt x="66" y="117"/>
                    </a:cubicBezTo>
                    <a:cubicBezTo>
                      <a:pt x="86" y="117"/>
                      <a:pt x="107" y="109"/>
                      <a:pt x="120" y="95"/>
                    </a:cubicBezTo>
                    <a:cubicBezTo>
                      <a:pt x="126" y="88"/>
                      <a:pt x="131" y="78"/>
                      <a:pt x="133" y="68"/>
                    </a:cubicBezTo>
                    <a:cubicBezTo>
                      <a:pt x="131" y="66"/>
                      <a:pt x="128" y="64"/>
                      <a:pt x="124" y="64"/>
                    </a:cubicBezTo>
                    <a:cubicBezTo>
                      <a:pt x="122" y="64"/>
                      <a:pt x="120" y="64"/>
                      <a:pt x="117" y="64"/>
                    </a:cubicBezTo>
                    <a:moveTo>
                      <a:pt x="123" y="18"/>
                    </a:moveTo>
                    <a:cubicBezTo>
                      <a:pt x="91" y="29"/>
                      <a:pt x="62" y="41"/>
                      <a:pt x="35" y="52"/>
                    </a:cubicBezTo>
                    <a:cubicBezTo>
                      <a:pt x="63" y="49"/>
                      <a:pt x="87" y="47"/>
                      <a:pt x="106" y="47"/>
                    </a:cubicBezTo>
                    <a:cubicBezTo>
                      <a:pt x="120" y="47"/>
                      <a:pt x="130" y="48"/>
                      <a:pt x="134" y="51"/>
                    </a:cubicBezTo>
                    <a:cubicBezTo>
                      <a:pt x="134" y="39"/>
                      <a:pt x="130" y="27"/>
                      <a:pt x="123" y="18"/>
                    </a:cubicBezTo>
                    <a:moveTo>
                      <a:pt x="86" y="0"/>
                    </a:moveTo>
                    <a:cubicBezTo>
                      <a:pt x="53" y="0"/>
                      <a:pt x="9" y="30"/>
                      <a:pt x="0" y="47"/>
                    </a:cubicBezTo>
                    <a:cubicBezTo>
                      <a:pt x="40" y="28"/>
                      <a:pt x="77" y="12"/>
                      <a:pt x="99" y="2"/>
                    </a:cubicBezTo>
                    <a:cubicBezTo>
                      <a:pt x="95" y="1"/>
                      <a:pt x="91" y="0"/>
                      <a:pt x="86"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3" name="îṣḻidè"/>
              <p:cNvSpPr/>
              <p:nvPr/>
            </p:nvSpPr>
            <p:spPr bwMode="auto">
              <a:xfrm>
                <a:off x="7516036" y="2360898"/>
                <a:ext cx="118554" cy="22779"/>
              </a:xfrm>
              <a:custGeom>
                <a:avLst/>
                <a:gdLst>
                  <a:gd name="T0" fmla="*/ 108 w 136"/>
                  <a:gd name="T1" fmla="*/ 0 h 26"/>
                  <a:gd name="T2" fmla="*/ 37 w 136"/>
                  <a:gd name="T3" fmla="*/ 5 h 26"/>
                  <a:gd name="T4" fmla="*/ 0 w 136"/>
                  <a:gd name="T5" fmla="*/ 20 h 26"/>
                  <a:gd name="T6" fmla="*/ 2 w 136"/>
                  <a:gd name="T7" fmla="*/ 26 h 26"/>
                  <a:gd name="T8" fmla="*/ 119 w 136"/>
                  <a:gd name="T9" fmla="*/ 17 h 26"/>
                  <a:gd name="T10" fmla="*/ 126 w 136"/>
                  <a:gd name="T11" fmla="*/ 17 h 26"/>
                  <a:gd name="T12" fmla="*/ 135 w 136"/>
                  <a:gd name="T13" fmla="*/ 21 h 26"/>
                  <a:gd name="T14" fmla="*/ 136 w 136"/>
                  <a:gd name="T15" fmla="*/ 7 h 26"/>
                  <a:gd name="T16" fmla="*/ 136 w 136"/>
                  <a:gd name="T17" fmla="*/ 4 h 26"/>
                  <a:gd name="T18" fmla="*/ 108 w 136"/>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26">
                    <a:moveTo>
                      <a:pt x="108" y="0"/>
                    </a:moveTo>
                    <a:cubicBezTo>
                      <a:pt x="89" y="0"/>
                      <a:pt x="65" y="2"/>
                      <a:pt x="37" y="5"/>
                    </a:cubicBezTo>
                    <a:cubicBezTo>
                      <a:pt x="24" y="10"/>
                      <a:pt x="12" y="15"/>
                      <a:pt x="0" y="20"/>
                    </a:cubicBezTo>
                    <a:cubicBezTo>
                      <a:pt x="1" y="22"/>
                      <a:pt x="1" y="24"/>
                      <a:pt x="2" y="26"/>
                    </a:cubicBezTo>
                    <a:cubicBezTo>
                      <a:pt x="60" y="19"/>
                      <a:pt x="99" y="17"/>
                      <a:pt x="119" y="17"/>
                    </a:cubicBezTo>
                    <a:cubicBezTo>
                      <a:pt x="122" y="17"/>
                      <a:pt x="124" y="17"/>
                      <a:pt x="126" y="17"/>
                    </a:cubicBezTo>
                    <a:cubicBezTo>
                      <a:pt x="130" y="17"/>
                      <a:pt x="133" y="19"/>
                      <a:pt x="135" y="21"/>
                    </a:cubicBezTo>
                    <a:cubicBezTo>
                      <a:pt x="136" y="17"/>
                      <a:pt x="136" y="12"/>
                      <a:pt x="136" y="7"/>
                    </a:cubicBezTo>
                    <a:cubicBezTo>
                      <a:pt x="136" y="6"/>
                      <a:pt x="136" y="5"/>
                      <a:pt x="136" y="4"/>
                    </a:cubicBezTo>
                    <a:cubicBezTo>
                      <a:pt x="132" y="1"/>
                      <a:pt x="122" y="0"/>
                      <a:pt x="108"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4" name="ïšľíḋe"/>
              <p:cNvSpPr/>
              <p:nvPr/>
            </p:nvSpPr>
            <p:spPr bwMode="auto">
              <a:xfrm>
                <a:off x="7515520" y="2322070"/>
                <a:ext cx="109753" cy="56430"/>
              </a:xfrm>
              <a:custGeom>
                <a:avLst/>
                <a:gdLst>
                  <a:gd name="T0" fmla="*/ 102 w 126"/>
                  <a:gd name="T1" fmla="*/ 0 h 65"/>
                  <a:gd name="T2" fmla="*/ 3 w 126"/>
                  <a:gd name="T3" fmla="*/ 45 h 65"/>
                  <a:gd name="T4" fmla="*/ 1 w 126"/>
                  <a:gd name="T5" fmla="*/ 50 h 65"/>
                  <a:gd name="T6" fmla="*/ 0 w 126"/>
                  <a:gd name="T7" fmla="*/ 56 h 65"/>
                  <a:gd name="T8" fmla="*/ 1 w 126"/>
                  <a:gd name="T9" fmla="*/ 65 h 65"/>
                  <a:gd name="T10" fmla="*/ 38 w 126"/>
                  <a:gd name="T11" fmla="*/ 50 h 65"/>
                  <a:gd name="T12" fmla="*/ 126 w 126"/>
                  <a:gd name="T13" fmla="*/ 16 h 65"/>
                  <a:gd name="T14" fmla="*/ 105 w 126"/>
                  <a:gd name="T15" fmla="*/ 1 h 65"/>
                  <a:gd name="T16" fmla="*/ 102 w 126"/>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5">
                    <a:moveTo>
                      <a:pt x="102" y="0"/>
                    </a:moveTo>
                    <a:cubicBezTo>
                      <a:pt x="80" y="10"/>
                      <a:pt x="43" y="26"/>
                      <a:pt x="3" y="45"/>
                    </a:cubicBezTo>
                    <a:cubicBezTo>
                      <a:pt x="2" y="47"/>
                      <a:pt x="1" y="48"/>
                      <a:pt x="1" y="50"/>
                    </a:cubicBezTo>
                    <a:cubicBezTo>
                      <a:pt x="1" y="52"/>
                      <a:pt x="0" y="54"/>
                      <a:pt x="0" y="56"/>
                    </a:cubicBezTo>
                    <a:cubicBezTo>
                      <a:pt x="0" y="59"/>
                      <a:pt x="1" y="62"/>
                      <a:pt x="1" y="65"/>
                    </a:cubicBezTo>
                    <a:cubicBezTo>
                      <a:pt x="13" y="60"/>
                      <a:pt x="25" y="55"/>
                      <a:pt x="38" y="50"/>
                    </a:cubicBezTo>
                    <a:cubicBezTo>
                      <a:pt x="65" y="39"/>
                      <a:pt x="94" y="27"/>
                      <a:pt x="126" y="16"/>
                    </a:cubicBezTo>
                    <a:cubicBezTo>
                      <a:pt x="121" y="9"/>
                      <a:pt x="114" y="4"/>
                      <a:pt x="105" y="1"/>
                    </a:cubicBezTo>
                    <a:cubicBezTo>
                      <a:pt x="104" y="0"/>
                      <a:pt x="103" y="0"/>
                      <a:pt x="102"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5" name="îşḷide"/>
              <p:cNvSpPr/>
              <p:nvPr/>
            </p:nvSpPr>
            <p:spPr bwMode="auto">
              <a:xfrm>
                <a:off x="7515520" y="2319999"/>
                <a:ext cx="119072" cy="50735"/>
              </a:xfrm>
              <a:custGeom>
                <a:avLst/>
                <a:gdLst>
                  <a:gd name="T0" fmla="*/ 89 w 137"/>
                  <a:gd name="T1" fmla="*/ 0 h 58"/>
                  <a:gd name="T2" fmla="*/ 1 w 137"/>
                  <a:gd name="T3" fmla="*/ 52 h 58"/>
                  <a:gd name="T4" fmla="*/ 0 w 137"/>
                  <a:gd name="T5" fmla="*/ 58 h 58"/>
                  <a:gd name="T6" fmla="*/ 1 w 137"/>
                  <a:gd name="T7" fmla="*/ 52 h 58"/>
                  <a:gd name="T8" fmla="*/ 3 w 137"/>
                  <a:gd name="T9" fmla="*/ 47 h 58"/>
                  <a:gd name="T10" fmla="*/ 89 w 137"/>
                  <a:gd name="T11" fmla="*/ 0 h 58"/>
                  <a:gd name="T12" fmla="*/ 102 w 137"/>
                  <a:gd name="T13" fmla="*/ 2 h 58"/>
                  <a:gd name="T14" fmla="*/ 105 w 137"/>
                  <a:gd name="T15" fmla="*/ 3 h 58"/>
                  <a:gd name="T16" fmla="*/ 126 w 137"/>
                  <a:gd name="T17" fmla="*/ 18 h 58"/>
                  <a:gd name="T18" fmla="*/ 137 w 137"/>
                  <a:gd name="T19" fmla="*/ 51 h 58"/>
                  <a:gd name="T20" fmla="*/ 137 w 137"/>
                  <a:gd name="T21" fmla="*/ 54 h 58"/>
                  <a:gd name="T22" fmla="*/ 105 w 137"/>
                  <a:gd name="T23" fmla="*/ 3 h 58"/>
                  <a:gd name="T24" fmla="*/ 89 w 137"/>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58">
                    <a:moveTo>
                      <a:pt x="89" y="0"/>
                    </a:moveTo>
                    <a:cubicBezTo>
                      <a:pt x="52" y="0"/>
                      <a:pt x="3" y="36"/>
                      <a:pt x="1" y="52"/>
                    </a:cubicBezTo>
                    <a:cubicBezTo>
                      <a:pt x="1" y="54"/>
                      <a:pt x="0" y="56"/>
                      <a:pt x="0" y="58"/>
                    </a:cubicBezTo>
                    <a:cubicBezTo>
                      <a:pt x="0" y="56"/>
                      <a:pt x="1" y="54"/>
                      <a:pt x="1" y="52"/>
                    </a:cubicBezTo>
                    <a:cubicBezTo>
                      <a:pt x="1" y="50"/>
                      <a:pt x="2" y="49"/>
                      <a:pt x="3" y="47"/>
                    </a:cubicBezTo>
                    <a:cubicBezTo>
                      <a:pt x="12" y="30"/>
                      <a:pt x="56" y="0"/>
                      <a:pt x="89" y="0"/>
                    </a:cubicBezTo>
                    <a:cubicBezTo>
                      <a:pt x="94" y="0"/>
                      <a:pt x="98" y="1"/>
                      <a:pt x="102" y="2"/>
                    </a:cubicBezTo>
                    <a:cubicBezTo>
                      <a:pt x="103" y="2"/>
                      <a:pt x="104" y="2"/>
                      <a:pt x="105" y="3"/>
                    </a:cubicBezTo>
                    <a:cubicBezTo>
                      <a:pt x="114" y="6"/>
                      <a:pt x="121" y="11"/>
                      <a:pt x="126" y="18"/>
                    </a:cubicBezTo>
                    <a:cubicBezTo>
                      <a:pt x="133" y="27"/>
                      <a:pt x="137" y="39"/>
                      <a:pt x="137" y="51"/>
                    </a:cubicBezTo>
                    <a:cubicBezTo>
                      <a:pt x="137" y="52"/>
                      <a:pt x="137" y="53"/>
                      <a:pt x="137" y="54"/>
                    </a:cubicBezTo>
                    <a:cubicBezTo>
                      <a:pt x="137" y="33"/>
                      <a:pt x="127" y="11"/>
                      <a:pt x="105" y="3"/>
                    </a:cubicBezTo>
                    <a:cubicBezTo>
                      <a:pt x="100" y="1"/>
                      <a:pt x="95" y="0"/>
                      <a:pt x="89"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6" name="îṣlíḓé"/>
              <p:cNvSpPr/>
              <p:nvPr/>
            </p:nvSpPr>
            <p:spPr bwMode="auto">
              <a:xfrm>
                <a:off x="7492746" y="2240169"/>
                <a:ext cx="252640" cy="2589"/>
              </a:xfrm>
              <a:custGeom>
                <a:avLst/>
                <a:gdLst>
                  <a:gd name="T0" fmla="*/ 0 w 488"/>
                  <a:gd name="T1" fmla="*/ 5 h 5"/>
                  <a:gd name="T2" fmla="*/ 488 w 488"/>
                  <a:gd name="T3" fmla="*/ 2 h 5"/>
                  <a:gd name="T4" fmla="*/ 488 w 488"/>
                  <a:gd name="T5" fmla="*/ 0 h 5"/>
                  <a:gd name="T6" fmla="*/ 0 w 488"/>
                  <a:gd name="T7" fmla="*/ 3 h 5"/>
                  <a:gd name="T8" fmla="*/ 0 w 488"/>
                  <a:gd name="T9" fmla="*/ 5 h 5"/>
                </a:gdLst>
                <a:ahLst/>
                <a:cxnLst>
                  <a:cxn ang="0">
                    <a:pos x="T0" y="T1"/>
                  </a:cxn>
                  <a:cxn ang="0">
                    <a:pos x="T2" y="T3"/>
                  </a:cxn>
                  <a:cxn ang="0">
                    <a:pos x="T4" y="T5"/>
                  </a:cxn>
                  <a:cxn ang="0">
                    <a:pos x="T6" y="T7"/>
                  </a:cxn>
                  <a:cxn ang="0">
                    <a:pos x="T8" y="T9"/>
                  </a:cxn>
                </a:cxnLst>
                <a:rect l="0" t="0" r="r" b="b"/>
                <a:pathLst>
                  <a:path w="488" h="5">
                    <a:moveTo>
                      <a:pt x="0" y="5"/>
                    </a:moveTo>
                    <a:lnTo>
                      <a:pt x="488" y="2"/>
                    </a:lnTo>
                    <a:lnTo>
                      <a:pt x="488" y="0"/>
                    </a:lnTo>
                    <a:lnTo>
                      <a:pt x="0" y="3"/>
                    </a:lnTo>
                    <a:lnTo>
                      <a:pt x="0" y="5"/>
                    </a:lnTo>
                    <a:close/>
                  </a:path>
                </a:pathLst>
              </a:custGeom>
              <a:solidFill>
                <a:srgbClr val="BEBE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7" name="iṩľíḋé"/>
              <p:cNvSpPr/>
              <p:nvPr/>
            </p:nvSpPr>
            <p:spPr bwMode="auto">
              <a:xfrm>
                <a:off x="7492746" y="2240169"/>
                <a:ext cx="252640" cy="2589"/>
              </a:xfrm>
              <a:custGeom>
                <a:avLst/>
                <a:gdLst>
                  <a:gd name="T0" fmla="*/ 0 w 488"/>
                  <a:gd name="T1" fmla="*/ 5 h 5"/>
                  <a:gd name="T2" fmla="*/ 488 w 488"/>
                  <a:gd name="T3" fmla="*/ 2 h 5"/>
                  <a:gd name="T4" fmla="*/ 488 w 488"/>
                  <a:gd name="T5" fmla="*/ 0 h 5"/>
                  <a:gd name="T6" fmla="*/ 0 w 488"/>
                  <a:gd name="T7" fmla="*/ 3 h 5"/>
                </a:gdLst>
                <a:ahLst/>
                <a:cxnLst>
                  <a:cxn ang="0">
                    <a:pos x="T0" y="T1"/>
                  </a:cxn>
                  <a:cxn ang="0">
                    <a:pos x="T2" y="T3"/>
                  </a:cxn>
                  <a:cxn ang="0">
                    <a:pos x="T4" y="T5"/>
                  </a:cxn>
                  <a:cxn ang="0">
                    <a:pos x="T6" y="T7"/>
                  </a:cxn>
                </a:cxnLst>
                <a:rect l="0" t="0" r="r" b="b"/>
                <a:pathLst>
                  <a:path w="488" h="5">
                    <a:moveTo>
                      <a:pt x="0" y="5"/>
                    </a:moveTo>
                    <a:lnTo>
                      <a:pt x="488" y="2"/>
                    </a:lnTo>
                    <a:lnTo>
                      <a:pt x="488"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8" name="îśḷíḋe"/>
              <p:cNvSpPr/>
              <p:nvPr/>
            </p:nvSpPr>
            <p:spPr bwMode="auto">
              <a:xfrm>
                <a:off x="8549653" y="2746787"/>
                <a:ext cx="168772" cy="52285"/>
              </a:xfrm>
              <a:custGeom>
                <a:avLst/>
                <a:gdLst>
                  <a:gd name="T0" fmla="*/ 0 w 194"/>
                  <a:gd name="T1" fmla="*/ 0 h 60"/>
                  <a:gd name="T2" fmla="*/ 0 w 194"/>
                  <a:gd name="T3" fmla="*/ 0 h 60"/>
                  <a:gd name="T4" fmla="*/ 0 w 194"/>
                  <a:gd name="T5" fmla="*/ 60 h 60"/>
                  <a:gd name="T6" fmla="*/ 194 w 194"/>
                  <a:gd name="T7" fmla="*/ 60 h 60"/>
                  <a:gd name="T8" fmla="*/ 153 w 194"/>
                  <a:gd name="T9" fmla="*/ 16 h 60"/>
                  <a:gd name="T10" fmla="*/ 155 w 194"/>
                  <a:gd name="T11" fmla="*/ 16 h 60"/>
                  <a:gd name="T12" fmla="*/ 131 w 194"/>
                  <a:gd name="T13" fmla="*/ 0 h 60"/>
                  <a:gd name="T14" fmla="*/ 0 w 194"/>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60">
                    <a:moveTo>
                      <a:pt x="0" y="0"/>
                    </a:moveTo>
                    <a:cubicBezTo>
                      <a:pt x="0" y="0"/>
                      <a:pt x="0" y="0"/>
                      <a:pt x="0" y="0"/>
                    </a:cubicBezTo>
                    <a:cubicBezTo>
                      <a:pt x="0" y="60"/>
                      <a:pt x="0" y="60"/>
                      <a:pt x="0" y="60"/>
                    </a:cubicBezTo>
                    <a:cubicBezTo>
                      <a:pt x="194" y="60"/>
                      <a:pt x="194" y="60"/>
                      <a:pt x="194" y="60"/>
                    </a:cubicBezTo>
                    <a:cubicBezTo>
                      <a:pt x="183" y="45"/>
                      <a:pt x="170" y="30"/>
                      <a:pt x="153" y="16"/>
                    </a:cubicBezTo>
                    <a:cubicBezTo>
                      <a:pt x="155" y="16"/>
                      <a:pt x="155" y="16"/>
                      <a:pt x="155" y="16"/>
                    </a:cubicBezTo>
                    <a:cubicBezTo>
                      <a:pt x="131" y="0"/>
                      <a:pt x="131" y="0"/>
                      <a:pt x="131" y="0"/>
                    </a:cubicBezTo>
                    <a:cubicBezTo>
                      <a:pt x="0" y="0"/>
                      <a:pt x="0" y="0"/>
                      <a:pt x="0" y="0"/>
                    </a:cubicBezTo>
                  </a:path>
                </a:pathLst>
              </a:custGeom>
              <a:solidFill>
                <a:srgbClr val="C65D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9" name="ïsḻiḋê"/>
              <p:cNvSpPr/>
              <p:nvPr/>
            </p:nvSpPr>
            <p:spPr bwMode="auto">
              <a:xfrm>
                <a:off x="8549653" y="2710031"/>
                <a:ext cx="113894" cy="36755"/>
              </a:xfrm>
              <a:custGeom>
                <a:avLst/>
                <a:gdLst>
                  <a:gd name="T0" fmla="*/ 109 w 220"/>
                  <a:gd name="T1" fmla="*/ 0 h 71"/>
                  <a:gd name="T2" fmla="*/ 0 w 220"/>
                  <a:gd name="T3" fmla="*/ 71 h 71"/>
                  <a:gd name="T4" fmla="*/ 220 w 220"/>
                  <a:gd name="T5" fmla="*/ 71 h 71"/>
                  <a:gd name="T6" fmla="*/ 109 w 220"/>
                  <a:gd name="T7" fmla="*/ 0 h 71"/>
                </a:gdLst>
                <a:ahLst/>
                <a:cxnLst>
                  <a:cxn ang="0">
                    <a:pos x="T0" y="T1"/>
                  </a:cxn>
                  <a:cxn ang="0">
                    <a:pos x="T2" y="T3"/>
                  </a:cxn>
                  <a:cxn ang="0">
                    <a:pos x="T4" y="T5"/>
                  </a:cxn>
                  <a:cxn ang="0">
                    <a:pos x="T6" y="T7"/>
                  </a:cxn>
                </a:cxnLst>
                <a:rect l="0" t="0" r="r" b="b"/>
                <a:pathLst>
                  <a:path w="220" h="71">
                    <a:moveTo>
                      <a:pt x="109" y="0"/>
                    </a:moveTo>
                    <a:lnTo>
                      <a:pt x="0" y="71"/>
                    </a:lnTo>
                    <a:lnTo>
                      <a:pt x="220" y="71"/>
                    </a:lnTo>
                    <a:lnTo>
                      <a:pt x="109" y="0"/>
                    </a:lnTo>
                    <a:close/>
                  </a:path>
                </a:pathLst>
              </a:custGeom>
              <a:solidFill>
                <a:srgbClr val="B757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0" name="íŝḷïḍè"/>
              <p:cNvSpPr/>
              <p:nvPr/>
            </p:nvSpPr>
            <p:spPr bwMode="auto">
              <a:xfrm>
                <a:off x="8549653" y="2710031"/>
                <a:ext cx="113894" cy="36755"/>
              </a:xfrm>
              <a:custGeom>
                <a:avLst/>
                <a:gdLst>
                  <a:gd name="T0" fmla="*/ 109 w 220"/>
                  <a:gd name="T1" fmla="*/ 0 h 71"/>
                  <a:gd name="T2" fmla="*/ 0 w 220"/>
                  <a:gd name="T3" fmla="*/ 71 h 71"/>
                  <a:gd name="T4" fmla="*/ 220 w 220"/>
                  <a:gd name="T5" fmla="*/ 71 h 71"/>
                  <a:gd name="T6" fmla="*/ 109 w 220"/>
                  <a:gd name="T7" fmla="*/ 0 h 71"/>
                </a:gdLst>
                <a:ahLst/>
                <a:cxnLst>
                  <a:cxn ang="0">
                    <a:pos x="T0" y="T1"/>
                  </a:cxn>
                  <a:cxn ang="0">
                    <a:pos x="T2" y="T3"/>
                  </a:cxn>
                  <a:cxn ang="0">
                    <a:pos x="T4" y="T5"/>
                  </a:cxn>
                  <a:cxn ang="0">
                    <a:pos x="T6" y="T7"/>
                  </a:cxn>
                </a:cxnLst>
                <a:rect l="0" t="0" r="r" b="b"/>
                <a:pathLst>
                  <a:path w="220" h="71">
                    <a:moveTo>
                      <a:pt x="109" y="0"/>
                    </a:moveTo>
                    <a:lnTo>
                      <a:pt x="0" y="71"/>
                    </a:lnTo>
                    <a:lnTo>
                      <a:pt x="220" y="71"/>
                    </a:lnTo>
                    <a:lnTo>
                      <a:pt x="10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1" name="îṧľíḋé"/>
              <p:cNvSpPr/>
              <p:nvPr/>
            </p:nvSpPr>
            <p:spPr bwMode="auto">
              <a:xfrm>
                <a:off x="7376935" y="2388548"/>
                <a:ext cx="815385" cy="399129"/>
              </a:xfrm>
              <a:custGeom>
                <a:avLst/>
                <a:gdLst>
                  <a:gd name="T0" fmla="*/ 668 w 936"/>
                  <a:gd name="T1" fmla="*/ 0 h 459"/>
                  <a:gd name="T2" fmla="*/ 87 w 936"/>
                  <a:gd name="T3" fmla="*/ 329 h 459"/>
                  <a:gd name="T4" fmla="*/ 936 w 936"/>
                  <a:gd name="T5" fmla="*/ 308 h 459"/>
                  <a:gd name="T6" fmla="*/ 668 w 936"/>
                  <a:gd name="T7" fmla="*/ 0 h 459"/>
                </a:gdLst>
                <a:ahLst/>
                <a:cxnLst>
                  <a:cxn ang="0">
                    <a:pos x="T0" y="T1"/>
                  </a:cxn>
                  <a:cxn ang="0">
                    <a:pos x="T2" y="T3"/>
                  </a:cxn>
                  <a:cxn ang="0">
                    <a:pos x="T4" y="T5"/>
                  </a:cxn>
                  <a:cxn ang="0">
                    <a:pos x="T6" y="T7"/>
                  </a:cxn>
                </a:cxnLst>
                <a:rect l="0" t="0" r="r" b="b"/>
                <a:pathLst>
                  <a:path w="936" h="459">
                    <a:moveTo>
                      <a:pt x="668" y="0"/>
                    </a:moveTo>
                    <a:cubicBezTo>
                      <a:pt x="668" y="0"/>
                      <a:pt x="0" y="184"/>
                      <a:pt x="87" y="329"/>
                    </a:cubicBezTo>
                    <a:cubicBezTo>
                      <a:pt x="165" y="459"/>
                      <a:pt x="936" y="308"/>
                      <a:pt x="936" y="308"/>
                    </a:cubicBezTo>
                    <a:cubicBezTo>
                      <a:pt x="668" y="0"/>
                      <a:pt x="668" y="0"/>
                      <a:pt x="668" y="0"/>
                    </a:cubicBezTo>
                  </a:path>
                </a:pathLst>
              </a:custGeom>
              <a:solidFill>
                <a:srgbClr val="3F3D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2" name="ïṣlïďe"/>
              <p:cNvSpPr/>
              <p:nvPr/>
            </p:nvSpPr>
            <p:spPr bwMode="auto">
              <a:xfrm>
                <a:off x="7922078" y="2394760"/>
                <a:ext cx="109236" cy="139255"/>
              </a:xfrm>
              <a:custGeom>
                <a:avLst/>
                <a:gdLst>
                  <a:gd name="T0" fmla="*/ 29 w 125"/>
                  <a:gd name="T1" fmla="*/ 0 h 160"/>
                  <a:gd name="T2" fmla="*/ 9 w 125"/>
                  <a:gd name="T3" fmla="*/ 6 h 160"/>
                  <a:gd name="T4" fmla="*/ 5 w 125"/>
                  <a:gd name="T5" fmla="*/ 19 h 160"/>
                  <a:gd name="T6" fmla="*/ 0 w 125"/>
                  <a:gd name="T7" fmla="*/ 36 h 160"/>
                  <a:gd name="T8" fmla="*/ 0 w 125"/>
                  <a:gd name="T9" fmla="*/ 62 h 160"/>
                  <a:gd name="T10" fmla="*/ 0 w 125"/>
                  <a:gd name="T11" fmla="*/ 65 h 160"/>
                  <a:gd name="T12" fmla="*/ 5 w 125"/>
                  <a:gd name="T13" fmla="*/ 80 h 160"/>
                  <a:gd name="T14" fmla="*/ 6 w 125"/>
                  <a:gd name="T15" fmla="*/ 84 h 160"/>
                  <a:gd name="T16" fmla="*/ 5 w 125"/>
                  <a:gd name="T17" fmla="*/ 79 h 160"/>
                  <a:gd name="T18" fmla="*/ 10 w 125"/>
                  <a:gd name="T19" fmla="*/ 92 h 160"/>
                  <a:gd name="T20" fmla="*/ 24 w 125"/>
                  <a:gd name="T21" fmla="*/ 117 h 160"/>
                  <a:gd name="T22" fmla="*/ 30 w 125"/>
                  <a:gd name="T23" fmla="*/ 123 h 160"/>
                  <a:gd name="T24" fmla="*/ 41 w 125"/>
                  <a:gd name="T25" fmla="*/ 134 h 160"/>
                  <a:gd name="T26" fmla="*/ 42 w 125"/>
                  <a:gd name="T27" fmla="*/ 135 h 160"/>
                  <a:gd name="T28" fmla="*/ 61 w 125"/>
                  <a:gd name="T29" fmla="*/ 147 h 160"/>
                  <a:gd name="T30" fmla="*/ 75 w 125"/>
                  <a:gd name="T31" fmla="*/ 153 h 160"/>
                  <a:gd name="T32" fmla="*/ 81 w 125"/>
                  <a:gd name="T33" fmla="*/ 156 h 160"/>
                  <a:gd name="T34" fmla="*/ 92 w 125"/>
                  <a:gd name="T35" fmla="*/ 160 h 160"/>
                  <a:gd name="T36" fmla="*/ 125 w 125"/>
                  <a:gd name="T37" fmla="*/ 158 h 160"/>
                  <a:gd name="T38" fmla="*/ 66 w 125"/>
                  <a:gd name="T39" fmla="*/ 106 h 160"/>
                  <a:gd name="T40" fmla="*/ 29 w 125"/>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60">
                    <a:moveTo>
                      <a:pt x="29" y="0"/>
                    </a:moveTo>
                    <a:cubicBezTo>
                      <a:pt x="23" y="2"/>
                      <a:pt x="17" y="4"/>
                      <a:pt x="9" y="6"/>
                    </a:cubicBezTo>
                    <a:cubicBezTo>
                      <a:pt x="8" y="10"/>
                      <a:pt x="6" y="15"/>
                      <a:pt x="5" y="19"/>
                    </a:cubicBezTo>
                    <a:cubicBezTo>
                      <a:pt x="3" y="25"/>
                      <a:pt x="2" y="30"/>
                      <a:pt x="0" y="36"/>
                    </a:cubicBezTo>
                    <a:cubicBezTo>
                      <a:pt x="1" y="44"/>
                      <a:pt x="0" y="53"/>
                      <a:pt x="0" y="62"/>
                    </a:cubicBezTo>
                    <a:cubicBezTo>
                      <a:pt x="0" y="63"/>
                      <a:pt x="0" y="64"/>
                      <a:pt x="0" y="65"/>
                    </a:cubicBezTo>
                    <a:cubicBezTo>
                      <a:pt x="2" y="70"/>
                      <a:pt x="3" y="75"/>
                      <a:pt x="5" y="80"/>
                    </a:cubicBezTo>
                    <a:cubicBezTo>
                      <a:pt x="5" y="81"/>
                      <a:pt x="6" y="83"/>
                      <a:pt x="6" y="84"/>
                    </a:cubicBezTo>
                    <a:cubicBezTo>
                      <a:pt x="5" y="81"/>
                      <a:pt x="5" y="79"/>
                      <a:pt x="5" y="79"/>
                    </a:cubicBezTo>
                    <a:cubicBezTo>
                      <a:pt x="6" y="79"/>
                      <a:pt x="7" y="82"/>
                      <a:pt x="10" y="92"/>
                    </a:cubicBezTo>
                    <a:cubicBezTo>
                      <a:pt x="14" y="101"/>
                      <a:pt x="19" y="109"/>
                      <a:pt x="24" y="117"/>
                    </a:cubicBezTo>
                    <a:cubicBezTo>
                      <a:pt x="26" y="119"/>
                      <a:pt x="28" y="121"/>
                      <a:pt x="30" y="123"/>
                    </a:cubicBezTo>
                    <a:cubicBezTo>
                      <a:pt x="34" y="127"/>
                      <a:pt x="37" y="131"/>
                      <a:pt x="41" y="134"/>
                    </a:cubicBezTo>
                    <a:cubicBezTo>
                      <a:pt x="42" y="135"/>
                      <a:pt x="42" y="135"/>
                      <a:pt x="42" y="135"/>
                    </a:cubicBezTo>
                    <a:cubicBezTo>
                      <a:pt x="48" y="139"/>
                      <a:pt x="55" y="143"/>
                      <a:pt x="61" y="147"/>
                    </a:cubicBezTo>
                    <a:cubicBezTo>
                      <a:pt x="66" y="149"/>
                      <a:pt x="70" y="151"/>
                      <a:pt x="75" y="153"/>
                    </a:cubicBezTo>
                    <a:cubicBezTo>
                      <a:pt x="77" y="154"/>
                      <a:pt x="79" y="155"/>
                      <a:pt x="81" y="156"/>
                    </a:cubicBezTo>
                    <a:cubicBezTo>
                      <a:pt x="81" y="156"/>
                      <a:pt x="86" y="158"/>
                      <a:pt x="92" y="160"/>
                    </a:cubicBezTo>
                    <a:cubicBezTo>
                      <a:pt x="125" y="158"/>
                      <a:pt x="125" y="158"/>
                      <a:pt x="125" y="158"/>
                    </a:cubicBezTo>
                    <a:cubicBezTo>
                      <a:pt x="99" y="141"/>
                      <a:pt x="78" y="123"/>
                      <a:pt x="66" y="106"/>
                    </a:cubicBezTo>
                    <a:cubicBezTo>
                      <a:pt x="50" y="84"/>
                      <a:pt x="35" y="45"/>
                      <a:pt x="29" y="0"/>
                    </a:cubicBezTo>
                  </a:path>
                </a:pathLst>
              </a:custGeom>
              <a:solidFill>
                <a:srgbClr val="3533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3" name="íšľïḓe"/>
              <p:cNvSpPr/>
              <p:nvPr/>
            </p:nvSpPr>
            <p:spPr bwMode="auto">
              <a:xfrm>
                <a:off x="8166952" y="2417020"/>
                <a:ext cx="524435" cy="315783"/>
              </a:xfrm>
              <a:custGeom>
                <a:avLst/>
                <a:gdLst>
                  <a:gd name="T0" fmla="*/ 272 w 602"/>
                  <a:gd name="T1" fmla="*/ 0 h 363"/>
                  <a:gd name="T2" fmla="*/ 571 w 602"/>
                  <a:gd name="T3" fmla="*/ 220 h 363"/>
                  <a:gd name="T4" fmla="*/ 0 w 602"/>
                  <a:gd name="T5" fmla="*/ 208 h 363"/>
                  <a:gd name="T6" fmla="*/ 272 w 602"/>
                  <a:gd name="T7" fmla="*/ 0 h 363"/>
                </a:gdLst>
                <a:ahLst/>
                <a:cxnLst>
                  <a:cxn ang="0">
                    <a:pos x="T0" y="T1"/>
                  </a:cxn>
                  <a:cxn ang="0">
                    <a:pos x="T2" y="T3"/>
                  </a:cxn>
                  <a:cxn ang="0">
                    <a:pos x="T4" y="T5"/>
                  </a:cxn>
                  <a:cxn ang="0">
                    <a:pos x="T6" y="T7"/>
                  </a:cxn>
                </a:cxnLst>
                <a:rect l="0" t="0" r="r" b="b"/>
                <a:pathLst>
                  <a:path w="602" h="363">
                    <a:moveTo>
                      <a:pt x="272" y="0"/>
                    </a:moveTo>
                    <a:cubicBezTo>
                      <a:pt x="272" y="0"/>
                      <a:pt x="539" y="77"/>
                      <a:pt x="571" y="220"/>
                    </a:cubicBezTo>
                    <a:cubicBezTo>
                      <a:pt x="602" y="363"/>
                      <a:pt x="0" y="208"/>
                      <a:pt x="0" y="208"/>
                    </a:cubicBezTo>
                    <a:cubicBezTo>
                      <a:pt x="272" y="0"/>
                      <a:pt x="272" y="0"/>
                      <a:pt x="272" y="0"/>
                    </a:cubicBezTo>
                  </a:path>
                </a:pathLst>
              </a:custGeom>
              <a:solidFill>
                <a:srgbClr val="3F3D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4" name="iş1îḋè"/>
              <p:cNvSpPr/>
              <p:nvPr/>
            </p:nvSpPr>
            <p:spPr bwMode="auto">
              <a:xfrm>
                <a:off x="7916383" y="2016856"/>
                <a:ext cx="592254" cy="597916"/>
              </a:xfrm>
              <a:custGeom>
                <a:avLst/>
                <a:gdLst>
                  <a:gd name="T0" fmla="*/ 505 w 680"/>
                  <a:gd name="T1" fmla="*/ 227 h 687"/>
                  <a:gd name="T2" fmla="*/ 341 w 680"/>
                  <a:gd name="T3" fmla="*/ 0 h 687"/>
                  <a:gd name="T4" fmla="*/ 94 w 680"/>
                  <a:gd name="T5" fmla="*/ 206 h 687"/>
                  <a:gd name="T6" fmla="*/ 73 w 680"/>
                  <a:gd name="T7" fmla="*/ 540 h 687"/>
                  <a:gd name="T8" fmla="*/ 397 w 680"/>
                  <a:gd name="T9" fmla="*/ 625 h 687"/>
                  <a:gd name="T10" fmla="*/ 670 w 680"/>
                  <a:gd name="T11" fmla="*/ 455 h 687"/>
                  <a:gd name="T12" fmla="*/ 505 w 680"/>
                  <a:gd name="T13" fmla="*/ 227 h 687"/>
                </a:gdLst>
                <a:ahLst/>
                <a:cxnLst>
                  <a:cxn ang="0">
                    <a:pos x="T0" y="T1"/>
                  </a:cxn>
                  <a:cxn ang="0">
                    <a:pos x="T2" y="T3"/>
                  </a:cxn>
                  <a:cxn ang="0">
                    <a:pos x="T4" y="T5"/>
                  </a:cxn>
                  <a:cxn ang="0">
                    <a:pos x="T6" y="T7"/>
                  </a:cxn>
                  <a:cxn ang="0">
                    <a:pos x="T8" y="T9"/>
                  </a:cxn>
                  <a:cxn ang="0">
                    <a:pos x="T10" y="T11"/>
                  </a:cxn>
                  <a:cxn ang="0">
                    <a:pos x="T12" y="T13"/>
                  </a:cxn>
                </a:cxnLst>
                <a:rect l="0" t="0" r="r" b="b"/>
                <a:pathLst>
                  <a:path w="680" h="687">
                    <a:moveTo>
                      <a:pt x="505" y="227"/>
                    </a:moveTo>
                    <a:cubicBezTo>
                      <a:pt x="453" y="26"/>
                      <a:pt x="341" y="0"/>
                      <a:pt x="341" y="0"/>
                    </a:cubicBezTo>
                    <a:cubicBezTo>
                      <a:pt x="341" y="0"/>
                      <a:pt x="134" y="169"/>
                      <a:pt x="94" y="206"/>
                    </a:cubicBezTo>
                    <a:cubicBezTo>
                      <a:pt x="0" y="294"/>
                      <a:pt x="28" y="479"/>
                      <a:pt x="73" y="540"/>
                    </a:cubicBezTo>
                    <a:cubicBezTo>
                      <a:pt x="117" y="602"/>
                      <a:pt x="284" y="687"/>
                      <a:pt x="397" y="625"/>
                    </a:cubicBezTo>
                    <a:cubicBezTo>
                      <a:pt x="445" y="599"/>
                      <a:pt x="670" y="455"/>
                      <a:pt x="670" y="455"/>
                    </a:cubicBezTo>
                    <a:cubicBezTo>
                      <a:pt x="670" y="455"/>
                      <a:pt x="680" y="340"/>
                      <a:pt x="505" y="227"/>
                    </a:cubicBezTo>
                  </a:path>
                </a:pathLst>
              </a:custGeom>
              <a:solidFill>
                <a:srgbClr val="F3D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5" name="iṡľíḋè"/>
              <p:cNvSpPr/>
              <p:nvPr/>
            </p:nvSpPr>
            <p:spPr bwMode="auto">
              <a:xfrm>
                <a:off x="7974366" y="2039634"/>
                <a:ext cx="147545" cy="148055"/>
              </a:xfrm>
              <a:custGeom>
                <a:avLst/>
                <a:gdLst>
                  <a:gd name="T0" fmla="*/ 158 w 169"/>
                  <a:gd name="T1" fmla="*/ 69 h 170"/>
                  <a:gd name="T2" fmla="*/ 135 w 169"/>
                  <a:gd name="T3" fmla="*/ 3 h 170"/>
                  <a:gd name="T4" fmla="*/ 33 w 169"/>
                  <a:gd name="T5" fmla="*/ 118 h 170"/>
                  <a:gd name="T6" fmla="*/ 42 w 169"/>
                  <a:gd name="T7" fmla="*/ 167 h 170"/>
                  <a:gd name="T8" fmla="*/ 158 w 169"/>
                  <a:gd name="T9" fmla="*/ 69 h 170"/>
                </a:gdLst>
                <a:ahLst/>
                <a:cxnLst>
                  <a:cxn ang="0">
                    <a:pos x="T0" y="T1"/>
                  </a:cxn>
                  <a:cxn ang="0">
                    <a:pos x="T2" y="T3"/>
                  </a:cxn>
                  <a:cxn ang="0">
                    <a:pos x="T4" y="T5"/>
                  </a:cxn>
                  <a:cxn ang="0">
                    <a:pos x="T6" y="T7"/>
                  </a:cxn>
                  <a:cxn ang="0">
                    <a:pos x="T8" y="T9"/>
                  </a:cxn>
                </a:cxnLst>
                <a:rect l="0" t="0" r="r" b="b"/>
                <a:pathLst>
                  <a:path w="169" h="170">
                    <a:moveTo>
                      <a:pt x="158" y="69"/>
                    </a:moveTo>
                    <a:cubicBezTo>
                      <a:pt x="158" y="69"/>
                      <a:pt x="169" y="0"/>
                      <a:pt x="135" y="3"/>
                    </a:cubicBezTo>
                    <a:cubicBezTo>
                      <a:pt x="60" y="10"/>
                      <a:pt x="80" y="79"/>
                      <a:pt x="33" y="118"/>
                    </a:cubicBezTo>
                    <a:cubicBezTo>
                      <a:pt x="0" y="146"/>
                      <a:pt x="17" y="170"/>
                      <a:pt x="42" y="167"/>
                    </a:cubicBezTo>
                    <a:cubicBezTo>
                      <a:pt x="66" y="163"/>
                      <a:pt x="157" y="92"/>
                      <a:pt x="158" y="69"/>
                    </a:cubicBezTo>
                    <a:close/>
                  </a:path>
                </a:pathLst>
              </a:custGeom>
              <a:solidFill>
                <a:srgbClr val="EDD09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6" name="iš1ídè"/>
              <p:cNvSpPr/>
              <p:nvPr/>
            </p:nvSpPr>
            <p:spPr bwMode="auto">
              <a:xfrm>
                <a:off x="8264799" y="2476553"/>
                <a:ext cx="173949" cy="105089"/>
              </a:xfrm>
              <a:custGeom>
                <a:avLst/>
                <a:gdLst>
                  <a:gd name="T0" fmla="*/ 141 w 200"/>
                  <a:gd name="T1" fmla="*/ 2 h 121"/>
                  <a:gd name="T2" fmla="*/ 183 w 200"/>
                  <a:gd name="T3" fmla="*/ 27 h 121"/>
                  <a:gd name="T4" fmla="*/ 48 w 200"/>
                  <a:gd name="T5" fmla="*/ 97 h 121"/>
                  <a:gd name="T6" fmla="*/ 13 w 200"/>
                  <a:gd name="T7" fmla="*/ 86 h 121"/>
                  <a:gd name="T8" fmla="*/ 141 w 200"/>
                  <a:gd name="T9" fmla="*/ 2 h 121"/>
                </a:gdLst>
                <a:ahLst/>
                <a:cxnLst>
                  <a:cxn ang="0">
                    <a:pos x="T0" y="T1"/>
                  </a:cxn>
                  <a:cxn ang="0">
                    <a:pos x="T2" y="T3"/>
                  </a:cxn>
                  <a:cxn ang="0">
                    <a:pos x="T4" y="T5"/>
                  </a:cxn>
                  <a:cxn ang="0">
                    <a:pos x="T6" y="T7"/>
                  </a:cxn>
                  <a:cxn ang="0">
                    <a:pos x="T8" y="T9"/>
                  </a:cxn>
                </a:cxnLst>
                <a:rect l="0" t="0" r="r" b="b"/>
                <a:pathLst>
                  <a:path w="200" h="121">
                    <a:moveTo>
                      <a:pt x="141" y="2"/>
                    </a:moveTo>
                    <a:cubicBezTo>
                      <a:pt x="141" y="2"/>
                      <a:pt x="200" y="0"/>
                      <a:pt x="183" y="27"/>
                    </a:cubicBezTo>
                    <a:cubicBezTo>
                      <a:pt x="145" y="86"/>
                      <a:pt x="99" y="63"/>
                      <a:pt x="48" y="97"/>
                    </a:cubicBezTo>
                    <a:cubicBezTo>
                      <a:pt x="11" y="121"/>
                      <a:pt x="0" y="105"/>
                      <a:pt x="13" y="86"/>
                    </a:cubicBezTo>
                    <a:cubicBezTo>
                      <a:pt x="26" y="66"/>
                      <a:pt x="122" y="1"/>
                      <a:pt x="141" y="2"/>
                    </a:cubicBezTo>
                    <a:close/>
                  </a:path>
                </a:pathLst>
              </a:custGeom>
              <a:solidFill>
                <a:srgbClr val="EDD09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7" name="ïşḻîḍê"/>
              <p:cNvSpPr/>
              <p:nvPr/>
            </p:nvSpPr>
            <p:spPr bwMode="auto">
              <a:xfrm>
                <a:off x="8192320" y="1804091"/>
                <a:ext cx="446779" cy="720088"/>
              </a:xfrm>
              <a:custGeom>
                <a:avLst/>
                <a:gdLst>
                  <a:gd name="T0" fmla="*/ 159 w 513"/>
                  <a:gd name="T1" fmla="*/ 828 h 828"/>
                  <a:gd name="T2" fmla="*/ 259 w 513"/>
                  <a:gd name="T3" fmla="*/ 789 h 828"/>
                  <a:gd name="T4" fmla="*/ 317 w 513"/>
                  <a:gd name="T5" fmla="*/ 756 h 828"/>
                  <a:gd name="T6" fmla="*/ 499 w 513"/>
                  <a:gd name="T7" fmla="*/ 627 h 828"/>
                  <a:gd name="T8" fmla="*/ 459 w 513"/>
                  <a:gd name="T9" fmla="*/ 390 h 828"/>
                  <a:gd name="T10" fmla="*/ 400 w 513"/>
                  <a:gd name="T11" fmla="*/ 201 h 828"/>
                  <a:gd name="T12" fmla="*/ 381 w 513"/>
                  <a:gd name="T13" fmla="*/ 269 h 828"/>
                  <a:gd name="T14" fmla="*/ 227 w 513"/>
                  <a:gd name="T15" fmla="*/ 44 h 828"/>
                  <a:gd name="T16" fmla="*/ 207 w 513"/>
                  <a:gd name="T17" fmla="*/ 178 h 828"/>
                  <a:gd name="T18" fmla="*/ 71 w 513"/>
                  <a:gd name="T19" fmla="*/ 0 h 828"/>
                  <a:gd name="T20" fmla="*/ 24 w 513"/>
                  <a:gd name="T21" fmla="*/ 245 h 828"/>
                  <a:gd name="T22" fmla="*/ 110 w 513"/>
                  <a:gd name="T23" fmla="*/ 328 h 828"/>
                  <a:gd name="T24" fmla="*/ 65 w 513"/>
                  <a:gd name="T25" fmla="*/ 328 h 828"/>
                  <a:gd name="T26" fmla="*/ 162 w 513"/>
                  <a:gd name="T27" fmla="*/ 423 h 828"/>
                  <a:gd name="T28" fmla="*/ 139 w 513"/>
                  <a:gd name="T29" fmla="*/ 442 h 828"/>
                  <a:gd name="T30" fmla="*/ 275 w 513"/>
                  <a:gd name="T31" fmla="*/ 542 h 828"/>
                  <a:gd name="T32" fmla="*/ 254 w 513"/>
                  <a:gd name="T33" fmla="*/ 596 h 828"/>
                  <a:gd name="T34" fmla="*/ 345 w 513"/>
                  <a:gd name="T35" fmla="*/ 695 h 828"/>
                  <a:gd name="T36" fmla="*/ 159 w 513"/>
                  <a:gd name="T37" fmla="*/ 82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3" h="828">
                    <a:moveTo>
                      <a:pt x="159" y="828"/>
                    </a:moveTo>
                    <a:cubicBezTo>
                      <a:pt x="159" y="828"/>
                      <a:pt x="218" y="771"/>
                      <a:pt x="259" y="789"/>
                    </a:cubicBezTo>
                    <a:cubicBezTo>
                      <a:pt x="259" y="789"/>
                      <a:pt x="288" y="768"/>
                      <a:pt x="317" y="756"/>
                    </a:cubicBezTo>
                    <a:cubicBezTo>
                      <a:pt x="385" y="727"/>
                      <a:pt x="489" y="685"/>
                      <a:pt x="499" y="627"/>
                    </a:cubicBezTo>
                    <a:cubicBezTo>
                      <a:pt x="513" y="544"/>
                      <a:pt x="495" y="452"/>
                      <a:pt x="459" y="390"/>
                    </a:cubicBezTo>
                    <a:cubicBezTo>
                      <a:pt x="424" y="328"/>
                      <a:pt x="389" y="255"/>
                      <a:pt x="400" y="201"/>
                    </a:cubicBezTo>
                    <a:cubicBezTo>
                      <a:pt x="400" y="201"/>
                      <a:pt x="369" y="247"/>
                      <a:pt x="381" y="269"/>
                    </a:cubicBezTo>
                    <a:cubicBezTo>
                      <a:pt x="381" y="269"/>
                      <a:pt x="260" y="152"/>
                      <a:pt x="227" y="44"/>
                    </a:cubicBezTo>
                    <a:cubicBezTo>
                      <a:pt x="227" y="44"/>
                      <a:pt x="179" y="115"/>
                      <a:pt x="207" y="178"/>
                    </a:cubicBezTo>
                    <a:cubicBezTo>
                      <a:pt x="207" y="178"/>
                      <a:pt x="98" y="83"/>
                      <a:pt x="71" y="0"/>
                    </a:cubicBezTo>
                    <a:cubicBezTo>
                      <a:pt x="71" y="0"/>
                      <a:pt x="0" y="133"/>
                      <a:pt x="24" y="245"/>
                    </a:cubicBezTo>
                    <a:cubicBezTo>
                      <a:pt x="24" y="245"/>
                      <a:pt x="100" y="288"/>
                      <a:pt x="110" y="328"/>
                    </a:cubicBezTo>
                    <a:cubicBezTo>
                      <a:pt x="110" y="328"/>
                      <a:pt x="96" y="348"/>
                      <a:pt x="65" y="328"/>
                    </a:cubicBezTo>
                    <a:cubicBezTo>
                      <a:pt x="65" y="328"/>
                      <a:pt x="122" y="402"/>
                      <a:pt x="162" y="423"/>
                    </a:cubicBezTo>
                    <a:cubicBezTo>
                      <a:pt x="162" y="423"/>
                      <a:pt x="152" y="435"/>
                      <a:pt x="139" y="442"/>
                    </a:cubicBezTo>
                    <a:cubicBezTo>
                      <a:pt x="139" y="442"/>
                      <a:pt x="220" y="514"/>
                      <a:pt x="275" y="542"/>
                    </a:cubicBezTo>
                    <a:cubicBezTo>
                      <a:pt x="275" y="542"/>
                      <a:pt x="275" y="600"/>
                      <a:pt x="254" y="596"/>
                    </a:cubicBezTo>
                    <a:cubicBezTo>
                      <a:pt x="254" y="596"/>
                      <a:pt x="316" y="688"/>
                      <a:pt x="345" y="695"/>
                    </a:cubicBezTo>
                    <a:cubicBezTo>
                      <a:pt x="345" y="695"/>
                      <a:pt x="177" y="802"/>
                      <a:pt x="159" y="828"/>
                    </a:cubicBezTo>
                    <a:close/>
                  </a:path>
                </a:pathLst>
              </a:custGeom>
              <a:solidFill>
                <a:srgbClr val="D8B0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8" name="is1ïďê"/>
              <p:cNvSpPr/>
              <p:nvPr/>
            </p:nvSpPr>
            <p:spPr bwMode="auto">
              <a:xfrm>
                <a:off x="8054611" y="1958876"/>
                <a:ext cx="168772" cy="187917"/>
              </a:xfrm>
              <a:custGeom>
                <a:avLst/>
                <a:gdLst>
                  <a:gd name="T0" fmla="*/ 0 w 194"/>
                  <a:gd name="T1" fmla="*/ 211 h 216"/>
                  <a:gd name="T2" fmla="*/ 64 w 194"/>
                  <a:gd name="T3" fmla="*/ 110 h 216"/>
                  <a:gd name="T4" fmla="*/ 194 w 194"/>
                  <a:gd name="T5" fmla="*/ 0 h 216"/>
                  <a:gd name="T6" fmla="*/ 189 w 194"/>
                  <a:gd name="T7" fmla="*/ 72 h 216"/>
                  <a:gd name="T8" fmla="*/ 3 w 194"/>
                  <a:gd name="T9" fmla="*/ 216 h 216"/>
                  <a:gd name="T10" fmla="*/ 0 w 194"/>
                  <a:gd name="T11" fmla="*/ 211 h 216"/>
                </a:gdLst>
                <a:ahLst/>
                <a:cxnLst>
                  <a:cxn ang="0">
                    <a:pos x="T0" y="T1"/>
                  </a:cxn>
                  <a:cxn ang="0">
                    <a:pos x="T2" y="T3"/>
                  </a:cxn>
                  <a:cxn ang="0">
                    <a:pos x="T4" y="T5"/>
                  </a:cxn>
                  <a:cxn ang="0">
                    <a:pos x="T6" y="T7"/>
                  </a:cxn>
                  <a:cxn ang="0">
                    <a:pos x="T8" y="T9"/>
                  </a:cxn>
                  <a:cxn ang="0">
                    <a:pos x="T10" y="T11"/>
                  </a:cxn>
                </a:cxnLst>
                <a:rect l="0" t="0" r="r" b="b"/>
                <a:pathLst>
                  <a:path w="194" h="216">
                    <a:moveTo>
                      <a:pt x="0" y="211"/>
                    </a:moveTo>
                    <a:cubicBezTo>
                      <a:pt x="0" y="211"/>
                      <a:pt x="75" y="162"/>
                      <a:pt x="64" y="110"/>
                    </a:cubicBezTo>
                    <a:cubicBezTo>
                      <a:pt x="64" y="110"/>
                      <a:pt x="161" y="8"/>
                      <a:pt x="194" y="0"/>
                    </a:cubicBezTo>
                    <a:cubicBezTo>
                      <a:pt x="189" y="72"/>
                      <a:pt x="189" y="72"/>
                      <a:pt x="189" y="72"/>
                    </a:cubicBezTo>
                    <a:cubicBezTo>
                      <a:pt x="189" y="72"/>
                      <a:pt x="38" y="199"/>
                      <a:pt x="3" y="216"/>
                    </a:cubicBezTo>
                    <a:lnTo>
                      <a:pt x="0" y="211"/>
                    </a:lnTo>
                    <a:close/>
                  </a:path>
                </a:pathLst>
              </a:custGeom>
              <a:solidFill>
                <a:srgbClr val="D8B0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9" name="ïşḻiḍé"/>
              <p:cNvSpPr/>
              <p:nvPr/>
            </p:nvSpPr>
            <p:spPr bwMode="auto">
              <a:xfrm>
                <a:off x="8463197" y="2470826"/>
                <a:ext cx="0" cy="1035"/>
              </a:xfrm>
              <a:custGeom>
                <a:avLst/>
                <a:gdLst>
                  <a:gd name="T0" fmla="*/ 1 h 1"/>
                  <a:gd name="T1" fmla="*/ 1 h 1"/>
                  <a:gd name="T2" fmla="*/ 1 h 1"/>
                  <a:gd name="T3" fmla="*/ 0 h 1"/>
                  <a:gd name="T4" fmla="*/ 0 h 1"/>
                  <a:gd name="T5" fmla="*/ 0 h 1"/>
                  <a:gd name="T6" fmla="*/ 0 h 1"/>
                  <a:gd name="T7" fmla="*/ 0 h 1"/>
                  <a:gd name="T8" fmla="*/ 0 h 1"/>
                  <a:gd name="T9" fmla="*/ 0 h 1"/>
                  <a:gd name="T10" fmla="*/ 0 h 1"/>
                  <a:gd name="T11"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Lst>
                <a:rect l="0" t="0" r="r" b="b"/>
                <a:pathLst>
                  <a:path h="1">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1E1E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0" name="išļidê"/>
              <p:cNvSpPr/>
              <p:nvPr/>
            </p:nvSpPr>
            <p:spPr bwMode="auto">
              <a:xfrm>
                <a:off x="7584535" y="2534014"/>
                <a:ext cx="425553" cy="185846"/>
              </a:xfrm>
              <a:custGeom>
                <a:avLst/>
                <a:gdLst>
                  <a:gd name="T0" fmla="*/ 32 w 489"/>
                  <a:gd name="T1" fmla="*/ 213 h 214"/>
                  <a:gd name="T2" fmla="*/ 7 w 489"/>
                  <a:gd name="T3" fmla="*/ 191 h 214"/>
                  <a:gd name="T4" fmla="*/ 7 w 489"/>
                  <a:gd name="T5" fmla="*/ 191 h 214"/>
                  <a:gd name="T6" fmla="*/ 178 w 489"/>
                  <a:gd name="T7" fmla="*/ 37 h 214"/>
                  <a:gd name="T8" fmla="*/ 317 w 489"/>
                  <a:gd name="T9" fmla="*/ 7 h 214"/>
                  <a:gd name="T10" fmla="*/ 489 w 489"/>
                  <a:gd name="T11" fmla="*/ 154 h 214"/>
                  <a:gd name="T12" fmla="*/ 489 w 489"/>
                  <a:gd name="T13" fmla="*/ 178 h 214"/>
                  <a:gd name="T14" fmla="*/ 32 w 489"/>
                  <a:gd name="T15" fmla="*/ 213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9" h="214">
                    <a:moveTo>
                      <a:pt x="32" y="213"/>
                    </a:moveTo>
                    <a:cubicBezTo>
                      <a:pt x="19" y="214"/>
                      <a:pt x="8" y="204"/>
                      <a:pt x="7" y="191"/>
                    </a:cubicBezTo>
                    <a:cubicBezTo>
                      <a:pt x="7" y="191"/>
                      <a:pt x="7" y="191"/>
                      <a:pt x="7" y="191"/>
                    </a:cubicBezTo>
                    <a:cubicBezTo>
                      <a:pt x="0" y="103"/>
                      <a:pt x="88" y="60"/>
                      <a:pt x="178" y="37"/>
                    </a:cubicBezTo>
                    <a:cubicBezTo>
                      <a:pt x="317" y="7"/>
                      <a:pt x="317" y="7"/>
                      <a:pt x="317" y="7"/>
                    </a:cubicBezTo>
                    <a:cubicBezTo>
                      <a:pt x="405" y="0"/>
                      <a:pt x="482" y="67"/>
                      <a:pt x="489" y="154"/>
                    </a:cubicBezTo>
                    <a:cubicBezTo>
                      <a:pt x="489" y="162"/>
                      <a:pt x="489" y="170"/>
                      <a:pt x="489" y="178"/>
                    </a:cubicBezTo>
                    <a:cubicBezTo>
                      <a:pt x="32" y="213"/>
                      <a:pt x="32" y="213"/>
                      <a:pt x="32" y="213"/>
                    </a:cubicBezTo>
                  </a:path>
                </a:pathLst>
              </a:custGeom>
              <a:solidFill>
                <a:srgbClr val="F3D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1" name="íṩľïḓe"/>
              <p:cNvSpPr/>
              <p:nvPr/>
            </p:nvSpPr>
            <p:spPr bwMode="auto">
              <a:xfrm>
                <a:off x="7911724" y="2544886"/>
                <a:ext cx="74032" cy="58497"/>
              </a:xfrm>
              <a:custGeom>
                <a:avLst/>
                <a:gdLst>
                  <a:gd name="T0" fmla="*/ 133 w 143"/>
                  <a:gd name="T1" fmla="*/ 4 h 113"/>
                  <a:gd name="T2" fmla="*/ 7 w 143"/>
                  <a:gd name="T3" fmla="*/ 0 h 113"/>
                  <a:gd name="T4" fmla="*/ 0 w 143"/>
                  <a:gd name="T5" fmla="*/ 103 h 113"/>
                  <a:gd name="T6" fmla="*/ 143 w 143"/>
                  <a:gd name="T7" fmla="*/ 113 h 113"/>
                  <a:gd name="T8" fmla="*/ 133 w 143"/>
                  <a:gd name="T9" fmla="*/ 4 h 113"/>
                </a:gdLst>
                <a:ahLst/>
                <a:cxnLst>
                  <a:cxn ang="0">
                    <a:pos x="T0" y="T1"/>
                  </a:cxn>
                  <a:cxn ang="0">
                    <a:pos x="T2" y="T3"/>
                  </a:cxn>
                  <a:cxn ang="0">
                    <a:pos x="T4" y="T5"/>
                  </a:cxn>
                  <a:cxn ang="0">
                    <a:pos x="T6" y="T7"/>
                  </a:cxn>
                  <a:cxn ang="0">
                    <a:pos x="T8" y="T9"/>
                  </a:cxn>
                </a:cxnLst>
                <a:rect l="0" t="0" r="r" b="b"/>
                <a:pathLst>
                  <a:path w="143" h="113">
                    <a:moveTo>
                      <a:pt x="133" y="4"/>
                    </a:moveTo>
                    <a:lnTo>
                      <a:pt x="7" y="0"/>
                    </a:lnTo>
                    <a:lnTo>
                      <a:pt x="0" y="103"/>
                    </a:lnTo>
                    <a:lnTo>
                      <a:pt x="143" y="113"/>
                    </a:lnTo>
                    <a:lnTo>
                      <a:pt x="133"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2" name="işḻïďê"/>
              <p:cNvSpPr/>
              <p:nvPr/>
            </p:nvSpPr>
            <p:spPr bwMode="auto">
              <a:xfrm>
                <a:off x="7911724" y="2544886"/>
                <a:ext cx="74032" cy="58497"/>
              </a:xfrm>
              <a:custGeom>
                <a:avLst/>
                <a:gdLst>
                  <a:gd name="T0" fmla="*/ 133 w 143"/>
                  <a:gd name="T1" fmla="*/ 4 h 113"/>
                  <a:gd name="T2" fmla="*/ 7 w 143"/>
                  <a:gd name="T3" fmla="*/ 0 h 113"/>
                  <a:gd name="T4" fmla="*/ 0 w 143"/>
                  <a:gd name="T5" fmla="*/ 103 h 113"/>
                  <a:gd name="T6" fmla="*/ 143 w 143"/>
                  <a:gd name="T7" fmla="*/ 113 h 113"/>
                  <a:gd name="T8" fmla="*/ 133 w 143"/>
                  <a:gd name="T9" fmla="*/ 4 h 113"/>
                </a:gdLst>
                <a:ahLst/>
                <a:cxnLst>
                  <a:cxn ang="0">
                    <a:pos x="T0" y="T1"/>
                  </a:cxn>
                  <a:cxn ang="0">
                    <a:pos x="T2" y="T3"/>
                  </a:cxn>
                  <a:cxn ang="0">
                    <a:pos x="T4" y="T5"/>
                  </a:cxn>
                  <a:cxn ang="0">
                    <a:pos x="T6" y="T7"/>
                  </a:cxn>
                  <a:cxn ang="0">
                    <a:pos x="T8" y="T9"/>
                  </a:cxn>
                </a:cxnLst>
                <a:rect l="0" t="0" r="r" b="b"/>
                <a:pathLst>
                  <a:path w="143" h="113">
                    <a:moveTo>
                      <a:pt x="133" y="4"/>
                    </a:moveTo>
                    <a:lnTo>
                      <a:pt x="7" y="0"/>
                    </a:lnTo>
                    <a:lnTo>
                      <a:pt x="0" y="103"/>
                    </a:lnTo>
                    <a:lnTo>
                      <a:pt x="143" y="113"/>
                    </a:lnTo>
                    <a:lnTo>
                      <a:pt x="133"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3" name="íṩľiḓe"/>
              <p:cNvSpPr/>
              <p:nvPr/>
            </p:nvSpPr>
            <p:spPr bwMode="auto">
              <a:xfrm>
                <a:off x="7920522" y="2496296"/>
                <a:ext cx="749635" cy="269723"/>
              </a:xfrm>
              <a:custGeom>
                <a:avLst/>
                <a:gdLst>
                  <a:gd name="T0" fmla="*/ 735 w 861"/>
                  <a:gd name="T1" fmla="*/ 268 h 310"/>
                  <a:gd name="T2" fmla="*/ 0 w 861"/>
                  <a:gd name="T3" fmla="*/ 310 h 310"/>
                  <a:gd name="T4" fmla="*/ 57 w 861"/>
                  <a:gd name="T5" fmla="*/ 44 h 310"/>
                  <a:gd name="T6" fmla="*/ 677 w 861"/>
                  <a:gd name="T7" fmla="*/ 18 h 310"/>
                  <a:gd name="T8" fmla="*/ 859 w 861"/>
                  <a:gd name="T9" fmla="*/ 129 h 310"/>
                  <a:gd name="T10" fmla="*/ 735 w 861"/>
                  <a:gd name="T11" fmla="*/ 268 h 310"/>
                </a:gdLst>
                <a:ahLst/>
                <a:cxnLst>
                  <a:cxn ang="0">
                    <a:pos x="T0" y="T1"/>
                  </a:cxn>
                  <a:cxn ang="0">
                    <a:pos x="T2" y="T3"/>
                  </a:cxn>
                  <a:cxn ang="0">
                    <a:pos x="T4" y="T5"/>
                  </a:cxn>
                  <a:cxn ang="0">
                    <a:pos x="T6" y="T7"/>
                  </a:cxn>
                  <a:cxn ang="0">
                    <a:pos x="T8" y="T9"/>
                  </a:cxn>
                  <a:cxn ang="0">
                    <a:pos x="T10" y="T11"/>
                  </a:cxn>
                </a:cxnLst>
                <a:rect l="0" t="0" r="r" b="b"/>
                <a:pathLst>
                  <a:path w="861" h="310">
                    <a:moveTo>
                      <a:pt x="735" y="268"/>
                    </a:moveTo>
                    <a:cubicBezTo>
                      <a:pt x="0" y="310"/>
                      <a:pt x="0" y="310"/>
                      <a:pt x="0" y="310"/>
                    </a:cubicBezTo>
                    <a:cubicBezTo>
                      <a:pt x="57" y="44"/>
                      <a:pt x="57" y="44"/>
                      <a:pt x="57" y="44"/>
                    </a:cubicBezTo>
                    <a:cubicBezTo>
                      <a:pt x="677" y="18"/>
                      <a:pt x="677" y="18"/>
                      <a:pt x="677" y="18"/>
                    </a:cubicBezTo>
                    <a:cubicBezTo>
                      <a:pt x="779" y="0"/>
                      <a:pt x="853" y="82"/>
                      <a:pt x="859" y="129"/>
                    </a:cubicBezTo>
                    <a:cubicBezTo>
                      <a:pt x="861" y="186"/>
                      <a:pt x="807" y="264"/>
                      <a:pt x="735" y="268"/>
                    </a:cubicBezTo>
                  </a:path>
                </a:pathLst>
              </a:custGeom>
              <a:solidFill>
                <a:srgbClr val="59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4" name="iṡľîḍe"/>
              <p:cNvSpPr/>
              <p:nvPr/>
            </p:nvSpPr>
            <p:spPr bwMode="auto">
              <a:xfrm>
                <a:off x="8022509" y="2595695"/>
                <a:ext cx="426588" cy="185856"/>
              </a:xfrm>
              <a:custGeom>
                <a:avLst/>
                <a:gdLst>
                  <a:gd name="T0" fmla="*/ 457 w 490"/>
                  <a:gd name="T1" fmla="*/ 213 h 214"/>
                  <a:gd name="T2" fmla="*/ 483 w 490"/>
                  <a:gd name="T3" fmla="*/ 191 h 214"/>
                  <a:gd name="T4" fmla="*/ 483 w 490"/>
                  <a:gd name="T5" fmla="*/ 191 h 214"/>
                  <a:gd name="T6" fmla="*/ 311 w 490"/>
                  <a:gd name="T7" fmla="*/ 37 h 214"/>
                  <a:gd name="T8" fmla="*/ 172 w 490"/>
                  <a:gd name="T9" fmla="*/ 7 h 214"/>
                  <a:gd name="T10" fmla="*/ 1 w 490"/>
                  <a:gd name="T11" fmla="*/ 154 h 214"/>
                  <a:gd name="T12" fmla="*/ 1 w 490"/>
                  <a:gd name="T13" fmla="*/ 178 h 214"/>
                  <a:gd name="T14" fmla="*/ 457 w 490"/>
                  <a:gd name="T15" fmla="*/ 213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214">
                    <a:moveTo>
                      <a:pt x="457" y="213"/>
                    </a:moveTo>
                    <a:cubicBezTo>
                      <a:pt x="470" y="214"/>
                      <a:pt x="482" y="204"/>
                      <a:pt x="483" y="191"/>
                    </a:cubicBezTo>
                    <a:cubicBezTo>
                      <a:pt x="483" y="191"/>
                      <a:pt x="483" y="191"/>
                      <a:pt x="483" y="191"/>
                    </a:cubicBezTo>
                    <a:cubicBezTo>
                      <a:pt x="490" y="103"/>
                      <a:pt x="402" y="60"/>
                      <a:pt x="311" y="37"/>
                    </a:cubicBezTo>
                    <a:cubicBezTo>
                      <a:pt x="172" y="7"/>
                      <a:pt x="172" y="7"/>
                      <a:pt x="172" y="7"/>
                    </a:cubicBezTo>
                    <a:cubicBezTo>
                      <a:pt x="85" y="0"/>
                      <a:pt x="8" y="67"/>
                      <a:pt x="1" y="154"/>
                    </a:cubicBezTo>
                    <a:cubicBezTo>
                      <a:pt x="0" y="162"/>
                      <a:pt x="0" y="170"/>
                      <a:pt x="1" y="178"/>
                    </a:cubicBezTo>
                    <a:cubicBezTo>
                      <a:pt x="457" y="213"/>
                      <a:pt x="457" y="213"/>
                      <a:pt x="457" y="213"/>
                    </a:cubicBezTo>
                  </a:path>
                </a:pathLst>
              </a:custGeom>
              <a:solidFill>
                <a:srgbClr val="F3D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5" name="íşľîḋe"/>
              <p:cNvSpPr/>
              <p:nvPr/>
            </p:nvSpPr>
            <p:spPr bwMode="auto">
              <a:xfrm>
                <a:off x="8144170" y="2584306"/>
                <a:ext cx="89045" cy="216400"/>
              </a:xfrm>
              <a:custGeom>
                <a:avLst/>
                <a:gdLst>
                  <a:gd name="T0" fmla="*/ 24 w 102"/>
                  <a:gd name="T1" fmla="*/ 0 h 249"/>
                  <a:gd name="T2" fmla="*/ 102 w 102"/>
                  <a:gd name="T3" fmla="*/ 2 h 249"/>
                  <a:gd name="T4" fmla="*/ 87 w 102"/>
                  <a:gd name="T5" fmla="*/ 249 h 249"/>
                  <a:gd name="T6" fmla="*/ 0 w 102"/>
                  <a:gd name="T7" fmla="*/ 247 h 249"/>
                  <a:gd name="T8" fmla="*/ 24 w 102"/>
                  <a:gd name="T9" fmla="*/ 0 h 249"/>
                </a:gdLst>
                <a:ahLst/>
                <a:cxnLst>
                  <a:cxn ang="0">
                    <a:pos x="T0" y="T1"/>
                  </a:cxn>
                  <a:cxn ang="0">
                    <a:pos x="T2" y="T3"/>
                  </a:cxn>
                  <a:cxn ang="0">
                    <a:pos x="T4" y="T5"/>
                  </a:cxn>
                  <a:cxn ang="0">
                    <a:pos x="T6" y="T7"/>
                  </a:cxn>
                  <a:cxn ang="0">
                    <a:pos x="T8" y="T9"/>
                  </a:cxn>
                </a:cxnLst>
                <a:rect l="0" t="0" r="r" b="b"/>
                <a:pathLst>
                  <a:path w="102" h="249">
                    <a:moveTo>
                      <a:pt x="24" y="0"/>
                    </a:moveTo>
                    <a:cubicBezTo>
                      <a:pt x="102" y="2"/>
                      <a:pt x="102" y="2"/>
                      <a:pt x="102" y="2"/>
                    </a:cubicBezTo>
                    <a:cubicBezTo>
                      <a:pt x="102" y="2"/>
                      <a:pt x="51" y="211"/>
                      <a:pt x="87" y="249"/>
                    </a:cubicBezTo>
                    <a:cubicBezTo>
                      <a:pt x="0" y="247"/>
                      <a:pt x="0" y="247"/>
                      <a:pt x="0" y="247"/>
                    </a:cubicBezTo>
                    <a:cubicBezTo>
                      <a:pt x="24" y="0"/>
                      <a:pt x="24" y="0"/>
                      <a:pt x="2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6" name="ïṧḻïḋê"/>
              <p:cNvSpPr/>
              <p:nvPr/>
            </p:nvSpPr>
            <p:spPr bwMode="auto">
              <a:xfrm>
                <a:off x="7442682" y="2533053"/>
                <a:ext cx="731516" cy="275418"/>
              </a:xfrm>
              <a:custGeom>
                <a:avLst/>
                <a:gdLst>
                  <a:gd name="T0" fmla="*/ 130 w 840"/>
                  <a:gd name="T1" fmla="*/ 277 h 317"/>
                  <a:gd name="T2" fmla="*/ 825 w 840"/>
                  <a:gd name="T3" fmla="*/ 317 h 317"/>
                  <a:gd name="T4" fmla="*/ 840 w 840"/>
                  <a:gd name="T5" fmla="*/ 45 h 317"/>
                  <a:gd name="T6" fmla="*/ 189 w 840"/>
                  <a:gd name="T7" fmla="*/ 20 h 317"/>
                  <a:gd name="T8" fmla="*/ 2 w 840"/>
                  <a:gd name="T9" fmla="*/ 133 h 317"/>
                  <a:gd name="T10" fmla="*/ 130 w 840"/>
                  <a:gd name="T11" fmla="*/ 277 h 317"/>
                </a:gdLst>
                <a:ahLst/>
                <a:cxnLst>
                  <a:cxn ang="0">
                    <a:pos x="T0" y="T1"/>
                  </a:cxn>
                  <a:cxn ang="0">
                    <a:pos x="T2" y="T3"/>
                  </a:cxn>
                  <a:cxn ang="0">
                    <a:pos x="T4" y="T5"/>
                  </a:cxn>
                  <a:cxn ang="0">
                    <a:pos x="T6" y="T7"/>
                  </a:cxn>
                  <a:cxn ang="0">
                    <a:pos x="T8" y="T9"/>
                  </a:cxn>
                  <a:cxn ang="0">
                    <a:pos x="T10" y="T11"/>
                  </a:cxn>
                </a:cxnLst>
                <a:rect l="0" t="0" r="r" b="b"/>
                <a:pathLst>
                  <a:path w="840" h="317">
                    <a:moveTo>
                      <a:pt x="130" y="277"/>
                    </a:moveTo>
                    <a:cubicBezTo>
                      <a:pt x="825" y="317"/>
                      <a:pt x="825" y="317"/>
                      <a:pt x="825" y="317"/>
                    </a:cubicBezTo>
                    <a:cubicBezTo>
                      <a:pt x="840" y="45"/>
                      <a:pt x="840" y="45"/>
                      <a:pt x="840" y="45"/>
                    </a:cubicBezTo>
                    <a:cubicBezTo>
                      <a:pt x="189" y="20"/>
                      <a:pt x="189" y="20"/>
                      <a:pt x="189" y="20"/>
                    </a:cubicBezTo>
                    <a:cubicBezTo>
                      <a:pt x="85" y="0"/>
                      <a:pt x="8" y="86"/>
                      <a:pt x="2" y="133"/>
                    </a:cubicBezTo>
                    <a:cubicBezTo>
                      <a:pt x="0" y="193"/>
                      <a:pt x="56" y="273"/>
                      <a:pt x="130" y="277"/>
                    </a:cubicBezTo>
                  </a:path>
                </a:pathLst>
              </a:custGeom>
              <a:solidFill>
                <a:srgbClr val="59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7" name="îśľiḓê"/>
              <p:cNvSpPr/>
              <p:nvPr/>
            </p:nvSpPr>
            <p:spPr bwMode="auto">
              <a:xfrm>
                <a:off x="7444234" y="2575505"/>
                <a:ext cx="716502" cy="232967"/>
              </a:xfrm>
              <a:custGeom>
                <a:avLst/>
                <a:gdLst>
                  <a:gd name="T0" fmla="*/ 60 w 823"/>
                  <a:gd name="T1" fmla="*/ 0 h 268"/>
                  <a:gd name="T2" fmla="*/ 1 w 823"/>
                  <a:gd name="T3" fmla="*/ 82 h 268"/>
                  <a:gd name="T4" fmla="*/ 1 w 823"/>
                  <a:gd name="T5" fmla="*/ 82 h 268"/>
                  <a:gd name="T6" fmla="*/ 1 w 823"/>
                  <a:gd name="T7" fmla="*/ 82 h 268"/>
                  <a:gd name="T8" fmla="*/ 1 w 823"/>
                  <a:gd name="T9" fmla="*/ 82 h 268"/>
                  <a:gd name="T10" fmla="*/ 1 w 823"/>
                  <a:gd name="T11" fmla="*/ 82 h 268"/>
                  <a:gd name="T12" fmla="*/ 1 w 823"/>
                  <a:gd name="T13" fmla="*/ 82 h 268"/>
                  <a:gd name="T14" fmla="*/ 1 w 823"/>
                  <a:gd name="T15" fmla="*/ 82 h 268"/>
                  <a:gd name="T16" fmla="*/ 1 w 823"/>
                  <a:gd name="T17" fmla="*/ 82 h 268"/>
                  <a:gd name="T18" fmla="*/ 1 w 823"/>
                  <a:gd name="T19" fmla="*/ 82 h 268"/>
                  <a:gd name="T20" fmla="*/ 1 w 823"/>
                  <a:gd name="T21" fmla="*/ 83 h 268"/>
                  <a:gd name="T22" fmla="*/ 1 w 823"/>
                  <a:gd name="T23" fmla="*/ 83 h 268"/>
                  <a:gd name="T24" fmla="*/ 1 w 823"/>
                  <a:gd name="T25" fmla="*/ 83 h 268"/>
                  <a:gd name="T26" fmla="*/ 1 w 823"/>
                  <a:gd name="T27" fmla="*/ 83 h 268"/>
                  <a:gd name="T28" fmla="*/ 1 w 823"/>
                  <a:gd name="T29" fmla="*/ 83 h 268"/>
                  <a:gd name="T30" fmla="*/ 1 w 823"/>
                  <a:gd name="T31" fmla="*/ 83 h 268"/>
                  <a:gd name="T32" fmla="*/ 0 w 823"/>
                  <a:gd name="T33" fmla="*/ 83 h 268"/>
                  <a:gd name="T34" fmla="*/ 0 w 823"/>
                  <a:gd name="T35" fmla="*/ 83 h 268"/>
                  <a:gd name="T36" fmla="*/ 0 w 823"/>
                  <a:gd name="T37" fmla="*/ 83 h 268"/>
                  <a:gd name="T38" fmla="*/ 0 w 823"/>
                  <a:gd name="T39" fmla="*/ 83 h 268"/>
                  <a:gd name="T40" fmla="*/ 0 w 823"/>
                  <a:gd name="T41" fmla="*/ 83 h 268"/>
                  <a:gd name="T42" fmla="*/ 0 w 823"/>
                  <a:gd name="T43" fmla="*/ 83 h 268"/>
                  <a:gd name="T44" fmla="*/ 0 w 823"/>
                  <a:gd name="T45" fmla="*/ 84 h 268"/>
                  <a:gd name="T46" fmla="*/ 0 w 823"/>
                  <a:gd name="T47" fmla="*/ 84 h 268"/>
                  <a:gd name="T48" fmla="*/ 0 w 823"/>
                  <a:gd name="T49" fmla="*/ 84 h 268"/>
                  <a:gd name="T50" fmla="*/ 0 w 823"/>
                  <a:gd name="T51" fmla="*/ 84 h 268"/>
                  <a:gd name="T52" fmla="*/ 0 w 823"/>
                  <a:gd name="T53" fmla="*/ 84 h 268"/>
                  <a:gd name="T54" fmla="*/ 0 w 823"/>
                  <a:gd name="T55" fmla="*/ 84 h 268"/>
                  <a:gd name="T56" fmla="*/ 0 w 823"/>
                  <a:gd name="T57" fmla="*/ 84 h 268"/>
                  <a:gd name="T58" fmla="*/ 0 w 823"/>
                  <a:gd name="T59" fmla="*/ 84 h 268"/>
                  <a:gd name="T60" fmla="*/ 0 w 823"/>
                  <a:gd name="T61" fmla="*/ 84 h 268"/>
                  <a:gd name="T62" fmla="*/ 0 w 823"/>
                  <a:gd name="T63" fmla="*/ 84 h 268"/>
                  <a:gd name="T64" fmla="*/ 0 w 823"/>
                  <a:gd name="T65" fmla="*/ 84 h 268"/>
                  <a:gd name="T66" fmla="*/ 0 w 823"/>
                  <a:gd name="T67" fmla="*/ 84 h 268"/>
                  <a:gd name="T68" fmla="*/ 0 w 823"/>
                  <a:gd name="T69" fmla="*/ 84 h 268"/>
                  <a:gd name="T70" fmla="*/ 0 w 823"/>
                  <a:gd name="T71" fmla="*/ 88 h 268"/>
                  <a:gd name="T72" fmla="*/ 128 w 823"/>
                  <a:gd name="T73" fmla="*/ 228 h 268"/>
                  <a:gd name="T74" fmla="*/ 823 w 823"/>
                  <a:gd name="T75" fmla="*/ 268 h 268"/>
                  <a:gd name="T76" fmla="*/ 734 w 823"/>
                  <a:gd name="T77" fmla="*/ 249 h 268"/>
                  <a:gd name="T78" fmla="*/ 583 w 823"/>
                  <a:gd name="T79" fmla="*/ 224 h 268"/>
                  <a:gd name="T80" fmla="*/ 402 w 823"/>
                  <a:gd name="T81" fmla="*/ 207 h 268"/>
                  <a:gd name="T82" fmla="*/ 248 w 823"/>
                  <a:gd name="T83" fmla="*/ 184 h 268"/>
                  <a:gd name="T84" fmla="*/ 83 w 823"/>
                  <a:gd name="T85" fmla="*/ 70 h 268"/>
                  <a:gd name="T86" fmla="*/ 60 w 823"/>
                  <a:gd name="T8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3" h="268">
                    <a:moveTo>
                      <a:pt x="60" y="0"/>
                    </a:moveTo>
                    <a:cubicBezTo>
                      <a:pt x="27" y="24"/>
                      <a:pt x="5" y="57"/>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3"/>
                    </a:cubicBezTo>
                    <a:cubicBezTo>
                      <a:pt x="1" y="83"/>
                      <a:pt x="1" y="83"/>
                      <a:pt x="1" y="83"/>
                    </a:cubicBezTo>
                    <a:cubicBezTo>
                      <a:pt x="1" y="83"/>
                      <a:pt x="1" y="83"/>
                      <a:pt x="1" y="83"/>
                    </a:cubicBezTo>
                    <a:cubicBezTo>
                      <a:pt x="1" y="83"/>
                      <a:pt x="1" y="83"/>
                      <a:pt x="1" y="83"/>
                    </a:cubicBezTo>
                    <a:cubicBezTo>
                      <a:pt x="1" y="83"/>
                      <a:pt x="1" y="83"/>
                      <a:pt x="1" y="83"/>
                    </a:cubicBezTo>
                    <a:cubicBezTo>
                      <a:pt x="1" y="83"/>
                      <a:pt x="1" y="83"/>
                      <a:pt x="1" y="83"/>
                    </a:cubicBezTo>
                    <a:cubicBezTo>
                      <a:pt x="1" y="83"/>
                      <a:pt x="1"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6"/>
                      <a:pt x="0" y="87"/>
                      <a:pt x="0" y="88"/>
                    </a:cubicBezTo>
                    <a:cubicBezTo>
                      <a:pt x="0" y="147"/>
                      <a:pt x="55" y="224"/>
                      <a:pt x="128" y="228"/>
                    </a:cubicBezTo>
                    <a:cubicBezTo>
                      <a:pt x="823" y="268"/>
                      <a:pt x="823" y="268"/>
                      <a:pt x="823" y="268"/>
                    </a:cubicBezTo>
                    <a:cubicBezTo>
                      <a:pt x="793" y="260"/>
                      <a:pt x="764" y="254"/>
                      <a:pt x="734" y="249"/>
                    </a:cubicBezTo>
                    <a:cubicBezTo>
                      <a:pt x="684" y="241"/>
                      <a:pt x="633" y="232"/>
                      <a:pt x="583" y="224"/>
                    </a:cubicBezTo>
                    <a:cubicBezTo>
                      <a:pt x="523" y="217"/>
                      <a:pt x="462" y="212"/>
                      <a:pt x="402" y="207"/>
                    </a:cubicBezTo>
                    <a:cubicBezTo>
                      <a:pt x="350" y="204"/>
                      <a:pt x="298" y="200"/>
                      <a:pt x="248" y="184"/>
                    </a:cubicBezTo>
                    <a:cubicBezTo>
                      <a:pt x="184" y="163"/>
                      <a:pt x="118" y="132"/>
                      <a:pt x="83" y="70"/>
                    </a:cubicBezTo>
                    <a:cubicBezTo>
                      <a:pt x="71" y="48"/>
                      <a:pt x="63" y="24"/>
                      <a:pt x="60" y="0"/>
                    </a:cubicBezTo>
                  </a:path>
                </a:pathLst>
              </a:custGeom>
              <a:solidFill>
                <a:srgbClr val="4F4F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8" name="ïS1iḓê"/>
              <p:cNvSpPr/>
              <p:nvPr/>
            </p:nvSpPr>
            <p:spPr bwMode="auto">
              <a:xfrm>
                <a:off x="8105860" y="2139081"/>
                <a:ext cx="165665" cy="116483"/>
              </a:xfrm>
              <a:custGeom>
                <a:avLst/>
                <a:gdLst>
                  <a:gd name="T0" fmla="*/ 4 w 190"/>
                  <a:gd name="T1" fmla="*/ 35 h 134"/>
                  <a:gd name="T2" fmla="*/ 122 w 190"/>
                  <a:gd name="T3" fmla="*/ 134 h 134"/>
                  <a:gd name="T4" fmla="*/ 189 w 190"/>
                  <a:gd name="T5" fmla="*/ 94 h 134"/>
                  <a:gd name="T6" fmla="*/ 184 w 190"/>
                  <a:gd name="T7" fmla="*/ 88 h 134"/>
                  <a:gd name="T8" fmla="*/ 142 w 190"/>
                  <a:gd name="T9" fmla="*/ 84 h 134"/>
                  <a:gd name="T10" fmla="*/ 3 w 190"/>
                  <a:gd name="T11" fmla="*/ 26 h 134"/>
                  <a:gd name="T12" fmla="*/ 4 w 190"/>
                  <a:gd name="T13" fmla="*/ 35 h 134"/>
                </a:gdLst>
                <a:ahLst/>
                <a:cxnLst>
                  <a:cxn ang="0">
                    <a:pos x="T0" y="T1"/>
                  </a:cxn>
                  <a:cxn ang="0">
                    <a:pos x="T2" y="T3"/>
                  </a:cxn>
                  <a:cxn ang="0">
                    <a:pos x="T4" y="T5"/>
                  </a:cxn>
                  <a:cxn ang="0">
                    <a:pos x="T6" y="T7"/>
                  </a:cxn>
                  <a:cxn ang="0">
                    <a:pos x="T8" y="T9"/>
                  </a:cxn>
                  <a:cxn ang="0">
                    <a:pos x="T10" y="T11"/>
                  </a:cxn>
                  <a:cxn ang="0">
                    <a:pos x="T12" y="T13"/>
                  </a:cxn>
                </a:cxnLst>
                <a:rect l="0" t="0" r="r" b="b"/>
                <a:pathLst>
                  <a:path w="190" h="134">
                    <a:moveTo>
                      <a:pt x="4" y="35"/>
                    </a:moveTo>
                    <a:cubicBezTo>
                      <a:pt x="25" y="43"/>
                      <a:pt x="82" y="71"/>
                      <a:pt x="122" y="134"/>
                    </a:cubicBezTo>
                    <a:cubicBezTo>
                      <a:pt x="122" y="134"/>
                      <a:pt x="174" y="131"/>
                      <a:pt x="189" y="94"/>
                    </a:cubicBezTo>
                    <a:cubicBezTo>
                      <a:pt x="190" y="91"/>
                      <a:pt x="188" y="88"/>
                      <a:pt x="184" y="88"/>
                    </a:cubicBezTo>
                    <a:cubicBezTo>
                      <a:pt x="173" y="90"/>
                      <a:pt x="152" y="93"/>
                      <a:pt x="142" y="84"/>
                    </a:cubicBezTo>
                    <a:cubicBezTo>
                      <a:pt x="129" y="73"/>
                      <a:pt x="59" y="0"/>
                      <a:pt x="3" y="26"/>
                    </a:cubicBezTo>
                    <a:cubicBezTo>
                      <a:pt x="0" y="28"/>
                      <a:pt x="0" y="33"/>
                      <a:pt x="4" y="35"/>
                    </a:cubicBezTo>
                    <a:close/>
                  </a:path>
                </a:pathLst>
              </a:custGeom>
              <a:solidFill>
                <a:srgbClr val="D8B0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9" name="išlîdé"/>
              <p:cNvSpPr/>
              <p:nvPr/>
            </p:nvSpPr>
            <p:spPr bwMode="auto">
              <a:xfrm>
                <a:off x="8286539" y="2286109"/>
                <a:ext cx="109753" cy="171360"/>
              </a:xfrm>
              <a:custGeom>
                <a:avLst/>
                <a:gdLst>
                  <a:gd name="T0" fmla="*/ 85 w 126"/>
                  <a:gd name="T1" fmla="*/ 193 h 197"/>
                  <a:gd name="T2" fmla="*/ 0 w 126"/>
                  <a:gd name="T3" fmla="*/ 63 h 197"/>
                  <a:gd name="T4" fmla="*/ 47 w 126"/>
                  <a:gd name="T5" fmla="*/ 1 h 197"/>
                  <a:gd name="T6" fmla="*/ 53 w 126"/>
                  <a:gd name="T7" fmla="*/ 7 h 197"/>
                  <a:gd name="T8" fmla="*/ 52 w 126"/>
                  <a:gd name="T9" fmla="*/ 49 h 197"/>
                  <a:gd name="T10" fmla="*/ 93 w 126"/>
                  <a:gd name="T11" fmla="*/ 194 h 197"/>
                  <a:gd name="T12" fmla="*/ 85 w 126"/>
                  <a:gd name="T13" fmla="*/ 193 h 197"/>
                </a:gdLst>
                <a:ahLst/>
                <a:cxnLst>
                  <a:cxn ang="0">
                    <a:pos x="T0" y="T1"/>
                  </a:cxn>
                  <a:cxn ang="0">
                    <a:pos x="T2" y="T3"/>
                  </a:cxn>
                  <a:cxn ang="0">
                    <a:pos x="T4" y="T5"/>
                  </a:cxn>
                  <a:cxn ang="0">
                    <a:pos x="T6" y="T7"/>
                  </a:cxn>
                  <a:cxn ang="0">
                    <a:pos x="T8" y="T9"/>
                  </a:cxn>
                  <a:cxn ang="0">
                    <a:pos x="T10" y="T11"/>
                  </a:cxn>
                  <a:cxn ang="0">
                    <a:pos x="T12" y="T13"/>
                  </a:cxn>
                </a:cxnLst>
                <a:rect l="0" t="0" r="r" b="b"/>
                <a:pathLst>
                  <a:path w="126" h="197">
                    <a:moveTo>
                      <a:pt x="85" y="193"/>
                    </a:moveTo>
                    <a:cubicBezTo>
                      <a:pt x="79" y="170"/>
                      <a:pt x="58" y="110"/>
                      <a:pt x="0" y="63"/>
                    </a:cubicBezTo>
                    <a:cubicBezTo>
                      <a:pt x="0" y="63"/>
                      <a:pt x="9" y="12"/>
                      <a:pt x="47" y="1"/>
                    </a:cubicBezTo>
                    <a:cubicBezTo>
                      <a:pt x="51" y="0"/>
                      <a:pt x="54" y="3"/>
                      <a:pt x="53" y="7"/>
                    </a:cubicBezTo>
                    <a:cubicBezTo>
                      <a:pt x="49" y="17"/>
                      <a:pt x="44" y="38"/>
                      <a:pt x="52" y="49"/>
                    </a:cubicBezTo>
                    <a:cubicBezTo>
                      <a:pt x="62" y="63"/>
                      <a:pt x="126" y="142"/>
                      <a:pt x="93" y="194"/>
                    </a:cubicBezTo>
                    <a:cubicBezTo>
                      <a:pt x="91" y="197"/>
                      <a:pt x="86" y="196"/>
                      <a:pt x="85" y="193"/>
                    </a:cubicBezTo>
                    <a:close/>
                  </a:path>
                </a:pathLst>
              </a:custGeom>
              <a:solidFill>
                <a:srgbClr val="D8B0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0" name="îṧ1iḋê"/>
              <p:cNvSpPr/>
              <p:nvPr/>
            </p:nvSpPr>
            <p:spPr bwMode="auto">
              <a:xfrm>
                <a:off x="8136405" y="2296463"/>
                <a:ext cx="117001" cy="112860"/>
              </a:xfrm>
              <a:custGeom>
                <a:avLst/>
                <a:gdLst>
                  <a:gd name="T0" fmla="*/ 134 w 134"/>
                  <a:gd name="T1" fmla="*/ 0 h 130"/>
                  <a:gd name="T2" fmla="*/ 4 w 134"/>
                  <a:gd name="T3" fmla="*/ 94 h 130"/>
                  <a:gd name="T4" fmla="*/ 48 w 134"/>
                  <a:gd name="T5" fmla="*/ 130 h 130"/>
                  <a:gd name="T6" fmla="*/ 134 w 134"/>
                  <a:gd name="T7" fmla="*/ 0 h 130"/>
                </a:gdLst>
                <a:ahLst/>
                <a:cxnLst>
                  <a:cxn ang="0">
                    <a:pos x="T0" y="T1"/>
                  </a:cxn>
                  <a:cxn ang="0">
                    <a:pos x="T2" y="T3"/>
                  </a:cxn>
                  <a:cxn ang="0">
                    <a:pos x="T4" y="T5"/>
                  </a:cxn>
                  <a:cxn ang="0">
                    <a:pos x="T6" y="T7"/>
                  </a:cxn>
                </a:cxnLst>
                <a:rect l="0" t="0" r="r" b="b"/>
                <a:pathLst>
                  <a:path w="134" h="130">
                    <a:moveTo>
                      <a:pt x="134" y="0"/>
                    </a:moveTo>
                    <a:cubicBezTo>
                      <a:pt x="4" y="94"/>
                      <a:pt x="4" y="94"/>
                      <a:pt x="4" y="94"/>
                    </a:cubicBezTo>
                    <a:cubicBezTo>
                      <a:pt x="0" y="122"/>
                      <a:pt x="48" y="130"/>
                      <a:pt x="48" y="130"/>
                    </a:cubicBezTo>
                    <a:cubicBezTo>
                      <a:pt x="68" y="74"/>
                      <a:pt x="134" y="0"/>
                      <a:pt x="134" y="0"/>
                    </a:cubicBezTo>
                  </a:path>
                </a:pathLst>
              </a:custGeom>
              <a:solidFill>
                <a:srgbClr val="F1D1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1" name="îṥļîḋe"/>
              <p:cNvSpPr/>
              <p:nvPr/>
            </p:nvSpPr>
            <p:spPr bwMode="auto">
              <a:xfrm>
                <a:off x="8108448" y="2188263"/>
                <a:ext cx="82832" cy="94222"/>
              </a:xfrm>
              <a:custGeom>
                <a:avLst/>
                <a:gdLst>
                  <a:gd name="T0" fmla="*/ 0 w 95"/>
                  <a:gd name="T1" fmla="*/ 0 h 108"/>
                  <a:gd name="T2" fmla="*/ 95 w 95"/>
                  <a:gd name="T3" fmla="*/ 108 h 108"/>
                  <a:gd name="T4" fmla="*/ 0 w 95"/>
                  <a:gd name="T5" fmla="*/ 0 h 108"/>
                </a:gdLst>
                <a:ahLst/>
                <a:cxnLst>
                  <a:cxn ang="0">
                    <a:pos x="T0" y="T1"/>
                  </a:cxn>
                  <a:cxn ang="0">
                    <a:pos x="T2" y="T3"/>
                  </a:cxn>
                  <a:cxn ang="0">
                    <a:pos x="T4" y="T5"/>
                  </a:cxn>
                </a:cxnLst>
                <a:rect l="0" t="0" r="r" b="b"/>
                <a:pathLst>
                  <a:path w="95" h="108">
                    <a:moveTo>
                      <a:pt x="0" y="0"/>
                    </a:moveTo>
                    <a:cubicBezTo>
                      <a:pt x="95" y="108"/>
                      <a:pt x="95" y="108"/>
                      <a:pt x="95" y="108"/>
                    </a:cubicBezTo>
                    <a:cubicBezTo>
                      <a:pt x="95" y="108"/>
                      <a:pt x="34" y="89"/>
                      <a:pt x="0" y="0"/>
                    </a:cubicBezTo>
                    <a:close/>
                  </a:path>
                </a:pathLst>
              </a:custGeom>
              <a:solidFill>
                <a:srgbClr val="352A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2" name="ïś1íḑè"/>
              <p:cNvSpPr/>
              <p:nvPr/>
            </p:nvSpPr>
            <p:spPr bwMode="auto">
              <a:xfrm>
                <a:off x="8247193" y="2356516"/>
                <a:ext cx="82832" cy="93704"/>
              </a:xfrm>
              <a:custGeom>
                <a:avLst/>
                <a:gdLst>
                  <a:gd name="T0" fmla="*/ 0 w 95"/>
                  <a:gd name="T1" fmla="*/ 0 h 108"/>
                  <a:gd name="T2" fmla="*/ 95 w 95"/>
                  <a:gd name="T3" fmla="*/ 108 h 108"/>
                  <a:gd name="T4" fmla="*/ 0 w 95"/>
                  <a:gd name="T5" fmla="*/ 0 h 108"/>
                </a:gdLst>
                <a:ahLst/>
                <a:cxnLst>
                  <a:cxn ang="0">
                    <a:pos x="T0" y="T1"/>
                  </a:cxn>
                  <a:cxn ang="0">
                    <a:pos x="T2" y="T3"/>
                  </a:cxn>
                  <a:cxn ang="0">
                    <a:pos x="T4" y="T5"/>
                  </a:cxn>
                </a:cxnLst>
                <a:rect l="0" t="0" r="r" b="b"/>
                <a:pathLst>
                  <a:path w="95" h="108">
                    <a:moveTo>
                      <a:pt x="0" y="0"/>
                    </a:moveTo>
                    <a:cubicBezTo>
                      <a:pt x="95" y="108"/>
                      <a:pt x="95" y="108"/>
                      <a:pt x="95" y="108"/>
                    </a:cubicBezTo>
                    <a:cubicBezTo>
                      <a:pt x="95" y="108"/>
                      <a:pt x="34" y="89"/>
                      <a:pt x="0" y="0"/>
                    </a:cubicBezTo>
                    <a:close/>
                  </a:path>
                </a:pathLst>
              </a:custGeom>
              <a:solidFill>
                <a:srgbClr val="352A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3" name="îSļîḑè"/>
              <p:cNvSpPr/>
              <p:nvPr/>
            </p:nvSpPr>
            <p:spPr bwMode="auto">
              <a:xfrm>
                <a:off x="8031311" y="2402592"/>
                <a:ext cx="103540" cy="78174"/>
              </a:xfrm>
              <a:custGeom>
                <a:avLst/>
                <a:gdLst>
                  <a:gd name="T0" fmla="*/ 111 w 119"/>
                  <a:gd name="T1" fmla="*/ 80 h 90"/>
                  <a:gd name="T2" fmla="*/ 54 w 119"/>
                  <a:gd name="T3" fmla="*/ 61 h 90"/>
                  <a:gd name="T4" fmla="*/ 1 w 119"/>
                  <a:gd name="T5" fmla="*/ 35 h 90"/>
                  <a:gd name="T6" fmla="*/ 73 w 119"/>
                  <a:gd name="T7" fmla="*/ 14 h 90"/>
                  <a:gd name="T8" fmla="*/ 111 w 119"/>
                  <a:gd name="T9" fmla="*/ 80 h 90"/>
                </a:gdLst>
                <a:ahLst/>
                <a:cxnLst>
                  <a:cxn ang="0">
                    <a:pos x="T0" y="T1"/>
                  </a:cxn>
                  <a:cxn ang="0">
                    <a:pos x="T2" y="T3"/>
                  </a:cxn>
                  <a:cxn ang="0">
                    <a:pos x="T4" y="T5"/>
                  </a:cxn>
                  <a:cxn ang="0">
                    <a:pos x="T6" y="T7"/>
                  </a:cxn>
                  <a:cxn ang="0">
                    <a:pos x="T8" y="T9"/>
                  </a:cxn>
                </a:cxnLst>
                <a:rect l="0" t="0" r="r" b="b"/>
                <a:pathLst>
                  <a:path w="119" h="90">
                    <a:moveTo>
                      <a:pt x="111" y="80"/>
                    </a:moveTo>
                    <a:cubicBezTo>
                      <a:pt x="102" y="90"/>
                      <a:pt x="82" y="72"/>
                      <a:pt x="54" y="61"/>
                    </a:cubicBezTo>
                    <a:cubicBezTo>
                      <a:pt x="27" y="49"/>
                      <a:pt x="0" y="48"/>
                      <a:pt x="1" y="35"/>
                    </a:cubicBezTo>
                    <a:cubicBezTo>
                      <a:pt x="1" y="23"/>
                      <a:pt x="38" y="0"/>
                      <a:pt x="73" y="14"/>
                    </a:cubicBezTo>
                    <a:cubicBezTo>
                      <a:pt x="109" y="29"/>
                      <a:pt x="119" y="71"/>
                      <a:pt x="111" y="80"/>
                    </a:cubicBezTo>
                    <a:close/>
                  </a:path>
                </a:pathLst>
              </a:custGeom>
              <a:solidFill>
                <a:srgbClr val="CB56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4" name="iślîḍè"/>
              <p:cNvSpPr/>
              <p:nvPr/>
            </p:nvSpPr>
            <p:spPr bwMode="auto">
              <a:xfrm>
                <a:off x="8031311" y="2430547"/>
                <a:ext cx="85421" cy="43487"/>
              </a:xfrm>
              <a:custGeom>
                <a:avLst/>
                <a:gdLst>
                  <a:gd name="T0" fmla="*/ 58 w 98"/>
                  <a:gd name="T1" fmla="*/ 9 h 50"/>
                  <a:gd name="T2" fmla="*/ 28 w 98"/>
                  <a:gd name="T3" fmla="*/ 1 h 50"/>
                  <a:gd name="T4" fmla="*/ 1 w 98"/>
                  <a:gd name="T5" fmla="*/ 2 h 50"/>
                  <a:gd name="T6" fmla="*/ 1 w 98"/>
                  <a:gd name="T7" fmla="*/ 3 h 50"/>
                  <a:gd name="T8" fmla="*/ 54 w 98"/>
                  <a:gd name="T9" fmla="*/ 29 h 50"/>
                  <a:gd name="T10" fmla="*/ 98 w 98"/>
                  <a:gd name="T11" fmla="*/ 50 h 50"/>
                  <a:gd name="T12" fmla="*/ 58 w 98"/>
                  <a:gd name="T13" fmla="*/ 9 h 50"/>
                </a:gdLst>
                <a:ahLst/>
                <a:cxnLst>
                  <a:cxn ang="0">
                    <a:pos x="T0" y="T1"/>
                  </a:cxn>
                  <a:cxn ang="0">
                    <a:pos x="T2" y="T3"/>
                  </a:cxn>
                  <a:cxn ang="0">
                    <a:pos x="T4" y="T5"/>
                  </a:cxn>
                  <a:cxn ang="0">
                    <a:pos x="T6" y="T7"/>
                  </a:cxn>
                  <a:cxn ang="0">
                    <a:pos x="T8" y="T9"/>
                  </a:cxn>
                  <a:cxn ang="0">
                    <a:pos x="T10" y="T11"/>
                  </a:cxn>
                  <a:cxn ang="0">
                    <a:pos x="T12" y="T13"/>
                  </a:cxn>
                </a:cxnLst>
                <a:rect l="0" t="0" r="r" b="b"/>
                <a:pathLst>
                  <a:path w="98" h="50">
                    <a:moveTo>
                      <a:pt x="58" y="9"/>
                    </a:moveTo>
                    <a:cubicBezTo>
                      <a:pt x="49" y="5"/>
                      <a:pt x="39" y="2"/>
                      <a:pt x="28" y="1"/>
                    </a:cubicBezTo>
                    <a:cubicBezTo>
                      <a:pt x="19" y="0"/>
                      <a:pt x="10" y="3"/>
                      <a:pt x="1" y="2"/>
                    </a:cubicBezTo>
                    <a:cubicBezTo>
                      <a:pt x="1" y="3"/>
                      <a:pt x="1" y="3"/>
                      <a:pt x="1" y="3"/>
                    </a:cubicBezTo>
                    <a:cubicBezTo>
                      <a:pt x="0" y="16"/>
                      <a:pt x="27" y="17"/>
                      <a:pt x="54" y="29"/>
                    </a:cubicBezTo>
                    <a:cubicBezTo>
                      <a:pt x="73" y="36"/>
                      <a:pt x="88" y="47"/>
                      <a:pt x="98" y="50"/>
                    </a:cubicBezTo>
                    <a:cubicBezTo>
                      <a:pt x="88" y="34"/>
                      <a:pt x="76" y="18"/>
                      <a:pt x="58" y="9"/>
                    </a:cubicBezTo>
                    <a:close/>
                  </a:path>
                </a:pathLst>
              </a:custGeom>
              <a:solidFill>
                <a:srgbClr val="9B461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5" name="ï$ḷiḍè"/>
              <p:cNvSpPr/>
              <p:nvPr/>
            </p:nvSpPr>
            <p:spPr bwMode="auto">
              <a:xfrm>
                <a:off x="8050466" y="2408805"/>
                <a:ext cx="75585" cy="38309"/>
              </a:xfrm>
              <a:custGeom>
                <a:avLst/>
                <a:gdLst>
                  <a:gd name="T0" fmla="*/ 87 w 87"/>
                  <a:gd name="T1" fmla="*/ 44 h 44"/>
                  <a:gd name="T2" fmla="*/ 51 w 87"/>
                  <a:gd name="T3" fmla="*/ 7 h 44"/>
                  <a:gd name="T4" fmla="*/ 0 w 87"/>
                  <a:gd name="T5" fmla="*/ 8 h 44"/>
                  <a:gd name="T6" fmla="*/ 87 w 87"/>
                  <a:gd name="T7" fmla="*/ 44 h 44"/>
                </a:gdLst>
                <a:ahLst/>
                <a:cxnLst>
                  <a:cxn ang="0">
                    <a:pos x="T0" y="T1"/>
                  </a:cxn>
                  <a:cxn ang="0">
                    <a:pos x="T2" y="T3"/>
                  </a:cxn>
                  <a:cxn ang="0">
                    <a:pos x="T4" y="T5"/>
                  </a:cxn>
                  <a:cxn ang="0">
                    <a:pos x="T6" y="T7"/>
                  </a:cxn>
                </a:cxnLst>
                <a:rect l="0" t="0" r="r" b="b"/>
                <a:pathLst>
                  <a:path w="87" h="44">
                    <a:moveTo>
                      <a:pt x="87" y="44"/>
                    </a:moveTo>
                    <a:cubicBezTo>
                      <a:pt x="82" y="30"/>
                      <a:pt x="70" y="15"/>
                      <a:pt x="51" y="7"/>
                    </a:cubicBezTo>
                    <a:cubicBezTo>
                      <a:pt x="33" y="0"/>
                      <a:pt x="14" y="2"/>
                      <a:pt x="0" y="8"/>
                    </a:cubicBezTo>
                    <a:lnTo>
                      <a:pt x="87" y="4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6" name="ïś1îḑe"/>
              <p:cNvSpPr/>
              <p:nvPr/>
            </p:nvSpPr>
            <p:spPr bwMode="auto">
              <a:xfrm>
                <a:off x="8107930" y="2438832"/>
                <a:ext cx="226236" cy="79209"/>
              </a:xfrm>
              <a:custGeom>
                <a:avLst/>
                <a:gdLst>
                  <a:gd name="T0" fmla="*/ 2 w 260"/>
                  <a:gd name="T1" fmla="*/ 89 h 91"/>
                  <a:gd name="T2" fmla="*/ 0 w 260"/>
                  <a:gd name="T3" fmla="*/ 91 h 91"/>
                  <a:gd name="T4" fmla="*/ 2 w 260"/>
                  <a:gd name="T5" fmla="*/ 89 h 91"/>
                  <a:gd name="T6" fmla="*/ 2 w 260"/>
                  <a:gd name="T7" fmla="*/ 89 h 91"/>
                  <a:gd name="T8" fmla="*/ 156 w 260"/>
                  <a:gd name="T9" fmla="*/ 0 h 91"/>
                  <a:gd name="T10" fmla="*/ 2 w 260"/>
                  <a:gd name="T11" fmla="*/ 89 h 91"/>
                  <a:gd name="T12" fmla="*/ 168 w 260"/>
                  <a:gd name="T13" fmla="*/ 8 h 91"/>
                  <a:gd name="T14" fmla="*/ 260 w 260"/>
                  <a:gd name="T15" fmla="*/ 39 h 91"/>
                  <a:gd name="T16" fmla="*/ 156 w 260"/>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91">
                    <a:moveTo>
                      <a:pt x="2" y="89"/>
                    </a:moveTo>
                    <a:cubicBezTo>
                      <a:pt x="1" y="90"/>
                      <a:pt x="0" y="91"/>
                      <a:pt x="0" y="91"/>
                    </a:cubicBezTo>
                    <a:cubicBezTo>
                      <a:pt x="2" y="89"/>
                      <a:pt x="2" y="89"/>
                      <a:pt x="2" y="89"/>
                    </a:cubicBezTo>
                    <a:cubicBezTo>
                      <a:pt x="2" y="89"/>
                      <a:pt x="2" y="89"/>
                      <a:pt x="2" y="89"/>
                    </a:cubicBezTo>
                    <a:moveTo>
                      <a:pt x="156" y="0"/>
                    </a:moveTo>
                    <a:cubicBezTo>
                      <a:pt x="112" y="0"/>
                      <a:pt x="58" y="20"/>
                      <a:pt x="2" y="89"/>
                    </a:cubicBezTo>
                    <a:cubicBezTo>
                      <a:pt x="16" y="75"/>
                      <a:pt x="85" y="8"/>
                      <a:pt x="168" y="8"/>
                    </a:cubicBezTo>
                    <a:cubicBezTo>
                      <a:pt x="198" y="8"/>
                      <a:pt x="229" y="16"/>
                      <a:pt x="260" y="39"/>
                    </a:cubicBezTo>
                    <a:cubicBezTo>
                      <a:pt x="260" y="39"/>
                      <a:pt x="218" y="0"/>
                      <a:pt x="156" y="0"/>
                    </a:cubicBezTo>
                  </a:path>
                </a:pathLst>
              </a:custGeom>
              <a:solidFill>
                <a:srgbClr val="F1D1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7" name="íśḷïḋè"/>
              <p:cNvSpPr/>
              <p:nvPr/>
            </p:nvSpPr>
            <p:spPr bwMode="auto">
              <a:xfrm>
                <a:off x="7773494" y="1711976"/>
                <a:ext cx="52288" cy="113894"/>
              </a:xfrm>
              <a:custGeom>
                <a:avLst/>
                <a:gdLst>
                  <a:gd name="T0" fmla="*/ 101 w 101"/>
                  <a:gd name="T1" fmla="*/ 0 h 220"/>
                  <a:gd name="T2" fmla="*/ 3 w 101"/>
                  <a:gd name="T3" fmla="*/ 0 h 220"/>
                  <a:gd name="T4" fmla="*/ 3 w 101"/>
                  <a:gd name="T5" fmla="*/ 30 h 220"/>
                  <a:gd name="T6" fmla="*/ 65 w 101"/>
                  <a:gd name="T7" fmla="*/ 30 h 220"/>
                  <a:gd name="T8" fmla="*/ 0 w 101"/>
                  <a:gd name="T9" fmla="*/ 188 h 220"/>
                  <a:gd name="T10" fmla="*/ 0 w 101"/>
                  <a:gd name="T11" fmla="*/ 220 h 220"/>
                  <a:gd name="T12" fmla="*/ 101 w 101"/>
                  <a:gd name="T13" fmla="*/ 220 h 220"/>
                  <a:gd name="T14" fmla="*/ 101 w 101"/>
                  <a:gd name="T15" fmla="*/ 188 h 220"/>
                  <a:gd name="T16" fmla="*/ 35 w 101"/>
                  <a:gd name="T17" fmla="*/ 188 h 220"/>
                  <a:gd name="T18" fmla="*/ 101 w 101"/>
                  <a:gd name="T19" fmla="*/ 30 h 220"/>
                  <a:gd name="T20" fmla="*/ 101 w 101"/>
                  <a:gd name="T21"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220">
                    <a:moveTo>
                      <a:pt x="101" y="0"/>
                    </a:moveTo>
                    <a:lnTo>
                      <a:pt x="3" y="0"/>
                    </a:lnTo>
                    <a:lnTo>
                      <a:pt x="3" y="30"/>
                    </a:lnTo>
                    <a:lnTo>
                      <a:pt x="65" y="30"/>
                    </a:lnTo>
                    <a:lnTo>
                      <a:pt x="0" y="188"/>
                    </a:lnTo>
                    <a:lnTo>
                      <a:pt x="0" y="220"/>
                    </a:lnTo>
                    <a:lnTo>
                      <a:pt x="101" y="220"/>
                    </a:lnTo>
                    <a:lnTo>
                      <a:pt x="101" y="188"/>
                    </a:lnTo>
                    <a:lnTo>
                      <a:pt x="35" y="188"/>
                    </a:lnTo>
                    <a:lnTo>
                      <a:pt x="101" y="30"/>
                    </a:lnTo>
                    <a:lnTo>
                      <a:pt x="101" y="0"/>
                    </a:lnTo>
                    <a:close/>
                  </a:path>
                </a:pathLst>
              </a:custGeom>
              <a:solidFill>
                <a:srgbClr val="87878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8" name="ïṣlïďe"/>
              <p:cNvSpPr/>
              <p:nvPr/>
            </p:nvSpPr>
            <p:spPr bwMode="auto">
              <a:xfrm>
                <a:off x="7773494" y="1711976"/>
                <a:ext cx="52288" cy="113894"/>
              </a:xfrm>
              <a:custGeom>
                <a:avLst/>
                <a:gdLst>
                  <a:gd name="T0" fmla="*/ 101 w 101"/>
                  <a:gd name="T1" fmla="*/ 0 h 220"/>
                  <a:gd name="T2" fmla="*/ 3 w 101"/>
                  <a:gd name="T3" fmla="*/ 0 h 220"/>
                  <a:gd name="T4" fmla="*/ 3 w 101"/>
                  <a:gd name="T5" fmla="*/ 30 h 220"/>
                  <a:gd name="T6" fmla="*/ 65 w 101"/>
                  <a:gd name="T7" fmla="*/ 30 h 220"/>
                  <a:gd name="T8" fmla="*/ 0 w 101"/>
                  <a:gd name="T9" fmla="*/ 188 h 220"/>
                  <a:gd name="T10" fmla="*/ 0 w 101"/>
                  <a:gd name="T11" fmla="*/ 220 h 220"/>
                  <a:gd name="T12" fmla="*/ 101 w 101"/>
                  <a:gd name="T13" fmla="*/ 220 h 220"/>
                  <a:gd name="T14" fmla="*/ 101 w 101"/>
                  <a:gd name="T15" fmla="*/ 188 h 220"/>
                  <a:gd name="T16" fmla="*/ 35 w 101"/>
                  <a:gd name="T17" fmla="*/ 188 h 220"/>
                  <a:gd name="T18" fmla="*/ 101 w 101"/>
                  <a:gd name="T19" fmla="*/ 30 h 220"/>
                  <a:gd name="T20" fmla="*/ 101 w 101"/>
                  <a:gd name="T21"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220">
                    <a:moveTo>
                      <a:pt x="101" y="0"/>
                    </a:moveTo>
                    <a:lnTo>
                      <a:pt x="3" y="0"/>
                    </a:lnTo>
                    <a:lnTo>
                      <a:pt x="3" y="30"/>
                    </a:lnTo>
                    <a:lnTo>
                      <a:pt x="65" y="30"/>
                    </a:lnTo>
                    <a:lnTo>
                      <a:pt x="0" y="188"/>
                    </a:lnTo>
                    <a:lnTo>
                      <a:pt x="0" y="220"/>
                    </a:lnTo>
                    <a:lnTo>
                      <a:pt x="101" y="220"/>
                    </a:lnTo>
                    <a:lnTo>
                      <a:pt x="101" y="188"/>
                    </a:lnTo>
                    <a:lnTo>
                      <a:pt x="35" y="188"/>
                    </a:lnTo>
                    <a:lnTo>
                      <a:pt x="101" y="30"/>
                    </a:lnTo>
                    <a:lnTo>
                      <a:pt x="1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9" name="işlîdê"/>
              <p:cNvSpPr/>
              <p:nvPr/>
            </p:nvSpPr>
            <p:spPr bwMode="auto">
              <a:xfrm>
                <a:off x="7910168" y="1859521"/>
                <a:ext cx="77656" cy="84386"/>
              </a:xfrm>
              <a:custGeom>
                <a:avLst/>
                <a:gdLst>
                  <a:gd name="T0" fmla="*/ 96 w 150"/>
                  <a:gd name="T1" fmla="*/ 0 h 163"/>
                  <a:gd name="T2" fmla="*/ 82 w 150"/>
                  <a:gd name="T3" fmla="*/ 17 h 163"/>
                  <a:gd name="T4" fmla="*/ 118 w 150"/>
                  <a:gd name="T5" fmla="*/ 44 h 163"/>
                  <a:gd name="T6" fmla="*/ 13 w 150"/>
                  <a:gd name="T7" fmla="*/ 103 h 163"/>
                  <a:gd name="T8" fmla="*/ 0 w 150"/>
                  <a:gd name="T9" fmla="*/ 120 h 163"/>
                  <a:gd name="T10" fmla="*/ 57 w 150"/>
                  <a:gd name="T11" fmla="*/ 163 h 163"/>
                  <a:gd name="T12" fmla="*/ 69 w 150"/>
                  <a:gd name="T13" fmla="*/ 147 h 163"/>
                  <a:gd name="T14" fmla="*/ 34 w 150"/>
                  <a:gd name="T15" fmla="*/ 118 h 163"/>
                  <a:gd name="T16" fmla="*/ 136 w 150"/>
                  <a:gd name="T17" fmla="*/ 59 h 163"/>
                  <a:gd name="T18" fmla="*/ 150 w 150"/>
                  <a:gd name="T19" fmla="*/ 42 h 163"/>
                  <a:gd name="T20" fmla="*/ 96 w 150"/>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63">
                    <a:moveTo>
                      <a:pt x="96" y="0"/>
                    </a:moveTo>
                    <a:lnTo>
                      <a:pt x="82" y="17"/>
                    </a:lnTo>
                    <a:lnTo>
                      <a:pt x="118" y="44"/>
                    </a:lnTo>
                    <a:lnTo>
                      <a:pt x="13" y="103"/>
                    </a:lnTo>
                    <a:lnTo>
                      <a:pt x="0" y="120"/>
                    </a:lnTo>
                    <a:lnTo>
                      <a:pt x="57" y="163"/>
                    </a:lnTo>
                    <a:lnTo>
                      <a:pt x="69" y="147"/>
                    </a:lnTo>
                    <a:lnTo>
                      <a:pt x="34" y="118"/>
                    </a:lnTo>
                    <a:lnTo>
                      <a:pt x="136" y="59"/>
                    </a:lnTo>
                    <a:lnTo>
                      <a:pt x="150" y="42"/>
                    </a:lnTo>
                    <a:lnTo>
                      <a:pt x="96"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0" name="îşliḓê"/>
              <p:cNvSpPr/>
              <p:nvPr/>
            </p:nvSpPr>
            <p:spPr bwMode="auto">
              <a:xfrm>
                <a:off x="7910168" y="1859521"/>
                <a:ext cx="77656" cy="84386"/>
              </a:xfrm>
              <a:custGeom>
                <a:avLst/>
                <a:gdLst>
                  <a:gd name="T0" fmla="*/ 96 w 150"/>
                  <a:gd name="T1" fmla="*/ 0 h 163"/>
                  <a:gd name="T2" fmla="*/ 82 w 150"/>
                  <a:gd name="T3" fmla="*/ 17 h 163"/>
                  <a:gd name="T4" fmla="*/ 118 w 150"/>
                  <a:gd name="T5" fmla="*/ 44 h 163"/>
                  <a:gd name="T6" fmla="*/ 13 w 150"/>
                  <a:gd name="T7" fmla="*/ 103 h 163"/>
                  <a:gd name="T8" fmla="*/ 0 w 150"/>
                  <a:gd name="T9" fmla="*/ 120 h 163"/>
                  <a:gd name="T10" fmla="*/ 57 w 150"/>
                  <a:gd name="T11" fmla="*/ 163 h 163"/>
                  <a:gd name="T12" fmla="*/ 69 w 150"/>
                  <a:gd name="T13" fmla="*/ 147 h 163"/>
                  <a:gd name="T14" fmla="*/ 34 w 150"/>
                  <a:gd name="T15" fmla="*/ 118 h 163"/>
                  <a:gd name="T16" fmla="*/ 136 w 150"/>
                  <a:gd name="T17" fmla="*/ 59 h 163"/>
                  <a:gd name="T18" fmla="*/ 150 w 150"/>
                  <a:gd name="T19" fmla="*/ 42 h 163"/>
                  <a:gd name="T20" fmla="*/ 96 w 150"/>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63">
                    <a:moveTo>
                      <a:pt x="96" y="0"/>
                    </a:moveTo>
                    <a:lnTo>
                      <a:pt x="82" y="17"/>
                    </a:lnTo>
                    <a:lnTo>
                      <a:pt x="118" y="44"/>
                    </a:lnTo>
                    <a:lnTo>
                      <a:pt x="13" y="103"/>
                    </a:lnTo>
                    <a:lnTo>
                      <a:pt x="0" y="120"/>
                    </a:lnTo>
                    <a:lnTo>
                      <a:pt x="57" y="163"/>
                    </a:lnTo>
                    <a:lnTo>
                      <a:pt x="69" y="147"/>
                    </a:lnTo>
                    <a:lnTo>
                      <a:pt x="34" y="118"/>
                    </a:lnTo>
                    <a:lnTo>
                      <a:pt x="136" y="59"/>
                    </a:lnTo>
                    <a:lnTo>
                      <a:pt x="150" y="42"/>
                    </a:lnTo>
                    <a:lnTo>
                      <a:pt x="9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1" name="íŝḻîḑè"/>
              <p:cNvSpPr/>
              <p:nvPr/>
            </p:nvSpPr>
            <p:spPr bwMode="auto">
              <a:xfrm>
                <a:off x="7582462" y="1524050"/>
                <a:ext cx="100435" cy="156347"/>
              </a:xfrm>
              <a:custGeom>
                <a:avLst/>
                <a:gdLst>
                  <a:gd name="T0" fmla="*/ 73 w 194"/>
                  <a:gd name="T1" fmla="*/ 0 h 302"/>
                  <a:gd name="T2" fmla="*/ 63 w 194"/>
                  <a:gd name="T3" fmla="*/ 38 h 302"/>
                  <a:gd name="T4" fmla="*/ 140 w 194"/>
                  <a:gd name="T5" fmla="*/ 59 h 302"/>
                  <a:gd name="T6" fmla="*/ 11 w 194"/>
                  <a:gd name="T7" fmla="*/ 233 h 302"/>
                  <a:gd name="T8" fmla="*/ 0 w 194"/>
                  <a:gd name="T9" fmla="*/ 272 h 302"/>
                  <a:gd name="T10" fmla="*/ 125 w 194"/>
                  <a:gd name="T11" fmla="*/ 302 h 302"/>
                  <a:gd name="T12" fmla="*/ 135 w 194"/>
                  <a:gd name="T13" fmla="*/ 264 h 302"/>
                  <a:gd name="T14" fmla="*/ 54 w 194"/>
                  <a:gd name="T15" fmla="*/ 243 h 302"/>
                  <a:gd name="T16" fmla="*/ 184 w 194"/>
                  <a:gd name="T17" fmla="*/ 69 h 302"/>
                  <a:gd name="T18" fmla="*/ 194 w 194"/>
                  <a:gd name="T19" fmla="*/ 32 h 302"/>
                  <a:gd name="T20" fmla="*/ 73 w 194"/>
                  <a:gd name="T21"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302">
                    <a:moveTo>
                      <a:pt x="73" y="0"/>
                    </a:moveTo>
                    <a:lnTo>
                      <a:pt x="63" y="38"/>
                    </a:lnTo>
                    <a:lnTo>
                      <a:pt x="140" y="59"/>
                    </a:lnTo>
                    <a:lnTo>
                      <a:pt x="11" y="233"/>
                    </a:lnTo>
                    <a:lnTo>
                      <a:pt x="0" y="272"/>
                    </a:lnTo>
                    <a:lnTo>
                      <a:pt x="125" y="302"/>
                    </a:lnTo>
                    <a:lnTo>
                      <a:pt x="135" y="264"/>
                    </a:lnTo>
                    <a:lnTo>
                      <a:pt x="54" y="243"/>
                    </a:lnTo>
                    <a:lnTo>
                      <a:pt x="184" y="69"/>
                    </a:lnTo>
                    <a:lnTo>
                      <a:pt x="194" y="32"/>
                    </a:lnTo>
                    <a:lnTo>
                      <a:pt x="73" y="0"/>
                    </a:lnTo>
                    <a:close/>
                  </a:path>
                </a:pathLst>
              </a:custGeom>
              <a:solidFill>
                <a:srgbClr val="7A7A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2" name="í$ľíḋè"/>
              <p:cNvSpPr/>
              <p:nvPr/>
            </p:nvSpPr>
            <p:spPr bwMode="auto">
              <a:xfrm>
                <a:off x="7582462" y="1524050"/>
                <a:ext cx="100435" cy="156347"/>
              </a:xfrm>
              <a:custGeom>
                <a:avLst/>
                <a:gdLst>
                  <a:gd name="T0" fmla="*/ 73 w 194"/>
                  <a:gd name="T1" fmla="*/ 0 h 302"/>
                  <a:gd name="T2" fmla="*/ 63 w 194"/>
                  <a:gd name="T3" fmla="*/ 38 h 302"/>
                  <a:gd name="T4" fmla="*/ 140 w 194"/>
                  <a:gd name="T5" fmla="*/ 59 h 302"/>
                  <a:gd name="T6" fmla="*/ 11 w 194"/>
                  <a:gd name="T7" fmla="*/ 233 h 302"/>
                  <a:gd name="T8" fmla="*/ 0 w 194"/>
                  <a:gd name="T9" fmla="*/ 272 h 302"/>
                  <a:gd name="T10" fmla="*/ 125 w 194"/>
                  <a:gd name="T11" fmla="*/ 302 h 302"/>
                  <a:gd name="T12" fmla="*/ 135 w 194"/>
                  <a:gd name="T13" fmla="*/ 264 h 302"/>
                  <a:gd name="T14" fmla="*/ 54 w 194"/>
                  <a:gd name="T15" fmla="*/ 243 h 302"/>
                  <a:gd name="T16" fmla="*/ 184 w 194"/>
                  <a:gd name="T17" fmla="*/ 69 h 302"/>
                  <a:gd name="T18" fmla="*/ 194 w 194"/>
                  <a:gd name="T19" fmla="*/ 32 h 302"/>
                  <a:gd name="T20" fmla="*/ 73 w 194"/>
                  <a:gd name="T21"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302">
                    <a:moveTo>
                      <a:pt x="73" y="0"/>
                    </a:moveTo>
                    <a:lnTo>
                      <a:pt x="63" y="38"/>
                    </a:lnTo>
                    <a:lnTo>
                      <a:pt x="140" y="59"/>
                    </a:lnTo>
                    <a:lnTo>
                      <a:pt x="11" y="233"/>
                    </a:lnTo>
                    <a:lnTo>
                      <a:pt x="0" y="272"/>
                    </a:lnTo>
                    <a:lnTo>
                      <a:pt x="125" y="302"/>
                    </a:lnTo>
                    <a:lnTo>
                      <a:pt x="135" y="264"/>
                    </a:lnTo>
                    <a:lnTo>
                      <a:pt x="54" y="243"/>
                    </a:lnTo>
                    <a:lnTo>
                      <a:pt x="184" y="69"/>
                    </a:lnTo>
                    <a:lnTo>
                      <a:pt x="194" y="32"/>
                    </a:lnTo>
                    <a:lnTo>
                      <a:pt x="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grpSp>
      </p:grpSp>
      <p:grpSp>
        <p:nvGrpSpPr>
          <p:cNvPr id="9" name="组合 8"/>
          <p:cNvGrpSpPr/>
          <p:nvPr/>
        </p:nvGrpSpPr>
        <p:grpSpPr>
          <a:xfrm>
            <a:off x="5454501" y="2124148"/>
            <a:ext cx="1371564" cy="1444466"/>
            <a:chOff x="4990682" y="2200346"/>
            <a:chExt cx="1371564" cy="1444466"/>
          </a:xfrm>
        </p:grpSpPr>
        <p:sp>
          <p:nvSpPr>
            <p:cNvPr id="281" name="文本框 280"/>
            <p:cNvSpPr txBox="1"/>
            <p:nvPr/>
          </p:nvSpPr>
          <p:spPr>
            <a:xfrm>
              <a:off x="5181624" y="3275480"/>
              <a:ext cx="1142970" cy="369332"/>
            </a:xfrm>
            <a:prstGeom prst="rect">
              <a:avLst/>
            </a:prstGeom>
            <a:solidFill>
              <a:srgbClr val="86C7DA"/>
            </a:solid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小学生</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nvGrpSpPr>
            <p:cNvPr id="282" name="88c29f52-4437-46e5-b751-43edfc61ac1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4990682" y="2200346"/>
              <a:ext cx="1371564" cy="1116444"/>
              <a:chOff x="3295651" y="1085851"/>
              <a:chExt cx="5581650" cy="4543425"/>
            </a:xfrm>
          </p:grpSpPr>
          <p:sp>
            <p:nvSpPr>
              <p:cNvPr id="283" name="iSļïḍé"/>
              <p:cNvSpPr/>
              <p:nvPr/>
            </p:nvSpPr>
            <p:spPr bwMode="auto">
              <a:xfrm>
                <a:off x="5414963" y="1085851"/>
                <a:ext cx="866775" cy="1892300"/>
              </a:xfrm>
              <a:custGeom>
                <a:avLst/>
                <a:gdLst>
                  <a:gd name="T0" fmla="*/ 49 w 49"/>
                  <a:gd name="T1" fmla="*/ 24 h 107"/>
                  <a:gd name="T2" fmla="*/ 0 w 49"/>
                  <a:gd name="T3" fmla="*/ 38 h 107"/>
                  <a:gd name="T4" fmla="*/ 18 w 49"/>
                  <a:gd name="T5" fmla="*/ 87 h 107"/>
                  <a:gd name="T6" fmla="*/ 10 w 49"/>
                  <a:gd name="T7" fmla="*/ 98 h 107"/>
                  <a:gd name="T8" fmla="*/ 24 w 49"/>
                  <a:gd name="T9" fmla="*/ 107 h 107"/>
                  <a:gd name="T10" fmla="*/ 39 w 49"/>
                  <a:gd name="T11" fmla="*/ 100 h 107"/>
                  <a:gd name="T12" fmla="*/ 49 w 49"/>
                  <a:gd name="T13" fmla="*/ 24 h 107"/>
                </a:gdLst>
                <a:ahLst/>
                <a:cxnLst>
                  <a:cxn ang="0">
                    <a:pos x="T0" y="T1"/>
                  </a:cxn>
                  <a:cxn ang="0">
                    <a:pos x="T2" y="T3"/>
                  </a:cxn>
                  <a:cxn ang="0">
                    <a:pos x="T4" y="T5"/>
                  </a:cxn>
                  <a:cxn ang="0">
                    <a:pos x="T6" y="T7"/>
                  </a:cxn>
                  <a:cxn ang="0">
                    <a:pos x="T8" y="T9"/>
                  </a:cxn>
                  <a:cxn ang="0">
                    <a:pos x="T10" y="T11"/>
                  </a:cxn>
                  <a:cxn ang="0">
                    <a:pos x="T12" y="T13"/>
                  </a:cxn>
                </a:cxnLst>
                <a:rect l="0" t="0" r="r" b="b"/>
                <a:pathLst>
                  <a:path w="49" h="107">
                    <a:moveTo>
                      <a:pt x="49" y="24"/>
                    </a:moveTo>
                    <a:cubicBezTo>
                      <a:pt x="40" y="2"/>
                      <a:pt x="0" y="0"/>
                      <a:pt x="0" y="38"/>
                    </a:cubicBezTo>
                    <a:cubicBezTo>
                      <a:pt x="0" y="68"/>
                      <a:pt x="18" y="68"/>
                      <a:pt x="18" y="87"/>
                    </a:cubicBezTo>
                    <a:cubicBezTo>
                      <a:pt x="18" y="95"/>
                      <a:pt x="10" y="98"/>
                      <a:pt x="10" y="98"/>
                    </a:cubicBezTo>
                    <a:cubicBezTo>
                      <a:pt x="10" y="98"/>
                      <a:pt x="11" y="107"/>
                      <a:pt x="24" y="107"/>
                    </a:cubicBezTo>
                    <a:cubicBezTo>
                      <a:pt x="35" y="107"/>
                      <a:pt x="39" y="100"/>
                      <a:pt x="39" y="100"/>
                    </a:cubicBezTo>
                    <a:lnTo>
                      <a:pt x="49" y="24"/>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 name="îS1ïḑé"/>
              <p:cNvSpPr/>
              <p:nvPr/>
            </p:nvSpPr>
            <p:spPr bwMode="auto">
              <a:xfrm>
                <a:off x="7412038" y="1085851"/>
                <a:ext cx="865188" cy="1892300"/>
              </a:xfrm>
              <a:custGeom>
                <a:avLst/>
                <a:gdLst>
                  <a:gd name="T0" fmla="*/ 0 w 49"/>
                  <a:gd name="T1" fmla="*/ 24 h 107"/>
                  <a:gd name="T2" fmla="*/ 49 w 49"/>
                  <a:gd name="T3" fmla="*/ 38 h 107"/>
                  <a:gd name="T4" fmla="*/ 30 w 49"/>
                  <a:gd name="T5" fmla="*/ 87 h 107"/>
                  <a:gd name="T6" fmla="*/ 39 w 49"/>
                  <a:gd name="T7" fmla="*/ 98 h 107"/>
                  <a:gd name="T8" fmla="*/ 24 w 49"/>
                  <a:gd name="T9" fmla="*/ 107 h 107"/>
                  <a:gd name="T10" fmla="*/ 9 w 49"/>
                  <a:gd name="T11" fmla="*/ 100 h 107"/>
                  <a:gd name="T12" fmla="*/ 0 w 49"/>
                  <a:gd name="T13" fmla="*/ 24 h 107"/>
                </a:gdLst>
                <a:ahLst/>
                <a:cxnLst>
                  <a:cxn ang="0">
                    <a:pos x="T0" y="T1"/>
                  </a:cxn>
                  <a:cxn ang="0">
                    <a:pos x="T2" y="T3"/>
                  </a:cxn>
                  <a:cxn ang="0">
                    <a:pos x="T4" y="T5"/>
                  </a:cxn>
                  <a:cxn ang="0">
                    <a:pos x="T6" y="T7"/>
                  </a:cxn>
                  <a:cxn ang="0">
                    <a:pos x="T8" y="T9"/>
                  </a:cxn>
                  <a:cxn ang="0">
                    <a:pos x="T10" y="T11"/>
                  </a:cxn>
                  <a:cxn ang="0">
                    <a:pos x="T12" y="T13"/>
                  </a:cxn>
                </a:cxnLst>
                <a:rect l="0" t="0" r="r" b="b"/>
                <a:pathLst>
                  <a:path w="49" h="107">
                    <a:moveTo>
                      <a:pt x="0" y="24"/>
                    </a:moveTo>
                    <a:cubicBezTo>
                      <a:pt x="9" y="2"/>
                      <a:pt x="49" y="0"/>
                      <a:pt x="49" y="38"/>
                    </a:cubicBezTo>
                    <a:cubicBezTo>
                      <a:pt x="49" y="68"/>
                      <a:pt x="30" y="68"/>
                      <a:pt x="30" y="87"/>
                    </a:cubicBezTo>
                    <a:cubicBezTo>
                      <a:pt x="30" y="95"/>
                      <a:pt x="39" y="98"/>
                      <a:pt x="39" y="98"/>
                    </a:cubicBezTo>
                    <a:cubicBezTo>
                      <a:pt x="39" y="98"/>
                      <a:pt x="37" y="107"/>
                      <a:pt x="24" y="107"/>
                    </a:cubicBezTo>
                    <a:cubicBezTo>
                      <a:pt x="13" y="107"/>
                      <a:pt x="9" y="100"/>
                      <a:pt x="9" y="100"/>
                    </a:cubicBezTo>
                    <a:lnTo>
                      <a:pt x="0" y="24"/>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 name="îṧḷïdê"/>
              <p:cNvSpPr/>
              <p:nvPr/>
            </p:nvSpPr>
            <p:spPr bwMode="auto">
              <a:xfrm>
                <a:off x="5821363" y="1262063"/>
                <a:ext cx="2049463" cy="1998663"/>
              </a:xfrm>
              <a:custGeom>
                <a:avLst/>
                <a:gdLst>
                  <a:gd name="T0" fmla="*/ 58 w 116"/>
                  <a:gd name="T1" fmla="*/ 8 h 113"/>
                  <a:gd name="T2" fmla="*/ 5 w 116"/>
                  <a:gd name="T3" fmla="*/ 76 h 113"/>
                  <a:gd name="T4" fmla="*/ 35 w 116"/>
                  <a:gd name="T5" fmla="*/ 113 h 113"/>
                  <a:gd name="T6" fmla="*/ 58 w 116"/>
                  <a:gd name="T7" fmla="*/ 113 h 113"/>
                  <a:gd name="T8" fmla="*/ 58 w 116"/>
                  <a:gd name="T9" fmla="*/ 113 h 113"/>
                  <a:gd name="T10" fmla="*/ 81 w 116"/>
                  <a:gd name="T11" fmla="*/ 113 h 113"/>
                  <a:gd name="T12" fmla="*/ 110 w 116"/>
                  <a:gd name="T13" fmla="*/ 76 h 113"/>
                  <a:gd name="T14" fmla="*/ 58 w 116"/>
                  <a:gd name="T15" fmla="*/ 8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13">
                    <a:moveTo>
                      <a:pt x="58" y="8"/>
                    </a:moveTo>
                    <a:cubicBezTo>
                      <a:pt x="51" y="0"/>
                      <a:pt x="0" y="10"/>
                      <a:pt x="5" y="76"/>
                    </a:cubicBezTo>
                    <a:cubicBezTo>
                      <a:pt x="8" y="101"/>
                      <a:pt x="35" y="113"/>
                      <a:pt x="35" y="113"/>
                    </a:cubicBezTo>
                    <a:cubicBezTo>
                      <a:pt x="58" y="113"/>
                      <a:pt x="58" y="113"/>
                      <a:pt x="58" y="113"/>
                    </a:cubicBezTo>
                    <a:cubicBezTo>
                      <a:pt x="58" y="113"/>
                      <a:pt x="58" y="113"/>
                      <a:pt x="58" y="113"/>
                    </a:cubicBezTo>
                    <a:cubicBezTo>
                      <a:pt x="81" y="113"/>
                      <a:pt x="81" y="113"/>
                      <a:pt x="81" y="113"/>
                    </a:cubicBezTo>
                    <a:cubicBezTo>
                      <a:pt x="81" y="113"/>
                      <a:pt x="108" y="101"/>
                      <a:pt x="110" y="76"/>
                    </a:cubicBezTo>
                    <a:cubicBezTo>
                      <a:pt x="116" y="10"/>
                      <a:pt x="65" y="0"/>
                      <a:pt x="58" y="8"/>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 name="ïṧlídé"/>
              <p:cNvSpPr/>
              <p:nvPr/>
            </p:nvSpPr>
            <p:spPr bwMode="auto">
              <a:xfrm>
                <a:off x="6457951" y="3454401"/>
                <a:ext cx="777875" cy="619125"/>
              </a:xfrm>
              <a:custGeom>
                <a:avLst/>
                <a:gdLst>
                  <a:gd name="T0" fmla="*/ 22 w 44"/>
                  <a:gd name="T1" fmla="*/ 35 h 35"/>
                  <a:gd name="T2" fmla="*/ 44 w 44"/>
                  <a:gd name="T3" fmla="*/ 18 h 35"/>
                  <a:gd name="T4" fmla="*/ 39 w 44"/>
                  <a:gd name="T5" fmla="*/ 0 h 35"/>
                  <a:gd name="T6" fmla="*/ 22 w 44"/>
                  <a:gd name="T7" fmla="*/ 0 h 35"/>
                  <a:gd name="T8" fmla="*/ 4 w 44"/>
                  <a:gd name="T9" fmla="*/ 0 h 35"/>
                  <a:gd name="T10" fmla="*/ 0 w 44"/>
                  <a:gd name="T11" fmla="*/ 18 h 35"/>
                  <a:gd name="T12" fmla="*/ 22 w 44"/>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44" h="35">
                    <a:moveTo>
                      <a:pt x="22" y="35"/>
                    </a:moveTo>
                    <a:cubicBezTo>
                      <a:pt x="44" y="18"/>
                      <a:pt x="44" y="18"/>
                      <a:pt x="44" y="18"/>
                    </a:cubicBezTo>
                    <a:cubicBezTo>
                      <a:pt x="44" y="18"/>
                      <a:pt x="41" y="14"/>
                      <a:pt x="39" y="0"/>
                    </a:cubicBezTo>
                    <a:cubicBezTo>
                      <a:pt x="22" y="0"/>
                      <a:pt x="22" y="0"/>
                      <a:pt x="22" y="0"/>
                    </a:cubicBezTo>
                    <a:cubicBezTo>
                      <a:pt x="4" y="0"/>
                      <a:pt x="4" y="0"/>
                      <a:pt x="4" y="0"/>
                    </a:cubicBezTo>
                    <a:cubicBezTo>
                      <a:pt x="3" y="14"/>
                      <a:pt x="0" y="18"/>
                      <a:pt x="0" y="18"/>
                    </a:cubicBezTo>
                    <a:lnTo>
                      <a:pt x="22" y="35"/>
                    </a:lnTo>
                    <a:close/>
                  </a:path>
                </a:pathLst>
              </a:custGeom>
              <a:solidFill>
                <a:srgbClr val="F0C8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 name="îšḷíḍè"/>
              <p:cNvSpPr/>
              <p:nvPr/>
            </p:nvSpPr>
            <p:spPr bwMode="auto">
              <a:xfrm>
                <a:off x="6527801" y="3454401"/>
                <a:ext cx="636588" cy="195263"/>
              </a:xfrm>
              <a:custGeom>
                <a:avLst/>
                <a:gdLst>
                  <a:gd name="T0" fmla="*/ 35 w 36"/>
                  <a:gd name="T1" fmla="*/ 0 h 11"/>
                  <a:gd name="T2" fmla="*/ 18 w 36"/>
                  <a:gd name="T3" fmla="*/ 0 h 11"/>
                  <a:gd name="T4" fmla="*/ 0 w 36"/>
                  <a:gd name="T5" fmla="*/ 0 h 11"/>
                  <a:gd name="T6" fmla="*/ 0 w 36"/>
                  <a:gd name="T7" fmla="*/ 4 h 11"/>
                  <a:gd name="T8" fmla="*/ 18 w 36"/>
                  <a:gd name="T9" fmla="*/ 11 h 11"/>
                  <a:gd name="T10" fmla="*/ 36 w 36"/>
                  <a:gd name="T11" fmla="*/ 4 h 11"/>
                  <a:gd name="T12" fmla="*/ 35 w 3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5" y="0"/>
                    </a:moveTo>
                    <a:cubicBezTo>
                      <a:pt x="18" y="0"/>
                      <a:pt x="18" y="0"/>
                      <a:pt x="18" y="0"/>
                    </a:cubicBezTo>
                    <a:cubicBezTo>
                      <a:pt x="0" y="0"/>
                      <a:pt x="0" y="0"/>
                      <a:pt x="0" y="0"/>
                    </a:cubicBezTo>
                    <a:cubicBezTo>
                      <a:pt x="0" y="2"/>
                      <a:pt x="0" y="3"/>
                      <a:pt x="0" y="4"/>
                    </a:cubicBezTo>
                    <a:cubicBezTo>
                      <a:pt x="5" y="8"/>
                      <a:pt x="11" y="11"/>
                      <a:pt x="18" y="11"/>
                    </a:cubicBezTo>
                    <a:cubicBezTo>
                      <a:pt x="24" y="11"/>
                      <a:pt x="30" y="8"/>
                      <a:pt x="36" y="4"/>
                    </a:cubicBezTo>
                    <a:cubicBezTo>
                      <a:pt x="36" y="3"/>
                      <a:pt x="35" y="2"/>
                      <a:pt x="35" y="0"/>
                    </a:cubicBezTo>
                    <a:close/>
                  </a:path>
                </a:pathLst>
              </a:custGeom>
              <a:solidFill>
                <a:srgbClr val="F0C8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8" name="i$lïḋe"/>
              <p:cNvSpPr/>
              <p:nvPr/>
            </p:nvSpPr>
            <p:spPr bwMode="auto">
              <a:xfrm>
                <a:off x="6192838" y="1581151"/>
                <a:ext cx="1289050" cy="1979613"/>
              </a:xfrm>
              <a:custGeom>
                <a:avLst/>
                <a:gdLst>
                  <a:gd name="T0" fmla="*/ 37 w 73"/>
                  <a:gd name="T1" fmla="*/ 112 h 112"/>
                  <a:gd name="T2" fmla="*/ 73 w 73"/>
                  <a:gd name="T3" fmla="*/ 55 h 112"/>
                  <a:gd name="T4" fmla="*/ 37 w 73"/>
                  <a:gd name="T5" fmla="*/ 0 h 112"/>
                  <a:gd name="T6" fmla="*/ 0 w 73"/>
                  <a:gd name="T7" fmla="*/ 55 h 112"/>
                  <a:gd name="T8" fmla="*/ 37 w 73"/>
                  <a:gd name="T9" fmla="*/ 112 h 112"/>
                </a:gdLst>
                <a:ahLst/>
                <a:cxnLst>
                  <a:cxn ang="0">
                    <a:pos x="T0" y="T1"/>
                  </a:cxn>
                  <a:cxn ang="0">
                    <a:pos x="T2" y="T3"/>
                  </a:cxn>
                  <a:cxn ang="0">
                    <a:pos x="T4" y="T5"/>
                  </a:cxn>
                  <a:cxn ang="0">
                    <a:pos x="T6" y="T7"/>
                  </a:cxn>
                  <a:cxn ang="0">
                    <a:pos x="T8" y="T9"/>
                  </a:cxn>
                </a:cxnLst>
                <a:rect l="0" t="0" r="r" b="b"/>
                <a:pathLst>
                  <a:path w="73" h="112">
                    <a:moveTo>
                      <a:pt x="37" y="112"/>
                    </a:moveTo>
                    <a:cubicBezTo>
                      <a:pt x="57" y="112"/>
                      <a:pt x="73" y="91"/>
                      <a:pt x="73" y="55"/>
                    </a:cubicBezTo>
                    <a:cubicBezTo>
                      <a:pt x="73" y="11"/>
                      <a:pt x="60" y="0"/>
                      <a:pt x="37" y="0"/>
                    </a:cubicBezTo>
                    <a:cubicBezTo>
                      <a:pt x="14" y="0"/>
                      <a:pt x="0" y="11"/>
                      <a:pt x="0" y="55"/>
                    </a:cubicBezTo>
                    <a:cubicBezTo>
                      <a:pt x="0" y="91"/>
                      <a:pt x="16" y="112"/>
                      <a:pt x="37" y="112"/>
                    </a:cubicBezTo>
                    <a:close/>
                  </a:path>
                </a:pathLst>
              </a:custGeom>
              <a:solidFill>
                <a:srgbClr val="FED9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9" name="îṧḻîḋé"/>
              <p:cNvSpPr/>
              <p:nvPr/>
            </p:nvSpPr>
            <p:spPr bwMode="auto">
              <a:xfrm>
                <a:off x="6846888" y="1581151"/>
                <a:ext cx="635000" cy="1979613"/>
              </a:xfrm>
              <a:custGeom>
                <a:avLst/>
                <a:gdLst>
                  <a:gd name="T0" fmla="*/ 0 w 36"/>
                  <a:gd name="T1" fmla="*/ 0 h 112"/>
                  <a:gd name="T2" fmla="*/ 0 w 36"/>
                  <a:gd name="T3" fmla="*/ 112 h 112"/>
                  <a:gd name="T4" fmla="*/ 36 w 36"/>
                  <a:gd name="T5" fmla="*/ 55 h 112"/>
                  <a:gd name="T6" fmla="*/ 0 w 36"/>
                  <a:gd name="T7" fmla="*/ 0 h 112"/>
                </a:gdLst>
                <a:ahLst/>
                <a:cxnLst>
                  <a:cxn ang="0">
                    <a:pos x="T0" y="T1"/>
                  </a:cxn>
                  <a:cxn ang="0">
                    <a:pos x="T2" y="T3"/>
                  </a:cxn>
                  <a:cxn ang="0">
                    <a:pos x="T4" y="T5"/>
                  </a:cxn>
                  <a:cxn ang="0">
                    <a:pos x="T6" y="T7"/>
                  </a:cxn>
                </a:cxnLst>
                <a:rect l="0" t="0" r="r" b="b"/>
                <a:pathLst>
                  <a:path w="36" h="112">
                    <a:moveTo>
                      <a:pt x="0" y="0"/>
                    </a:moveTo>
                    <a:cubicBezTo>
                      <a:pt x="0" y="112"/>
                      <a:pt x="0" y="112"/>
                      <a:pt x="0" y="112"/>
                    </a:cubicBezTo>
                    <a:cubicBezTo>
                      <a:pt x="21" y="112"/>
                      <a:pt x="36" y="91"/>
                      <a:pt x="36" y="55"/>
                    </a:cubicBezTo>
                    <a:cubicBezTo>
                      <a:pt x="36" y="11"/>
                      <a:pt x="23" y="1"/>
                      <a:pt x="0" y="0"/>
                    </a:cubicBezTo>
                    <a:close/>
                  </a:path>
                </a:pathLst>
              </a:custGeom>
              <a:solidFill>
                <a:srgbClr val="FFE1B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 name="î$ļîďe"/>
              <p:cNvSpPr/>
              <p:nvPr/>
            </p:nvSpPr>
            <p:spPr bwMode="auto">
              <a:xfrm>
                <a:off x="6051551" y="2341563"/>
                <a:ext cx="193675" cy="723900"/>
              </a:xfrm>
              <a:custGeom>
                <a:avLst/>
                <a:gdLst>
                  <a:gd name="T0" fmla="*/ 11 w 11"/>
                  <a:gd name="T1" fmla="*/ 35 h 41"/>
                  <a:gd name="T2" fmla="*/ 3 w 11"/>
                  <a:gd name="T3" fmla="*/ 27 h 41"/>
                  <a:gd name="T4" fmla="*/ 5 w 11"/>
                  <a:gd name="T5" fmla="*/ 2 h 41"/>
                  <a:gd name="T6" fmla="*/ 10 w 11"/>
                  <a:gd name="T7" fmla="*/ 3 h 41"/>
                  <a:gd name="T8" fmla="*/ 11 w 11"/>
                  <a:gd name="T9" fmla="*/ 35 h 41"/>
                </a:gdLst>
                <a:ahLst/>
                <a:cxnLst>
                  <a:cxn ang="0">
                    <a:pos x="T0" y="T1"/>
                  </a:cxn>
                  <a:cxn ang="0">
                    <a:pos x="T2" y="T3"/>
                  </a:cxn>
                  <a:cxn ang="0">
                    <a:pos x="T4" y="T5"/>
                  </a:cxn>
                  <a:cxn ang="0">
                    <a:pos x="T6" y="T7"/>
                  </a:cxn>
                  <a:cxn ang="0">
                    <a:pos x="T8" y="T9"/>
                  </a:cxn>
                </a:cxnLst>
                <a:rect l="0" t="0" r="r" b="b"/>
                <a:pathLst>
                  <a:path w="11" h="41">
                    <a:moveTo>
                      <a:pt x="11" y="35"/>
                    </a:moveTo>
                    <a:cubicBezTo>
                      <a:pt x="11" y="35"/>
                      <a:pt x="6" y="41"/>
                      <a:pt x="3" y="27"/>
                    </a:cubicBezTo>
                    <a:cubicBezTo>
                      <a:pt x="0" y="12"/>
                      <a:pt x="0" y="3"/>
                      <a:pt x="5" y="2"/>
                    </a:cubicBezTo>
                    <a:cubicBezTo>
                      <a:pt x="9" y="0"/>
                      <a:pt x="10" y="3"/>
                      <a:pt x="10" y="3"/>
                    </a:cubicBezTo>
                    <a:lnTo>
                      <a:pt x="11" y="35"/>
                    </a:lnTo>
                    <a:close/>
                  </a:path>
                </a:pathLst>
              </a:custGeom>
              <a:solidFill>
                <a:srgbClr val="FFD7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 name="ïślíḋe"/>
              <p:cNvSpPr/>
              <p:nvPr/>
            </p:nvSpPr>
            <p:spPr bwMode="auto">
              <a:xfrm>
                <a:off x="7446963" y="2341563"/>
                <a:ext cx="195263" cy="723900"/>
              </a:xfrm>
              <a:custGeom>
                <a:avLst/>
                <a:gdLst>
                  <a:gd name="T0" fmla="*/ 0 w 11"/>
                  <a:gd name="T1" fmla="*/ 35 h 41"/>
                  <a:gd name="T2" fmla="*/ 8 w 11"/>
                  <a:gd name="T3" fmla="*/ 27 h 41"/>
                  <a:gd name="T4" fmla="*/ 6 w 11"/>
                  <a:gd name="T5" fmla="*/ 2 h 41"/>
                  <a:gd name="T6" fmla="*/ 1 w 11"/>
                  <a:gd name="T7" fmla="*/ 3 h 41"/>
                  <a:gd name="T8" fmla="*/ 0 w 11"/>
                  <a:gd name="T9" fmla="*/ 35 h 41"/>
                </a:gdLst>
                <a:ahLst/>
                <a:cxnLst>
                  <a:cxn ang="0">
                    <a:pos x="T0" y="T1"/>
                  </a:cxn>
                  <a:cxn ang="0">
                    <a:pos x="T2" y="T3"/>
                  </a:cxn>
                  <a:cxn ang="0">
                    <a:pos x="T4" y="T5"/>
                  </a:cxn>
                  <a:cxn ang="0">
                    <a:pos x="T6" y="T7"/>
                  </a:cxn>
                  <a:cxn ang="0">
                    <a:pos x="T8" y="T9"/>
                  </a:cxn>
                </a:cxnLst>
                <a:rect l="0" t="0" r="r" b="b"/>
                <a:pathLst>
                  <a:path w="11" h="41">
                    <a:moveTo>
                      <a:pt x="0" y="35"/>
                    </a:moveTo>
                    <a:cubicBezTo>
                      <a:pt x="0" y="35"/>
                      <a:pt x="5" y="41"/>
                      <a:pt x="8" y="27"/>
                    </a:cubicBezTo>
                    <a:cubicBezTo>
                      <a:pt x="11" y="12"/>
                      <a:pt x="11" y="3"/>
                      <a:pt x="6" y="2"/>
                    </a:cubicBezTo>
                    <a:cubicBezTo>
                      <a:pt x="2" y="0"/>
                      <a:pt x="1" y="3"/>
                      <a:pt x="1" y="3"/>
                    </a:cubicBezTo>
                    <a:lnTo>
                      <a:pt x="0" y="35"/>
                    </a:lnTo>
                    <a:close/>
                  </a:path>
                </a:pathLst>
              </a:custGeom>
              <a:solidFill>
                <a:srgbClr val="FFD7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 name="íṣḻiḋé"/>
              <p:cNvSpPr/>
              <p:nvPr/>
            </p:nvSpPr>
            <p:spPr bwMode="auto">
              <a:xfrm>
                <a:off x="6086476" y="1385888"/>
                <a:ext cx="1536700" cy="1042988"/>
              </a:xfrm>
              <a:custGeom>
                <a:avLst/>
                <a:gdLst>
                  <a:gd name="T0" fmla="*/ 78 w 87"/>
                  <a:gd name="T1" fmla="*/ 59 h 59"/>
                  <a:gd name="T2" fmla="*/ 82 w 87"/>
                  <a:gd name="T3" fmla="*/ 59 h 59"/>
                  <a:gd name="T4" fmla="*/ 77 w 87"/>
                  <a:gd name="T5" fmla="*/ 18 h 59"/>
                  <a:gd name="T6" fmla="*/ 43 w 87"/>
                  <a:gd name="T7" fmla="*/ 2 h 59"/>
                  <a:gd name="T8" fmla="*/ 12 w 87"/>
                  <a:gd name="T9" fmla="*/ 19 h 59"/>
                  <a:gd name="T10" fmla="*/ 5 w 87"/>
                  <a:gd name="T11" fmla="*/ 59 h 59"/>
                  <a:gd name="T12" fmla="*/ 9 w 87"/>
                  <a:gd name="T13" fmla="*/ 59 h 59"/>
                  <a:gd name="T14" fmla="*/ 16 w 87"/>
                  <a:gd name="T15" fmla="*/ 39 h 59"/>
                  <a:gd name="T16" fmla="*/ 16 w 87"/>
                  <a:gd name="T17" fmla="*/ 59 h 59"/>
                  <a:gd name="T18" fmla="*/ 35 w 87"/>
                  <a:gd name="T19" fmla="*/ 59 h 59"/>
                  <a:gd name="T20" fmla="*/ 39 w 87"/>
                  <a:gd name="T21" fmla="*/ 48 h 59"/>
                  <a:gd name="T22" fmla="*/ 41 w 87"/>
                  <a:gd name="T23" fmla="*/ 58 h 59"/>
                  <a:gd name="T24" fmla="*/ 64 w 87"/>
                  <a:gd name="T25" fmla="*/ 58 h 59"/>
                  <a:gd name="T26" fmla="*/ 62 w 87"/>
                  <a:gd name="T27" fmla="*/ 37 h 59"/>
                  <a:gd name="T28" fmla="*/ 69 w 87"/>
                  <a:gd name="T29" fmla="*/ 58 h 59"/>
                  <a:gd name="T30" fmla="*/ 78 w 87"/>
                  <a:gd name="T31"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59">
                    <a:moveTo>
                      <a:pt x="78" y="59"/>
                    </a:moveTo>
                    <a:cubicBezTo>
                      <a:pt x="82" y="59"/>
                      <a:pt x="82" y="59"/>
                      <a:pt x="82" y="59"/>
                    </a:cubicBezTo>
                    <a:cubicBezTo>
                      <a:pt x="82" y="59"/>
                      <a:pt x="87" y="36"/>
                      <a:pt x="77" y="18"/>
                    </a:cubicBezTo>
                    <a:cubicBezTo>
                      <a:pt x="68" y="0"/>
                      <a:pt x="44" y="2"/>
                      <a:pt x="43" y="2"/>
                    </a:cubicBezTo>
                    <a:cubicBezTo>
                      <a:pt x="42" y="2"/>
                      <a:pt x="20" y="2"/>
                      <a:pt x="12" y="19"/>
                    </a:cubicBezTo>
                    <a:cubicBezTo>
                      <a:pt x="3" y="36"/>
                      <a:pt x="0" y="32"/>
                      <a:pt x="5" y="59"/>
                    </a:cubicBezTo>
                    <a:cubicBezTo>
                      <a:pt x="9" y="59"/>
                      <a:pt x="9" y="59"/>
                      <a:pt x="9" y="59"/>
                    </a:cubicBezTo>
                    <a:cubicBezTo>
                      <a:pt x="9" y="59"/>
                      <a:pt x="10" y="42"/>
                      <a:pt x="16" y="39"/>
                    </a:cubicBezTo>
                    <a:cubicBezTo>
                      <a:pt x="14" y="45"/>
                      <a:pt x="16" y="59"/>
                      <a:pt x="16" y="59"/>
                    </a:cubicBezTo>
                    <a:cubicBezTo>
                      <a:pt x="35" y="59"/>
                      <a:pt x="35" y="59"/>
                      <a:pt x="35" y="59"/>
                    </a:cubicBezTo>
                    <a:cubicBezTo>
                      <a:pt x="39" y="48"/>
                      <a:pt x="39" y="48"/>
                      <a:pt x="39" y="48"/>
                    </a:cubicBezTo>
                    <a:cubicBezTo>
                      <a:pt x="41" y="58"/>
                      <a:pt x="41" y="58"/>
                      <a:pt x="41" y="58"/>
                    </a:cubicBezTo>
                    <a:cubicBezTo>
                      <a:pt x="64" y="58"/>
                      <a:pt x="64" y="58"/>
                      <a:pt x="64" y="58"/>
                    </a:cubicBezTo>
                    <a:cubicBezTo>
                      <a:pt x="64" y="58"/>
                      <a:pt x="64" y="48"/>
                      <a:pt x="62" y="37"/>
                    </a:cubicBezTo>
                    <a:cubicBezTo>
                      <a:pt x="62" y="37"/>
                      <a:pt x="69" y="52"/>
                      <a:pt x="69" y="58"/>
                    </a:cubicBezTo>
                    <a:lnTo>
                      <a:pt x="78" y="59"/>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 name="ï$ļïḓè"/>
              <p:cNvSpPr/>
              <p:nvPr/>
            </p:nvSpPr>
            <p:spPr bwMode="auto">
              <a:xfrm>
                <a:off x="5538788" y="3897313"/>
                <a:ext cx="2614613" cy="1273175"/>
              </a:xfrm>
              <a:custGeom>
                <a:avLst/>
                <a:gdLst>
                  <a:gd name="T0" fmla="*/ 148 w 148"/>
                  <a:gd name="T1" fmla="*/ 72 h 72"/>
                  <a:gd name="T2" fmla="*/ 138 w 148"/>
                  <a:gd name="T3" fmla="*/ 20 h 72"/>
                  <a:gd name="T4" fmla="*/ 132 w 148"/>
                  <a:gd name="T5" fmla="*/ 13 h 72"/>
                  <a:gd name="T6" fmla="*/ 110 w 148"/>
                  <a:gd name="T7" fmla="*/ 1 h 72"/>
                  <a:gd name="T8" fmla="*/ 74 w 148"/>
                  <a:gd name="T9" fmla="*/ 0 h 72"/>
                  <a:gd name="T10" fmla="*/ 74 w 148"/>
                  <a:gd name="T11" fmla="*/ 0 h 72"/>
                  <a:gd name="T12" fmla="*/ 74 w 148"/>
                  <a:gd name="T13" fmla="*/ 0 h 72"/>
                  <a:gd name="T14" fmla="*/ 38 w 148"/>
                  <a:gd name="T15" fmla="*/ 1 h 72"/>
                  <a:gd name="T16" fmla="*/ 16 w 148"/>
                  <a:gd name="T17" fmla="*/ 13 h 72"/>
                  <a:gd name="T18" fmla="*/ 10 w 148"/>
                  <a:gd name="T19" fmla="*/ 20 h 72"/>
                  <a:gd name="T20" fmla="*/ 0 w 148"/>
                  <a:gd name="T21" fmla="*/ 72 h 72"/>
                  <a:gd name="T22" fmla="*/ 74 w 148"/>
                  <a:gd name="T23" fmla="*/ 72 h 72"/>
                  <a:gd name="T24" fmla="*/ 148 w 148"/>
                  <a:gd name="T2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72">
                    <a:moveTo>
                      <a:pt x="148" y="72"/>
                    </a:moveTo>
                    <a:cubicBezTo>
                      <a:pt x="138" y="20"/>
                      <a:pt x="138" y="20"/>
                      <a:pt x="138" y="20"/>
                    </a:cubicBezTo>
                    <a:cubicBezTo>
                      <a:pt x="137" y="17"/>
                      <a:pt x="135" y="15"/>
                      <a:pt x="132" y="13"/>
                    </a:cubicBezTo>
                    <a:cubicBezTo>
                      <a:pt x="110" y="1"/>
                      <a:pt x="110" y="1"/>
                      <a:pt x="110" y="1"/>
                    </a:cubicBezTo>
                    <a:cubicBezTo>
                      <a:pt x="74" y="0"/>
                      <a:pt x="74" y="0"/>
                      <a:pt x="74" y="0"/>
                    </a:cubicBezTo>
                    <a:cubicBezTo>
                      <a:pt x="74" y="0"/>
                      <a:pt x="74" y="0"/>
                      <a:pt x="74" y="0"/>
                    </a:cubicBezTo>
                    <a:cubicBezTo>
                      <a:pt x="74" y="0"/>
                      <a:pt x="74" y="0"/>
                      <a:pt x="74" y="0"/>
                    </a:cubicBezTo>
                    <a:cubicBezTo>
                      <a:pt x="38" y="1"/>
                      <a:pt x="38" y="1"/>
                      <a:pt x="38" y="1"/>
                    </a:cubicBezTo>
                    <a:cubicBezTo>
                      <a:pt x="16" y="13"/>
                      <a:pt x="16" y="13"/>
                      <a:pt x="16" y="13"/>
                    </a:cubicBezTo>
                    <a:cubicBezTo>
                      <a:pt x="13" y="15"/>
                      <a:pt x="11" y="17"/>
                      <a:pt x="10" y="20"/>
                    </a:cubicBezTo>
                    <a:cubicBezTo>
                      <a:pt x="0" y="72"/>
                      <a:pt x="0" y="72"/>
                      <a:pt x="0" y="72"/>
                    </a:cubicBezTo>
                    <a:cubicBezTo>
                      <a:pt x="74" y="72"/>
                      <a:pt x="74" y="72"/>
                      <a:pt x="74" y="72"/>
                    </a:cubicBezTo>
                    <a:lnTo>
                      <a:pt x="148" y="72"/>
                    </a:lnTo>
                    <a:close/>
                  </a:path>
                </a:pathLst>
              </a:custGeom>
              <a:solidFill>
                <a:srgbClr val="F05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 name="íṧľíḋè"/>
              <p:cNvSpPr/>
              <p:nvPr/>
            </p:nvSpPr>
            <p:spPr bwMode="auto">
              <a:xfrm>
                <a:off x="6192838" y="3649663"/>
                <a:ext cx="654050" cy="884238"/>
              </a:xfrm>
              <a:custGeom>
                <a:avLst/>
                <a:gdLst>
                  <a:gd name="T0" fmla="*/ 15 w 37"/>
                  <a:gd name="T1" fmla="*/ 0 h 50"/>
                  <a:gd name="T2" fmla="*/ 0 w 37"/>
                  <a:gd name="T3" fmla="*/ 13 h 50"/>
                  <a:gd name="T4" fmla="*/ 37 w 37"/>
                  <a:gd name="T5" fmla="*/ 14 h 50"/>
                  <a:gd name="T6" fmla="*/ 15 w 37"/>
                  <a:gd name="T7" fmla="*/ 0 h 50"/>
                </a:gdLst>
                <a:ahLst/>
                <a:cxnLst>
                  <a:cxn ang="0">
                    <a:pos x="T0" y="T1"/>
                  </a:cxn>
                  <a:cxn ang="0">
                    <a:pos x="T2" y="T3"/>
                  </a:cxn>
                  <a:cxn ang="0">
                    <a:pos x="T4" y="T5"/>
                  </a:cxn>
                  <a:cxn ang="0">
                    <a:pos x="T6" y="T7"/>
                  </a:cxn>
                </a:cxnLst>
                <a:rect l="0" t="0" r="r" b="b"/>
                <a:pathLst>
                  <a:path w="37" h="50">
                    <a:moveTo>
                      <a:pt x="15" y="0"/>
                    </a:moveTo>
                    <a:cubicBezTo>
                      <a:pt x="0" y="13"/>
                      <a:pt x="0" y="13"/>
                      <a:pt x="0" y="13"/>
                    </a:cubicBezTo>
                    <a:cubicBezTo>
                      <a:pt x="0" y="13"/>
                      <a:pt x="16" y="50"/>
                      <a:pt x="37" y="14"/>
                    </a:cubicBezTo>
                    <a:lnTo>
                      <a:pt x="15" y="0"/>
                    </a:lnTo>
                    <a:close/>
                  </a:path>
                </a:pathLst>
              </a:custGeom>
              <a:solidFill>
                <a:srgbClr val="F0F0F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 name="ïṡļîḓê"/>
              <p:cNvSpPr/>
              <p:nvPr/>
            </p:nvSpPr>
            <p:spPr bwMode="auto">
              <a:xfrm>
                <a:off x="6846888" y="3649663"/>
                <a:ext cx="635000" cy="884238"/>
              </a:xfrm>
              <a:custGeom>
                <a:avLst/>
                <a:gdLst>
                  <a:gd name="T0" fmla="*/ 22 w 36"/>
                  <a:gd name="T1" fmla="*/ 0 h 50"/>
                  <a:gd name="T2" fmla="*/ 36 w 36"/>
                  <a:gd name="T3" fmla="*/ 13 h 50"/>
                  <a:gd name="T4" fmla="*/ 0 w 36"/>
                  <a:gd name="T5" fmla="*/ 14 h 50"/>
                  <a:gd name="T6" fmla="*/ 22 w 36"/>
                  <a:gd name="T7" fmla="*/ 0 h 50"/>
                </a:gdLst>
                <a:ahLst/>
                <a:cxnLst>
                  <a:cxn ang="0">
                    <a:pos x="T0" y="T1"/>
                  </a:cxn>
                  <a:cxn ang="0">
                    <a:pos x="T2" y="T3"/>
                  </a:cxn>
                  <a:cxn ang="0">
                    <a:pos x="T4" y="T5"/>
                  </a:cxn>
                  <a:cxn ang="0">
                    <a:pos x="T6" y="T7"/>
                  </a:cxn>
                </a:cxnLst>
                <a:rect l="0" t="0" r="r" b="b"/>
                <a:pathLst>
                  <a:path w="36" h="50">
                    <a:moveTo>
                      <a:pt x="22" y="0"/>
                    </a:moveTo>
                    <a:cubicBezTo>
                      <a:pt x="36" y="13"/>
                      <a:pt x="36" y="13"/>
                      <a:pt x="36" y="13"/>
                    </a:cubicBezTo>
                    <a:cubicBezTo>
                      <a:pt x="36" y="13"/>
                      <a:pt x="21" y="50"/>
                      <a:pt x="0" y="14"/>
                    </a:cubicBezTo>
                    <a:lnTo>
                      <a:pt x="22" y="0"/>
                    </a:lnTo>
                    <a:close/>
                  </a:path>
                </a:pathLst>
              </a:custGeom>
              <a:solidFill>
                <a:srgbClr val="F0F0F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 name="ïšḻíḑe"/>
              <p:cNvSpPr/>
              <p:nvPr/>
            </p:nvSpPr>
            <p:spPr bwMode="auto">
              <a:xfrm>
                <a:off x="6140451" y="2676526"/>
                <a:ext cx="671513" cy="1362075"/>
              </a:xfrm>
              <a:custGeom>
                <a:avLst/>
                <a:gdLst>
                  <a:gd name="T0" fmla="*/ 38 w 38"/>
                  <a:gd name="T1" fmla="*/ 77 h 77"/>
                  <a:gd name="T2" fmla="*/ 31 w 38"/>
                  <a:gd name="T3" fmla="*/ 49 h 77"/>
                  <a:gd name="T4" fmla="*/ 13 w 38"/>
                  <a:gd name="T5" fmla="*/ 28 h 77"/>
                  <a:gd name="T6" fmla="*/ 5 w 38"/>
                  <a:gd name="T7" fmla="*/ 0 h 77"/>
                  <a:gd name="T8" fmla="*/ 1 w 38"/>
                  <a:gd name="T9" fmla="*/ 43 h 77"/>
                  <a:gd name="T10" fmla="*/ 22 w 38"/>
                  <a:gd name="T11" fmla="*/ 77 h 77"/>
                  <a:gd name="T12" fmla="*/ 38 w 38"/>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38" h="77">
                    <a:moveTo>
                      <a:pt x="38" y="77"/>
                    </a:moveTo>
                    <a:cubicBezTo>
                      <a:pt x="38" y="62"/>
                      <a:pt x="35" y="52"/>
                      <a:pt x="31" y="49"/>
                    </a:cubicBezTo>
                    <a:cubicBezTo>
                      <a:pt x="24" y="42"/>
                      <a:pt x="15" y="42"/>
                      <a:pt x="13" y="28"/>
                    </a:cubicBezTo>
                    <a:cubicBezTo>
                      <a:pt x="11" y="13"/>
                      <a:pt x="12" y="0"/>
                      <a:pt x="5" y="0"/>
                    </a:cubicBezTo>
                    <a:cubicBezTo>
                      <a:pt x="5" y="0"/>
                      <a:pt x="0" y="40"/>
                      <a:pt x="1" y="43"/>
                    </a:cubicBezTo>
                    <a:cubicBezTo>
                      <a:pt x="7" y="51"/>
                      <a:pt x="22" y="61"/>
                      <a:pt x="22" y="77"/>
                    </a:cubicBezTo>
                    <a:lnTo>
                      <a:pt x="38" y="77"/>
                    </a:lnTo>
                    <a:close/>
                  </a:path>
                </a:pathLst>
              </a:custGeom>
              <a:solidFill>
                <a:srgbClr val="FFE6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7" name="iṣ1iḍé"/>
              <p:cNvSpPr/>
              <p:nvPr/>
            </p:nvSpPr>
            <p:spPr bwMode="auto">
              <a:xfrm>
                <a:off x="6829426" y="2676526"/>
                <a:ext cx="688975" cy="1362075"/>
              </a:xfrm>
              <a:custGeom>
                <a:avLst/>
                <a:gdLst>
                  <a:gd name="T0" fmla="*/ 0 w 39"/>
                  <a:gd name="T1" fmla="*/ 77 h 77"/>
                  <a:gd name="T2" fmla="*/ 7 w 39"/>
                  <a:gd name="T3" fmla="*/ 49 h 77"/>
                  <a:gd name="T4" fmla="*/ 25 w 39"/>
                  <a:gd name="T5" fmla="*/ 28 h 77"/>
                  <a:gd name="T6" fmla="*/ 33 w 39"/>
                  <a:gd name="T7" fmla="*/ 0 h 77"/>
                  <a:gd name="T8" fmla="*/ 37 w 39"/>
                  <a:gd name="T9" fmla="*/ 43 h 77"/>
                  <a:gd name="T10" fmla="*/ 16 w 39"/>
                  <a:gd name="T11" fmla="*/ 77 h 77"/>
                  <a:gd name="T12" fmla="*/ 0 w 39"/>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39" h="77">
                    <a:moveTo>
                      <a:pt x="0" y="77"/>
                    </a:moveTo>
                    <a:cubicBezTo>
                      <a:pt x="0" y="62"/>
                      <a:pt x="3" y="52"/>
                      <a:pt x="7" y="49"/>
                    </a:cubicBezTo>
                    <a:cubicBezTo>
                      <a:pt x="14" y="42"/>
                      <a:pt x="23" y="42"/>
                      <a:pt x="25" y="28"/>
                    </a:cubicBezTo>
                    <a:cubicBezTo>
                      <a:pt x="27" y="13"/>
                      <a:pt x="26" y="0"/>
                      <a:pt x="33" y="0"/>
                    </a:cubicBezTo>
                    <a:cubicBezTo>
                      <a:pt x="33" y="0"/>
                      <a:pt x="39" y="40"/>
                      <a:pt x="37" y="43"/>
                    </a:cubicBezTo>
                    <a:cubicBezTo>
                      <a:pt x="31" y="51"/>
                      <a:pt x="16" y="61"/>
                      <a:pt x="16" y="77"/>
                    </a:cubicBezTo>
                    <a:lnTo>
                      <a:pt x="0" y="77"/>
                    </a:lnTo>
                    <a:close/>
                  </a:path>
                </a:pathLst>
              </a:custGeom>
              <a:solidFill>
                <a:srgbClr val="FED9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 name="íŝľíḓê"/>
              <p:cNvSpPr/>
              <p:nvPr/>
            </p:nvSpPr>
            <p:spPr bwMode="auto">
              <a:xfrm>
                <a:off x="6157913" y="3967163"/>
                <a:ext cx="671513" cy="1203325"/>
              </a:xfrm>
              <a:custGeom>
                <a:avLst/>
                <a:gdLst>
                  <a:gd name="T0" fmla="*/ 334 w 423"/>
                  <a:gd name="T1" fmla="*/ 758 h 758"/>
                  <a:gd name="T2" fmla="*/ 0 w 423"/>
                  <a:gd name="T3" fmla="*/ 758 h 758"/>
                  <a:gd name="T4" fmla="*/ 222 w 423"/>
                  <a:gd name="T5" fmla="*/ 0 h 758"/>
                  <a:gd name="T6" fmla="*/ 423 w 423"/>
                  <a:gd name="T7" fmla="*/ 0 h 758"/>
                  <a:gd name="T8" fmla="*/ 334 w 423"/>
                  <a:gd name="T9" fmla="*/ 758 h 758"/>
                </a:gdLst>
                <a:ahLst/>
                <a:cxnLst>
                  <a:cxn ang="0">
                    <a:pos x="T0" y="T1"/>
                  </a:cxn>
                  <a:cxn ang="0">
                    <a:pos x="T2" y="T3"/>
                  </a:cxn>
                  <a:cxn ang="0">
                    <a:pos x="T4" y="T5"/>
                  </a:cxn>
                  <a:cxn ang="0">
                    <a:pos x="T6" y="T7"/>
                  </a:cxn>
                  <a:cxn ang="0">
                    <a:pos x="T8" y="T9"/>
                  </a:cxn>
                </a:cxnLst>
                <a:rect l="0" t="0" r="r" b="b"/>
                <a:pathLst>
                  <a:path w="423" h="758">
                    <a:moveTo>
                      <a:pt x="334" y="758"/>
                    </a:moveTo>
                    <a:lnTo>
                      <a:pt x="0" y="758"/>
                    </a:lnTo>
                    <a:lnTo>
                      <a:pt x="222" y="0"/>
                    </a:lnTo>
                    <a:lnTo>
                      <a:pt x="423" y="0"/>
                    </a:lnTo>
                    <a:lnTo>
                      <a:pt x="334" y="758"/>
                    </a:lnTo>
                    <a:close/>
                  </a:path>
                </a:pathLst>
              </a:custGeom>
              <a:solidFill>
                <a:srgbClr val="DC3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 name="iṧľíḍe"/>
              <p:cNvSpPr/>
              <p:nvPr/>
            </p:nvSpPr>
            <p:spPr bwMode="auto">
              <a:xfrm>
                <a:off x="6811963" y="3967163"/>
                <a:ext cx="652463" cy="1203325"/>
              </a:xfrm>
              <a:custGeom>
                <a:avLst/>
                <a:gdLst>
                  <a:gd name="T0" fmla="*/ 89 w 411"/>
                  <a:gd name="T1" fmla="*/ 758 h 758"/>
                  <a:gd name="T2" fmla="*/ 411 w 411"/>
                  <a:gd name="T3" fmla="*/ 758 h 758"/>
                  <a:gd name="T4" fmla="*/ 189 w 411"/>
                  <a:gd name="T5" fmla="*/ 0 h 758"/>
                  <a:gd name="T6" fmla="*/ 0 w 411"/>
                  <a:gd name="T7" fmla="*/ 0 h 758"/>
                  <a:gd name="T8" fmla="*/ 89 w 411"/>
                  <a:gd name="T9" fmla="*/ 758 h 758"/>
                </a:gdLst>
                <a:ahLst/>
                <a:cxnLst>
                  <a:cxn ang="0">
                    <a:pos x="T0" y="T1"/>
                  </a:cxn>
                  <a:cxn ang="0">
                    <a:pos x="T2" y="T3"/>
                  </a:cxn>
                  <a:cxn ang="0">
                    <a:pos x="T4" y="T5"/>
                  </a:cxn>
                  <a:cxn ang="0">
                    <a:pos x="T6" y="T7"/>
                  </a:cxn>
                  <a:cxn ang="0">
                    <a:pos x="T8" y="T9"/>
                  </a:cxn>
                </a:cxnLst>
                <a:rect l="0" t="0" r="r" b="b"/>
                <a:pathLst>
                  <a:path w="411" h="758">
                    <a:moveTo>
                      <a:pt x="89" y="758"/>
                    </a:moveTo>
                    <a:lnTo>
                      <a:pt x="411" y="758"/>
                    </a:lnTo>
                    <a:lnTo>
                      <a:pt x="189" y="0"/>
                    </a:lnTo>
                    <a:lnTo>
                      <a:pt x="0" y="0"/>
                    </a:lnTo>
                    <a:lnTo>
                      <a:pt x="89" y="758"/>
                    </a:lnTo>
                    <a:close/>
                  </a:path>
                </a:pathLst>
              </a:custGeom>
              <a:solidFill>
                <a:srgbClr val="DC3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 name="ïś1ïḑê"/>
              <p:cNvSpPr/>
              <p:nvPr/>
            </p:nvSpPr>
            <p:spPr bwMode="auto">
              <a:xfrm>
                <a:off x="3667126" y="5294313"/>
                <a:ext cx="1465263" cy="193675"/>
              </a:xfrm>
              <a:prstGeom prst="rect">
                <a:avLst/>
              </a:prstGeom>
              <a:solidFill>
                <a:srgbClr val="0064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01" name="íšḷidè"/>
              <p:cNvSpPr/>
              <p:nvPr/>
            </p:nvSpPr>
            <p:spPr bwMode="auto">
              <a:xfrm>
                <a:off x="3773488" y="3436938"/>
                <a:ext cx="1236663" cy="1857375"/>
              </a:xfrm>
              <a:prstGeom prst="ellipse">
                <a:avLst/>
              </a:prstGeom>
              <a:solidFill>
                <a:srgbClr val="00A0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 name="îṡļíḓe"/>
              <p:cNvSpPr/>
              <p:nvPr/>
            </p:nvSpPr>
            <p:spPr bwMode="auto">
              <a:xfrm>
                <a:off x="3843338" y="5187951"/>
                <a:ext cx="1095375" cy="141288"/>
              </a:xfrm>
              <a:prstGeom prst="rect">
                <a:avLst/>
              </a:prstGeom>
              <a:solidFill>
                <a:srgbClr val="0064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03" name="i$ľïḋé"/>
              <p:cNvSpPr/>
              <p:nvPr/>
            </p:nvSpPr>
            <p:spPr bwMode="auto">
              <a:xfrm>
                <a:off x="3295651" y="1722438"/>
                <a:ext cx="2190750" cy="1997075"/>
              </a:xfrm>
              <a:custGeom>
                <a:avLst/>
                <a:gdLst>
                  <a:gd name="T0" fmla="*/ 124 w 124"/>
                  <a:gd name="T1" fmla="*/ 113 h 113"/>
                  <a:gd name="T2" fmla="*/ 0 w 124"/>
                  <a:gd name="T3" fmla="*/ 113 h 113"/>
                  <a:gd name="T4" fmla="*/ 2 w 124"/>
                  <a:gd name="T5" fmla="*/ 100 h 113"/>
                  <a:gd name="T6" fmla="*/ 4 w 124"/>
                  <a:gd name="T7" fmla="*/ 90 h 113"/>
                  <a:gd name="T8" fmla="*/ 17 w 124"/>
                  <a:gd name="T9" fmla="*/ 20 h 113"/>
                  <a:gd name="T10" fmla="*/ 19 w 124"/>
                  <a:gd name="T11" fmla="*/ 8 h 113"/>
                  <a:gd name="T12" fmla="*/ 21 w 124"/>
                  <a:gd name="T13" fmla="*/ 0 h 113"/>
                  <a:gd name="T14" fmla="*/ 104 w 124"/>
                  <a:gd name="T15" fmla="*/ 0 h 113"/>
                  <a:gd name="T16" fmla="*/ 105 w 124"/>
                  <a:gd name="T17" fmla="*/ 8 h 113"/>
                  <a:gd name="T18" fmla="*/ 107 w 124"/>
                  <a:gd name="T19" fmla="*/ 20 h 113"/>
                  <a:gd name="T20" fmla="*/ 120 w 124"/>
                  <a:gd name="T21" fmla="*/ 90 h 113"/>
                  <a:gd name="T22" fmla="*/ 122 w 124"/>
                  <a:gd name="T23" fmla="*/ 100 h 113"/>
                  <a:gd name="T24" fmla="*/ 124 w 124"/>
                  <a:gd name="T2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13">
                    <a:moveTo>
                      <a:pt x="124" y="113"/>
                    </a:moveTo>
                    <a:cubicBezTo>
                      <a:pt x="0" y="113"/>
                      <a:pt x="0" y="113"/>
                      <a:pt x="0" y="113"/>
                    </a:cubicBezTo>
                    <a:cubicBezTo>
                      <a:pt x="1" y="109"/>
                      <a:pt x="2" y="104"/>
                      <a:pt x="2" y="100"/>
                    </a:cubicBezTo>
                    <a:cubicBezTo>
                      <a:pt x="3" y="97"/>
                      <a:pt x="4" y="93"/>
                      <a:pt x="4" y="90"/>
                    </a:cubicBezTo>
                    <a:cubicBezTo>
                      <a:pt x="8" y="67"/>
                      <a:pt x="13" y="43"/>
                      <a:pt x="17" y="20"/>
                    </a:cubicBezTo>
                    <a:cubicBezTo>
                      <a:pt x="18" y="16"/>
                      <a:pt x="18" y="12"/>
                      <a:pt x="19" y="8"/>
                    </a:cubicBezTo>
                    <a:cubicBezTo>
                      <a:pt x="20" y="5"/>
                      <a:pt x="20" y="2"/>
                      <a:pt x="21" y="0"/>
                    </a:cubicBezTo>
                    <a:cubicBezTo>
                      <a:pt x="104" y="0"/>
                      <a:pt x="104" y="0"/>
                      <a:pt x="104" y="0"/>
                    </a:cubicBezTo>
                    <a:cubicBezTo>
                      <a:pt x="104" y="2"/>
                      <a:pt x="105" y="5"/>
                      <a:pt x="105" y="8"/>
                    </a:cubicBezTo>
                    <a:cubicBezTo>
                      <a:pt x="106" y="12"/>
                      <a:pt x="107" y="16"/>
                      <a:pt x="107" y="20"/>
                    </a:cubicBezTo>
                    <a:cubicBezTo>
                      <a:pt x="112" y="43"/>
                      <a:pt x="116" y="67"/>
                      <a:pt x="120" y="90"/>
                    </a:cubicBezTo>
                    <a:cubicBezTo>
                      <a:pt x="121" y="93"/>
                      <a:pt x="121" y="97"/>
                      <a:pt x="122" y="100"/>
                    </a:cubicBezTo>
                    <a:cubicBezTo>
                      <a:pt x="123" y="104"/>
                      <a:pt x="123" y="109"/>
                      <a:pt x="124" y="113"/>
                    </a:cubicBezTo>
                  </a:path>
                </a:pathLst>
              </a:custGeom>
              <a:solidFill>
                <a:srgbClr val="FF9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 name="ïṥḷîḍe"/>
              <p:cNvSpPr/>
              <p:nvPr/>
            </p:nvSpPr>
            <p:spPr bwMode="auto">
              <a:xfrm>
                <a:off x="4391026" y="1722438"/>
                <a:ext cx="760413" cy="141288"/>
              </a:xfrm>
              <a:custGeom>
                <a:avLst/>
                <a:gdLst>
                  <a:gd name="T0" fmla="*/ 42 w 43"/>
                  <a:gd name="T1" fmla="*/ 0 h 8"/>
                  <a:gd name="T2" fmla="*/ 0 w 43"/>
                  <a:gd name="T3" fmla="*/ 0 h 8"/>
                  <a:gd name="T4" fmla="*/ 0 w 43"/>
                  <a:gd name="T5" fmla="*/ 8 h 8"/>
                  <a:gd name="T6" fmla="*/ 43 w 43"/>
                  <a:gd name="T7" fmla="*/ 8 h 8"/>
                  <a:gd name="T8" fmla="*/ 42 w 43"/>
                  <a:gd name="T9" fmla="*/ 0 h 8"/>
                </a:gdLst>
                <a:ahLst/>
                <a:cxnLst>
                  <a:cxn ang="0">
                    <a:pos x="T0" y="T1"/>
                  </a:cxn>
                  <a:cxn ang="0">
                    <a:pos x="T2" y="T3"/>
                  </a:cxn>
                  <a:cxn ang="0">
                    <a:pos x="T4" y="T5"/>
                  </a:cxn>
                  <a:cxn ang="0">
                    <a:pos x="T6" y="T7"/>
                  </a:cxn>
                  <a:cxn ang="0">
                    <a:pos x="T8" y="T9"/>
                  </a:cxn>
                </a:cxnLst>
                <a:rect l="0" t="0" r="r" b="b"/>
                <a:pathLst>
                  <a:path w="43" h="8">
                    <a:moveTo>
                      <a:pt x="42" y="0"/>
                    </a:moveTo>
                    <a:cubicBezTo>
                      <a:pt x="25" y="0"/>
                      <a:pt x="13" y="0"/>
                      <a:pt x="0" y="0"/>
                    </a:cubicBezTo>
                    <a:cubicBezTo>
                      <a:pt x="0" y="8"/>
                      <a:pt x="0" y="8"/>
                      <a:pt x="0" y="8"/>
                    </a:cubicBezTo>
                    <a:cubicBezTo>
                      <a:pt x="43" y="8"/>
                      <a:pt x="43" y="8"/>
                      <a:pt x="43" y="8"/>
                    </a:cubicBezTo>
                    <a:cubicBezTo>
                      <a:pt x="43" y="5"/>
                      <a:pt x="42" y="2"/>
                      <a:pt x="42" y="0"/>
                    </a:cubicBezTo>
                  </a:path>
                </a:pathLst>
              </a:custGeom>
              <a:solidFill>
                <a:srgbClr val="FFA2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 name="íṣļîḑè"/>
              <p:cNvSpPr/>
              <p:nvPr/>
            </p:nvSpPr>
            <p:spPr bwMode="auto">
              <a:xfrm>
                <a:off x="4886326" y="2039938"/>
                <a:ext cx="600075" cy="1679575"/>
              </a:xfrm>
              <a:custGeom>
                <a:avLst/>
                <a:gdLst>
                  <a:gd name="T0" fmla="*/ 32 w 34"/>
                  <a:gd name="T1" fmla="*/ 84 h 95"/>
                  <a:gd name="T2" fmla="*/ 34 w 34"/>
                  <a:gd name="T3" fmla="*/ 95 h 95"/>
                  <a:gd name="T4" fmla="*/ 0 w 34"/>
                  <a:gd name="T5" fmla="*/ 95 h 95"/>
                  <a:gd name="T6" fmla="*/ 0 w 34"/>
                  <a:gd name="T7" fmla="*/ 95 h 95"/>
                  <a:gd name="T8" fmla="*/ 34 w 34"/>
                  <a:gd name="T9" fmla="*/ 95 h 95"/>
                  <a:gd name="T10" fmla="*/ 32 w 34"/>
                  <a:gd name="T11" fmla="*/ 84 h 95"/>
                  <a:gd name="T12" fmla="*/ 17 w 34"/>
                  <a:gd name="T13" fmla="*/ 0 h 95"/>
                  <a:gd name="T14" fmla="*/ 17 w 34"/>
                  <a:gd name="T15" fmla="*/ 2 h 95"/>
                  <a:gd name="T16" fmla="*/ 17 w 34"/>
                  <a:gd name="T17" fmla="*/ 2 h 95"/>
                  <a:gd name="T18" fmla="*/ 17 w 34"/>
                  <a:gd name="T19" fmla="*/ 2 h 95"/>
                  <a:gd name="T20" fmla="*/ 30 w 34"/>
                  <a:gd name="T21" fmla="*/ 72 h 95"/>
                  <a:gd name="T22" fmla="*/ 30 w 34"/>
                  <a:gd name="T23" fmla="*/ 72 h 95"/>
                  <a:gd name="T24" fmla="*/ 31 w 34"/>
                  <a:gd name="T25" fmla="*/ 79 h 95"/>
                  <a:gd name="T26" fmla="*/ 17 w 34"/>
                  <a:gd name="T2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95">
                    <a:moveTo>
                      <a:pt x="32" y="84"/>
                    </a:moveTo>
                    <a:cubicBezTo>
                      <a:pt x="33" y="88"/>
                      <a:pt x="34" y="91"/>
                      <a:pt x="34" y="95"/>
                    </a:cubicBezTo>
                    <a:cubicBezTo>
                      <a:pt x="0" y="95"/>
                      <a:pt x="0" y="95"/>
                      <a:pt x="0" y="95"/>
                    </a:cubicBezTo>
                    <a:cubicBezTo>
                      <a:pt x="0" y="95"/>
                      <a:pt x="0" y="95"/>
                      <a:pt x="0" y="95"/>
                    </a:cubicBezTo>
                    <a:cubicBezTo>
                      <a:pt x="11" y="95"/>
                      <a:pt x="23" y="95"/>
                      <a:pt x="34" y="95"/>
                    </a:cubicBezTo>
                    <a:cubicBezTo>
                      <a:pt x="34" y="91"/>
                      <a:pt x="33" y="88"/>
                      <a:pt x="32" y="84"/>
                    </a:cubicBezTo>
                    <a:moveTo>
                      <a:pt x="17" y="0"/>
                    </a:moveTo>
                    <a:cubicBezTo>
                      <a:pt x="17" y="1"/>
                      <a:pt x="17" y="1"/>
                      <a:pt x="17" y="2"/>
                    </a:cubicBezTo>
                    <a:cubicBezTo>
                      <a:pt x="17" y="2"/>
                      <a:pt x="17" y="2"/>
                      <a:pt x="17" y="2"/>
                    </a:cubicBezTo>
                    <a:cubicBezTo>
                      <a:pt x="17" y="2"/>
                      <a:pt x="17" y="2"/>
                      <a:pt x="17" y="2"/>
                    </a:cubicBezTo>
                    <a:cubicBezTo>
                      <a:pt x="22" y="25"/>
                      <a:pt x="26" y="49"/>
                      <a:pt x="30" y="72"/>
                    </a:cubicBezTo>
                    <a:cubicBezTo>
                      <a:pt x="30" y="72"/>
                      <a:pt x="30" y="72"/>
                      <a:pt x="30" y="72"/>
                    </a:cubicBezTo>
                    <a:cubicBezTo>
                      <a:pt x="31" y="74"/>
                      <a:pt x="31" y="77"/>
                      <a:pt x="31" y="79"/>
                    </a:cubicBezTo>
                    <a:cubicBezTo>
                      <a:pt x="27" y="53"/>
                      <a:pt x="22" y="26"/>
                      <a:pt x="17" y="0"/>
                    </a:cubicBezTo>
                  </a:path>
                </a:pathLst>
              </a:custGeom>
              <a:solidFill>
                <a:srgbClr val="FFEA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 name="iś1iḓé"/>
              <p:cNvSpPr/>
              <p:nvPr/>
            </p:nvSpPr>
            <p:spPr bwMode="auto">
              <a:xfrm>
                <a:off x="4391026" y="3719513"/>
                <a:ext cx="495300" cy="0"/>
              </a:xfrm>
              <a:custGeom>
                <a:avLst/>
                <a:gdLst>
                  <a:gd name="T0" fmla="*/ 28 w 28"/>
                  <a:gd name="T1" fmla="*/ 0 w 28"/>
                  <a:gd name="T2" fmla="*/ 0 w 28"/>
                  <a:gd name="T3" fmla="*/ 28 w 28"/>
                  <a:gd name="T4" fmla="*/ 28 w 28"/>
                </a:gdLst>
                <a:ahLst/>
                <a:cxnLst>
                  <a:cxn ang="0">
                    <a:pos x="T0" y="0"/>
                  </a:cxn>
                  <a:cxn ang="0">
                    <a:pos x="T1" y="0"/>
                  </a:cxn>
                  <a:cxn ang="0">
                    <a:pos x="T2" y="0"/>
                  </a:cxn>
                  <a:cxn ang="0">
                    <a:pos x="T3" y="0"/>
                  </a:cxn>
                  <a:cxn ang="0">
                    <a:pos x="T4" y="0"/>
                  </a:cxn>
                </a:cxnLst>
                <a:rect l="0" t="0" r="r" b="b"/>
                <a:pathLst>
                  <a:path w="28">
                    <a:moveTo>
                      <a:pt x="28" y="0"/>
                    </a:moveTo>
                    <a:cubicBezTo>
                      <a:pt x="0" y="0"/>
                      <a:pt x="0" y="0"/>
                      <a:pt x="0" y="0"/>
                    </a:cubicBezTo>
                    <a:cubicBezTo>
                      <a:pt x="0" y="0"/>
                      <a:pt x="0" y="0"/>
                      <a:pt x="0" y="0"/>
                    </a:cubicBezTo>
                    <a:cubicBezTo>
                      <a:pt x="9" y="0"/>
                      <a:pt x="19" y="0"/>
                      <a:pt x="28" y="0"/>
                    </a:cubicBezTo>
                    <a:cubicBezTo>
                      <a:pt x="28" y="0"/>
                      <a:pt x="28" y="0"/>
                      <a:pt x="28" y="0"/>
                    </a:cubicBezTo>
                  </a:path>
                </a:pathLst>
              </a:custGeom>
              <a:solidFill>
                <a:srgbClr val="33B6A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 name="ïsļiḑè"/>
              <p:cNvSpPr/>
              <p:nvPr/>
            </p:nvSpPr>
            <p:spPr bwMode="auto">
              <a:xfrm>
                <a:off x="4391026" y="2074863"/>
                <a:ext cx="1095375" cy="1644650"/>
              </a:xfrm>
              <a:custGeom>
                <a:avLst/>
                <a:gdLst>
                  <a:gd name="T0" fmla="*/ 60 w 62"/>
                  <a:gd name="T1" fmla="*/ 80 h 93"/>
                  <a:gd name="T2" fmla="*/ 0 w 62"/>
                  <a:gd name="T3" fmla="*/ 80 h 93"/>
                  <a:gd name="T4" fmla="*/ 0 w 62"/>
                  <a:gd name="T5" fmla="*/ 93 h 93"/>
                  <a:gd name="T6" fmla="*/ 28 w 62"/>
                  <a:gd name="T7" fmla="*/ 93 h 93"/>
                  <a:gd name="T8" fmla="*/ 62 w 62"/>
                  <a:gd name="T9" fmla="*/ 93 h 93"/>
                  <a:gd name="T10" fmla="*/ 60 w 62"/>
                  <a:gd name="T11" fmla="*/ 82 h 93"/>
                  <a:gd name="T12" fmla="*/ 60 w 62"/>
                  <a:gd name="T13" fmla="*/ 80 h 93"/>
                  <a:gd name="T14" fmla="*/ 45 w 62"/>
                  <a:gd name="T15" fmla="*/ 0 h 93"/>
                  <a:gd name="T16" fmla="*/ 0 w 62"/>
                  <a:gd name="T17" fmla="*/ 0 h 93"/>
                  <a:gd name="T18" fmla="*/ 0 w 62"/>
                  <a:gd name="T19" fmla="*/ 70 h 93"/>
                  <a:gd name="T20" fmla="*/ 58 w 62"/>
                  <a:gd name="T21" fmla="*/ 70 h 93"/>
                  <a:gd name="T22" fmla="*/ 45 w 62"/>
                  <a:gd name="T23" fmla="*/ 0 h 93"/>
                  <a:gd name="T24" fmla="*/ 45 w 62"/>
                  <a:gd name="T2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93">
                    <a:moveTo>
                      <a:pt x="60" y="80"/>
                    </a:moveTo>
                    <a:cubicBezTo>
                      <a:pt x="0" y="80"/>
                      <a:pt x="0" y="80"/>
                      <a:pt x="0" y="80"/>
                    </a:cubicBezTo>
                    <a:cubicBezTo>
                      <a:pt x="0" y="93"/>
                      <a:pt x="0" y="93"/>
                      <a:pt x="0" y="93"/>
                    </a:cubicBezTo>
                    <a:cubicBezTo>
                      <a:pt x="28" y="93"/>
                      <a:pt x="28" y="93"/>
                      <a:pt x="28" y="93"/>
                    </a:cubicBezTo>
                    <a:cubicBezTo>
                      <a:pt x="62" y="93"/>
                      <a:pt x="62" y="93"/>
                      <a:pt x="62" y="93"/>
                    </a:cubicBezTo>
                    <a:cubicBezTo>
                      <a:pt x="62" y="89"/>
                      <a:pt x="61" y="86"/>
                      <a:pt x="60" y="82"/>
                    </a:cubicBezTo>
                    <a:cubicBezTo>
                      <a:pt x="60" y="81"/>
                      <a:pt x="60" y="81"/>
                      <a:pt x="60" y="80"/>
                    </a:cubicBezTo>
                    <a:moveTo>
                      <a:pt x="45" y="0"/>
                    </a:moveTo>
                    <a:cubicBezTo>
                      <a:pt x="0" y="0"/>
                      <a:pt x="0" y="0"/>
                      <a:pt x="0" y="0"/>
                    </a:cubicBezTo>
                    <a:cubicBezTo>
                      <a:pt x="0" y="70"/>
                      <a:pt x="0" y="70"/>
                      <a:pt x="0" y="70"/>
                    </a:cubicBezTo>
                    <a:cubicBezTo>
                      <a:pt x="58" y="70"/>
                      <a:pt x="58" y="70"/>
                      <a:pt x="58" y="70"/>
                    </a:cubicBezTo>
                    <a:cubicBezTo>
                      <a:pt x="54" y="47"/>
                      <a:pt x="50" y="23"/>
                      <a:pt x="45" y="0"/>
                    </a:cubicBezTo>
                    <a:cubicBezTo>
                      <a:pt x="45" y="0"/>
                      <a:pt x="45" y="0"/>
                      <a:pt x="45" y="0"/>
                    </a:cubicBezTo>
                  </a:path>
                </a:pathLst>
              </a:custGeom>
              <a:solidFill>
                <a:srgbClr val="FFA2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 name="íṥ1íde"/>
              <p:cNvSpPr/>
              <p:nvPr/>
            </p:nvSpPr>
            <p:spPr bwMode="auto">
              <a:xfrm>
                <a:off x="5151438" y="1863726"/>
                <a:ext cx="34925" cy="176213"/>
              </a:xfrm>
              <a:custGeom>
                <a:avLst/>
                <a:gdLst>
                  <a:gd name="T0" fmla="*/ 0 w 2"/>
                  <a:gd name="T1" fmla="*/ 0 h 10"/>
                  <a:gd name="T2" fmla="*/ 0 w 2"/>
                  <a:gd name="T3" fmla="*/ 0 h 10"/>
                  <a:gd name="T4" fmla="*/ 2 w 2"/>
                  <a:gd name="T5" fmla="*/ 10 h 10"/>
                  <a:gd name="T6" fmla="*/ 0 w 2"/>
                  <a:gd name="T7" fmla="*/ 0 h 10"/>
                  <a:gd name="T8" fmla="*/ 0 w 2"/>
                  <a:gd name="T9" fmla="*/ 0 h 10"/>
                </a:gdLst>
                <a:ahLst/>
                <a:cxnLst>
                  <a:cxn ang="0">
                    <a:pos x="T0" y="T1"/>
                  </a:cxn>
                  <a:cxn ang="0">
                    <a:pos x="T2" y="T3"/>
                  </a:cxn>
                  <a:cxn ang="0">
                    <a:pos x="T4" y="T5"/>
                  </a:cxn>
                  <a:cxn ang="0">
                    <a:pos x="T6" y="T7"/>
                  </a:cxn>
                  <a:cxn ang="0">
                    <a:pos x="T8" y="T9"/>
                  </a:cxn>
                </a:cxnLst>
                <a:rect l="0" t="0" r="r" b="b"/>
                <a:pathLst>
                  <a:path w="2" h="10">
                    <a:moveTo>
                      <a:pt x="0" y="0"/>
                    </a:moveTo>
                    <a:cubicBezTo>
                      <a:pt x="0" y="0"/>
                      <a:pt x="0" y="0"/>
                      <a:pt x="0" y="0"/>
                    </a:cubicBezTo>
                    <a:cubicBezTo>
                      <a:pt x="1" y="3"/>
                      <a:pt x="1" y="7"/>
                      <a:pt x="2" y="10"/>
                    </a:cubicBezTo>
                    <a:cubicBezTo>
                      <a:pt x="1" y="7"/>
                      <a:pt x="1" y="3"/>
                      <a:pt x="0" y="0"/>
                    </a:cubicBezTo>
                    <a:cubicBezTo>
                      <a:pt x="0" y="0"/>
                      <a:pt x="0" y="0"/>
                      <a:pt x="0" y="0"/>
                    </a:cubicBezTo>
                  </a:path>
                </a:pathLst>
              </a:custGeom>
              <a:solidFill>
                <a:srgbClr val="FFA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 name="ïS1îdê"/>
              <p:cNvSpPr/>
              <p:nvPr/>
            </p:nvSpPr>
            <p:spPr bwMode="auto">
              <a:xfrm>
                <a:off x="3595688" y="1863726"/>
                <a:ext cx="795338" cy="211138"/>
              </a:xfrm>
              <a:custGeom>
                <a:avLst/>
                <a:gdLst>
                  <a:gd name="T0" fmla="*/ 45 w 45"/>
                  <a:gd name="T1" fmla="*/ 0 h 12"/>
                  <a:gd name="T2" fmla="*/ 2 w 45"/>
                  <a:gd name="T3" fmla="*/ 0 h 12"/>
                  <a:gd name="T4" fmla="*/ 2 w 45"/>
                  <a:gd name="T5" fmla="*/ 0 h 12"/>
                  <a:gd name="T6" fmla="*/ 0 w 45"/>
                  <a:gd name="T7" fmla="*/ 12 h 12"/>
                  <a:gd name="T8" fmla="*/ 45 w 45"/>
                  <a:gd name="T9" fmla="*/ 12 h 12"/>
                  <a:gd name="T10" fmla="*/ 45 w 45"/>
                  <a:gd name="T11" fmla="*/ 0 h 12"/>
                </a:gdLst>
                <a:ahLst/>
                <a:cxnLst>
                  <a:cxn ang="0">
                    <a:pos x="T0" y="T1"/>
                  </a:cxn>
                  <a:cxn ang="0">
                    <a:pos x="T2" y="T3"/>
                  </a:cxn>
                  <a:cxn ang="0">
                    <a:pos x="T4" y="T5"/>
                  </a:cxn>
                  <a:cxn ang="0">
                    <a:pos x="T6" y="T7"/>
                  </a:cxn>
                  <a:cxn ang="0">
                    <a:pos x="T8" y="T9"/>
                  </a:cxn>
                  <a:cxn ang="0">
                    <a:pos x="T10" y="T11"/>
                  </a:cxn>
                </a:cxnLst>
                <a:rect l="0" t="0" r="r" b="b"/>
                <a:pathLst>
                  <a:path w="45" h="12">
                    <a:moveTo>
                      <a:pt x="45" y="0"/>
                    </a:moveTo>
                    <a:cubicBezTo>
                      <a:pt x="2" y="0"/>
                      <a:pt x="2" y="0"/>
                      <a:pt x="2" y="0"/>
                    </a:cubicBezTo>
                    <a:cubicBezTo>
                      <a:pt x="2" y="0"/>
                      <a:pt x="2" y="0"/>
                      <a:pt x="2" y="0"/>
                    </a:cubicBezTo>
                    <a:cubicBezTo>
                      <a:pt x="1" y="4"/>
                      <a:pt x="1" y="8"/>
                      <a:pt x="0" y="12"/>
                    </a:cubicBezTo>
                    <a:cubicBezTo>
                      <a:pt x="45" y="12"/>
                      <a:pt x="45" y="12"/>
                      <a:pt x="45" y="12"/>
                    </a:cubicBezTo>
                    <a:cubicBezTo>
                      <a:pt x="45" y="0"/>
                      <a:pt x="45" y="0"/>
                      <a:pt x="45" y="0"/>
                    </a:cubicBezTo>
                  </a:path>
                </a:pathLst>
              </a:custGeom>
              <a:solidFill>
                <a:srgbClr val="FFA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 name="išľîḓè"/>
              <p:cNvSpPr/>
              <p:nvPr/>
            </p:nvSpPr>
            <p:spPr bwMode="auto">
              <a:xfrm>
                <a:off x="4391026" y="1863726"/>
                <a:ext cx="795338" cy="211138"/>
              </a:xfrm>
              <a:custGeom>
                <a:avLst/>
                <a:gdLst>
                  <a:gd name="T0" fmla="*/ 43 w 45"/>
                  <a:gd name="T1" fmla="*/ 0 h 12"/>
                  <a:gd name="T2" fmla="*/ 0 w 45"/>
                  <a:gd name="T3" fmla="*/ 0 h 12"/>
                  <a:gd name="T4" fmla="*/ 0 w 45"/>
                  <a:gd name="T5" fmla="*/ 12 h 12"/>
                  <a:gd name="T6" fmla="*/ 45 w 45"/>
                  <a:gd name="T7" fmla="*/ 12 h 12"/>
                  <a:gd name="T8" fmla="*/ 45 w 45"/>
                  <a:gd name="T9" fmla="*/ 10 h 12"/>
                  <a:gd name="T10" fmla="*/ 43 w 45"/>
                  <a:gd name="T11" fmla="*/ 0 h 12"/>
                </a:gdLst>
                <a:ahLst/>
                <a:cxnLst>
                  <a:cxn ang="0">
                    <a:pos x="T0" y="T1"/>
                  </a:cxn>
                  <a:cxn ang="0">
                    <a:pos x="T2" y="T3"/>
                  </a:cxn>
                  <a:cxn ang="0">
                    <a:pos x="T4" y="T5"/>
                  </a:cxn>
                  <a:cxn ang="0">
                    <a:pos x="T6" y="T7"/>
                  </a:cxn>
                  <a:cxn ang="0">
                    <a:pos x="T8" y="T9"/>
                  </a:cxn>
                  <a:cxn ang="0">
                    <a:pos x="T10" y="T11"/>
                  </a:cxn>
                </a:cxnLst>
                <a:rect l="0" t="0" r="r" b="b"/>
                <a:pathLst>
                  <a:path w="45" h="12">
                    <a:moveTo>
                      <a:pt x="43" y="0"/>
                    </a:moveTo>
                    <a:cubicBezTo>
                      <a:pt x="0" y="0"/>
                      <a:pt x="0" y="0"/>
                      <a:pt x="0" y="0"/>
                    </a:cubicBezTo>
                    <a:cubicBezTo>
                      <a:pt x="0" y="12"/>
                      <a:pt x="0" y="12"/>
                      <a:pt x="0" y="12"/>
                    </a:cubicBezTo>
                    <a:cubicBezTo>
                      <a:pt x="45" y="12"/>
                      <a:pt x="45" y="12"/>
                      <a:pt x="45" y="12"/>
                    </a:cubicBezTo>
                    <a:cubicBezTo>
                      <a:pt x="45" y="11"/>
                      <a:pt x="45" y="11"/>
                      <a:pt x="45" y="10"/>
                    </a:cubicBezTo>
                    <a:cubicBezTo>
                      <a:pt x="44" y="7"/>
                      <a:pt x="44" y="3"/>
                      <a:pt x="43" y="0"/>
                    </a:cubicBezTo>
                  </a:path>
                </a:pathLst>
              </a:custGeom>
              <a:solidFill>
                <a:srgbClr val="FFB8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1" name="ïSḷíḍè"/>
              <p:cNvSpPr/>
              <p:nvPr/>
            </p:nvSpPr>
            <p:spPr bwMode="auto">
              <a:xfrm>
                <a:off x="3330576" y="3313113"/>
                <a:ext cx="2120900" cy="177800"/>
              </a:xfrm>
              <a:custGeom>
                <a:avLst/>
                <a:gdLst>
                  <a:gd name="T0" fmla="*/ 119 w 120"/>
                  <a:gd name="T1" fmla="*/ 7 h 10"/>
                  <a:gd name="T2" fmla="*/ 120 w 120"/>
                  <a:gd name="T3" fmla="*/ 10 h 10"/>
                  <a:gd name="T4" fmla="*/ 120 w 120"/>
                  <a:gd name="T5" fmla="*/ 10 h 10"/>
                  <a:gd name="T6" fmla="*/ 119 w 120"/>
                  <a:gd name="T7" fmla="*/ 7 h 10"/>
                  <a:gd name="T8" fmla="*/ 60 w 120"/>
                  <a:gd name="T9" fmla="*/ 0 h 10"/>
                  <a:gd name="T10" fmla="*/ 2 w 120"/>
                  <a:gd name="T11" fmla="*/ 0 h 10"/>
                  <a:gd name="T12" fmla="*/ 2 w 120"/>
                  <a:gd name="T13" fmla="*/ 0 h 10"/>
                  <a:gd name="T14" fmla="*/ 0 w 120"/>
                  <a:gd name="T15" fmla="*/ 10 h 10"/>
                  <a:gd name="T16" fmla="*/ 60 w 120"/>
                  <a:gd name="T17" fmla="*/ 10 h 10"/>
                  <a:gd name="T18" fmla="*/ 60 w 12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0">
                    <a:moveTo>
                      <a:pt x="119" y="7"/>
                    </a:moveTo>
                    <a:cubicBezTo>
                      <a:pt x="120" y="8"/>
                      <a:pt x="120" y="9"/>
                      <a:pt x="120" y="10"/>
                    </a:cubicBezTo>
                    <a:cubicBezTo>
                      <a:pt x="120" y="10"/>
                      <a:pt x="120" y="10"/>
                      <a:pt x="120" y="10"/>
                    </a:cubicBezTo>
                    <a:cubicBezTo>
                      <a:pt x="120" y="9"/>
                      <a:pt x="120" y="8"/>
                      <a:pt x="119" y="7"/>
                    </a:cubicBezTo>
                    <a:moveTo>
                      <a:pt x="60" y="0"/>
                    </a:moveTo>
                    <a:cubicBezTo>
                      <a:pt x="2" y="0"/>
                      <a:pt x="2" y="0"/>
                      <a:pt x="2" y="0"/>
                    </a:cubicBezTo>
                    <a:cubicBezTo>
                      <a:pt x="2" y="0"/>
                      <a:pt x="2" y="0"/>
                      <a:pt x="2" y="0"/>
                    </a:cubicBezTo>
                    <a:cubicBezTo>
                      <a:pt x="2" y="3"/>
                      <a:pt x="1" y="7"/>
                      <a:pt x="0" y="10"/>
                    </a:cubicBezTo>
                    <a:cubicBezTo>
                      <a:pt x="60" y="10"/>
                      <a:pt x="60" y="10"/>
                      <a:pt x="60" y="10"/>
                    </a:cubicBezTo>
                    <a:cubicBezTo>
                      <a:pt x="60" y="0"/>
                      <a:pt x="60" y="0"/>
                      <a:pt x="60" y="0"/>
                    </a:cubicBezTo>
                  </a:path>
                </a:pathLst>
              </a:custGeom>
              <a:solidFill>
                <a:srgbClr val="FFA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2" name="işļïḓe"/>
              <p:cNvSpPr/>
              <p:nvPr/>
            </p:nvSpPr>
            <p:spPr bwMode="auto">
              <a:xfrm>
                <a:off x="4391026" y="3313113"/>
                <a:ext cx="1060450" cy="177800"/>
              </a:xfrm>
              <a:custGeom>
                <a:avLst/>
                <a:gdLst>
                  <a:gd name="T0" fmla="*/ 58 w 60"/>
                  <a:gd name="T1" fmla="*/ 0 h 10"/>
                  <a:gd name="T2" fmla="*/ 0 w 60"/>
                  <a:gd name="T3" fmla="*/ 0 h 10"/>
                  <a:gd name="T4" fmla="*/ 0 w 60"/>
                  <a:gd name="T5" fmla="*/ 10 h 10"/>
                  <a:gd name="T6" fmla="*/ 60 w 60"/>
                  <a:gd name="T7" fmla="*/ 10 h 10"/>
                  <a:gd name="T8" fmla="*/ 59 w 60"/>
                  <a:gd name="T9" fmla="*/ 7 h 10"/>
                  <a:gd name="T10" fmla="*/ 58 w 60"/>
                  <a:gd name="T11" fmla="*/ 0 h 10"/>
                  <a:gd name="T12" fmla="*/ 58 w 6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60" h="10">
                    <a:moveTo>
                      <a:pt x="58" y="0"/>
                    </a:moveTo>
                    <a:cubicBezTo>
                      <a:pt x="0" y="0"/>
                      <a:pt x="0" y="0"/>
                      <a:pt x="0" y="0"/>
                    </a:cubicBezTo>
                    <a:cubicBezTo>
                      <a:pt x="0" y="10"/>
                      <a:pt x="0" y="10"/>
                      <a:pt x="0" y="10"/>
                    </a:cubicBezTo>
                    <a:cubicBezTo>
                      <a:pt x="60" y="10"/>
                      <a:pt x="60" y="10"/>
                      <a:pt x="60" y="10"/>
                    </a:cubicBezTo>
                    <a:cubicBezTo>
                      <a:pt x="60" y="9"/>
                      <a:pt x="60" y="8"/>
                      <a:pt x="59" y="7"/>
                    </a:cubicBezTo>
                    <a:cubicBezTo>
                      <a:pt x="59" y="5"/>
                      <a:pt x="59" y="2"/>
                      <a:pt x="58" y="0"/>
                    </a:cubicBezTo>
                    <a:cubicBezTo>
                      <a:pt x="58" y="0"/>
                      <a:pt x="58" y="0"/>
                      <a:pt x="58" y="0"/>
                    </a:cubicBezTo>
                  </a:path>
                </a:pathLst>
              </a:custGeom>
              <a:solidFill>
                <a:srgbClr val="FFB8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3" name="ïṧḻíḋê"/>
              <p:cNvSpPr/>
              <p:nvPr/>
            </p:nvSpPr>
            <p:spPr bwMode="auto">
              <a:xfrm>
                <a:off x="4938713" y="4622801"/>
                <a:ext cx="1908175" cy="795338"/>
              </a:xfrm>
              <a:custGeom>
                <a:avLst/>
                <a:gdLst>
                  <a:gd name="T0" fmla="*/ 23 w 108"/>
                  <a:gd name="T1" fmla="*/ 8 h 45"/>
                  <a:gd name="T2" fmla="*/ 108 w 108"/>
                  <a:gd name="T3" fmla="*/ 27 h 45"/>
                  <a:gd name="T4" fmla="*/ 108 w 108"/>
                  <a:gd name="T5" fmla="*/ 45 h 45"/>
                  <a:gd name="T6" fmla="*/ 0 w 108"/>
                  <a:gd name="T7" fmla="*/ 45 h 45"/>
                  <a:gd name="T8" fmla="*/ 0 w 108"/>
                  <a:gd name="T9" fmla="*/ 41 h 45"/>
                  <a:gd name="T10" fmla="*/ 5 w 108"/>
                  <a:gd name="T11" fmla="*/ 32 h 45"/>
                  <a:gd name="T12" fmla="*/ 10 w 108"/>
                  <a:gd name="T13" fmla="*/ 27 h 45"/>
                  <a:gd name="T14" fmla="*/ 14 w 108"/>
                  <a:gd name="T15" fmla="*/ 19 h 45"/>
                  <a:gd name="T16" fmla="*/ 78 w 108"/>
                  <a:gd name="T17" fmla="*/ 15 h 45"/>
                  <a:gd name="T18" fmla="*/ 20 w 108"/>
                  <a:gd name="T19" fmla="*/ 12 h 45"/>
                  <a:gd name="T20" fmla="*/ 23 w 108"/>
                  <a:gd name="T21"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5">
                    <a:moveTo>
                      <a:pt x="23" y="8"/>
                    </a:moveTo>
                    <a:cubicBezTo>
                      <a:pt x="54" y="8"/>
                      <a:pt x="101" y="0"/>
                      <a:pt x="108" y="27"/>
                    </a:cubicBezTo>
                    <a:cubicBezTo>
                      <a:pt x="108" y="45"/>
                      <a:pt x="108" y="45"/>
                      <a:pt x="108" y="45"/>
                    </a:cubicBezTo>
                    <a:cubicBezTo>
                      <a:pt x="0" y="45"/>
                      <a:pt x="0" y="45"/>
                      <a:pt x="0" y="45"/>
                    </a:cubicBezTo>
                    <a:cubicBezTo>
                      <a:pt x="0" y="41"/>
                      <a:pt x="0" y="41"/>
                      <a:pt x="0" y="41"/>
                    </a:cubicBezTo>
                    <a:cubicBezTo>
                      <a:pt x="5" y="32"/>
                      <a:pt x="5" y="32"/>
                      <a:pt x="5" y="32"/>
                    </a:cubicBezTo>
                    <a:cubicBezTo>
                      <a:pt x="10" y="27"/>
                      <a:pt x="10" y="27"/>
                      <a:pt x="10" y="27"/>
                    </a:cubicBezTo>
                    <a:cubicBezTo>
                      <a:pt x="14" y="19"/>
                      <a:pt x="14" y="19"/>
                      <a:pt x="14" y="19"/>
                    </a:cubicBezTo>
                    <a:cubicBezTo>
                      <a:pt x="14" y="19"/>
                      <a:pt x="53" y="13"/>
                      <a:pt x="78" y="15"/>
                    </a:cubicBezTo>
                    <a:cubicBezTo>
                      <a:pt x="78" y="15"/>
                      <a:pt x="58" y="12"/>
                      <a:pt x="20" y="12"/>
                    </a:cubicBezTo>
                    <a:lnTo>
                      <a:pt x="23" y="8"/>
                    </a:lnTo>
                    <a:close/>
                  </a:path>
                </a:pathLst>
              </a:custGeom>
              <a:solidFill>
                <a:srgbClr val="FFF0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4" name="ïsļíḓé"/>
              <p:cNvSpPr/>
              <p:nvPr/>
            </p:nvSpPr>
            <p:spPr bwMode="auto">
              <a:xfrm>
                <a:off x="6616701" y="5346701"/>
                <a:ext cx="441325" cy="282575"/>
              </a:xfrm>
              <a:prstGeom prst="ellipse">
                <a:avLst/>
              </a:prstGeom>
              <a:solidFill>
                <a:srgbClr val="FFF0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5" name="iṥlidê"/>
              <p:cNvSpPr/>
              <p:nvPr/>
            </p:nvSpPr>
            <p:spPr bwMode="auto">
              <a:xfrm>
                <a:off x="4814888" y="5346701"/>
                <a:ext cx="1836738" cy="141288"/>
              </a:xfrm>
              <a:custGeom>
                <a:avLst/>
                <a:gdLst>
                  <a:gd name="T0" fmla="*/ 104 w 104"/>
                  <a:gd name="T1" fmla="*/ 8 h 8"/>
                  <a:gd name="T2" fmla="*/ 0 w 104"/>
                  <a:gd name="T3" fmla="*/ 8 h 8"/>
                  <a:gd name="T4" fmla="*/ 0 w 104"/>
                  <a:gd name="T5" fmla="*/ 5 h 8"/>
                  <a:gd name="T6" fmla="*/ 5 w 104"/>
                  <a:gd name="T7" fmla="*/ 0 h 8"/>
                  <a:gd name="T8" fmla="*/ 99 w 104"/>
                  <a:gd name="T9" fmla="*/ 0 h 8"/>
                  <a:gd name="T10" fmla="*/ 104 w 104"/>
                  <a:gd name="T11" fmla="*/ 5 h 8"/>
                  <a:gd name="T12" fmla="*/ 104 w 10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4" h="8">
                    <a:moveTo>
                      <a:pt x="104" y="8"/>
                    </a:moveTo>
                    <a:cubicBezTo>
                      <a:pt x="0" y="8"/>
                      <a:pt x="0" y="8"/>
                      <a:pt x="0" y="8"/>
                    </a:cubicBezTo>
                    <a:cubicBezTo>
                      <a:pt x="0" y="5"/>
                      <a:pt x="0" y="5"/>
                      <a:pt x="0" y="5"/>
                    </a:cubicBezTo>
                    <a:cubicBezTo>
                      <a:pt x="0" y="2"/>
                      <a:pt x="2" y="0"/>
                      <a:pt x="5" y="0"/>
                    </a:cubicBezTo>
                    <a:cubicBezTo>
                      <a:pt x="99" y="0"/>
                      <a:pt x="99" y="0"/>
                      <a:pt x="99" y="0"/>
                    </a:cubicBezTo>
                    <a:cubicBezTo>
                      <a:pt x="102" y="0"/>
                      <a:pt x="104" y="2"/>
                      <a:pt x="104" y="5"/>
                    </a:cubicBezTo>
                    <a:lnTo>
                      <a:pt x="104" y="8"/>
                    </a:lnTo>
                    <a:close/>
                  </a:path>
                </a:pathLst>
              </a:custGeom>
              <a:solidFill>
                <a:srgbClr val="008C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6" name="i$ľidé"/>
              <p:cNvSpPr/>
              <p:nvPr/>
            </p:nvSpPr>
            <p:spPr bwMode="auto">
              <a:xfrm>
                <a:off x="6564313" y="5487988"/>
                <a:ext cx="565150" cy="141288"/>
              </a:xfrm>
              <a:custGeom>
                <a:avLst/>
                <a:gdLst>
                  <a:gd name="T0" fmla="*/ 32 w 32"/>
                  <a:gd name="T1" fmla="*/ 3 h 8"/>
                  <a:gd name="T2" fmla="*/ 24 w 32"/>
                  <a:gd name="T3" fmla="*/ 8 h 8"/>
                  <a:gd name="T4" fmla="*/ 8 w 32"/>
                  <a:gd name="T5" fmla="*/ 8 h 8"/>
                  <a:gd name="T6" fmla="*/ 0 w 32"/>
                  <a:gd name="T7" fmla="*/ 3 h 8"/>
                  <a:gd name="T8" fmla="*/ 0 w 32"/>
                  <a:gd name="T9" fmla="*/ 0 h 8"/>
                  <a:gd name="T10" fmla="*/ 32 w 32"/>
                  <a:gd name="T11" fmla="*/ 0 h 8"/>
                  <a:gd name="T12" fmla="*/ 32 w 32"/>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32" h="8">
                    <a:moveTo>
                      <a:pt x="32" y="3"/>
                    </a:moveTo>
                    <a:cubicBezTo>
                      <a:pt x="32" y="6"/>
                      <a:pt x="28" y="8"/>
                      <a:pt x="24" y="8"/>
                    </a:cubicBezTo>
                    <a:cubicBezTo>
                      <a:pt x="8" y="8"/>
                      <a:pt x="8" y="8"/>
                      <a:pt x="8" y="8"/>
                    </a:cubicBezTo>
                    <a:cubicBezTo>
                      <a:pt x="4" y="8"/>
                      <a:pt x="0" y="6"/>
                      <a:pt x="0" y="3"/>
                    </a:cubicBezTo>
                    <a:cubicBezTo>
                      <a:pt x="0" y="0"/>
                      <a:pt x="0" y="0"/>
                      <a:pt x="0" y="0"/>
                    </a:cubicBezTo>
                    <a:cubicBezTo>
                      <a:pt x="32" y="0"/>
                      <a:pt x="32" y="0"/>
                      <a:pt x="32" y="0"/>
                    </a:cubicBezTo>
                    <a:lnTo>
                      <a:pt x="32" y="3"/>
                    </a:lnTo>
                    <a:close/>
                  </a:path>
                </a:pathLst>
              </a:custGeom>
              <a:solidFill>
                <a:srgbClr val="008C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7" name="îşlîḋe"/>
              <p:cNvSpPr/>
              <p:nvPr/>
            </p:nvSpPr>
            <p:spPr bwMode="auto">
              <a:xfrm>
                <a:off x="6846888" y="4622801"/>
                <a:ext cx="1908175" cy="795338"/>
              </a:xfrm>
              <a:custGeom>
                <a:avLst/>
                <a:gdLst>
                  <a:gd name="T0" fmla="*/ 85 w 108"/>
                  <a:gd name="T1" fmla="*/ 8 h 45"/>
                  <a:gd name="T2" fmla="*/ 0 w 108"/>
                  <a:gd name="T3" fmla="*/ 27 h 45"/>
                  <a:gd name="T4" fmla="*/ 0 w 108"/>
                  <a:gd name="T5" fmla="*/ 45 h 45"/>
                  <a:gd name="T6" fmla="*/ 108 w 108"/>
                  <a:gd name="T7" fmla="*/ 45 h 45"/>
                  <a:gd name="T8" fmla="*/ 108 w 108"/>
                  <a:gd name="T9" fmla="*/ 41 h 45"/>
                  <a:gd name="T10" fmla="*/ 102 w 108"/>
                  <a:gd name="T11" fmla="*/ 32 h 45"/>
                  <a:gd name="T12" fmla="*/ 97 w 108"/>
                  <a:gd name="T13" fmla="*/ 27 h 45"/>
                  <a:gd name="T14" fmla="*/ 93 w 108"/>
                  <a:gd name="T15" fmla="*/ 19 h 45"/>
                  <a:gd name="T16" fmla="*/ 29 w 108"/>
                  <a:gd name="T17" fmla="*/ 15 h 45"/>
                  <a:gd name="T18" fmla="*/ 87 w 108"/>
                  <a:gd name="T19" fmla="*/ 12 h 45"/>
                  <a:gd name="T20" fmla="*/ 85 w 108"/>
                  <a:gd name="T21"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5">
                    <a:moveTo>
                      <a:pt x="85" y="8"/>
                    </a:moveTo>
                    <a:cubicBezTo>
                      <a:pt x="53" y="8"/>
                      <a:pt x="7" y="0"/>
                      <a:pt x="0" y="27"/>
                    </a:cubicBezTo>
                    <a:cubicBezTo>
                      <a:pt x="0" y="45"/>
                      <a:pt x="0" y="45"/>
                      <a:pt x="0" y="45"/>
                    </a:cubicBezTo>
                    <a:cubicBezTo>
                      <a:pt x="108" y="45"/>
                      <a:pt x="108" y="45"/>
                      <a:pt x="108" y="45"/>
                    </a:cubicBezTo>
                    <a:cubicBezTo>
                      <a:pt x="108" y="41"/>
                      <a:pt x="108" y="41"/>
                      <a:pt x="108" y="41"/>
                    </a:cubicBezTo>
                    <a:cubicBezTo>
                      <a:pt x="102" y="32"/>
                      <a:pt x="102" y="32"/>
                      <a:pt x="102" y="32"/>
                    </a:cubicBezTo>
                    <a:cubicBezTo>
                      <a:pt x="97" y="27"/>
                      <a:pt x="97" y="27"/>
                      <a:pt x="97" y="27"/>
                    </a:cubicBezTo>
                    <a:cubicBezTo>
                      <a:pt x="93" y="19"/>
                      <a:pt x="93" y="19"/>
                      <a:pt x="93" y="19"/>
                    </a:cubicBezTo>
                    <a:cubicBezTo>
                      <a:pt x="93" y="19"/>
                      <a:pt x="54" y="13"/>
                      <a:pt x="29" y="15"/>
                    </a:cubicBezTo>
                    <a:cubicBezTo>
                      <a:pt x="29" y="15"/>
                      <a:pt x="50" y="12"/>
                      <a:pt x="87" y="12"/>
                    </a:cubicBezTo>
                    <a:lnTo>
                      <a:pt x="85" y="8"/>
                    </a:lnTo>
                    <a:close/>
                  </a:path>
                </a:pathLst>
              </a:custGeom>
              <a:solidFill>
                <a:srgbClr val="FFF0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8" name="îSlïḓè"/>
              <p:cNvSpPr/>
              <p:nvPr/>
            </p:nvSpPr>
            <p:spPr bwMode="auto">
              <a:xfrm>
                <a:off x="7040563" y="5346701"/>
                <a:ext cx="1836738" cy="141288"/>
              </a:xfrm>
              <a:custGeom>
                <a:avLst/>
                <a:gdLst>
                  <a:gd name="T0" fmla="*/ 0 w 104"/>
                  <a:gd name="T1" fmla="*/ 8 h 8"/>
                  <a:gd name="T2" fmla="*/ 104 w 104"/>
                  <a:gd name="T3" fmla="*/ 8 h 8"/>
                  <a:gd name="T4" fmla="*/ 104 w 104"/>
                  <a:gd name="T5" fmla="*/ 5 h 8"/>
                  <a:gd name="T6" fmla="*/ 98 w 104"/>
                  <a:gd name="T7" fmla="*/ 0 h 8"/>
                  <a:gd name="T8" fmla="*/ 5 w 104"/>
                  <a:gd name="T9" fmla="*/ 0 h 8"/>
                  <a:gd name="T10" fmla="*/ 0 w 104"/>
                  <a:gd name="T11" fmla="*/ 5 h 8"/>
                  <a:gd name="T12" fmla="*/ 0 w 10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4" h="8">
                    <a:moveTo>
                      <a:pt x="0" y="8"/>
                    </a:moveTo>
                    <a:cubicBezTo>
                      <a:pt x="104" y="8"/>
                      <a:pt x="104" y="8"/>
                      <a:pt x="104" y="8"/>
                    </a:cubicBezTo>
                    <a:cubicBezTo>
                      <a:pt x="104" y="5"/>
                      <a:pt x="104" y="5"/>
                      <a:pt x="104" y="5"/>
                    </a:cubicBezTo>
                    <a:cubicBezTo>
                      <a:pt x="104" y="2"/>
                      <a:pt x="101" y="0"/>
                      <a:pt x="98" y="0"/>
                    </a:cubicBezTo>
                    <a:cubicBezTo>
                      <a:pt x="5" y="0"/>
                      <a:pt x="5" y="0"/>
                      <a:pt x="5" y="0"/>
                    </a:cubicBezTo>
                    <a:cubicBezTo>
                      <a:pt x="2" y="0"/>
                      <a:pt x="0" y="2"/>
                      <a:pt x="0" y="5"/>
                    </a:cubicBezTo>
                    <a:lnTo>
                      <a:pt x="0" y="8"/>
                    </a:lnTo>
                    <a:close/>
                  </a:path>
                </a:pathLst>
              </a:custGeom>
              <a:solidFill>
                <a:srgbClr val="008C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9" name="iŝļîḓé"/>
              <p:cNvSpPr/>
              <p:nvPr/>
            </p:nvSpPr>
            <p:spPr bwMode="auto">
              <a:xfrm>
                <a:off x="6651626" y="5418138"/>
                <a:ext cx="388938" cy="141288"/>
              </a:xfrm>
              <a:prstGeom prst="ellipse">
                <a:avLst/>
              </a:prstGeom>
              <a:solidFill>
                <a:srgbClr val="FFF0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grpSp>
        <p:nvGrpSpPr>
          <p:cNvPr id="10" name="组合 9"/>
          <p:cNvGrpSpPr/>
          <p:nvPr/>
        </p:nvGrpSpPr>
        <p:grpSpPr>
          <a:xfrm>
            <a:off x="9869495" y="1981238"/>
            <a:ext cx="1294119" cy="1587376"/>
            <a:chOff x="9297563" y="2057436"/>
            <a:chExt cx="1294119" cy="1587376"/>
          </a:xfrm>
        </p:grpSpPr>
        <p:sp>
          <p:nvSpPr>
            <p:cNvPr id="123" name="文本框 122"/>
            <p:cNvSpPr txBox="1"/>
            <p:nvPr/>
          </p:nvSpPr>
          <p:spPr>
            <a:xfrm>
              <a:off x="9327288" y="3275480"/>
              <a:ext cx="1142970" cy="369332"/>
            </a:xfrm>
            <a:prstGeom prst="rect">
              <a:avLst/>
            </a:prstGeom>
            <a:solidFill>
              <a:srgbClr val="86C7DA"/>
            </a:solid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高中生</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nvGrpSpPr>
            <p:cNvPr id="124" name="组合 123"/>
            <p:cNvGrpSpPr/>
            <p:nvPr/>
          </p:nvGrpSpPr>
          <p:grpSpPr>
            <a:xfrm>
              <a:off x="9297563" y="2057436"/>
              <a:ext cx="1294119" cy="1363509"/>
              <a:chOff x="3686707" y="1524050"/>
              <a:chExt cx="2363730" cy="2490474"/>
            </a:xfrm>
          </p:grpSpPr>
          <p:sp>
            <p:nvSpPr>
              <p:cNvPr id="125" name="îṣļiḑê"/>
              <p:cNvSpPr/>
              <p:nvPr/>
            </p:nvSpPr>
            <p:spPr bwMode="auto">
              <a:xfrm>
                <a:off x="4267248" y="2590822"/>
                <a:ext cx="907794" cy="1142970"/>
              </a:xfrm>
              <a:custGeom>
                <a:avLst/>
                <a:gdLst>
                  <a:gd name="T0" fmla="*/ 440 w 440"/>
                  <a:gd name="T1" fmla="*/ 178 h 703"/>
                  <a:gd name="T2" fmla="*/ 440 w 440"/>
                  <a:gd name="T3" fmla="*/ 703 h 703"/>
                  <a:gd name="T4" fmla="*/ 0 w 440"/>
                  <a:gd name="T5" fmla="*/ 703 h 703"/>
                  <a:gd name="T6" fmla="*/ 0 w 440"/>
                  <a:gd name="T7" fmla="*/ 105 h 703"/>
                  <a:gd name="T8" fmla="*/ 105 w 440"/>
                  <a:gd name="T9" fmla="*/ 0 h 703"/>
                  <a:gd name="T10" fmla="*/ 339 w 440"/>
                  <a:gd name="T11" fmla="*/ 0 h 703"/>
                  <a:gd name="T12" fmla="*/ 440 w 440"/>
                  <a:gd name="T13" fmla="*/ 45 h 703"/>
                  <a:gd name="T14" fmla="*/ 440 w 440"/>
                  <a:gd name="T15" fmla="*/ 178 h 7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703">
                    <a:moveTo>
                      <a:pt x="440" y="178"/>
                    </a:moveTo>
                    <a:cubicBezTo>
                      <a:pt x="440" y="703"/>
                      <a:pt x="440" y="703"/>
                      <a:pt x="440" y="703"/>
                    </a:cubicBezTo>
                    <a:cubicBezTo>
                      <a:pt x="0" y="703"/>
                      <a:pt x="0" y="703"/>
                      <a:pt x="0" y="703"/>
                    </a:cubicBezTo>
                    <a:cubicBezTo>
                      <a:pt x="0" y="105"/>
                      <a:pt x="0" y="105"/>
                      <a:pt x="0" y="105"/>
                    </a:cubicBezTo>
                    <a:cubicBezTo>
                      <a:pt x="0" y="47"/>
                      <a:pt x="47" y="0"/>
                      <a:pt x="105" y="0"/>
                    </a:cubicBezTo>
                    <a:cubicBezTo>
                      <a:pt x="339" y="0"/>
                      <a:pt x="339" y="0"/>
                      <a:pt x="339" y="0"/>
                    </a:cubicBezTo>
                    <a:cubicBezTo>
                      <a:pt x="358" y="0"/>
                      <a:pt x="427" y="33"/>
                      <a:pt x="440" y="45"/>
                    </a:cubicBezTo>
                    <a:cubicBezTo>
                      <a:pt x="440" y="178"/>
                      <a:pt x="440" y="178"/>
                      <a:pt x="440" y="178"/>
                    </a:cubicBezTo>
                  </a:path>
                </a:pathLst>
              </a:custGeom>
              <a:solidFill>
                <a:schemeClr val="accent1">
                  <a:lumMod val="75000"/>
                </a:schemeClr>
              </a:solidFill>
              <a:ln>
                <a:noFill/>
              </a:ln>
            </p:spPr>
            <p:txBody>
              <a:bodyPr anchor="ctr"/>
              <a:lstStyle/>
              <a:p>
                <a:pPr algn="ctr"/>
              </a:p>
            </p:txBody>
          </p:sp>
          <p:sp>
            <p:nvSpPr>
              <p:cNvPr id="126" name="iŝļiḓê"/>
              <p:cNvSpPr/>
              <p:nvPr/>
            </p:nvSpPr>
            <p:spPr bwMode="auto">
              <a:xfrm>
                <a:off x="4282514" y="2564005"/>
                <a:ext cx="907794" cy="1169787"/>
              </a:xfrm>
              <a:custGeom>
                <a:avLst/>
                <a:gdLst>
                  <a:gd name="T0" fmla="*/ 440 w 440"/>
                  <a:gd name="T1" fmla="*/ 178 h 703"/>
                  <a:gd name="T2" fmla="*/ 440 w 440"/>
                  <a:gd name="T3" fmla="*/ 703 h 703"/>
                  <a:gd name="T4" fmla="*/ 0 w 440"/>
                  <a:gd name="T5" fmla="*/ 703 h 703"/>
                  <a:gd name="T6" fmla="*/ 0 w 440"/>
                  <a:gd name="T7" fmla="*/ 105 h 703"/>
                  <a:gd name="T8" fmla="*/ 105 w 440"/>
                  <a:gd name="T9" fmla="*/ 0 h 703"/>
                  <a:gd name="T10" fmla="*/ 339 w 440"/>
                  <a:gd name="T11" fmla="*/ 0 h 703"/>
                  <a:gd name="T12" fmla="*/ 440 w 440"/>
                  <a:gd name="T13" fmla="*/ 45 h 703"/>
                </a:gdLst>
                <a:ahLst/>
                <a:cxnLst>
                  <a:cxn ang="0">
                    <a:pos x="T0" y="T1"/>
                  </a:cxn>
                  <a:cxn ang="0">
                    <a:pos x="T2" y="T3"/>
                  </a:cxn>
                  <a:cxn ang="0">
                    <a:pos x="T4" y="T5"/>
                  </a:cxn>
                  <a:cxn ang="0">
                    <a:pos x="T6" y="T7"/>
                  </a:cxn>
                  <a:cxn ang="0">
                    <a:pos x="T8" y="T9"/>
                  </a:cxn>
                  <a:cxn ang="0">
                    <a:pos x="T10" y="T11"/>
                  </a:cxn>
                  <a:cxn ang="0">
                    <a:pos x="T12" y="T13"/>
                  </a:cxn>
                </a:cxnLst>
                <a:rect l="0" t="0" r="r" b="b"/>
                <a:pathLst>
                  <a:path w="440" h="703">
                    <a:moveTo>
                      <a:pt x="440" y="178"/>
                    </a:moveTo>
                    <a:cubicBezTo>
                      <a:pt x="440" y="703"/>
                      <a:pt x="440" y="703"/>
                      <a:pt x="440" y="703"/>
                    </a:cubicBezTo>
                    <a:cubicBezTo>
                      <a:pt x="0" y="703"/>
                      <a:pt x="0" y="703"/>
                      <a:pt x="0" y="703"/>
                    </a:cubicBezTo>
                    <a:cubicBezTo>
                      <a:pt x="0" y="105"/>
                      <a:pt x="0" y="105"/>
                      <a:pt x="0" y="105"/>
                    </a:cubicBezTo>
                    <a:cubicBezTo>
                      <a:pt x="0" y="47"/>
                      <a:pt x="47" y="0"/>
                      <a:pt x="105" y="0"/>
                    </a:cubicBezTo>
                    <a:cubicBezTo>
                      <a:pt x="339" y="0"/>
                      <a:pt x="339" y="0"/>
                      <a:pt x="339" y="0"/>
                    </a:cubicBezTo>
                    <a:cubicBezTo>
                      <a:pt x="358" y="0"/>
                      <a:pt x="427" y="33"/>
                      <a:pt x="440" y="45"/>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27" name="îSḷïdé"/>
              <p:cNvSpPr/>
              <p:nvPr/>
            </p:nvSpPr>
            <p:spPr bwMode="auto">
              <a:xfrm>
                <a:off x="4971484" y="2055943"/>
                <a:ext cx="161410" cy="161410"/>
              </a:xfrm>
              <a:custGeom>
                <a:avLst/>
                <a:gdLst>
                  <a:gd name="T0" fmla="*/ 0 w 78"/>
                  <a:gd name="T1" fmla="*/ 39 h 78"/>
                  <a:gd name="T2" fmla="*/ 39 w 78"/>
                  <a:gd name="T3" fmla="*/ 0 h 78"/>
                  <a:gd name="T4" fmla="*/ 78 w 78"/>
                  <a:gd name="T5" fmla="*/ 39 h 78"/>
                  <a:gd name="T6" fmla="*/ 39 w 78"/>
                  <a:gd name="T7" fmla="*/ 78 h 78"/>
                  <a:gd name="T8" fmla="*/ 19 w 78"/>
                  <a:gd name="T9" fmla="*/ 73 h 78"/>
                </a:gdLst>
                <a:ahLst/>
                <a:cxnLst>
                  <a:cxn ang="0">
                    <a:pos x="T0" y="T1"/>
                  </a:cxn>
                  <a:cxn ang="0">
                    <a:pos x="T2" y="T3"/>
                  </a:cxn>
                  <a:cxn ang="0">
                    <a:pos x="T4" y="T5"/>
                  </a:cxn>
                  <a:cxn ang="0">
                    <a:pos x="T6" y="T7"/>
                  </a:cxn>
                  <a:cxn ang="0">
                    <a:pos x="T8" y="T9"/>
                  </a:cxn>
                </a:cxnLst>
                <a:rect l="0" t="0" r="r" b="b"/>
                <a:pathLst>
                  <a:path w="78" h="78">
                    <a:moveTo>
                      <a:pt x="0" y="39"/>
                    </a:moveTo>
                    <a:cubicBezTo>
                      <a:pt x="0" y="18"/>
                      <a:pt x="17" y="0"/>
                      <a:pt x="39" y="0"/>
                    </a:cubicBezTo>
                    <a:cubicBezTo>
                      <a:pt x="60" y="0"/>
                      <a:pt x="78" y="18"/>
                      <a:pt x="78" y="39"/>
                    </a:cubicBezTo>
                    <a:cubicBezTo>
                      <a:pt x="78" y="61"/>
                      <a:pt x="60" y="78"/>
                      <a:pt x="39" y="78"/>
                    </a:cubicBezTo>
                    <a:cubicBezTo>
                      <a:pt x="32" y="78"/>
                      <a:pt x="25" y="76"/>
                      <a:pt x="19" y="73"/>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8" name="ïśļíḋé"/>
              <p:cNvSpPr/>
              <p:nvPr/>
            </p:nvSpPr>
            <p:spPr bwMode="auto">
              <a:xfrm>
                <a:off x="4961734" y="2045111"/>
                <a:ext cx="181992" cy="181992"/>
              </a:xfrm>
              <a:custGeom>
                <a:avLst/>
                <a:gdLst>
                  <a:gd name="T0" fmla="*/ 10 w 88"/>
                  <a:gd name="T1" fmla="*/ 44 h 88"/>
                  <a:gd name="T2" fmla="*/ 20 w 88"/>
                  <a:gd name="T3" fmla="*/ 20 h 88"/>
                  <a:gd name="T4" fmla="*/ 44 w 88"/>
                  <a:gd name="T5" fmla="*/ 10 h 88"/>
                  <a:gd name="T6" fmla="*/ 68 w 88"/>
                  <a:gd name="T7" fmla="*/ 20 h 88"/>
                  <a:gd name="T8" fmla="*/ 78 w 88"/>
                  <a:gd name="T9" fmla="*/ 44 h 88"/>
                  <a:gd name="T10" fmla="*/ 68 w 88"/>
                  <a:gd name="T11" fmla="*/ 68 h 88"/>
                  <a:gd name="T12" fmla="*/ 44 w 88"/>
                  <a:gd name="T13" fmla="*/ 78 h 88"/>
                  <a:gd name="T14" fmla="*/ 27 w 88"/>
                  <a:gd name="T15" fmla="*/ 74 h 88"/>
                  <a:gd name="T16" fmla="*/ 20 w 88"/>
                  <a:gd name="T17" fmla="*/ 76 h 88"/>
                  <a:gd name="T18" fmla="*/ 22 w 88"/>
                  <a:gd name="T19" fmla="*/ 83 h 88"/>
                  <a:gd name="T20" fmla="*/ 44 w 88"/>
                  <a:gd name="T21" fmla="*/ 88 h 88"/>
                  <a:gd name="T22" fmla="*/ 88 w 88"/>
                  <a:gd name="T23" fmla="*/ 44 h 88"/>
                  <a:gd name="T24" fmla="*/ 44 w 88"/>
                  <a:gd name="T25" fmla="*/ 0 h 88"/>
                  <a:gd name="T26" fmla="*/ 0 w 88"/>
                  <a:gd name="T27" fmla="*/ 44 h 88"/>
                  <a:gd name="T28" fmla="*/ 5 w 88"/>
                  <a:gd name="T29" fmla="*/ 49 h 88"/>
                  <a:gd name="T30" fmla="*/ 10 w 88"/>
                  <a:gd name="T3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88">
                    <a:moveTo>
                      <a:pt x="10" y="44"/>
                    </a:moveTo>
                    <a:cubicBezTo>
                      <a:pt x="10" y="35"/>
                      <a:pt x="14" y="27"/>
                      <a:pt x="20" y="20"/>
                    </a:cubicBezTo>
                    <a:cubicBezTo>
                      <a:pt x="26" y="14"/>
                      <a:pt x="34" y="10"/>
                      <a:pt x="44" y="10"/>
                    </a:cubicBezTo>
                    <a:cubicBezTo>
                      <a:pt x="53" y="10"/>
                      <a:pt x="61" y="14"/>
                      <a:pt x="68" y="20"/>
                    </a:cubicBezTo>
                    <a:cubicBezTo>
                      <a:pt x="74" y="27"/>
                      <a:pt x="78" y="35"/>
                      <a:pt x="78" y="44"/>
                    </a:cubicBezTo>
                    <a:cubicBezTo>
                      <a:pt x="78" y="54"/>
                      <a:pt x="74" y="62"/>
                      <a:pt x="68" y="68"/>
                    </a:cubicBezTo>
                    <a:cubicBezTo>
                      <a:pt x="61" y="74"/>
                      <a:pt x="53" y="78"/>
                      <a:pt x="44" y="78"/>
                    </a:cubicBezTo>
                    <a:cubicBezTo>
                      <a:pt x="38" y="78"/>
                      <a:pt x="32" y="77"/>
                      <a:pt x="27" y="74"/>
                    </a:cubicBezTo>
                    <a:cubicBezTo>
                      <a:pt x="24" y="72"/>
                      <a:pt x="21" y="73"/>
                      <a:pt x="20" y="76"/>
                    </a:cubicBezTo>
                    <a:cubicBezTo>
                      <a:pt x="19" y="78"/>
                      <a:pt x="20" y="81"/>
                      <a:pt x="22" y="83"/>
                    </a:cubicBezTo>
                    <a:cubicBezTo>
                      <a:pt x="28" y="86"/>
                      <a:pt x="36" y="88"/>
                      <a:pt x="44" y="88"/>
                    </a:cubicBezTo>
                    <a:cubicBezTo>
                      <a:pt x="68" y="88"/>
                      <a:pt x="88" y="69"/>
                      <a:pt x="88" y="44"/>
                    </a:cubicBezTo>
                    <a:cubicBezTo>
                      <a:pt x="88" y="20"/>
                      <a:pt x="68" y="0"/>
                      <a:pt x="44" y="0"/>
                    </a:cubicBezTo>
                    <a:cubicBezTo>
                      <a:pt x="19" y="0"/>
                      <a:pt x="0" y="20"/>
                      <a:pt x="0" y="44"/>
                    </a:cubicBezTo>
                    <a:cubicBezTo>
                      <a:pt x="0" y="47"/>
                      <a:pt x="2" y="49"/>
                      <a:pt x="5" y="49"/>
                    </a:cubicBezTo>
                    <a:cubicBezTo>
                      <a:pt x="8" y="49"/>
                      <a:pt x="10" y="47"/>
                      <a:pt x="10" y="4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iŝḷíḋé"/>
              <p:cNvSpPr/>
              <p:nvPr/>
            </p:nvSpPr>
            <p:spPr bwMode="auto">
              <a:xfrm>
                <a:off x="5052731" y="2105775"/>
                <a:ext cx="30332" cy="30332"/>
              </a:xfrm>
              <a:custGeom>
                <a:avLst/>
                <a:gdLst>
                  <a:gd name="T0" fmla="*/ 0 w 15"/>
                  <a:gd name="T1" fmla="*/ 0 h 15"/>
                  <a:gd name="T2" fmla="*/ 15 w 15"/>
                  <a:gd name="T3" fmla="*/ 15 h 15"/>
                </a:gdLst>
                <a:ahLst/>
                <a:cxnLst>
                  <a:cxn ang="0">
                    <a:pos x="T0" y="T1"/>
                  </a:cxn>
                  <a:cxn ang="0">
                    <a:pos x="T2" y="T3"/>
                  </a:cxn>
                </a:cxnLst>
                <a:rect l="0" t="0" r="r" b="b"/>
                <a:pathLst>
                  <a:path w="15" h="15">
                    <a:moveTo>
                      <a:pt x="0" y="0"/>
                    </a:moveTo>
                    <a:cubicBezTo>
                      <a:pt x="8" y="0"/>
                      <a:pt x="15" y="7"/>
                      <a:pt x="15" y="15"/>
                    </a:cubicBezTo>
                  </a:path>
                </a:pathLst>
              </a:custGeom>
              <a:solidFill>
                <a:srgbClr val="FFF3E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íSļiḑê"/>
              <p:cNvSpPr/>
              <p:nvPr/>
            </p:nvSpPr>
            <p:spPr bwMode="auto">
              <a:xfrm>
                <a:off x="5052731" y="2105775"/>
                <a:ext cx="30332" cy="30332"/>
              </a:xfrm>
              <a:custGeom>
                <a:avLst/>
                <a:gdLst>
                  <a:gd name="T0" fmla="*/ 0 w 15"/>
                  <a:gd name="T1" fmla="*/ 0 h 15"/>
                  <a:gd name="T2" fmla="*/ 15 w 15"/>
                  <a:gd name="T3" fmla="*/ 15 h 15"/>
                </a:gdLst>
                <a:ahLst/>
                <a:cxnLst>
                  <a:cxn ang="0">
                    <a:pos x="T0" y="T1"/>
                  </a:cxn>
                  <a:cxn ang="0">
                    <a:pos x="T2" y="T3"/>
                  </a:cxn>
                </a:cxnLst>
                <a:rect l="0" t="0" r="r" b="b"/>
                <a:pathLst>
                  <a:path w="15" h="15">
                    <a:moveTo>
                      <a:pt x="0" y="0"/>
                    </a:moveTo>
                    <a:cubicBezTo>
                      <a:pt x="8" y="0"/>
                      <a:pt x="15" y="7"/>
                      <a:pt x="15" y="15"/>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31" name="íś1iḋè"/>
              <p:cNvSpPr/>
              <p:nvPr/>
            </p:nvSpPr>
            <p:spPr bwMode="auto">
              <a:xfrm>
                <a:off x="4333428" y="2055943"/>
                <a:ext cx="161410" cy="161410"/>
              </a:xfrm>
              <a:custGeom>
                <a:avLst/>
                <a:gdLst>
                  <a:gd name="T0" fmla="*/ 78 w 78"/>
                  <a:gd name="T1" fmla="*/ 39 h 78"/>
                  <a:gd name="T2" fmla="*/ 39 w 78"/>
                  <a:gd name="T3" fmla="*/ 0 h 78"/>
                  <a:gd name="T4" fmla="*/ 0 w 78"/>
                  <a:gd name="T5" fmla="*/ 39 h 78"/>
                  <a:gd name="T6" fmla="*/ 39 w 78"/>
                  <a:gd name="T7" fmla="*/ 78 h 78"/>
                  <a:gd name="T8" fmla="*/ 58 w 78"/>
                  <a:gd name="T9" fmla="*/ 73 h 78"/>
                </a:gdLst>
                <a:ahLst/>
                <a:cxnLst>
                  <a:cxn ang="0">
                    <a:pos x="T0" y="T1"/>
                  </a:cxn>
                  <a:cxn ang="0">
                    <a:pos x="T2" y="T3"/>
                  </a:cxn>
                  <a:cxn ang="0">
                    <a:pos x="T4" y="T5"/>
                  </a:cxn>
                  <a:cxn ang="0">
                    <a:pos x="T6" y="T7"/>
                  </a:cxn>
                  <a:cxn ang="0">
                    <a:pos x="T8" y="T9"/>
                  </a:cxn>
                </a:cxnLst>
                <a:rect l="0" t="0" r="r" b="b"/>
                <a:pathLst>
                  <a:path w="78" h="78">
                    <a:moveTo>
                      <a:pt x="78" y="39"/>
                    </a:moveTo>
                    <a:cubicBezTo>
                      <a:pt x="78" y="18"/>
                      <a:pt x="60" y="0"/>
                      <a:pt x="39" y="0"/>
                    </a:cubicBezTo>
                    <a:cubicBezTo>
                      <a:pt x="17" y="0"/>
                      <a:pt x="0" y="18"/>
                      <a:pt x="0" y="39"/>
                    </a:cubicBezTo>
                    <a:cubicBezTo>
                      <a:pt x="0" y="61"/>
                      <a:pt x="17" y="78"/>
                      <a:pt x="39" y="78"/>
                    </a:cubicBezTo>
                    <a:cubicBezTo>
                      <a:pt x="46" y="78"/>
                      <a:pt x="52" y="76"/>
                      <a:pt x="58" y="73"/>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2" name="íṩliḋê"/>
              <p:cNvSpPr/>
              <p:nvPr/>
            </p:nvSpPr>
            <p:spPr bwMode="auto">
              <a:xfrm>
                <a:off x="4323679" y="2045111"/>
                <a:ext cx="180909" cy="181992"/>
              </a:xfrm>
              <a:custGeom>
                <a:avLst/>
                <a:gdLst>
                  <a:gd name="T0" fmla="*/ 88 w 88"/>
                  <a:gd name="T1" fmla="*/ 44 h 88"/>
                  <a:gd name="T2" fmla="*/ 44 w 88"/>
                  <a:gd name="T3" fmla="*/ 0 h 88"/>
                  <a:gd name="T4" fmla="*/ 0 w 88"/>
                  <a:gd name="T5" fmla="*/ 44 h 88"/>
                  <a:gd name="T6" fmla="*/ 44 w 88"/>
                  <a:gd name="T7" fmla="*/ 88 h 88"/>
                  <a:gd name="T8" fmla="*/ 66 w 88"/>
                  <a:gd name="T9" fmla="*/ 83 h 88"/>
                  <a:gd name="T10" fmla="*/ 67 w 88"/>
                  <a:gd name="T11" fmla="*/ 76 h 88"/>
                  <a:gd name="T12" fmla="*/ 61 w 88"/>
                  <a:gd name="T13" fmla="*/ 74 h 88"/>
                  <a:gd name="T14" fmla="*/ 44 w 88"/>
                  <a:gd name="T15" fmla="*/ 78 h 88"/>
                  <a:gd name="T16" fmla="*/ 20 w 88"/>
                  <a:gd name="T17" fmla="*/ 68 h 88"/>
                  <a:gd name="T18" fmla="*/ 10 w 88"/>
                  <a:gd name="T19" fmla="*/ 44 h 88"/>
                  <a:gd name="T20" fmla="*/ 20 w 88"/>
                  <a:gd name="T21" fmla="*/ 20 h 88"/>
                  <a:gd name="T22" fmla="*/ 44 w 88"/>
                  <a:gd name="T23" fmla="*/ 10 h 88"/>
                  <a:gd name="T24" fmla="*/ 68 w 88"/>
                  <a:gd name="T25" fmla="*/ 20 h 88"/>
                  <a:gd name="T26" fmla="*/ 78 w 88"/>
                  <a:gd name="T27" fmla="*/ 44 h 88"/>
                  <a:gd name="T28" fmla="*/ 83 w 88"/>
                  <a:gd name="T29" fmla="*/ 49 h 88"/>
                  <a:gd name="T30" fmla="*/ 88 w 88"/>
                  <a:gd name="T3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88">
                    <a:moveTo>
                      <a:pt x="88" y="44"/>
                    </a:moveTo>
                    <a:cubicBezTo>
                      <a:pt x="88" y="20"/>
                      <a:pt x="68" y="0"/>
                      <a:pt x="44" y="0"/>
                    </a:cubicBezTo>
                    <a:cubicBezTo>
                      <a:pt x="20" y="0"/>
                      <a:pt x="0" y="20"/>
                      <a:pt x="0" y="44"/>
                    </a:cubicBezTo>
                    <a:cubicBezTo>
                      <a:pt x="0" y="69"/>
                      <a:pt x="20" y="88"/>
                      <a:pt x="44" y="88"/>
                    </a:cubicBezTo>
                    <a:cubicBezTo>
                      <a:pt x="52" y="88"/>
                      <a:pt x="59" y="86"/>
                      <a:pt x="66" y="83"/>
                    </a:cubicBezTo>
                    <a:cubicBezTo>
                      <a:pt x="68" y="81"/>
                      <a:pt x="69" y="78"/>
                      <a:pt x="67" y="76"/>
                    </a:cubicBezTo>
                    <a:cubicBezTo>
                      <a:pt x="66" y="73"/>
                      <a:pt x="63" y="72"/>
                      <a:pt x="61" y="74"/>
                    </a:cubicBezTo>
                    <a:cubicBezTo>
                      <a:pt x="56" y="77"/>
                      <a:pt x="50" y="78"/>
                      <a:pt x="44" y="78"/>
                    </a:cubicBezTo>
                    <a:cubicBezTo>
                      <a:pt x="34" y="78"/>
                      <a:pt x="26" y="74"/>
                      <a:pt x="20" y="68"/>
                    </a:cubicBezTo>
                    <a:cubicBezTo>
                      <a:pt x="14" y="62"/>
                      <a:pt x="10" y="54"/>
                      <a:pt x="10" y="44"/>
                    </a:cubicBezTo>
                    <a:cubicBezTo>
                      <a:pt x="10" y="35"/>
                      <a:pt x="14" y="27"/>
                      <a:pt x="20" y="20"/>
                    </a:cubicBezTo>
                    <a:cubicBezTo>
                      <a:pt x="26" y="14"/>
                      <a:pt x="34" y="10"/>
                      <a:pt x="44" y="10"/>
                    </a:cubicBezTo>
                    <a:cubicBezTo>
                      <a:pt x="53" y="10"/>
                      <a:pt x="62" y="14"/>
                      <a:pt x="68" y="20"/>
                    </a:cubicBezTo>
                    <a:cubicBezTo>
                      <a:pt x="74" y="27"/>
                      <a:pt x="78" y="35"/>
                      <a:pt x="78" y="44"/>
                    </a:cubicBezTo>
                    <a:cubicBezTo>
                      <a:pt x="78" y="47"/>
                      <a:pt x="80" y="49"/>
                      <a:pt x="83" y="49"/>
                    </a:cubicBezTo>
                    <a:cubicBezTo>
                      <a:pt x="85" y="49"/>
                      <a:pt x="88" y="47"/>
                      <a:pt x="88" y="4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îS1ïdè"/>
              <p:cNvSpPr/>
              <p:nvPr/>
            </p:nvSpPr>
            <p:spPr bwMode="auto">
              <a:xfrm>
                <a:off x="4381093" y="2105775"/>
                <a:ext cx="33582" cy="30332"/>
              </a:xfrm>
              <a:custGeom>
                <a:avLst/>
                <a:gdLst>
                  <a:gd name="T0" fmla="*/ 16 w 16"/>
                  <a:gd name="T1" fmla="*/ 0 h 15"/>
                  <a:gd name="T2" fmla="*/ 0 w 16"/>
                  <a:gd name="T3" fmla="*/ 15 h 15"/>
                </a:gdLst>
                <a:ahLst/>
                <a:cxnLst>
                  <a:cxn ang="0">
                    <a:pos x="T0" y="T1"/>
                  </a:cxn>
                  <a:cxn ang="0">
                    <a:pos x="T2" y="T3"/>
                  </a:cxn>
                </a:cxnLst>
                <a:rect l="0" t="0" r="r" b="b"/>
                <a:pathLst>
                  <a:path w="16" h="15">
                    <a:moveTo>
                      <a:pt x="16" y="0"/>
                    </a:moveTo>
                    <a:cubicBezTo>
                      <a:pt x="7" y="0"/>
                      <a:pt x="0" y="7"/>
                      <a:pt x="0" y="15"/>
                    </a:cubicBezTo>
                  </a:path>
                </a:pathLst>
              </a:custGeom>
              <a:solidFill>
                <a:srgbClr val="FFF3E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ïṩľïdê"/>
              <p:cNvSpPr/>
              <p:nvPr/>
            </p:nvSpPr>
            <p:spPr bwMode="auto">
              <a:xfrm>
                <a:off x="4381093" y="2105775"/>
                <a:ext cx="33582" cy="30332"/>
              </a:xfrm>
              <a:custGeom>
                <a:avLst/>
                <a:gdLst>
                  <a:gd name="T0" fmla="*/ 16 w 16"/>
                  <a:gd name="T1" fmla="*/ 0 h 15"/>
                  <a:gd name="T2" fmla="*/ 0 w 16"/>
                  <a:gd name="T3" fmla="*/ 15 h 15"/>
                </a:gdLst>
                <a:ahLst/>
                <a:cxnLst>
                  <a:cxn ang="0">
                    <a:pos x="T0" y="T1"/>
                  </a:cxn>
                  <a:cxn ang="0">
                    <a:pos x="T2" y="T3"/>
                  </a:cxn>
                </a:cxnLst>
                <a:rect l="0" t="0" r="r" b="b"/>
                <a:pathLst>
                  <a:path w="16" h="15">
                    <a:moveTo>
                      <a:pt x="16" y="0"/>
                    </a:moveTo>
                    <a:cubicBezTo>
                      <a:pt x="7" y="0"/>
                      <a:pt x="0" y="7"/>
                      <a:pt x="0" y="15"/>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35" name="iṣľïďé"/>
              <p:cNvSpPr/>
              <p:nvPr/>
            </p:nvSpPr>
            <p:spPr bwMode="auto">
              <a:xfrm>
                <a:off x="4581501" y="2454593"/>
                <a:ext cx="301154" cy="246989"/>
              </a:xfrm>
              <a:custGeom>
                <a:avLst/>
                <a:gdLst>
                  <a:gd name="T0" fmla="*/ 94 w 146"/>
                  <a:gd name="T1" fmla="*/ 120 h 120"/>
                  <a:gd name="T2" fmla="*/ 52 w 146"/>
                  <a:gd name="T3" fmla="*/ 120 h 120"/>
                  <a:gd name="T4" fmla="*/ 0 w 146"/>
                  <a:gd name="T5" fmla="*/ 68 h 120"/>
                  <a:gd name="T6" fmla="*/ 0 w 146"/>
                  <a:gd name="T7" fmla="*/ 0 h 120"/>
                  <a:gd name="T8" fmla="*/ 146 w 146"/>
                  <a:gd name="T9" fmla="*/ 0 h 120"/>
                  <a:gd name="T10" fmla="*/ 146 w 146"/>
                  <a:gd name="T11" fmla="*/ 68 h 120"/>
                  <a:gd name="T12" fmla="*/ 94 w 146"/>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146" h="120">
                    <a:moveTo>
                      <a:pt x="94" y="120"/>
                    </a:moveTo>
                    <a:cubicBezTo>
                      <a:pt x="52" y="120"/>
                      <a:pt x="52" y="120"/>
                      <a:pt x="52" y="120"/>
                    </a:cubicBezTo>
                    <a:cubicBezTo>
                      <a:pt x="23" y="120"/>
                      <a:pt x="0" y="97"/>
                      <a:pt x="0" y="68"/>
                    </a:cubicBezTo>
                    <a:cubicBezTo>
                      <a:pt x="0" y="0"/>
                      <a:pt x="0" y="0"/>
                      <a:pt x="0" y="0"/>
                    </a:cubicBezTo>
                    <a:cubicBezTo>
                      <a:pt x="146" y="0"/>
                      <a:pt x="146" y="0"/>
                      <a:pt x="146" y="0"/>
                    </a:cubicBezTo>
                    <a:cubicBezTo>
                      <a:pt x="146" y="68"/>
                      <a:pt x="146" y="68"/>
                      <a:pt x="146" y="68"/>
                    </a:cubicBezTo>
                    <a:cubicBezTo>
                      <a:pt x="146" y="97"/>
                      <a:pt x="123" y="120"/>
                      <a:pt x="94" y="12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6" name="iṥľïḑé"/>
              <p:cNvSpPr/>
              <p:nvPr/>
            </p:nvSpPr>
            <p:spPr bwMode="auto">
              <a:xfrm>
                <a:off x="4570668" y="2443760"/>
                <a:ext cx="322819" cy="268655"/>
              </a:xfrm>
              <a:custGeom>
                <a:avLst/>
                <a:gdLst>
                  <a:gd name="T0" fmla="*/ 99 w 156"/>
                  <a:gd name="T1" fmla="*/ 125 h 130"/>
                  <a:gd name="T2" fmla="*/ 99 w 156"/>
                  <a:gd name="T3" fmla="*/ 120 h 130"/>
                  <a:gd name="T4" fmla="*/ 57 w 156"/>
                  <a:gd name="T5" fmla="*/ 120 h 130"/>
                  <a:gd name="T6" fmla="*/ 24 w 156"/>
                  <a:gd name="T7" fmla="*/ 106 h 130"/>
                  <a:gd name="T8" fmla="*/ 10 w 156"/>
                  <a:gd name="T9" fmla="*/ 73 h 130"/>
                  <a:gd name="T10" fmla="*/ 10 w 156"/>
                  <a:gd name="T11" fmla="*/ 10 h 130"/>
                  <a:gd name="T12" fmla="*/ 146 w 156"/>
                  <a:gd name="T13" fmla="*/ 10 h 130"/>
                  <a:gd name="T14" fmla="*/ 146 w 156"/>
                  <a:gd name="T15" fmla="*/ 73 h 130"/>
                  <a:gd name="T16" fmla="*/ 133 w 156"/>
                  <a:gd name="T17" fmla="*/ 106 h 130"/>
                  <a:gd name="T18" fmla="*/ 99 w 156"/>
                  <a:gd name="T19" fmla="*/ 120 h 130"/>
                  <a:gd name="T20" fmla="*/ 99 w 156"/>
                  <a:gd name="T21" fmla="*/ 125 h 130"/>
                  <a:gd name="T22" fmla="*/ 99 w 156"/>
                  <a:gd name="T23" fmla="*/ 130 h 130"/>
                  <a:gd name="T24" fmla="*/ 156 w 156"/>
                  <a:gd name="T25" fmla="*/ 73 h 130"/>
                  <a:gd name="T26" fmla="*/ 156 w 156"/>
                  <a:gd name="T27" fmla="*/ 0 h 130"/>
                  <a:gd name="T28" fmla="*/ 0 w 156"/>
                  <a:gd name="T29" fmla="*/ 0 h 130"/>
                  <a:gd name="T30" fmla="*/ 0 w 156"/>
                  <a:gd name="T31" fmla="*/ 73 h 130"/>
                  <a:gd name="T32" fmla="*/ 57 w 156"/>
                  <a:gd name="T33" fmla="*/ 130 h 130"/>
                  <a:gd name="T34" fmla="*/ 99 w 156"/>
                  <a:gd name="T35" fmla="*/ 130 h 130"/>
                  <a:gd name="T36" fmla="*/ 99 w 156"/>
                  <a:gd name="T37" fmla="*/ 12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130">
                    <a:moveTo>
                      <a:pt x="99" y="125"/>
                    </a:moveTo>
                    <a:cubicBezTo>
                      <a:pt x="99" y="120"/>
                      <a:pt x="99" y="120"/>
                      <a:pt x="99" y="120"/>
                    </a:cubicBezTo>
                    <a:cubicBezTo>
                      <a:pt x="57" y="120"/>
                      <a:pt x="57" y="120"/>
                      <a:pt x="57" y="120"/>
                    </a:cubicBezTo>
                    <a:cubicBezTo>
                      <a:pt x="44" y="120"/>
                      <a:pt x="32" y="115"/>
                      <a:pt x="24" y="106"/>
                    </a:cubicBezTo>
                    <a:cubicBezTo>
                      <a:pt x="15" y="98"/>
                      <a:pt x="10" y="86"/>
                      <a:pt x="10" y="73"/>
                    </a:cubicBezTo>
                    <a:cubicBezTo>
                      <a:pt x="10" y="10"/>
                      <a:pt x="10" y="10"/>
                      <a:pt x="10" y="10"/>
                    </a:cubicBezTo>
                    <a:cubicBezTo>
                      <a:pt x="146" y="10"/>
                      <a:pt x="146" y="10"/>
                      <a:pt x="146" y="10"/>
                    </a:cubicBezTo>
                    <a:cubicBezTo>
                      <a:pt x="146" y="73"/>
                      <a:pt x="146" y="73"/>
                      <a:pt x="146" y="73"/>
                    </a:cubicBezTo>
                    <a:cubicBezTo>
                      <a:pt x="146" y="86"/>
                      <a:pt x="141" y="98"/>
                      <a:pt x="133" y="106"/>
                    </a:cubicBezTo>
                    <a:cubicBezTo>
                      <a:pt x="124" y="115"/>
                      <a:pt x="112" y="120"/>
                      <a:pt x="99" y="120"/>
                    </a:cubicBezTo>
                    <a:cubicBezTo>
                      <a:pt x="99" y="125"/>
                      <a:pt x="99" y="125"/>
                      <a:pt x="99" y="125"/>
                    </a:cubicBezTo>
                    <a:cubicBezTo>
                      <a:pt x="99" y="130"/>
                      <a:pt x="99" y="130"/>
                      <a:pt x="99" y="130"/>
                    </a:cubicBezTo>
                    <a:cubicBezTo>
                      <a:pt x="131" y="130"/>
                      <a:pt x="156" y="104"/>
                      <a:pt x="156" y="73"/>
                    </a:cubicBezTo>
                    <a:cubicBezTo>
                      <a:pt x="156" y="0"/>
                      <a:pt x="156" y="0"/>
                      <a:pt x="156" y="0"/>
                    </a:cubicBezTo>
                    <a:cubicBezTo>
                      <a:pt x="0" y="0"/>
                      <a:pt x="0" y="0"/>
                      <a:pt x="0" y="0"/>
                    </a:cubicBezTo>
                    <a:cubicBezTo>
                      <a:pt x="0" y="73"/>
                      <a:pt x="0" y="73"/>
                      <a:pt x="0" y="73"/>
                    </a:cubicBezTo>
                    <a:cubicBezTo>
                      <a:pt x="0" y="104"/>
                      <a:pt x="26" y="130"/>
                      <a:pt x="57" y="130"/>
                    </a:cubicBezTo>
                    <a:cubicBezTo>
                      <a:pt x="99" y="130"/>
                      <a:pt x="99" y="130"/>
                      <a:pt x="99" y="130"/>
                    </a:cubicBezTo>
                    <a:cubicBezTo>
                      <a:pt x="99" y="125"/>
                      <a:pt x="99" y="125"/>
                      <a:pt x="99" y="125"/>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7" name="îŝḻiďê"/>
              <p:cNvSpPr/>
              <p:nvPr/>
            </p:nvSpPr>
            <p:spPr bwMode="auto">
              <a:xfrm>
                <a:off x="4521920" y="2503340"/>
                <a:ext cx="59581" cy="45498"/>
              </a:xfrm>
              <a:custGeom>
                <a:avLst/>
                <a:gdLst>
                  <a:gd name="T0" fmla="*/ 29 w 29"/>
                  <a:gd name="T1" fmla="*/ 22 h 22"/>
                  <a:gd name="T2" fmla="*/ 0 w 29"/>
                  <a:gd name="T3" fmla="*/ 22 h 22"/>
                  <a:gd name="T4" fmla="*/ 0 w 29"/>
                  <a:gd name="T5" fmla="*/ 7 h 22"/>
                  <a:gd name="T6" fmla="*/ 7 w 29"/>
                  <a:gd name="T7" fmla="*/ 0 h 22"/>
                  <a:gd name="T8" fmla="*/ 29 w 29"/>
                  <a:gd name="T9" fmla="*/ 0 h 22"/>
                  <a:gd name="T10" fmla="*/ 29 w 29"/>
                  <a:gd name="T11" fmla="*/ 22 h 22"/>
                </a:gdLst>
                <a:ahLst/>
                <a:cxnLst>
                  <a:cxn ang="0">
                    <a:pos x="T0" y="T1"/>
                  </a:cxn>
                  <a:cxn ang="0">
                    <a:pos x="T2" y="T3"/>
                  </a:cxn>
                  <a:cxn ang="0">
                    <a:pos x="T4" y="T5"/>
                  </a:cxn>
                  <a:cxn ang="0">
                    <a:pos x="T6" y="T7"/>
                  </a:cxn>
                  <a:cxn ang="0">
                    <a:pos x="T8" y="T9"/>
                  </a:cxn>
                  <a:cxn ang="0">
                    <a:pos x="T10" y="T11"/>
                  </a:cxn>
                </a:cxnLst>
                <a:rect l="0" t="0" r="r" b="b"/>
                <a:pathLst>
                  <a:path w="29" h="22">
                    <a:moveTo>
                      <a:pt x="29" y="22"/>
                    </a:moveTo>
                    <a:cubicBezTo>
                      <a:pt x="0" y="22"/>
                      <a:pt x="0" y="22"/>
                      <a:pt x="0" y="22"/>
                    </a:cubicBezTo>
                    <a:cubicBezTo>
                      <a:pt x="0" y="7"/>
                      <a:pt x="0" y="7"/>
                      <a:pt x="0" y="7"/>
                    </a:cubicBezTo>
                    <a:cubicBezTo>
                      <a:pt x="0" y="3"/>
                      <a:pt x="3" y="0"/>
                      <a:pt x="7" y="0"/>
                    </a:cubicBezTo>
                    <a:cubicBezTo>
                      <a:pt x="29" y="0"/>
                      <a:pt x="29" y="0"/>
                      <a:pt x="29" y="0"/>
                    </a:cubicBezTo>
                    <a:lnTo>
                      <a:pt x="29" y="22"/>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ísľîḓè"/>
              <p:cNvSpPr/>
              <p:nvPr/>
            </p:nvSpPr>
            <p:spPr bwMode="auto">
              <a:xfrm>
                <a:off x="4521920" y="2503340"/>
                <a:ext cx="59581" cy="45498"/>
              </a:xfrm>
              <a:custGeom>
                <a:avLst/>
                <a:gdLst>
                  <a:gd name="T0" fmla="*/ 29 w 29"/>
                  <a:gd name="T1" fmla="*/ 22 h 22"/>
                  <a:gd name="T2" fmla="*/ 0 w 29"/>
                  <a:gd name="T3" fmla="*/ 22 h 22"/>
                  <a:gd name="T4" fmla="*/ 0 w 29"/>
                  <a:gd name="T5" fmla="*/ 7 h 22"/>
                  <a:gd name="T6" fmla="*/ 7 w 29"/>
                  <a:gd name="T7" fmla="*/ 0 h 22"/>
                  <a:gd name="T8" fmla="*/ 29 w 29"/>
                  <a:gd name="T9" fmla="*/ 0 h 22"/>
                  <a:gd name="T10" fmla="*/ 29 w 29"/>
                  <a:gd name="T11" fmla="*/ 22 h 22"/>
                </a:gdLst>
                <a:ahLst/>
                <a:cxnLst>
                  <a:cxn ang="0">
                    <a:pos x="T0" y="T1"/>
                  </a:cxn>
                  <a:cxn ang="0">
                    <a:pos x="T2" y="T3"/>
                  </a:cxn>
                  <a:cxn ang="0">
                    <a:pos x="T4" y="T5"/>
                  </a:cxn>
                  <a:cxn ang="0">
                    <a:pos x="T6" y="T7"/>
                  </a:cxn>
                  <a:cxn ang="0">
                    <a:pos x="T8" y="T9"/>
                  </a:cxn>
                  <a:cxn ang="0">
                    <a:pos x="T10" y="T11"/>
                  </a:cxn>
                </a:cxnLst>
                <a:rect l="0" t="0" r="r" b="b"/>
                <a:pathLst>
                  <a:path w="29" h="22">
                    <a:moveTo>
                      <a:pt x="29" y="22"/>
                    </a:moveTo>
                    <a:cubicBezTo>
                      <a:pt x="0" y="22"/>
                      <a:pt x="0" y="22"/>
                      <a:pt x="0" y="22"/>
                    </a:cubicBezTo>
                    <a:cubicBezTo>
                      <a:pt x="0" y="7"/>
                      <a:pt x="0" y="7"/>
                      <a:pt x="0" y="7"/>
                    </a:cubicBezTo>
                    <a:cubicBezTo>
                      <a:pt x="0" y="3"/>
                      <a:pt x="3" y="0"/>
                      <a:pt x="7" y="0"/>
                    </a:cubicBezTo>
                    <a:cubicBezTo>
                      <a:pt x="29" y="0"/>
                      <a:pt x="29" y="0"/>
                      <a:pt x="29" y="0"/>
                    </a:cubicBezTo>
                    <a:lnTo>
                      <a:pt x="29" y="22"/>
                    </a:ln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39" name="îṡ1íḋe"/>
              <p:cNvSpPr/>
              <p:nvPr/>
            </p:nvSpPr>
            <p:spPr bwMode="auto">
              <a:xfrm>
                <a:off x="4581501" y="2454593"/>
                <a:ext cx="301154" cy="114828"/>
              </a:xfrm>
              <a:custGeom>
                <a:avLst/>
                <a:gdLst>
                  <a:gd name="T0" fmla="*/ 146 w 146"/>
                  <a:gd name="T1" fmla="*/ 0 h 56"/>
                  <a:gd name="T2" fmla="*/ 146 w 146"/>
                  <a:gd name="T3" fmla="*/ 43 h 56"/>
                  <a:gd name="T4" fmla="*/ 86 w 146"/>
                  <a:gd name="T5" fmla="*/ 56 h 56"/>
                  <a:gd name="T6" fmla="*/ 60 w 146"/>
                  <a:gd name="T7" fmla="*/ 56 h 56"/>
                  <a:gd name="T8" fmla="*/ 0 w 146"/>
                  <a:gd name="T9" fmla="*/ 43 h 56"/>
                  <a:gd name="T10" fmla="*/ 0 w 146"/>
                  <a:gd name="T11" fmla="*/ 0 h 56"/>
                  <a:gd name="T12" fmla="*/ 146 w 146"/>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146" h="56">
                    <a:moveTo>
                      <a:pt x="146" y="0"/>
                    </a:moveTo>
                    <a:cubicBezTo>
                      <a:pt x="146" y="43"/>
                      <a:pt x="146" y="43"/>
                      <a:pt x="146" y="43"/>
                    </a:cubicBezTo>
                    <a:cubicBezTo>
                      <a:pt x="128" y="52"/>
                      <a:pt x="108" y="56"/>
                      <a:pt x="86" y="56"/>
                    </a:cubicBezTo>
                    <a:cubicBezTo>
                      <a:pt x="60" y="56"/>
                      <a:pt x="60" y="56"/>
                      <a:pt x="60" y="56"/>
                    </a:cubicBezTo>
                    <a:cubicBezTo>
                      <a:pt x="39" y="56"/>
                      <a:pt x="18" y="52"/>
                      <a:pt x="0" y="43"/>
                    </a:cubicBezTo>
                    <a:cubicBezTo>
                      <a:pt x="0" y="0"/>
                      <a:pt x="0" y="0"/>
                      <a:pt x="0" y="0"/>
                    </a:cubicBezTo>
                    <a:lnTo>
                      <a:pt x="146" y="0"/>
                    </a:lnTo>
                    <a:close/>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0" name="îṡliďé"/>
              <p:cNvSpPr/>
              <p:nvPr/>
            </p:nvSpPr>
            <p:spPr bwMode="auto">
              <a:xfrm>
                <a:off x="4570668" y="2443760"/>
                <a:ext cx="322819" cy="268655"/>
              </a:xfrm>
              <a:custGeom>
                <a:avLst/>
                <a:gdLst>
                  <a:gd name="T0" fmla="*/ 99 w 156"/>
                  <a:gd name="T1" fmla="*/ 125 h 130"/>
                  <a:gd name="T2" fmla="*/ 99 w 156"/>
                  <a:gd name="T3" fmla="*/ 120 h 130"/>
                  <a:gd name="T4" fmla="*/ 57 w 156"/>
                  <a:gd name="T5" fmla="*/ 120 h 130"/>
                  <a:gd name="T6" fmla="*/ 24 w 156"/>
                  <a:gd name="T7" fmla="*/ 106 h 130"/>
                  <a:gd name="T8" fmla="*/ 10 w 156"/>
                  <a:gd name="T9" fmla="*/ 73 h 130"/>
                  <a:gd name="T10" fmla="*/ 10 w 156"/>
                  <a:gd name="T11" fmla="*/ 10 h 130"/>
                  <a:gd name="T12" fmla="*/ 146 w 156"/>
                  <a:gd name="T13" fmla="*/ 10 h 130"/>
                  <a:gd name="T14" fmla="*/ 146 w 156"/>
                  <a:gd name="T15" fmla="*/ 73 h 130"/>
                  <a:gd name="T16" fmla="*/ 133 w 156"/>
                  <a:gd name="T17" fmla="*/ 106 h 130"/>
                  <a:gd name="T18" fmla="*/ 99 w 156"/>
                  <a:gd name="T19" fmla="*/ 120 h 130"/>
                  <a:gd name="T20" fmla="*/ 99 w 156"/>
                  <a:gd name="T21" fmla="*/ 125 h 130"/>
                  <a:gd name="T22" fmla="*/ 99 w 156"/>
                  <a:gd name="T23" fmla="*/ 130 h 130"/>
                  <a:gd name="T24" fmla="*/ 156 w 156"/>
                  <a:gd name="T25" fmla="*/ 73 h 130"/>
                  <a:gd name="T26" fmla="*/ 156 w 156"/>
                  <a:gd name="T27" fmla="*/ 0 h 130"/>
                  <a:gd name="T28" fmla="*/ 0 w 156"/>
                  <a:gd name="T29" fmla="*/ 0 h 130"/>
                  <a:gd name="T30" fmla="*/ 0 w 156"/>
                  <a:gd name="T31" fmla="*/ 73 h 130"/>
                  <a:gd name="T32" fmla="*/ 57 w 156"/>
                  <a:gd name="T33" fmla="*/ 130 h 130"/>
                  <a:gd name="T34" fmla="*/ 99 w 156"/>
                  <a:gd name="T35" fmla="*/ 130 h 130"/>
                  <a:gd name="T36" fmla="*/ 99 w 156"/>
                  <a:gd name="T37" fmla="*/ 12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130">
                    <a:moveTo>
                      <a:pt x="99" y="125"/>
                    </a:moveTo>
                    <a:cubicBezTo>
                      <a:pt x="99" y="120"/>
                      <a:pt x="99" y="120"/>
                      <a:pt x="99" y="120"/>
                    </a:cubicBezTo>
                    <a:cubicBezTo>
                      <a:pt x="57" y="120"/>
                      <a:pt x="57" y="120"/>
                      <a:pt x="57" y="120"/>
                    </a:cubicBezTo>
                    <a:cubicBezTo>
                      <a:pt x="44" y="120"/>
                      <a:pt x="32" y="115"/>
                      <a:pt x="24" y="106"/>
                    </a:cubicBezTo>
                    <a:cubicBezTo>
                      <a:pt x="15" y="98"/>
                      <a:pt x="10" y="86"/>
                      <a:pt x="10" y="73"/>
                    </a:cubicBezTo>
                    <a:cubicBezTo>
                      <a:pt x="10" y="10"/>
                      <a:pt x="10" y="10"/>
                      <a:pt x="10" y="10"/>
                    </a:cubicBezTo>
                    <a:cubicBezTo>
                      <a:pt x="146" y="10"/>
                      <a:pt x="146" y="10"/>
                      <a:pt x="146" y="10"/>
                    </a:cubicBezTo>
                    <a:cubicBezTo>
                      <a:pt x="146" y="73"/>
                      <a:pt x="146" y="73"/>
                      <a:pt x="146" y="73"/>
                    </a:cubicBezTo>
                    <a:cubicBezTo>
                      <a:pt x="146" y="86"/>
                      <a:pt x="141" y="98"/>
                      <a:pt x="133" y="106"/>
                    </a:cubicBezTo>
                    <a:cubicBezTo>
                      <a:pt x="124" y="115"/>
                      <a:pt x="112" y="120"/>
                      <a:pt x="99" y="120"/>
                    </a:cubicBezTo>
                    <a:cubicBezTo>
                      <a:pt x="99" y="125"/>
                      <a:pt x="99" y="125"/>
                      <a:pt x="99" y="125"/>
                    </a:cubicBezTo>
                    <a:cubicBezTo>
                      <a:pt x="99" y="130"/>
                      <a:pt x="99" y="130"/>
                      <a:pt x="99" y="130"/>
                    </a:cubicBezTo>
                    <a:cubicBezTo>
                      <a:pt x="131" y="130"/>
                      <a:pt x="156" y="104"/>
                      <a:pt x="156" y="73"/>
                    </a:cubicBezTo>
                    <a:cubicBezTo>
                      <a:pt x="156" y="0"/>
                      <a:pt x="156" y="0"/>
                      <a:pt x="156" y="0"/>
                    </a:cubicBezTo>
                    <a:cubicBezTo>
                      <a:pt x="0" y="0"/>
                      <a:pt x="0" y="0"/>
                      <a:pt x="0" y="0"/>
                    </a:cubicBezTo>
                    <a:cubicBezTo>
                      <a:pt x="0" y="73"/>
                      <a:pt x="0" y="73"/>
                      <a:pt x="0" y="73"/>
                    </a:cubicBezTo>
                    <a:cubicBezTo>
                      <a:pt x="0" y="104"/>
                      <a:pt x="26" y="130"/>
                      <a:pt x="57" y="130"/>
                    </a:cubicBezTo>
                    <a:cubicBezTo>
                      <a:pt x="99" y="130"/>
                      <a:pt x="99" y="130"/>
                      <a:pt x="99" y="130"/>
                    </a:cubicBezTo>
                    <a:cubicBezTo>
                      <a:pt x="99" y="125"/>
                      <a:pt x="99" y="125"/>
                      <a:pt x="99" y="125"/>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iṩļîďé"/>
              <p:cNvSpPr/>
              <p:nvPr/>
            </p:nvSpPr>
            <p:spPr bwMode="auto">
              <a:xfrm>
                <a:off x="4414675" y="1798121"/>
                <a:ext cx="638056" cy="705219"/>
              </a:xfrm>
              <a:custGeom>
                <a:avLst/>
                <a:gdLst>
                  <a:gd name="T0" fmla="*/ 184 w 309"/>
                  <a:gd name="T1" fmla="*/ 342 h 342"/>
                  <a:gd name="T2" fmla="*/ 124 w 309"/>
                  <a:gd name="T3" fmla="*/ 342 h 342"/>
                  <a:gd name="T4" fmla="*/ 0 w 309"/>
                  <a:gd name="T5" fmla="*/ 217 h 342"/>
                  <a:gd name="T6" fmla="*/ 0 w 309"/>
                  <a:gd name="T7" fmla="*/ 19 h 342"/>
                  <a:gd name="T8" fmla="*/ 19 w 309"/>
                  <a:gd name="T9" fmla="*/ 0 h 342"/>
                  <a:gd name="T10" fmla="*/ 309 w 309"/>
                  <a:gd name="T11" fmla="*/ 0 h 342"/>
                  <a:gd name="T12" fmla="*/ 309 w 309"/>
                  <a:gd name="T13" fmla="*/ 217 h 342"/>
                  <a:gd name="T14" fmla="*/ 184 w 309"/>
                  <a:gd name="T15" fmla="*/ 342 h 3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9" h="342">
                    <a:moveTo>
                      <a:pt x="184" y="342"/>
                    </a:moveTo>
                    <a:cubicBezTo>
                      <a:pt x="124" y="342"/>
                      <a:pt x="124" y="342"/>
                      <a:pt x="124" y="342"/>
                    </a:cubicBezTo>
                    <a:cubicBezTo>
                      <a:pt x="56" y="342"/>
                      <a:pt x="0" y="286"/>
                      <a:pt x="0" y="217"/>
                    </a:cubicBezTo>
                    <a:cubicBezTo>
                      <a:pt x="0" y="19"/>
                      <a:pt x="0" y="19"/>
                      <a:pt x="0" y="19"/>
                    </a:cubicBezTo>
                    <a:cubicBezTo>
                      <a:pt x="0" y="8"/>
                      <a:pt x="9" y="0"/>
                      <a:pt x="19" y="0"/>
                    </a:cubicBezTo>
                    <a:cubicBezTo>
                      <a:pt x="309" y="0"/>
                      <a:pt x="309" y="0"/>
                      <a:pt x="309" y="0"/>
                    </a:cubicBezTo>
                    <a:cubicBezTo>
                      <a:pt x="309" y="217"/>
                      <a:pt x="309" y="217"/>
                      <a:pt x="309" y="217"/>
                    </a:cubicBezTo>
                    <a:cubicBezTo>
                      <a:pt x="309" y="286"/>
                      <a:pt x="253" y="342"/>
                      <a:pt x="184" y="342"/>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îŝľíḋè"/>
              <p:cNvSpPr/>
              <p:nvPr/>
            </p:nvSpPr>
            <p:spPr bwMode="auto">
              <a:xfrm>
                <a:off x="4403842" y="1787288"/>
                <a:ext cx="658638" cy="726885"/>
              </a:xfrm>
              <a:custGeom>
                <a:avLst/>
                <a:gdLst>
                  <a:gd name="T0" fmla="*/ 189 w 319"/>
                  <a:gd name="T1" fmla="*/ 347 h 352"/>
                  <a:gd name="T2" fmla="*/ 189 w 319"/>
                  <a:gd name="T3" fmla="*/ 342 h 352"/>
                  <a:gd name="T4" fmla="*/ 129 w 319"/>
                  <a:gd name="T5" fmla="*/ 342 h 352"/>
                  <a:gd name="T6" fmla="*/ 45 w 319"/>
                  <a:gd name="T7" fmla="*/ 307 h 352"/>
                  <a:gd name="T8" fmla="*/ 10 w 319"/>
                  <a:gd name="T9" fmla="*/ 222 h 352"/>
                  <a:gd name="T10" fmla="*/ 10 w 319"/>
                  <a:gd name="T11" fmla="*/ 24 h 352"/>
                  <a:gd name="T12" fmla="*/ 14 w 319"/>
                  <a:gd name="T13" fmla="*/ 14 h 352"/>
                  <a:gd name="T14" fmla="*/ 24 w 319"/>
                  <a:gd name="T15" fmla="*/ 10 h 352"/>
                  <a:gd name="T16" fmla="*/ 309 w 319"/>
                  <a:gd name="T17" fmla="*/ 10 h 352"/>
                  <a:gd name="T18" fmla="*/ 309 w 319"/>
                  <a:gd name="T19" fmla="*/ 222 h 352"/>
                  <a:gd name="T20" fmla="*/ 274 w 319"/>
                  <a:gd name="T21" fmla="*/ 307 h 352"/>
                  <a:gd name="T22" fmla="*/ 189 w 319"/>
                  <a:gd name="T23" fmla="*/ 342 h 352"/>
                  <a:gd name="T24" fmla="*/ 189 w 319"/>
                  <a:gd name="T25" fmla="*/ 347 h 352"/>
                  <a:gd name="T26" fmla="*/ 189 w 319"/>
                  <a:gd name="T27" fmla="*/ 352 h 352"/>
                  <a:gd name="T28" fmla="*/ 319 w 319"/>
                  <a:gd name="T29" fmla="*/ 222 h 352"/>
                  <a:gd name="T30" fmla="*/ 319 w 319"/>
                  <a:gd name="T31" fmla="*/ 0 h 352"/>
                  <a:gd name="T32" fmla="*/ 24 w 319"/>
                  <a:gd name="T33" fmla="*/ 0 h 352"/>
                  <a:gd name="T34" fmla="*/ 0 w 319"/>
                  <a:gd name="T35" fmla="*/ 24 h 352"/>
                  <a:gd name="T36" fmla="*/ 0 w 319"/>
                  <a:gd name="T37" fmla="*/ 222 h 352"/>
                  <a:gd name="T38" fmla="*/ 129 w 319"/>
                  <a:gd name="T39" fmla="*/ 352 h 352"/>
                  <a:gd name="T40" fmla="*/ 189 w 319"/>
                  <a:gd name="T41" fmla="*/ 352 h 352"/>
                  <a:gd name="T42" fmla="*/ 189 w 319"/>
                  <a:gd name="T43" fmla="*/ 3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 h="352">
                    <a:moveTo>
                      <a:pt x="189" y="347"/>
                    </a:moveTo>
                    <a:cubicBezTo>
                      <a:pt x="189" y="342"/>
                      <a:pt x="189" y="342"/>
                      <a:pt x="189" y="342"/>
                    </a:cubicBezTo>
                    <a:cubicBezTo>
                      <a:pt x="129" y="342"/>
                      <a:pt x="129" y="342"/>
                      <a:pt x="129" y="342"/>
                    </a:cubicBezTo>
                    <a:cubicBezTo>
                      <a:pt x="96" y="342"/>
                      <a:pt x="67" y="329"/>
                      <a:pt x="45" y="307"/>
                    </a:cubicBezTo>
                    <a:cubicBezTo>
                      <a:pt x="23" y="285"/>
                      <a:pt x="10" y="255"/>
                      <a:pt x="10" y="222"/>
                    </a:cubicBezTo>
                    <a:cubicBezTo>
                      <a:pt x="10" y="24"/>
                      <a:pt x="10" y="24"/>
                      <a:pt x="10" y="24"/>
                    </a:cubicBezTo>
                    <a:cubicBezTo>
                      <a:pt x="10" y="20"/>
                      <a:pt x="11" y="17"/>
                      <a:pt x="14" y="14"/>
                    </a:cubicBezTo>
                    <a:cubicBezTo>
                      <a:pt x="17" y="11"/>
                      <a:pt x="20" y="10"/>
                      <a:pt x="24" y="10"/>
                    </a:cubicBezTo>
                    <a:cubicBezTo>
                      <a:pt x="309" y="10"/>
                      <a:pt x="309" y="10"/>
                      <a:pt x="309" y="10"/>
                    </a:cubicBezTo>
                    <a:cubicBezTo>
                      <a:pt x="309" y="222"/>
                      <a:pt x="309" y="222"/>
                      <a:pt x="309" y="222"/>
                    </a:cubicBezTo>
                    <a:cubicBezTo>
                      <a:pt x="309" y="255"/>
                      <a:pt x="295" y="285"/>
                      <a:pt x="274" y="307"/>
                    </a:cubicBezTo>
                    <a:cubicBezTo>
                      <a:pt x="252" y="329"/>
                      <a:pt x="222" y="342"/>
                      <a:pt x="189" y="342"/>
                    </a:cubicBezTo>
                    <a:cubicBezTo>
                      <a:pt x="189" y="347"/>
                      <a:pt x="189" y="347"/>
                      <a:pt x="189" y="347"/>
                    </a:cubicBezTo>
                    <a:cubicBezTo>
                      <a:pt x="189" y="352"/>
                      <a:pt x="189" y="352"/>
                      <a:pt x="189" y="352"/>
                    </a:cubicBezTo>
                    <a:cubicBezTo>
                      <a:pt x="261" y="352"/>
                      <a:pt x="319" y="294"/>
                      <a:pt x="319" y="222"/>
                    </a:cubicBezTo>
                    <a:cubicBezTo>
                      <a:pt x="319" y="0"/>
                      <a:pt x="319" y="0"/>
                      <a:pt x="319" y="0"/>
                    </a:cubicBezTo>
                    <a:cubicBezTo>
                      <a:pt x="24" y="0"/>
                      <a:pt x="24" y="0"/>
                      <a:pt x="24" y="0"/>
                    </a:cubicBezTo>
                    <a:cubicBezTo>
                      <a:pt x="11" y="0"/>
                      <a:pt x="0" y="11"/>
                      <a:pt x="0" y="24"/>
                    </a:cubicBezTo>
                    <a:cubicBezTo>
                      <a:pt x="0" y="222"/>
                      <a:pt x="0" y="222"/>
                      <a:pt x="0" y="222"/>
                    </a:cubicBezTo>
                    <a:cubicBezTo>
                      <a:pt x="0" y="294"/>
                      <a:pt x="58" y="352"/>
                      <a:pt x="129" y="352"/>
                    </a:cubicBezTo>
                    <a:cubicBezTo>
                      <a:pt x="189" y="352"/>
                      <a:pt x="189" y="352"/>
                      <a:pt x="189" y="352"/>
                    </a:cubicBezTo>
                    <a:cubicBezTo>
                      <a:pt x="189" y="347"/>
                      <a:pt x="189" y="347"/>
                      <a:pt x="189" y="347"/>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íŝļîḓê"/>
              <p:cNvSpPr/>
              <p:nvPr/>
            </p:nvSpPr>
            <p:spPr bwMode="auto">
              <a:xfrm>
                <a:off x="4804658" y="1996363"/>
                <a:ext cx="168993" cy="73663"/>
              </a:xfrm>
              <a:custGeom>
                <a:avLst/>
                <a:gdLst>
                  <a:gd name="T0" fmla="*/ 69 w 82"/>
                  <a:gd name="T1" fmla="*/ 36 h 36"/>
                  <a:gd name="T2" fmla="*/ 13 w 82"/>
                  <a:gd name="T3" fmla="*/ 36 h 36"/>
                  <a:gd name="T4" fmla="*/ 0 w 82"/>
                  <a:gd name="T5" fmla="*/ 23 h 36"/>
                  <a:gd name="T6" fmla="*/ 0 w 82"/>
                  <a:gd name="T7" fmla="*/ 0 h 36"/>
                  <a:gd name="T8" fmla="*/ 82 w 82"/>
                  <a:gd name="T9" fmla="*/ 0 h 36"/>
                  <a:gd name="T10" fmla="*/ 82 w 82"/>
                  <a:gd name="T11" fmla="*/ 24 h 36"/>
                  <a:gd name="T12" fmla="*/ 69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69" y="36"/>
                    </a:moveTo>
                    <a:cubicBezTo>
                      <a:pt x="13" y="36"/>
                      <a:pt x="13" y="36"/>
                      <a:pt x="13" y="36"/>
                    </a:cubicBezTo>
                    <a:cubicBezTo>
                      <a:pt x="6" y="36"/>
                      <a:pt x="0" y="30"/>
                      <a:pt x="0" y="23"/>
                    </a:cubicBezTo>
                    <a:cubicBezTo>
                      <a:pt x="0" y="0"/>
                      <a:pt x="0" y="0"/>
                      <a:pt x="0" y="0"/>
                    </a:cubicBezTo>
                    <a:cubicBezTo>
                      <a:pt x="82" y="0"/>
                      <a:pt x="82" y="0"/>
                      <a:pt x="82" y="0"/>
                    </a:cubicBezTo>
                    <a:cubicBezTo>
                      <a:pt x="82" y="24"/>
                      <a:pt x="82" y="24"/>
                      <a:pt x="82" y="24"/>
                    </a:cubicBezTo>
                    <a:cubicBezTo>
                      <a:pt x="82" y="31"/>
                      <a:pt x="76" y="36"/>
                      <a:pt x="69" y="36"/>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4" name="íṩḷiḍè"/>
              <p:cNvSpPr/>
              <p:nvPr/>
            </p:nvSpPr>
            <p:spPr bwMode="auto">
              <a:xfrm>
                <a:off x="4724495" y="2078692"/>
                <a:ext cx="46581" cy="157076"/>
              </a:xfrm>
              <a:custGeom>
                <a:avLst/>
                <a:gdLst>
                  <a:gd name="T0" fmla="*/ 23 w 23"/>
                  <a:gd name="T1" fmla="*/ 76 h 76"/>
                  <a:gd name="T2" fmla="*/ 0 w 23"/>
                  <a:gd name="T3" fmla="*/ 53 h 76"/>
                  <a:gd name="T4" fmla="*/ 0 w 23"/>
                  <a:gd name="T5" fmla="*/ 0 h 76"/>
                </a:gdLst>
                <a:ahLst/>
                <a:cxnLst>
                  <a:cxn ang="0">
                    <a:pos x="T0" y="T1"/>
                  </a:cxn>
                  <a:cxn ang="0">
                    <a:pos x="T2" y="T3"/>
                  </a:cxn>
                  <a:cxn ang="0">
                    <a:pos x="T4" y="T5"/>
                  </a:cxn>
                </a:cxnLst>
                <a:rect l="0" t="0" r="r" b="b"/>
                <a:pathLst>
                  <a:path w="23" h="76">
                    <a:moveTo>
                      <a:pt x="23" y="76"/>
                    </a:moveTo>
                    <a:cubicBezTo>
                      <a:pt x="10" y="76"/>
                      <a:pt x="0" y="66"/>
                      <a:pt x="0" y="53"/>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45" name="îṧlíḍè"/>
              <p:cNvSpPr/>
              <p:nvPr/>
            </p:nvSpPr>
            <p:spPr bwMode="auto">
              <a:xfrm>
                <a:off x="4806825" y="1960614"/>
                <a:ext cx="166826" cy="41165"/>
              </a:xfrm>
              <a:custGeom>
                <a:avLst/>
                <a:gdLst>
                  <a:gd name="T0" fmla="*/ 72 w 81"/>
                  <a:gd name="T1" fmla="*/ 20 h 20"/>
                  <a:gd name="T2" fmla="*/ 8 w 81"/>
                  <a:gd name="T3" fmla="*/ 20 h 20"/>
                  <a:gd name="T4" fmla="*/ 0 w 81"/>
                  <a:gd name="T5" fmla="*/ 12 h 20"/>
                  <a:gd name="T6" fmla="*/ 0 w 81"/>
                  <a:gd name="T7" fmla="*/ 8 h 20"/>
                  <a:gd name="T8" fmla="*/ 8 w 81"/>
                  <a:gd name="T9" fmla="*/ 0 h 20"/>
                  <a:gd name="T10" fmla="*/ 72 w 81"/>
                  <a:gd name="T11" fmla="*/ 0 h 20"/>
                  <a:gd name="T12" fmla="*/ 81 w 81"/>
                  <a:gd name="T13" fmla="*/ 8 h 20"/>
                  <a:gd name="T14" fmla="*/ 81 w 81"/>
                  <a:gd name="T15" fmla="*/ 12 h 20"/>
                  <a:gd name="T16" fmla="*/ 72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2" y="20"/>
                    </a:moveTo>
                    <a:cubicBezTo>
                      <a:pt x="8" y="20"/>
                      <a:pt x="8" y="20"/>
                      <a:pt x="8" y="20"/>
                    </a:cubicBezTo>
                    <a:cubicBezTo>
                      <a:pt x="3" y="20"/>
                      <a:pt x="0" y="17"/>
                      <a:pt x="0" y="12"/>
                    </a:cubicBezTo>
                    <a:cubicBezTo>
                      <a:pt x="0" y="8"/>
                      <a:pt x="0" y="8"/>
                      <a:pt x="0" y="8"/>
                    </a:cubicBezTo>
                    <a:cubicBezTo>
                      <a:pt x="0" y="4"/>
                      <a:pt x="3" y="0"/>
                      <a:pt x="8" y="0"/>
                    </a:cubicBezTo>
                    <a:cubicBezTo>
                      <a:pt x="72" y="0"/>
                      <a:pt x="72" y="0"/>
                      <a:pt x="72" y="0"/>
                    </a:cubicBezTo>
                    <a:cubicBezTo>
                      <a:pt x="77" y="0"/>
                      <a:pt x="81" y="4"/>
                      <a:pt x="81" y="8"/>
                    </a:cubicBezTo>
                    <a:cubicBezTo>
                      <a:pt x="81" y="12"/>
                      <a:pt x="81" y="12"/>
                      <a:pt x="81" y="12"/>
                    </a:cubicBezTo>
                    <a:cubicBezTo>
                      <a:pt x="81" y="17"/>
                      <a:pt x="77" y="20"/>
                      <a:pt x="72" y="20"/>
                    </a:cubicBezTo>
                    <a:close/>
                  </a:path>
                </a:pathLst>
              </a:custGeom>
              <a:solidFill>
                <a:srgbClr val="AA63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6" name="îṡḻídè"/>
              <p:cNvSpPr/>
              <p:nvPr/>
            </p:nvSpPr>
            <p:spPr bwMode="auto">
              <a:xfrm>
                <a:off x="4806825" y="1960614"/>
                <a:ext cx="166826" cy="41165"/>
              </a:xfrm>
              <a:custGeom>
                <a:avLst/>
                <a:gdLst>
                  <a:gd name="T0" fmla="*/ 72 w 81"/>
                  <a:gd name="T1" fmla="*/ 20 h 20"/>
                  <a:gd name="T2" fmla="*/ 8 w 81"/>
                  <a:gd name="T3" fmla="*/ 20 h 20"/>
                  <a:gd name="T4" fmla="*/ 0 w 81"/>
                  <a:gd name="T5" fmla="*/ 12 h 20"/>
                  <a:gd name="T6" fmla="*/ 0 w 81"/>
                  <a:gd name="T7" fmla="*/ 8 h 20"/>
                  <a:gd name="T8" fmla="*/ 8 w 81"/>
                  <a:gd name="T9" fmla="*/ 0 h 20"/>
                  <a:gd name="T10" fmla="*/ 72 w 81"/>
                  <a:gd name="T11" fmla="*/ 0 h 20"/>
                  <a:gd name="T12" fmla="*/ 81 w 81"/>
                  <a:gd name="T13" fmla="*/ 8 h 20"/>
                  <a:gd name="T14" fmla="*/ 81 w 81"/>
                  <a:gd name="T15" fmla="*/ 12 h 20"/>
                  <a:gd name="T16" fmla="*/ 72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2" y="20"/>
                    </a:moveTo>
                    <a:cubicBezTo>
                      <a:pt x="8" y="20"/>
                      <a:pt x="8" y="20"/>
                      <a:pt x="8" y="20"/>
                    </a:cubicBezTo>
                    <a:cubicBezTo>
                      <a:pt x="3" y="20"/>
                      <a:pt x="0" y="17"/>
                      <a:pt x="0" y="12"/>
                    </a:cubicBezTo>
                    <a:cubicBezTo>
                      <a:pt x="0" y="8"/>
                      <a:pt x="0" y="8"/>
                      <a:pt x="0" y="8"/>
                    </a:cubicBezTo>
                    <a:cubicBezTo>
                      <a:pt x="0" y="4"/>
                      <a:pt x="3" y="0"/>
                      <a:pt x="8" y="0"/>
                    </a:cubicBezTo>
                    <a:cubicBezTo>
                      <a:pt x="72" y="0"/>
                      <a:pt x="72" y="0"/>
                      <a:pt x="72" y="0"/>
                    </a:cubicBezTo>
                    <a:cubicBezTo>
                      <a:pt x="77" y="0"/>
                      <a:pt x="81" y="4"/>
                      <a:pt x="81" y="8"/>
                    </a:cubicBezTo>
                    <a:cubicBezTo>
                      <a:pt x="81" y="12"/>
                      <a:pt x="81" y="12"/>
                      <a:pt x="81" y="12"/>
                    </a:cubicBezTo>
                    <a:cubicBezTo>
                      <a:pt x="81" y="17"/>
                      <a:pt x="77" y="20"/>
                      <a:pt x="72" y="20"/>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47" name="iŝlïḋe"/>
              <p:cNvSpPr/>
              <p:nvPr/>
            </p:nvSpPr>
            <p:spPr bwMode="auto">
              <a:xfrm>
                <a:off x="4497005" y="1996363"/>
                <a:ext cx="168993" cy="73663"/>
              </a:xfrm>
              <a:custGeom>
                <a:avLst/>
                <a:gdLst>
                  <a:gd name="T0" fmla="*/ 70 w 82"/>
                  <a:gd name="T1" fmla="*/ 36 h 36"/>
                  <a:gd name="T2" fmla="*/ 13 w 82"/>
                  <a:gd name="T3" fmla="*/ 36 h 36"/>
                  <a:gd name="T4" fmla="*/ 0 w 82"/>
                  <a:gd name="T5" fmla="*/ 22 h 36"/>
                  <a:gd name="T6" fmla="*/ 0 w 82"/>
                  <a:gd name="T7" fmla="*/ 0 h 36"/>
                  <a:gd name="T8" fmla="*/ 82 w 82"/>
                  <a:gd name="T9" fmla="*/ 0 h 36"/>
                  <a:gd name="T10" fmla="*/ 82 w 82"/>
                  <a:gd name="T11" fmla="*/ 23 h 36"/>
                  <a:gd name="T12" fmla="*/ 7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70" y="36"/>
                    </a:moveTo>
                    <a:cubicBezTo>
                      <a:pt x="13" y="36"/>
                      <a:pt x="13" y="36"/>
                      <a:pt x="13" y="36"/>
                    </a:cubicBezTo>
                    <a:cubicBezTo>
                      <a:pt x="6" y="36"/>
                      <a:pt x="0" y="30"/>
                      <a:pt x="0" y="22"/>
                    </a:cubicBezTo>
                    <a:cubicBezTo>
                      <a:pt x="0" y="0"/>
                      <a:pt x="0" y="0"/>
                      <a:pt x="0" y="0"/>
                    </a:cubicBezTo>
                    <a:cubicBezTo>
                      <a:pt x="82" y="0"/>
                      <a:pt x="82" y="0"/>
                      <a:pt x="82" y="0"/>
                    </a:cubicBezTo>
                    <a:cubicBezTo>
                      <a:pt x="82" y="23"/>
                      <a:pt x="82" y="23"/>
                      <a:pt x="82" y="23"/>
                    </a:cubicBezTo>
                    <a:cubicBezTo>
                      <a:pt x="82" y="30"/>
                      <a:pt x="76" y="36"/>
                      <a:pt x="70" y="36"/>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8" name="ïś1îďé"/>
              <p:cNvSpPr/>
              <p:nvPr/>
            </p:nvSpPr>
            <p:spPr bwMode="auto">
              <a:xfrm>
                <a:off x="4499171" y="1960614"/>
                <a:ext cx="166826" cy="41165"/>
              </a:xfrm>
              <a:custGeom>
                <a:avLst/>
                <a:gdLst>
                  <a:gd name="T0" fmla="*/ 73 w 81"/>
                  <a:gd name="T1" fmla="*/ 20 h 20"/>
                  <a:gd name="T2" fmla="*/ 8 w 81"/>
                  <a:gd name="T3" fmla="*/ 20 h 20"/>
                  <a:gd name="T4" fmla="*/ 0 w 81"/>
                  <a:gd name="T5" fmla="*/ 12 h 20"/>
                  <a:gd name="T6" fmla="*/ 0 w 81"/>
                  <a:gd name="T7" fmla="*/ 8 h 20"/>
                  <a:gd name="T8" fmla="*/ 8 w 81"/>
                  <a:gd name="T9" fmla="*/ 0 h 20"/>
                  <a:gd name="T10" fmla="*/ 73 w 81"/>
                  <a:gd name="T11" fmla="*/ 0 h 20"/>
                  <a:gd name="T12" fmla="*/ 81 w 81"/>
                  <a:gd name="T13" fmla="*/ 8 h 20"/>
                  <a:gd name="T14" fmla="*/ 81 w 81"/>
                  <a:gd name="T15" fmla="*/ 12 h 20"/>
                  <a:gd name="T16" fmla="*/ 73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3" y="20"/>
                    </a:moveTo>
                    <a:cubicBezTo>
                      <a:pt x="8" y="20"/>
                      <a:pt x="8" y="20"/>
                      <a:pt x="8" y="20"/>
                    </a:cubicBezTo>
                    <a:cubicBezTo>
                      <a:pt x="4" y="20"/>
                      <a:pt x="0" y="17"/>
                      <a:pt x="0" y="12"/>
                    </a:cubicBezTo>
                    <a:cubicBezTo>
                      <a:pt x="0" y="8"/>
                      <a:pt x="0" y="8"/>
                      <a:pt x="0" y="8"/>
                    </a:cubicBezTo>
                    <a:cubicBezTo>
                      <a:pt x="0" y="4"/>
                      <a:pt x="4" y="0"/>
                      <a:pt x="8" y="0"/>
                    </a:cubicBezTo>
                    <a:cubicBezTo>
                      <a:pt x="73" y="0"/>
                      <a:pt x="73" y="0"/>
                      <a:pt x="73" y="0"/>
                    </a:cubicBezTo>
                    <a:cubicBezTo>
                      <a:pt x="77" y="0"/>
                      <a:pt x="81" y="4"/>
                      <a:pt x="81" y="8"/>
                    </a:cubicBezTo>
                    <a:cubicBezTo>
                      <a:pt x="81" y="12"/>
                      <a:pt x="81" y="12"/>
                      <a:pt x="81" y="12"/>
                    </a:cubicBezTo>
                    <a:cubicBezTo>
                      <a:pt x="81" y="17"/>
                      <a:pt x="77" y="20"/>
                      <a:pt x="73" y="20"/>
                    </a:cubicBezTo>
                    <a:close/>
                  </a:path>
                </a:pathLst>
              </a:custGeom>
              <a:solidFill>
                <a:srgbClr val="AA63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9" name="íşļiḓè"/>
              <p:cNvSpPr/>
              <p:nvPr/>
            </p:nvSpPr>
            <p:spPr bwMode="auto">
              <a:xfrm>
                <a:off x="4499171" y="1960614"/>
                <a:ext cx="166826" cy="41165"/>
              </a:xfrm>
              <a:custGeom>
                <a:avLst/>
                <a:gdLst>
                  <a:gd name="T0" fmla="*/ 73 w 81"/>
                  <a:gd name="T1" fmla="*/ 20 h 20"/>
                  <a:gd name="T2" fmla="*/ 8 w 81"/>
                  <a:gd name="T3" fmla="*/ 20 h 20"/>
                  <a:gd name="T4" fmla="*/ 0 w 81"/>
                  <a:gd name="T5" fmla="*/ 12 h 20"/>
                  <a:gd name="T6" fmla="*/ 0 w 81"/>
                  <a:gd name="T7" fmla="*/ 8 h 20"/>
                  <a:gd name="T8" fmla="*/ 8 w 81"/>
                  <a:gd name="T9" fmla="*/ 0 h 20"/>
                  <a:gd name="T10" fmla="*/ 73 w 81"/>
                  <a:gd name="T11" fmla="*/ 0 h 20"/>
                  <a:gd name="T12" fmla="*/ 81 w 81"/>
                  <a:gd name="T13" fmla="*/ 8 h 20"/>
                  <a:gd name="T14" fmla="*/ 81 w 81"/>
                  <a:gd name="T15" fmla="*/ 12 h 20"/>
                  <a:gd name="T16" fmla="*/ 73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3" y="20"/>
                    </a:moveTo>
                    <a:cubicBezTo>
                      <a:pt x="8" y="20"/>
                      <a:pt x="8" y="20"/>
                      <a:pt x="8" y="20"/>
                    </a:cubicBezTo>
                    <a:cubicBezTo>
                      <a:pt x="4" y="20"/>
                      <a:pt x="0" y="17"/>
                      <a:pt x="0" y="12"/>
                    </a:cubicBezTo>
                    <a:cubicBezTo>
                      <a:pt x="0" y="8"/>
                      <a:pt x="0" y="8"/>
                      <a:pt x="0" y="8"/>
                    </a:cubicBezTo>
                    <a:cubicBezTo>
                      <a:pt x="0" y="4"/>
                      <a:pt x="4" y="0"/>
                      <a:pt x="8" y="0"/>
                    </a:cubicBezTo>
                    <a:cubicBezTo>
                      <a:pt x="73" y="0"/>
                      <a:pt x="73" y="0"/>
                      <a:pt x="73" y="0"/>
                    </a:cubicBezTo>
                    <a:cubicBezTo>
                      <a:pt x="77" y="0"/>
                      <a:pt x="81" y="4"/>
                      <a:pt x="81" y="8"/>
                    </a:cubicBezTo>
                    <a:cubicBezTo>
                      <a:pt x="81" y="12"/>
                      <a:pt x="81" y="12"/>
                      <a:pt x="81" y="12"/>
                    </a:cubicBezTo>
                    <a:cubicBezTo>
                      <a:pt x="81" y="17"/>
                      <a:pt x="77" y="20"/>
                      <a:pt x="73" y="20"/>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50" name="ïš1ide"/>
              <p:cNvSpPr/>
              <p:nvPr/>
            </p:nvSpPr>
            <p:spPr bwMode="auto">
              <a:xfrm>
                <a:off x="4658414" y="2299683"/>
                <a:ext cx="148410" cy="88829"/>
              </a:xfrm>
              <a:custGeom>
                <a:avLst/>
                <a:gdLst>
                  <a:gd name="T0" fmla="*/ 43 w 72"/>
                  <a:gd name="T1" fmla="*/ 43 h 43"/>
                  <a:gd name="T2" fmla="*/ 29 w 72"/>
                  <a:gd name="T3" fmla="*/ 43 h 43"/>
                  <a:gd name="T4" fmla="*/ 0 w 72"/>
                  <a:gd name="T5" fmla="*/ 14 h 43"/>
                  <a:gd name="T6" fmla="*/ 0 w 72"/>
                  <a:gd name="T7" fmla="*/ 0 h 43"/>
                  <a:gd name="T8" fmla="*/ 72 w 72"/>
                  <a:gd name="T9" fmla="*/ 0 h 43"/>
                  <a:gd name="T10" fmla="*/ 72 w 72"/>
                  <a:gd name="T11" fmla="*/ 14 h 43"/>
                  <a:gd name="T12" fmla="*/ 43 w 7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72" h="43">
                    <a:moveTo>
                      <a:pt x="43" y="43"/>
                    </a:moveTo>
                    <a:cubicBezTo>
                      <a:pt x="29" y="43"/>
                      <a:pt x="29" y="43"/>
                      <a:pt x="29" y="43"/>
                    </a:cubicBezTo>
                    <a:cubicBezTo>
                      <a:pt x="13" y="43"/>
                      <a:pt x="0" y="30"/>
                      <a:pt x="0" y="14"/>
                    </a:cubicBezTo>
                    <a:cubicBezTo>
                      <a:pt x="0" y="0"/>
                      <a:pt x="0" y="0"/>
                      <a:pt x="0" y="0"/>
                    </a:cubicBezTo>
                    <a:cubicBezTo>
                      <a:pt x="72" y="0"/>
                      <a:pt x="72" y="0"/>
                      <a:pt x="72" y="0"/>
                    </a:cubicBezTo>
                    <a:cubicBezTo>
                      <a:pt x="72" y="14"/>
                      <a:pt x="72" y="14"/>
                      <a:pt x="72" y="14"/>
                    </a:cubicBezTo>
                    <a:cubicBezTo>
                      <a:pt x="72" y="30"/>
                      <a:pt x="59" y="43"/>
                      <a:pt x="43" y="4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1" name="ísľiḓê"/>
              <p:cNvSpPr/>
              <p:nvPr/>
            </p:nvSpPr>
            <p:spPr bwMode="auto">
              <a:xfrm>
                <a:off x="4658414" y="2299683"/>
                <a:ext cx="148410" cy="88829"/>
              </a:xfrm>
              <a:custGeom>
                <a:avLst/>
                <a:gdLst>
                  <a:gd name="T0" fmla="*/ 43 w 72"/>
                  <a:gd name="T1" fmla="*/ 43 h 43"/>
                  <a:gd name="T2" fmla="*/ 29 w 72"/>
                  <a:gd name="T3" fmla="*/ 43 h 43"/>
                  <a:gd name="T4" fmla="*/ 0 w 72"/>
                  <a:gd name="T5" fmla="*/ 14 h 43"/>
                  <a:gd name="T6" fmla="*/ 0 w 72"/>
                  <a:gd name="T7" fmla="*/ 0 h 43"/>
                  <a:gd name="T8" fmla="*/ 72 w 72"/>
                  <a:gd name="T9" fmla="*/ 0 h 43"/>
                  <a:gd name="T10" fmla="*/ 72 w 72"/>
                  <a:gd name="T11" fmla="*/ 14 h 43"/>
                  <a:gd name="T12" fmla="*/ 43 w 7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72" h="43">
                    <a:moveTo>
                      <a:pt x="43" y="43"/>
                    </a:moveTo>
                    <a:cubicBezTo>
                      <a:pt x="29" y="43"/>
                      <a:pt x="29" y="43"/>
                      <a:pt x="29" y="43"/>
                    </a:cubicBezTo>
                    <a:cubicBezTo>
                      <a:pt x="13" y="43"/>
                      <a:pt x="0" y="30"/>
                      <a:pt x="0" y="14"/>
                    </a:cubicBezTo>
                    <a:cubicBezTo>
                      <a:pt x="0" y="0"/>
                      <a:pt x="0" y="0"/>
                      <a:pt x="0" y="0"/>
                    </a:cubicBezTo>
                    <a:cubicBezTo>
                      <a:pt x="72" y="0"/>
                      <a:pt x="72" y="0"/>
                      <a:pt x="72" y="0"/>
                    </a:cubicBezTo>
                    <a:cubicBezTo>
                      <a:pt x="72" y="14"/>
                      <a:pt x="72" y="14"/>
                      <a:pt x="72" y="14"/>
                    </a:cubicBezTo>
                    <a:cubicBezTo>
                      <a:pt x="72" y="30"/>
                      <a:pt x="59" y="43"/>
                      <a:pt x="43" y="43"/>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52" name="ísḷiḍe"/>
              <p:cNvSpPr/>
              <p:nvPr/>
            </p:nvSpPr>
            <p:spPr bwMode="auto">
              <a:xfrm>
                <a:off x="4544669" y="2039694"/>
                <a:ext cx="82330" cy="801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3" name="ïṣlîḋe"/>
              <p:cNvSpPr/>
              <p:nvPr/>
            </p:nvSpPr>
            <p:spPr bwMode="auto">
              <a:xfrm>
                <a:off x="4533836" y="2028861"/>
                <a:ext cx="102912" cy="101829"/>
              </a:xfrm>
              <a:custGeom>
                <a:avLst/>
                <a:gdLst>
                  <a:gd name="T0" fmla="*/ 45 w 50"/>
                  <a:gd name="T1" fmla="*/ 24 h 49"/>
                  <a:gd name="T2" fmla="*/ 40 w 50"/>
                  <a:gd name="T3" fmla="*/ 24 h 49"/>
                  <a:gd name="T4" fmla="*/ 35 w 50"/>
                  <a:gd name="T5" fmla="*/ 35 h 49"/>
                  <a:gd name="T6" fmla="*/ 25 w 50"/>
                  <a:gd name="T7" fmla="*/ 39 h 49"/>
                  <a:gd name="T8" fmla="*/ 15 w 50"/>
                  <a:gd name="T9" fmla="*/ 35 h 49"/>
                  <a:gd name="T10" fmla="*/ 10 w 50"/>
                  <a:gd name="T11" fmla="*/ 24 h 49"/>
                  <a:gd name="T12" fmla="*/ 15 w 50"/>
                  <a:gd name="T13" fmla="*/ 14 h 49"/>
                  <a:gd name="T14" fmla="*/ 25 w 50"/>
                  <a:gd name="T15" fmla="*/ 10 h 49"/>
                  <a:gd name="T16" fmla="*/ 35 w 50"/>
                  <a:gd name="T17" fmla="*/ 14 h 49"/>
                  <a:gd name="T18" fmla="*/ 40 w 50"/>
                  <a:gd name="T19" fmla="*/ 24 h 49"/>
                  <a:gd name="T20" fmla="*/ 45 w 50"/>
                  <a:gd name="T21" fmla="*/ 24 h 49"/>
                  <a:gd name="T22" fmla="*/ 50 w 50"/>
                  <a:gd name="T23" fmla="*/ 24 h 49"/>
                  <a:gd name="T24" fmla="*/ 25 w 50"/>
                  <a:gd name="T25" fmla="*/ 0 h 49"/>
                  <a:gd name="T26" fmla="*/ 0 w 50"/>
                  <a:gd name="T27" fmla="*/ 24 h 49"/>
                  <a:gd name="T28" fmla="*/ 25 w 50"/>
                  <a:gd name="T29" fmla="*/ 49 h 49"/>
                  <a:gd name="T30" fmla="*/ 50 w 50"/>
                  <a:gd name="T31" fmla="*/ 24 h 49"/>
                  <a:gd name="T32" fmla="*/ 45 w 50"/>
                  <a:gd name="T33"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5" y="24"/>
                    </a:moveTo>
                    <a:cubicBezTo>
                      <a:pt x="40" y="24"/>
                      <a:pt x="40" y="24"/>
                      <a:pt x="40" y="24"/>
                    </a:cubicBezTo>
                    <a:cubicBezTo>
                      <a:pt x="40" y="28"/>
                      <a:pt x="38" y="32"/>
                      <a:pt x="35" y="35"/>
                    </a:cubicBezTo>
                    <a:cubicBezTo>
                      <a:pt x="33" y="37"/>
                      <a:pt x="29" y="39"/>
                      <a:pt x="25" y="39"/>
                    </a:cubicBezTo>
                    <a:cubicBezTo>
                      <a:pt x="21" y="39"/>
                      <a:pt x="17" y="37"/>
                      <a:pt x="15" y="35"/>
                    </a:cubicBezTo>
                    <a:cubicBezTo>
                      <a:pt x="12" y="32"/>
                      <a:pt x="10" y="28"/>
                      <a:pt x="10" y="24"/>
                    </a:cubicBezTo>
                    <a:cubicBezTo>
                      <a:pt x="10" y="20"/>
                      <a:pt x="12" y="17"/>
                      <a:pt x="15" y="14"/>
                    </a:cubicBezTo>
                    <a:cubicBezTo>
                      <a:pt x="17" y="11"/>
                      <a:pt x="21" y="10"/>
                      <a:pt x="25" y="10"/>
                    </a:cubicBezTo>
                    <a:cubicBezTo>
                      <a:pt x="29" y="10"/>
                      <a:pt x="33" y="11"/>
                      <a:pt x="35" y="14"/>
                    </a:cubicBezTo>
                    <a:cubicBezTo>
                      <a:pt x="38" y="17"/>
                      <a:pt x="40" y="20"/>
                      <a:pt x="40" y="24"/>
                    </a:cubicBezTo>
                    <a:cubicBezTo>
                      <a:pt x="45" y="24"/>
                      <a:pt x="45" y="24"/>
                      <a:pt x="45" y="24"/>
                    </a:cubicBezTo>
                    <a:cubicBezTo>
                      <a:pt x="50" y="24"/>
                      <a:pt x="50" y="24"/>
                      <a:pt x="50" y="24"/>
                    </a:cubicBezTo>
                    <a:cubicBezTo>
                      <a:pt x="50" y="11"/>
                      <a:pt x="39" y="0"/>
                      <a:pt x="25" y="0"/>
                    </a:cubicBezTo>
                    <a:cubicBezTo>
                      <a:pt x="11" y="0"/>
                      <a:pt x="0" y="11"/>
                      <a:pt x="0" y="24"/>
                    </a:cubicBezTo>
                    <a:cubicBezTo>
                      <a:pt x="0" y="38"/>
                      <a:pt x="11" y="49"/>
                      <a:pt x="25" y="49"/>
                    </a:cubicBezTo>
                    <a:cubicBezTo>
                      <a:pt x="39" y="49"/>
                      <a:pt x="50" y="38"/>
                      <a:pt x="50" y="24"/>
                    </a:cubicBezTo>
                    <a:cubicBezTo>
                      <a:pt x="45" y="24"/>
                      <a:pt x="45" y="24"/>
                      <a:pt x="45" y="2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4" name="íšḻîďè"/>
              <p:cNvSpPr/>
              <p:nvPr/>
            </p:nvSpPr>
            <p:spPr bwMode="auto">
              <a:xfrm>
                <a:off x="4521920" y="2565088"/>
                <a:ext cx="360734" cy="608807"/>
              </a:xfrm>
              <a:custGeom>
                <a:avLst/>
                <a:gdLst>
                  <a:gd name="T0" fmla="*/ 0 w 333"/>
                  <a:gd name="T1" fmla="*/ 0 h 562"/>
                  <a:gd name="T2" fmla="*/ 198 w 333"/>
                  <a:gd name="T3" fmla="*/ 562 h 562"/>
                  <a:gd name="T4" fmla="*/ 333 w 333"/>
                  <a:gd name="T5" fmla="*/ 185 h 562"/>
                  <a:gd name="T6" fmla="*/ 0 w 333"/>
                  <a:gd name="T7" fmla="*/ 0 h 562"/>
                </a:gdLst>
                <a:ahLst/>
                <a:cxnLst>
                  <a:cxn ang="0">
                    <a:pos x="T0" y="T1"/>
                  </a:cxn>
                  <a:cxn ang="0">
                    <a:pos x="T2" y="T3"/>
                  </a:cxn>
                  <a:cxn ang="0">
                    <a:pos x="T4" y="T5"/>
                  </a:cxn>
                  <a:cxn ang="0">
                    <a:pos x="T6" y="T7"/>
                  </a:cxn>
                </a:cxnLst>
                <a:rect l="0" t="0" r="r" b="b"/>
                <a:pathLst>
                  <a:path w="333" h="562">
                    <a:moveTo>
                      <a:pt x="0" y="0"/>
                    </a:moveTo>
                    <a:lnTo>
                      <a:pt x="198" y="562"/>
                    </a:lnTo>
                    <a:lnTo>
                      <a:pt x="333" y="185"/>
                    </a:lnTo>
                    <a:lnTo>
                      <a:pt x="0" y="0"/>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5" name="îśļíḍe"/>
              <p:cNvSpPr/>
              <p:nvPr/>
            </p:nvSpPr>
            <p:spPr bwMode="auto">
              <a:xfrm>
                <a:off x="4521920" y="2565088"/>
                <a:ext cx="360734" cy="608807"/>
              </a:xfrm>
              <a:custGeom>
                <a:avLst/>
                <a:gdLst>
                  <a:gd name="T0" fmla="*/ 0 w 333"/>
                  <a:gd name="T1" fmla="*/ 0 h 562"/>
                  <a:gd name="T2" fmla="*/ 198 w 333"/>
                  <a:gd name="T3" fmla="*/ 562 h 562"/>
                  <a:gd name="T4" fmla="*/ 333 w 333"/>
                  <a:gd name="T5" fmla="*/ 185 h 562"/>
                  <a:gd name="T6" fmla="*/ 0 w 333"/>
                  <a:gd name="T7" fmla="*/ 0 h 562"/>
                </a:gdLst>
                <a:ahLst/>
                <a:cxnLst>
                  <a:cxn ang="0">
                    <a:pos x="T0" y="T1"/>
                  </a:cxn>
                  <a:cxn ang="0">
                    <a:pos x="T2" y="T3"/>
                  </a:cxn>
                  <a:cxn ang="0">
                    <a:pos x="T4" y="T5"/>
                  </a:cxn>
                  <a:cxn ang="0">
                    <a:pos x="T6" y="T7"/>
                  </a:cxn>
                </a:cxnLst>
                <a:rect l="0" t="0" r="r" b="b"/>
                <a:pathLst>
                  <a:path w="333" h="562">
                    <a:moveTo>
                      <a:pt x="0" y="0"/>
                    </a:moveTo>
                    <a:lnTo>
                      <a:pt x="198" y="562"/>
                    </a:lnTo>
                    <a:lnTo>
                      <a:pt x="333" y="18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6" name="í$ļiḍe"/>
              <p:cNvSpPr/>
              <p:nvPr/>
            </p:nvSpPr>
            <p:spPr bwMode="auto">
              <a:xfrm>
                <a:off x="4781909" y="2557505"/>
                <a:ext cx="163576" cy="241573"/>
              </a:xfrm>
              <a:custGeom>
                <a:avLst/>
                <a:gdLst>
                  <a:gd name="T0" fmla="*/ 151 w 151"/>
                  <a:gd name="T1" fmla="*/ 0 h 223"/>
                  <a:gd name="T2" fmla="*/ 99 w 151"/>
                  <a:gd name="T3" fmla="*/ 223 h 223"/>
                  <a:gd name="T4" fmla="*/ 0 w 151"/>
                  <a:gd name="T5" fmla="*/ 167 h 223"/>
                  <a:gd name="T6" fmla="*/ 151 w 151"/>
                  <a:gd name="T7" fmla="*/ 0 h 223"/>
                </a:gdLst>
                <a:ahLst/>
                <a:cxnLst>
                  <a:cxn ang="0">
                    <a:pos x="T0" y="T1"/>
                  </a:cxn>
                  <a:cxn ang="0">
                    <a:pos x="T2" y="T3"/>
                  </a:cxn>
                  <a:cxn ang="0">
                    <a:pos x="T4" y="T5"/>
                  </a:cxn>
                  <a:cxn ang="0">
                    <a:pos x="T6" y="T7"/>
                  </a:cxn>
                </a:cxnLst>
                <a:rect l="0" t="0" r="r" b="b"/>
                <a:pathLst>
                  <a:path w="151" h="223">
                    <a:moveTo>
                      <a:pt x="151" y="0"/>
                    </a:moveTo>
                    <a:lnTo>
                      <a:pt x="99" y="223"/>
                    </a:lnTo>
                    <a:lnTo>
                      <a:pt x="0" y="167"/>
                    </a:lnTo>
                    <a:lnTo>
                      <a:pt x="151" y="0"/>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7" name="îṧļiḋê"/>
              <p:cNvSpPr/>
              <p:nvPr/>
            </p:nvSpPr>
            <p:spPr bwMode="auto">
              <a:xfrm>
                <a:off x="4781909" y="2557505"/>
                <a:ext cx="163576" cy="241573"/>
              </a:xfrm>
              <a:custGeom>
                <a:avLst/>
                <a:gdLst>
                  <a:gd name="T0" fmla="*/ 151 w 151"/>
                  <a:gd name="T1" fmla="*/ 0 h 223"/>
                  <a:gd name="T2" fmla="*/ 99 w 151"/>
                  <a:gd name="T3" fmla="*/ 223 h 223"/>
                  <a:gd name="T4" fmla="*/ 0 w 151"/>
                  <a:gd name="T5" fmla="*/ 167 h 223"/>
                  <a:gd name="T6" fmla="*/ 151 w 151"/>
                  <a:gd name="T7" fmla="*/ 0 h 223"/>
                </a:gdLst>
                <a:ahLst/>
                <a:cxnLst>
                  <a:cxn ang="0">
                    <a:pos x="T0" y="T1"/>
                  </a:cxn>
                  <a:cxn ang="0">
                    <a:pos x="T2" y="T3"/>
                  </a:cxn>
                  <a:cxn ang="0">
                    <a:pos x="T4" y="T5"/>
                  </a:cxn>
                  <a:cxn ang="0">
                    <a:pos x="T6" y="T7"/>
                  </a:cxn>
                </a:cxnLst>
                <a:rect l="0" t="0" r="r" b="b"/>
                <a:pathLst>
                  <a:path w="151" h="223">
                    <a:moveTo>
                      <a:pt x="151" y="0"/>
                    </a:moveTo>
                    <a:lnTo>
                      <a:pt x="99" y="223"/>
                    </a:lnTo>
                    <a:lnTo>
                      <a:pt x="0" y="167"/>
                    </a:lnTo>
                    <a:lnTo>
                      <a:pt x="1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8" name="ïṡļîḍe"/>
              <p:cNvSpPr/>
              <p:nvPr/>
            </p:nvSpPr>
            <p:spPr bwMode="auto">
              <a:xfrm>
                <a:off x="4936819" y="2235769"/>
                <a:ext cx="29249" cy="28165"/>
              </a:xfrm>
              <a:prstGeom prst="ellipse">
                <a:avLst/>
              </a:pr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9" name="i$ļïḓe"/>
              <p:cNvSpPr/>
              <p:nvPr/>
            </p:nvSpPr>
            <p:spPr bwMode="auto">
              <a:xfrm>
                <a:off x="4668164" y="2703748"/>
                <a:ext cx="136494" cy="121328"/>
              </a:xfrm>
              <a:custGeom>
                <a:avLst/>
                <a:gdLst>
                  <a:gd name="T0" fmla="*/ 49 w 66"/>
                  <a:gd name="T1" fmla="*/ 59 h 59"/>
                  <a:gd name="T2" fmla="*/ 17 w 66"/>
                  <a:gd name="T3" fmla="*/ 59 h 59"/>
                  <a:gd name="T4" fmla="*/ 0 w 66"/>
                  <a:gd name="T5" fmla="*/ 41 h 59"/>
                  <a:gd name="T6" fmla="*/ 0 w 66"/>
                  <a:gd name="T7" fmla="*/ 18 h 59"/>
                  <a:gd name="T8" fmla="*/ 17 w 66"/>
                  <a:gd name="T9" fmla="*/ 0 h 59"/>
                  <a:gd name="T10" fmla="*/ 49 w 66"/>
                  <a:gd name="T11" fmla="*/ 0 h 59"/>
                  <a:gd name="T12" fmla="*/ 66 w 66"/>
                  <a:gd name="T13" fmla="*/ 18 h 59"/>
                  <a:gd name="T14" fmla="*/ 66 w 66"/>
                  <a:gd name="T15" fmla="*/ 41 h 59"/>
                  <a:gd name="T16" fmla="*/ 49 w 66"/>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9">
                    <a:moveTo>
                      <a:pt x="49" y="59"/>
                    </a:moveTo>
                    <a:cubicBezTo>
                      <a:pt x="17" y="59"/>
                      <a:pt x="17" y="59"/>
                      <a:pt x="17" y="59"/>
                    </a:cubicBezTo>
                    <a:cubicBezTo>
                      <a:pt x="8" y="59"/>
                      <a:pt x="0" y="51"/>
                      <a:pt x="0" y="41"/>
                    </a:cubicBezTo>
                    <a:cubicBezTo>
                      <a:pt x="0" y="18"/>
                      <a:pt x="0" y="18"/>
                      <a:pt x="0" y="18"/>
                    </a:cubicBezTo>
                    <a:cubicBezTo>
                      <a:pt x="0" y="8"/>
                      <a:pt x="8" y="0"/>
                      <a:pt x="17" y="0"/>
                    </a:cubicBezTo>
                    <a:cubicBezTo>
                      <a:pt x="49" y="0"/>
                      <a:pt x="49" y="0"/>
                      <a:pt x="49" y="0"/>
                    </a:cubicBezTo>
                    <a:cubicBezTo>
                      <a:pt x="58" y="0"/>
                      <a:pt x="66" y="8"/>
                      <a:pt x="66" y="18"/>
                    </a:cubicBezTo>
                    <a:cubicBezTo>
                      <a:pt x="66" y="41"/>
                      <a:pt x="66" y="41"/>
                      <a:pt x="66" y="41"/>
                    </a:cubicBezTo>
                    <a:cubicBezTo>
                      <a:pt x="66" y="51"/>
                      <a:pt x="58" y="59"/>
                      <a:pt x="49" y="59"/>
                    </a:cubicBezTo>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0" name="íŝlïḍè"/>
              <p:cNvSpPr/>
              <p:nvPr/>
            </p:nvSpPr>
            <p:spPr bwMode="auto">
              <a:xfrm>
                <a:off x="4658414" y="2693999"/>
                <a:ext cx="155993" cy="141910"/>
              </a:xfrm>
              <a:custGeom>
                <a:avLst/>
                <a:gdLst>
                  <a:gd name="T0" fmla="*/ 54 w 76"/>
                  <a:gd name="T1" fmla="*/ 64 h 69"/>
                  <a:gd name="T2" fmla="*/ 54 w 76"/>
                  <a:gd name="T3" fmla="*/ 59 h 69"/>
                  <a:gd name="T4" fmla="*/ 22 w 76"/>
                  <a:gd name="T5" fmla="*/ 59 h 69"/>
                  <a:gd name="T6" fmla="*/ 10 w 76"/>
                  <a:gd name="T7" fmla="*/ 46 h 69"/>
                  <a:gd name="T8" fmla="*/ 10 w 76"/>
                  <a:gd name="T9" fmla="*/ 23 h 69"/>
                  <a:gd name="T10" fmla="*/ 22 w 76"/>
                  <a:gd name="T11" fmla="*/ 10 h 69"/>
                  <a:gd name="T12" fmla="*/ 54 w 76"/>
                  <a:gd name="T13" fmla="*/ 10 h 69"/>
                  <a:gd name="T14" fmla="*/ 66 w 76"/>
                  <a:gd name="T15" fmla="*/ 23 h 69"/>
                  <a:gd name="T16" fmla="*/ 66 w 76"/>
                  <a:gd name="T17" fmla="*/ 46 h 69"/>
                  <a:gd name="T18" fmla="*/ 54 w 76"/>
                  <a:gd name="T19" fmla="*/ 59 h 69"/>
                  <a:gd name="T20" fmla="*/ 54 w 76"/>
                  <a:gd name="T21" fmla="*/ 64 h 69"/>
                  <a:gd name="T22" fmla="*/ 54 w 76"/>
                  <a:gd name="T23" fmla="*/ 69 h 69"/>
                  <a:gd name="T24" fmla="*/ 76 w 76"/>
                  <a:gd name="T25" fmla="*/ 46 h 69"/>
                  <a:gd name="T26" fmla="*/ 76 w 76"/>
                  <a:gd name="T27" fmla="*/ 23 h 69"/>
                  <a:gd name="T28" fmla="*/ 54 w 76"/>
                  <a:gd name="T29" fmla="*/ 0 h 69"/>
                  <a:gd name="T30" fmla="*/ 22 w 76"/>
                  <a:gd name="T31" fmla="*/ 0 h 69"/>
                  <a:gd name="T32" fmla="*/ 0 w 76"/>
                  <a:gd name="T33" fmla="*/ 23 h 69"/>
                  <a:gd name="T34" fmla="*/ 0 w 76"/>
                  <a:gd name="T35" fmla="*/ 46 h 69"/>
                  <a:gd name="T36" fmla="*/ 22 w 76"/>
                  <a:gd name="T37" fmla="*/ 69 h 69"/>
                  <a:gd name="T38" fmla="*/ 54 w 76"/>
                  <a:gd name="T39" fmla="*/ 69 h 69"/>
                  <a:gd name="T40" fmla="*/ 54 w 76"/>
                  <a:gd name="T41" fmla="*/ 6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69">
                    <a:moveTo>
                      <a:pt x="54" y="64"/>
                    </a:moveTo>
                    <a:cubicBezTo>
                      <a:pt x="54" y="59"/>
                      <a:pt x="54" y="59"/>
                      <a:pt x="54" y="59"/>
                    </a:cubicBezTo>
                    <a:cubicBezTo>
                      <a:pt x="22" y="59"/>
                      <a:pt x="22" y="59"/>
                      <a:pt x="22" y="59"/>
                    </a:cubicBezTo>
                    <a:cubicBezTo>
                      <a:pt x="15" y="59"/>
                      <a:pt x="10" y="53"/>
                      <a:pt x="10" y="46"/>
                    </a:cubicBezTo>
                    <a:cubicBezTo>
                      <a:pt x="10" y="23"/>
                      <a:pt x="10" y="23"/>
                      <a:pt x="10" y="23"/>
                    </a:cubicBezTo>
                    <a:cubicBezTo>
                      <a:pt x="10" y="16"/>
                      <a:pt x="15" y="10"/>
                      <a:pt x="22" y="10"/>
                    </a:cubicBezTo>
                    <a:cubicBezTo>
                      <a:pt x="54" y="10"/>
                      <a:pt x="54" y="10"/>
                      <a:pt x="54" y="10"/>
                    </a:cubicBezTo>
                    <a:cubicBezTo>
                      <a:pt x="61" y="10"/>
                      <a:pt x="66" y="16"/>
                      <a:pt x="66" y="23"/>
                    </a:cubicBezTo>
                    <a:cubicBezTo>
                      <a:pt x="66" y="46"/>
                      <a:pt x="66" y="46"/>
                      <a:pt x="66" y="46"/>
                    </a:cubicBezTo>
                    <a:cubicBezTo>
                      <a:pt x="66" y="53"/>
                      <a:pt x="61" y="59"/>
                      <a:pt x="54" y="59"/>
                    </a:cubicBezTo>
                    <a:cubicBezTo>
                      <a:pt x="54" y="64"/>
                      <a:pt x="54" y="64"/>
                      <a:pt x="54" y="64"/>
                    </a:cubicBezTo>
                    <a:cubicBezTo>
                      <a:pt x="54" y="69"/>
                      <a:pt x="54" y="69"/>
                      <a:pt x="54" y="69"/>
                    </a:cubicBezTo>
                    <a:cubicBezTo>
                      <a:pt x="66" y="69"/>
                      <a:pt x="76" y="59"/>
                      <a:pt x="76" y="46"/>
                    </a:cubicBezTo>
                    <a:cubicBezTo>
                      <a:pt x="76" y="23"/>
                      <a:pt x="76" y="23"/>
                      <a:pt x="76" y="23"/>
                    </a:cubicBezTo>
                    <a:cubicBezTo>
                      <a:pt x="76" y="10"/>
                      <a:pt x="66" y="0"/>
                      <a:pt x="54" y="0"/>
                    </a:cubicBezTo>
                    <a:cubicBezTo>
                      <a:pt x="22" y="0"/>
                      <a:pt x="22" y="0"/>
                      <a:pt x="22" y="0"/>
                    </a:cubicBezTo>
                    <a:cubicBezTo>
                      <a:pt x="10" y="0"/>
                      <a:pt x="0" y="10"/>
                      <a:pt x="0" y="23"/>
                    </a:cubicBezTo>
                    <a:cubicBezTo>
                      <a:pt x="0" y="46"/>
                      <a:pt x="0" y="46"/>
                      <a:pt x="0" y="46"/>
                    </a:cubicBezTo>
                    <a:cubicBezTo>
                      <a:pt x="0" y="59"/>
                      <a:pt x="10" y="69"/>
                      <a:pt x="22" y="69"/>
                    </a:cubicBezTo>
                    <a:cubicBezTo>
                      <a:pt x="54" y="69"/>
                      <a:pt x="54" y="69"/>
                      <a:pt x="54" y="69"/>
                    </a:cubicBezTo>
                    <a:cubicBezTo>
                      <a:pt x="54" y="64"/>
                      <a:pt x="54" y="64"/>
                      <a:pt x="54" y="6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1" name="iSḷîḓe"/>
              <p:cNvSpPr/>
              <p:nvPr/>
            </p:nvSpPr>
            <p:spPr bwMode="auto">
              <a:xfrm>
                <a:off x="4678997" y="2714581"/>
                <a:ext cx="114828" cy="59581"/>
              </a:xfrm>
              <a:custGeom>
                <a:avLst/>
                <a:gdLst>
                  <a:gd name="T0" fmla="*/ 37 w 56"/>
                  <a:gd name="T1" fmla="*/ 0 h 29"/>
                  <a:gd name="T2" fmla="*/ 17 w 56"/>
                  <a:gd name="T3" fmla="*/ 0 h 29"/>
                  <a:gd name="T4" fmla="*/ 0 w 56"/>
                  <a:gd name="T5" fmla="*/ 8 h 29"/>
                  <a:gd name="T6" fmla="*/ 0 w 56"/>
                  <a:gd name="T7" fmla="*/ 13 h 29"/>
                  <a:gd name="T8" fmla="*/ 0 w 56"/>
                  <a:gd name="T9" fmla="*/ 29 h 29"/>
                  <a:gd name="T10" fmla="*/ 26 w 56"/>
                  <a:gd name="T11" fmla="*/ 14 h 29"/>
                  <a:gd name="T12" fmla="*/ 56 w 56"/>
                  <a:gd name="T13" fmla="*/ 28 h 29"/>
                  <a:gd name="T14" fmla="*/ 56 w 56"/>
                  <a:gd name="T15" fmla="*/ 13 h 29"/>
                  <a:gd name="T16" fmla="*/ 56 w 56"/>
                  <a:gd name="T17" fmla="*/ 9 h 29"/>
                  <a:gd name="T18" fmla="*/ 37 w 56"/>
                  <a:gd name="T1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29">
                    <a:moveTo>
                      <a:pt x="37" y="0"/>
                    </a:moveTo>
                    <a:cubicBezTo>
                      <a:pt x="17" y="0"/>
                      <a:pt x="17" y="0"/>
                      <a:pt x="17" y="0"/>
                    </a:cubicBezTo>
                    <a:cubicBezTo>
                      <a:pt x="0" y="8"/>
                      <a:pt x="0" y="8"/>
                      <a:pt x="0" y="8"/>
                    </a:cubicBezTo>
                    <a:cubicBezTo>
                      <a:pt x="0" y="10"/>
                      <a:pt x="0" y="11"/>
                      <a:pt x="0" y="13"/>
                    </a:cubicBezTo>
                    <a:cubicBezTo>
                      <a:pt x="0" y="29"/>
                      <a:pt x="0" y="29"/>
                      <a:pt x="0" y="29"/>
                    </a:cubicBezTo>
                    <a:cubicBezTo>
                      <a:pt x="6" y="25"/>
                      <a:pt x="26" y="14"/>
                      <a:pt x="26" y="14"/>
                    </a:cubicBezTo>
                    <a:cubicBezTo>
                      <a:pt x="56" y="28"/>
                      <a:pt x="56" y="28"/>
                      <a:pt x="56" y="28"/>
                    </a:cubicBezTo>
                    <a:cubicBezTo>
                      <a:pt x="56" y="13"/>
                      <a:pt x="56" y="13"/>
                      <a:pt x="56" y="13"/>
                    </a:cubicBezTo>
                    <a:cubicBezTo>
                      <a:pt x="56" y="11"/>
                      <a:pt x="56" y="10"/>
                      <a:pt x="56" y="9"/>
                    </a:cubicBezTo>
                    <a:cubicBezTo>
                      <a:pt x="37" y="0"/>
                      <a:pt x="37" y="0"/>
                      <a:pt x="37" y="0"/>
                    </a:cubicBezTo>
                  </a:path>
                </a:pathLst>
              </a:custGeom>
              <a:solidFill>
                <a:srgbClr val="CB4C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2" name="íŝliďé"/>
              <p:cNvSpPr/>
              <p:nvPr/>
            </p:nvSpPr>
            <p:spPr bwMode="auto">
              <a:xfrm>
                <a:off x="4668164" y="2703748"/>
                <a:ext cx="138661" cy="74747"/>
              </a:xfrm>
              <a:custGeom>
                <a:avLst/>
                <a:gdLst>
                  <a:gd name="T0" fmla="*/ 61 w 67"/>
                  <a:gd name="T1" fmla="*/ 14 h 36"/>
                  <a:gd name="T2" fmla="*/ 61 w 67"/>
                  <a:gd name="T3" fmla="*/ 18 h 36"/>
                  <a:gd name="T4" fmla="*/ 61 w 67"/>
                  <a:gd name="T5" fmla="*/ 33 h 36"/>
                  <a:gd name="T6" fmla="*/ 64 w 67"/>
                  <a:gd name="T7" fmla="*/ 34 h 36"/>
                  <a:gd name="T8" fmla="*/ 67 w 67"/>
                  <a:gd name="T9" fmla="*/ 17 h 36"/>
                  <a:gd name="T10" fmla="*/ 61 w 67"/>
                  <a:gd name="T11" fmla="*/ 14 h 36"/>
                  <a:gd name="T12" fmla="*/ 5 w 67"/>
                  <a:gd name="T13" fmla="*/ 13 h 36"/>
                  <a:gd name="T14" fmla="*/ 0 w 67"/>
                  <a:gd name="T15" fmla="*/ 16 h 36"/>
                  <a:gd name="T16" fmla="*/ 0 w 67"/>
                  <a:gd name="T17" fmla="*/ 36 h 36"/>
                  <a:gd name="T18" fmla="*/ 3 w 67"/>
                  <a:gd name="T19" fmla="*/ 35 h 36"/>
                  <a:gd name="T20" fmla="*/ 5 w 67"/>
                  <a:gd name="T21" fmla="*/ 34 h 36"/>
                  <a:gd name="T22" fmla="*/ 5 w 67"/>
                  <a:gd name="T23" fmla="*/ 18 h 36"/>
                  <a:gd name="T24" fmla="*/ 5 w 67"/>
                  <a:gd name="T25" fmla="*/ 13 h 36"/>
                  <a:gd name="T26" fmla="*/ 31 w 67"/>
                  <a:gd name="T27" fmla="*/ 0 h 36"/>
                  <a:gd name="T28" fmla="*/ 22 w 67"/>
                  <a:gd name="T29" fmla="*/ 5 h 36"/>
                  <a:gd name="T30" fmla="*/ 42 w 67"/>
                  <a:gd name="T31" fmla="*/ 5 h 36"/>
                  <a:gd name="T32" fmla="*/ 31 w 67"/>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36">
                    <a:moveTo>
                      <a:pt x="61" y="14"/>
                    </a:moveTo>
                    <a:cubicBezTo>
                      <a:pt x="61" y="15"/>
                      <a:pt x="61" y="16"/>
                      <a:pt x="61" y="18"/>
                    </a:cubicBezTo>
                    <a:cubicBezTo>
                      <a:pt x="61" y="33"/>
                      <a:pt x="61" y="33"/>
                      <a:pt x="61" y="33"/>
                    </a:cubicBezTo>
                    <a:cubicBezTo>
                      <a:pt x="64" y="34"/>
                      <a:pt x="64" y="34"/>
                      <a:pt x="64" y="34"/>
                    </a:cubicBezTo>
                    <a:cubicBezTo>
                      <a:pt x="67" y="17"/>
                      <a:pt x="67" y="17"/>
                      <a:pt x="67" y="17"/>
                    </a:cubicBezTo>
                    <a:cubicBezTo>
                      <a:pt x="61" y="14"/>
                      <a:pt x="61" y="14"/>
                      <a:pt x="61" y="14"/>
                    </a:cubicBezTo>
                    <a:moveTo>
                      <a:pt x="5" y="13"/>
                    </a:moveTo>
                    <a:cubicBezTo>
                      <a:pt x="0" y="16"/>
                      <a:pt x="0" y="16"/>
                      <a:pt x="0" y="16"/>
                    </a:cubicBezTo>
                    <a:cubicBezTo>
                      <a:pt x="0" y="36"/>
                      <a:pt x="0" y="36"/>
                      <a:pt x="0" y="36"/>
                    </a:cubicBezTo>
                    <a:cubicBezTo>
                      <a:pt x="3" y="35"/>
                      <a:pt x="3" y="35"/>
                      <a:pt x="3" y="35"/>
                    </a:cubicBezTo>
                    <a:cubicBezTo>
                      <a:pt x="3" y="35"/>
                      <a:pt x="4" y="35"/>
                      <a:pt x="5" y="34"/>
                    </a:cubicBezTo>
                    <a:cubicBezTo>
                      <a:pt x="5" y="18"/>
                      <a:pt x="5" y="18"/>
                      <a:pt x="5" y="18"/>
                    </a:cubicBezTo>
                    <a:cubicBezTo>
                      <a:pt x="5" y="16"/>
                      <a:pt x="5" y="15"/>
                      <a:pt x="5" y="13"/>
                    </a:cubicBezTo>
                    <a:moveTo>
                      <a:pt x="31" y="0"/>
                    </a:moveTo>
                    <a:cubicBezTo>
                      <a:pt x="22" y="5"/>
                      <a:pt x="22" y="5"/>
                      <a:pt x="22" y="5"/>
                    </a:cubicBezTo>
                    <a:cubicBezTo>
                      <a:pt x="42" y="5"/>
                      <a:pt x="42" y="5"/>
                      <a:pt x="42" y="5"/>
                    </a:cubicBezTo>
                    <a:cubicBezTo>
                      <a:pt x="31" y="0"/>
                      <a:pt x="31" y="0"/>
                      <a:pt x="31" y="0"/>
                    </a:cubicBezTo>
                  </a:path>
                </a:pathLst>
              </a:custGeom>
              <a:solidFill>
                <a:srgbClr val="640B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3" name="îsļïďé"/>
              <p:cNvSpPr/>
              <p:nvPr/>
            </p:nvSpPr>
            <p:spPr bwMode="auto">
              <a:xfrm>
                <a:off x="4323679" y="1581464"/>
                <a:ext cx="813548" cy="486395"/>
              </a:xfrm>
              <a:custGeom>
                <a:avLst/>
                <a:gdLst>
                  <a:gd name="T0" fmla="*/ 43 w 394"/>
                  <a:gd name="T1" fmla="*/ 236 h 236"/>
                  <a:gd name="T2" fmla="*/ 12 w 394"/>
                  <a:gd name="T3" fmla="*/ 154 h 236"/>
                  <a:gd name="T4" fmla="*/ 39 w 394"/>
                  <a:gd name="T5" fmla="*/ 60 h 236"/>
                  <a:gd name="T6" fmla="*/ 36 w 394"/>
                  <a:gd name="T7" fmla="*/ 42 h 236"/>
                  <a:gd name="T8" fmla="*/ 72 w 394"/>
                  <a:gd name="T9" fmla="*/ 14 h 236"/>
                  <a:gd name="T10" fmla="*/ 331 w 394"/>
                  <a:gd name="T11" fmla="*/ 33 h 236"/>
                  <a:gd name="T12" fmla="*/ 385 w 394"/>
                  <a:gd name="T13" fmla="*/ 134 h 236"/>
                  <a:gd name="T14" fmla="*/ 354 w 394"/>
                  <a:gd name="T15" fmla="*/ 230 h 236"/>
                  <a:gd name="T16" fmla="*/ 353 w 394"/>
                  <a:gd name="T17" fmla="*/ 142 h 236"/>
                  <a:gd name="T18" fmla="*/ 143 w 394"/>
                  <a:gd name="T19" fmla="*/ 105 h 236"/>
                  <a:gd name="T20" fmla="*/ 44 w 394"/>
                  <a:gd name="T21" fmla="*/ 152 h 236"/>
                  <a:gd name="T22" fmla="*/ 43 w 394"/>
                  <a:gd name="T23"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4" h="236">
                    <a:moveTo>
                      <a:pt x="43" y="236"/>
                    </a:moveTo>
                    <a:cubicBezTo>
                      <a:pt x="12" y="154"/>
                      <a:pt x="12" y="154"/>
                      <a:pt x="12" y="154"/>
                    </a:cubicBezTo>
                    <a:cubicBezTo>
                      <a:pt x="0" y="120"/>
                      <a:pt x="9" y="81"/>
                      <a:pt x="39" y="60"/>
                    </a:cubicBezTo>
                    <a:cubicBezTo>
                      <a:pt x="39" y="60"/>
                      <a:pt x="37" y="52"/>
                      <a:pt x="36" y="42"/>
                    </a:cubicBezTo>
                    <a:cubicBezTo>
                      <a:pt x="33" y="18"/>
                      <a:pt x="47" y="15"/>
                      <a:pt x="72" y="14"/>
                    </a:cubicBezTo>
                    <a:cubicBezTo>
                      <a:pt x="272" y="2"/>
                      <a:pt x="271" y="0"/>
                      <a:pt x="331" y="33"/>
                    </a:cubicBezTo>
                    <a:cubicBezTo>
                      <a:pt x="394" y="73"/>
                      <a:pt x="385" y="134"/>
                      <a:pt x="385" y="134"/>
                    </a:cubicBezTo>
                    <a:cubicBezTo>
                      <a:pt x="354" y="230"/>
                      <a:pt x="354" y="230"/>
                      <a:pt x="354" y="230"/>
                    </a:cubicBezTo>
                    <a:cubicBezTo>
                      <a:pt x="353" y="142"/>
                      <a:pt x="353" y="142"/>
                      <a:pt x="353" y="142"/>
                    </a:cubicBezTo>
                    <a:cubicBezTo>
                      <a:pt x="256" y="167"/>
                      <a:pt x="143" y="105"/>
                      <a:pt x="143" y="105"/>
                    </a:cubicBezTo>
                    <a:cubicBezTo>
                      <a:pt x="105" y="113"/>
                      <a:pt x="57" y="115"/>
                      <a:pt x="44" y="152"/>
                    </a:cubicBezTo>
                    <a:cubicBezTo>
                      <a:pt x="43" y="236"/>
                      <a:pt x="43" y="236"/>
                      <a:pt x="43" y="236"/>
                    </a:cubicBezTo>
                  </a:path>
                </a:pathLst>
              </a:custGeom>
              <a:solidFill>
                <a:srgbClr val="AA63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4" name="ïSḻíde"/>
              <p:cNvSpPr/>
              <p:nvPr/>
            </p:nvSpPr>
            <p:spPr bwMode="auto">
              <a:xfrm>
                <a:off x="4326929" y="1583631"/>
                <a:ext cx="801632" cy="540560"/>
              </a:xfrm>
              <a:custGeom>
                <a:avLst/>
                <a:gdLst>
                  <a:gd name="T0" fmla="*/ 46 w 388"/>
                  <a:gd name="T1" fmla="*/ 233 h 262"/>
                  <a:gd name="T2" fmla="*/ 10 w 388"/>
                  <a:gd name="T3" fmla="*/ 153 h 262"/>
                  <a:gd name="T4" fmla="*/ 10 w 388"/>
                  <a:gd name="T5" fmla="*/ 123 h 262"/>
                  <a:gd name="T6" fmla="*/ 42 w 388"/>
                  <a:gd name="T7" fmla="*/ 61 h 262"/>
                  <a:gd name="T8" fmla="*/ 41 w 388"/>
                  <a:gd name="T9" fmla="*/ 57 h 262"/>
                  <a:gd name="T10" fmla="*/ 39 w 388"/>
                  <a:gd name="T11" fmla="*/ 35 h 262"/>
                  <a:gd name="T12" fmla="*/ 44 w 388"/>
                  <a:gd name="T13" fmla="*/ 23 h 262"/>
                  <a:gd name="T14" fmla="*/ 70 w 388"/>
                  <a:gd name="T15" fmla="*/ 18 h 262"/>
                  <a:gd name="T16" fmla="*/ 283 w 388"/>
                  <a:gd name="T17" fmla="*/ 16 h 262"/>
                  <a:gd name="T18" fmla="*/ 329 w 388"/>
                  <a:gd name="T19" fmla="*/ 32 h 262"/>
                  <a:gd name="T20" fmla="*/ 370 w 388"/>
                  <a:gd name="T21" fmla="*/ 86 h 262"/>
                  <a:gd name="T22" fmla="*/ 378 w 388"/>
                  <a:gd name="T23" fmla="*/ 131 h 262"/>
                  <a:gd name="T24" fmla="*/ 378 w 388"/>
                  <a:gd name="T25" fmla="*/ 132 h 262"/>
                  <a:gd name="T26" fmla="*/ 379 w 388"/>
                  <a:gd name="T27" fmla="*/ 132 h 262"/>
                  <a:gd name="T28" fmla="*/ 378 w 388"/>
                  <a:gd name="T29" fmla="*/ 132 h 262"/>
                  <a:gd name="T30" fmla="*/ 378 w 388"/>
                  <a:gd name="T31" fmla="*/ 132 h 262"/>
                  <a:gd name="T32" fmla="*/ 378 w 388"/>
                  <a:gd name="T33" fmla="*/ 132 h 262"/>
                  <a:gd name="T34" fmla="*/ 356 w 388"/>
                  <a:gd name="T35" fmla="*/ 135 h 262"/>
                  <a:gd name="T36" fmla="*/ 301 w 388"/>
                  <a:gd name="T37" fmla="*/ 142 h 262"/>
                  <a:gd name="T38" fmla="*/ 157 w 388"/>
                  <a:gd name="T39" fmla="*/ 106 h 262"/>
                  <a:gd name="T40" fmla="*/ 144 w 388"/>
                  <a:gd name="T41" fmla="*/ 100 h 262"/>
                  <a:gd name="T42" fmla="*/ 143 w 388"/>
                  <a:gd name="T43" fmla="*/ 99 h 262"/>
                  <a:gd name="T44" fmla="*/ 140 w 388"/>
                  <a:gd name="T45" fmla="*/ 99 h 262"/>
                  <a:gd name="T46" fmla="*/ 55 w 388"/>
                  <a:gd name="T47" fmla="*/ 125 h 262"/>
                  <a:gd name="T48" fmla="*/ 37 w 388"/>
                  <a:gd name="T49" fmla="*/ 150 h 262"/>
                  <a:gd name="T50" fmla="*/ 41 w 388"/>
                  <a:gd name="T51" fmla="*/ 235 h 262"/>
                  <a:gd name="T52" fmla="*/ 41 w 388"/>
                  <a:gd name="T53" fmla="*/ 235 h 262"/>
                  <a:gd name="T54" fmla="*/ 47 w 388"/>
                  <a:gd name="T55" fmla="*/ 151 h 262"/>
                  <a:gd name="T56" fmla="*/ 46 w 388"/>
                  <a:gd name="T57" fmla="*/ 153 h 262"/>
                  <a:gd name="T58" fmla="*/ 98 w 388"/>
                  <a:gd name="T59" fmla="*/ 117 h 262"/>
                  <a:gd name="T60" fmla="*/ 141 w 388"/>
                  <a:gd name="T61" fmla="*/ 104 h 262"/>
                  <a:gd name="T62" fmla="*/ 189 w 388"/>
                  <a:gd name="T63" fmla="*/ 130 h 262"/>
                  <a:gd name="T64" fmla="*/ 352 w 388"/>
                  <a:gd name="T65" fmla="*/ 146 h 262"/>
                  <a:gd name="T66" fmla="*/ 346 w 388"/>
                  <a:gd name="T67" fmla="*/ 141 h 262"/>
                  <a:gd name="T68" fmla="*/ 388 w 388"/>
                  <a:gd name="T69" fmla="*/ 134 h 262"/>
                  <a:gd name="T70" fmla="*/ 388 w 388"/>
                  <a:gd name="T71" fmla="*/ 125 h 262"/>
                  <a:gd name="T72" fmla="*/ 332 w 388"/>
                  <a:gd name="T73" fmla="*/ 28 h 262"/>
                  <a:gd name="T74" fmla="*/ 331 w 388"/>
                  <a:gd name="T75" fmla="*/ 28 h 262"/>
                  <a:gd name="T76" fmla="*/ 230 w 388"/>
                  <a:gd name="T77" fmla="*/ 0 h 262"/>
                  <a:gd name="T78" fmla="*/ 54 w 388"/>
                  <a:gd name="T79" fmla="*/ 9 h 262"/>
                  <a:gd name="T80" fmla="*/ 30 w 388"/>
                  <a:gd name="T81" fmla="*/ 25 h 262"/>
                  <a:gd name="T82" fmla="*/ 29 w 388"/>
                  <a:gd name="T83" fmla="*/ 42 h 262"/>
                  <a:gd name="T84" fmla="*/ 37 w 388"/>
                  <a:gd name="T85" fmla="*/ 59 h 262"/>
                  <a:gd name="T86" fmla="*/ 0 w 388"/>
                  <a:gd name="T87" fmla="*/ 123 h 262"/>
                  <a:gd name="T88" fmla="*/ 5 w 388"/>
                  <a:gd name="T89" fmla="*/ 155 h 262"/>
                  <a:gd name="T90" fmla="*/ 46 w 388"/>
                  <a:gd name="T91" fmla="*/ 23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8" h="262">
                    <a:moveTo>
                      <a:pt x="41" y="235"/>
                    </a:moveTo>
                    <a:cubicBezTo>
                      <a:pt x="46" y="233"/>
                      <a:pt x="46" y="233"/>
                      <a:pt x="46" y="233"/>
                    </a:cubicBezTo>
                    <a:cubicBezTo>
                      <a:pt x="15" y="151"/>
                      <a:pt x="15" y="151"/>
                      <a:pt x="15" y="151"/>
                    </a:cubicBezTo>
                    <a:cubicBezTo>
                      <a:pt x="10" y="153"/>
                      <a:pt x="10" y="153"/>
                      <a:pt x="10" y="153"/>
                    </a:cubicBezTo>
                    <a:cubicBezTo>
                      <a:pt x="15" y="151"/>
                      <a:pt x="15" y="151"/>
                      <a:pt x="15" y="151"/>
                    </a:cubicBezTo>
                    <a:cubicBezTo>
                      <a:pt x="12" y="142"/>
                      <a:pt x="10" y="132"/>
                      <a:pt x="10" y="123"/>
                    </a:cubicBezTo>
                    <a:cubicBezTo>
                      <a:pt x="10" y="99"/>
                      <a:pt x="20" y="77"/>
                      <a:pt x="40" y="63"/>
                    </a:cubicBezTo>
                    <a:cubicBezTo>
                      <a:pt x="42" y="61"/>
                      <a:pt x="42" y="61"/>
                      <a:pt x="42" y="61"/>
                    </a:cubicBezTo>
                    <a:cubicBezTo>
                      <a:pt x="42" y="58"/>
                      <a:pt x="42" y="58"/>
                      <a:pt x="42" y="58"/>
                    </a:cubicBezTo>
                    <a:cubicBezTo>
                      <a:pt x="42" y="58"/>
                      <a:pt x="41" y="57"/>
                      <a:pt x="41" y="57"/>
                    </a:cubicBezTo>
                    <a:cubicBezTo>
                      <a:pt x="41" y="54"/>
                      <a:pt x="40" y="48"/>
                      <a:pt x="39" y="41"/>
                    </a:cubicBezTo>
                    <a:cubicBezTo>
                      <a:pt x="39" y="39"/>
                      <a:pt x="39" y="37"/>
                      <a:pt x="39" y="35"/>
                    </a:cubicBezTo>
                    <a:cubicBezTo>
                      <a:pt x="39" y="31"/>
                      <a:pt x="39" y="29"/>
                      <a:pt x="40" y="27"/>
                    </a:cubicBezTo>
                    <a:cubicBezTo>
                      <a:pt x="41" y="25"/>
                      <a:pt x="42" y="24"/>
                      <a:pt x="44" y="23"/>
                    </a:cubicBezTo>
                    <a:cubicBezTo>
                      <a:pt x="46" y="21"/>
                      <a:pt x="49" y="20"/>
                      <a:pt x="54" y="19"/>
                    </a:cubicBezTo>
                    <a:cubicBezTo>
                      <a:pt x="58" y="18"/>
                      <a:pt x="64" y="18"/>
                      <a:pt x="70" y="18"/>
                    </a:cubicBezTo>
                    <a:cubicBezTo>
                      <a:pt x="150" y="13"/>
                      <a:pt x="198" y="10"/>
                      <a:pt x="230" y="10"/>
                    </a:cubicBezTo>
                    <a:cubicBezTo>
                      <a:pt x="254" y="10"/>
                      <a:pt x="269" y="12"/>
                      <a:pt x="283" y="16"/>
                    </a:cubicBezTo>
                    <a:cubicBezTo>
                      <a:pt x="296" y="20"/>
                      <a:pt x="308" y="27"/>
                      <a:pt x="326" y="37"/>
                    </a:cubicBezTo>
                    <a:cubicBezTo>
                      <a:pt x="329" y="32"/>
                      <a:pt x="329" y="32"/>
                      <a:pt x="329" y="32"/>
                    </a:cubicBezTo>
                    <a:cubicBezTo>
                      <a:pt x="326" y="37"/>
                      <a:pt x="326" y="37"/>
                      <a:pt x="326" y="37"/>
                    </a:cubicBezTo>
                    <a:cubicBezTo>
                      <a:pt x="350" y="52"/>
                      <a:pt x="363" y="70"/>
                      <a:pt x="370" y="86"/>
                    </a:cubicBezTo>
                    <a:cubicBezTo>
                      <a:pt x="377" y="102"/>
                      <a:pt x="378" y="117"/>
                      <a:pt x="378" y="125"/>
                    </a:cubicBezTo>
                    <a:cubicBezTo>
                      <a:pt x="378" y="128"/>
                      <a:pt x="378" y="129"/>
                      <a:pt x="378" y="131"/>
                    </a:cubicBezTo>
                    <a:cubicBezTo>
                      <a:pt x="378" y="131"/>
                      <a:pt x="378" y="132"/>
                      <a:pt x="378" y="132"/>
                    </a:cubicBezTo>
                    <a:cubicBezTo>
                      <a:pt x="378" y="132"/>
                      <a:pt x="378" y="132"/>
                      <a:pt x="378" y="132"/>
                    </a:cubicBezTo>
                    <a:cubicBezTo>
                      <a:pt x="378" y="132"/>
                      <a:pt x="378" y="132"/>
                      <a:pt x="378" y="132"/>
                    </a:cubicBezTo>
                    <a:cubicBezTo>
                      <a:pt x="379" y="132"/>
                      <a:pt x="379" y="132"/>
                      <a:pt x="379" y="132"/>
                    </a:cubicBezTo>
                    <a:cubicBezTo>
                      <a:pt x="378" y="132"/>
                      <a:pt x="378" y="132"/>
                      <a:pt x="378" y="132"/>
                    </a:cubicBezTo>
                    <a:cubicBezTo>
                      <a:pt x="378" y="132"/>
                      <a:pt x="378" y="132"/>
                      <a:pt x="378" y="132"/>
                    </a:cubicBezTo>
                    <a:cubicBezTo>
                      <a:pt x="379" y="132"/>
                      <a:pt x="379" y="132"/>
                      <a:pt x="379" y="132"/>
                    </a:cubicBezTo>
                    <a:cubicBezTo>
                      <a:pt x="378" y="132"/>
                      <a:pt x="378" y="132"/>
                      <a:pt x="378" y="132"/>
                    </a:cubicBezTo>
                    <a:cubicBezTo>
                      <a:pt x="383" y="133"/>
                      <a:pt x="383" y="133"/>
                      <a:pt x="383" y="133"/>
                    </a:cubicBezTo>
                    <a:cubicBezTo>
                      <a:pt x="378" y="132"/>
                      <a:pt x="378" y="132"/>
                      <a:pt x="378" y="132"/>
                    </a:cubicBezTo>
                    <a:cubicBezTo>
                      <a:pt x="357" y="199"/>
                      <a:pt x="357" y="199"/>
                      <a:pt x="357" y="199"/>
                    </a:cubicBezTo>
                    <a:cubicBezTo>
                      <a:pt x="356" y="135"/>
                      <a:pt x="356" y="135"/>
                      <a:pt x="356" y="135"/>
                    </a:cubicBezTo>
                    <a:cubicBezTo>
                      <a:pt x="349" y="136"/>
                      <a:pt x="349" y="136"/>
                      <a:pt x="349" y="136"/>
                    </a:cubicBezTo>
                    <a:cubicBezTo>
                      <a:pt x="334" y="140"/>
                      <a:pt x="317" y="142"/>
                      <a:pt x="301" y="142"/>
                    </a:cubicBezTo>
                    <a:cubicBezTo>
                      <a:pt x="261" y="142"/>
                      <a:pt x="221" y="131"/>
                      <a:pt x="192" y="121"/>
                    </a:cubicBezTo>
                    <a:cubicBezTo>
                      <a:pt x="177" y="115"/>
                      <a:pt x="165" y="110"/>
                      <a:pt x="157" y="106"/>
                    </a:cubicBezTo>
                    <a:cubicBezTo>
                      <a:pt x="152" y="104"/>
                      <a:pt x="149" y="102"/>
                      <a:pt x="147" y="101"/>
                    </a:cubicBezTo>
                    <a:cubicBezTo>
                      <a:pt x="146" y="101"/>
                      <a:pt x="145" y="100"/>
                      <a:pt x="144" y="100"/>
                    </a:cubicBezTo>
                    <a:cubicBezTo>
                      <a:pt x="144" y="99"/>
                      <a:pt x="144" y="99"/>
                      <a:pt x="144" y="99"/>
                    </a:cubicBezTo>
                    <a:cubicBezTo>
                      <a:pt x="143" y="99"/>
                      <a:pt x="143" y="99"/>
                      <a:pt x="143" y="99"/>
                    </a:cubicBezTo>
                    <a:cubicBezTo>
                      <a:pt x="142" y="98"/>
                      <a:pt x="142" y="98"/>
                      <a:pt x="142" y="98"/>
                    </a:cubicBezTo>
                    <a:cubicBezTo>
                      <a:pt x="140" y="99"/>
                      <a:pt x="140" y="99"/>
                      <a:pt x="140" y="99"/>
                    </a:cubicBezTo>
                    <a:cubicBezTo>
                      <a:pt x="121" y="103"/>
                      <a:pt x="100" y="105"/>
                      <a:pt x="81" y="112"/>
                    </a:cubicBezTo>
                    <a:cubicBezTo>
                      <a:pt x="71" y="115"/>
                      <a:pt x="62" y="119"/>
                      <a:pt x="55" y="125"/>
                    </a:cubicBezTo>
                    <a:cubicBezTo>
                      <a:pt x="47" y="131"/>
                      <a:pt x="41" y="139"/>
                      <a:pt x="37" y="149"/>
                    </a:cubicBezTo>
                    <a:cubicBezTo>
                      <a:pt x="37" y="150"/>
                      <a:pt x="37" y="150"/>
                      <a:pt x="37" y="150"/>
                    </a:cubicBezTo>
                    <a:cubicBezTo>
                      <a:pt x="36" y="235"/>
                      <a:pt x="36" y="235"/>
                      <a:pt x="36" y="235"/>
                    </a:cubicBezTo>
                    <a:cubicBezTo>
                      <a:pt x="41" y="235"/>
                      <a:pt x="41" y="235"/>
                      <a:pt x="41" y="235"/>
                    </a:cubicBezTo>
                    <a:cubicBezTo>
                      <a:pt x="46" y="233"/>
                      <a:pt x="46" y="233"/>
                      <a:pt x="46" y="233"/>
                    </a:cubicBezTo>
                    <a:cubicBezTo>
                      <a:pt x="41" y="235"/>
                      <a:pt x="41" y="235"/>
                      <a:pt x="41" y="235"/>
                    </a:cubicBezTo>
                    <a:cubicBezTo>
                      <a:pt x="46" y="235"/>
                      <a:pt x="46" y="235"/>
                      <a:pt x="46" y="235"/>
                    </a:cubicBezTo>
                    <a:cubicBezTo>
                      <a:pt x="47" y="151"/>
                      <a:pt x="47" y="151"/>
                      <a:pt x="47" y="151"/>
                    </a:cubicBezTo>
                    <a:cubicBezTo>
                      <a:pt x="42" y="151"/>
                      <a:pt x="42" y="151"/>
                      <a:pt x="42" y="151"/>
                    </a:cubicBezTo>
                    <a:cubicBezTo>
                      <a:pt x="46" y="153"/>
                      <a:pt x="46" y="153"/>
                      <a:pt x="46" y="153"/>
                    </a:cubicBezTo>
                    <a:cubicBezTo>
                      <a:pt x="50" y="144"/>
                      <a:pt x="54" y="138"/>
                      <a:pt x="61" y="133"/>
                    </a:cubicBezTo>
                    <a:cubicBezTo>
                      <a:pt x="70" y="125"/>
                      <a:pt x="83" y="121"/>
                      <a:pt x="98" y="117"/>
                    </a:cubicBezTo>
                    <a:cubicBezTo>
                      <a:pt x="112" y="114"/>
                      <a:pt x="127" y="112"/>
                      <a:pt x="142" y="109"/>
                    </a:cubicBezTo>
                    <a:cubicBezTo>
                      <a:pt x="141" y="104"/>
                      <a:pt x="141" y="104"/>
                      <a:pt x="141" y="104"/>
                    </a:cubicBezTo>
                    <a:cubicBezTo>
                      <a:pt x="139" y="108"/>
                      <a:pt x="139" y="108"/>
                      <a:pt x="139" y="108"/>
                    </a:cubicBezTo>
                    <a:cubicBezTo>
                      <a:pt x="139" y="108"/>
                      <a:pt x="158" y="119"/>
                      <a:pt x="189" y="130"/>
                    </a:cubicBezTo>
                    <a:cubicBezTo>
                      <a:pt x="219" y="141"/>
                      <a:pt x="259" y="152"/>
                      <a:pt x="301" y="152"/>
                    </a:cubicBezTo>
                    <a:cubicBezTo>
                      <a:pt x="318" y="152"/>
                      <a:pt x="335" y="150"/>
                      <a:pt x="352" y="146"/>
                    </a:cubicBezTo>
                    <a:cubicBezTo>
                      <a:pt x="351" y="141"/>
                      <a:pt x="351" y="141"/>
                      <a:pt x="351" y="141"/>
                    </a:cubicBezTo>
                    <a:cubicBezTo>
                      <a:pt x="346" y="141"/>
                      <a:pt x="346" y="141"/>
                      <a:pt x="346" y="141"/>
                    </a:cubicBezTo>
                    <a:cubicBezTo>
                      <a:pt x="348" y="260"/>
                      <a:pt x="348" y="260"/>
                      <a:pt x="348" y="260"/>
                    </a:cubicBezTo>
                    <a:cubicBezTo>
                      <a:pt x="388" y="134"/>
                      <a:pt x="388" y="134"/>
                      <a:pt x="388" y="134"/>
                    </a:cubicBezTo>
                    <a:cubicBezTo>
                      <a:pt x="388" y="134"/>
                      <a:pt x="388" y="134"/>
                      <a:pt x="388" y="134"/>
                    </a:cubicBezTo>
                    <a:cubicBezTo>
                      <a:pt x="388" y="134"/>
                      <a:pt x="388" y="130"/>
                      <a:pt x="388" y="125"/>
                    </a:cubicBezTo>
                    <a:cubicBezTo>
                      <a:pt x="388" y="116"/>
                      <a:pt x="387" y="100"/>
                      <a:pt x="379" y="82"/>
                    </a:cubicBezTo>
                    <a:cubicBezTo>
                      <a:pt x="371" y="64"/>
                      <a:pt x="357" y="44"/>
                      <a:pt x="332" y="28"/>
                    </a:cubicBezTo>
                    <a:cubicBezTo>
                      <a:pt x="331" y="28"/>
                      <a:pt x="331" y="28"/>
                      <a:pt x="331" y="28"/>
                    </a:cubicBezTo>
                    <a:cubicBezTo>
                      <a:pt x="331" y="28"/>
                      <a:pt x="331" y="28"/>
                      <a:pt x="331" y="28"/>
                    </a:cubicBezTo>
                    <a:cubicBezTo>
                      <a:pt x="313" y="18"/>
                      <a:pt x="300" y="11"/>
                      <a:pt x="286" y="6"/>
                    </a:cubicBezTo>
                    <a:cubicBezTo>
                      <a:pt x="271" y="2"/>
                      <a:pt x="255" y="0"/>
                      <a:pt x="230" y="0"/>
                    </a:cubicBezTo>
                    <a:cubicBezTo>
                      <a:pt x="197" y="0"/>
                      <a:pt x="149" y="3"/>
                      <a:pt x="69" y="8"/>
                    </a:cubicBezTo>
                    <a:cubicBezTo>
                      <a:pt x="64" y="8"/>
                      <a:pt x="59" y="8"/>
                      <a:pt x="54" y="9"/>
                    </a:cubicBezTo>
                    <a:cubicBezTo>
                      <a:pt x="47" y="10"/>
                      <a:pt x="41" y="12"/>
                      <a:pt x="36" y="17"/>
                    </a:cubicBezTo>
                    <a:cubicBezTo>
                      <a:pt x="33" y="19"/>
                      <a:pt x="31" y="21"/>
                      <a:pt x="30" y="25"/>
                    </a:cubicBezTo>
                    <a:cubicBezTo>
                      <a:pt x="29" y="28"/>
                      <a:pt x="29" y="31"/>
                      <a:pt x="29" y="35"/>
                    </a:cubicBezTo>
                    <a:cubicBezTo>
                      <a:pt x="29" y="37"/>
                      <a:pt x="29" y="40"/>
                      <a:pt x="29" y="42"/>
                    </a:cubicBezTo>
                    <a:cubicBezTo>
                      <a:pt x="30" y="52"/>
                      <a:pt x="32" y="60"/>
                      <a:pt x="32" y="60"/>
                    </a:cubicBezTo>
                    <a:cubicBezTo>
                      <a:pt x="37" y="59"/>
                      <a:pt x="37" y="59"/>
                      <a:pt x="37" y="59"/>
                    </a:cubicBezTo>
                    <a:cubicBezTo>
                      <a:pt x="34" y="55"/>
                      <a:pt x="34" y="55"/>
                      <a:pt x="34" y="55"/>
                    </a:cubicBezTo>
                    <a:cubicBezTo>
                      <a:pt x="11" y="71"/>
                      <a:pt x="0" y="97"/>
                      <a:pt x="0" y="123"/>
                    </a:cubicBezTo>
                    <a:cubicBezTo>
                      <a:pt x="0" y="133"/>
                      <a:pt x="2" y="144"/>
                      <a:pt x="5" y="155"/>
                    </a:cubicBezTo>
                    <a:cubicBezTo>
                      <a:pt x="5" y="155"/>
                      <a:pt x="5" y="155"/>
                      <a:pt x="5" y="155"/>
                    </a:cubicBezTo>
                    <a:cubicBezTo>
                      <a:pt x="46" y="262"/>
                      <a:pt x="46" y="262"/>
                      <a:pt x="46" y="262"/>
                    </a:cubicBezTo>
                    <a:cubicBezTo>
                      <a:pt x="46" y="235"/>
                      <a:pt x="46" y="235"/>
                      <a:pt x="46" y="235"/>
                    </a:cubicBezTo>
                    <a:cubicBezTo>
                      <a:pt x="41" y="235"/>
                      <a:pt x="41" y="235"/>
                      <a:pt x="41" y="235"/>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5" name="íṡľíḓé"/>
              <p:cNvSpPr/>
              <p:nvPr/>
            </p:nvSpPr>
            <p:spPr bwMode="auto">
              <a:xfrm>
                <a:off x="4668164" y="2703748"/>
                <a:ext cx="136494" cy="121328"/>
              </a:xfrm>
              <a:custGeom>
                <a:avLst/>
                <a:gdLst>
                  <a:gd name="T0" fmla="*/ 49 w 66"/>
                  <a:gd name="T1" fmla="*/ 59 h 59"/>
                  <a:gd name="T2" fmla="*/ 17 w 66"/>
                  <a:gd name="T3" fmla="*/ 59 h 59"/>
                  <a:gd name="T4" fmla="*/ 0 w 66"/>
                  <a:gd name="T5" fmla="*/ 41 h 59"/>
                  <a:gd name="T6" fmla="*/ 0 w 66"/>
                  <a:gd name="T7" fmla="*/ 18 h 59"/>
                  <a:gd name="T8" fmla="*/ 17 w 66"/>
                  <a:gd name="T9" fmla="*/ 0 h 59"/>
                  <a:gd name="T10" fmla="*/ 49 w 66"/>
                  <a:gd name="T11" fmla="*/ 0 h 59"/>
                  <a:gd name="T12" fmla="*/ 66 w 66"/>
                  <a:gd name="T13" fmla="*/ 18 h 59"/>
                  <a:gd name="T14" fmla="*/ 66 w 66"/>
                  <a:gd name="T15" fmla="*/ 41 h 59"/>
                  <a:gd name="T16" fmla="*/ 49 w 66"/>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9">
                    <a:moveTo>
                      <a:pt x="49" y="59"/>
                    </a:moveTo>
                    <a:cubicBezTo>
                      <a:pt x="17" y="59"/>
                      <a:pt x="17" y="59"/>
                      <a:pt x="17" y="59"/>
                    </a:cubicBezTo>
                    <a:cubicBezTo>
                      <a:pt x="8" y="59"/>
                      <a:pt x="0" y="51"/>
                      <a:pt x="0" y="41"/>
                    </a:cubicBezTo>
                    <a:cubicBezTo>
                      <a:pt x="0" y="18"/>
                      <a:pt x="0" y="18"/>
                      <a:pt x="0" y="18"/>
                    </a:cubicBezTo>
                    <a:cubicBezTo>
                      <a:pt x="0" y="8"/>
                      <a:pt x="8" y="0"/>
                      <a:pt x="17" y="0"/>
                    </a:cubicBezTo>
                    <a:cubicBezTo>
                      <a:pt x="49" y="0"/>
                      <a:pt x="49" y="0"/>
                      <a:pt x="49" y="0"/>
                    </a:cubicBezTo>
                    <a:cubicBezTo>
                      <a:pt x="58" y="0"/>
                      <a:pt x="66" y="8"/>
                      <a:pt x="66" y="18"/>
                    </a:cubicBezTo>
                    <a:cubicBezTo>
                      <a:pt x="66" y="41"/>
                      <a:pt x="66" y="41"/>
                      <a:pt x="66" y="41"/>
                    </a:cubicBezTo>
                    <a:cubicBezTo>
                      <a:pt x="66" y="51"/>
                      <a:pt x="58" y="59"/>
                      <a:pt x="49" y="59"/>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66" name="ïṧľide"/>
              <p:cNvSpPr/>
              <p:nvPr/>
            </p:nvSpPr>
            <p:spPr bwMode="auto">
              <a:xfrm>
                <a:off x="4521920" y="2507674"/>
                <a:ext cx="214491" cy="266488"/>
              </a:xfrm>
              <a:custGeom>
                <a:avLst/>
                <a:gdLst>
                  <a:gd name="T0" fmla="*/ 3 w 198"/>
                  <a:gd name="T1" fmla="*/ 0 h 246"/>
                  <a:gd name="T2" fmla="*/ 198 w 198"/>
                  <a:gd name="T3" fmla="*/ 181 h 246"/>
                  <a:gd name="T4" fmla="*/ 65 w 198"/>
                  <a:gd name="T5" fmla="*/ 246 h 246"/>
                  <a:gd name="T6" fmla="*/ 0 w 198"/>
                  <a:gd name="T7" fmla="*/ 38 h 246"/>
                  <a:gd name="T8" fmla="*/ 0 w 198"/>
                  <a:gd name="T9" fmla="*/ 8 h 246"/>
                  <a:gd name="T10" fmla="*/ 3 w 198"/>
                  <a:gd name="T11" fmla="*/ 0 h 246"/>
                </a:gdLst>
                <a:ahLst/>
                <a:cxnLst>
                  <a:cxn ang="0">
                    <a:pos x="T0" y="T1"/>
                  </a:cxn>
                  <a:cxn ang="0">
                    <a:pos x="T2" y="T3"/>
                  </a:cxn>
                  <a:cxn ang="0">
                    <a:pos x="T4" y="T5"/>
                  </a:cxn>
                  <a:cxn ang="0">
                    <a:pos x="T6" y="T7"/>
                  </a:cxn>
                  <a:cxn ang="0">
                    <a:pos x="T8" y="T9"/>
                  </a:cxn>
                  <a:cxn ang="0">
                    <a:pos x="T10" y="T11"/>
                  </a:cxn>
                </a:cxnLst>
                <a:rect l="0" t="0" r="r" b="b"/>
                <a:pathLst>
                  <a:path w="198" h="246">
                    <a:moveTo>
                      <a:pt x="3" y="0"/>
                    </a:moveTo>
                    <a:lnTo>
                      <a:pt x="198" y="181"/>
                    </a:lnTo>
                    <a:lnTo>
                      <a:pt x="65" y="246"/>
                    </a:lnTo>
                    <a:lnTo>
                      <a:pt x="0" y="38"/>
                    </a:lnTo>
                    <a:lnTo>
                      <a:pt x="0" y="8"/>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7" name="i$ļíḋé"/>
              <p:cNvSpPr/>
              <p:nvPr/>
            </p:nvSpPr>
            <p:spPr bwMode="auto">
              <a:xfrm>
                <a:off x="4521920" y="2507674"/>
                <a:ext cx="214491" cy="266488"/>
              </a:xfrm>
              <a:custGeom>
                <a:avLst/>
                <a:gdLst>
                  <a:gd name="T0" fmla="*/ 3 w 198"/>
                  <a:gd name="T1" fmla="*/ 0 h 246"/>
                  <a:gd name="T2" fmla="*/ 198 w 198"/>
                  <a:gd name="T3" fmla="*/ 181 h 246"/>
                  <a:gd name="T4" fmla="*/ 65 w 198"/>
                  <a:gd name="T5" fmla="*/ 246 h 246"/>
                  <a:gd name="T6" fmla="*/ 0 w 198"/>
                  <a:gd name="T7" fmla="*/ 38 h 246"/>
                  <a:gd name="T8" fmla="*/ 0 w 198"/>
                  <a:gd name="T9" fmla="*/ 8 h 246"/>
                </a:gdLst>
                <a:ahLst/>
                <a:cxnLst>
                  <a:cxn ang="0">
                    <a:pos x="T0" y="T1"/>
                  </a:cxn>
                  <a:cxn ang="0">
                    <a:pos x="T2" y="T3"/>
                  </a:cxn>
                  <a:cxn ang="0">
                    <a:pos x="T4" y="T5"/>
                  </a:cxn>
                  <a:cxn ang="0">
                    <a:pos x="T6" y="T7"/>
                  </a:cxn>
                  <a:cxn ang="0">
                    <a:pos x="T8" y="T9"/>
                  </a:cxn>
                </a:cxnLst>
                <a:rect l="0" t="0" r="r" b="b"/>
                <a:pathLst>
                  <a:path w="198" h="246">
                    <a:moveTo>
                      <a:pt x="3" y="0"/>
                    </a:moveTo>
                    <a:lnTo>
                      <a:pt x="198" y="181"/>
                    </a:lnTo>
                    <a:lnTo>
                      <a:pt x="65" y="246"/>
                    </a:lnTo>
                    <a:lnTo>
                      <a:pt x="0" y="38"/>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8" name="ïsliḍé"/>
              <p:cNvSpPr/>
              <p:nvPr/>
            </p:nvSpPr>
            <p:spPr bwMode="auto">
              <a:xfrm>
                <a:off x="4521920" y="2507674"/>
                <a:ext cx="214491" cy="266488"/>
              </a:xfrm>
              <a:custGeom>
                <a:avLst/>
                <a:gdLst>
                  <a:gd name="T0" fmla="*/ 3 w 198"/>
                  <a:gd name="T1" fmla="*/ 0 h 246"/>
                  <a:gd name="T2" fmla="*/ 198 w 198"/>
                  <a:gd name="T3" fmla="*/ 181 h 246"/>
                  <a:gd name="T4" fmla="*/ 65 w 198"/>
                  <a:gd name="T5" fmla="*/ 246 h 246"/>
                  <a:gd name="T6" fmla="*/ 0 w 198"/>
                  <a:gd name="T7" fmla="*/ 38 h 246"/>
                  <a:gd name="T8" fmla="*/ 0 w 198"/>
                  <a:gd name="T9" fmla="*/ 8 h 246"/>
                </a:gdLst>
                <a:ahLst/>
                <a:cxnLst>
                  <a:cxn ang="0">
                    <a:pos x="T0" y="T1"/>
                  </a:cxn>
                  <a:cxn ang="0">
                    <a:pos x="T2" y="T3"/>
                  </a:cxn>
                  <a:cxn ang="0">
                    <a:pos x="T4" y="T5"/>
                  </a:cxn>
                  <a:cxn ang="0">
                    <a:pos x="T6" y="T7"/>
                  </a:cxn>
                  <a:cxn ang="0">
                    <a:pos x="T8" y="T9"/>
                  </a:cxn>
                </a:cxnLst>
                <a:rect l="0" t="0" r="r" b="b"/>
                <a:pathLst>
                  <a:path w="198" h="246">
                    <a:moveTo>
                      <a:pt x="3" y="0"/>
                    </a:moveTo>
                    <a:lnTo>
                      <a:pt x="198" y="181"/>
                    </a:lnTo>
                    <a:lnTo>
                      <a:pt x="65" y="246"/>
                    </a:lnTo>
                    <a:lnTo>
                      <a:pt x="0" y="38"/>
                    </a:lnTo>
                    <a:lnTo>
                      <a:pt x="0" y="8"/>
                    </a:ln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69" name="îśḷîdè"/>
              <p:cNvSpPr/>
              <p:nvPr/>
            </p:nvSpPr>
            <p:spPr bwMode="auto">
              <a:xfrm>
                <a:off x="4882655" y="2503340"/>
                <a:ext cx="62831" cy="45498"/>
              </a:xfrm>
              <a:custGeom>
                <a:avLst/>
                <a:gdLst>
                  <a:gd name="T0" fmla="*/ 0 w 30"/>
                  <a:gd name="T1" fmla="*/ 22 h 22"/>
                  <a:gd name="T2" fmla="*/ 30 w 30"/>
                  <a:gd name="T3" fmla="*/ 22 h 22"/>
                  <a:gd name="T4" fmla="*/ 30 w 30"/>
                  <a:gd name="T5" fmla="*/ 7 h 22"/>
                  <a:gd name="T6" fmla="*/ 23 w 30"/>
                  <a:gd name="T7" fmla="*/ 0 h 22"/>
                  <a:gd name="T8" fmla="*/ 0 w 30"/>
                  <a:gd name="T9" fmla="*/ 0 h 22"/>
                  <a:gd name="T10" fmla="*/ 0 w 30"/>
                  <a:gd name="T11" fmla="*/ 22 h 22"/>
                </a:gdLst>
                <a:ahLst/>
                <a:cxnLst>
                  <a:cxn ang="0">
                    <a:pos x="T0" y="T1"/>
                  </a:cxn>
                  <a:cxn ang="0">
                    <a:pos x="T2" y="T3"/>
                  </a:cxn>
                  <a:cxn ang="0">
                    <a:pos x="T4" y="T5"/>
                  </a:cxn>
                  <a:cxn ang="0">
                    <a:pos x="T6" y="T7"/>
                  </a:cxn>
                  <a:cxn ang="0">
                    <a:pos x="T8" y="T9"/>
                  </a:cxn>
                  <a:cxn ang="0">
                    <a:pos x="T10" y="T11"/>
                  </a:cxn>
                </a:cxnLst>
                <a:rect l="0" t="0" r="r" b="b"/>
                <a:pathLst>
                  <a:path w="30" h="22">
                    <a:moveTo>
                      <a:pt x="0" y="22"/>
                    </a:moveTo>
                    <a:cubicBezTo>
                      <a:pt x="30" y="22"/>
                      <a:pt x="30" y="22"/>
                      <a:pt x="30" y="22"/>
                    </a:cubicBezTo>
                    <a:cubicBezTo>
                      <a:pt x="30" y="7"/>
                      <a:pt x="30" y="7"/>
                      <a:pt x="30" y="7"/>
                    </a:cubicBezTo>
                    <a:cubicBezTo>
                      <a:pt x="30" y="3"/>
                      <a:pt x="26" y="0"/>
                      <a:pt x="23" y="0"/>
                    </a:cubicBezTo>
                    <a:cubicBezTo>
                      <a:pt x="0" y="0"/>
                      <a:pt x="0" y="0"/>
                      <a:pt x="0" y="0"/>
                    </a:cubicBezTo>
                    <a:lnTo>
                      <a:pt x="0" y="22"/>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0" name="îŝḻîdè"/>
              <p:cNvSpPr/>
              <p:nvPr/>
            </p:nvSpPr>
            <p:spPr bwMode="auto">
              <a:xfrm>
                <a:off x="4882655" y="2503340"/>
                <a:ext cx="62831" cy="45498"/>
              </a:xfrm>
              <a:custGeom>
                <a:avLst/>
                <a:gdLst>
                  <a:gd name="T0" fmla="*/ 0 w 30"/>
                  <a:gd name="T1" fmla="*/ 22 h 22"/>
                  <a:gd name="T2" fmla="*/ 30 w 30"/>
                  <a:gd name="T3" fmla="*/ 22 h 22"/>
                  <a:gd name="T4" fmla="*/ 30 w 30"/>
                  <a:gd name="T5" fmla="*/ 7 h 22"/>
                  <a:gd name="T6" fmla="*/ 23 w 30"/>
                  <a:gd name="T7" fmla="*/ 0 h 22"/>
                  <a:gd name="T8" fmla="*/ 0 w 30"/>
                  <a:gd name="T9" fmla="*/ 0 h 22"/>
                  <a:gd name="T10" fmla="*/ 0 w 30"/>
                  <a:gd name="T11" fmla="*/ 22 h 22"/>
                </a:gdLst>
                <a:ahLst/>
                <a:cxnLst>
                  <a:cxn ang="0">
                    <a:pos x="T0" y="T1"/>
                  </a:cxn>
                  <a:cxn ang="0">
                    <a:pos x="T2" y="T3"/>
                  </a:cxn>
                  <a:cxn ang="0">
                    <a:pos x="T4" y="T5"/>
                  </a:cxn>
                  <a:cxn ang="0">
                    <a:pos x="T6" y="T7"/>
                  </a:cxn>
                  <a:cxn ang="0">
                    <a:pos x="T8" y="T9"/>
                  </a:cxn>
                  <a:cxn ang="0">
                    <a:pos x="T10" y="T11"/>
                  </a:cxn>
                </a:cxnLst>
                <a:rect l="0" t="0" r="r" b="b"/>
                <a:pathLst>
                  <a:path w="30" h="22">
                    <a:moveTo>
                      <a:pt x="0" y="22"/>
                    </a:moveTo>
                    <a:cubicBezTo>
                      <a:pt x="30" y="22"/>
                      <a:pt x="30" y="22"/>
                      <a:pt x="30" y="22"/>
                    </a:cubicBezTo>
                    <a:cubicBezTo>
                      <a:pt x="30" y="7"/>
                      <a:pt x="30" y="7"/>
                      <a:pt x="30" y="7"/>
                    </a:cubicBezTo>
                    <a:cubicBezTo>
                      <a:pt x="30" y="3"/>
                      <a:pt x="26" y="0"/>
                      <a:pt x="23" y="0"/>
                    </a:cubicBezTo>
                    <a:cubicBezTo>
                      <a:pt x="0" y="0"/>
                      <a:pt x="0" y="0"/>
                      <a:pt x="0" y="0"/>
                    </a:cubicBezTo>
                    <a:lnTo>
                      <a:pt x="0" y="22"/>
                    </a:ln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71" name="îSḻîḋe"/>
              <p:cNvSpPr/>
              <p:nvPr/>
            </p:nvSpPr>
            <p:spPr bwMode="auto">
              <a:xfrm>
                <a:off x="4727745" y="2507674"/>
                <a:ext cx="217741" cy="257822"/>
              </a:xfrm>
              <a:custGeom>
                <a:avLst/>
                <a:gdLst>
                  <a:gd name="T0" fmla="*/ 195 w 201"/>
                  <a:gd name="T1" fmla="*/ 0 h 238"/>
                  <a:gd name="T2" fmla="*/ 0 w 201"/>
                  <a:gd name="T3" fmla="*/ 181 h 238"/>
                  <a:gd name="T4" fmla="*/ 128 w 201"/>
                  <a:gd name="T5" fmla="*/ 238 h 238"/>
                  <a:gd name="T6" fmla="*/ 201 w 201"/>
                  <a:gd name="T7" fmla="*/ 38 h 238"/>
                  <a:gd name="T8" fmla="*/ 201 w 201"/>
                  <a:gd name="T9" fmla="*/ 8 h 238"/>
                  <a:gd name="T10" fmla="*/ 195 w 201"/>
                  <a:gd name="T11" fmla="*/ 0 h 238"/>
                </a:gdLst>
                <a:ahLst/>
                <a:cxnLst>
                  <a:cxn ang="0">
                    <a:pos x="T0" y="T1"/>
                  </a:cxn>
                  <a:cxn ang="0">
                    <a:pos x="T2" y="T3"/>
                  </a:cxn>
                  <a:cxn ang="0">
                    <a:pos x="T4" y="T5"/>
                  </a:cxn>
                  <a:cxn ang="0">
                    <a:pos x="T6" y="T7"/>
                  </a:cxn>
                  <a:cxn ang="0">
                    <a:pos x="T8" y="T9"/>
                  </a:cxn>
                  <a:cxn ang="0">
                    <a:pos x="T10" y="T11"/>
                  </a:cxn>
                </a:cxnLst>
                <a:rect l="0" t="0" r="r" b="b"/>
                <a:pathLst>
                  <a:path w="201" h="238">
                    <a:moveTo>
                      <a:pt x="195" y="0"/>
                    </a:moveTo>
                    <a:lnTo>
                      <a:pt x="0" y="181"/>
                    </a:lnTo>
                    <a:lnTo>
                      <a:pt x="128" y="238"/>
                    </a:lnTo>
                    <a:lnTo>
                      <a:pt x="201" y="38"/>
                    </a:lnTo>
                    <a:lnTo>
                      <a:pt x="201" y="8"/>
                    </a:lnTo>
                    <a:lnTo>
                      <a:pt x="195"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2" name="iṥ1íďé"/>
              <p:cNvSpPr/>
              <p:nvPr/>
            </p:nvSpPr>
            <p:spPr bwMode="auto">
              <a:xfrm>
                <a:off x="4727745" y="2507674"/>
                <a:ext cx="217741" cy="257822"/>
              </a:xfrm>
              <a:custGeom>
                <a:avLst/>
                <a:gdLst>
                  <a:gd name="T0" fmla="*/ 195 w 201"/>
                  <a:gd name="T1" fmla="*/ 0 h 238"/>
                  <a:gd name="T2" fmla="*/ 0 w 201"/>
                  <a:gd name="T3" fmla="*/ 181 h 238"/>
                  <a:gd name="T4" fmla="*/ 128 w 201"/>
                  <a:gd name="T5" fmla="*/ 238 h 238"/>
                  <a:gd name="T6" fmla="*/ 201 w 201"/>
                  <a:gd name="T7" fmla="*/ 38 h 238"/>
                  <a:gd name="T8" fmla="*/ 201 w 201"/>
                  <a:gd name="T9" fmla="*/ 8 h 238"/>
                </a:gdLst>
                <a:ahLst/>
                <a:cxnLst>
                  <a:cxn ang="0">
                    <a:pos x="T0" y="T1"/>
                  </a:cxn>
                  <a:cxn ang="0">
                    <a:pos x="T2" y="T3"/>
                  </a:cxn>
                  <a:cxn ang="0">
                    <a:pos x="T4" y="T5"/>
                  </a:cxn>
                  <a:cxn ang="0">
                    <a:pos x="T6" y="T7"/>
                  </a:cxn>
                  <a:cxn ang="0">
                    <a:pos x="T8" y="T9"/>
                  </a:cxn>
                </a:cxnLst>
                <a:rect l="0" t="0" r="r" b="b"/>
                <a:pathLst>
                  <a:path w="201" h="238">
                    <a:moveTo>
                      <a:pt x="195" y="0"/>
                    </a:moveTo>
                    <a:lnTo>
                      <a:pt x="0" y="181"/>
                    </a:lnTo>
                    <a:lnTo>
                      <a:pt x="128" y="238"/>
                    </a:lnTo>
                    <a:lnTo>
                      <a:pt x="201" y="38"/>
                    </a:lnTo>
                    <a:lnTo>
                      <a:pt x="201"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3" name="iṡḻiḑe"/>
              <p:cNvSpPr/>
              <p:nvPr/>
            </p:nvSpPr>
            <p:spPr bwMode="auto">
              <a:xfrm>
                <a:off x="4727745" y="2507674"/>
                <a:ext cx="217741" cy="257822"/>
              </a:xfrm>
              <a:custGeom>
                <a:avLst/>
                <a:gdLst>
                  <a:gd name="T0" fmla="*/ 195 w 201"/>
                  <a:gd name="T1" fmla="*/ 0 h 238"/>
                  <a:gd name="T2" fmla="*/ 0 w 201"/>
                  <a:gd name="T3" fmla="*/ 181 h 238"/>
                  <a:gd name="T4" fmla="*/ 128 w 201"/>
                  <a:gd name="T5" fmla="*/ 238 h 238"/>
                  <a:gd name="T6" fmla="*/ 201 w 201"/>
                  <a:gd name="T7" fmla="*/ 38 h 238"/>
                  <a:gd name="T8" fmla="*/ 201 w 201"/>
                  <a:gd name="T9" fmla="*/ 8 h 238"/>
                </a:gdLst>
                <a:ahLst/>
                <a:cxnLst>
                  <a:cxn ang="0">
                    <a:pos x="T0" y="T1"/>
                  </a:cxn>
                  <a:cxn ang="0">
                    <a:pos x="T2" y="T3"/>
                  </a:cxn>
                  <a:cxn ang="0">
                    <a:pos x="T4" y="T5"/>
                  </a:cxn>
                  <a:cxn ang="0">
                    <a:pos x="T6" y="T7"/>
                  </a:cxn>
                  <a:cxn ang="0">
                    <a:pos x="T8" y="T9"/>
                  </a:cxn>
                </a:cxnLst>
                <a:rect l="0" t="0" r="r" b="b"/>
                <a:pathLst>
                  <a:path w="201" h="238">
                    <a:moveTo>
                      <a:pt x="195" y="0"/>
                    </a:moveTo>
                    <a:lnTo>
                      <a:pt x="0" y="181"/>
                    </a:lnTo>
                    <a:lnTo>
                      <a:pt x="128" y="238"/>
                    </a:lnTo>
                    <a:lnTo>
                      <a:pt x="201" y="38"/>
                    </a:lnTo>
                    <a:lnTo>
                      <a:pt x="201" y="8"/>
                    </a:ln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74" name="ïṩ1ïḓè"/>
              <p:cNvSpPr/>
              <p:nvPr/>
            </p:nvSpPr>
            <p:spPr bwMode="auto">
              <a:xfrm>
                <a:off x="4668164" y="2823993"/>
                <a:ext cx="134327" cy="335819"/>
              </a:xfrm>
              <a:custGeom>
                <a:avLst/>
                <a:gdLst>
                  <a:gd name="T0" fmla="*/ 105 w 124"/>
                  <a:gd name="T1" fmla="*/ 0 h 310"/>
                  <a:gd name="T2" fmla="*/ 21 w 124"/>
                  <a:gd name="T3" fmla="*/ 0 h 310"/>
                  <a:gd name="T4" fmla="*/ 0 w 124"/>
                  <a:gd name="T5" fmla="*/ 241 h 310"/>
                  <a:gd name="T6" fmla="*/ 65 w 124"/>
                  <a:gd name="T7" fmla="*/ 310 h 310"/>
                  <a:gd name="T8" fmla="*/ 124 w 124"/>
                  <a:gd name="T9" fmla="*/ 247 h 310"/>
                  <a:gd name="T10" fmla="*/ 105 w 124"/>
                  <a:gd name="T11" fmla="*/ 0 h 310"/>
                </a:gdLst>
                <a:ahLst/>
                <a:cxnLst>
                  <a:cxn ang="0">
                    <a:pos x="T0" y="T1"/>
                  </a:cxn>
                  <a:cxn ang="0">
                    <a:pos x="T2" y="T3"/>
                  </a:cxn>
                  <a:cxn ang="0">
                    <a:pos x="T4" y="T5"/>
                  </a:cxn>
                  <a:cxn ang="0">
                    <a:pos x="T6" y="T7"/>
                  </a:cxn>
                  <a:cxn ang="0">
                    <a:pos x="T8" y="T9"/>
                  </a:cxn>
                  <a:cxn ang="0">
                    <a:pos x="T10" y="T11"/>
                  </a:cxn>
                </a:cxnLst>
                <a:rect l="0" t="0" r="r" b="b"/>
                <a:pathLst>
                  <a:path w="124" h="310">
                    <a:moveTo>
                      <a:pt x="105" y="0"/>
                    </a:moveTo>
                    <a:lnTo>
                      <a:pt x="21" y="0"/>
                    </a:lnTo>
                    <a:lnTo>
                      <a:pt x="0" y="241"/>
                    </a:lnTo>
                    <a:lnTo>
                      <a:pt x="65" y="310"/>
                    </a:lnTo>
                    <a:lnTo>
                      <a:pt x="124" y="247"/>
                    </a:lnTo>
                    <a:lnTo>
                      <a:pt x="105" y="0"/>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5" name="ïśḷïḍè"/>
              <p:cNvSpPr/>
              <p:nvPr/>
            </p:nvSpPr>
            <p:spPr bwMode="auto">
              <a:xfrm>
                <a:off x="4668164" y="2823993"/>
                <a:ext cx="134327" cy="335819"/>
              </a:xfrm>
              <a:custGeom>
                <a:avLst/>
                <a:gdLst>
                  <a:gd name="T0" fmla="*/ 105 w 124"/>
                  <a:gd name="T1" fmla="*/ 0 h 310"/>
                  <a:gd name="T2" fmla="*/ 21 w 124"/>
                  <a:gd name="T3" fmla="*/ 0 h 310"/>
                  <a:gd name="T4" fmla="*/ 0 w 124"/>
                  <a:gd name="T5" fmla="*/ 241 h 310"/>
                  <a:gd name="T6" fmla="*/ 65 w 124"/>
                  <a:gd name="T7" fmla="*/ 310 h 310"/>
                  <a:gd name="T8" fmla="*/ 124 w 124"/>
                  <a:gd name="T9" fmla="*/ 247 h 310"/>
                  <a:gd name="T10" fmla="*/ 105 w 124"/>
                  <a:gd name="T11" fmla="*/ 0 h 310"/>
                </a:gdLst>
                <a:ahLst/>
                <a:cxnLst>
                  <a:cxn ang="0">
                    <a:pos x="T0" y="T1"/>
                  </a:cxn>
                  <a:cxn ang="0">
                    <a:pos x="T2" y="T3"/>
                  </a:cxn>
                  <a:cxn ang="0">
                    <a:pos x="T4" y="T5"/>
                  </a:cxn>
                  <a:cxn ang="0">
                    <a:pos x="T6" y="T7"/>
                  </a:cxn>
                  <a:cxn ang="0">
                    <a:pos x="T8" y="T9"/>
                  </a:cxn>
                  <a:cxn ang="0">
                    <a:pos x="T10" y="T11"/>
                  </a:cxn>
                </a:cxnLst>
                <a:rect l="0" t="0" r="r" b="b"/>
                <a:pathLst>
                  <a:path w="124" h="310">
                    <a:moveTo>
                      <a:pt x="105" y="0"/>
                    </a:moveTo>
                    <a:lnTo>
                      <a:pt x="21" y="0"/>
                    </a:lnTo>
                    <a:lnTo>
                      <a:pt x="0" y="241"/>
                    </a:lnTo>
                    <a:lnTo>
                      <a:pt x="65" y="310"/>
                    </a:lnTo>
                    <a:lnTo>
                      <a:pt x="124" y="247"/>
                    </a:lnTo>
                    <a:lnTo>
                      <a:pt x="105" y="0"/>
                    </a:ln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76" name="iṣ1iḓe"/>
              <p:cNvSpPr/>
              <p:nvPr/>
            </p:nvSpPr>
            <p:spPr bwMode="auto">
              <a:xfrm flipV="1">
                <a:off x="4282514" y="3034151"/>
                <a:ext cx="0" cy="105079"/>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177" name="ïṡḻiďê"/>
              <p:cNvSpPr/>
              <p:nvPr/>
            </p:nvSpPr>
            <p:spPr bwMode="auto">
              <a:xfrm>
                <a:off x="4565252" y="2058110"/>
                <a:ext cx="41165" cy="41165"/>
              </a:xfrm>
              <a:prstGeom prst="ellipse">
                <a:avLst/>
              </a:pr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8" name="í$ľiḑé"/>
              <p:cNvSpPr/>
              <p:nvPr/>
            </p:nvSpPr>
            <p:spPr bwMode="auto">
              <a:xfrm>
                <a:off x="4845823" y="2039694"/>
                <a:ext cx="80163" cy="801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9" name="íṥlïḑé"/>
              <p:cNvSpPr/>
              <p:nvPr/>
            </p:nvSpPr>
            <p:spPr bwMode="auto">
              <a:xfrm>
                <a:off x="4836073" y="2028861"/>
                <a:ext cx="100746" cy="101829"/>
              </a:xfrm>
              <a:custGeom>
                <a:avLst/>
                <a:gdLst>
                  <a:gd name="T0" fmla="*/ 44 w 49"/>
                  <a:gd name="T1" fmla="*/ 24 h 49"/>
                  <a:gd name="T2" fmla="*/ 39 w 49"/>
                  <a:gd name="T3" fmla="*/ 24 h 49"/>
                  <a:gd name="T4" fmla="*/ 35 w 49"/>
                  <a:gd name="T5" fmla="*/ 35 h 49"/>
                  <a:gd name="T6" fmla="*/ 24 w 49"/>
                  <a:gd name="T7" fmla="*/ 39 h 49"/>
                  <a:gd name="T8" fmla="*/ 14 w 49"/>
                  <a:gd name="T9" fmla="*/ 35 h 49"/>
                  <a:gd name="T10" fmla="*/ 10 w 49"/>
                  <a:gd name="T11" fmla="*/ 24 h 49"/>
                  <a:gd name="T12" fmla="*/ 14 w 49"/>
                  <a:gd name="T13" fmla="*/ 14 h 49"/>
                  <a:gd name="T14" fmla="*/ 24 w 49"/>
                  <a:gd name="T15" fmla="*/ 10 h 49"/>
                  <a:gd name="T16" fmla="*/ 35 w 49"/>
                  <a:gd name="T17" fmla="*/ 14 h 49"/>
                  <a:gd name="T18" fmla="*/ 39 w 49"/>
                  <a:gd name="T19" fmla="*/ 24 h 49"/>
                  <a:gd name="T20" fmla="*/ 44 w 49"/>
                  <a:gd name="T21" fmla="*/ 24 h 49"/>
                  <a:gd name="T22" fmla="*/ 49 w 49"/>
                  <a:gd name="T23" fmla="*/ 24 h 49"/>
                  <a:gd name="T24" fmla="*/ 24 w 49"/>
                  <a:gd name="T25" fmla="*/ 0 h 49"/>
                  <a:gd name="T26" fmla="*/ 0 w 49"/>
                  <a:gd name="T27" fmla="*/ 24 h 49"/>
                  <a:gd name="T28" fmla="*/ 24 w 49"/>
                  <a:gd name="T29" fmla="*/ 49 h 49"/>
                  <a:gd name="T30" fmla="*/ 49 w 49"/>
                  <a:gd name="T31" fmla="*/ 24 h 49"/>
                  <a:gd name="T32" fmla="*/ 44 w 49"/>
                  <a:gd name="T33"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9">
                    <a:moveTo>
                      <a:pt x="44" y="24"/>
                    </a:moveTo>
                    <a:cubicBezTo>
                      <a:pt x="39" y="24"/>
                      <a:pt x="39" y="24"/>
                      <a:pt x="39" y="24"/>
                    </a:cubicBezTo>
                    <a:cubicBezTo>
                      <a:pt x="39" y="28"/>
                      <a:pt x="37" y="32"/>
                      <a:pt x="35" y="35"/>
                    </a:cubicBezTo>
                    <a:cubicBezTo>
                      <a:pt x="32" y="37"/>
                      <a:pt x="28" y="39"/>
                      <a:pt x="24" y="39"/>
                    </a:cubicBezTo>
                    <a:cubicBezTo>
                      <a:pt x="20" y="39"/>
                      <a:pt x="17" y="37"/>
                      <a:pt x="14" y="35"/>
                    </a:cubicBezTo>
                    <a:cubicBezTo>
                      <a:pt x="11" y="32"/>
                      <a:pt x="10" y="28"/>
                      <a:pt x="10" y="24"/>
                    </a:cubicBezTo>
                    <a:cubicBezTo>
                      <a:pt x="10" y="20"/>
                      <a:pt x="11" y="17"/>
                      <a:pt x="14" y="14"/>
                    </a:cubicBezTo>
                    <a:cubicBezTo>
                      <a:pt x="17" y="11"/>
                      <a:pt x="20" y="10"/>
                      <a:pt x="24" y="10"/>
                    </a:cubicBezTo>
                    <a:cubicBezTo>
                      <a:pt x="28" y="10"/>
                      <a:pt x="32" y="11"/>
                      <a:pt x="35" y="14"/>
                    </a:cubicBezTo>
                    <a:cubicBezTo>
                      <a:pt x="37" y="17"/>
                      <a:pt x="39" y="20"/>
                      <a:pt x="39" y="24"/>
                    </a:cubicBezTo>
                    <a:cubicBezTo>
                      <a:pt x="44" y="24"/>
                      <a:pt x="44" y="24"/>
                      <a:pt x="44" y="24"/>
                    </a:cubicBezTo>
                    <a:cubicBezTo>
                      <a:pt x="49" y="24"/>
                      <a:pt x="49" y="24"/>
                      <a:pt x="49" y="24"/>
                    </a:cubicBezTo>
                    <a:cubicBezTo>
                      <a:pt x="49" y="11"/>
                      <a:pt x="38" y="0"/>
                      <a:pt x="24" y="0"/>
                    </a:cubicBezTo>
                    <a:cubicBezTo>
                      <a:pt x="11" y="0"/>
                      <a:pt x="0" y="11"/>
                      <a:pt x="0" y="24"/>
                    </a:cubicBezTo>
                    <a:cubicBezTo>
                      <a:pt x="0" y="38"/>
                      <a:pt x="11" y="49"/>
                      <a:pt x="24" y="49"/>
                    </a:cubicBezTo>
                    <a:cubicBezTo>
                      <a:pt x="38" y="49"/>
                      <a:pt x="49" y="38"/>
                      <a:pt x="49" y="24"/>
                    </a:cubicBezTo>
                    <a:cubicBezTo>
                      <a:pt x="44" y="24"/>
                      <a:pt x="44" y="24"/>
                      <a:pt x="44" y="2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0" name="íŝlîḑê"/>
              <p:cNvSpPr/>
              <p:nvPr/>
            </p:nvSpPr>
            <p:spPr bwMode="auto">
              <a:xfrm>
                <a:off x="4864239" y="2058110"/>
                <a:ext cx="43331" cy="41165"/>
              </a:xfrm>
              <a:prstGeom prst="ellipse">
                <a:avLst/>
              </a:pr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1" name="í$lïḋe"/>
              <p:cNvSpPr/>
              <p:nvPr/>
            </p:nvSpPr>
            <p:spPr bwMode="auto">
              <a:xfrm>
                <a:off x="4504588" y="2066776"/>
                <a:ext cx="163576" cy="129994"/>
              </a:xfrm>
              <a:custGeom>
                <a:avLst/>
                <a:gdLst>
                  <a:gd name="T0" fmla="*/ 71 w 79"/>
                  <a:gd name="T1" fmla="*/ 0 h 63"/>
                  <a:gd name="T2" fmla="*/ 66 w 79"/>
                  <a:gd name="T3" fmla="*/ 2 h 63"/>
                  <a:gd name="T4" fmla="*/ 63 w 79"/>
                  <a:gd name="T5" fmla="*/ 2 h 63"/>
                  <a:gd name="T6" fmla="*/ 64 w 79"/>
                  <a:gd name="T7" fmla="*/ 6 h 63"/>
                  <a:gd name="T8" fmla="*/ 64 w 79"/>
                  <a:gd name="T9" fmla="*/ 6 h 63"/>
                  <a:gd name="T10" fmla="*/ 64 w 79"/>
                  <a:gd name="T11" fmla="*/ 6 h 63"/>
                  <a:gd name="T12" fmla="*/ 39 w 79"/>
                  <a:gd name="T13" fmla="*/ 31 h 63"/>
                  <a:gd name="T14" fmla="*/ 14 w 79"/>
                  <a:gd name="T15" fmla="*/ 6 h 63"/>
                  <a:gd name="T16" fmla="*/ 15 w 79"/>
                  <a:gd name="T17" fmla="*/ 2 h 63"/>
                  <a:gd name="T18" fmla="*/ 9 w 79"/>
                  <a:gd name="T19" fmla="*/ 2 h 63"/>
                  <a:gd name="T20" fmla="*/ 6 w 79"/>
                  <a:gd name="T21" fmla="*/ 1 h 63"/>
                  <a:gd name="T22" fmla="*/ 0 w 79"/>
                  <a:gd name="T23" fmla="*/ 24 h 63"/>
                  <a:gd name="T24" fmla="*/ 39 w 79"/>
                  <a:gd name="T25" fmla="*/ 63 h 63"/>
                  <a:gd name="T26" fmla="*/ 79 w 79"/>
                  <a:gd name="T27" fmla="*/ 24 h 63"/>
                  <a:gd name="T28" fmla="*/ 71 w 79"/>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63">
                    <a:moveTo>
                      <a:pt x="71" y="0"/>
                    </a:moveTo>
                    <a:cubicBezTo>
                      <a:pt x="69" y="1"/>
                      <a:pt x="67" y="2"/>
                      <a:pt x="66" y="2"/>
                    </a:cubicBezTo>
                    <a:cubicBezTo>
                      <a:pt x="63" y="2"/>
                      <a:pt x="63" y="2"/>
                      <a:pt x="63" y="2"/>
                    </a:cubicBezTo>
                    <a:cubicBezTo>
                      <a:pt x="64" y="3"/>
                      <a:pt x="64" y="5"/>
                      <a:pt x="64" y="6"/>
                    </a:cubicBezTo>
                    <a:cubicBezTo>
                      <a:pt x="64" y="6"/>
                      <a:pt x="64" y="6"/>
                      <a:pt x="64" y="6"/>
                    </a:cubicBezTo>
                    <a:cubicBezTo>
                      <a:pt x="64" y="6"/>
                      <a:pt x="64" y="6"/>
                      <a:pt x="64" y="6"/>
                    </a:cubicBezTo>
                    <a:cubicBezTo>
                      <a:pt x="64" y="20"/>
                      <a:pt x="53" y="31"/>
                      <a:pt x="39" y="31"/>
                    </a:cubicBezTo>
                    <a:cubicBezTo>
                      <a:pt x="25" y="31"/>
                      <a:pt x="14" y="20"/>
                      <a:pt x="14" y="6"/>
                    </a:cubicBezTo>
                    <a:cubicBezTo>
                      <a:pt x="14" y="5"/>
                      <a:pt x="15" y="3"/>
                      <a:pt x="15" y="2"/>
                    </a:cubicBezTo>
                    <a:cubicBezTo>
                      <a:pt x="9" y="2"/>
                      <a:pt x="9" y="2"/>
                      <a:pt x="9" y="2"/>
                    </a:cubicBezTo>
                    <a:cubicBezTo>
                      <a:pt x="8" y="2"/>
                      <a:pt x="7" y="1"/>
                      <a:pt x="6" y="1"/>
                    </a:cubicBezTo>
                    <a:cubicBezTo>
                      <a:pt x="2" y="8"/>
                      <a:pt x="0" y="15"/>
                      <a:pt x="0" y="24"/>
                    </a:cubicBezTo>
                    <a:cubicBezTo>
                      <a:pt x="0" y="45"/>
                      <a:pt x="17" y="63"/>
                      <a:pt x="39" y="63"/>
                    </a:cubicBezTo>
                    <a:cubicBezTo>
                      <a:pt x="61" y="63"/>
                      <a:pt x="79" y="45"/>
                      <a:pt x="79" y="24"/>
                    </a:cubicBezTo>
                    <a:cubicBezTo>
                      <a:pt x="79" y="15"/>
                      <a:pt x="76" y="7"/>
                      <a:pt x="71" y="0"/>
                    </a:cubicBezTo>
                  </a:path>
                </a:pathLst>
              </a:custGeom>
              <a:solidFill>
                <a:srgbClr val="FFF7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2" name="îšļîḋe"/>
              <p:cNvSpPr/>
              <p:nvPr/>
            </p:nvSpPr>
            <p:spPr bwMode="auto">
              <a:xfrm>
                <a:off x="4517587" y="2039694"/>
                <a:ext cx="134327" cy="30332"/>
              </a:xfrm>
              <a:custGeom>
                <a:avLst/>
                <a:gdLst>
                  <a:gd name="T0" fmla="*/ 18 w 65"/>
                  <a:gd name="T1" fmla="*/ 0 h 15"/>
                  <a:gd name="T2" fmla="*/ 0 w 65"/>
                  <a:gd name="T3" fmla="*/ 14 h 15"/>
                  <a:gd name="T4" fmla="*/ 3 w 65"/>
                  <a:gd name="T5" fmla="*/ 15 h 15"/>
                  <a:gd name="T6" fmla="*/ 9 w 65"/>
                  <a:gd name="T7" fmla="*/ 15 h 15"/>
                  <a:gd name="T8" fmla="*/ 18 w 65"/>
                  <a:gd name="T9" fmla="*/ 0 h 15"/>
                  <a:gd name="T10" fmla="*/ 49 w 65"/>
                  <a:gd name="T11" fmla="*/ 0 h 15"/>
                  <a:gd name="T12" fmla="*/ 57 w 65"/>
                  <a:gd name="T13" fmla="*/ 15 h 15"/>
                  <a:gd name="T14" fmla="*/ 60 w 65"/>
                  <a:gd name="T15" fmla="*/ 15 h 15"/>
                  <a:gd name="T16" fmla="*/ 65 w 65"/>
                  <a:gd name="T17" fmla="*/ 13 h 15"/>
                  <a:gd name="T18" fmla="*/ 49 w 65"/>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5">
                    <a:moveTo>
                      <a:pt x="18" y="0"/>
                    </a:moveTo>
                    <a:cubicBezTo>
                      <a:pt x="11" y="3"/>
                      <a:pt x="5" y="8"/>
                      <a:pt x="0" y="14"/>
                    </a:cubicBezTo>
                    <a:cubicBezTo>
                      <a:pt x="1" y="14"/>
                      <a:pt x="2" y="15"/>
                      <a:pt x="3" y="15"/>
                    </a:cubicBezTo>
                    <a:cubicBezTo>
                      <a:pt x="9" y="15"/>
                      <a:pt x="9" y="15"/>
                      <a:pt x="9" y="15"/>
                    </a:cubicBezTo>
                    <a:cubicBezTo>
                      <a:pt x="10" y="9"/>
                      <a:pt x="13" y="4"/>
                      <a:pt x="18" y="0"/>
                    </a:cubicBezTo>
                    <a:moveTo>
                      <a:pt x="49" y="0"/>
                    </a:moveTo>
                    <a:cubicBezTo>
                      <a:pt x="53" y="4"/>
                      <a:pt x="56" y="9"/>
                      <a:pt x="57" y="15"/>
                    </a:cubicBezTo>
                    <a:cubicBezTo>
                      <a:pt x="60" y="15"/>
                      <a:pt x="60" y="15"/>
                      <a:pt x="60" y="15"/>
                    </a:cubicBezTo>
                    <a:cubicBezTo>
                      <a:pt x="61" y="15"/>
                      <a:pt x="63" y="14"/>
                      <a:pt x="65" y="13"/>
                    </a:cubicBezTo>
                    <a:cubicBezTo>
                      <a:pt x="61" y="8"/>
                      <a:pt x="55" y="3"/>
                      <a:pt x="49" y="0"/>
                    </a:cubicBezTo>
                  </a:path>
                </a:pathLst>
              </a:custGeom>
              <a:solidFill>
                <a:srgbClr val="FEEAD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3" name="išļiḑé"/>
              <p:cNvSpPr/>
              <p:nvPr/>
            </p:nvSpPr>
            <p:spPr bwMode="auto">
              <a:xfrm>
                <a:off x="4554419" y="2049444"/>
                <a:ext cx="72580" cy="60664"/>
              </a:xfrm>
              <a:custGeom>
                <a:avLst/>
                <a:gdLst>
                  <a:gd name="T0" fmla="*/ 15 w 35"/>
                  <a:gd name="T1" fmla="*/ 24 h 29"/>
                  <a:gd name="T2" fmla="*/ 5 w 35"/>
                  <a:gd name="T3" fmla="*/ 14 h 29"/>
                  <a:gd name="T4" fmla="*/ 15 w 35"/>
                  <a:gd name="T5" fmla="*/ 4 h 29"/>
                  <a:gd name="T6" fmla="*/ 25 w 35"/>
                  <a:gd name="T7" fmla="*/ 14 h 29"/>
                  <a:gd name="T8" fmla="*/ 15 w 35"/>
                  <a:gd name="T9" fmla="*/ 24 h 29"/>
                  <a:gd name="T10" fmla="*/ 15 w 35"/>
                  <a:gd name="T11" fmla="*/ 0 h 29"/>
                  <a:gd name="T12" fmla="*/ 5 w 35"/>
                  <a:gd name="T13" fmla="*/ 4 h 29"/>
                  <a:gd name="T14" fmla="*/ 0 w 35"/>
                  <a:gd name="T15" fmla="*/ 14 h 29"/>
                  <a:gd name="T16" fmla="*/ 5 w 35"/>
                  <a:gd name="T17" fmla="*/ 25 h 29"/>
                  <a:gd name="T18" fmla="*/ 15 w 35"/>
                  <a:gd name="T19" fmla="*/ 29 h 29"/>
                  <a:gd name="T20" fmla="*/ 25 w 35"/>
                  <a:gd name="T21" fmla="*/ 25 h 29"/>
                  <a:gd name="T22" fmla="*/ 30 w 35"/>
                  <a:gd name="T23" fmla="*/ 14 h 29"/>
                  <a:gd name="T24" fmla="*/ 35 w 35"/>
                  <a:gd name="T25" fmla="*/ 14 h 29"/>
                  <a:gd name="T26" fmla="*/ 35 w 35"/>
                  <a:gd name="T27" fmla="*/ 14 h 29"/>
                  <a:gd name="T28" fmla="*/ 30 w 35"/>
                  <a:gd name="T29" fmla="*/ 14 h 29"/>
                  <a:gd name="T30" fmla="*/ 25 w 35"/>
                  <a:gd name="T31" fmla="*/ 4 h 29"/>
                  <a:gd name="T32" fmla="*/ 15 w 35"/>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29">
                    <a:moveTo>
                      <a:pt x="15" y="24"/>
                    </a:moveTo>
                    <a:cubicBezTo>
                      <a:pt x="9" y="24"/>
                      <a:pt x="5" y="20"/>
                      <a:pt x="5" y="14"/>
                    </a:cubicBezTo>
                    <a:cubicBezTo>
                      <a:pt x="5" y="8"/>
                      <a:pt x="9" y="4"/>
                      <a:pt x="15" y="4"/>
                    </a:cubicBezTo>
                    <a:cubicBezTo>
                      <a:pt x="21" y="4"/>
                      <a:pt x="25" y="8"/>
                      <a:pt x="25" y="14"/>
                    </a:cubicBezTo>
                    <a:cubicBezTo>
                      <a:pt x="25" y="20"/>
                      <a:pt x="21" y="24"/>
                      <a:pt x="15" y="24"/>
                    </a:cubicBezTo>
                    <a:moveTo>
                      <a:pt x="15" y="0"/>
                    </a:moveTo>
                    <a:cubicBezTo>
                      <a:pt x="11" y="0"/>
                      <a:pt x="7" y="1"/>
                      <a:pt x="5" y="4"/>
                    </a:cubicBezTo>
                    <a:cubicBezTo>
                      <a:pt x="2" y="7"/>
                      <a:pt x="0" y="10"/>
                      <a:pt x="0" y="14"/>
                    </a:cubicBezTo>
                    <a:cubicBezTo>
                      <a:pt x="0" y="18"/>
                      <a:pt x="2" y="22"/>
                      <a:pt x="5" y="25"/>
                    </a:cubicBezTo>
                    <a:cubicBezTo>
                      <a:pt x="7" y="27"/>
                      <a:pt x="11" y="29"/>
                      <a:pt x="15" y="29"/>
                    </a:cubicBezTo>
                    <a:cubicBezTo>
                      <a:pt x="19" y="29"/>
                      <a:pt x="23" y="27"/>
                      <a:pt x="25" y="25"/>
                    </a:cubicBezTo>
                    <a:cubicBezTo>
                      <a:pt x="28" y="22"/>
                      <a:pt x="30" y="18"/>
                      <a:pt x="30" y="14"/>
                    </a:cubicBezTo>
                    <a:cubicBezTo>
                      <a:pt x="35" y="14"/>
                      <a:pt x="35" y="14"/>
                      <a:pt x="35" y="14"/>
                    </a:cubicBezTo>
                    <a:cubicBezTo>
                      <a:pt x="35" y="14"/>
                      <a:pt x="35" y="14"/>
                      <a:pt x="35" y="14"/>
                    </a:cubicBezTo>
                    <a:cubicBezTo>
                      <a:pt x="30" y="14"/>
                      <a:pt x="30" y="14"/>
                      <a:pt x="30" y="14"/>
                    </a:cubicBezTo>
                    <a:cubicBezTo>
                      <a:pt x="30" y="10"/>
                      <a:pt x="28" y="7"/>
                      <a:pt x="25" y="4"/>
                    </a:cubicBezTo>
                    <a:cubicBezTo>
                      <a:pt x="23" y="1"/>
                      <a:pt x="19" y="0"/>
                      <a:pt x="15"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4" name="ïṧḷïḑê"/>
              <p:cNvSpPr/>
              <p:nvPr/>
            </p:nvSpPr>
            <p:spPr bwMode="auto">
              <a:xfrm>
                <a:off x="4533836" y="2033194"/>
                <a:ext cx="102912" cy="97496"/>
              </a:xfrm>
              <a:custGeom>
                <a:avLst/>
                <a:gdLst>
                  <a:gd name="T0" fmla="*/ 50 w 50"/>
                  <a:gd name="T1" fmla="*/ 22 h 47"/>
                  <a:gd name="T2" fmla="*/ 50 w 50"/>
                  <a:gd name="T3" fmla="*/ 22 h 47"/>
                  <a:gd name="T4" fmla="*/ 50 w 50"/>
                  <a:gd name="T5" fmla="*/ 22 h 47"/>
                  <a:gd name="T6" fmla="*/ 25 w 50"/>
                  <a:gd name="T7" fmla="*/ 0 h 47"/>
                  <a:gd name="T8" fmla="*/ 10 w 50"/>
                  <a:gd name="T9" fmla="*/ 3 h 47"/>
                  <a:gd name="T10" fmla="*/ 1 w 50"/>
                  <a:gd name="T11" fmla="*/ 18 h 47"/>
                  <a:gd name="T12" fmla="*/ 0 w 50"/>
                  <a:gd name="T13" fmla="*/ 22 h 47"/>
                  <a:gd name="T14" fmla="*/ 25 w 50"/>
                  <a:gd name="T15" fmla="*/ 47 h 47"/>
                  <a:gd name="T16" fmla="*/ 50 w 50"/>
                  <a:gd name="T17" fmla="*/ 22 h 47"/>
                  <a:gd name="T18" fmla="*/ 45 w 50"/>
                  <a:gd name="T19" fmla="*/ 22 h 47"/>
                  <a:gd name="T20" fmla="*/ 40 w 50"/>
                  <a:gd name="T21" fmla="*/ 22 h 47"/>
                  <a:gd name="T22" fmla="*/ 35 w 50"/>
                  <a:gd name="T23" fmla="*/ 33 h 47"/>
                  <a:gd name="T24" fmla="*/ 25 w 50"/>
                  <a:gd name="T25" fmla="*/ 37 h 47"/>
                  <a:gd name="T26" fmla="*/ 15 w 50"/>
                  <a:gd name="T27" fmla="*/ 33 h 47"/>
                  <a:gd name="T28" fmla="*/ 10 w 50"/>
                  <a:gd name="T29" fmla="*/ 22 h 47"/>
                  <a:gd name="T30" fmla="*/ 15 w 50"/>
                  <a:gd name="T31" fmla="*/ 12 h 47"/>
                  <a:gd name="T32" fmla="*/ 25 w 50"/>
                  <a:gd name="T33" fmla="*/ 8 h 47"/>
                  <a:gd name="T34" fmla="*/ 35 w 50"/>
                  <a:gd name="T35" fmla="*/ 12 h 47"/>
                  <a:gd name="T36" fmla="*/ 40 w 50"/>
                  <a:gd name="T37" fmla="*/ 22 h 47"/>
                  <a:gd name="T38" fmla="*/ 45 w 50"/>
                  <a:gd name="T39" fmla="*/ 22 h 47"/>
                  <a:gd name="T40" fmla="*/ 50 w 50"/>
                  <a:gd name="T41" fmla="*/ 22 h 47"/>
                  <a:gd name="T42" fmla="*/ 50 w 50"/>
                  <a:gd name="T43" fmla="*/ 22 h 47"/>
                  <a:gd name="T44" fmla="*/ 49 w 50"/>
                  <a:gd name="T45" fmla="*/ 18 h 47"/>
                  <a:gd name="T46" fmla="*/ 41 w 50"/>
                  <a:gd name="T47" fmla="*/ 3 h 47"/>
                  <a:gd name="T48" fmla="*/ 25 w 50"/>
                  <a:gd name="T4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47">
                    <a:moveTo>
                      <a:pt x="50" y="22"/>
                    </a:moveTo>
                    <a:cubicBezTo>
                      <a:pt x="50" y="22"/>
                      <a:pt x="50" y="22"/>
                      <a:pt x="50" y="22"/>
                    </a:cubicBezTo>
                    <a:cubicBezTo>
                      <a:pt x="50" y="22"/>
                      <a:pt x="50" y="22"/>
                      <a:pt x="50" y="22"/>
                    </a:cubicBezTo>
                    <a:moveTo>
                      <a:pt x="25" y="0"/>
                    </a:moveTo>
                    <a:cubicBezTo>
                      <a:pt x="20" y="0"/>
                      <a:pt x="14" y="1"/>
                      <a:pt x="10" y="3"/>
                    </a:cubicBezTo>
                    <a:cubicBezTo>
                      <a:pt x="5" y="7"/>
                      <a:pt x="2" y="12"/>
                      <a:pt x="1" y="18"/>
                    </a:cubicBezTo>
                    <a:cubicBezTo>
                      <a:pt x="1" y="19"/>
                      <a:pt x="0" y="21"/>
                      <a:pt x="0" y="22"/>
                    </a:cubicBezTo>
                    <a:cubicBezTo>
                      <a:pt x="0" y="36"/>
                      <a:pt x="11" y="47"/>
                      <a:pt x="25" y="47"/>
                    </a:cubicBezTo>
                    <a:cubicBezTo>
                      <a:pt x="39" y="47"/>
                      <a:pt x="50" y="36"/>
                      <a:pt x="50" y="22"/>
                    </a:cubicBezTo>
                    <a:cubicBezTo>
                      <a:pt x="45" y="22"/>
                      <a:pt x="45" y="22"/>
                      <a:pt x="45" y="22"/>
                    </a:cubicBezTo>
                    <a:cubicBezTo>
                      <a:pt x="40" y="22"/>
                      <a:pt x="40" y="22"/>
                      <a:pt x="40" y="22"/>
                    </a:cubicBezTo>
                    <a:cubicBezTo>
                      <a:pt x="40" y="26"/>
                      <a:pt x="38" y="30"/>
                      <a:pt x="35" y="33"/>
                    </a:cubicBezTo>
                    <a:cubicBezTo>
                      <a:pt x="33" y="35"/>
                      <a:pt x="29" y="37"/>
                      <a:pt x="25" y="37"/>
                    </a:cubicBezTo>
                    <a:cubicBezTo>
                      <a:pt x="21" y="37"/>
                      <a:pt x="17" y="35"/>
                      <a:pt x="15" y="33"/>
                    </a:cubicBezTo>
                    <a:cubicBezTo>
                      <a:pt x="12" y="30"/>
                      <a:pt x="10" y="26"/>
                      <a:pt x="10" y="22"/>
                    </a:cubicBezTo>
                    <a:cubicBezTo>
                      <a:pt x="10" y="18"/>
                      <a:pt x="12" y="15"/>
                      <a:pt x="15" y="12"/>
                    </a:cubicBezTo>
                    <a:cubicBezTo>
                      <a:pt x="17" y="9"/>
                      <a:pt x="21" y="8"/>
                      <a:pt x="25" y="8"/>
                    </a:cubicBezTo>
                    <a:cubicBezTo>
                      <a:pt x="29" y="8"/>
                      <a:pt x="33" y="9"/>
                      <a:pt x="35" y="12"/>
                    </a:cubicBezTo>
                    <a:cubicBezTo>
                      <a:pt x="38" y="15"/>
                      <a:pt x="40" y="18"/>
                      <a:pt x="40" y="22"/>
                    </a:cubicBezTo>
                    <a:cubicBezTo>
                      <a:pt x="45" y="22"/>
                      <a:pt x="45" y="22"/>
                      <a:pt x="45" y="22"/>
                    </a:cubicBezTo>
                    <a:cubicBezTo>
                      <a:pt x="50" y="22"/>
                      <a:pt x="50" y="22"/>
                      <a:pt x="50" y="22"/>
                    </a:cubicBezTo>
                    <a:cubicBezTo>
                      <a:pt x="50" y="22"/>
                      <a:pt x="50" y="22"/>
                      <a:pt x="50" y="22"/>
                    </a:cubicBezTo>
                    <a:cubicBezTo>
                      <a:pt x="50" y="21"/>
                      <a:pt x="50" y="19"/>
                      <a:pt x="49" y="18"/>
                    </a:cubicBezTo>
                    <a:cubicBezTo>
                      <a:pt x="48" y="12"/>
                      <a:pt x="45" y="7"/>
                      <a:pt x="41" y="3"/>
                    </a:cubicBezTo>
                    <a:cubicBezTo>
                      <a:pt x="36" y="1"/>
                      <a:pt x="31" y="0"/>
                      <a:pt x="25" y="0"/>
                    </a:cubicBezTo>
                  </a:path>
                </a:pathLst>
              </a:custGeom>
              <a:solidFill>
                <a:srgbClr val="B68B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5" name="iṡ1íḓê"/>
              <p:cNvSpPr/>
              <p:nvPr/>
            </p:nvSpPr>
            <p:spPr bwMode="auto">
              <a:xfrm>
                <a:off x="4565252" y="2058110"/>
                <a:ext cx="41165" cy="41165"/>
              </a:xfrm>
              <a:prstGeom prst="ellipse">
                <a:avLst/>
              </a:prstGeom>
              <a:solidFill>
                <a:srgbClr val="B68B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6" name="ï$ḷiḑé"/>
              <p:cNvSpPr/>
              <p:nvPr/>
            </p:nvSpPr>
            <p:spPr bwMode="auto">
              <a:xfrm>
                <a:off x="4798158" y="2066776"/>
                <a:ext cx="163576" cy="129994"/>
              </a:xfrm>
              <a:custGeom>
                <a:avLst/>
                <a:gdLst>
                  <a:gd name="T0" fmla="*/ 8 w 79"/>
                  <a:gd name="T1" fmla="*/ 0 h 63"/>
                  <a:gd name="T2" fmla="*/ 0 w 79"/>
                  <a:gd name="T3" fmla="*/ 24 h 63"/>
                  <a:gd name="T4" fmla="*/ 40 w 79"/>
                  <a:gd name="T5" fmla="*/ 63 h 63"/>
                  <a:gd name="T6" fmla="*/ 79 w 79"/>
                  <a:gd name="T7" fmla="*/ 24 h 63"/>
                  <a:gd name="T8" fmla="*/ 73 w 79"/>
                  <a:gd name="T9" fmla="*/ 2 h 63"/>
                  <a:gd name="T10" fmla="*/ 72 w 79"/>
                  <a:gd name="T11" fmla="*/ 2 h 63"/>
                  <a:gd name="T12" fmla="*/ 67 w 79"/>
                  <a:gd name="T13" fmla="*/ 2 h 63"/>
                  <a:gd name="T14" fmla="*/ 67 w 79"/>
                  <a:gd name="T15" fmla="*/ 6 h 63"/>
                  <a:gd name="T16" fmla="*/ 67 w 79"/>
                  <a:gd name="T17" fmla="*/ 6 h 63"/>
                  <a:gd name="T18" fmla="*/ 67 w 79"/>
                  <a:gd name="T19" fmla="*/ 6 h 63"/>
                  <a:gd name="T20" fmla="*/ 42 w 79"/>
                  <a:gd name="T21" fmla="*/ 31 h 63"/>
                  <a:gd name="T22" fmla="*/ 18 w 79"/>
                  <a:gd name="T23" fmla="*/ 6 h 63"/>
                  <a:gd name="T24" fmla="*/ 18 w 79"/>
                  <a:gd name="T25" fmla="*/ 2 h 63"/>
                  <a:gd name="T26" fmla="*/ 16 w 79"/>
                  <a:gd name="T27" fmla="*/ 2 h 63"/>
                  <a:gd name="T28" fmla="*/ 8 w 79"/>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63">
                    <a:moveTo>
                      <a:pt x="8" y="0"/>
                    </a:moveTo>
                    <a:cubicBezTo>
                      <a:pt x="3" y="6"/>
                      <a:pt x="0" y="15"/>
                      <a:pt x="0" y="24"/>
                    </a:cubicBezTo>
                    <a:cubicBezTo>
                      <a:pt x="0" y="45"/>
                      <a:pt x="18" y="63"/>
                      <a:pt x="40" y="63"/>
                    </a:cubicBezTo>
                    <a:cubicBezTo>
                      <a:pt x="61" y="63"/>
                      <a:pt x="79" y="45"/>
                      <a:pt x="79" y="24"/>
                    </a:cubicBezTo>
                    <a:cubicBezTo>
                      <a:pt x="79" y="16"/>
                      <a:pt x="77" y="8"/>
                      <a:pt x="73" y="2"/>
                    </a:cubicBezTo>
                    <a:cubicBezTo>
                      <a:pt x="73" y="2"/>
                      <a:pt x="72" y="2"/>
                      <a:pt x="72" y="2"/>
                    </a:cubicBezTo>
                    <a:cubicBezTo>
                      <a:pt x="67" y="2"/>
                      <a:pt x="67" y="2"/>
                      <a:pt x="67" y="2"/>
                    </a:cubicBezTo>
                    <a:cubicBezTo>
                      <a:pt x="67" y="4"/>
                      <a:pt x="67" y="5"/>
                      <a:pt x="67" y="6"/>
                    </a:cubicBezTo>
                    <a:cubicBezTo>
                      <a:pt x="67" y="6"/>
                      <a:pt x="67" y="6"/>
                      <a:pt x="67" y="6"/>
                    </a:cubicBezTo>
                    <a:cubicBezTo>
                      <a:pt x="67" y="6"/>
                      <a:pt x="67" y="6"/>
                      <a:pt x="67" y="6"/>
                    </a:cubicBezTo>
                    <a:cubicBezTo>
                      <a:pt x="67" y="20"/>
                      <a:pt x="56" y="31"/>
                      <a:pt x="42" y="31"/>
                    </a:cubicBezTo>
                    <a:cubicBezTo>
                      <a:pt x="29" y="31"/>
                      <a:pt x="18" y="20"/>
                      <a:pt x="18" y="6"/>
                    </a:cubicBezTo>
                    <a:cubicBezTo>
                      <a:pt x="18" y="5"/>
                      <a:pt x="18" y="4"/>
                      <a:pt x="18" y="2"/>
                    </a:cubicBezTo>
                    <a:cubicBezTo>
                      <a:pt x="16" y="2"/>
                      <a:pt x="16" y="2"/>
                      <a:pt x="16" y="2"/>
                    </a:cubicBezTo>
                    <a:cubicBezTo>
                      <a:pt x="13" y="2"/>
                      <a:pt x="10" y="1"/>
                      <a:pt x="8" y="0"/>
                    </a:cubicBezTo>
                  </a:path>
                </a:pathLst>
              </a:custGeom>
              <a:solidFill>
                <a:srgbClr val="FFF7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7" name="îṥ1iḍê"/>
              <p:cNvSpPr/>
              <p:nvPr/>
            </p:nvSpPr>
            <p:spPr bwMode="auto">
              <a:xfrm>
                <a:off x="4814408" y="2035361"/>
                <a:ext cx="134327" cy="34665"/>
              </a:xfrm>
              <a:custGeom>
                <a:avLst/>
                <a:gdLst>
                  <a:gd name="T0" fmla="*/ 53 w 65"/>
                  <a:gd name="T1" fmla="*/ 6 h 17"/>
                  <a:gd name="T2" fmla="*/ 59 w 65"/>
                  <a:gd name="T3" fmla="*/ 17 h 17"/>
                  <a:gd name="T4" fmla="*/ 64 w 65"/>
                  <a:gd name="T5" fmla="*/ 17 h 17"/>
                  <a:gd name="T6" fmla="*/ 65 w 65"/>
                  <a:gd name="T7" fmla="*/ 17 h 17"/>
                  <a:gd name="T8" fmla="*/ 53 w 65"/>
                  <a:gd name="T9" fmla="*/ 6 h 17"/>
                  <a:gd name="T10" fmla="*/ 21 w 65"/>
                  <a:gd name="T11" fmla="*/ 0 h 17"/>
                  <a:gd name="T12" fmla="*/ 0 w 65"/>
                  <a:gd name="T13" fmla="*/ 15 h 17"/>
                  <a:gd name="T14" fmla="*/ 8 w 65"/>
                  <a:gd name="T15" fmla="*/ 17 h 17"/>
                  <a:gd name="T16" fmla="*/ 10 w 65"/>
                  <a:gd name="T17" fmla="*/ 17 h 17"/>
                  <a:gd name="T18" fmla="*/ 21 w 65"/>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7">
                    <a:moveTo>
                      <a:pt x="53" y="6"/>
                    </a:moveTo>
                    <a:cubicBezTo>
                      <a:pt x="56" y="9"/>
                      <a:pt x="58" y="13"/>
                      <a:pt x="59" y="17"/>
                    </a:cubicBezTo>
                    <a:cubicBezTo>
                      <a:pt x="64" y="17"/>
                      <a:pt x="64" y="17"/>
                      <a:pt x="64" y="17"/>
                    </a:cubicBezTo>
                    <a:cubicBezTo>
                      <a:pt x="64" y="17"/>
                      <a:pt x="65" y="17"/>
                      <a:pt x="65" y="17"/>
                    </a:cubicBezTo>
                    <a:cubicBezTo>
                      <a:pt x="62" y="13"/>
                      <a:pt x="58" y="9"/>
                      <a:pt x="53" y="6"/>
                    </a:cubicBezTo>
                    <a:moveTo>
                      <a:pt x="21" y="0"/>
                    </a:moveTo>
                    <a:cubicBezTo>
                      <a:pt x="13" y="3"/>
                      <a:pt x="5" y="8"/>
                      <a:pt x="0" y="15"/>
                    </a:cubicBezTo>
                    <a:cubicBezTo>
                      <a:pt x="2" y="16"/>
                      <a:pt x="5" y="17"/>
                      <a:pt x="8" y="17"/>
                    </a:cubicBezTo>
                    <a:cubicBezTo>
                      <a:pt x="10" y="17"/>
                      <a:pt x="10" y="17"/>
                      <a:pt x="10" y="17"/>
                    </a:cubicBezTo>
                    <a:cubicBezTo>
                      <a:pt x="11" y="10"/>
                      <a:pt x="15" y="4"/>
                      <a:pt x="21" y="0"/>
                    </a:cubicBezTo>
                  </a:path>
                </a:pathLst>
              </a:custGeom>
              <a:solidFill>
                <a:srgbClr val="FEEAD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8" name="iṧliḓé"/>
              <p:cNvSpPr/>
              <p:nvPr/>
            </p:nvSpPr>
            <p:spPr bwMode="auto">
              <a:xfrm>
                <a:off x="4856656" y="2049444"/>
                <a:ext cx="69330" cy="60664"/>
              </a:xfrm>
              <a:custGeom>
                <a:avLst/>
                <a:gdLst>
                  <a:gd name="T0" fmla="*/ 14 w 34"/>
                  <a:gd name="T1" fmla="*/ 24 h 29"/>
                  <a:gd name="T2" fmla="*/ 4 w 34"/>
                  <a:gd name="T3" fmla="*/ 14 h 29"/>
                  <a:gd name="T4" fmla="*/ 14 w 34"/>
                  <a:gd name="T5" fmla="*/ 4 h 29"/>
                  <a:gd name="T6" fmla="*/ 25 w 34"/>
                  <a:gd name="T7" fmla="*/ 14 h 29"/>
                  <a:gd name="T8" fmla="*/ 14 w 34"/>
                  <a:gd name="T9" fmla="*/ 24 h 29"/>
                  <a:gd name="T10" fmla="*/ 14 w 34"/>
                  <a:gd name="T11" fmla="*/ 0 h 29"/>
                  <a:gd name="T12" fmla="*/ 4 w 34"/>
                  <a:gd name="T13" fmla="*/ 4 h 29"/>
                  <a:gd name="T14" fmla="*/ 0 w 34"/>
                  <a:gd name="T15" fmla="*/ 14 h 29"/>
                  <a:gd name="T16" fmla="*/ 4 w 34"/>
                  <a:gd name="T17" fmla="*/ 25 h 29"/>
                  <a:gd name="T18" fmla="*/ 14 w 34"/>
                  <a:gd name="T19" fmla="*/ 29 h 29"/>
                  <a:gd name="T20" fmla="*/ 25 w 34"/>
                  <a:gd name="T21" fmla="*/ 25 h 29"/>
                  <a:gd name="T22" fmla="*/ 29 w 34"/>
                  <a:gd name="T23" fmla="*/ 14 h 29"/>
                  <a:gd name="T24" fmla="*/ 34 w 34"/>
                  <a:gd name="T25" fmla="*/ 14 h 29"/>
                  <a:gd name="T26" fmla="*/ 34 w 34"/>
                  <a:gd name="T27" fmla="*/ 14 h 29"/>
                  <a:gd name="T28" fmla="*/ 29 w 34"/>
                  <a:gd name="T29" fmla="*/ 14 h 29"/>
                  <a:gd name="T30" fmla="*/ 25 w 34"/>
                  <a:gd name="T31" fmla="*/ 4 h 29"/>
                  <a:gd name="T32" fmla="*/ 14 w 34"/>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9">
                    <a:moveTo>
                      <a:pt x="14" y="24"/>
                    </a:moveTo>
                    <a:cubicBezTo>
                      <a:pt x="9" y="24"/>
                      <a:pt x="4" y="20"/>
                      <a:pt x="4" y="14"/>
                    </a:cubicBezTo>
                    <a:cubicBezTo>
                      <a:pt x="4" y="8"/>
                      <a:pt x="9" y="4"/>
                      <a:pt x="14" y="4"/>
                    </a:cubicBezTo>
                    <a:cubicBezTo>
                      <a:pt x="20" y="4"/>
                      <a:pt x="25" y="8"/>
                      <a:pt x="25" y="14"/>
                    </a:cubicBezTo>
                    <a:cubicBezTo>
                      <a:pt x="25" y="20"/>
                      <a:pt x="20" y="24"/>
                      <a:pt x="14" y="24"/>
                    </a:cubicBezTo>
                    <a:moveTo>
                      <a:pt x="14" y="0"/>
                    </a:moveTo>
                    <a:cubicBezTo>
                      <a:pt x="10" y="0"/>
                      <a:pt x="7" y="1"/>
                      <a:pt x="4" y="4"/>
                    </a:cubicBezTo>
                    <a:cubicBezTo>
                      <a:pt x="1" y="7"/>
                      <a:pt x="0" y="10"/>
                      <a:pt x="0" y="14"/>
                    </a:cubicBezTo>
                    <a:cubicBezTo>
                      <a:pt x="0" y="18"/>
                      <a:pt x="1" y="22"/>
                      <a:pt x="4" y="25"/>
                    </a:cubicBezTo>
                    <a:cubicBezTo>
                      <a:pt x="7" y="27"/>
                      <a:pt x="10" y="29"/>
                      <a:pt x="14" y="29"/>
                    </a:cubicBezTo>
                    <a:cubicBezTo>
                      <a:pt x="18" y="29"/>
                      <a:pt x="22" y="27"/>
                      <a:pt x="25" y="25"/>
                    </a:cubicBezTo>
                    <a:cubicBezTo>
                      <a:pt x="27" y="22"/>
                      <a:pt x="29" y="18"/>
                      <a:pt x="29" y="14"/>
                    </a:cubicBezTo>
                    <a:cubicBezTo>
                      <a:pt x="34" y="14"/>
                      <a:pt x="34" y="14"/>
                      <a:pt x="34" y="14"/>
                    </a:cubicBezTo>
                    <a:cubicBezTo>
                      <a:pt x="34" y="14"/>
                      <a:pt x="34" y="14"/>
                      <a:pt x="34" y="14"/>
                    </a:cubicBezTo>
                    <a:cubicBezTo>
                      <a:pt x="29" y="14"/>
                      <a:pt x="29" y="14"/>
                      <a:pt x="29" y="14"/>
                    </a:cubicBezTo>
                    <a:cubicBezTo>
                      <a:pt x="29" y="10"/>
                      <a:pt x="27" y="7"/>
                      <a:pt x="25" y="4"/>
                    </a:cubicBezTo>
                    <a:cubicBezTo>
                      <a:pt x="22" y="1"/>
                      <a:pt x="18" y="0"/>
                      <a:pt x="1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9" name="islîḑê"/>
              <p:cNvSpPr/>
              <p:nvPr/>
            </p:nvSpPr>
            <p:spPr bwMode="auto">
              <a:xfrm>
                <a:off x="4836073" y="2033194"/>
                <a:ext cx="100746" cy="97496"/>
              </a:xfrm>
              <a:custGeom>
                <a:avLst/>
                <a:gdLst>
                  <a:gd name="T0" fmla="*/ 49 w 49"/>
                  <a:gd name="T1" fmla="*/ 22 h 47"/>
                  <a:gd name="T2" fmla="*/ 49 w 49"/>
                  <a:gd name="T3" fmla="*/ 22 h 47"/>
                  <a:gd name="T4" fmla="*/ 49 w 49"/>
                  <a:gd name="T5" fmla="*/ 22 h 47"/>
                  <a:gd name="T6" fmla="*/ 22 w 49"/>
                  <a:gd name="T7" fmla="*/ 0 h 47"/>
                  <a:gd name="T8" fmla="*/ 11 w 49"/>
                  <a:gd name="T9" fmla="*/ 1 h 47"/>
                  <a:gd name="T10" fmla="*/ 0 w 49"/>
                  <a:gd name="T11" fmla="*/ 18 h 47"/>
                  <a:gd name="T12" fmla="*/ 0 w 49"/>
                  <a:gd name="T13" fmla="*/ 22 h 47"/>
                  <a:gd name="T14" fmla="*/ 24 w 49"/>
                  <a:gd name="T15" fmla="*/ 47 h 47"/>
                  <a:gd name="T16" fmla="*/ 49 w 49"/>
                  <a:gd name="T17" fmla="*/ 22 h 47"/>
                  <a:gd name="T18" fmla="*/ 44 w 49"/>
                  <a:gd name="T19" fmla="*/ 22 h 47"/>
                  <a:gd name="T20" fmla="*/ 39 w 49"/>
                  <a:gd name="T21" fmla="*/ 22 h 47"/>
                  <a:gd name="T22" fmla="*/ 35 w 49"/>
                  <a:gd name="T23" fmla="*/ 33 h 47"/>
                  <a:gd name="T24" fmla="*/ 24 w 49"/>
                  <a:gd name="T25" fmla="*/ 37 h 47"/>
                  <a:gd name="T26" fmla="*/ 14 w 49"/>
                  <a:gd name="T27" fmla="*/ 33 h 47"/>
                  <a:gd name="T28" fmla="*/ 10 w 49"/>
                  <a:gd name="T29" fmla="*/ 22 h 47"/>
                  <a:gd name="T30" fmla="*/ 14 w 49"/>
                  <a:gd name="T31" fmla="*/ 12 h 47"/>
                  <a:gd name="T32" fmla="*/ 24 w 49"/>
                  <a:gd name="T33" fmla="*/ 8 h 47"/>
                  <a:gd name="T34" fmla="*/ 35 w 49"/>
                  <a:gd name="T35" fmla="*/ 12 h 47"/>
                  <a:gd name="T36" fmla="*/ 39 w 49"/>
                  <a:gd name="T37" fmla="*/ 22 h 47"/>
                  <a:gd name="T38" fmla="*/ 44 w 49"/>
                  <a:gd name="T39" fmla="*/ 22 h 47"/>
                  <a:gd name="T40" fmla="*/ 49 w 49"/>
                  <a:gd name="T41" fmla="*/ 22 h 47"/>
                  <a:gd name="T42" fmla="*/ 49 w 49"/>
                  <a:gd name="T43" fmla="*/ 22 h 47"/>
                  <a:gd name="T44" fmla="*/ 49 w 49"/>
                  <a:gd name="T45" fmla="*/ 18 h 47"/>
                  <a:gd name="T46" fmla="*/ 43 w 49"/>
                  <a:gd name="T47" fmla="*/ 7 h 47"/>
                  <a:gd name="T48" fmla="*/ 22 w 49"/>
                  <a:gd name="T4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47">
                    <a:moveTo>
                      <a:pt x="49" y="22"/>
                    </a:moveTo>
                    <a:cubicBezTo>
                      <a:pt x="49" y="22"/>
                      <a:pt x="49" y="22"/>
                      <a:pt x="49" y="22"/>
                    </a:cubicBezTo>
                    <a:cubicBezTo>
                      <a:pt x="49" y="22"/>
                      <a:pt x="49" y="22"/>
                      <a:pt x="49" y="22"/>
                    </a:cubicBezTo>
                    <a:moveTo>
                      <a:pt x="22" y="0"/>
                    </a:moveTo>
                    <a:cubicBezTo>
                      <a:pt x="18" y="0"/>
                      <a:pt x="15" y="1"/>
                      <a:pt x="11" y="1"/>
                    </a:cubicBezTo>
                    <a:cubicBezTo>
                      <a:pt x="5" y="5"/>
                      <a:pt x="1" y="11"/>
                      <a:pt x="0" y="18"/>
                    </a:cubicBezTo>
                    <a:cubicBezTo>
                      <a:pt x="0" y="20"/>
                      <a:pt x="0" y="21"/>
                      <a:pt x="0" y="22"/>
                    </a:cubicBezTo>
                    <a:cubicBezTo>
                      <a:pt x="0" y="36"/>
                      <a:pt x="11" y="47"/>
                      <a:pt x="24" y="47"/>
                    </a:cubicBezTo>
                    <a:cubicBezTo>
                      <a:pt x="38" y="47"/>
                      <a:pt x="49" y="36"/>
                      <a:pt x="49" y="22"/>
                    </a:cubicBezTo>
                    <a:cubicBezTo>
                      <a:pt x="44" y="22"/>
                      <a:pt x="44" y="22"/>
                      <a:pt x="44" y="22"/>
                    </a:cubicBezTo>
                    <a:cubicBezTo>
                      <a:pt x="39" y="22"/>
                      <a:pt x="39" y="22"/>
                      <a:pt x="39" y="22"/>
                    </a:cubicBezTo>
                    <a:cubicBezTo>
                      <a:pt x="39" y="26"/>
                      <a:pt x="37" y="30"/>
                      <a:pt x="35" y="33"/>
                    </a:cubicBezTo>
                    <a:cubicBezTo>
                      <a:pt x="32" y="35"/>
                      <a:pt x="28" y="37"/>
                      <a:pt x="24" y="37"/>
                    </a:cubicBezTo>
                    <a:cubicBezTo>
                      <a:pt x="20" y="37"/>
                      <a:pt x="17" y="35"/>
                      <a:pt x="14" y="33"/>
                    </a:cubicBezTo>
                    <a:cubicBezTo>
                      <a:pt x="11" y="30"/>
                      <a:pt x="10" y="26"/>
                      <a:pt x="10" y="22"/>
                    </a:cubicBezTo>
                    <a:cubicBezTo>
                      <a:pt x="10" y="18"/>
                      <a:pt x="11" y="15"/>
                      <a:pt x="14" y="12"/>
                    </a:cubicBezTo>
                    <a:cubicBezTo>
                      <a:pt x="17" y="9"/>
                      <a:pt x="20" y="8"/>
                      <a:pt x="24" y="8"/>
                    </a:cubicBezTo>
                    <a:cubicBezTo>
                      <a:pt x="28" y="8"/>
                      <a:pt x="32" y="9"/>
                      <a:pt x="35" y="12"/>
                    </a:cubicBezTo>
                    <a:cubicBezTo>
                      <a:pt x="37" y="15"/>
                      <a:pt x="39" y="18"/>
                      <a:pt x="39" y="22"/>
                    </a:cubicBezTo>
                    <a:cubicBezTo>
                      <a:pt x="44" y="22"/>
                      <a:pt x="44" y="22"/>
                      <a:pt x="44" y="22"/>
                    </a:cubicBezTo>
                    <a:cubicBezTo>
                      <a:pt x="49" y="22"/>
                      <a:pt x="49" y="22"/>
                      <a:pt x="49" y="22"/>
                    </a:cubicBezTo>
                    <a:cubicBezTo>
                      <a:pt x="49" y="22"/>
                      <a:pt x="49" y="22"/>
                      <a:pt x="49" y="22"/>
                    </a:cubicBezTo>
                    <a:cubicBezTo>
                      <a:pt x="49" y="21"/>
                      <a:pt x="49" y="20"/>
                      <a:pt x="49" y="18"/>
                    </a:cubicBezTo>
                    <a:cubicBezTo>
                      <a:pt x="48" y="14"/>
                      <a:pt x="46" y="10"/>
                      <a:pt x="43" y="7"/>
                    </a:cubicBezTo>
                    <a:cubicBezTo>
                      <a:pt x="37" y="2"/>
                      <a:pt x="30" y="0"/>
                      <a:pt x="22" y="0"/>
                    </a:cubicBezTo>
                  </a:path>
                </a:pathLst>
              </a:custGeom>
              <a:solidFill>
                <a:srgbClr val="B68B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0" name="iṥḷíḓê"/>
              <p:cNvSpPr/>
              <p:nvPr/>
            </p:nvSpPr>
            <p:spPr bwMode="auto">
              <a:xfrm>
                <a:off x="4864239" y="2058110"/>
                <a:ext cx="43331" cy="41165"/>
              </a:xfrm>
              <a:prstGeom prst="ellipse">
                <a:avLst/>
              </a:prstGeom>
              <a:solidFill>
                <a:srgbClr val="B68B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1" name="iś1îḓe"/>
              <p:cNvSpPr/>
              <p:nvPr/>
            </p:nvSpPr>
            <p:spPr bwMode="auto">
              <a:xfrm>
                <a:off x="4503504" y="2033194"/>
                <a:ext cx="164660" cy="163576"/>
              </a:xfrm>
              <a:prstGeom prst="ellipse">
                <a:avLst/>
              </a:prstGeom>
              <a:noFill/>
              <a:ln w="23813"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92" name="íSľïḑê"/>
              <p:cNvSpPr/>
              <p:nvPr/>
            </p:nvSpPr>
            <p:spPr bwMode="auto">
              <a:xfrm>
                <a:off x="4798158" y="2033194"/>
                <a:ext cx="163576" cy="163576"/>
              </a:xfrm>
              <a:prstGeom prst="ellipse">
                <a:avLst/>
              </a:prstGeom>
              <a:noFill/>
              <a:ln w="23813"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93" name="îṧľïḓê"/>
              <p:cNvSpPr/>
              <p:nvPr/>
            </p:nvSpPr>
            <p:spPr bwMode="auto">
              <a:xfrm>
                <a:off x="4668164" y="2115524"/>
                <a:ext cx="129994" cy="0"/>
              </a:xfrm>
              <a:prstGeom prst="line">
                <a:avLst/>
              </a:prstGeom>
              <a:noFill/>
              <a:ln w="23813" cap="rnd">
                <a:solidFill>
                  <a:srgbClr val="E25959"/>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194" name="îSļíḋé"/>
              <p:cNvSpPr/>
              <p:nvPr/>
            </p:nvSpPr>
            <p:spPr bwMode="auto">
              <a:xfrm>
                <a:off x="4410342" y="2062443"/>
                <a:ext cx="93163" cy="53081"/>
              </a:xfrm>
              <a:prstGeom prst="line">
                <a:avLst/>
              </a:prstGeom>
              <a:noFill/>
              <a:ln w="23813" cap="rnd">
                <a:solidFill>
                  <a:srgbClr val="E25959"/>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195" name="ïṡḷïďe"/>
              <p:cNvSpPr/>
              <p:nvPr/>
            </p:nvSpPr>
            <p:spPr bwMode="auto">
              <a:xfrm flipV="1">
                <a:off x="4961734" y="2055943"/>
                <a:ext cx="90996" cy="63914"/>
              </a:xfrm>
              <a:prstGeom prst="line">
                <a:avLst/>
              </a:prstGeom>
              <a:noFill/>
              <a:ln w="23813" cap="rnd">
                <a:solidFill>
                  <a:srgbClr val="E25959"/>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196" name="ïśḷide"/>
              <p:cNvSpPr/>
              <p:nvPr/>
            </p:nvSpPr>
            <p:spPr bwMode="auto">
              <a:xfrm>
                <a:off x="4955235" y="2564005"/>
                <a:ext cx="384567" cy="636972"/>
              </a:xfrm>
              <a:custGeom>
                <a:avLst/>
                <a:gdLst>
                  <a:gd name="T0" fmla="*/ 0 w 186"/>
                  <a:gd name="T1" fmla="*/ 0 h 309"/>
                  <a:gd name="T2" fmla="*/ 0 w 186"/>
                  <a:gd name="T3" fmla="*/ 0 h 309"/>
                  <a:gd name="T4" fmla="*/ 172 w 186"/>
                  <a:gd name="T5" fmla="*/ 121 h 309"/>
                  <a:gd name="T6" fmla="*/ 186 w 186"/>
                  <a:gd name="T7" fmla="*/ 299 h 309"/>
                  <a:gd name="T8" fmla="*/ 160 w 186"/>
                  <a:gd name="T9" fmla="*/ 309 h 309"/>
                  <a:gd name="T10" fmla="*/ 115 w 186"/>
                  <a:gd name="T11" fmla="*/ 265 h 309"/>
                </a:gdLst>
                <a:ahLst/>
                <a:cxnLst>
                  <a:cxn ang="0">
                    <a:pos x="T0" y="T1"/>
                  </a:cxn>
                  <a:cxn ang="0">
                    <a:pos x="T2" y="T3"/>
                  </a:cxn>
                  <a:cxn ang="0">
                    <a:pos x="T4" y="T5"/>
                  </a:cxn>
                  <a:cxn ang="0">
                    <a:pos x="T6" y="T7"/>
                  </a:cxn>
                  <a:cxn ang="0">
                    <a:pos x="T8" y="T9"/>
                  </a:cxn>
                  <a:cxn ang="0">
                    <a:pos x="T10" y="T11"/>
                  </a:cxn>
                </a:cxnLst>
                <a:rect l="0" t="0" r="r" b="b"/>
                <a:pathLst>
                  <a:path w="186" h="309">
                    <a:moveTo>
                      <a:pt x="0" y="0"/>
                    </a:moveTo>
                    <a:cubicBezTo>
                      <a:pt x="0" y="0"/>
                      <a:pt x="0" y="0"/>
                      <a:pt x="0" y="0"/>
                    </a:cubicBezTo>
                    <a:cubicBezTo>
                      <a:pt x="88" y="0"/>
                      <a:pt x="146" y="37"/>
                      <a:pt x="172" y="121"/>
                    </a:cubicBezTo>
                    <a:cubicBezTo>
                      <a:pt x="186" y="299"/>
                      <a:pt x="186" y="299"/>
                      <a:pt x="186" y="299"/>
                    </a:cubicBezTo>
                    <a:cubicBezTo>
                      <a:pt x="160" y="309"/>
                      <a:pt x="160" y="309"/>
                      <a:pt x="160" y="309"/>
                    </a:cubicBezTo>
                    <a:cubicBezTo>
                      <a:pt x="115" y="265"/>
                      <a:pt x="115" y="265"/>
                      <a:pt x="115" y="265"/>
                    </a:cubicBezTo>
                  </a:path>
                </a:pathLst>
              </a:custGeom>
              <a:solidFill>
                <a:schemeClr val="accent1">
                  <a:lumMod val="75000"/>
                </a:schemeClr>
              </a:solidFill>
              <a:ln>
                <a:noFill/>
              </a:ln>
            </p:spPr>
            <p:txBody>
              <a:bodyPr anchor="ctr"/>
              <a:lstStyle/>
              <a:p>
                <a:pPr algn="ctr"/>
              </a:p>
            </p:txBody>
          </p:sp>
          <p:sp>
            <p:nvSpPr>
              <p:cNvPr id="197" name="îṩ1iḑê"/>
              <p:cNvSpPr/>
              <p:nvPr/>
            </p:nvSpPr>
            <p:spPr bwMode="auto">
              <a:xfrm>
                <a:off x="4955235" y="2564005"/>
                <a:ext cx="384567" cy="636972"/>
              </a:xfrm>
              <a:custGeom>
                <a:avLst/>
                <a:gdLst>
                  <a:gd name="T0" fmla="*/ 0 w 186"/>
                  <a:gd name="T1" fmla="*/ 0 h 309"/>
                  <a:gd name="T2" fmla="*/ 0 w 186"/>
                  <a:gd name="T3" fmla="*/ 0 h 309"/>
                  <a:gd name="T4" fmla="*/ 172 w 186"/>
                  <a:gd name="T5" fmla="*/ 121 h 309"/>
                  <a:gd name="T6" fmla="*/ 186 w 186"/>
                  <a:gd name="T7" fmla="*/ 299 h 309"/>
                  <a:gd name="T8" fmla="*/ 160 w 186"/>
                  <a:gd name="T9" fmla="*/ 309 h 309"/>
                  <a:gd name="T10" fmla="*/ 115 w 186"/>
                  <a:gd name="T11" fmla="*/ 265 h 309"/>
                </a:gdLst>
                <a:ahLst/>
                <a:cxnLst>
                  <a:cxn ang="0">
                    <a:pos x="T0" y="T1"/>
                  </a:cxn>
                  <a:cxn ang="0">
                    <a:pos x="T2" y="T3"/>
                  </a:cxn>
                  <a:cxn ang="0">
                    <a:pos x="T4" y="T5"/>
                  </a:cxn>
                  <a:cxn ang="0">
                    <a:pos x="T6" y="T7"/>
                  </a:cxn>
                  <a:cxn ang="0">
                    <a:pos x="T8" y="T9"/>
                  </a:cxn>
                  <a:cxn ang="0">
                    <a:pos x="T10" y="T11"/>
                  </a:cxn>
                </a:cxnLst>
                <a:rect l="0" t="0" r="r" b="b"/>
                <a:pathLst>
                  <a:path w="186" h="309">
                    <a:moveTo>
                      <a:pt x="0" y="0"/>
                    </a:moveTo>
                    <a:cubicBezTo>
                      <a:pt x="0" y="0"/>
                      <a:pt x="0" y="0"/>
                      <a:pt x="0" y="0"/>
                    </a:cubicBezTo>
                    <a:cubicBezTo>
                      <a:pt x="88" y="0"/>
                      <a:pt x="146" y="37"/>
                      <a:pt x="172" y="121"/>
                    </a:cubicBezTo>
                    <a:cubicBezTo>
                      <a:pt x="186" y="299"/>
                      <a:pt x="186" y="299"/>
                      <a:pt x="186" y="299"/>
                    </a:cubicBezTo>
                    <a:cubicBezTo>
                      <a:pt x="160" y="309"/>
                      <a:pt x="160" y="309"/>
                      <a:pt x="160" y="309"/>
                    </a:cubicBezTo>
                    <a:cubicBezTo>
                      <a:pt x="115" y="265"/>
                      <a:pt x="115" y="265"/>
                      <a:pt x="115" y="265"/>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98" name="í$ļiďê"/>
              <p:cNvSpPr/>
              <p:nvPr/>
            </p:nvSpPr>
            <p:spPr bwMode="auto">
              <a:xfrm>
                <a:off x="4046358" y="2564005"/>
                <a:ext cx="466896" cy="616390"/>
              </a:xfrm>
              <a:custGeom>
                <a:avLst/>
                <a:gdLst>
                  <a:gd name="T0" fmla="*/ 226 w 226"/>
                  <a:gd name="T1" fmla="*/ 0 h 299"/>
                  <a:gd name="T2" fmla="*/ 226 w 226"/>
                  <a:gd name="T3" fmla="*/ 0 h 299"/>
                  <a:gd name="T4" fmla="*/ 33 w 226"/>
                  <a:gd name="T5" fmla="*/ 142 h 299"/>
                  <a:gd name="T6" fmla="*/ 0 w 226"/>
                  <a:gd name="T7" fmla="*/ 299 h 299"/>
                  <a:gd name="T8" fmla="*/ 93 w 226"/>
                  <a:gd name="T9" fmla="*/ 299 h 299"/>
                  <a:gd name="T10" fmla="*/ 108 w 226"/>
                  <a:gd name="T11" fmla="*/ 271 h 299"/>
                </a:gdLst>
                <a:ahLst/>
                <a:cxnLst>
                  <a:cxn ang="0">
                    <a:pos x="T0" y="T1"/>
                  </a:cxn>
                  <a:cxn ang="0">
                    <a:pos x="T2" y="T3"/>
                  </a:cxn>
                  <a:cxn ang="0">
                    <a:pos x="T4" y="T5"/>
                  </a:cxn>
                  <a:cxn ang="0">
                    <a:pos x="T6" y="T7"/>
                  </a:cxn>
                  <a:cxn ang="0">
                    <a:pos x="T8" y="T9"/>
                  </a:cxn>
                  <a:cxn ang="0">
                    <a:pos x="T10" y="T11"/>
                  </a:cxn>
                </a:cxnLst>
                <a:rect l="0" t="0" r="r" b="b"/>
                <a:pathLst>
                  <a:path w="226" h="299">
                    <a:moveTo>
                      <a:pt x="226" y="0"/>
                    </a:moveTo>
                    <a:cubicBezTo>
                      <a:pt x="226" y="0"/>
                      <a:pt x="226" y="0"/>
                      <a:pt x="226" y="0"/>
                    </a:cubicBezTo>
                    <a:cubicBezTo>
                      <a:pt x="137" y="0"/>
                      <a:pt x="59" y="57"/>
                      <a:pt x="33" y="142"/>
                    </a:cubicBezTo>
                    <a:cubicBezTo>
                      <a:pt x="0" y="299"/>
                      <a:pt x="0" y="299"/>
                      <a:pt x="0" y="299"/>
                    </a:cubicBezTo>
                    <a:cubicBezTo>
                      <a:pt x="93" y="299"/>
                      <a:pt x="93" y="299"/>
                      <a:pt x="93" y="299"/>
                    </a:cubicBezTo>
                    <a:cubicBezTo>
                      <a:pt x="108" y="271"/>
                      <a:pt x="108" y="271"/>
                      <a:pt x="108" y="271"/>
                    </a:cubicBezTo>
                  </a:path>
                </a:pathLst>
              </a:custGeom>
              <a:solidFill>
                <a:schemeClr val="accent1">
                  <a:lumMod val="75000"/>
                </a:schemeClr>
              </a:solidFill>
              <a:ln>
                <a:noFill/>
              </a:ln>
            </p:spPr>
            <p:txBody>
              <a:bodyPr anchor="ctr"/>
              <a:lstStyle/>
              <a:p>
                <a:pPr algn="ctr"/>
              </a:p>
            </p:txBody>
          </p:sp>
          <p:sp>
            <p:nvSpPr>
              <p:cNvPr id="199" name="í$ḷïḓê"/>
              <p:cNvSpPr/>
              <p:nvPr/>
            </p:nvSpPr>
            <p:spPr bwMode="auto">
              <a:xfrm>
                <a:off x="4046358" y="2564005"/>
                <a:ext cx="466896" cy="616390"/>
              </a:xfrm>
              <a:custGeom>
                <a:avLst/>
                <a:gdLst>
                  <a:gd name="T0" fmla="*/ 226 w 226"/>
                  <a:gd name="T1" fmla="*/ 0 h 299"/>
                  <a:gd name="T2" fmla="*/ 226 w 226"/>
                  <a:gd name="T3" fmla="*/ 0 h 299"/>
                  <a:gd name="T4" fmla="*/ 33 w 226"/>
                  <a:gd name="T5" fmla="*/ 142 h 299"/>
                  <a:gd name="T6" fmla="*/ 0 w 226"/>
                  <a:gd name="T7" fmla="*/ 299 h 299"/>
                  <a:gd name="T8" fmla="*/ 93 w 226"/>
                  <a:gd name="T9" fmla="*/ 299 h 299"/>
                  <a:gd name="T10" fmla="*/ 108 w 226"/>
                  <a:gd name="T11" fmla="*/ 271 h 299"/>
                </a:gdLst>
                <a:ahLst/>
                <a:cxnLst>
                  <a:cxn ang="0">
                    <a:pos x="T0" y="T1"/>
                  </a:cxn>
                  <a:cxn ang="0">
                    <a:pos x="T2" y="T3"/>
                  </a:cxn>
                  <a:cxn ang="0">
                    <a:pos x="T4" y="T5"/>
                  </a:cxn>
                  <a:cxn ang="0">
                    <a:pos x="T6" y="T7"/>
                  </a:cxn>
                  <a:cxn ang="0">
                    <a:pos x="T8" y="T9"/>
                  </a:cxn>
                  <a:cxn ang="0">
                    <a:pos x="T10" y="T11"/>
                  </a:cxn>
                </a:cxnLst>
                <a:rect l="0" t="0" r="r" b="b"/>
                <a:pathLst>
                  <a:path w="226" h="299">
                    <a:moveTo>
                      <a:pt x="226" y="0"/>
                    </a:moveTo>
                    <a:cubicBezTo>
                      <a:pt x="226" y="0"/>
                      <a:pt x="226" y="0"/>
                      <a:pt x="226" y="0"/>
                    </a:cubicBezTo>
                    <a:cubicBezTo>
                      <a:pt x="137" y="0"/>
                      <a:pt x="59" y="57"/>
                      <a:pt x="33" y="142"/>
                    </a:cubicBezTo>
                    <a:cubicBezTo>
                      <a:pt x="0" y="299"/>
                      <a:pt x="0" y="299"/>
                      <a:pt x="0" y="299"/>
                    </a:cubicBezTo>
                    <a:cubicBezTo>
                      <a:pt x="93" y="299"/>
                      <a:pt x="93" y="299"/>
                      <a:pt x="93" y="299"/>
                    </a:cubicBezTo>
                    <a:cubicBezTo>
                      <a:pt x="108" y="271"/>
                      <a:pt x="108" y="271"/>
                      <a:pt x="108" y="271"/>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00" name="íṧ1íďè"/>
              <p:cNvSpPr/>
              <p:nvPr/>
            </p:nvSpPr>
            <p:spPr bwMode="auto">
              <a:xfrm>
                <a:off x="4738577" y="2565088"/>
                <a:ext cx="284904" cy="590391"/>
              </a:xfrm>
              <a:custGeom>
                <a:avLst/>
                <a:gdLst>
                  <a:gd name="T0" fmla="*/ 102 w 138"/>
                  <a:gd name="T1" fmla="*/ 0 h 286"/>
                  <a:gd name="T2" fmla="*/ 134 w 138"/>
                  <a:gd name="T3" fmla="*/ 0 h 286"/>
                  <a:gd name="T4" fmla="*/ 138 w 138"/>
                  <a:gd name="T5" fmla="*/ 4 h 286"/>
                  <a:gd name="T6" fmla="*/ 132 w 138"/>
                  <a:gd name="T7" fmla="*/ 97 h 286"/>
                  <a:gd name="T8" fmla="*/ 96 w 138"/>
                  <a:gd name="T9" fmla="*/ 117 h 286"/>
                  <a:gd name="T10" fmla="*/ 103 w 138"/>
                  <a:gd name="T11" fmla="*/ 180 h 286"/>
                  <a:gd name="T12" fmla="*/ 2 w 138"/>
                  <a:gd name="T13" fmla="*/ 285 h 286"/>
                  <a:gd name="T14" fmla="*/ 1 w 138"/>
                  <a:gd name="T15" fmla="*/ 285 h 286"/>
                  <a:gd name="T16" fmla="*/ 102 w 138"/>
                  <a:gd name="T17"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286">
                    <a:moveTo>
                      <a:pt x="102" y="0"/>
                    </a:moveTo>
                    <a:cubicBezTo>
                      <a:pt x="134" y="0"/>
                      <a:pt x="134" y="0"/>
                      <a:pt x="134" y="0"/>
                    </a:cubicBezTo>
                    <a:cubicBezTo>
                      <a:pt x="136" y="0"/>
                      <a:pt x="138" y="2"/>
                      <a:pt x="138" y="4"/>
                    </a:cubicBezTo>
                    <a:cubicBezTo>
                      <a:pt x="132" y="97"/>
                      <a:pt x="132" y="97"/>
                      <a:pt x="132" y="97"/>
                    </a:cubicBezTo>
                    <a:cubicBezTo>
                      <a:pt x="96" y="117"/>
                      <a:pt x="96" y="117"/>
                      <a:pt x="96" y="117"/>
                    </a:cubicBezTo>
                    <a:cubicBezTo>
                      <a:pt x="103" y="180"/>
                      <a:pt x="103" y="180"/>
                      <a:pt x="103" y="180"/>
                    </a:cubicBezTo>
                    <a:cubicBezTo>
                      <a:pt x="2" y="285"/>
                      <a:pt x="2" y="285"/>
                      <a:pt x="2" y="285"/>
                    </a:cubicBezTo>
                    <a:cubicBezTo>
                      <a:pt x="1" y="286"/>
                      <a:pt x="0" y="285"/>
                      <a:pt x="1" y="285"/>
                    </a:cubicBezTo>
                    <a:lnTo>
                      <a:pt x="102" y="0"/>
                    </a:lnTo>
                    <a:close/>
                  </a:path>
                </a:pathLst>
              </a:custGeom>
              <a:solidFill>
                <a:srgbClr val="C68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1" name="íṩ1íďè"/>
              <p:cNvSpPr/>
              <p:nvPr/>
            </p:nvSpPr>
            <p:spPr bwMode="auto">
              <a:xfrm>
                <a:off x="4738577" y="2565088"/>
                <a:ext cx="284904" cy="590391"/>
              </a:xfrm>
              <a:custGeom>
                <a:avLst/>
                <a:gdLst>
                  <a:gd name="T0" fmla="*/ 102 w 138"/>
                  <a:gd name="T1" fmla="*/ 0 h 286"/>
                  <a:gd name="T2" fmla="*/ 134 w 138"/>
                  <a:gd name="T3" fmla="*/ 0 h 286"/>
                  <a:gd name="T4" fmla="*/ 138 w 138"/>
                  <a:gd name="T5" fmla="*/ 4 h 286"/>
                  <a:gd name="T6" fmla="*/ 132 w 138"/>
                  <a:gd name="T7" fmla="*/ 97 h 286"/>
                  <a:gd name="T8" fmla="*/ 96 w 138"/>
                  <a:gd name="T9" fmla="*/ 117 h 286"/>
                  <a:gd name="T10" fmla="*/ 103 w 138"/>
                  <a:gd name="T11" fmla="*/ 180 h 286"/>
                  <a:gd name="T12" fmla="*/ 2 w 138"/>
                  <a:gd name="T13" fmla="*/ 285 h 286"/>
                  <a:gd name="T14" fmla="*/ 1 w 138"/>
                  <a:gd name="T15" fmla="*/ 285 h 286"/>
                  <a:gd name="T16" fmla="*/ 102 w 138"/>
                  <a:gd name="T17"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286">
                    <a:moveTo>
                      <a:pt x="102" y="0"/>
                    </a:moveTo>
                    <a:cubicBezTo>
                      <a:pt x="134" y="0"/>
                      <a:pt x="134" y="0"/>
                      <a:pt x="134" y="0"/>
                    </a:cubicBezTo>
                    <a:cubicBezTo>
                      <a:pt x="136" y="0"/>
                      <a:pt x="138" y="2"/>
                      <a:pt x="138" y="4"/>
                    </a:cubicBezTo>
                    <a:cubicBezTo>
                      <a:pt x="132" y="97"/>
                      <a:pt x="132" y="97"/>
                      <a:pt x="132" y="97"/>
                    </a:cubicBezTo>
                    <a:cubicBezTo>
                      <a:pt x="96" y="117"/>
                      <a:pt x="96" y="117"/>
                      <a:pt x="96" y="117"/>
                    </a:cubicBezTo>
                    <a:cubicBezTo>
                      <a:pt x="103" y="180"/>
                      <a:pt x="103" y="180"/>
                      <a:pt x="103" y="180"/>
                    </a:cubicBezTo>
                    <a:cubicBezTo>
                      <a:pt x="2" y="285"/>
                      <a:pt x="2" y="285"/>
                      <a:pt x="2" y="285"/>
                    </a:cubicBezTo>
                    <a:cubicBezTo>
                      <a:pt x="1" y="286"/>
                      <a:pt x="0" y="285"/>
                      <a:pt x="1" y="285"/>
                    </a:cubicBezTo>
                    <a:lnTo>
                      <a:pt x="102" y="0"/>
                    </a:lnTo>
                    <a:close/>
                  </a:path>
                </a:pathLst>
              </a:custGeom>
              <a:solidFill>
                <a:schemeClr val="accent1">
                  <a:lumMod val="75000"/>
                </a:schemeClr>
              </a:solidFill>
              <a:ln w="30163" cap="rnd">
                <a:solidFill>
                  <a:srgbClr val="640917"/>
                </a:solidFill>
                <a:prstDash val="solid"/>
                <a:miter lim="800000"/>
              </a:ln>
            </p:spPr>
            <p:txBody>
              <a:bodyPr anchor="ctr"/>
              <a:lstStyle/>
              <a:p>
                <a:pPr algn="ctr"/>
              </a:p>
            </p:txBody>
          </p:sp>
          <p:sp>
            <p:nvSpPr>
              <p:cNvPr id="202" name="íṩḷiḋè"/>
              <p:cNvSpPr/>
              <p:nvPr/>
            </p:nvSpPr>
            <p:spPr bwMode="auto">
              <a:xfrm>
                <a:off x="4442840" y="2564005"/>
                <a:ext cx="291404" cy="587141"/>
              </a:xfrm>
              <a:custGeom>
                <a:avLst/>
                <a:gdLst>
                  <a:gd name="T0" fmla="*/ 37 w 141"/>
                  <a:gd name="T1" fmla="*/ 0 h 285"/>
                  <a:gd name="T2" fmla="*/ 12 w 141"/>
                  <a:gd name="T3" fmla="*/ 0 h 285"/>
                  <a:gd name="T4" fmla="*/ 1 w 141"/>
                  <a:gd name="T5" fmla="*/ 12 h 285"/>
                  <a:gd name="T6" fmla="*/ 6 w 141"/>
                  <a:gd name="T7" fmla="*/ 98 h 285"/>
                  <a:gd name="T8" fmla="*/ 42 w 141"/>
                  <a:gd name="T9" fmla="*/ 118 h 285"/>
                  <a:gd name="T10" fmla="*/ 35 w 141"/>
                  <a:gd name="T11" fmla="*/ 181 h 285"/>
                  <a:gd name="T12" fmla="*/ 138 w 141"/>
                  <a:gd name="T13" fmla="*/ 284 h 285"/>
                  <a:gd name="T14" fmla="*/ 140 w 141"/>
                  <a:gd name="T15" fmla="*/ 282 h 285"/>
                  <a:gd name="T16" fmla="*/ 37 w 141"/>
                  <a:gd name="T17"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285">
                    <a:moveTo>
                      <a:pt x="37" y="0"/>
                    </a:moveTo>
                    <a:cubicBezTo>
                      <a:pt x="12" y="0"/>
                      <a:pt x="12" y="0"/>
                      <a:pt x="12" y="0"/>
                    </a:cubicBezTo>
                    <a:cubicBezTo>
                      <a:pt x="5" y="0"/>
                      <a:pt x="0" y="6"/>
                      <a:pt x="1" y="12"/>
                    </a:cubicBezTo>
                    <a:cubicBezTo>
                      <a:pt x="6" y="98"/>
                      <a:pt x="6" y="98"/>
                      <a:pt x="6" y="98"/>
                    </a:cubicBezTo>
                    <a:cubicBezTo>
                      <a:pt x="42" y="118"/>
                      <a:pt x="42" y="118"/>
                      <a:pt x="42" y="118"/>
                    </a:cubicBezTo>
                    <a:cubicBezTo>
                      <a:pt x="35" y="181"/>
                      <a:pt x="35" y="181"/>
                      <a:pt x="35" y="181"/>
                    </a:cubicBezTo>
                    <a:cubicBezTo>
                      <a:pt x="138" y="284"/>
                      <a:pt x="138" y="284"/>
                      <a:pt x="138" y="284"/>
                    </a:cubicBezTo>
                    <a:cubicBezTo>
                      <a:pt x="139" y="285"/>
                      <a:pt x="141" y="284"/>
                      <a:pt x="140" y="282"/>
                    </a:cubicBezTo>
                    <a:lnTo>
                      <a:pt x="37" y="0"/>
                    </a:lnTo>
                    <a:close/>
                  </a:path>
                </a:pathLst>
              </a:custGeom>
              <a:solidFill>
                <a:srgbClr val="C68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3" name="ïṩľîdê"/>
              <p:cNvSpPr/>
              <p:nvPr/>
            </p:nvSpPr>
            <p:spPr bwMode="auto">
              <a:xfrm>
                <a:off x="4442840" y="2564005"/>
                <a:ext cx="291404" cy="587141"/>
              </a:xfrm>
              <a:custGeom>
                <a:avLst/>
                <a:gdLst>
                  <a:gd name="T0" fmla="*/ 37 w 141"/>
                  <a:gd name="T1" fmla="*/ 0 h 285"/>
                  <a:gd name="T2" fmla="*/ 12 w 141"/>
                  <a:gd name="T3" fmla="*/ 0 h 285"/>
                  <a:gd name="T4" fmla="*/ 1 w 141"/>
                  <a:gd name="T5" fmla="*/ 12 h 285"/>
                  <a:gd name="T6" fmla="*/ 6 w 141"/>
                  <a:gd name="T7" fmla="*/ 98 h 285"/>
                  <a:gd name="T8" fmla="*/ 42 w 141"/>
                  <a:gd name="T9" fmla="*/ 118 h 285"/>
                  <a:gd name="T10" fmla="*/ 35 w 141"/>
                  <a:gd name="T11" fmla="*/ 181 h 285"/>
                  <a:gd name="T12" fmla="*/ 138 w 141"/>
                  <a:gd name="T13" fmla="*/ 284 h 285"/>
                  <a:gd name="T14" fmla="*/ 140 w 141"/>
                  <a:gd name="T15" fmla="*/ 282 h 285"/>
                  <a:gd name="T16" fmla="*/ 37 w 141"/>
                  <a:gd name="T17"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285">
                    <a:moveTo>
                      <a:pt x="37" y="0"/>
                    </a:moveTo>
                    <a:cubicBezTo>
                      <a:pt x="12" y="0"/>
                      <a:pt x="12" y="0"/>
                      <a:pt x="12" y="0"/>
                    </a:cubicBezTo>
                    <a:cubicBezTo>
                      <a:pt x="5" y="0"/>
                      <a:pt x="0" y="6"/>
                      <a:pt x="1" y="12"/>
                    </a:cubicBezTo>
                    <a:cubicBezTo>
                      <a:pt x="6" y="98"/>
                      <a:pt x="6" y="98"/>
                      <a:pt x="6" y="98"/>
                    </a:cubicBezTo>
                    <a:cubicBezTo>
                      <a:pt x="42" y="118"/>
                      <a:pt x="42" y="118"/>
                      <a:pt x="42" y="118"/>
                    </a:cubicBezTo>
                    <a:cubicBezTo>
                      <a:pt x="35" y="181"/>
                      <a:pt x="35" y="181"/>
                      <a:pt x="35" y="181"/>
                    </a:cubicBezTo>
                    <a:cubicBezTo>
                      <a:pt x="138" y="284"/>
                      <a:pt x="138" y="284"/>
                      <a:pt x="138" y="284"/>
                    </a:cubicBezTo>
                    <a:cubicBezTo>
                      <a:pt x="139" y="285"/>
                      <a:pt x="141" y="284"/>
                      <a:pt x="140" y="282"/>
                    </a:cubicBezTo>
                    <a:lnTo>
                      <a:pt x="37" y="0"/>
                    </a:lnTo>
                    <a:close/>
                  </a:path>
                </a:pathLst>
              </a:custGeom>
              <a:solidFill>
                <a:schemeClr val="accent1">
                  <a:lumMod val="75000"/>
                </a:schemeClr>
              </a:solidFill>
              <a:ln w="30163" cap="rnd">
                <a:solidFill>
                  <a:srgbClr val="640917"/>
                </a:solidFill>
                <a:prstDash val="solid"/>
                <a:miter lim="800000"/>
              </a:ln>
            </p:spPr>
            <p:txBody>
              <a:bodyPr anchor="ctr"/>
              <a:lstStyle/>
              <a:p>
                <a:pPr algn="ctr"/>
              </a:p>
            </p:txBody>
          </p:sp>
          <p:sp>
            <p:nvSpPr>
              <p:cNvPr id="204" name="iṥľïḍé"/>
              <p:cNvSpPr/>
              <p:nvPr/>
            </p:nvSpPr>
            <p:spPr bwMode="auto">
              <a:xfrm>
                <a:off x="4742911" y="3153312"/>
                <a:ext cx="0" cy="861212"/>
              </a:xfrm>
              <a:custGeom>
                <a:avLst/>
                <a:gdLst>
                  <a:gd name="T0" fmla="*/ 0 h 795"/>
                  <a:gd name="T1" fmla="*/ 795 h 795"/>
                  <a:gd name="T2" fmla="*/ 0 h 795"/>
                </a:gdLst>
                <a:ahLst/>
                <a:cxnLst>
                  <a:cxn ang="0">
                    <a:pos x="0" y="T0"/>
                  </a:cxn>
                  <a:cxn ang="0">
                    <a:pos x="0" y="T1"/>
                  </a:cxn>
                  <a:cxn ang="0">
                    <a:pos x="0" y="T2"/>
                  </a:cxn>
                </a:cxnLst>
                <a:rect l="0" t="0" r="r" b="b"/>
                <a:pathLst>
                  <a:path h="795">
                    <a:moveTo>
                      <a:pt x="0" y="0"/>
                    </a:moveTo>
                    <a:lnTo>
                      <a:pt x="0" y="795"/>
                    </a:lnTo>
                    <a:lnTo>
                      <a:pt x="0" y="0"/>
                    </a:lnTo>
                    <a:close/>
                  </a:path>
                </a:pathLst>
              </a:custGeom>
              <a:solidFill>
                <a:srgbClr val="C0DF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5" name="íSļïďe"/>
              <p:cNvSpPr/>
              <p:nvPr/>
            </p:nvSpPr>
            <p:spPr bwMode="auto">
              <a:xfrm>
                <a:off x="4742911" y="3153312"/>
                <a:ext cx="0" cy="8612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6" name="iśļîḓe"/>
              <p:cNvSpPr/>
              <p:nvPr/>
            </p:nvSpPr>
            <p:spPr bwMode="auto">
              <a:xfrm flipH="1">
                <a:off x="4724436" y="3153312"/>
                <a:ext cx="18475" cy="58048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07" name="îşliďè"/>
              <p:cNvSpPr/>
              <p:nvPr/>
            </p:nvSpPr>
            <p:spPr bwMode="auto">
              <a:xfrm>
                <a:off x="3686707" y="3524879"/>
                <a:ext cx="2111325" cy="202574"/>
              </a:xfrm>
              <a:custGeom>
                <a:avLst/>
                <a:gdLst>
                  <a:gd name="T0" fmla="*/ 982 w 1022"/>
                  <a:gd name="T1" fmla="*/ 98 h 98"/>
                  <a:gd name="T2" fmla="*/ 40 w 1022"/>
                  <a:gd name="T3" fmla="*/ 98 h 98"/>
                  <a:gd name="T4" fmla="*/ 0 w 1022"/>
                  <a:gd name="T5" fmla="*/ 59 h 98"/>
                  <a:gd name="T6" fmla="*/ 0 w 1022"/>
                  <a:gd name="T7" fmla="*/ 40 h 98"/>
                  <a:gd name="T8" fmla="*/ 40 w 1022"/>
                  <a:gd name="T9" fmla="*/ 0 h 98"/>
                  <a:gd name="T10" fmla="*/ 982 w 1022"/>
                  <a:gd name="T11" fmla="*/ 0 h 98"/>
                  <a:gd name="T12" fmla="*/ 1022 w 1022"/>
                  <a:gd name="T13" fmla="*/ 40 h 98"/>
                  <a:gd name="T14" fmla="*/ 1022 w 1022"/>
                  <a:gd name="T15" fmla="*/ 59 h 98"/>
                  <a:gd name="T16" fmla="*/ 982 w 1022"/>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2" h="98">
                    <a:moveTo>
                      <a:pt x="982" y="98"/>
                    </a:moveTo>
                    <a:cubicBezTo>
                      <a:pt x="40" y="98"/>
                      <a:pt x="40" y="98"/>
                      <a:pt x="40" y="98"/>
                    </a:cubicBezTo>
                    <a:cubicBezTo>
                      <a:pt x="18" y="98"/>
                      <a:pt x="0" y="80"/>
                      <a:pt x="0" y="59"/>
                    </a:cubicBezTo>
                    <a:cubicBezTo>
                      <a:pt x="0" y="40"/>
                      <a:pt x="0" y="40"/>
                      <a:pt x="0" y="40"/>
                    </a:cubicBezTo>
                    <a:cubicBezTo>
                      <a:pt x="0" y="18"/>
                      <a:pt x="18" y="0"/>
                      <a:pt x="40" y="0"/>
                    </a:cubicBezTo>
                    <a:cubicBezTo>
                      <a:pt x="982" y="0"/>
                      <a:pt x="982" y="0"/>
                      <a:pt x="982" y="0"/>
                    </a:cubicBezTo>
                    <a:cubicBezTo>
                      <a:pt x="1004" y="0"/>
                      <a:pt x="1022" y="18"/>
                      <a:pt x="1022" y="40"/>
                    </a:cubicBezTo>
                    <a:cubicBezTo>
                      <a:pt x="1022" y="59"/>
                      <a:pt x="1022" y="59"/>
                      <a:pt x="1022" y="59"/>
                    </a:cubicBezTo>
                    <a:cubicBezTo>
                      <a:pt x="1022" y="80"/>
                      <a:pt x="1004" y="98"/>
                      <a:pt x="982" y="98"/>
                    </a:cubicBezTo>
                    <a:close/>
                  </a:path>
                </a:pathLst>
              </a:custGeom>
              <a:solidFill>
                <a:srgbClr val="C0DF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8" name="i$1íde"/>
              <p:cNvSpPr/>
              <p:nvPr/>
            </p:nvSpPr>
            <p:spPr bwMode="auto">
              <a:xfrm>
                <a:off x="3686707" y="3524879"/>
                <a:ext cx="2111325" cy="202574"/>
              </a:xfrm>
              <a:custGeom>
                <a:avLst/>
                <a:gdLst>
                  <a:gd name="T0" fmla="*/ 982 w 1022"/>
                  <a:gd name="T1" fmla="*/ 98 h 98"/>
                  <a:gd name="T2" fmla="*/ 40 w 1022"/>
                  <a:gd name="T3" fmla="*/ 98 h 98"/>
                  <a:gd name="T4" fmla="*/ 0 w 1022"/>
                  <a:gd name="T5" fmla="*/ 59 h 98"/>
                  <a:gd name="T6" fmla="*/ 0 w 1022"/>
                  <a:gd name="T7" fmla="*/ 40 h 98"/>
                  <a:gd name="T8" fmla="*/ 40 w 1022"/>
                  <a:gd name="T9" fmla="*/ 0 h 98"/>
                  <a:gd name="T10" fmla="*/ 982 w 1022"/>
                  <a:gd name="T11" fmla="*/ 0 h 98"/>
                  <a:gd name="T12" fmla="*/ 1022 w 1022"/>
                  <a:gd name="T13" fmla="*/ 40 h 98"/>
                  <a:gd name="T14" fmla="*/ 1022 w 1022"/>
                  <a:gd name="T15" fmla="*/ 59 h 98"/>
                  <a:gd name="T16" fmla="*/ 982 w 1022"/>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2" h="98">
                    <a:moveTo>
                      <a:pt x="982" y="98"/>
                    </a:moveTo>
                    <a:cubicBezTo>
                      <a:pt x="40" y="98"/>
                      <a:pt x="40" y="98"/>
                      <a:pt x="40" y="98"/>
                    </a:cubicBezTo>
                    <a:cubicBezTo>
                      <a:pt x="18" y="98"/>
                      <a:pt x="0" y="80"/>
                      <a:pt x="0" y="59"/>
                    </a:cubicBezTo>
                    <a:cubicBezTo>
                      <a:pt x="0" y="40"/>
                      <a:pt x="0" y="40"/>
                      <a:pt x="0" y="40"/>
                    </a:cubicBezTo>
                    <a:cubicBezTo>
                      <a:pt x="0" y="18"/>
                      <a:pt x="18" y="0"/>
                      <a:pt x="40" y="0"/>
                    </a:cubicBezTo>
                    <a:cubicBezTo>
                      <a:pt x="982" y="0"/>
                      <a:pt x="982" y="0"/>
                      <a:pt x="982" y="0"/>
                    </a:cubicBezTo>
                    <a:cubicBezTo>
                      <a:pt x="1004" y="0"/>
                      <a:pt x="1022" y="18"/>
                      <a:pt x="1022" y="40"/>
                    </a:cubicBezTo>
                    <a:cubicBezTo>
                      <a:pt x="1022" y="59"/>
                      <a:pt x="1022" y="59"/>
                      <a:pt x="1022" y="59"/>
                    </a:cubicBezTo>
                    <a:cubicBezTo>
                      <a:pt x="1022" y="80"/>
                      <a:pt x="1004" y="98"/>
                      <a:pt x="982" y="98"/>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09" name="isḻiḍé"/>
              <p:cNvSpPr/>
              <p:nvPr/>
            </p:nvSpPr>
            <p:spPr bwMode="auto">
              <a:xfrm>
                <a:off x="5190308" y="2651751"/>
                <a:ext cx="671637" cy="873128"/>
              </a:xfrm>
              <a:custGeom>
                <a:avLst/>
                <a:gdLst>
                  <a:gd name="T0" fmla="*/ 47 w 325"/>
                  <a:gd name="T1" fmla="*/ 52 h 423"/>
                  <a:gd name="T2" fmla="*/ 122 w 325"/>
                  <a:gd name="T3" fmla="*/ 240 h 423"/>
                  <a:gd name="T4" fmla="*/ 219 w 325"/>
                  <a:gd name="T5" fmla="*/ 37 h 423"/>
                  <a:gd name="T6" fmla="*/ 288 w 325"/>
                  <a:gd name="T7" fmla="*/ 12 h 423"/>
                  <a:gd name="T8" fmla="*/ 313 w 325"/>
                  <a:gd name="T9" fmla="*/ 82 h 423"/>
                  <a:gd name="T10" fmla="*/ 164 w 325"/>
                  <a:gd name="T11" fmla="*/ 393 h 423"/>
                  <a:gd name="T12" fmla="*/ 117 w 325"/>
                  <a:gd name="T13" fmla="*/ 423 h 423"/>
                  <a:gd name="T14" fmla="*/ 115 w 325"/>
                  <a:gd name="T15" fmla="*/ 423 h 423"/>
                  <a:gd name="T16" fmla="*/ 69 w 325"/>
                  <a:gd name="T17" fmla="*/ 390 h 423"/>
                  <a:gd name="T18" fmla="*/ 0 w 325"/>
                  <a:gd name="T19" fmla="*/ 219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423">
                    <a:moveTo>
                      <a:pt x="47" y="52"/>
                    </a:moveTo>
                    <a:cubicBezTo>
                      <a:pt x="122" y="240"/>
                      <a:pt x="122" y="240"/>
                      <a:pt x="122" y="240"/>
                    </a:cubicBezTo>
                    <a:cubicBezTo>
                      <a:pt x="219" y="37"/>
                      <a:pt x="219" y="37"/>
                      <a:pt x="219" y="37"/>
                    </a:cubicBezTo>
                    <a:cubicBezTo>
                      <a:pt x="231" y="11"/>
                      <a:pt x="262" y="0"/>
                      <a:pt x="288" y="12"/>
                    </a:cubicBezTo>
                    <a:cubicBezTo>
                      <a:pt x="314" y="25"/>
                      <a:pt x="325" y="56"/>
                      <a:pt x="313" y="82"/>
                    </a:cubicBezTo>
                    <a:cubicBezTo>
                      <a:pt x="164" y="393"/>
                      <a:pt x="164" y="393"/>
                      <a:pt x="164" y="393"/>
                    </a:cubicBezTo>
                    <a:cubicBezTo>
                      <a:pt x="155" y="411"/>
                      <a:pt x="137" y="423"/>
                      <a:pt x="117" y="423"/>
                    </a:cubicBezTo>
                    <a:cubicBezTo>
                      <a:pt x="117" y="423"/>
                      <a:pt x="116" y="423"/>
                      <a:pt x="115" y="423"/>
                    </a:cubicBezTo>
                    <a:cubicBezTo>
                      <a:pt x="95" y="422"/>
                      <a:pt x="76" y="409"/>
                      <a:pt x="69" y="390"/>
                    </a:cubicBezTo>
                    <a:cubicBezTo>
                      <a:pt x="0" y="219"/>
                      <a:pt x="0" y="219"/>
                      <a:pt x="0" y="219"/>
                    </a:cubicBezTo>
                  </a:path>
                </a:pathLst>
              </a:custGeom>
              <a:solidFill>
                <a:schemeClr val="accent1">
                  <a:lumMod val="75000"/>
                </a:schemeClr>
              </a:solidFill>
              <a:ln>
                <a:noFill/>
              </a:ln>
            </p:spPr>
            <p:txBody>
              <a:bodyPr anchor="ctr"/>
              <a:lstStyle/>
              <a:p>
                <a:pPr algn="ctr"/>
              </a:p>
            </p:txBody>
          </p:sp>
          <p:sp>
            <p:nvSpPr>
              <p:cNvPr id="210" name="ïṥ1iḑe"/>
              <p:cNvSpPr/>
              <p:nvPr/>
            </p:nvSpPr>
            <p:spPr bwMode="auto">
              <a:xfrm>
                <a:off x="5190308" y="2651751"/>
                <a:ext cx="671637" cy="873128"/>
              </a:xfrm>
              <a:custGeom>
                <a:avLst/>
                <a:gdLst>
                  <a:gd name="T0" fmla="*/ 47 w 325"/>
                  <a:gd name="T1" fmla="*/ 52 h 423"/>
                  <a:gd name="T2" fmla="*/ 122 w 325"/>
                  <a:gd name="T3" fmla="*/ 240 h 423"/>
                  <a:gd name="T4" fmla="*/ 219 w 325"/>
                  <a:gd name="T5" fmla="*/ 37 h 423"/>
                  <a:gd name="T6" fmla="*/ 288 w 325"/>
                  <a:gd name="T7" fmla="*/ 12 h 423"/>
                  <a:gd name="T8" fmla="*/ 313 w 325"/>
                  <a:gd name="T9" fmla="*/ 82 h 423"/>
                  <a:gd name="T10" fmla="*/ 164 w 325"/>
                  <a:gd name="T11" fmla="*/ 393 h 423"/>
                  <a:gd name="T12" fmla="*/ 117 w 325"/>
                  <a:gd name="T13" fmla="*/ 423 h 423"/>
                  <a:gd name="T14" fmla="*/ 115 w 325"/>
                  <a:gd name="T15" fmla="*/ 423 h 423"/>
                  <a:gd name="T16" fmla="*/ 69 w 325"/>
                  <a:gd name="T17" fmla="*/ 390 h 423"/>
                  <a:gd name="T18" fmla="*/ 0 w 325"/>
                  <a:gd name="T19" fmla="*/ 219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423">
                    <a:moveTo>
                      <a:pt x="47" y="52"/>
                    </a:moveTo>
                    <a:cubicBezTo>
                      <a:pt x="122" y="240"/>
                      <a:pt x="122" y="240"/>
                      <a:pt x="122" y="240"/>
                    </a:cubicBezTo>
                    <a:cubicBezTo>
                      <a:pt x="219" y="37"/>
                      <a:pt x="219" y="37"/>
                      <a:pt x="219" y="37"/>
                    </a:cubicBezTo>
                    <a:cubicBezTo>
                      <a:pt x="231" y="11"/>
                      <a:pt x="262" y="0"/>
                      <a:pt x="288" y="12"/>
                    </a:cubicBezTo>
                    <a:cubicBezTo>
                      <a:pt x="314" y="25"/>
                      <a:pt x="325" y="56"/>
                      <a:pt x="313" y="82"/>
                    </a:cubicBezTo>
                    <a:cubicBezTo>
                      <a:pt x="164" y="393"/>
                      <a:pt x="164" y="393"/>
                      <a:pt x="164" y="393"/>
                    </a:cubicBezTo>
                    <a:cubicBezTo>
                      <a:pt x="155" y="411"/>
                      <a:pt x="137" y="423"/>
                      <a:pt x="117" y="423"/>
                    </a:cubicBezTo>
                    <a:cubicBezTo>
                      <a:pt x="117" y="423"/>
                      <a:pt x="116" y="423"/>
                      <a:pt x="115" y="423"/>
                    </a:cubicBezTo>
                    <a:cubicBezTo>
                      <a:pt x="95" y="422"/>
                      <a:pt x="76" y="409"/>
                      <a:pt x="69" y="390"/>
                    </a:cubicBezTo>
                    <a:cubicBezTo>
                      <a:pt x="0" y="219"/>
                      <a:pt x="0" y="219"/>
                      <a:pt x="0" y="219"/>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11" name="íşļîḍè"/>
              <p:cNvSpPr/>
              <p:nvPr/>
            </p:nvSpPr>
            <p:spPr bwMode="auto">
              <a:xfrm>
                <a:off x="3841616" y="3106731"/>
                <a:ext cx="440898" cy="457147"/>
              </a:xfrm>
              <a:custGeom>
                <a:avLst/>
                <a:gdLst>
                  <a:gd name="T0" fmla="*/ 213 w 213"/>
                  <a:gd name="T1" fmla="*/ 0 h 222"/>
                  <a:gd name="T2" fmla="*/ 173 w 213"/>
                  <a:gd name="T3" fmla="*/ 200 h 222"/>
                  <a:gd name="T4" fmla="*/ 125 w 213"/>
                  <a:gd name="T5" fmla="*/ 200 h 222"/>
                  <a:gd name="T6" fmla="*/ 54 w 213"/>
                  <a:gd name="T7" fmla="*/ 210 h 222"/>
                  <a:gd name="T8" fmla="*/ 0 w 213"/>
                  <a:gd name="T9" fmla="*/ 194 h 222"/>
                  <a:gd name="T10" fmla="*/ 49 w 213"/>
                  <a:gd name="T11" fmla="*/ 146 h 222"/>
                  <a:gd name="T12" fmla="*/ 78 w 213"/>
                  <a:gd name="T13" fmla="*/ 134 h 222"/>
                  <a:gd name="T14" fmla="*/ 101 w 213"/>
                  <a:gd name="T15" fmla="*/ 27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22">
                    <a:moveTo>
                      <a:pt x="213" y="0"/>
                    </a:moveTo>
                    <a:cubicBezTo>
                      <a:pt x="173" y="200"/>
                      <a:pt x="173" y="200"/>
                      <a:pt x="173" y="200"/>
                    </a:cubicBezTo>
                    <a:cubicBezTo>
                      <a:pt x="173" y="200"/>
                      <a:pt x="150" y="200"/>
                      <a:pt x="125" y="200"/>
                    </a:cubicBezTo>
                    <a:cubicBezTo>
                      <a:pt x="54" y="210"/>
                      <a:pt x="54" y="210"/>
                      <a:pt x="54" y="210"/>
                    </a:cubicBezTo>
                    <a:cubicBezTo>
                      <a:pt x="26" y="210"/>
                      <a:pt x="1" y="222"/>
                      <a:pt x="0" y="194"/>
                    </a:cubicBezTo>
                    <a:cubicBezTo>
                      <a:pt x="0" y="165"/>
                      <a:pt x="20" y="146"/>
                      <a:pt x="49" y="146"/>
                    </a:cubicBezTo>
                    <a:cubicBezTo>
                      <a:pt x="78" y="134"/>
                      <a:pt x="78" y="134"/>
                      <a:pt x="78" y="134"/>
                    </a:cubicBezTo>
                    <a:cubicBezTo>
                      <a:pt x="101" y="27"/>
                      <a:pt x="101" y="27"/>
                      <a:pt x="101" y="27"/>
                    </a:cubicBezTo>
                  </a:path>
                </a:pathLst>
              </a:custGeom>
              <a:solidFill>
                <a:schemeClr val="accent1">
                  <a:lumMod val="75000"/>
                </a:schemeClr>
              </a:solidFill>
              <a:ln>
                <a:noFill/>
              </a:ln>
            </p:spPr>
            <p:txBody>
              <a:bodyPr anchor="ctr"/>
              <a:lstStyle/>
              <a:p>
                <a:pPr algn="ctr"/>
              </a:p>
            </p:txBody>
          </p:sp>
          <p:sp>
            <p:nvSpPr>
              <p:cNvPr id="212" name="îSļîďe"/>
              <p:cNvSpPr/>
              <p:nvPr/>
            </p:nvSpPr>
            <p:spPr bwMode="auto">
              <a:xfrm>
                <a:off x="3841616" y="3106731"/>
                <a:ext cx="440898" cy="457147"/>
              </a:xfrm>
              <a:custGeom>
                <a:avLst/>
                <a:gdLst>
                  <a:gd name="T0" fmla="*/ 213 w 213"/>
                  <a:gd name="T1" fmla="*/ 0 h 222"/>
                  <a:gd name="T2" fmla="*/ 173 w 213"/>
                  <a:gd name="T3" fmla="*/ 200 h 222"/>
                  <a:gd name="T4" fmla="*/ 125 w 213"/>
                  <a:gd name="T5" fmla="*/ 200 h 222"/>
                  <a:gd name="T6" fmla="*/ 54 w 213"/>
                  <a:gd name="T7" fmla="*/ 210 h 222"/>
                  <a:gd name="T8" fmla="*/ 0 w 213"/>
                  <a:gd name="T9" fmla="*/ 194 h 222"/>
                  <a:gd name="T10" fmla="*/ 49 w 213"/>
                  <a:gd name="T11" fmla="*/ 146 h 222"/>
                  <a:gd name="T12" fmla="*/ 78 w 213"/>
                  <a:gd name="T13" fmla="*/ 134 h 222"/>
                  <a:gd name="T14" fmla="*/ 101 w 213"/>
                  <a:gd name="T15" fmla="*/ 27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22">
                    <a:moveTo>
                      <a:pt x="213" y="0"/>
                    </a:moveTo>
                    <a:cubicBezTo>
                      <a:pt x="173" y="200"/>
                      <a:pt x="173" y="200"/>
                      <a:pt x="173" y="200"/>
                    </a:cubicBezTo>
                    <a:cubicBezTo>
                      <a:pt x="173" y="200"/>
                      <a:pt x="150" y="200"/>
                      <a:pt x="125" y="200"/>
                    </a:cubicBezTo>
                    <a:cubicBezTo>
                      <a:pt x="54" y="210"/>
                      <a:pt x="54" y="210"/>
                      <a:pt x="54" y="210"/>
                    </a:cubicBezTo>
                    <a:cubicBezTo>
                      <a:pt x="26" y="210"/>
                      <a:pt x="1" y="222"/>
                      <a:pt x="0" y="194"/>
                    </a:cubicBezTo>
                    <a:cubicBezTo>
                      <a:pt x="0" y="165"/>
                      <a:pt x="20" y="146"/>
                      <a:pt x="49" y="146"/>
                    </a:cubicBezTo>
                    <a:cubicBezTo>
                      <a:pt x="78" y="134"/>
                      <a:pt x="78" y="134"/>
                      <a:pt x="78" y="134"/>
                    </a:cubicBezTo>
                    <a:cubicBezTo>
                      <a:pt x="101" y="27"/>
                      <a:pt x="101" y="27"/>
                      <a:pt x="101" y="27"/>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13" name="iṥļíďe"/>
              <p:cNvSpPr/>
              <p:nvPr/>
            </p:nvSpPr>
            <p:spPr bwMode="auto">
              <a:xfrm>
                <a:off x="4742911" y="1568465"/>
                <a:ext cx="615307" cy="508061"/>
              </a:xfrm>
              <a:custGeom>
                <a:avLst/>
                <a:gdLst>
                  <a:gd name="T0" fmla="*/ 298 w 298"/>
                  <a:gd name="T1" fmla="*/ 246 h 246"/>
                  <a:gd name="T2" fmla="*/ 298 w 298"/>
                  <a:gd name="T3" fmla="*/ 29 h 246"/>
                  <a:gd name="T4" fmla="*/ 268 w 298"/>
                  <a:gd name="T5" fmla="*/ 0 h 246"/>
                  <a:gd name="T6" fmla="*/ 0 w 298"/>
                  <a:gd name="T7" fmla="*/ 0 h 246"/>
                </a:gdLst>
                <a:ahLst/>
                <a:cxnLst>
                  <a:cxn ang="0">
                    <a:pos x="T0" y="T1"/>
                  </a:cxn>
                  <a:cxn ang="0">
                    <a:pos x="T2" y="T3"/>
                  </a:cxn>
                  <a:cxn ang="0">
                    <a:pos x="T4" y="T5"/>
                  </a:cxn>
                  <a:cxn ang="0">
                    <a:pos x="T6" y="T7"/>
                  </a:cxn>
                </a:cxnLst>
                <a:rect l="0" t="0" r="r" b="b"/>
                <a:pathLst>
                  <a:path w="298" h="246">
                    <a:moveTo>
                      <a:pt x="298" y="246"/>
                    </a:moveTo>
                    <a:cubicBezTo>
                      <a:pt x="298" y="29"/>
                      <a:pt x="298" y="29"/>
                      <a:pt x="298" y="29"/>
                    </a:cubicBezTo>
                    <a:cubicBezTo>
                      <a:pt x="298" y="13"/>
                      <a:pt x="285" y="0"/>
                      <a:pt x="268" y="0"/>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14" name="ïṥľîḋê"/>
              <p:cNvSpPr/>
              <p:nvPr/>
            </p:nvSpPr>
            <p:spPr bwMode="auto">
              <a:xfrm>
                <a:off x="5328968" y="2006112"/>
                <a:ext cx="58497" cy="357484"/>
              </a:xfrm>
              <a:custGeom>
                <a:avLst/>
                <a:gdLst>
                  <a:gd name="T0" fmla="*/ 14 w 28"/>
                  <a:gd name="T1" fmla="*/ 173 h 173"/>
                  <a:gd name="T2" fmla="*/ 14 w 28"/>
                  <a:gd name="T3" fmla="*/ 173 h 173"/>
                  <a:gd name="T4" fmla="*/ 1 w 28"/>
                  <a:gd name="T5" fmla="*/ 159 h 173"/>
                  <a:gd name="T6" fmla="*/ 14 w 28"/>
                  <a:gd name="T7" fmla="*/ 0 h 173"/>
                  <a:gd name="T8" fmla="*/ 27 w 28"/>
                  <a:gd name="T9" fmla="*/ 159 h 173"/>
                  <a:gd name="T10" fmla="*/ 14 w 28"/>
                  <a:gd name="T11" fmla="*/ 173 h 173"/>
                </a:gdLst>
                <a:ahLst/>
                <a:cxnLst>
                  <a:cxn ang="0">
                    <a:pos x="T0" y="T1"/>
                  </a:cxn>
                  <a:cxn ang="0">
                    <a:pos x="T2" y="T3"/>
                  </a:cxn>
                  <a:cxn ang="0">
                    <a:pos x="T4" y="T5"/>
                  </a:cxn>
                  <a:cxn ang="0">
                    <a:pos x="T6" y="T7"/>
                  </a:cxn>
                  <a:cxn ang="0">
                    <a:pos x="T8" y="T9"/>
                  </a:cxn>
                  <a:cxn ang="0">
                    <a:pos x="T10" y="T11"/>
                  </a:cxn>
                </a:cxnLst>
                <a:rect l="0" t="0" r="r" b="b"/>
                <a:pathLst>
                  <a:path w="28" h="173">
                    <a:moveTo>
                      <a:pt x="14" y="173"/>
                    </a:moveTo>
                    <a:cubicBezTo>
                      <a:pt x="14" y="173"/>
                      <a:pt x="14" y="173"/>
                      <a:pt x="14" y="173"/>
                    </a:cubicBezTo>
                    <a:cubicBezTo>
                      <a:pt x="6" y="173"/>
                      <a:pt x="0" y="166"/>
                      <a:pt x="1" y="159"/>
                    </a:cubicBezTo>
                    <a:cubicBezTo>
                      <a:pt x="14" y="0"/>
                      <a:pt x="14" y="0"/>
                      <a:pt x="14" y="0"/>
                    </a:cubicBezTo>
                    <a:cubicBezTo>
                      <a:pt x="27" y="159"/>
                      <a:pt x="27" y="159"/>
                      <a:pt x="27" y="159"/>
                    </a:cubicBezTo>
                    <a:cubicBezTo>
                      <a:pt x="28" y="166"/>
                      <a:pt x="22" y="173"/>
                      <a:pt x="14" y="173"/>
                    </a:cubicBezTo>
                    <a:close/>
                  </a:path>
                </a:pathLst>
              </a:custGeom>
              <a:solidFill>
                <a:srgbClr val="FFD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5" name="iṥļïdè"/>
              <p:cNvSpPr/>
              <p:nvPr/>
            </p:nvSpPr>
            <p:spPr bwMode="auto">
              <a:xfrm>
                <a:off x="5328968" y="2006112"/>
                <a:ext cx="58497" cy="357484"/>
              </a:xfrm>
              <a:custGeom>
                <a:avLst/>
                <a:gdLst>
                  <a:gd name="T0" fmla="*/ 14 w 28"/>
                  <a:gd name="T1" fmla="*/ 173 h 173"/>
                  <a:gd name="T2" fmla="*/ 14 w 28"/>
                  <a:gd name="T3" fmla="*/ 173 h 173"/>
                  <a:gd name="T4" fmla="*/ 1 w 28"/>
                  <a:gd name="T5" fmla="*/ 159 h 173"/>
                  <a:gd name="T6" fmla="*/ 14 w 28"/>
                  <a:gd name="T7" fmla="*/ 0 h 173"/>
                  <a:gd name="T8" fmla="*/ 27 w 28"/>
                  <a:gd name="T9" fmla="*/ 159 h 173"/>
                  <a:gd name="T10" fmla="*/ 14 w 28"/>
                  <a:gd name="T11" fmla="*/ 173 h 173"/>
                </a:gdLst>
                <a:ahLst/>
                <a:cxnLst>
                  <a:cxn ang="0">
                    <a:pos x="T0" y="T1"/>
                  </a:cxn>
                  <a:cxn ang="0">
                    <a:pos x="T2" y="T3"/>
                  </a:cxn>
                  <a:cxn ang="0">
                    <a:pos x="T4" y="T5"/>
                  </a:cxn>
                  <a:cxn ang="0">
                    <a:pos x="T6" y="T7"/>
                  </a:cxn>
                  <a:cxn ang="0">
                    <a:pos x="T8" y="T9"/>
                  </a:cxn>
                  <a:cxn ang="0">
                    <a:pos x="T10" y="T11"/>
                  </a:cxn>
                </a:cxnLst>
                <a:rect l="0" t="0" r="r" b="b"/>
                <a:pathLst>
                  <a:path w="28" h="173">
                    <a:moveTo>
                      <a:pt x="14" y="173"/>
                    </a:moveTo>
                    <a:cubicBezTo>
                      <a:pt x="14" y="173"/>
                      <a:pt x="14" y="173"/>
                      <a:pt x="14" y="173"/>
                    </a:cubicBezTo>
                    <a:cubicBezTo>
                      <a:pt x="6" y="173"/>
                      <a:pt x="0" y="166"/>
                      <a:pt x="1" y="159"/>
                    </a:cubicBezTo>
                    <a:cubicBezTo>
                      <a:pt x="14" y="0"/>
                      <a:pt x="14" y="0"/>
                      <a:pt x="14" y="0"/>
                    </a:cubicBezTo>
                    <a:cubicBezTo>
                      <a:pt x="27" y="159"/>
                      <a:pt x="27" y="159"/>
                      <a:pt x="27" y="159"/>
                    </a:cubicBezTo>
                    <a:cubicBezTo>
                      <a:pt x="28" y="166"/>
                      <a:pt x="22" y="173"/>
                      <a:pt x="14" y="173"/>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16" name="iṥľïḓé"/>
              <p:cNvSpPr/>
              <p:nvPr/>
            </p:nvSpPr>
            <p:spPr bwMode="auto">
              <a:xfrm>
                <a:off x="5322469" y="2001779"/>
                <a:ext cx="72580" cy="86663"/>
              </a:xfrm>
              <a:custGeom>
                <a:avLst/>
                <a:gdLst>
                  <a:gd name="T0" fmla="*/ 20 w 35"/>
                  <a:gd name="T1" fmla="*/ 42 h 42"/>
                  <a:gd name="T2" fmla="*/ 14 w 35"/>
                  <a:gd name="T3" fmla="*/ 42 h 42"/>
                  <a:gd name="T4" fmla="*/ 0 w 35"/>
                  <a:gd name="T5" fmla="*/ 28 h 42"/>
                  <a:gd name="T6" fmla="*/ 0 w 35"/>
                  <a:gd name="T7" fmla="*/ 14 h 42"/>
                  <a:gd name="T8" fmla="*/ 14 w 35"/>
                  <a:gd name="T9" fmla="*/ 0 h 42"/>
                  <a:gd name="T10" fmla="*/ 20 w 35"/>
                  <a:gd name="T11" fmla="*/ 0 h 42"/>
                  <a:gd name="T12" fmla="*/ 35 w 35"/>
                  <a:gd name="T13" fmla="*/ 14 h 42"/>
                  <a:gd name="T14" fmla="*/ 35 w 35"/>
                  <a:gd name="T15" fmla="*/ 28 h 42"/>
                  <a:gd name="T16" fmla="*/ 20 w 35"/>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2">
                    <a:moveTo>
                      <a:pt x="20" y="42"/>
                    </a:moveTo>
                    <a:cubicBezTo>
                      <a:pt x="14" y="42"/>
                      <a:pt x="14" y="42"/>
                      <a:pt x="14" y="42"/>
                    </a:cubicBezTo>
                    <a:cubicBezTo>
                      <a:pt x="6" y="42"/>
                      <a:pt x="0" y="36"/>
                      <a:pt x="0" y="28"/>
                    </a:cubicBezTo>
                    <a:cubicBezTo>
                      <a:pt x="0" y="14"/>
                      <a:pt x="0" y="14"/>
                      <a:pt x="0" y="14"/>
                    </a:cubicBezTo>
                    <a:cubicBezTo>
                      <a:pt x="0" y="6"/>
                      <a:pt x="6" y="0"/>
                      <a:pt x="14" y="0"/>
                    </a:cubicBezTo>
                    <a:cubicBezTo>
                      <a:pt x="20" y="0"/>
                      <a:pt x="20" y="0"/>
                      <a:pt x="20" y="0"/>
                    </a:cubicBezTo>
                    <a:cubicBezTo>
                      <a:pt x="28" y="0"/>
                      <a:pt x="35" y="6"/>
                      <a:pt x="35" y="14"/>
                    </a:cubicBezTo>
                    <a:cubicBezTo>
                      <a:pt x="35" y="28"/>
                      <a:pt x="35" y="28"/>
                      <a:pt x="35" y="28"/>
                    </a:cubicBezTo>
                    <a:cubicBezTo>
                      <a:pt x="35" y="36"/>
                      <a:pt x="28" y="42"/>
                      <a:pt x="20" y="42"/>
                    </a:cubicBez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7" name="îşļîḑé"/>
              <p:cNvSpPr/>
              <p:nvPr/>
            </p:nvSpPr>
            <p:spPr bwMode="auto">
              <a:xfrm>
                <a:off x="5322469" y="2001779"/>
                <a:ext cx="72580" cy="86663"/>
              </a:xfrm>
              <a:custGeom>
                <a:avLst/>
                <a:gdLst>
                  <a:gd name="T0" fmla="*/ 20 w 35"/>
                  <a:gd name="T1" fmla="*/ 42 h 42"/>
                  <a:gd name="T2" fmla="*/ 14 w 35"/>
                  <a:gd name="T3" fmla="*/ 42 h 42"/>
                  <a:gd name="T4" fmla="*/ 0 w 35"/>
                  <a:gd name="T5" fmla="*/ 28 h 42"/>
                  <a:gd name="T6" fmla="*/ 0 w 35"/>
                  <a:gd name="T7" fmla="*/ 14 h 42"/>
                  <a:gd name="T8" fmla="*/ 14 w 35"/>
                  <a:gd name="T9" fmla="*/ 0 h 42"/>
                  <a:gd name="T10" fmla="*/ 20 w 35"/>
                  <a:gd name="T11" fmla="*/ 0 h 42"/>
                  <a:gd name="T12" fmla="*/ 35 w 35"/>
                  <a:gd name="T13" fmla="*/ 14 h 42"/>
                  <a:gd name="T14" fmla="*/ 35 w 35"/>
                  <a:gd name="T15" fmla="*/ 28 h 42"/>
                  <a:gd name="T16" fmla="*/ 20 w 35"/>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2">
                    <a:moveTo>
                      <a:pt x="20" y="42"/>
                    </a:moveTo>
                    <a:cubicBezTo>
                      <a:pt x="14" y="42"/>
                      <a:pt x="14" y="42"/>
                      <a:pt x="14" y="42"/>
                    </a:cubicBezTo>
                    <a:cubicBezTo>
                      <a:pt x="6" y="42"/>
                      <a:pt x="0" y="36"/>
                      <a:pt x="0" y="28"/>
                    </a:cubicBezTo>
                    <a:cubicBezTo>
                      <a:pt x="0" y="14"/>
                      <a:pt x="0" y="14"/>
                      <a:pt x="0" y="14"/>
                    </a:cubicBezTo>
                    <a:cubicBezTo>
                      <a:pt x="0" y="6"/>
                      <a:pt x="6" y="0"/>
                      <a:pt x="14" y="0"/>
                    </a:cubicBezTo>
                    <a:cubicBezTo>
                      <a:pt x="20" y="0"/>
                      <a:pt x="20" y="0"/>
                      <a:pt x="20" y="0"/>
                    </a:cubicBezTo>
                    <a:cubicBezTo>
                      <a:pt x="28" y="0"/>
                      <a:pt x="35" y="6"/>
                      <a:pt x="35" y="14"/>
                    </a:cubicBezTo>
                    <a:cubicBezTo>
                      <a:pt x="35" y="28"/>
                      <a:pt x="35" y="28"/>
                      <a:pt x="35" y="28"/>
                    </a:cubicBezTo>
                    <a:cubicBezTo>
                      <a:pt x="35" y="36"/>
                      <a:pt x="28" y="42"/>
                      <a:pt x="20" y="42"/>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18" name="îṡlïdê"/>
              <p:cNvSpPr/>
              <p:nvPr/>
            </p:nvSpPr>
            <p:spPr bwMode="auto">
              <a:xfrm>
                <a:off x="4331262" y="1636712"/>
                <a:ext cx="795132" cy="301153"/>
              </a:xfrm>
              <a:custGeom>
                <a:avLst/>
                <a:gdLst>
                  <a:gd name="T0" fmla="*/ 367 w 385"/>
                  <a:gd name="T1" fmla="*/ 126 h 146"/>
                  <a:gd name="T2" fmla="*/ 196 w 385"/>
                  <a:gd name="T3" fmla="*/ 146 h 146"/>
                  <a:gd name="T4" fmla="*/ 18 w 385"/>
                  <a:gd name="T5" fmla="*/ 126 h 146"/>
                  <a:gd name="T6" fmla="*/ 0 w 385"/>
                  <a:gd name="T7" fmla="*/ 106 h 146"/>
                  <a:gd name="T8" fmla="*/ 0 w 385"/>
                  <a:gd name="T9" fmla="*/ 0 h 146"/>
                  <a:gd name="T10" fmla="*/ 385 w 385"/>
                  <a:gd name="T11" fmla="*/ 0 h 146"/>
                  <a:gd name="T12" fmla="*/ 385 w 385"/>
                  <a:gd name="T13" fmla="*/ 106 h 146"/>
                  <a:gd name="T14" fmla="*/ 367 w 385"/>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5" h="146">
                    <a:moveTo>
                      <a:pt x="367" y="126"/>
                    </a:moveTo>
                    <a:cubicBezTo>
                      <a:pt x="196" y="146"/>
                      <a:pt x="196" y="146"/>
                      <a:pt x="196" y="146"/>
                    </a:cubicBezTo>
                    <a:cubicBezTo>
                      <a:pt x="18" y="126"/>
                      <a:pt x="18" y="126"/>
                      <a:pt x="18" y="126"/>
                    </a:cubicBezTo>
                    <a:cubicBezTo>
                      <a:pt x="8" y="125"/>
                      <a:pt x="0" y="116"/>
                      <a:pt x="0" y="106"/>
                    </a:cubicBezTo>
                    <a:cubicBezTo>
                      <a:pt x="0" y="0"/>
                      <a:pt x="0" y="0"/>
                      <a:pt x="0" y="0"/>
                    </a:cubicBezTo>
                    <a:cubicBezTo>
                      <a:pt x="385" y="0"/>
                      <a:pt x="385" y="0"/>
                      <a:pt x="385" y="0"/>
                    </a:cubicBezTo>
                    <a:cubicBezTo>
                      <a:pt x="385" y="106"/>
                      <a:pt x="385" y="106"/>
                      <a:pt x="385" y="106"/>
                    </a:cubicBezTo>
                    <a:cubicBezTo>
                      <a:pt x="385" y="116"/>
                      <a:pt x="377" y="125"/>
                      <a:pt x="367" y="126"/>
                    </a:cubicBezTo>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9" name="iṩļïḋe"/>
              <p:cNvSpPr/>
              <p:nvPr/>
            </p:nvSpPr>
            <p:spPr bwMode="auto">
              <a:xfrm>
                <a:off x="4321512" y="1626962"/>
                <a:ext cx="815715" cy="321736"/>
              </a:xfrm>
              <a:custGeom>
                <a:avLst/>
                <a:gdLst>
                  <a:gd name="T0" fmla="*/ 372 w 395"/>
                  <a:gd name="T1" fmla="*/ 131 h 156"/>
                  <a:gd name="T2" fmla="*/ 372 w 395"/>
                  <a:gd name="T3" fmla="*/ 126 h 156"/>
                  <a:gd name="T4" fmla="*/ 201 w 395"/>
                  <a:gd name="T5" fmla="*/ 146 h 156"/>
                  <a:gd name="T6" fmla="*/ 23 w 395"/>
                  <a:gd name="T7" fmla="*/ 126 h 156"/>
                  <a:gd name="T8" fmla="*/ 10 w 395"/>
                  <a:gd name="T9" fmla="*/ 111 h 156"/>
                  <a:gd name="T10" fmla="*/ 10 w 395"/>
                  <a:gd name="T11" fmla="*/ 10 h 156"/>
                  <a:gd name="T12" fmla="*/ 385 w 395"/>
                  <a:gd name="T13" fmla="*/ 10 h 156"/>
                  <a:gd name="T14" fmla="*/ 385 w 395"/>
                  <a:gd name="T15" fmla="*/ 111 h 156"/>
                  <a:gd name="T16" fmla="*/ 372 w 395"/>
                  <a:gd name="T17" fmla="*/ 126 h 156"/>
                  <a:gd name="T18" fmla="*/ 372 w 395"/>
                  <a:gd name="T19" fmla="*/ 131 h 156"/>
                  <a:gd name="T20" fmla="*/ 373 w 395"/>
                  <a:gd name="T21" fmla="*/ 136 h 156"/>
                  <a:gd name="T22" fmla="*/ 395 w 395"/>
                  <a:gd name="T23" fmla="*/ 111 h 156"/>
                  <a:gd name="T24" fmla="*/ 395 w 395"/>
                  <a:gd name="T25" fmla="*/ 0 h 156"/>
                  <a:gd name="T26" fmla="*/ 0 w 395"/>
                  <a:gd name="T27" fmla="*/ 0 h 156"/>
                  <a:gd name="T28" fmla="*/ 0 w 395"/>
                  <a:gd name="T29" fmla="*/ 111 h 156"/>
                  <a:gd name="T30" fmla="*/ 22 w 395"/>
                  <a:gd name="T31" fmla="*/ 136 h 156"/>
                  <a:gd name="T32" fmla="*/ 201 w 395"/>
                  <a:gd name="T33" fmla="*/ 156 h 156"/>
                  <a:gd name="T34" fmla="*/ 373 w 395"/>
                  <a:gd name="T35" fmla="*/ 136 h 156"/>
                  <a:gd name="T36" fmla="*/ 372 w 395"/>
                  <a:gd name="T3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156">
                    <a:moveTo>
                      <a:pt x="372" y="131"/>
                    </a:moveTo>
                    <a:cubicBezTo>
                      <a:pt x="372" y="126"/>
                      <a:pt x="372" y="126"/>
                      <a:pt x="372" y="126"/>
                    </a:cubicBezTo>
                    <a:cubicBezTo>
                      <a:pt x="201" y="146"/>
                      <a:pt x="201" y="146"/>
                      <a:pt x="201" y="146"/>
                    </a:cubicBezTo>
                    <a:cubicBezTo>
                      <a:pt x="23" y="126"/>
                      <a:pt x="23" y="126"/>
                      <a:pt x="23" y="126"/>
                    </a:cubicBezTo>
                    <a:cubicBezTo>
                      <a:pt x="16" y="125"/>
                      <a:pt x="10" y="119"/>
                      <a:pt x="10" y="111"/>
                    </a:cubicBezTo>
                    <a:cubicBezTo>
                      <a:pt x="10" y="10"/>
                      <a:pt x="10" y="10"/>
                      <a:pt x="10" y="10"/>
                    </a:cubicBezTo>
                    <a:cubicBezTo>
                      <a:pt x="385" y="10"/>
                      <a:pt x="385" y="10"/>
                      <a:pt x="385" y="10"/>
                    </a:cubicBezTo>
                    <a:cubicBezTo>
                      <a:pt x="385" y="111"/>
                      <a:pt x="385" y="111"/>
                      <a:pt x="385" y="111"/>
                    </a:cubicBezTo>
                    <a:cubicBezTo>
                      <a:pt x="385" y="119"/>
                      <a:pt x="379" y="125"/>
                      <a:pt x="372" y="126"/>
                    </a:cubicBezTo>
                    <a:cubicBezTo>
                      <a:pt x="372" y="131"/>
                      <a:pt x="372" y="131"/>
                      <a:pt x="372" y="131"/>
                    </a:cubicBezTo>
                    <a:cubicBezTo>
                      <a:pt x="373" y="136"/>
                      <a:pt x="373" y="136"/>
                      <a:pt x="373" y="136"/>
                    </a:cubicBezTo>
                    <a:cubicBezTo>
                      <a:pt x="385" y="134"/>
                      <a:pt x="395" y="124"/>
                      <a:pt x="395" y="111"/>
                    </a:cubicBezTo>
                    <a:cubicBezTo>
                      <a:pt x="395" y="0"/>
                      <a:pt x="395" y="0"/>
                      <a:pt x="395" y="0"/>
                    </a:cubicBezTo>
                    <a:cubicBezTo>
                      <a:pt x="0" y="0"/>
                      <a:pt x="0" y="0"/>
                      <a:pt x="0" y="0"/>
                    </a:cubicBezTo>
                    <a:cubicBezTo>
                      <a:pt x="0" y="111"/>
                      <a:pt x="0" y="111"/>
                      <a:pt x="0" y="111"/>
                    </a:cubicBezTo>
                    <a:cubicBezTo>
                      <a:pt x="0" y="124"/>
                      <a:pt x="10" y="134"/>
                      <a:pt x="22" y="136"/>
                    </a:cubicBezTo>
                    <a:cubicBezTo>
                      <a:pt x="201" y="156"/>
                      <a:pt x="201" y="156"/>
                      <a:pt x="201" y="156"/>
                    </a:cubicBezTo>
                    <a:cubicBezTo>
                      <a:pt x="373" y="136"/>
                      <a:pt x="373" y="136"/>
                      <a:pt x="373" y="136"/>
                    </a:cubicBezTo>
                    <a:cubicBezTo>
                      <a:pt x="372" y="131"/>
                      <a:pt x="372" y="131"/>
                      <a:pt x="372" y="131"/>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0" name="îşḷîḍê"/>
              <p:cNvSpPr/>
              <p:nvPr/>
            </p:nvSpPr>
            <p:spPr bwMode="auto">
              <a:xfrm>
                <a:off x="4126521" y="1568465"/>
                <a:ext cx="1225197" cy="81246"/>
              </a:xfrm>
              <a:custGeom>
                <a:avLst/>
                <a:gdLst>
                  <a:gd name="T0" fmla="*/ 577 w 593"/>
                  <a:gd name="T1" fmla="*/ 39 h 39"/>
                  <a:gd name="T2" fmla="*/ 16 w 593"/>
                  <a:gd name="T3" fmla="*/ 39 h 39"/>
                  <a:gd name="T4" fmla="*/ 0 w 593"/>
                  <a:gd name="T5" fmla="*/ 23 h 39"/>
                  <a:gd name="T6" fmla="*/ 0 w 593"/>
                  <a:gd name="T7" fmla="*/ 16 h 39"/>
                  <a:gd name="T8" fmla="*/ 16 w 593"/>
                  <a:gd name="T9" fmla="*/ 0 h 39"/>
                  <a:gd name="T10" fmla="*/ 577 w 593"/>
                  <a:gd name="T11" fmla="*/ 0 h 39"/>
                  <a:gd name="T12" fmla="*/ 593 w 593"/>
                  <a:gd name="T13" fmla="*/ 16 h 39"/>
                  <a:gd name="T14" fmla="*/ 593 w 593"/>
                  <a:gd name="T15" fmla="*/ 23 h 39"/>
                  <a:gd name="T16" fmla="*/ 577 w 593"/>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39">
                    <a:moveTo>
                      <a:pt x="577" y="39"/>
                    </a:moveTo>
                    <a:cubicBezTo>
                      <a:pt x="16" y="39"/>
                      <a:pt x="16" y="39"/>
                      <a:pt x="16" y="39"/>
                    </a:cubicBezTo>
                    <a:cubicBezTo>
                      <a:pt x="7" y="39"/>
                      <a:pt x="0" y="32"/>
                      <a:pt x="0" y="23"/>
                    </a:cubicBezTo>
                    <a:cubicBezTo>
                      <a:pt x="0" y="16"/>
                      <a:pt x="0" y="16"/>
                      <a:pt x="0" y="16"/>
                    </a:cubicBezTo>
                    <a:cubicBezTo>
                      <a:pt x="0" y="7"/>
                      <a:pt x="7" y="0"/>
                      <a:pt x="16" y="0"/>
                    </a:cubicBezTo>
                    <a:cubicBezTo>
                      <a:pt x="577" y="0"/>
                      <a:pt x="577" y="0"/>
                      <a:pt x="577" y="0"/>
                    </a:cubicBezTo>
                    <a:cubicBezTo>
                      <a:pt x="586" y="0"/>
                      <a:pt x="593" y="7"/>
                      <a:pt x="593" y="16"/>
                    </a:cubicBezTo>
                    <a:cubicBezTo>
                      <a:pt x="593" y="23"/>
                      <a:pt x="593" y="23"/>
                      <a:pt x="593" y="23"/>
                    </a:cubicBezTo>
                    <a:cubicBezTo>
                      <a:pt x="593" y="32"/>
                      <a:pt x="586" y="39"/>
                      <a:pt x="577" y="39"/>
                    </a:cubicBezTo>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ïṧḻíḑè"/>
              <p:cNvSpPr/>
              <p:nvPr/>
            </p:nvSpPr>
            <p:spPr bwMode="auto">
              <a:xfrm>
                <a:off x="4116771" y="1558715"/>
                <a:ext cx="1245779" cy="100746"/>
              </a:xfrm>
              <a:custGeom>
                <a:avLst/>
                <a:gdLst>
                  <a:gd name="T0" fmla="*/ 582 w 603"/>
                  <a:gd name="T1" fmla="*/ 44 h 49"/>
                  <a:gd name="T2" fmla="*/ 582 w 603"/>
                  <a:gd name="T3" fmla="*/ 39 h 49"/>
                  <a:gd name="T4" fmla="*/ 21 w 603"/>
                  <a:gd name="T5" fmla="*/ 39 h 49"/>
                  <a:gd name="T6" fmla="*/ 10 w 603"/>
                  <a:gd name="T7" fmla="*/ 28 h 49"/>
                  <a:gd name="T8" fmla="*/ 10 w 603"/>
                  <a:gd name="T9" fmla="*/ 21 h 49"/>
                  <a:gd name="T10" fmla="*/ 21 w 603"/>
                  <a:gd name="T11" fmla="*/ 10 h 49"/>
                  <a:gd name="T12" fmla="*/ 582 w 603"/>
                  <a:gd name="T13" fmla="*/ 10 h 49"/>
                  <a:gd name="T14" fmla="*/ 593 w 603"/>
                  <a:gd name="T15" fmla="*/ 21 h 49"/>
                  <a:gd name="T16" fmla="*/ 593 w 603"/>
                  <a:gd name="T17" fmla="*/ 28 h 49"/>
                  <a:gd name="T18" fmla="*/ 582 w 603"/>
                  <a:gd name="T19" fmla="*/ 39 h 49"/>
                  <a:gd name="T20" fmla="*/ 582 w 603"/>
                  <a:gd name="T21" fmla="*/ 44 h 49"/>
                  <a:gd name="T22" fmla="*/ 582 w 603"/>
                  <a:gd name="T23" fmla="*/ 49 h 49"/>
                  <a:gd name="T24" fmla="*/ 603 w 603"/>
                  <a:gd name="T25" fmla="*/ 28 h 49"/>
                  <a:gd name="T26" fmla="*/ 603 w 603"/>
                  <a:gd name="T27" fmla="*/ 21 h 49"/>
                  <a:gd name="T28" fmla="*/ 582 w 603"/>
                  <a:gd name="T29" fmla="*/ 0 h 49"/>
                  <a:gd name="T30" fmla="*/ 21 w 603"/>
                  <a:gd name="T31" fmla="*/ 0 h 49"/>
                  <a:gd name="T32" fmla="*/ 0 w 603"/>
                  <a:gd name="T33" fmla="*/ 21 h 49"/>
                  <a:gd name="T34" fmla="*/ 0 w 603"/>
                  <a:gd name="T35" fmla="*/ 28 h 49"/>
                  <a:gd name="T36" fmla="*/ 21 w 603"/>
                  <a:gd name="T37" fmla="*/ 49 h 49"/>
                  <a:gd name="T38" fmla="*/ 582 w 603"/>
                  <a:gd name="T39" fmla="*/ 49 h 49"/>
                  <a:gd name="T40" fmla="*/ 582 w 603"/>
                  <a:gd name="T41" fmla="*/ 4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3" h="49">
                    <a:moveTo>
                      <a:pt x="582" y="44"/>
                    </a:moveTo>
                    <a:cubicBezTo>
                      <a:pt x="582" y="39"/>
                      <a:pt x="582" y="39"/>
                      <a:pt x="582" y="39"/>
                    </a:cubicBezTo>
                    <a:cubicBezTo>
                      <a:pt x="21" y="39"/>
                      <a:pt x="21" y="39"/>
                      <a:pt x="21" y="39"/>
                    </a:cubicBezTo>
                    <a:cubicBezTo>
                      <a:pt x="15" y="39"/>
                      <a:pt x="10" y="35"/>
                      <a:pt x="10" y="28"/>
                    </a:cubicBezTo>
                    <a:cubicBezTo>
                      <a:pt x="10" y="21"/>
                      <a:pt x="10" y="21"/>
                      <a:pt x="10" y="21"/>
                    </a:cubicBezTo>
                    <a:cubicBezTo>
                      <a:pt x="10" y="15"/>
                      <a:pt x="15" y="10"/>
                      <a:pt x="21" y="10"/>
                    </a:cubicBezTo>
                    <a:cubicBezTo>
                      <a:pt x="582" y="10"/>
                      <a:pt x="582" y="10"/>
                      <a:pt x="582" y="10"/>
                    </a:cubicBezTo>
                    <a:cubicBezTo>
                      <a:pt x="588" y="10"/>
                      <a:pt x="593" y="15"/>
                      <a:pt x="593" y="21"/>
                    </a:cubicBezTo>
                    <a:cubicBezTo>
                      <a:pt x="593" y="28"/>
                      <a:pt x="593" y="28"/>
                      <a:pt x="593" y="28"/>
                    </a:cubicBezTo>
                    <a:cubicBezTo>
                      <a:pt x="593" y="35"/>
                      <a:pt x="588" y="39"/>
                      <a:pt x="582" y="39"/>
                    </a:cubicBezTo>
                    <a:cubicBezTo>
                      <a:pt x="582" y="44"/>
                      <a:pt x="582" y="44"/>
                      <a:pt x="582" y="44"/>
                    </a:cubicBezTo>
                    <a:cubicBezTo>
                      <a:pt x="582" y="49"/>
                      <a:pt x="582" y="49"/>
                      <a:pt x="582" y="49"/>
                    </a:cubicBezTo>
                    <a:cubicBezTo>
                      <a:pt x="594" y="49"/>
                      <a:pt x="603" y="40"/>
                      <a:pt x="603" y="28"/>
                    </a:cubicBezTo>
                    <a:cubicBezTo>
                      <a:pt x="603" y="21"/>
                      <a:pt x="603" y="21"/>
                      <a:pt x="603" y="21"/>
                    </a:cubicBezTo>
                    <a:cubicBezTo>
                      <a:pt x="603" y="9"/>
                      <a:pt x="594" y="0"/>
                      <a:pt x="582" y="0"/>
                    </a:cubicBezTo>
                    <a:cubicBezTo>
                      <a:pt x="21" y="0"/>
                      <a:pt x="21" y="0"/>
                      <a:pt x="21" y="0"/>
                    </a:cubicBezTo>
                    <a:cubicBezTo>
                      <a:pt x="10" y="0"/>
                      <a:pt x="0" y="9"/>
                      <a:pt x="0" y="21"/>
                    </a:cubicBezTo>
                    <a:cubicBezTo>
                      <a:pt x="0" y="28"/>
                      <a:pt x="0" y="28"/>
                      <a:pt x="0" y="28"/>
                    </a:cubicBezTo>
                    <a:cubicBezTo>
                      <a:pt x="0" y="40"/>
                      <a:pt x="10" y="49"/>
                      <a:pt x="21" y="49"/>
                    </a:cubicBezTo>
                    <a:cubicBezTo>
                      <a:pt x="582" y="49"/>
                      <a:pt x="582" y="49"/>
                      <a:pt x="582" y="49"/>
                    </a:cubicBezTo>
                    <a:cubicBezTo>
                      <a:pt x="582" y="44"/>
                      <a:pt x="582" y="44"/>
                      <a:pt x="582" y="4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ïśḷïḓe"/>
              <p:cNvSpPr/>
              <p:nvPr/>
            </p:nvSpPr>
            <p:spPr bwMode="auto">
              <a:xfrm>
                <a:off x="4348594" y="1659461"/>
                <a:ext cx="768050" cy="31415"/>
              </a:xfrm>
              <a:prstGeom prst="rect">
                <a:avLst/>
              </a:prstGeom>
              <a:solidFill>
                <a:srgbClr val="C043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3" name="î$ḻîďê"/>
              <p:cNvSpPr/>
              <p:nvPr/>
            </p:nvSpPr>
            <p:spPr bwMode="auto">
              <a:xfrm>
                <a:off x="4348594" y="1659461"/>
                <a:ext cx="768050" cy="3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4" name="îṩľïďé"/>
              <p:cNvSpPr/>
              <p:nvPr/>
            </p:nvSpPr>
            <p:spPr bwMode="auto">
              <a:xfrm>
                <a:off x="4342095" y="1659461"/>
                <a:ext cx="774550" cy="51998"/>
              </a:xfrm>
              <a:custGeom>
                <a:avLst/>
                <a:gdLst>
                  <a:gd name="T0" fmla="*/ 6 w 715"/>
                  <a:gd name="T1" fmla="*/ 0 h 48"/>
                  <a:gd name="T2" fmla="*/ 0 w 715"/>
                  <a:gd name="T3" fmla="*/ 0 h 48"/>
                  <a:gd name="T4" fmla="*/ 0 w 715"/>
                  <a:gd name="T5" fmla="*/ 48 h 48"/>
                  <a:gd name="T6" fmla="*/ 715 w 715"/>
                  <a:gd name="T7" fmla="*/ 48 h 48"/>
                  <a:gd name="T8" fmla="*/ 715 w 715"/>
                  <a:gd name="T9" fmla="*/ 29 h 48"/>
                  <a:gd name="T10" fmla="*/ 6 w 715"/>
                  <a:gd name="T11" fmla="*/ 29 h 48"/>
                  <a:gd name="T12" fmla="*/ 6 w 715"/>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715" h="48">
                    <a:moveTo>
                      <a:pt x="6" y="0"/>
                    </a:moveTo>
                    <a:lnTo>
                      <a:pt x="0" y="0"/>
                    </a:lnTo>
                    <a:lnTo>
                      <a:pt x="0" y="48"/>
                    </a:lnTo>
                    <a:lnTo>
                      <a:pt x="715" y="48"/>
                    </a:lnTo>
                    <a:lnTo>
                      <a:pt x="715" y="29"/>
                    </a:lnTo>
                    <a:lnTo>
                      <a:pt x="6" y="29"/>
                    </a:lnTo>
                    <a:lnTo>
                      <a:pt x="6" y="0"/>
                    </a:lnTo>
                    <a:close/>
                  </a:path>
                </a:pathLst>
              </a:custGeom>
              <a:solidFill>
                <a:srgbClr val="C043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5" name="î$líḋê"/>
              <p:cNvSpPr/>
              <p:nvPr/>
            </p:nvSpPr>
            <p:spPr bwMode="auto">
              <a:xfrm>
                <a:off x="4342095" y="1659461"/>
                <a:ext cx="774550" cy="51998"/>
              </a:xfrm>
              <a:custGeom>
                <a:avLst/>
                <a:gdLst>
                  <a:gd name="T0" fmla="*/ 6 w 715"/>
                  <a:gd name="T1" fmla="*/ 0 h 48"/>
                  <a:gd name="T2" fmla="*/ 0 w 715"/>
                  <a:gd name="T3" fmla="*/ 0 h 48"/>
                  <a:gd name="T4" fmla="*/ 0 w 715"/>
                  <a:gd name="T5" fmla="*/ 48 h 48"/>
                  <a:gd name="T6" fmla="*/ 715 w 715"/>
                  <a:gd name="T7" fmla="*/ 48 h 48"/>
                  <a:gd name="T8" fmla="*/ 715 w 715"/>
                  <a:gd name="T9" fmla="*/ 29 h 48"/>
                  <a:gd name="T10" fmla="*/ 6 w 715"/>
                  <a:gd name="T11" fmla="*/ 29 h 48"/>
                  <a:gd name="T12" fmla="*/ 6 w 715"/>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715" h="48">
                    <a:moveTo>
                      <a:pt x="6" y="0"/>
                    </a:moveTo>
                    <a:lnTo>
                      <a:pt x="0" y="0"/>
                    </a:lnTo>
                    <a:lnTo>
                      <a:pt x="0" y="48"/>
                    </a:lnTo>
                    <a:lnTo>
                      <a:pt x="715" y="48"/>
                    </a:lnTo>
                    <a:lnTo>
                      <a:pt x="715" y="29"/>
                    </a:lnTo>
                    <a:lnTo>
                      <a:pt x="6" y="29"/>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6" name="isļïďé"/>
              <p:cNvSpPr/>
              <p:nvPr/>
            </p:nvSpPr>
            <p:spPr bwMode="auto">
              <a:xfrm>
                <a:off x="4326929" y="1659461"/>
                <a:ext cx="810298" cy="51998"/>
              </a:xfrm>
              <a:custGeom>
                <a:avLst/>
                <a:gdLst>
                  <a:gd name="T0" fmla="*/ 14 w 748"/>
                  <a:gd name="T1" fmla="*/ 0 h 48"/>
                  <a:gd name="T2" fmla="*/ 0 w 748"/>
                  <a:gd name="T3" fmla="*/ 0 h 48"/>
                  <a:gd name="T4" fmla="*/ 0 w 748"/>
                  <a:gd name="T5" fmla="*/ 48 h 48"/>
                  <a:gd name="T6" fmla="*/ 14 w 748"/>
                  <a:gd name="T7" fmla="*/ 48 h 48"/>
                  <a:gd name="T8" fmla="*/ 14 w 748"/>
                  <a:gd name="T9" fmla="*/ 0 h 48"/>
                  <a:gd name="T10" fmla="*/ 748 w 748"/>
                  <a:gd name="T11" fmla="*/ 0 h 48"/>
                  <a:gd name="T12" fmla="*/ 729 w 748"/>
                  <a:gd name="T13" fmla="*/ 0 h 48"/>
                  <a:gd name="T14" fmla="*/ 729 w 748"/>
                  <a:gd name="T15" fmla="*/ 29 h 48"/>
                  <a:gd name="T16" fmla="*/ 729 w 748"/>
                  <a:gd name="T17" fmla="*/ 48 h 48"/>
                  <a:gd name="T18" fmla="*/ 748 w 748"/>
                  <a:gd name="T19" fmla="*/ 48 h 48"/>
                  <a:gd name="T20" fmla="*/ 748 w 748"/>
                  <a:gd name="T21" fmla="*/ 38 h 48"/>
                  <a:gd name="T22" fmla="*/ 738 w 748"/>
                  <a:gd name="T23" fmla="*/ 38 h 48"/>
                  <a:gd name="T24" fmla="*/ 738 w 748"/>
                  <a:gd name="T25" fmla="*/ 29 h 48"/>
                  <a:gd name="T26" fmla="*/ 738 w 748"/>
                  <a:gd name="T27" fmla="*/ 38 h 48"/>
                  <a:gd name="T28" fmla="*/ 748 w 748"/>
                  <a:gd name="T29" fmla="*/ 38 h 48"/>
                  <a:gd name="T30" fmla="*/ 748 w 748"/>
                  <a:gd name="T3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8" h="48">
                    <a:moveTo>
                      <a:pt x="14" y="0"/>
                    </a:moveTo>
                    <a:lnTo>
                      <a:pt x="0" y="0"/>
                    </a:lnTo>
                    <a:lnTo>
                      <a:pt x="0" y="48"/>
                    </a:lnTo>
                    <a:lnTo>
                      <a:pt x="14" y="48"/>
                    </a:lnTo>
                    <a:lnTo>
                      <a:pt x="14" y="0"/>
                    </a:lnTo>
                    <a:close/>
                    <a:moveTo>
                      <a:pt x="748" y="0"/>
                    </a:moveTo>
                    <a:lnTo>
                      <a:pt x="729" y="0"/>
                    </a:lnTo>
                    <a:lnTo>
                      <a:pt x="729" y="29"/>
                    </a:lnTo>
                    <a:lnTo>
                      <a:pt x="729" y="48"/>
                    </a:lnTo>
                    <a:lnTo>
                      <a:pt x="748" y="48"/>
                    </a:lnTo>
                    <a:lnTo>
                      <a:pt x="748" y="38"/>
                    </a:lnTo>
                    <a:lnTo>
                      <a:pt x="738" y="38"/>
                    </a:lnTo>
                    <a:lnTo>
                      <a:pt x="738" y="29"/>
                    </a:lnTo>
                    <a:lnTo>
                      <a:pt x="738" y="38"/>
                    </a:lnTo>
                    <a:lnTo>
                      <a:pt x="748" y="38"/>
                    </a:lnTo>
                    <a:lnTo>
                      <a:pt x="748" y="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7" name="î$ḷïďê"/>
              <p:cNvSpPr/>
              <p:nvPr/>
            </p:nvSpPr>
            <p:spPr bwMode="auto">
              <a:xfrm>
                <a:off x="4326929" y="1659461"/>
                <a:ext cx="810298" cy="51998"/>
              </a:xfrm>
              <a:custGeom>
                <a:avLst/>
                <a:gdLst>
                  <a:gd name="T0" fmla="*/ 14 w 748"/>
                  <a:gd name="T1" fmla="*/ 0 h 48"/>
                  <a:gd name="T2" fmla="*/ 0 w 748"/>
                  <a:gd name="T3" fmla="*/ 0 h 48"/>
                  <a:gd name="T4" fmla="*/ 0 w 748"/>
                  <a:gd name="T5" fmla="*/ 48 h 48"/>
                  <a:gd name="T6" fmla="*/ 14 w 748"/>
                  <a:gd name="T7" fmla="*/ 48 h 48"/>
                  <a:gd name="T8" fmla="*/ 14 w 748"/>
                  <a:gd name="T9" fmla="*/ 0 h 48"/>
                  <a:gd name="T10" fmla="*/ 748 w 748"/>
                  <a:gd name="T11" fmla="*/ 0 h 48"/>
                  <a:gd name="T12" fmla="*/ 729 w 748"/>
                  <a:gd name="T13" fmla="*/ 0 h 48"/>
                  <a:gd name="T14" fmla="*/ 729 w 748"/>
                  <a:gd name="T15" fmla="*/ 29 h 48"/>
                  <a:gd name="T16" fmla="*/ 729 w 748"/>
                  <a:gd name="T17" fmla="*/ 48 h 48"/>
                  <a:gd name="T18" fmla="*/ 748 w 748"/>
                  <a:gd name="T19" fmla="*/ 48 h 48"/>
                  <a:gd name="T20" fmla="*/ 748 w 748"/>
                  <a:gd name="T21" fmla="*/ 38 h 48"/>
                  <a:gd name="T22" fmla="*/ 738 w 748"/>
                  <a:gd name="T23" fmla="*/ 38 h 48"/>
                  <a:gd name="T24" fmla="*/ 738 w 748"/>
                  <a:gd name="T25" fmla="*/ 29 h 48"/>
                  <a:gd name="T26" fmla="*/ 738 w 748"/>
                  <a:gd name="T27" fmla="*/ 38 h 48"/>
                  <a:gd name="T28" fmla="*/ 748 w 748"/>
                  <a:gd name="T29" fmla="*/ 38 h 48"/>
                  <a:gd name="T30" fmla="*/ 748 w 748"/>
                  <a:gd name="T3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8" h="48">
                    <a:moveTo>
                      <a:pt x="14" y="0"/>
                    </a:moveTo>
                    <a:lnTo>
                      <a:pt x="0" y="0"/>
                    </a:lnTo>
                    <a:lnTo>
                      <a:pt x="0" y="48"/>
                    </a:lnTo>
                    <a:lnTo>
                      <a:pt x="14" y="48"/>
                    </a:lnTo>
                    <a:lnTo>
                      <a:pt x="14" y="0"/>
                    </a:lnTo>
                    <a:moveTo>
                      <a:pt x="748" y="0"/>
                    </a:moveTo>
                    <a:lnTo>
                      <a:pt x="729" y="0"/>
                    </a:lnTo>
                    <a:lnTo>
                      <a:pt x="729" y="29"/>
                    </a:lnTo>
                    <a:lnTo>
                      <a:pt x="729" y="48"/>
                    </a:lnTo>
                    <a:lnTo>
                      <a:pt x="748" y="48"/>
                    </a:lnTo>
                    <a:lnTo>
                      <a:pt x="748" y="38"/>
                    </a:lnTo>
                    <a:lnTo>
                      <a:pt x="738" y="38"/>
                    </a:lnTo>
                    <a:lnTo>
                      <a:pt x="738" y="29"/>
                    </a:lnTo>
                    <a:lnTo>
                      <a:pt x="738" y="38"/>
                    </a:lnTo>
                    <a:lnTo>
                      <a:pt x="748" y="38"/>
                    </a:lnTo>
                    <a:lnTo>
                      <a:pt x="7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8" name="iSḷîḍê"/>
              <p:cNvSpPr/>
              <p:nvPr/>
            </p:nvSpPr>
            <p:spPr bwMode="auto">
              <a:xfrm>
                <a:off x="4326929" y="1638878"/>
                <a:ext cx="810298" cy="20582"/>
              </a:xfrm>
              <a:custGeom>
                <a:avLst/>
                <a:gdLst>
                  <a:gd name="T0" fmla="*/ 748 w 748"/>
                  <a:gd name="T1" fmla="*/ 0 h 19"/>
                  <a:gd name="T2" fmla="*/ 0 w 748"/>
                  <a:gd name="T3" fmla="*/ 0 h 19"/>
                  <a:gd name="T4" fmla="*/ 0 w 748"/>
                  <a:gd name="T5" fmla="*/ 19 h 19"/>
                  <a:gd name="T6" fmla="*/ 14 w 748"/>
                  <a:gd name="T7" fmla="*/ 19 h 19"/>
                  <a:gd name="T8" fmla="*/ 20 w 748"/>
                  <a:gd name="T9" fmla="*/ 19 h 19"/>
                  <a:gd name="T10" fmla="*/ 729 w 748"/>
                  <a:gd name="T11" fmla="*/ 19 h 19"/>
                  <a:gd name="T12" fmla="*/ 748 w 748"/>
                  <a:gd name="T13" fmla="*/ 19 h 19"/>
                  <a:gd name="T14" fmla="*/ 748 w 748"/>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8" h="19">
                    <a:moveTo>
                      <a:pt x="748" y="0"/>
                    </a:moveTo>
                    <a:lnTo>
                      <a:pt x="0" y="0"/>
                    </a:lnTo>
                    <a:lnTo>
                      <a:pt x="0" y="19"/>
                    </a:lnTo>
                    <a:lnTo>
                      <a:pt x="14" y="19"/>
                    </a:lnTo>
                    <a:lnTo>
                      <a:pt x="20" y="19"/>
                    </a:lnTo>
                    <a:lnTo>
                      <a:pt x="729" y="19"/>
                    </a:lnTo>
                    <a:lnTo>
                      <a:pt x="748" y="19"/>
                    </a:lnTo>
                    <a:lnTo>
                      <a:pt x="748" y="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9" name="iš1ïďê"/>
              <p:cNvSpPr/>
              <p:nvPr/>
            </p:nvSpPr>
            <p:spPr bwMode="auto">
              <a:xfrm>
                <a:off x="4326929" y="1638878"/>
                <a:ext cx="810298" cy="20582"/>
              </a:xfrm>
              <a:custGeom>
                <a:avLst/>
                <a:gdLst>
                  <a:gd name="T0" fmla="*/ 748 w 748"/>
                  <a:gd name="T1" fmla="*/ 0 h 19"/>
                  <a:gd name="T2" fmla="*/ 0 w 748"/>
                  <a:gd name="T3" fmla="*/ 0 h 19"/>
                  <a:gd name="T4" fmla="*/ 0 w 748"/>
                  <a:gd name="T5" fmla="*/ 19 h 19"/>
                  <a:gd name="T6" fmla="*/ 14 w 748"/>
                  <a:gd name="T7" fmla="*/ 19 h 19"/>
                  <a:gd name="T8" fmla="*/ 20 w 748"/>
                  <a:gd name="T9" fmla="*/ 19 h 19"/>
                  <a:gd name="T10" fmla="*/ 729 w 748"/>
                  <a:gd name="T11" fmla="*/ 19 h 19"/>
                  <a:gd name="T12" fmla="*/ 748 w 748"/>
                  <a:gd name="T13" fmla="*/ 19 h 19"/>
                  <a:gd name="T14" fmla="*/ 748 w 748"/>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8" h="19">
                    <a:moveTo>
                      <a:pt x="748" y="0"/>
                    </a:moveTo>
                    <a:lnTo>
                      <a:pt x="0" y="0"/>
                    </a:lnTo>
                    <a:lnTo>
                      <a:pt x="0" y="19"/>
                    </a:lnTo>
                    <a:lnTo>
                      <a:pt x="14" y="19"/>
                    </a:lnTo>
                    <a:lnTo>
                      <a:pt x="20" y="19"/>
                    </a:lnTo>
                    <a:lnTo>
                      <a:pt x="729" y="19"/>
                    </a:lnTo>
                    <a:lnTo>
                      <a:pt x="748" y="19"/>
                    </a:lnTo>
                    <a:lnTo>
                      <a:pt x="7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0" name="íşḻíḑè"/>
              <p:cNvSpPr/>
              <p:nvPr/>
            </p:nvSpPr>
            <p:spPr bwMode="auto">
              <a:xfrm>
                <a:off x="4736411" y="1568465"/>
                <a:ext cx="0" cy="81246"/>
              </a:xfrm>
              <a:custGeom>
                <a:avLst/>
                <a:gdLst>
                  <a:gd name="T0" fmla="*/ 0 h 75"/>
                  <a:gd name="T1" fmla="*/ 75 h 75"/>
                  <a:gd name="T2" fmla="*/ 0 h 75"/>
                </a:gdLst>
                <a:ahLst/>
                <a:cxnLst>
                  <a:cxn ang="0">
                    <a:pos x="0" y="T0"/>
                  </a:cxn>
                  <a:cxn ang="0">
                    <a:pos x="0" y="T1"/>
                  </a:cxn>
                  <a:cxn ang="0">
                    <a:pos x="0" y="T2"/>
                  </a:cxn>
                </a:cxnLst>
                <a:rect l="0" t="0" r="r" b="b"/>
                <a:pathLst>
                  <a:path h="75">
                    <a:moveTo>
                      <a:pt x="0" y="0"/>
                    </a:moveTo>
                    <a:lnTo>
                      <a:pt x="0" y="75"/>
                    </a:lnTo>
                    <a:lnTo>
                      <a:pt x="0" y="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1" name="iṩ1ïďé"/>
              <p:cNvSpPr/>
              <p:nvPr/>
            </p:nvSpPr>
            <p:spPr bwMode="auto">
              <a:xfrm>
                <a:off x="4736411" y="1568465"/>
                <a:ext cx="0" cy="812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2" name="íṧľidê"/>
              <p:cNvSpPr/>
              <p:nvPr/>
            </p:nvSpPr>
            <p:spPr bwMode="auto">
              <a:xfrm>
                <a:off x="4736411" y="1568465"/>
                <a:ext cx="0" cy="81246"/>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33" name="išľîḓê"/>
              <p:cNvSpPr/>
              <p:nvPr/>
            </p:nvSpPr>
            <p:spPr bwMode="auto">
              <a:xfrm>
                <a:off x="4126521" y="1568465"/>
                <a:ext cx="609890" cy="81246"/>
              </a:xfrm>
              <a:custGeom>
                <a:avLst/>
                <a:gdLst>
                  <a:gd name="T0" fmla="*/ 16 w 295"/>
                  <a:gd name="T1" fmla="*/ 39 h 39"/>
                  <a:gd name="T2" fmla="*/ 295 w 295"/>
                  <a:gd name="T3" fmla="*/ 39 h 39"/>
                  <a:gd name="T4" fmla="*/ 295 w 295"/>
                  <a:gd name="T5" fmla="*/ 0 h 39"/>
                  <a:gd name="T6" fmla="*/ 16 w 295"/>
                  <a:gd name="T7" fmla="*/ 0 h 39"/>
                  <a:gd name="T8" fmla="*/ 0 w 295"/>
                  <a:gd name="T9" fmla="*/ 16 h 39"/>
                  <a:gd name="T10" fmla="*/ 0 w 295"/>
                  <a:gd name="T11" fmla="*/ 23 h 39"/>
                  <a:gd name="T12" fmla="*/ 16 w 295"/>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295" h="39">
                    <a:moveTo>
                      <a:pt x="16" y="39"/>
                    </a:moveTo>
                    <a:cubicBezTo>
                      <a:pt x="295" y="39"/>
                      <a:pt x="295" y="39"/>
                      <a:pt x="295" y="39"/>
                    </a:cubicBezTo>
                    <a:cubicBezTo>
                      <a:pt x="295" y="0"/>
                      <a:pt x="295" y="0"/>
                      <a:pt x="295" y="0"/>
                    </a:cubicBezTo>
                    <a:cubicBezTo>
                      <a:pt x="16" y="0"/>
                      <a:pt x="16" y="0"/>
                      <a:pt x="16" y="0"/>
                    </a:cubicBezTo>
                    <a:cubicBezTo>
                      <a:pt x="7" y="0"/>
                      <a:pt x="0" y="7"/>
                      <a:pt x="0" y="16"/>
                    </a:cubicBezTo>
                    <a:cubicBezTo>
                      <a:pt x="0" y="23"/>
                      <a:pt x="0" y="23"/>
                      <a:pt x="0" y="23"/>
                    </a:cubicBezTo>
                    <a:cubicBezTo>
                      <a:pt x="0" y="32"/>
                      <a:pt x="7" y="39"/>
                      <a:pt x="16" y="39"/>
                    </a:cubicBezTo>
                    <a:close/>
                  </a:path>
                </a:pathLst>
              </a:custGeom>
              <a:solidFill>
                <a:srgbClr val="D143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4" name="î$ḷíḋè"/>
              <p:cNvSpPr/>
              <p:nvPr/>
            </p:nvSpPr>
            <p:spPr bwMode="auto">
              <a:xfrm>
                <a:off x="4126521" y="1568465"/>
                <a:ext cx="609890" cy="81246"/>
              </a:xfrm>
              <a:custGeom>
                <a:avLst/>
                <a:gdLst>
                  <a:gd name="T0" fmla="*/ 16 w 295"/>
                  <a:gd name="T1" fmla="*/ 39 h 39"/>
                  <a:gd name="T2" fmla="*/ 295 w 295"/>
                  <a:gd name="T3" fmla="*/ 39 h 39"/>
                  <a:gd name="T4" fmla="*/ 295 w 295"/>
                  <a:gd name="T5" fmla="*/ 0 h 39"/>
                  <a:gd name="T6" fmla="*/ 16 w 295"/>
                  <a:gd name="T7" fmla="*/ 0 h 39"/>
                  <a:gd name="T8" fmla="*/ 0 w 295"/>
                  <a:gd name="T9" fmla="*/ 16 h 39"/>
                  <a:gd name="T10" fmla="*/ 0 w 295"/>
                  <a:gd name="T11" fmla="*/ 23 h 39"/>
                  <a:gd name="T12" fmla="*/ 16 w 295"/>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295" h="39">
                    <a:moveTo>
                      <a:pt x="16" y="39"/>
                    </a:moveTo>
                    <a:cubicBezTo>
                      <a:pt x="295" y="39"/>
                      <a:pt x="295" y="39"/>
                      <a:pt x="295" y="39"/>
                    </a:cubicBezTo>
                    <a:cubicBezTo>
                      <a:pt x="295" y="0"/>
                      <a:pt x="295" y="0"/>
                      <a:pt x="295" y="0"/>
                    </a:cubicBezTo>
                    <a:cubicBezTo>
                      <a:pt x="16" y="0"/>
                      <a:pt x="16" y="0"/>
                      <a:pt x="16" y="0"/>
                    </a:cubicBezTo>
                    <a:cubicBezTo>
                      <a:pt x="7" y="0"/>
                      <a:pt x="0" y="7"/>
                      <a:pt x="0" y="16"/>
                    </a:cubicBezTo>
                    <a:cubicBezTo>
                      <a:pt x="0" y="23"/>
                      <a:pt x="0" y="23"/>
                      <a:pt x="0" y="23"/>
                    </a:cubicBezTo>
                    <a:cubicBezTo>
                      <a:pt x="0" y="32"/>
                      <a:pt x="7" y="39"/>
                      <a:pt x="16" y="39"/>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35" name="ïślîḋê"/>
              <p:cNvSpPr/>
              <p:nvPr/>
            </p:nvSpPr>
            <p:spPr bwMode="auto">
              <a:xfrm>
                <a:off x="4690913" y="1524050"/>
                <a:ext cx="90996" cy="44415"/>
              </a:xfrm>
              <a:custGeom>
                <a:avLst/>
                <a:gdLst>
                  <a:gd name="T0" fmla="*/ 44 w 44"/>
                  <a:gd name="T1" fmla="*/ 22 h 22"/>
                  <a:gd name="T2" fmla="*/ 0 w 44"/>
                  <a:gd name="T3" fmla="*/ 22 h 22"/>
                  <a:gd name="T4" fmla="*/ 0 w 44"/>
                  <a:gd name="T5" fmla="*/ 18 h 22"/>
                  <a:gd name="T6" fmla="*/ 17 w 44"/>
                  <a:gd name="T7" fmla="*/ 0 h 22"/>
                  <a:gd name="T8" fmla="*/ 26 w 44"/>
                  <a:gd name="T9" fmla="*/ 0 h 22"/>
                  <a:gd name="T10" fmla="*/ 44 w 44"/>
                  <a:gd name="T11" fmla="*/ 18 h 22"/>
                  <a:gd name="T12" fmla="*/ 44 w 44"/>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44" h="22">
                    <a:moveTo>
                      <a:pt x="44" y="22"/>
                    </a:moveTo>
                    <a:cubicBezTo>
                      <a:pt x="0" y="22"/>
                      <a:pt x="0" y="22"/>
                      <a:pt x="0" y="22"/>
                    </a:cubicBezTo>
                    <a:cubicBezTo>
                      <a:pt x="0" y="18"/>
                      <a:pt x="0" y="18"/>
                      <a:pt x="0" y="18"/>
                    </a:cubicBezTo>
                    <a:cubicBezTo>
                      <a:pt x="0" y="8"/>
                      <a:pt x="8" y="0"/>
                      <a:pt x="17" y="0"/>
                    </a:cubicBezTo>
                    <a:cubicBezTo>
                      <a:pt x="26" y="0"/>
                      <a:pt x="26" y="0"/>
                      <a:pt x="26" y="0"/>
                    </a:cubicBezTo>
                    <a:cubicBezTo>
                      <a:pt x="36" y="0"/>
                      <a:pt x="44" y="8"/>
                      <a:pt x="44" y="18"/>
                    </a:cubicBezTo>
                    <a:lnTo>
                      <a:pt x="44" y="22"/>
                    </a:lnTo>
                    <a:close/>
                  </a:path>
                </a:pathLst>
              </a:custGeom>
              <a:solidFill>
                <a:srgbClr val="D143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6" name="ïśļíḓè"/>
              <p:cNvSpPr/>
              <p:nvPr/>
            </p:nvSpPr>
            <p:spPr bwMode="auto">
              <a:xfrm>
                <a:off x="4690913" y="1524050"/>
                <a:ext cx="90996" cy="44415"/>
              </a:xfrm>
              <a:custGeom>
                <a:avLst/>
                <a:gdLst>
                  <a:gd name="T0" fmla="*/ 44 w 44"/>
                  <a:gd name="T1" fmla="*/ 22 h 22"/>
                  <a:gd name="T2" fmla="*/ 0 w 44"/>
                  <a:gd name="T3" fmla="*/ 22 h 22"/>
                  <a:gd name="T4" fmla="*/ 0 w 44"/>
                  <a:gd name="T5" fmla="*/ 18 h 22"/>
                  <a:gd name="T6" fmla="*/ 17 w 44"/>
                  <a:gd name="T7" fmla="*/ 0 h 22"/>
                  <a:gd name="T8" fmla="*/ 26 w 44"/>
                  <a:gd name="T9" fmla="*/ 0 h 22"/>
                  <a:gd name="T10" fmla="*/ 44 w 44"/>
                  <a:gd name="T11" fmla="*/ 18 h 22"/>
                  <a:gd name="T12" fmla="*/ 44 w 44"/>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44" h="22">
                    <a:moveTo>
                      <a:pt x="44" y="22"/>
                    </a:moveTo>
                    <a:cubicBezTo>
                      <a:pt x="0" y="22"/>
                      <a:pt x="0" y="22"/>
                      <a:pt x="0" y="22"/>
                    </a:cubicBezTo>
                    <a:cubicBezTo>
                      <a:pt x="0" y="18"/>
                      <a:pt x="0" y="18"/>
                      <a:pt x="0" y="18"/>
                    </a:cubicBezTo>
                    <a:cubicBezTo>
                      <a:pt x="0" y="8"/>
                      <a:pt x="8" y="0"/>
                      <a:pt x="17" y="0"/>
                    </a:cubicBezTo>
                    <a:cubicBezTo>
                      <a:pt x="26" y="0"/>
                      <a:pt x="26" y="0"/>
                      <a:pt x="26" y="0"/>
                    </a:cubicBezTo>
                    <a:cubicBezTo>
                      <a:pt x="36" y="0"/>
                      <a:pt x="44" y="8"/>
                      <a:pt x="44" y="18"/>
                    </a:cubicBezTo>
                    <a:lnTo>
                      <a:pt x="44" y="22"/>
                    </a:ln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37" name="íşliḓè"/>
              <p:cNvSpPr/>
              <p:nvPr/>
            </p:nvSpPr>
            <p:spPr bwMode="auto">
              <a:xfrm>
                <a:off x="5190308" y="3066649"/>
                <a:ext cx="0" cy="111578"/>
              </a:xfrm>
              <a:custGeom>
                <a:avLst/>
                <a:gdLst>
                  <a:gd name="T0" fmla="*/ 0 h 103"/>
                  <a:gd name="T1" fmla="*/ 103 h 103"/>
                  <a:gd name="T2" fmla="*/ 0 h 103"/>
                </a:gdLst>
                <a:ahLst/>
                <a:cxnLst>
                  <a:cxn ang="0">
                    <a:pos x="0" y="T0"/>
                  </a:cxn>
                  <a:cxn ang="0">
                    <a:pos x="0" y="T1"/>
                  </a:cxn>
                  <a:cxn ang="0">
                    <a:pos x="0" y="T2"/>
                  </a:cxn>
                </a:cxnLst>
                <a:rect l="0" t="0" r="r" b="b"/>
                <a:pathLst>
                  <a:path h="103">
                    <a:moveTo>
                      <a:pt x="0" y="0"/>
                    </a:moveTo>
                    <a:lnTo>
                      <a:pt x="0" y="103"/>
                    </a:lnTo>
                    <a:lnTo>
                      <a:pt x="0" y="0"/>
                    </a:lnTo>
                    <a:close/>
                  </a:path>
                </a:pathLst>
              </a:custGeom>
              <a:solidFill>
                <a:srgbClr val="C68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8" name="îŝlïdé"/>
              <p:cNvSpPr/>
              <p:nvPr/>
            </p:nvSpPr>
            <p:spPr bwMode="auto">
              <a:xfrm>
                <a:off x="5190308" y="3066649"/>
                <a:ext cx="0" cy="11157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9" name="íṧľîḍé"/>
              <p:cNvSpPr/>
              <p:nvPr/>
            </p:nvSpPr>
            <p:spPr bwMode="auto">
              <a:xfrm>
                <a:off x="5190308" y="3066649"/>
                <a:ext cx="0" cy="111578"/>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40" name="íşlíďè"/>
              <p:cNvSpPr/>
              <p:nvPr/>
            </p:nvSpPr>
            <p:spPr bwMode="auto">
              <a:xfrm>
                <a:off x="4282514" y="3059066"/>
                <a:ext cx="0" cy="123495"/>
              </a:xfrm>
              <a:custGeom>
                <a:avLst/>
                <a:gdLst>
                  <a:gd name="T0" fmla="*/ 0 h 114"/>
                  <a:gd name="T1" fmla="*/ 114 h 114"/>
                  <a:gd name="T2" fmla="*/ 0 h 114"/>
                </a:gdLst>
                <a:ahLst/>
                <a:cxnLst>
                  <a:cxn ang="0">
                    <a:pos x="0" y="T0"/>
                  </a:cxn>
                  <a:cxn ang="0">
                    <a:pos x="0" y="T1"/>
                  </a:cxn>
                  <a:cxn ang="0">
                    <a:pos x="0" y="T2"/>
                  </a:cxn>
                </a:cxnLst>
                <a:rect l="0" t="0" r="r" b="b"/>
                <a:pathLst>
                  <a:path h="114">
                    <a:moveTo>
                      <a:pt x="0" y="0"/>
                    </a:moveTo>
                    <a:lnTo>
                      <a:pt x="0" y="114"/>
                    </a:lnTo>
                    <a:lnTo>
                      <a:pt x="0" y="0"/>
                    </a:lnTo>
                    <a:close/>
                  </a:path>
                </a:pathLst>
              </a:custGeom>
              <a:solidFill>
                <a:srgbClr val="C68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1" name="iSľiďê"/>
              <p:cNvSpPr/>
              <p:nvPr/>
            </p:nvSpPr>
            <p:spPr bwMode="auto">
              <a:xfrm>
                <a:off x="4282514" y="3059066"/>
                <a:ext cx="0" cy="12349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2" name="ïṡ1ïḍe"/>
              <p:cNvSpPr/>
              <p:nvPr/>
            </p:nvSpPr>
            <p:spPr bwMode="auto">
              <a:xfrm>
                <a:off x="4282514" y="3059066"/>
                <a:ext cx="0" cy="123495"/>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43" name="ïṥľiḋê"/>
              <p:cNvSpPr/>
              <p:nvPr/>
            </p:nvSpPr>
            <p:spPr bwMode="auto">
              <a:xfrm>
                <a:off x="5568374" y="2674500"/>
                <a:ext cx="83413" cy="161410"/>
              </a:xfrm>
              <a:custGeom>
                <a:avLst/>
                <a:gdLst>
                  <a:gd name="T0" fmla="*/ 40 w 40"/>
                  <a:gd name="T1" fmla="*/ 0 h 78"/>
                  <a:gd name="T2" fmla="*/ 40 w 40"/>
                  <a:gd name="T3" fmla="*/ 60 h 78"/>
                  <a:gd name="T4" fmla="*/ 20 w 40"/>
                  <a:gd name="T5" fmla="*/ 78 h 78"/>
                  <a:gd name="T6" fmla="*/ 0 w 40"/>
                  <a:gd name="T7" fmla="*/ 60 h 78"/>
                  <a:gd name="T8" fmla="*/ 0 w 40"/>
                  <a:gd name="T9" fmla="*/ 14 h 78"/>
                </a:gdLst>
                <a:ahLst/>
                <a:cxnLst>
                  <a:cxn ang="0">
                    <a:pos x="T0" y="T1"/>
                  </a:cxn>
                  <a:cxn ang="0">
                    <a:pos x="T2" y="T3"/>
                  </a:cxn>
                  <a:cxn ang="0">
                    <a:pos x="T4" y="T5"/>
                  </a:cxn>
                  <a:cxn ang="0">
                    <a:pos x="T6" y="T7"/>
                  </a:cxn>
                  <a:cxn ang="0">
                    <a:pos x="T8" y="T9"/>
                  </a:cxn>
                </a:cxnLst>
                <a:rect l="0" t="0" r="r" b="b"/>
                <a:pathLst>
                  <a:path w="40" h="78">
                    <a:moveTo>
                      <a:pt x="40" y="0"/>
                    </a:moveTo>
                    <a:cubicBezTo>
                      <a:pt x="40" y="60"/>
                      <a:pt x="40" y="60"/>
                      <a:pt x="40" y="60"/>
                    </a:cubicBezTo>
                    <a:cubicBezTo>
                      <a:pt x="40" y="70"/>
                      <a:pt x="31" y="78"/>
                      <a:pt x="20" y="78"/>
                    </a:cubicBezTo>
                    <a:cubicBezTo>
                      <a:pt x="9" y="78"/>
                      <a:pt x="0" y="70"/>
                      <a:pt x="0" y="60"/>
                    </a:cubicBezTo>
                    <a:cubicBezTo>
                      <a:pt x="0" y="14"/>
                      <a:pt x="0" y="14"/>
                      <a:pt x="0" y="14"/>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4" name="íṧḻîḍê"/>
              <p:cNvSpPr/>
              <p:nvPr/>
            </p:nvSpPr>
            <p:spPr bwMode="auto">
              <a:xfrm>
                <a:off x="5568374" y="2674500"/>
                <a:ext cx="83413" cy="161410"/>
              </a:xfrm>
              <a:custGeom>
                <a:avLst/>
                <a:gdLst>
                  <a:gd name="T0" fmla="*/ 40 w 40"/>
                  <a:gd name="T1" fmla="*/ 0 h 78"/>
                  <a:gd name="T2" fmla="*/ 40 w 40"/>
                  <a:gd name="T3" fmla="*/ 60 h 78"/>
                  <a:gd name="T4" fmla="*/ 20 w 40"/>
                  <a:gd name="T5" fmla="*/ 78 h 78"/>
                  <a:gd name="T6" fmla="*/ 0 w 40"/>
                  <a:gd name="T7" fmla="*/ 60 h 78"/>
                  <a:gd name="T8" fmla="*/ 0 w 40"/>
                  <a:gd name="T9" fmla="*/ 14 h 78"/>
                </a:gdLst>
                <a:ahLst/>
                <a:cxnLst>
                  <a:cxn ang="0">
                    <a:pos x="T0" y="T1"/>
                  </a:cxn>
                  <a:cxn ang="0">
                    <a:pos x="T2" y="T3"/>
                  </a:cxn>
                  <a:cxn ang="0">
                    <a:pos x="T4" y="T5"/>
                  </a:cxn>
                  <a:cxn ang="0">
                    <a:pos x="T6" y="T7"/>
                  </a:cxn>
                  <a:cxn ang="0">
                    <a:pos x="T8" y="T9"/>
                  </a:cxn>
                </a:cxnLst>
                <a:rect l="0" t="0" r="r" b="b"/>
                <a:pathLst>
                  <a:path w="40" h="78">
                    <a:moveTo>
                      <a:pt x="40" y="0"/>
                    </a:moveTo>
                    <a:cubicBezTo>
                      <a:pt x="40" y="60"/>
                      <a:pt x="40" y="60"/>
                      <a:pt x="40" y="60"/>
                    </a:cubicBezTo>
                    <a:cubicBezTo>
                      <a:pt x="40" y="70"/>
                      <a:pt x="31" y="78"/>
                      <a:pt x="20" y="78"/>
                    </a:cubicBezTo>
                    <a:cubicBezTo>
                      <a:pt x="9" y="78"/>
                      <a:pt x="0" y="70"/>
                      <a:pt x="0" y="60"/>
                    </a:cubicBezTo>
                    <a:cubicBezTo>
                      <a:pt x="0" y="14"/>
                      <a:pt x="0" y="14"/>
                      <a:pt x="0" y="14"/>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45" name="iṩļïḑe"/>
              <p:cNvSpPr/>
              <p:nvPr/>
            </p:nvSpPr>
            <p:spPr bwMode="auto">
              <a:xfrm>
                <a:off x="5405882" y="2749246"/>
                <a:ext cx="633722" cy="8774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246" name="íṧlîďè"/>
              <p:cNvSpPr/>
              <p:nvPr/>
            </p:nvSpPr>
            <p:spPr bwMode="auto">
              <a:xfrm>
                <a:off x="5405882" y="2749246"/>
                <a:ext cx="633722" cy="87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47" name="íṣľíḋe"/>
              <p:cNvSpPr/>
              <p:nvPr/>
            </p:nvSpPr>
            <p:spPr bwMode="auto">
              <a:xfrm>
                <a:off x="5395049" y="2738414"/>
                <a:ext cx="655388" cy="898044"/>
              </a:xfrm>
              <a:custGeom>
                <a:avLst/>
                <a:gdLst>
                  <a:gd name="T0" fmla="*/ 595 w 605"/>
                  <a:gd name="T1" fmla="*/ 820 h 829"/>
                  <a:gd name="T2" fmla="*/ 595 w 605"/>
                  <a:gd name="T3" fmla="*/ 810 h 829"/>
                  <a:gd name="T4" fmla="*/ 19 w 605"/>
                  <a:gd name="T5" fmla="*/ 810 h 829"/>
                  <a:gd name="T6" fmla="*/ 19 w 605"/>
                  <a:gd name="T7" fmla="*/ 20 h 829"/>
                  <a:gd name="T8" fmla="*/ 586 w 605"/>
                  <a:gd name="T9" fmla="*/ 20 h 829"/>
                  <a:gd name="T10" fmla="*/ 586 w 605"/>
                  <a:gd name="T11" fmla="*/ 820 h 829"/>
                  <a:gd name="T12" fmla="*/ 595 w 605"/>
                  <a:gd name="T13" fmla="*/ 820 h 829"/>
                  <a:gd name="T14" fmla="*/ 595 w 605"/>
                  <a:gd name="T15" fmla="*/ 810 h 829"/>
                  <a:gd name="T16" fmla="*/ 595 w 605"/>
                  <a:gd name="T17" fmla="*/ 820 h 829"/>
                  <a:gd name="T18" fmla="*/ 605 w 605"/>
                  <a:gd name="T19" fmla="*/ 820 h 829"/>
                  <a:gd name="T20" fmla="*/ 605 w 605"/>
                  <a:gd name="T21" fmla="*/ 0 h 829"/>
                  <a:gd name="T22" fmla="*/ 0 w 605"/>
                  <a:gd name="T23" fmla="*/ 0 h 829"/>
                  <a:gd name="T24" fmla="*/ 0 w 605"/>
                  <a:gd name="T25" fmla="*/ 829 h 829"/>
                  <a:gd name="T26" fmla="*/ 605 w 605"/>
                  <a:gd name="T27" fmla="*/ 829 h 829"/>
                  <a:gd name="T28" fmla="*/ 605 w 605"/>
                  <a:gd name="T29" fmla="*/ 820 h 829"/>
                  <a:gd name="T30" fmla="*/ 595 w 605"/>
                  <a:gd name="T31" fmla="*/ 820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5" h="829">
                    <a:moveTo>
                      <a:pt x="595" y="820"/>
                    </a:moveTo>
                    <a:lnTo>
                      <a:pt x="595" y="810"/>
                    </a:lnTo>
                    <a:lnTo>
                      <a:pt x="19" y="810"/>
                    </a:lnTo>
                    <a:lnTo>
                      <a:pt x="19" y="20"/>
                    </a:lnTo>
                    <a:lnTo>
                      <a:pt x="586" y="20"/>
                    </a:lnTo>
                    <a:lnTo>
                      <a:pt x="586" y="820"/>
                    </a:lnTo>
                    <a:lnTo>
                      <a:pt x="595" y="820"/>
                    </a:lnTo>
                    <a:lnTo>
                      <a:pt x="595" y="810"/>
                    </a:lnTo>
                    <a:lnTo>
                      <a:pt x="595" y="820"/>
                    </a:lnTo>
                    <a:lnTo>
                      <a:pt x="605" y="820"/>
                    </a:lnTo>
                    <a:lnTo>
                      <a:pt x="605" y="0"/>
                    </a:lnTo>
                    <a:lnTo>
                      <a:pt x="0" y="0"/>
                    </a:lnTo>
                    <a:lnTo>
                      <a:pt x="0" y="829"/>
                    </a:lnTo>
                    <a:lnTo>
                      <a:pt x="605" y="829"/>
                    </a:lnTo>
                    <a:lnTo>
                      <a:pt x="605" y="820"/>
                    </a:lnTo>
                    <a:lnTo>
                      <a:pt x="595" y="82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8" name="îṥľíḋê"/>
              <p:cNvSpPr/>
              <p:nvPr/>
            </p:nvSpPr>
            <p:spPr bwMode="auto">
              <a:xfrm>
                <a:off x="5395049" y="2738414"/>
                <a:ext cx="655388" cy="898044"/>
              </a:xfrm>
              <a:custGeom>
                <a:avLst/>
                <a:gdLst>
                  <a:gd name="T0" fmla="*/ 595 w 605"/>
                  <a:gd name="T1" fmla="*/ 820 h 829"/>
                  <a:gd name="T2" fmla="*/ 595 w 605"/>
                  <a:gd name="T3" fmla="*/ 810 h 829"/>
                  <a:gd name="T4" fmla="*/ 19 w 605"/>
                  <a:gd name="T5" fmla="*/ 810 h 829"/>
                  <a:gd name="T6" fmla="*/ 19 w 605"/>
                  <a:gd name="T7" fmla="*/ 20 h 829"/>
                  <a:gd name="T8" fmla="*/ 586 w 605"/>
                  <a:gd name="T9" fmla="*/ 20 h 829"/>
                  <a:gd name="T10" fmla="*/ 586 w 605"/>
                  <a:gd name="T11" fmla="*/ 820 h 829"/>
                  <a:gd name="T12" fmla="*/ 595 w 605"/>
                  <a:gd name="T13" fmla="*/ 820 h 829"/>
                  <a:gd name="T14" fmla="*/ 595 w 605"/>
                  <a:gd name="T15" fmla="*/ 810 h 829"/>
                  <a:gd name="T16" fmla="*/ 595 w 605"/>
                  <a:gd name="T17" fmla="*/ 820 h 829"/>
                  <a:gd name="T18" fmla="*/ 605 w 605"/>
                  <a:gd name="T19" fmla="*/ 820 h 829"/>
                  <a:gd name="T20" fmla="*/ 605 w 605"/>
                  <a:gd name="T21" fmla="*/ 0 h 829"/>
                  <a:gd name="T22" fmla="*/ 0 w 605"/>
                  <a:gd name="T23" fmla="*/ 0 h 829"/>
                  <a:gd name="T24" fmla="*/ 0 w 605"/>
                  <a:gd name="T25" fmla="*/ 829 h 829"/>
                  <a:gd name="T26" fmla="*/ 605 w 605"/>
                  <a:gd name="T27" fmla="*/ 829 h 829"/>
                  <a:gd name="T28" fmla="*/ 605 w 605"/>
                  <a:gd name="T29" fmla="*/ 820 h 829"/>
                  <a:gd name="T30" fmla="*/ 595 w 605"/>
                  <a:gd name="T31" fmla="*/ 820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5" h="829">
                    <a:moveTo>
                      <a:pt x="595" y="820"/>
                    </a:moveTo>
                    <a:lnTo>
                      <a:pt x="595" y="810"/>
                    </a:lnTo>
                    <a:lnTo>
                      <a:pt x="19" y="810"/>
                    </a:lnTo>
                    <a:lnTo>
                      <a:pt x="19" y="20"/>
                    </a:lnTo>
                    <a:lnTo>
                      <a:pt x="586" y="20"/>
                    </a:lnTo>
                    <a:lnTo>
                      <a:pt x="586" y="820"/>
                    </a:lnTo>
                    <a:lnTo>
                      <a:pt x="595" y="820"/>
                    </a:lnTo>
                    <a:lnTo>
                      <a:pt x="595" y="810"/>
                    </a:lnTo>
                    <a:lnTo>
                      <a:pt x="595" y="820"/>
                    </a:lnTo>
                    <a:lnTo>
                      <a:pt x="605" y="820"/>
                    </a:lnTo>
                    <a:lnTo>
                      <a:pt x="605" y="0"/>
                    </a:lnTo>
                    <a:lnTo>
                      <a:pt x="0" y="0"/>
                    </a:lnTo>
                    <a:lnTo>
                      <a:pt x="0" y="829"/>
                    </a:lnTo>
                    <a:lnTo>
                      <a:pt x="605" y="829"/>
                    </a:lnTo>
                    <a:lnTo>
                      <a:pt x="605" y="820"/>
                    </a:lnTo>
                    <a:lnTo>
                      <a:pt x="595" y="8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9" name="ïŝliďé"/>
              <p:cNvSpPr/>
              <p:nvPr/>
            </p:nvSpPr>
            <p:spPr bwMode="auto">
              <a:xfrm>
                <a:off x="5568374" y="2610586"/>
                <a:ext cx="318486" cy="111578"/>
              </a:xfrm>
              <a:custGeom>
                <a:avLst/>
                <a:gdLst>
                  <a:gd name="T0" fmla="*/ 0 w 154"/>
                  <a:gd name="T1" fmla="*/ 46 h 54"/>
                  <a:gd name="T2" fmla="*/ 0 w 154"/>
                  <a:gd name="T3" fmla="*/ 41 h 54"/>
                  <a:gd name="T4" fmla="*/ 50 w 154"/>
                  <a:gd name="T5" fmla="*/ 0 h 54"/>
                  <a:gd name="T6" fmla="*/ 96 w 154"/>
                  <a:gd name="T7" fmla="*/ 0 h 54"/>
                  <a:gd name="T8" fmla="*/ 154 w 154"/>
                  <a:gd name="T9" fmla="*/ 48 h 54"/>
                  <a:gd name="T10" fmla="*/ 154 w 154"/>
                  <a:gd name="T11" fmla="*/ 54 h 54"/>
                  <a:gd name="T12" fmla="*/ 40 w 15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154" h="54">
                    <a:moveTo>
                      <a:pt x="0" y="46"/>
                    </a:moveTo>
                    <a:cubicBezTo>
                      <a:pt x="0" y="41"/>
                      <a:pt x="0" y="41"/>
                      <a:pt x="0" y="41"/>
                    </a:cubicBezTo>
                    <a:cubicBezTo>
                      <a:pt x="0" y="13"/>
                      <a:pt x="22" y="0"/>
                      <a:pt x="50" y="0"/>
                    </a:cubicBezTo>
                    <a:cubicBezTo>
                      <a:pt x="96" y="0"/>
                      <a:pt x="96" y="0"/>
                      <a:pt x="96" y="0"/>
                    </a:cubicBezTo>
                    <a:cubicBezTo>
                      <a:pt x="128" y="0"/>
                      <a:pt x="154" y="16"/>
                      <a:pt x="154" y="48"/>
                    </a:cubicBezTo>
                    <a:cubicBezTo>
                      <a:pt x="154" y="54"/>
                      <a:pt x="154" y="54"/>
                      <a:pt x="154" y="54"/>
                    </a:cubicBezTo>
                    <a:cubicBezTo>
                      <a:pt x="40" y="54"/>
                      <a:pt x="40" y="54"/>
                      <a:pt x="40" y="54"/>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0" name="îṧlïďè"/>
              <p:cNvSpPr/>
              <p:nvPr/>
            </p:nvSpPr>
            <p:spPr bwMode="auto">
              <a:xfrm>
                <a:off x="5568374" y="2610586"/>
                <a:ext cx="318486" cy="111578"/>
              </a:xfrm>
              <a:custGeom>
                <a:avLst/>
                <a:gdLst>
                  <a:gd name="T0" fmla="*/ 0 w 154"/>
                  <a:gd name="T1" fmla="*/ 46 h 54"/>
                  <a:gd name="T2" fmla="*/ 0 w 154"/>
                  <a:gd name="T3" fmla="*/ 41 h 54"/>
                  <a:gd name="T4" fmla="*/ 50 w 154"/>
                  <a:gd name="T5" fmla="*/ 0 h 54"/>
                  <a:gd name="T6" fmla="*/ 96 w 154"/>
                  <a:gd name="T7" fmla="*/ 0 h 54"/>
                  <a:gd name="T8" fmla="*/ 154 w 154"/>
                  <a:gd name="T9" fmla="*/ 48 h 54"/>
                  <a:gd name="T10" fmla="*/ 154 w 154"/>
                  <a:gd name="T11" fmla="*/ 54 h 54"/>
                  <a:gd name="T12" fmla="*/ 40 w 15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154" h="54">
                    <a:moveTo>
                      <a:pt x="0" y="46"/>
                    </a:moveTo>
                    <a:cubicBezTo>
                      <a:pt x="0" y="41"/>
                      <a:pt x="0" y="41"/>
                      <a:pt x="0" y="41"/>
                    </a:cubicBezTo>
                    <a:cubicBezTo>
                      <a:pt x="0" y="13"/>
                      <a:pt x="22" y="0"/>
                      <a:pt x="50" y="0"/>
                    </a:cubicBezTo>
                    <a:cubicBezTo>
                      <a:pt x="96" y="0"/>
                      <a:pt x="96" y="0"/>
                      <a:pt x="96" y="0"/>
                    </a:cubicBezTo>
                    <a:cubicBezTo>
                      <a:pt x="128" y="0"/>
                      <a:pt x="154" y="16"/>
                      <a:pt x="154" y="48"/>
                    </a:cubicBezTo>
                    <a:cubicBezTo>
                      <a:pt x="154" y="54"/>
                      <a:pt x="154" y="54"/>
                      <a:pt x="154" y="54"/>
                    </a:cubicBezTo>
                    <a:cubicBezTo>
                      <a:pt x="40" y="54"/>
                      <a:pt x="40" y="54"/>
                      <a:pt x="40" y="54"/>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51" name="iṡḷiďe"/>
              <p:cNvSpPr/>
              <p:nvPr/>
            </p:nvSpPr>
            <p:spPr bwMode="auto">
              <a:xfrm>
                <a:off x="5453546" y="2823993"/>
                <a:ext cx="536227" cy="57414"/>
              </a:xfrm>
              <a:prstGeom prst="rect">
                <a:avLst/>
              </a:prstGeom>
              <a:solidFill>
                <a:srgbClr val="FFD67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52" name="ï$ļïďé"/>
              <p:cNvSpPr/>
              <p:nvPr/>
            </p:nvSpPr>
            <p:spPr bwMode="auto">
              <a:xfrm>
                <a:off x="5804531" y="2695082"/>
                <a:ext cx="82330" cy="196075"/>
              </a:xfrm>
              <a:custGeom>
                <a:avLst/>
                <a:gdLst>
                  <a:gd name="T0" fmla="*/ 40 w 40"/>
                  <a:gd name="T1" fmla="*/ 7 h 95"/>
                  <a:gd name="T2" fmla="*/ 40 w 40"/>
                  <a:gd name="T3" fmla="*/ 76 h 95"/>
                  <a:gd name="T4" fmla="*/ 20 w 40"/>
                  <a:gd name="T5" fmla="*/ 95 h 95"/>
                  <a:gd name="T6" fmla="*/ 0 w 40"/>
                  <a:gd name="T7" fmla="*/ 76 h 95"/>
                  <a:gd name="T8" fmla="*/ 0 w 40"/>
                  <a:gd name="T9" fmla="*/ 0 h 95"/>
                </a:gdLst>
                <a:ahLst/>
                <a:cxnLst>
                  <a:cxn ang="0">
                    <a:pos x="T0" y="T1"/>
                  </a:cxn>
                  <a:cxn ang="0">
                    <a:pos x="T2" y="T3"/>
                  </a:cxn>
                  <a:cxn ang="0">
                    <a:pos x="T4" y="T5"/>
                  </a:cxn>
                  <a:cxn ang="0">
                    <a:pos x="T6" y="T7"/>
                  </a:cxn>
                  <a:cxn ang="0">
                    <a:pos x="T8" y="T9"/>
                  </a:cxn>
                </a:cxnLst>
                <a:rect l="0" t="0" r="r" b="b"/>
                <a:pathLst>
                  <a:path w="40" h="95">
                    <a:moveTo>
                      <a:pt x="40" y="7"/>
                    </a:moveTo>
                    <a:cubicBezTo>
                      <a:pt x="40" y="76"/>
                      <a:pt x="40" y="76"/>
                      <a:pt x="40" y="76"/>
                    </a:cubicBezTo>
                    <a:cubicBezTo>
                      <a:pt x="40" y="87"/>
                      <a:pt x="31" y="95"/>
                      <a:pt x="20" y="95"/>
                    </a:cubicBezTo>
                    <a:cubicBezTo>
                      <a:pt x="9" y="95"/>
                      <a:pt x="0" y="87"/>
                      <a:pt x="0" y="76"/>
                    </a:cubicBezTo>
                    <a:cubicBezTo>
                      <a:pt x="0" y="0"/>
                      <a:pt x="0" y="0"/>
                      <a:pt x="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3" name="íSļïdê"/>
              <p:cNvSpPr/>
              <p:nvPr/>
            </p:nvSpPr>
            <p:spPr bwMode="auto">
              <a:xfrm>
                <a:off x="5804531" y="2695082"/>
                <a:ext cx="82330" cy="196075"/>
              </a:xfrm>
              <a:custGeom>
                <a:avLst/>
                <a:gdLst>
                  <a:gd name="T0" fmla="*/ 40 w 40"/>
                  <a:gd name="T1" fmla="*/ 7 h 95"/>
                  <a:gd name="T2" fmla="*/ 40 w 40"/>
                  <a:gd name="T3" fmla="*/ 76 h 95"/>
                  <a:gd name="T4" fmla="*/ 20 w 40"/>
                  <a:gd name="T5" fmla="*/ 95 h 95"/>
                  <a:gd name="T6" fmla="*/ 0 w 40"/>
                  <a:gd name="T7" fmla="*/ 76 h 95"/>
                  <a:gd name="T8" fmla="*/ 0 w 40"/>
                  <a:gd name="T9" fmla="*/ 0 h 95"/>
                </a:gdLst>
                <a:ahLst/>
                <a:cxnLst>
                  <a:cxn ang="0">
                    <a:pos x="T0" y="T1"/>
                  </a:cxn>
                  <a:cxn ang="0">
                    <a:pos x="T2" y="T3"/>
                  </a:cxn>
                  <a:cxn ang="0">
                    <a:pos x="T4" y="T5"/>
                  </a:cxn>
                  <a:cxn ang="0">
                    <a:pos x="T6" y="T7"/>
                  </a:cxn>
                  <a:cxn ang="0">
                    <a:pos x="T8" y="T9"/>
                  </a:cxn>
                </a:cxnLst>
                <a:rect l="0" t="0" r="r" b="b"/>
                <a:pathLst>
                  <a:path w="40" h="95">
                    <a:moveTo>
                      <a:pt x="40" y="7"/>
                    </a:moveTo>
                    <a:cubicBezTo>
                      <a:pt x="40" y="76"/>
                      <a:pt x="40" y="76"/>
                      <a:pt x="40" y="76"/>
                    </a:cubicBezTo>
                    <a:cubicBezTo>
                      <a:pt x="40" y="87"/>
                      <a:pt x="31" y="95"/>
                      <a:pt x="20" y="95"/>
                    </a:cubicBezTo>
                    <a:cubicBezTo>
                      <a:pt x="9" y="95"/>
                      <a:pt x="0" y="87"/>
                      <a:pt x="0" y="76"/>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54" name="îṧlîdê"/>
              <p:cNvSpPr/>
              <p:nvPr/>
            </p:nvSpPr>
            <p:spPr bwMode="auto">
              <a:xfrm>
                <a:off x="5721118" y="2691832"/>
                <a:ext cx="83413" cy="199325"/>
              </a:xfrm>
              <a:custGeom>
                <a:avLst/>
                <a:gdLst>
                  <a:gd name="T0" fmla="*/ 40 w 40"/>
                  <a:gd name="T1" fmla="*/ 2 h 97"/>
                  <a:gd name="T2" fmla="*/ 40 w 40"/>
                  <a:gd name="T3" fmla="*/ 78 h 97"/>
                  <a:gd name="T4" fmla="*/ 20 w 40"/>
                  <a:gd name="T5" fmla="*/ 97 h 97"/>
                  <a:gd name="T6" fmla="*/ 0 w 40"/>
                  <a:gd name="T7" fmla="*/ 78 h 97"/>
                  <a:gd name="T8" fmla="*/ 0 w 40"/>
                  <a:gd name="T9" fmla="*/ 0 h 97"/>
                </a:gdLst>
                <a:ahLst/>
                <a:cxnLst>
                  <a:cxn ang="0">
                    <a:pos x="T0" y="T1"/>
                  </a:cxn>
                  <a:cxn ang="0">
                    <a:pos x="T2" y="T3"/>
                  </a:cxn>
                  <a:cxn ang="0">
                    <a:pos x="T4" y="T5"/>
                  </a:cxn>
                  <a:cxn ang="0">
                    <a:pos x="T6" y="T7"/>
                  </a:cxn>
                  <a:cxn ang="0">
                    <a:pos x="T8" y="T9"/>
                  </a:cxn>
                </a:cxnLst>
                <a:rect l="0" t="0" r="r" b="b"/>
                <a:pathLst>
                  <a:path w="40" h="97">
                    <a:moveTo>
                      <a:pt x="40" y="2"/>
                    </a:moveTo>
                    <a:cubicBezTo>
                      <a:pt x="40" y="78"/>
                      <a:pt x="40" y="78"/>
                      <a:pt x="40" y="78"/>
                    </a:cubicBezTo>
                    <a:cubicBezTo>
                      <a:pt x="40" y="89"/>
                      <a:pt x="31" y="97"/>
                      <a:pt x="20" y="97"/>
                    </a:cubicBezTo>
                    <a:cubicBezTo>
                      <a:pt x="9" y="97"/>
                      <a:pt x="0" y="89"/>
                      <a:pt x="0" y="78"/>
                    </a:cubicBezTo>
                    <a:cubicBezTo>
                      <a:pt x="0" y="0"/>
                      <a:pt x="0" y="0"/>
                      <a:pt x="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5" name="ï$ḻîḋe"/>
              <p:cNvSpPr/>
              <p:nvPr/>
            </p:nvSpPr>
            <p:spPr bwMode="auto">
              <a:xfrm>
                <a:off x="5721118" y="2691832"/>
                <a:ext cx="83413" cy="199325"/>
              </a:xfrm>
              <a:custGeom>
                <a:avLst/>
                <a:gdLst>
                  <a:gd name="T0" fmla="*/ 40 w 40"/>
                  <a:gd name="T1" fmla="*/ 2 h 97"/>
                  <a:gd name="T2" fmla="*/ 40 w 40"/>
                  <a:gd name="T3" fmla="*/ 78 h 97"/>
                  <a:gd name="T4" fmla="*/ 20 w 40"/>
                  <a:gd name="T5" fmla="*/ 97 h 97"/>
                  <a:gd name="T6" fmla="*/ 0 w 40"/>
                  <a:gd name="T7" fmla="*/ 78 h 97"/>
                  <a:gd name="T8" fmla="*/ 0 w 40"/>
                  <a:gd name="T9" fmla="*/ 0 h 97"/>
                </a:gdLst>
                <a:ahLst/>
                <a:cxnLst>
                  <a:cxn ang="0">
                    <a:pos x="T0" y="T1"/>
                  </a:cxn>
                  <a:cxn ang="0">
                    <a:pos x="T2" y="T3"/>
                  </a:cxn>
                  <a:cxn ang="0">
                    <a:pos x="T4" y="T5"/>
                  </a:cxn>
                  <a:cxn ang="0">
                    <a:pos x="T6" y="T7"/>
                  </a:cxn>
                  <a:cxn ang="0">
                    <a:pos x="T8" y="T9"/>
                  </a:cxn>
                </a:cxnLst>
                <a:rect l="0" t="0" r="r" b="b"/>
                <a:pathLst>
                  <a:path w="40" h="97">
                    <a:moveTo>
                      <a:pt x="40" y="2"/>
                    </a:moveTo>
                    <a:cubicBezTo>
                      <a:pt x="40" y="78"/>
                      <a:pt x="40" y="78"/>
                      <a:pt x="40" y="78"/>
                    </a:cubicBezTo>
                    <a:cubicBezTo>
                      <a:pt x="40" y="89"/>
                      <a:pt x="31" y="97"/>
                      <a:pt x="20" y="97"/>
                    </a:cubicBezTo>
                    <a:cubicBezTo>
                      <a:pt x="9" y="97"/>
                      <a:pt x="0" y="89"/>
                      <a:pt x="0" y="78"/>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56" name="iṡḷïḋê"/>
              <p:cNvSpPr/>
              <p:nvPr/>
            </p:nvSpPr>
            <p:spPr bwMode="auto">
              <a:xfrm>
                <a:off x="5638788" y="2689666"/>
                <a:ext cx="82330" cy="201491"/>
              </a:xfrm>
              <a:custGeom>
                <a:avLst/>
                <a:gdLst>
                  <a:gd name="T0" fmla="*/ 40 w 40"/>
                  <a:gd name="T1" fmla="*/ 3 h 98"/>
                  <a:gd name="T2" fmla="*/ 40 w 40"/>
                  <a:gd name="T3" fmla="*/ 79 h 98"/>
                  <a:gd name="T4" fmla="*/ 20 w 40"/>
                  <a:gd name="T5" fmla="*/ 98 h 98"/>
                  <a:gd name="T6" fmla="*/ 0 w 40"/>
                  <a:gd name="T7" fmla="*/ 79 h 98"/>
                  <a:gd name="T8" fmla="*/ 0 w 40"/>
                  <a:gd name="T9" fmla="*/ 0 h 98"/>
                </a:gdLst>
                <a:ahLst/>
                <a:cxnLst>
                  <a:cxn ang="0">
                    <a:pos x="T0" y="T1"/>
                  </a:cxn>
                  <a:cxn ang="0">
                    <a:pos x="T2" y="T3"/>
                  </a:cxn>
                  <a:cxn ang="0">
                    <a:pos x="T4" y="T5"/>
                  </a:cxn>
                  <a:cxn ang="0">
                    <a:pos x="T6" y="T7"/>
                  </a:cxn>
                  <a:cxn ang="0">
                    <a:pos x="T8" y="T9"/>
                  </a:cxn>
                </a:cxnLst>
                <a:rect l="0" t="0" r="r" b="b"/>
                <a:pathLst>
                  <a:path w="40" h="98">
                    <a:moveTo>
                      <a:pt x="40" y="3"/>
                    </a:moveTo>
                    <a:cubicBezTo>
                      <a:pt x="40" y="79"/>
                      <a:pt x="40" y="79"/>
                      <a:pt x="40" y="79"/>
                    </a:cubicBezTo>
                    <a:cubicBezTo>
                      <a:pt x="40" y="90"/>
                      <a:pt x="31" y="98"/>
                      <a:pt x="20" y="98"/>
                    </a:cubicBezTo>
                    <a:cubicBezTo>
                      <a:pt x="9" y="98"/>
                      <a:pt x="0" y="90"/>
                      <a:pt x="0" y="79"/>
                    </a:cubicBezTo>
                    <a:cubicBezTo>
                      <a:pt x="0" y="0"/>
                      <a:pt x="0" y="0"/>
                      <a:pt x="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7" name="íṩļiḍê"/>
              <p:cNvSpPr/>
              <p:nvPr/>
            </p:nvSpPr>
            <p:spPr bwMode="auto">
              <a:xfrm>
                <a:off x="5638788" y="2689666"/>
                <a:ext cx="82330" cy="201491"/>
              </a:xfrm>
              <a:custGeom>
                <a:avLst/>
                <a:gdLst>
                  <a:gd name="T0" fmla="*/ 40 w 40"/>
                  <a:gd name="T1" fmla="*/ 3 h 98"/>
                  <a:gd name="T2" fmla="*/ 40 w 40"/>
                  <a:gd name="T3" fmla="*/ 79 h 98"/>
                  <a:gd name="T4" fmla="*/ 20 w 40"/>
                  <a:gd name="T5" fmla="*/ 98 h 98"/>
                  <a:gd name="T6" fmla="*/ 0 w 40"/>
                  <a:gd name="T7" fmla="*/ 79 h 98"/>
                  <a:gd name="T8" fmla="*/ 0 w 40"/>
                  <a:gd name="T9" fmla="*/ 0 h 98"/>
                </a:gdLst>
                <a:ahLst/>
                <a:cxnLst>
                  <a:cxn ang="0">
                    <a:pos x="T0" y="T1"/>
                  </a:cxn>
                  <a:cxn ang="0">
                    <a:pos x="T2" y="T3"/>
                  </a:cxn>
                  <a:cxn ang="0">
                    <a:pos x="T4" y="T5"/>
                  </a:cxn>
                  <a:cxn ang="0">
                    <a:pos x="T6" y="T7"/>
                  </a:cxn>
                  <a:cxn ang="0">
                    <a:pos x="T8" y="T9"/>
                  </a:cxn>
                </a:cxnLst>
                <a:rect l="0" t="0" r="r" b="b"/>
                <a:pathLst>
                  <a:path w="40" h="98">
                    <a:moveTo>
                      <a:pt x="40" y="3"/>
                    </a:moveTo>
                    <a:cubicBezTo>
                      <a:pt x="40" y="79"/>
                      <a:pt x="40" y="79"/>
                      <a:pt x="40" y="79"/>
                    </a:cubicBezTo>
                    <a:cubicBezTo>
                      <a:pt x="40" y="90"/>
                      <a:pt x="31" y="98"/>
                      <a:pt x="20" y="98"/>
                    </a:cubicBezTo>
                    <a:cubicBezTo>
                      <a:pt x="9" y="98"/>
                      <a:pt x="0" y="90"/>
                      <a:pt x="0" y="79"/>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58" name="íšḻîďê"/>
              <p:cNvSpPr/>
              <p:nvPr/>
            </p:nvSpPr>
            <p:spPr bwMode="auto">
              <a:xfrm>
                <a:off x="3792868" y="3385135"/>
                <a:ext cx="317403" cy="132161"/>
              </a:xfrm>
              <a:custGeom>
                <a:avLst/>
                <a:gdLst>
                  <a:gd name="T0" fmla="*/ 154 w 154"/>
                  <a:gd name="T1" fmla="*/ 64 h 64"/>
                  <a:gd name="T2" fmla="*/ 154 w 154"/>
                  <a:gd name="T3" fmla="*/ 51 h 64"/>
                  <a:gd name="T4" fmla="*/ 104 w 154"/>
                  <a:gd name="T5" fmla="*/ 0 h 64"/>
                  <a:gd name="T6" fmla="*/ 58 w 154"/>
                  <a:gd name="T7" fmla="*/ 0 h 64"/>
                  <a:gd name="T8" fmla="*/ 0 w 154"/>
                  <a:gd name="T9" fmla="*/ 58 h 64"/>
                  <a:gd name="T10" fmla="*/ 0 w 154"/>
                  <a:gd name="T11" fmla="*/ 64 h 64"/>
                  <a:gd name="T12" fmla="*/ 114 w 1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54" h="64">
                    <a:moveTo>
                      <a:pt x="154" y="64"/>
                    </a:moveTo>
                    <a:cubicBezTo>
                      <a:pt x="154" y="51"/>
                      <a:pt x="154" y="51"/>
                      <a:pt x="154" y="51"/>
                    </a:cubicBezTo>
                    <a:cubicBezTo>
                      <a:pt x="154" y="23"/>
                      <a:pt x="132" y="0"/>
                      <a:pt x="104" y="0"/>
                    </a:cubicBezTo>
                    <a:cubicBezTo>
                      <a:pt x="58" y="0"/>
                      <a:pt x="58" y="0"/>
                      <a:pt x="58" y="0"/>
                    </a:cubicBezTo>
                    <a:cubicBezTo>
                      <a:pt x="26" y="0"/>
                      <a:pt x="0" y="26"/>
                      <a:pt x="0" y="58"/>
                    </a:cubicBezTo>
                    <a:cubicBezTo>
                      <a:pt x="0" y="64"/>
                      <a:pt x="0" y="64"/>
                      <a:pt x="0" y="64"/>
                    </a:cubicBezTo>
                    <a:cubicBezTo>
                      <a:pt x="114" y="64"/>
                      <a:pt x="114" y="64"/>
                      <a:pt x="114" y="64"/>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9" name="ïŝḷíḍe"/>
              <p:cNvSpPr/>
              <p:nvPr/>
            </p:nvSpPr>
            <p:spPr bwMode="auto">
              <a:xfrm>
                <a:off x="3792868" y="3385135"/>
                <a:ext cx="317403" cy="132161"/>
              </a:xfrm>
              <a:custGeom>
                <a:avLst/>
                <a:gdLst>
                  <a:gd name="T0" fmla="*/ 154 w 154"/>
                  <a:gd name="T1" fmla="*/ 64 h 64"/>
                  <a:gd name="T2" fmla="*/ 154 w 154"/>
                  <a:gd name="T3" fmla="*/ 51 h 64"/>
                  <a:gd name="T4" fmla="*/ 104 w 154"/>
                  <a:gd name="T5" fmla="*/ 0 h 64"/>
                  <a:gd name="T6" fmla="*/ 58 w 154"/>
                  <a:gd name="T7" fmla="*/ 0 h 64"/>
                  <a:gd name="T8" fmla="*/ 0 w 154"/>
                  <a:gd name="T9" fmla="*/ 58 h 64"/>
                  <a:gd name="T10" fmla="*/ 0 w 154"/>
                  <a:gd name="T11" fmla="*/ 64 h 64"/>
                  <a:gd name="T12" fmla="*/ 114 w 1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54" h="64">
                    <a:moveTo>
                      <a:pt x="154" y="64"/>
                    </a:moveTo>
                    <a:cubicBezTo>
                      <a:pt x="154" y="51"/>
                      <a:pt x="154" y="51"/>
                      <a:pt x="154" y="51"/>
                    </a:cubicBezTo>
                    <a:cubicBezTo>
                      <a:pt x="154" y="23"/>
                      <a:pt x="132" y="0"/>
                      <a:pt x="104" y="0"/>
                    </a:cubicBezTo>
                    <a:cubicBezTo>
                      <a:pt x="58" y="0"/>
                      <a:pt x="58" y="0"/>
                      <a:pt x="58" y="0"/>
                    </a:cubicBezTo>
                    <a:cubicBezTo>
                      <a:pt x="26" y="0"/>
                      <a:pt x="0" y="26"/>
                      <a:pt x="0" y="58"/>
                    </a:cubicBezTo>
                    <a:cubicBezTo>
                      <a:pt x="0" y="64"/>
                      <a:pt x="0" y="64"/>
                      <a:pt x="0" y="64"/>
                    </a:cubicBezTo>
                    <a:cubicBezTo>
                      <a:pt x="114" y="64"/>
                      <a:pt x="114" y="64"/>
                      <a:pt x="114" y="64"/>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60" name="iṡlïḋé"/>
              <p:cNvSpPr/>
              <p:nvPr/>
            </p:nvSpPr>
            <p:spPr bwMode="auto">
              <a:xfrm>
                <a:off x="3792868" y="3485881"/>
                <a:ext cx="82330" cy="200408"/>
              </a:xfrm>
              <a:custGeom>
                <a:avLst/>
                <a:gdLst>
                  <a:gd name="T0" fmla="*/ 0 w 40"/>
                  <a:gd name="T1" fmla="*/ 9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9"/>
                    </a:moveTo>
                    <a:cubicBezTo>
                      <a:pt x="0" y="78"/>
                      <a:pt x="0" y="78"/>
                      <a:pt x="0" y="78"/>
                    </a:cubicBezTo>
                    <a:cubicBezTo>
                      <a:pt x="0" y="88"/>
                      <a:pt x="9" y="97"/>
                      <a:pt x="20" y="97"/>
                    </a:cubicBezTo>
                    <a:cubicBezTo>
                      <a:pt x="31" y="97"/>
                      <a:pt x="40" y="88"/>
                      <a:pt x="40" y="78"/>
                    </a:cubicBezTo>
                    <a:cubicBezTo>
                      <a:pt x="40" y="0"/>
                      <a:pt x="40" y="0"/>
                      <a:pt x="4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1" name="í$1íḓé"/>
              <p:cNvSpPr/>
              <p:nvPr/>
            </p:nvSpPr>
            <p:spPr bwMode="auto">
              <a:xfrm>
                <a:off x="3792868" y="3485881"/>
                <a:ext cx="82330" cy="200408"/>
              </a:xfrm>
              <a:custGeom>
                <a:avLst/>
                <a:gdLst>
                  <a:gd name="T0" fmla="*/ 0 w 40"/>
                  <a:gd name="T1" fmla="*/ 9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9"/>
                    </a:moveTo>
                    <a:cubicBezTo>
                      <a:pt x="0" y="78"/>
                      <a:pt x="0" y="78"/>
                      <a:pt x="0" y="78"/>
                    </a:cubicBezTo>
                    <a:cubicBezTo>
                      <a:pt x="0" y="88"/>
                      <a:pt x="9" y="97"/>
                      <a:pt x="20" y="97"/>
                    </a:cubicBezTo>
                    <a:cubicBezTo>
                      <a:pt x="31" y="97"/>
                      <a:pt x="40" y="88"/>
                      <a:pt x="40" y="78"/>
                    </a:cubicBezTo>
                    <a:cubicBezTo>
                      <a:pt x="40" y="0"/>
                      <a:pt x="40" y="0"/>
                      <a:pt x="4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62" name="ïśḻïḍé"/>
              <p:cNvSpPr/>
              <p:nvPr/>
            </p:nvSpPr>
            <p:spPr bwMode="auto">
              <a:xfrm>
                <a:off x="3875198" y="3485881"/>
                <a:ext cx="82330" cy="200408"/>
              </a:xfrm>
              <a:custGeom>
                <a:avLst/>
                <a:gdLst>
                  <a:gd name="T0" fmla="*/ 0 w 40"/>
                  <a:gd name="T1" fmla="*/ 0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0"/>
                    </a:moveTo>
                    <a:cubicBezTo>
                      <a:pt x="0" y="78"/>
                      <a:pt x="0" y="78"/>
                      <a:pt x="0" y="78"/>
                    </a:cubicBezTo>
                    <a:cubicBezTo>
                      <a:pt x="0" y="88"/>
                      <a:pt x="9" y="97"/>
                      <a:pt x="20" y="97"/>
                    </a:cubicBezTo>
                    <a:cubicBezTo>
                      <a:pt x="31" y="97"/>
                      <a:pt x="40" y="88"/>
                      <a:pt x="40" y="78"/>
                    </a:cubicBezTo>
                    <a:cubicBezTo>
                      <a:pt x="40" y="0"/>
                      <a:pt x="40" y="0"/>
                      <a:pt x="4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3" name="íśľíḋe"/>
              <p:cNvSpPr/>
              <p:nvPr/>
            </p:nvSpPr>
            <p:spPr bwMode="auto">
              <a:xfrm>
                <a:off x="3875198" y="3485881"/>
                <a:ext cx="82330" cy="200408"/>
              </a:xfrm>
              <a:custGeom>
                <a:avLst/>
                <a:gdLst>
                  <a:gd name="T0" fmla="*/ 0 w 40"/>
                  <a:gd name="T1" fmla="*/ 0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0"/>
                    </a:moveTo>
                    <a:cubicBezTo>
                      <a:pt x="0" y="78"/>
                      <a:pt x="0" y="78"/>
                      <a:pt x="0" y="78"/>
                    </a:cubicBezTo>
                    <a:cubicBezTo>
                      <a:pt x="0" y="88"/>
                      <a:pt x="9" y="97"/>
                      <a:pt x="20" y="97"/>
                    </a:cubicBezTo>
                    <a:cubicBezTo>
                      <a:pt x="31" y="97"/>
                      <a:pt x="40" y="88"/>
                      <a:pt x="40" y="78"/>
                    </a:cubicBezTo>
                    <a:cubicBezTo>
                      <a:pt x="40" y="0"/>
                      <a:pt x="40" y="0"/>
                      <a:pt x="4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64" name="i$ľiḓè"/>
              <p:cNvSpPr/>
              <p:nvPr/>
            </p:nvSpPr>
            <p:spPr bwMode="auto">
              <a:xfrm>
                <a:off x="3964028" y="3451216"/>
                <a:ext cx="225324" cy="82330"/>
              </a:xfrm>
              <a:custGeom>
                <a:avLst/>
                <a:gdLst>
                  <a:gd name="T0" fmla="*/ 0 w 109"/>
                  <a:gd name="T1" fmla="*/ 40 h 40"/>
                  <a:gd name="T2" fmla="*/ 91 w 109"/>
                  <a:gd name="T3" fmla="*/ 40 h 40"/>
                  <a:gd name="T4" fmla="*/ 109 w 109"/>
                  <a:gd name="T5" fmla="*/ 20 h 40"/>
                  <a:gd name="T6" fmla="*/ 91 w 109"/>
                  <a:gd name="T7" fmla="*/ 0 h 40"/>
                  <a:gd name="T8" fmla="*/ 64 w 109"/>
                  <a:gd name="T9" fmla="*/ 0 h 40"/>
                </a:gdLst>
                <a:ahLst/>
                <a:cxnLst>
                  <a:cxn ang="0">
                    <a:pos x="T0" y="T1"/>
                  </a:cxn>
                  <a:cxn ang="0">
                    <a:pos x="T2" y="T3"/>
                  </a:cxn>
                  <a:cxn ang="0">
                    <a:pos x="T4" y="T5"/>
                  </a:cxn>
                  <a:cxn ang="0">
                    <a:pos x="T6" y="T7"/>
                  </a:cxn>
                  <a:cxn ang="0">
                    <a:pos x="T8" y="T9"/>
                  </a:cxn>
                </a:cxnLst>
                <a:rect l="0" t="0" r="r" b="b"/>
                <a:pathLst>
                  <a:path w="109" h="40">
                    <a:moveTo>
                      <a:pt x="0" y="40"/>
                    </a:moveTo>
                    <a:cubicBezTo>
                      <a:pt x="91" y="40"/>
                      <a:pt x="91" y="40"/>
                      <a:pt x="91" y="40"/>
                    </a:cubicBezTo>
                    <a:cubicBezTo>
                      <a:pt x="101" y="40"/>
                      <a:pt x="109" y="31"/>
                      <a:pt x="109" y="20"/>
                    </a:cubicBezTo>
                    <a:cubicBezTo>
                      <a:pt x="109" y="9"/>
                      <a:pt x="101" y="0"/>
                      <a:pt x="91" y="0"/>
                    </a:cubicBezTo>
                    <a:cubicBezTo>
                      <a:pt x="64" y="0"/>
                      <a:pt x="64" y="0"/>
                      <a:pt x="64"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5" name="îšḻîḓê"/>
              <p:cNvSpPr/>
              <p:nvPr/>
            </p:nvSpPr>
            <p:spPr bwMode="auto">
              <a:xfrm>
                <a:off x="3964028" y="3451216"/>
                <a:ext cx="225324" cy="82330"/>
              </a:xfrm>
              <a:custGeom>
                <a:avLst/>
                <a:gdLst>
                  <a:gd name="T0" fmla="*/ 0 w 109"/>
                  <a:gd name="T1" fmla="*/ 40 h 40"/>
                  <a:gd name="T2" fmla="*/ 91 w 109"/>
                  <a:gd name="T3" fmla="*/ 40 h 40"/>
                  <a:gd name="T4" fmla="*/ 109 w 109"/>
                  <a:gd name="T5" fmla="*/ 20 h 40"/>
                  <a:gd name="T6" fmla="*/ 91 w 109"/>
                  <a:gd name="T7" fmla="*/ 0 h 40"/>
                  <a:gd name="T8" fmla="*/ 64 w 109"/>
                  <a:gd name="T9" fmla="*/ 0 h 40"/>
                </a:gdLst>
                <a:ahLst/>
                <a:cxnLst>
                  <a:cxn ang="0">
                    <a:pos x="T0" y="T1"/>
                  </a:cxn>
                  <a:cxn ang="0">
                    <a:pos x="T2" y="T3"/>
                  </a:cxn>
                  <a:cxn ang="0">
                    <a:pos x="T4" y="T5"/>
                  </a:cxn>
                  <a:cxn ang="0">
                    <a:pos x="T6" y="T7"/>
                  </a:cxn>
                  <a:cxn ang="0">
                    <a:pos x="T8" y="T9"/>
                  </a:cxn>
                </a:cxnLst>
                <a:rect l="0" t="0" r="r" b="b"/>
                <a:pathLst>
                  <a:path w="109" h="40">
                    <a:moveTo>
                      <a:pt x="0" y="40"/>
                    </a:moveTo>
                    <a:cubicBezTo>
                      <a:pt x="91" y="40"/>
                      <a:pt x="91" y="40"/>
                      <a:pt x="91" y="40"/>
                    </a:cubicBezTo>
                    <a:cubicBezTo>
                      <a:pt x="101" y="40"/>
                      <a:pt x="109" y="31"/>
                      <a:pt x="109" y="20"/>
                    </a:cubicBezTo>
                    <a:cubicBezTo>
                      <a:pt x="109" y="9"/>
                      <a:pt x="101" y="0"/>
                      <a:pt x="91" y="0"/>
                    </a:cubicBezTo>
                    <a:cubicBezTo>
                      <a:pt x="64" y="0"/>
                      <a:pt x="64" y="0"/>
                      <a:pt x="64"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66" name="îṣlïďe"/>
              <p:cNvSpPr/>
              <p:nvPr/>
            </p:nvSpPr>
            <p:spPr bwMode="auto">
              <a:xfrm>
                <a:off x="3957528" y="3477215"/>
                <a:ext cx="82330" cy="209074"/>
              </a:xfrm>
              <a:custGeom>
                <a:avLst/>
                <a:gdLst>
                  <a:gd name="T0" fmla="*/ 0 w 40"/>
                  <a:gd name="T1" fmla="*/ 4 h 101"/>
                  <a:gd name="T2" fmla="*/ 0 w 40"/>
                  <a:gd name="T3" fmla="*/ 79 h 101"/>
                  <a:gd name="T4" fmla="*/ 20 w 40"/>
                  <a:gd name="T5" fmla="*/ 101 h 101"/>
                  <a:gd name="T6" fmla="*/ 40 w 40"/>
                  <a:gd name="T7" fmla="*/ 82 h 101"/>
                  <a:gd name="T8" fmla="*/ 40 w 40"/>
                  <a:gd name="T9" fmla="*/ 0 h 101"/>
                </a:gdLst>
                <a:ahLst/>
                <a:cxnLst>
                  <a:cxn ang="0">
                    <a:pos x="T0" y="T1"/>
                  </a:cxn>
                  <a:cxn ang="0">
                    <a:pos x="T2" y="T3"/>
                  </a:cxn>
                  <a:cxn ang="0">
                    <a:pos x="T4" y="T5"/>
                  </a:cxn>
                  <a:cxn ang="0">
                    <a:pos x="T6" y="T7"/>
                  </a:cxn>
                  <a:cxn ang="0">
                    <a:pos x="T8" y="T9"/>
                  </a:cxn>
                </a:cxnLst>
                <a:rect l="0" t="0" r="r" b="b"/>
                <a:pathLst>
                  <a:path w="40" h="101">
                    <a:moveTo>
                      <a:pt x="0" y="4"/>
                    </a:moveTo>
                    <a:cubicBezTo>
                      <a:pt x="0" y="79"/>
                      <a:pt x="0" y="79"/>
                      <a:pt x="0" y="79"/>
                    </a:cubicBezTo>
                    <a:cubicBezTo>
                      <a:pt x="0" y="92"/>
                      <a:pt x="9" y="101"/>
                      <a:pt x="20" y="101"/>
                    </a:cubicBezTo>
                    <a:cubicBezTo>
                      <a:pt x="31" y="101"/>
                      <a:pt x="40" y="92"/>
                      <a:pt x="40" y="82"/>
                    </a:cubicBezTo>
                    <a:cubicBezTo>
                      <a:pt x="40" y="0"/>
                      <a:pt x="40" y="0"/>
                      <a:pt x="4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7" name="ïs1íďé"/>
              <p:cNvSpPr/>
              <p:nvPr/>
            </p:nvSpPr>
            <p:spPr bwMode="auto">
              <a:xfrm>
                <a:off x="3957528" y="3477215"/>
                <a:ext cx="82330" cy="209074"/>
              </a:xfrm>
              <a:custGeom>
                <a:avLst/>
                <a:gdLst>
                  <a:gd name="T0" fmla="*/ 0 w 40"/>
                  <a:gd name="T1" fmla="*/ 4 h 101"/>
                  <a:gd name="T2" fmla="*/ 0 w 40"/>
                  <a:gd name="T3" fmla="*/ 79 h 101"/>
                  <a:gd name="T4" fmla="*/ 20 w 40"/>
                  <a:gd name="T5" fmla="*/ 101 h 101"/>
                  <a:gd name="T6" fmla="*/ 40 w 40"/>
                  <a:gd name="T7" fmla="*/ 82 h 101"/>
                  <a:gd name="T8" fmla="*/ 40 w 40"/>
                  <a:gd name="T9" fmla="*/ 0 h 101"/>
                </a:gdLst>
                <a:ahLst/>
                <a:cxnLst>
                  <a:cxn ang="0">
                    <a:pos x="T0" y="T1"/>
                  </a:cxn>
                  <a:cxn ang="0">
                    <a:pos x="T2" y="T3"/>
                  </a:cxn>
                  <a:cxn ang="0">
                    <a:pos x="T4" y="T5"/>
                  </a:cxn>
                  <a:cxn ang="0">
                    <a:pos x="T6" y="T7"/>
                  </a:cxn>
                  <a:cxn ang="0">
                    <a:pos x="T8" y="T9"/>
                  </a:cxn>
                </a:cxnLst>
                <a:rect l="0" t="0" r="r" b="b"/>
                <a:pathLst>
                  <a:path w="40" h="101">
                    <a:moveTo>
                      <a:pt x="0" y="4"/>
                    </a:moveTo>
                    <a:cubicBezTo>
                      <a:pt x="0" y="79"/>
                      <a:pt x="0" y="79"/>
                      <a:pt x="0" y="79"/>
                    </a:cubicBezTo>
                    <a:cubicBezTo>
                      <a:pt x="0" y="92"/>
                      <a:pt x="9" y="101"/>
                      <a:pt x="20" y="101"/>
                    </a:cubicBezTo>
                    <a:cubicBezTo>
                      <a:pt x="31" y="101"/>
                      <a:pt x="40" y="92"/>
                      <a:pt x="40" y="82"/>
                    </a:cubicBezTo>
                    <a:cubicBezTo>
                      <a:pt x="40" y="0"/>
                      <a:pt x="40" y="0"/>
                      <a:pt x="4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68" name="ï$ľiďe"/>
              <p:cNvSpPr/>
              <p:nvPr/>
            </p:nvSpPr>
            <p:spPr bwMode="auto">
              <a:xfrm>
                <a:off x="5502294" y="3107814"/>
                <a:ext cx="151660" cy="154910"/>
              </a:xfrm>
              <a:custGeom>
                <a:avLst/>
                <a:gdLst>
                  <a:gd name="T0" fmla="*/ 67 w 73"/>
                  <a:gd name="T1" fmla="*/ 0 h 75"/>
                  <a:gd name="T2" fmla="*/ 73 w 73"/>
                  <a:gd name="T3" fmla="*/ 0 h 75"/>
                  <a:gd name="T4" fmla="*/ 73 w 73"/>
                  <a:gd name="T5" fmla="*/ 75 h 75"/>
                  <a:gd name="T6" fmla="*/ 54 w 73"/>
                  <a:gd name="T7" fmla="*/ 75 h 75"/>
                  <a:gd name="T8" fmla="*/ 54 w 73"/>
                  <a:gd name="T9" fmla="*/ 41 h 75"/>
                  <a:gd name="T10" fmla="*/ 38 w 73"/>
                  <a:gd name="T11" fmla="*/ 58 h 75"/>
                  <a:gd name="T12" fmla="*/ 36 w 73"/>
                  <a:gd name="T13" fmla="*/ 58 h 75"/>
                  <a:gd name="T14" fmla="*/ 20 w 73"/>
                  <a:gd name="T15" fmla="*/ 41 h 75"/>
                  <a:gd name="T16" fmla="*/ 20 w 73"/>
                  <a:gd name="T17" fmla="*/ 75 h 75"/>
                  <a:gd name="T18" fmla="*/ 0 w 73"/>
                  <a:gd name="T19" fmla="*/ 75 h 75"/>
                  <a:gd name="T20" fmla="*/ 0 w 73"/>
                  <a:gd name="T21" fmla="*/ 0 h 75"/>
                  <a:gd name="T22" fmla="*/ 7 w 73"/>
                  <a:gd name="T23" fmla="*/ 0 h 75"/>
                  <a:gd name="T24" fmla="*/ 37 w 73"/>
                  <a:gd name="T25" fmla="*/ 32 h 75"/>
                  <a:gd name="T26" fmla="*/ 67 w 73"/>
                  <a:gd name="T2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75">
                    <a:moveTo>
                      <a:pt x="67" y="0"/>
                    </a:moveTo>
                    <a:cubicBezTo>
                      <a:pt x="73" y="0"/>
                      <a:pt x="73" y="0"/>
                      <a:pt x="73" y="0"/>
                    </a:cubicBezTo>
                    <a:cubicBezTo>
                      <a:pt x="73" y="75"/>
                      <a:pt x="73" y="75"/>
                      <a:pt x="73" y="75"/>
                    </a:cubicBezTo>
                    <a:cubicBezTo>
                      <a:pt x="67" y="75"/>
                      <a:pt x="60" y="75"/>
                      <a:pt x="54" y="75"/>
                    </a:cubicBezTo>
                    <a:cubicBezTo>
                      <a:pt x="54" y="41"/>
                      <a:pt x="54" y="41"/>
                      <a:pt x="54" y="41"/>
                    </a:cubicBezTo>
                    <a:cubicBezTo>
                      <a:pt x="38" y="58"/>
                      <a:pt x="38" y="58"/>
                      <a:pt x="38" y="58"/>
                    </a:cubicBezTo>
                    <a:cubicBezTo>
                      <a:pt x="36" y="58"/>
                      <a:pt x="36" y="58"/>
                      <a:pt x="36" y="58"/>
                    </a:cubicBezTo>
                    <a:cubicBezTo>
                      <a:pt x="20" y="41"/>
                      <a:pt x="20" y="41"/>
                      <a:pt x="20" y="41"/>
                    </a:cubicBezTo>
                    <a:cubicBezTo>
                      <a:pt x="20" y="75"/>
                      <a:pt x="20" y="75"/>
                      <a:pt x="20" y="75"/>
                    </a:cubicBezTo>
                    <a:cubicBezTo>
                      <a:pt x="13" y="75"/>
                      <a:pt x="7" y="75"/>
                      <a:pt x="0" y="75"/>
                    </a:cubicBezTo>
                    <a:cubicBezTo>
                      <a:pt x="0" y="0"/>
                      <a:pt x="0" y="0"/>
                      <a:pt x="0" y="0"/>
                    </a:cubicBezTo>
                    <a:cubicBezTo>
                      <a:pt x="7" y="0"/>
                      <a:pt x="7" y="0"/>
                      <a:pt x="7" y="0"/>
                    </a:cubicBezTo>
                    <a:cubicBezTo>
                      <a:pt x="37" y="32"/>
                      <a:pt x="37" y="32"/>
                      <a:pt x="37" y="32"/>
                    </a:cubicBezTo>
                    <a:lnTo>
                      <a:pt x="67" y="0"/>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9" name="îş1iḓe"/>
              <p:cNvSpPr/>
              <p:nvPr/>
            </p:nvSpPr>
            <p:spPr bwMode="auto">
              <a:xfrm>
                <a:off x="5695119" y="3107814"/>
                <a:ext cx="119161" cy="154910"/>
              </a:xfrm>
              <a:custGeom>
                <a:avLst/>
                <a:gdLst>
                  <a:gd name="T0" fmla="*/ 49 w 58"/>
                  <a:gd name="T1" fmla="*/ 36 h 75"/>
                  <a:gd name="T2" fmla="*/ 58 w 58"/>
                  <a:gd name="T3" fmla="*/ 51 h 75"/>
                  <a:gd name="T4" fmla="*/ 35 w 58"/>
                  <a:gd name="T5" fmla="*/ 75 h 75"/>
                  <a:gd name="T6" fmla="*/ 0 w 58"/>
                  <a:gd name="T7" fmla="*/ 75 h 75"/>
                  <a:gd name="T8" fmla="*/ 0 w 58"/>
                  <a:gd name="T9" fmla="*/ 0 h 75"/>
                  <a:gd name="T10" fmla="*/ 32 w 58"/>
                  <a:gd name="T11" fmla="*/ 0 h 75"/>
                  <a:gd name="T12" fmla="*/ 55 w 58"/>
                  <a:gd name="T13" fmla="*/ 23 h 75"/>
                  <a:gd name="T14" fmla="*/ 49 w 58"/>
                  <a:gd name="T15" fmla="*/ 36 h 75"/>
                  <a:gd name="T16" fmla="*/ 18 w 58"/>
                  <a:gd name="T17" fmla="*/ 17 h 75"/>
                  <a:gd name="T18" fmla="*/ 18 w 58"/>
                  <a:gd name="T19" fmla="*/ 29 h 75"/>
                  <a:gd name="T20" fmla="*/ 30 w 58"/>
                  <a:gd name="T21" fmla="*/ 29 h 75"/>
                  <a:gd name="T22" fmla="*/ 30 w 58"/>
                  <a:gd name="T23" fmla="*/ 17 h 75"/>
                  <a:gd name="T24" fmla="*/ 18 w 58"/>
                  <a:gd name="T25" fmla="*/ 17 h 75"/>
                  <a:gd name="T26" fmla="*/ 18 w 58"/>
                  <a:gd name="T27" fmla="*/ 45 h 75"/>
                  <a:gd name="T28" fmla="*/ 18 w 58"/>
                  <a:gd name="T29" fmla="*/ 58 h 75"/>
                  <a:gd name="T30" fmla="*/ 33 w 58"/>
                  <a:gd name="T31" fmla="*/ 58 h 75"/>
                  <a:gd name="T32" fmla="*/ 33 w 58"/>
                  <a:gd name="T33" fmla="*/ 45 h 75"/>
                  <a:gd name="T34" fmla="*/ 18 w 58"/>
                  <a:gd name="T35" fmla="*/ 4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75">
                    <a:moveTo>
                      <a:pt x="49" y="36"/>
                    </a:moveTo>
                    <a:cubicBezTo>
                      <a:pt x="55" y="39"/>
                      <a:pt x="58" y="45"/>
                      <a:pt x="58" y="51"/>
                    </a:cubicBezTo>
                    <a:cubicBezTo>
                      <a:pt x="58" y="64"/>
                      <a:pt x="50" y="75"/>
                      <a:pt x="35" y="75"/>
                    </a:cubicBezTo>
                    <a:cubicBezTo>
                      <a:pt x="0" y="75"/>
                      <a:pt x="0" y="75"/>
                      <a:pt x="0" y="75"/>
                    </a:cubicBezTo>
                    <a:cubicBezTo>
                      <a:pt x="0" y="0"/>
                      <a:pt x="0" y="0"/>
                      <a:pt x="0" y="0"/>
                    </a:cubicBezTo>
                    <a:cubicBezTo>
                      <a:pt x="32" y="0"/>
                      <a:pt x="32" y="0"/>
                      <a:pt x="32" y="0"/>
                    </a:cubicBezTo>
                    <a:cubicBezTo>
                      <a:pt x="45" y="0"/>
                      <a:pt x="55" y="10"/>
                      <a:pt x="55" y="23"/>
                    </a:cubicBezTo>
                    <a:cubicBezTo>
                      <a:pt x="55" y="27"/>
                      <a:pt x="53" y="33"/>
                      <a:pt x="49" y="36"/>
                    </a:cubicBezTo>
                    <a:close/>
                    <a:moveTo>
                      <a:pt x="18" y="17"/>
                    </a:moveTo>
                    <a:cubicBezTo>
                      <a:pt x="18" y="29"/>
                      <a:pt x="18" y="29"/>
                      <a:pt x="18" y="29"/>
                    </a:cubicBezTo>
                    <a:cubicBezTo>
                      <a:pt x="30" y="29"/>
                      <a:pt x="30" y="29"/>
                      <a:pt x="30" y="29"/>
                    </a:cubicBezTo>
                    <a:cubicBezTo>
                      <a:pt x="38" y="29"/>
                      <a:pt x="38" y="17"/>
                      <a:pt x="30" y="17"/>
                    </a:cubicBezTo>
                    <a:lnTo>
                      <a:pt x="18" y="17"/>
                    </a:lnTo>
                    <a:close/>
                    <a:moveTo>
                      <a:pt x="18" y="45"/>
                    </a:moveTo>
                    <a:cubicBezTo>
                      <a:pt x="18" y="58"/>
                      <a:pt x="18" y="58"/>
                      <a:pt x="18" y="58"/>
                    </a:cubicBezTo>
                    <a:cubicBezTo>
                      <a:pt x="33" y="58"/>
                      <a:pt x="33" y="58"/>
                      <a:pt x="33" y="58"/>
                    </a:cubicBezTo>
                    <a:cubicBezTo>
                      <a:pt x="41" y="58"/>
                      <a:pt x="41" y="45"/>
                      <a:pt x="33" y="45"/>
                    </a:cubicBezTo>
                    <a:lnTo>
                      <a:pt x="18" y="45"/>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0" name="í$ľîḓê"/>
              <p:cNvSpPr/>
              <p:nvPr/>
            </p:nvSpPr>
            <p:spPr bwMode="auto">
              <a:xfrm>
                <a:off x="5827280" y="3106731"/>
                <a:ext cx="157076" cy="155993"/>
              </a:xfrm>
              <a:custGeom>
                <a:avLst/>
                <a:gdLst>
                  <a:gd name="T0" fmla="*/ 99 w 145"/>
                  <a:gd name="T1" fmla="*/ 125 h 144"/>
                  <a:gd name="T2" fmla="*/ 44 w 145"/>
                  <a:gd name="T3" fmla="*/ 125 h 144"/>
                  <a:gd name="T4" fmla="*/ 34 w 145"/>
                  <a:gd name="T5" fmla="*/ 144 h 144"/>
                  <a:gd name="T6" fmla="*/ 0 w 145"/>
                  <a:gd name="T7" fmla="*/ 144 h 144"/>
                  <a:gd name="T8" fmla="*/ 0 w 145"/>
                  <a:gd name="T9" fmla="*/ 139 h 144"/>
                  <a:gd name="T10" fmla="*/ 63 w 145"/>
                  <a:gd name="T11" fmla="*/ 0 h 144"/>
                  <a:gd name="T12" fmla="*/ 80 w 145"/>
                  <a:gd name="T13" fmla="*/ 0 h 144"/>
                  <a:gd name="T14" fmla="*/ 145 w 145"/>
                  <a:gd name="T15" fmla="*/ 139 h 144"/>
                  <a:gd name="T16" fmla="*/ 145 w 145"/>
                  <a:gd name="T17" fmla="*/ 144 h 144"/>
                  <a:gd name="T18" fmla="*/ 108 w 145"/>
                  <a:gd name="T19" fmla="*/ 144 h 144"/>
                  <a:gd name="T20" fmla="*/ 99 w 145"/>
                  <a:gd name="T21" fmla="*/ 125 h 144"/>
                  <a:gd name="T22" fmla="*/ 72 w 145"/>
                  <a:gd name="T23" fmla="*/ 57 h 144"/>
                  <a:gd name="T24" fmla="*/ 55 w 145"/>
                  <a:gd name="T25" fmla="*/ 95 h 144"/>
                  <a:gd name="T26" fmla="*/ 87 w 145"/>
                  <a:gd name="T27" fmla="*/ 95 h 144"/>
                  <a:gd name="T28" fmla="*/ 72 w 145"/>
                  <a:gd name="T29" fmla="*/ 5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 h="144">
                    <a:moveTo>
                      <a:pt x="99" y="125"/>
                    </a:moveTo>
                    <a:lnTo>
                      <a:pt x="44" y="125"/>
                    </a:lnTo>
                    <a:lnTo>
                      <a:pt x="34" y="144"/>
                    </a:lnTo>
                    <a:lnTo>
                      <a:pt x="0" y="144"/>
                    </a:lnTo>
                    <a:lnTo>
                      <a:pt x="0" y="139"/>
                    </a:lnTo>
                    <a:lnTo>
                      <a:pt x="63" y="0"/>
                    </a:lnTo>
                    <a:lnTo>
                      <a:pt x="80" y="0"/>
                    </a:lnTo>
                    <a:lnTo>
                      <a:pt x="145" y="139"/>
                    </a:lnTo>
                    <a:lnTo>
                      <a:pt x="145" y="144"/>
                    </a:lnTo>
                    <a:lnTo>
                      <a:pt x="108" y="144"/>
                    </a:lnTo>
                    <a:lnTo>
                      <a:pt x="99" y="125"/>
                    </a:lnTo>
                    <a:close/>
                    <a:moveTo>
                      <a:pt x="72" y="57"/>
                    </a:moveTo>
                    <a:lnTo>
                      <a:pt x="55" y="95"/>
                    </a:lnTo>
                    <a:lnTo>
                      <a:pt x="87" y="95"/>
                    </a:lnTo>
                    <a:lnTo>
                      <a:pt x="72" y="57"/>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1" name="î$ļiḋê"/>
              <p:cNvSpPr/>
              <p:nvPr/>
            </p:nvSpPr>
            <p:spPr bwMode="auto">
              <a:xfrm>
                <a:off x="5859778" y="3440383"/>
                <a:ext cx="105079" cy="105079"/>
              </a:xfrm>
              <a:prstGeom prst="ellipse">
                <a:avLst/>
              </a:prstGeom>
              <a:solidFill>
                <a:srgbClr val="E3D4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2" name="íṩľiḍe"/>
              <p:cNvSpPr/>
              <p:nvPr/>
            </p:nvSpPr>
            <p:spPr bwMode="auto">
              <a:xfrm>
                <a:off x="4738577" y="3017901"/>
                <a:ext cx="0" cy="426815"/>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73" name="iŝlïdé"/>
              <p:cNvSpPr/>
              <p:nvPr/>
            </p:nvSpPr>
            <p:spPr bwMode="auto">
              <a:xfrm>
                <a:off x="4635665" y="2794744"/>
                <a:ext cx="207991" cy="417065"/>
              </a:xfrm>
              <a:custGeom>
                <a:avLst/>
                <a:gdLst>
                  <a:gd name="T0" fmla="*/ 60 w 101"/>
                  <a:gd name="T1" fmla="*/ 202 h 202"/>
                  <a:gd name="T2" fmla="*/ 41 w 101"/>
                  <a:gd name="T3" fmla="*/ 202 h 202"/>
                  <a:gd name="T4" fmla="*/ 0 w 101"/>
                  <a:gd name="T5" fmla="*/ 161 h 202"/>
                  <a:gd name="T6" fmla="*/ 0 w 101"/>
                  <a:gd name="T7" fmla="*/ 42 h 202"/>
                  <a:gd name="T8" fmla="*/ 41 w 101"/>
                  <a:gd name="T9" fmla="*/ 0 h 202"/>
                  <a:gd name="T10" fmla="*/ 60 w 101"/>
                  <a:gd name="T11" fmla="*/ 0 h 202"/>
                  <a:gd name="T12" fmla="*/ 101 w 101"/>
                  <a:gd name="T13" fmla="*/ 42 h 202"/>
                  <a:gd name="T14" fmla="*/ 101 w 101"/>
                  <a:gd name="T15" fmla="*/ 161 h 202"/>
                  <a:gd name="T16" fmla="*/ 60 w 101"/>
                  <a:gd name="T1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02">
                    <a:moveTo>
                      <a:pt x="60" y="202"/>
                    </a:moveTo>
                    <a:cubicBezTo>
                      <a:pt x="41" y="202"/>
                      <a:pt x="41" y="202"/>
                      <a:pt x="41" y="202"/>
                    </a:cubicBezTo>
                    <a:cubicBezTo>
                      <a:pt x="18" y="202"/>
                      <a:pt x="0" y="184"/>
                      <a:pt x="0" y="161"/>
                    </a:cubicBezTo>
                    <a:cubicBezTo>
                      <a:pt x="0" y="42"/>
                      <a:pt x="0" y="42"/>
                      <a:pt x="0" y="42"/>
                    </a:cubicBezTo>
                    <a:cubicBezTo>
                      <a:pt x="0" y="19"/>
                      <a:pt x="18" y="0"/>
                      <a:pt x="41" y="0"/>
                    </a:cubicBezTo>
                    <a:cubicBezTo>
                      <a:pt x="60" y="0"/>
                      <a:pt x="60" y="0"/>
                      <a:pt x="60" y="0"/>
                    </a:cubicBezTo>
                    <a:cubicBezTo>
                      <a:pt x="83" y="0"/>
                      <a:pt x="101" y="19"/>
                      <a:pt x="101" y="42"/>
                    </a:cubicBezTo>
                    <a:cubicBezTo>
                      <a:pt x="101" y="161"/>
                      <a:pt x="101" y="161"/>
                      <a:pt x="101" y="161"/>
                    </a:cubicBezTo>
                    <a:cubicBezTo>
                      <a:pt x="101" y="184"/>
                      <a:pt x="83" y="202"/>
                      <a:pt x="60" y="202"/>
                    </a:cubicBezTo>
                    <a:close/>
                  </a:path>
                </a:pathLst>
              </a:custGeom>
              <a:solidFill>
                <a:srgbClr val="CDE0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4" name="iṡḻïďê"/>
              <p:cNvSpPr/>
              <p:nvPr/>
            </p:nvSpPr>
            <p:spPr bwMode="auto">
              <a:xfrm>
                <a:off x="4635665" y="2794744"/>
                <a:ext cx="207991" cy="417065"/>
              </a:xfrm>
              <a:custGeom>
                <a:avLst/>
                <a:gdLst>
                  <a:gd name="T0" fmla="*/ 60 w 101"/>
                  <a:gd name="T1" fmla="*/ 202 h 202"/>
                  <a:gd name="T2" fmla="*/ 41 w 101"/>
                  <a:gd name="T3" fmla="*/ 202 h 202"/>
                  <a:gd name="T4" fmla="*/ 0 w 101"/>
                  <a:gd name="T5" fmla="*/ 161 h 202"/>
                  <a:gd name="T6" fmla="*/ 0 w 101"/>
                  <a:gd name="T7" fmla="*/ 42 h 202"/>
                  <a:gd name="T8" fmla="*/ 41 w 101"/>
                  <a:gd name="T9" fmla="*/ 0 h 202"/>
                  <a:gd name="T10" fmla="*/ 60 w 101"/>
                  <a:gd name="T11" fmla="*/ 0 h 202"/>
                  <a:gd name="T12" fmla="*/ 101 w 101"/>
                  <a:gd name="T13" fmla="*/ 42 h 202"/>
                  <a:gd name="T14" fmla="*/ 101 w 101"/>
                  <a:gd name="T15" fmla="*/ 161 h 202"/>
                  <a:gd name="T16" fmla="*/ 60 w 101"/>
                  <a:gd name="T1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02">
                    <a:moveTo>
                      <a:pt x="60" y="202"/>
                    </a:moveTo>
                    <a:cubicBezTo>
                      <a:pt x="41" y="202"/>
                      <a:pt x="41" y="202"/>
                      <a:pt x="41" y="202"/>
                    </a:cubicBezTo>
                    <a:cubicBezTo>
                      <a:pt x="18" y="202"/>
                      <a:pt x="0" y="184"/>
                      <a:pt x="0" y="161"/>
                    </a:cubicBezTo>
                    <a:cubicBezTo>
                      <a:pt x="0" y="42"/>
                      <a:pt x="0" y="42"/>
                      <a:pt x="0" y="42"/>
                    </a:cubicBezTo>
                    <a:cubicBezTo>
                      <a:pt x="0" y="19"/>
                      <a:pt x="18" y="0"/>
                      <a:pt x="41" y="0"/>
                    </a:cubicBezTo>
                    <a:cubicBezTo>
                      <a:pt x="60" y="0"/>
                      <a:pt x="60" y="0"/>
                      <a:pt x="60" y="0"/>
                    </a:cubicBezTo>
                    <a:cubicBezTo>
                      <a:pt x="83" y="0"/>
                      <a:pt x="101" y="19"/>
                      <a:pt x="101" y="42"/>
                    </a:cubicBezTo>
                    <a:cubicBezTo>
                      <a:pt x="101" y="161"/>
                      <a:pt x="101" y="161"/>
                      <a:pt x="101" y="161"/>
                    </a:cubicBezTo>
                    <a:cubicBezTo>
                      <a:pt x="101" y="184"/>
                      <a:pt x="83" y="202"/>
                      <a:pt x="60" y="202"/>
                    </a:cubicBezTo>
                    <a:close/>
                  </a:path>
                </a:pathLst>
              </a:custGeom>
              <a:noFill/>
              <a:ln w="30163" cap="flat">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75" name="îṩḻiḍê"/>
              <p:cNvSpPr/>
              <p:nvPr/>
            </p:nvSpPr>
            <p:spPr bwMode="auto">
              <a:xfrm>
                <a:off x="4635665" y="2881407"/>
                <a:ext cx="77997" cy="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76" name="ïśliḓé"/>
              <p:cNvSpPr/>
              <p:nvPr/>
            </p:nvSpPr>
            <p:spPr bwMode="auto">
              <a:xfrm>
                <a:off x="4635665" y="2957237"/>
                <a:ext cx="77997" cy="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77" name="işḻîḓè"/>
              <p:cNvSpPr/>
              <p:nvPr/>
            </p:nvSpPr>
            <p:spPr bwMode="auto">
              <a:xfrm>
                <a:off x="4635665" y="3036317"/>
                <a:ext cx="77997" cy="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78" name="îṣļïdê"/>
              <p:cNvSpPr/>
              <p:nvPr/>
            </p:nvSpPr>
            <p:spPr bwMode="auto">
              <a:xfrm>
                <a:off x="4635665" y="3112147"/>
                <a:ext cx="77997" cy="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79" name="îṣ1ïḑè"/>
              <p:cNvSpPr/>
              <p:nvPr/>
            </p:nvSpPr>
            <p:spPr bwMode="auto">
              <a:xfrm>
                <a:off x="4626999" y="3444716"/>
                <a:ext cx="229657" cy="75830"/>
              </a:xfrm>
              <a:custGeom>
                <a:avLst/>
                <a:gdLst>
                  <a:gd name="T0" fmla="*/ 111 w 111"/>
                  <a:gd name="T1" fmla="*/ 37 h 37"/>
                  <a:gd name="T2" fmla="*/ 0 w 111"/>
                  <a:gd name="T3" fmla="*/ 37 h 37"/>
                  <a:gd name="T4" fmla="*/ 0 w 111"/>
                  <a:gd name="T5" fmla="*/ 30 h 37"/>
                  <a:gd name="T6" fmla="*/ 30 w 111"/>
                  <a:gd name="T7" fmla="*/ 0 h 37"/>
                  <a:gd name="T8" fmla="*/ 81 w 111"/>
                  <a:gd name="T9" fmla="*/ 0 h 37"/>
                  <a:gd name="T10" fmla="*/ 111 w 111"/>
                  <a:gd name="T11" fmla="*/ 30 h 37"/>
                  <a:gd name="T12" fmla="*/ 111 w 111"/>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11" h="37">
                    <a:moveTo>
                      <a:pt x="111" y="37"/>
                    </a:moveTo>
                    <a:cubicBezTo>
                      <a:pt x="0" y="37"/>
                      <a:pt x="0" y="37"/>
                      <a:pt x="0" y="37"/>
                    </a:cubicBezTo>
                    <a:cubicBezTo>
                      <a:pt x="0" y="30"/>
                      <a:pt x="0" y="30"/>
                      <a:pt x="0" y="30"/>
                    </a:cubicBezTo>
                    <a:cubicBezTo>
                      <a:pt x="0" y="14"/>
                      <a:pt x="14" y="0"/>
                      <a:pt x="30" y="0"/>
                    </a:cubicBezTo>
                    <a:cubicBezTo>
                      <a:pt x="81" y="0"/>
                      <a:pt x="81" y="0"/>
                      <a:pt x="81" y="0"/>
                    </a:cubicBezTo>
                    <a:cubicBezTo>
                      <a:pt x="97" y="0"/>
                      <a:pt x="111" y="14"/>
                      <a:pt x="111" y="30"/>
                    </a:cubicBezTo>
                    <a:lnTo>
                      <a:pt x="111" y="37"/>
                    </a:lnTo>
                    <a:close/>
                  </a:path>
                </a:pathLst>
              </a:custGeom>
              <a:solidFill>
                <a:srgbClr val="CDE0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0" name="iṣľïḍê"/>
              <p:cNvSpPr/>
              <p:nvPr/>
            </p:nvSpPr>
            <p:spPr bwMode="auto">
              <a:xfrm>
                <a:off x="4626999" y="3444716"/>
                <a:ext cx="229657" cy="75830"/>
              </a:xfrm>
              <a:custGeom>
                <a:avLst/>
                <a:gdLst>
                  <a:gd name="T0" fmla="*/ 111 w 111"/>
                  <a:gd name="T1" fmla="*/ 37 h 37"/>
                  <a:gd name="T2" fmla="*/ 0 w 111"/>
                  <a:gd name="T3" fmla="*/ 37 h 37"/>
                  <a:gd name="T4" fmla="*/ 0 w 111"/>
                  <a:gd name="T5" fmla="*/ 30 h 37"/>
                  <a:gd name="T6" fmla="*/ 30 w 111"/>
                  <a:gd name="T7" fmla="*/ 0 h 37"/>
                  <a:gd name="T8" fmla="*/ 81 w 111"/>
                  <a:gd name="T9" fmla="*/ 0 h 37"/>
                  <a:gd name="T10" fmla="*/ 111 w 111"/>
                  <a:gd name="T11" fmla="*/ 30 h 37"/>
                  <a:gd name="T12" fmla="*/ 111 w 111"/>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11" h="37">
                    <a:moveTo>
                      <a:pt x="111" y="37"/>
                    </a:moveTo>
                    <a:cubicBezTo>
                      <a:pt x="0" y="37"/>
                      <a:pt x="0" y="37"/>
                      <a:pt x="0" y="37"/>
                    </a:cubicBezTo>
                    <a:cubicBezTo>
                      <a:pt x="0" y="30"/>
                      <a:pt x="0" y="30"/>
                      <a:pt x="0" y="30"/>
                    </a:cubicBezTo>
                    <a:cubicBezTo>
                      <a:pt x="0" y="14"/>
                      <a:pt x="14" y="0"/>
                      <a:pt x="30" y="0"/>
                    </a:cubicBezTo>
                    <a:cubicBezTo>
                      <a:pt x="81" y="0"/>
                      <a:pt x="81" y="0"/>
                      <a:pt x="81" y="0"/>
                    </a:cubicBezTo>
                    <a:cubicBezTo>
                      <a:pt x="97" y="0"/>
                      <a:pt x="111" y="14"/>
                      <a:pt x="111" y="30"/>
                    </a:cubicBezTo>
                    <a:lnTo>
                      <a:pt x="111" y="37"/>
                    </a:lnTo>
                    <a:close/>
                  </a:path>
                </a:pathLst>
              </a:custGeom>
              <a:noFill/>
              <a:ln w="30163" cap="flat">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grpSp>
      </p:grpSp>
      <p:grpSp>
        <p:nvGrpSpPr>
          <p:cNvPr id="11" name="组合 10"/>
          <p:cNvGrpSpPr/>
          <p:nvPr/>
        </p:nvGrpSpPr>
        <p:grpSpPr>
          <a:xfrm>
            <a:off x="3505268" y="1752644"/>
            <a:ext cx="1318426" cy="1815970"/>
            <a:chOff x="2933336" y="1828842"/>
            <a:chExt cx="1318426" cy="1815970"/>
          </a:xfrm>
        </p:grpSpPr>
        <p:sp>
          <p:nvSpPr>
            <p:cNvPr id="42" name="文本框 41"/>
            <p:cNvSpPr txBox="1"/>
            <p:nvPr/>
          </p:nvSpPr>
          <p:spPr>
            <a:xfrm>
              <a:off x="2933336" y="3275480"/>
              <a:ext cx="1318426" cy="369332"/>
            </a:xfrm>
            <a:prstGeom prst="rect">
              <a:avLst/>
            </a:prstGeom>
            <a:solidFill>
              <a:srgbClr val="86C7DA"/>
            </a:solid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6</a:t>
              </a:r>
              <a:r>
                <a:rPr lang="zh-CN" altLang="en-US" b="1" dirty="0">
                  <a:solidFill>
                    <a:schemeClr val="bg1"/>
                  </a:solidFill>
                  <a:latin typeface="微软雅黑" panose="020B0503020204020204" pitchFamily="34" charset="-122"/>
                  <a:ea typeface="微软雅黑" panose="020B0503020204020204" pitchFamily="34" charset="-122"/>
                </a:rPr>
                <a:t>岁儿童</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nvGrpSpPr>
            <p:cNvPr id="43" name="3fca6b55-1839-4e14-ba4e-badcd822540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flipH="1">
              <a:off x="3124278" y="1828842"/>
              <a:ext cx="1091130" cy="1516097"/>
              <a:chOff x="4286250" y="1211263"/>
              <a:chExt cx="3619500" cy="5029200"/>
            </a:xfrm>
          </p:grpSpPr>
          <p:sp>
            <p:nvSpPr>
              <p:cNvPr id="44" name="íṧľïḍê"/>
              <p:cNvSpPr/>
              <p:nvPr/>
            </p:nvSpPr>
            <p:spPr bwMode="auto">
              <a:xfrm>
                <a:off x="5616575" y="1211263"/>
                <a:ext cx="1241425" cy="1716088"/>
              </a:xfrm>
              <a:custGeom>
                <a:avLst/>
                <a:gdLst>
                  <a:gd name="T0" fmla="*/ 200 w 376"/>
                  <a:gd name="T1" fmla="*/ 220 h 521"/>
                  <a:gd name="T2" fmla="*/ 239 w 376"/>
                  <a:gd name="T3" fmla="*/ 121 h 521"/>
                  <a:gd name="T4" fmla="*/ 305 w 376"/>
                  <a:gd name="T5" fmla="*/ 88 h 521"/>
                  <a:gd name="T6" fmla="*/ 376 w 376"/>
                  <a:gd name="T7" fmla="*/ 87 h 521"/>
                  <a:gd name="T8" fmla="*/ 189 w 376"/>
                  <a:gd name="T9" fmla="*/ 2 h 521"/>
                  <a:gd name="T10" fmla="*/ 87 w 376"/>
                  <a:gd name="T11" fmla="*/ 38 h 521"/>
                  <a:gd name="T12" fmla="*/ 27 w 376"/>
                  <a:gd name="T13" fmla="*/ 127 h 521"/>
                  <a:gd name="T14" fmla="*/ 28 w 376"/>
                  <a:gd name="T15" fmla="*/ 315 h 521"/>
                  <a:gd name="T16" fmla="*/ 147 w 376"/>
                  <a:gd name="T17" fmla="*/ 437 h 521"/>
                  <a:gd name="T18" fmla="*/ 159 w 376"/>
                  <a:gd name="T19" fmla="*/ 411 h 521"/>
                  <a:gd name="T20" fmla="*/ 200 w 376"/>
                  <a:gd name="T21" fmla="*/ 22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6" h="521">
                    <a:moveTo>
                      <a:pt x="200" y="220"/>
                    </a:moveTo>
                    <a:cubicBezTo>
                      <a:pt x="199" y="187"/>
                      <a:pt x="214" y="142"/>
                      <a:pt x="239" y="121"/>
                    </a:cubicBezTo>
                    <a:cubicBezTo>
                      <a:pt x="259" y="104"/>
                      <a:pt x="280" y="91"/>
                      <a:pt x="305" y="88"/>
                    </a:cubicBezTo>
                    <a:cubicBezTo>
                      <a:pt x="330" y="85"/>
                      <a:pt x="357" y="104"/>
                      <a:pt x="376" y="87"/>
                    </a:cubicBezTo>
                    <a:cubicBezTo>
                      <a:pt x="333" y="31"/>
                      <a:pt x="258" y="6"/>
                      <a:pt x="189" y="2"/>
                    </a:cubicBezTo>
                    <a:cubicBezTo>
                      <a:pt x="151" y="0"/>
                      <a:pt x="118" y="16"/>
                      <a:pt x="87" y="38"/>
                    </a:cubicBezTo>
                    <a:cubicBezTo>
                      <a:pt x="56" y="60"/>
                      <a:pt x="42" y="93"/>
                      <a:pt x="27" y="127"/>
                    </a:cubicBezTo>
                    <a:cubicBezTo>
                      <a:pt x="0" y="188"/>
                      <a:pt x="8" y="254"/>
                      <a:pt x="28" y="315"/>
                    </a:cubicBezTo>
                    <a:cubicBezTo>
                      <a:pt x="45" y="367"/>
                      <a:pt x="101" y="521"/>
                      <a:pt x="147" y="437"/>
                    </a:cubicBezTo>
                    <a:cubicBezTo>
                      <a:pt x="151" y="429"/>
                      <a:pt x="154" y="421"/>
                      <a:pt x="159" y="411"/>
                    </a:cubicBezTo>
                    <a:lnTo>
                      <a:pt x="200" y="220"/>
                    </a:lnTo>
                    <a:close/>
                  </a:path>
                </a:pathLst>
              </a:custGeom>
              <a:solidFill>
                <a:srgbClr val="FCC7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 name="îšḷïḋe"/>
              <p:cNvSpPr/>
              <p:nvPr/>
            </p:nvSpPr>
            <p:spPr bwMode="auto">
              <a:xfrm>
                <a:off x="4467225" y="1465263"/>
                <a:ext cx="1470025" cy="1287463"/>
              </a:xfrm>
              <a:custGeom>
                <a:avLst/>
                <a:gdLst>
                  <a:gd name="T0" fmla="*/ 18 w 445"/>
                  <a:gd name="T1" fmla="*/ 175 h 391"/>
                  <a:gd name="T2" fmla="*/ 135 w 445"/>
                  <a:gd name="T3" fmla="*/ 133 h 391"/>
                  <a:gd name="T4" fmla="*/ 221 w 445"/>
                  <a:gd name="T5" fmla="*/ 212 h 391"/>
                  <a:gd name="T6" fmla="*/ 274 w 445"/>
                  <a:gd name="T7" fmla="*/ 309 h 391"/>
                  <a:gd name="T8" fmla="*/ 320 w 445"/>
                  <a:gd name="T9" fmla="*/ 386 h 391"/>
                  <a:gd name="T10" fmla="*/ 424 w 445"/>
                  <a:gd name="T11" fmla="*/ 380 h 391"/>
                  <a:gd name="T12" fmla="*/ 439 w 445"/>
                  <a:gd name="T13" fmla="*/ 296 h 391"/>
                  <a:gd name="T14" fmla="*/ 423 w 445"/>
                  <a:gd name="T15" fmla="*/ 201 h 391"/>
                  <a:gd name="T16" fmla="*/ 329 w 445"/>
                  <a:gd name="T17" fmla="*/ 42 h 391"/>
                  <a:gd name="T18" fmla="*/ 156 w 445"/>
                  <a:gd name="T19" fmla="*/ 12 h 391"/>
                  <a:gd name="T20" fmla="*/ 29 w 445"/>
                  <a:gd name="T21" fmla="*/ 91 h 391"/>
                  <a:gd name="T22" fmla="*/ 0 w 445"/>
                  <a:gd name="T23" fmla="*/ 158 h 391"/>
                  <a:gd name="T24" fmla="*/ 18 w 445"/>
                  <a:gd name="T25" fmla="*/ 175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391">
                    <a:moveTo>
                      <a:pt x="18" y="175"/>
                    </a:moveTo>
                    <a:cubicBezTo>
                      <a:pt x="44" y="142"/>
                      <a:pt x="94" y="125"/>
                      <a:pt x="135" y="133"/>
                    </a:cubicBezTo>
                    <a:cubicBezTo>
                      <a:pt x="176" y="141"/>
                      <a:pt x="198" y="180"/>
                      <a:pt x="221" y="212"/>
                    </a:cubicBezTo>
                    <a:cubicBezTo>
                      <a:pt x="243" y="242"/>
                      <a:pt x="259" y="275"/>
                      <a:pt x="274" y="309"/>
                    </a:cubicBezTo>
                    <a:cubicBezTo>
                      <a:pt x="282" y="333"/>
                      <a:pt x="292" y="379"/>
                      <a:pt x="320" y="386"/>
                    </a:cubicBezTo>
                    <a:cubicBezTo>
                      <a:pt x="338" y="390"/>
                      <a:pt x="409" y="391"/>
                      <a:pt x="424" y="380"/>
                    </a:cubicBezTo>
                    <a:cubicBezTo>
                      <a:pt x="445" y="365"/>
                      <a:pt x="440" y="317"/>
                      <a:pt x="439" y="296"/>
                    </a:cubicBezTo>
                    <a:cubicBezTo>
                      <a:pt x="438" y="263"/>
                      <a:pt x="432" y="232"/>
                      <a:pt x="423" y="201"/>
                    </a:cubicBezTo>
                    <a:cubicBezTo>
                      <a:pt x="405" y="137"/>
                      <a:pt x="383" y="84"/>
                      <a:pt x="329" y="42"/>
                    </a:cubicBezTo>
                    <a:cubicBezTo>
                      <a:pt x="290" y="11"/>
                      <a:pt x="220" y="0"/>
                      <a:pt x="156" y="12"/>
                    </a:cubicBezTo>
                    <a:cubicBezTo>
                      <a:pt x="112" y="20"/>
                      <a:pt x="51" y="62"/>
                      <a:pt x="29" y="91"/>
                    </a:cubicBezTo>
                    <a:cubicBezTo>
                      <a:pt x="11" y="115"/>
                      <a:pt x="5" y="132"/>
                      <a:pt x="0" y="158"/>
                    </a:cubicBezTo>
                    <a:lnTo>
                      <a:pt x="18" y="175"/>
                    </a:lnTo>
                    <a:close/>
                  </a:path>
                </a:pathLst>
              </a:custGeom>
              <a:solidFill>
                <a:srgbClr val="43BDE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 name="í$ļiḑé"/>
              <p:cNvSpPr/>
              <p:nvPr/>
            </p:nvSpPr>
            <p:spPr bwMode="auto">
              <a:xfrm>
                <a:off x="4286250" y="1912938"/>
                <a:ext cx="277813" cy="276225"/>
              </a:xfrm>
              <a:prstGeom prst="ellipse">
                <a:avLst/>
              </a:prstGeom>
              <a:solidFill>
                <a:srgbClr val="FFE1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 name="íSlíďe"/>
              <p:cNvSpPr/>
              <p:nvPr/>
            </p:nvSpPr>
            <p:spPr bwMode="auto">
              <a:xfrm>
                <a:off x="6737350" y="1379538"/>
                <a:ext cx="276225" cy="276225"/>
              </a:xfrm>
              <a:prstGeom prst="ellipse">
                <a:avLst/>
              </a:prstGeom>
              <a:solidFill>
                <a:srgbClr val="FFE1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 name="iSḻïḋê"/>
              <p:cNvSpPr/>
              <p:nvPr/>
            </p:nvSpPr>
            <p:spPr bwMode="auto">
              <a:xfrm>
                <a:off x="4552950" y="1936751"/>
                <a:ext cx="1387475" cy="1231900"/>
              </a:xfrm>
              <a:custGeom>
                <a:avLst/>
                <a:gdLst>
                  <a:gd name="T0" fmla="*/ 27 w 420"/>
                  <a:gd name="T1" fmla="*/ 254 h 374"/>
                  <a:gd name="T2" fmla="*/ 95 w 420"/>
                  <a:gd name="T3" fmla="*/ 167 h 374"/>
                  <a:gd name="T4" fmla="*/ 146 w 420"/>
                  <a:gd name="T5" fmla="*/ 230 h 374"/>
                  <a:gd name="T6" fmla="*/ 191 w 420"/>
                  <a:gd name="T7" fmla="*/ 338 h 374"/>
                  <a:gd name="T8" fmla="*/ 207 w 420"/>
                  <a:gd name="T9" fmla="*/ 374 h 374"/>
                  <a:gd name="T10" fmla="*/ 331 w 420"/>
                  <a:gd name="T11" fmla="*/ 325 h 374"/>
                  <a:gd name="T12" fmla="*/ 420 w 420"/>
                  <a:gd name="T13" fmla="*/ 283 h 374"/>
                  <a:gd name="T14" fmla="*/ 244 w 420"/>
                  <a:gd name="T15" fmla="*/ 16 h 374"/>
                  <a:gd name="T16" fmla="*/ 99 w 420"/>
                  <a:gd name="T17" fmla="*/ 35 h 374"/>
                  <a:gd name="T18" fmla="*/ 7 w 420"/>
                  <a:gd name="T19" fmla="*/ 162 h 374"/>
                  <a:gd name="T20" fmla="*/ 5 w 420"/>
                  <a:gd name="T21" fmla="*/ 259 h 374"/>
                  <a:gd name="T22" fmla="*/ 7 w 420"/>
                  <a:gd name="T23" fmla="*/ 258 h 374"/>
                  <a:gd name="T24" fmla="*/ 27 w 420"/>
                  <a:gd name="T25" fmla="*/ 25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0" h="374">
                    <a:moveTo>
                      <a:pt x="27" y="254"/>
                    </a:moveTo>
                    <a:cubicBezTo>
                      <a:pt x="28" y="216"/>
                      <a:pt x="48" y="161"/>
                      <a:pt x="95" y="167"/>
                    </a:cubicBezTo>
                    <a:cubicBezTo>
                      <a:pt x="127" y="170"/>
                      <a:pt x="135" y="204"/>
                      <a:pt x="146" y="230"/>
                    </a:cubicBezTo>
                    <a:cubicBezTo>
                      <a:pt x="161" y="266"/>
                      <a:pt x="176" y="302"/>
                      <a:pt x="191" y="338"/>
                    </a:cubicBezTo>
                    <a:cubicBezTo>
                      <a:pt x="197" y="350"/>
                      <a:pt x="200" y="363"/>
                      <a:pt x="207" y="374"/>
                    </a:cubicBezTo>
                    <a:cubicBezTo>
                      <a:pt x="249" y="359"/>
                      <a:pt x="290" y="342"/>
                      <a:pt x="331" y="325"/>
                    </a:cubicBezTo>
                    <a:cubicBezTo>
                      <a:pt x="362" y="313"/>
                      <a:pt x="389" y="291"/>
                      <a:pt x="420" y="283"/>
                    </a:cubicBezTo>
                    <a:cubicBezTo>
                      <a:pt x="396" y="180"/>
                      <a:pt x="353" y="58"/>
                      <a:pt x="244" y="16"/>
                    </a:cubicBezTo>
                    <a:cubicBezTo>
                      <a:pt x="199" y="0"/>
                      <a:pt x="139" y="12"/>
                      <a:pt x="99" y="35"/>
                    </a:cubicBezTo>
                    <a:cubicBezTo>
                      <a:pt x="48" y="64"/>
                      <a:pt x="19" y="104"/>
                      <a:pt x="7" y="162"/>
                    </a:cubicBezTo>
                    <a:cubicBezTo>
                      <a:pt x="0" y="194"/>
                      <a:pt x="3" y="227"/>
                      <a:pt x="5" y="259"/>
                    </a:cubicBezTo>
                    <a:cubicBezTo>
                      <a:pt x="6" y="261"/>
                      <a:pt x="6" y="259"/>
                      <a:pt x="7" y="258"/>
                    </a:cubicBezTo>
                    <a:lnTo>
                      <a:pt x="27" y="254"/>
                    </a:lnTo>
                    <a:close/>
                  </a:path>
                </a:pathLst>
              </a:custGeom>
              <a:solidFill>
                <a:srgbClr val="FFDB7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 name="îṣľiḍé"/>
              <p:cNvSpPr/>
              <p:nvPr/>
            </p:nvSpPr>
            <p:spPr bwMode="auto">
              <a:xfrm>
                <a:off x="4484688" y="2703513"/>
                <a:ext cx="280988" cy="277813"/>
              </a:xfrm>
              <a:prstGeom prst="ellipse">
                <a:avLst/>
              </a:prstGeom>
              <a:solidFill>
                <a:srgbClr val="FFE1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 name="íSḷiďè"/>
              <p:cNvSpPr/>
              <p:nvPr/>
            </p:nvSpPr>
            <p:spPr bwMode="auto">
              <a:xfrm>
                <a:off x="5827713" y="1735138"/>
                <a:ext cx="1466850" cy="1163638"/>
              </a:xfrm>
              <a:custGeom>
                <a:avLst/>
                <a:gdLst>
                  <a:gd name="T0" fmla="*/ 236 w 444"/>
                  <a:gd name="T1" fmla="*/ 348 h 353"/>
                  <a:gd name="T2" fmla="*/ 223 w 444"/>
                  <a:gd name="T3" fmla="*/ 285 h 353"/>
                  <a:gd name="T4" fmla="*/ 220 w 444"/>
                  <a:gd name="T5" fmla="*/ 190 h 353"/>
                  <a:gd name="T6" fmla="*/ 355 w 444"/>
                  <a:gd name="T7" fmla="*/ 131 h 353"/>
                  <a:gd name="T8" fmla="*/ 421 w 444"/>
                  <a:gd name="T9" fmla="*/ 215 h 353"/>
                  <a:gd name="T10" fmla="*/ 443 w 444"/>
                  <a:gd name="T11" fmla="*/ 210 h 353"/>
                  <a:gd name="T12" fmla="*/ 432 w 444"/>
                  <a:gd name="T13" fmla="*/ 137 h 353"/>
                  <a:gd name="T14" fmla="*/ 391 w 444"/>
                  <a:gd name="T15" fmla="*/ 67 h 353"/>
                  <a:gd name="T16" fmla="*/ 243 w 444"/>
                  <a:gd name="T17" fmla="*/ 4 h 353"/>
                  <a:gd name="T18" fmla="*/ 92 w 444"/>
                  <a:gd name="T19" fmla="*/ 42 h 353"/>
                  <a:gd name="T20" fmla="*/ 4 w 444"/>
                  <a:gd name="T21" fmla="*/ 184 h 353"/>
                  <a:gd name="T22" fmla="*/ 40 w 444"/>
                  <a:gd name="T23" fmla="*/ 353 h 353"/>
                  <a:gd name="T24" fmla="*/ 236 w 444"/>
                  <a:gd name="T25" fmla="*/ 34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353">
                    <a:moveTo>
                      <a:pt x="236" y="348"/>
                    </a:moveTo>
                    <a:cubicBezTo>
                      <a:pt x="229" y="331"/>
                      <a:pt x="227" y="304"/>
                      <a:pt x="223" y="285"/>
                    </a:cubicBezTo>
                    <a:cubicBezTo>
                      <a:pt x="219" y="256"/>
                      <a:pt x="212" y="219"/>
                      <a:pt x="220" y="190"/>
                    </a:cubicBezTo>
                    <a:cubicBezTo>
                      <a:pt x="234" y="140"/>
                      <a:pt x="307" y="108"/>
                      <a:pt x="355" y="131"/>
                    </a:cubicBezTo>
                    <a:cubicBezTo>
                      <a:pt x="388" y="147"/>
                      <a:pt x="415" y="178"/>
                      <a:pt x="421" y="215"/>
                    </a:cubicBezTo>
                    <a:cubicBezTo>
                      <a:pt x="429" y="212"/>
                      <a:pt x="437" y="211"/>
                      <a:pt x="443" y="210"/>
                    </a:cubicBezTo>
                    <a:cubicBezTo>
                      <a:pt x="444" y="186"/>
                      <a:pt x="440" y="159"/>
                      <a:pt x="432" y="137"/>
                    </a:cubicBezTo>
                    <a:cubicBezTo>
                      <a:pt x="423" y="113"/>
                      <a:pt x="409" y="87"/>
                      <a:pt x="391" y="67"/>
                    </a:cubicBezTo>
                    <a:cubicBezTo>
                      <a:pt x="354" y="27"/>
                      <a:pt x="296" y="7"/>
                      <a:pt x="243" y="4"/>
                    </a:cubicBezTo>
                    <a:cubicBezTo>
                      <a:pt x="191" y="0"/>
                      <a:pt x="135" y="15"/>
                      <a:pt x="92" y="42"/>
                    </a:cubicBezTo>
                    <a:cubicBezTo>
                      <a:pt x="51" y="70"/>
                      <a:pt x="11" y="134"/>
                      <a:pt x="4" y="184"/>
                    </a:cubicBezTo>
                    <a:cubicBezTo>
                      <a:pt x="0" y="219"/>
                      <a:pt x="32" y="336"/>
                      <a:pt x="40" y="353"/>
                    </a:cubicBezTo>
                    <a:lnTo>
                      <a:pt x="236" y="348"/>
                    </a:lnTo>
                    <a:close/>
                  </a:path>
                </a:pathLst>
              </a:custGeom>
              <a:solidFill>
                <a:srgbClr val="74CEF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 name="íSļîḍé"/>
              <p:cNvSpPr/>
              <p:nvPr/>
            </p:nvSpPr>
            <p:spPr bwMode="auto">
              <a:xfrm>
                <a:off x="7123113" y="2354263"/>
                <a:ext cx="277813" cy="277813"/>
              </a:xfrm>
              <a:prstGeom prst="ellipse">
                <a:avLst/>
              </a:prstGeom>
              <a:solidFill>
                <a:srgbClr val="FFE1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 name="îṡḻiďe"/>
              <p:cNvSpPr/>
              <p:nvPr/>
            </p:nvSpPr>
            <p:spPr bwMode="auto">
              <a:xfrm>
                <a:off x="4965700" y="2611438"/>
                <a:ext cx="1998663" cy="1252538"/>
              </a:xfrm>
              <a:custGeom>
                <a:avLst/>
                <a:gdLst>
                  <a:gd name="T0" fmla="*/ 598 w 605"/>
                  <a:gd name="T1" fmla="*/ 88 h 380"/>
                  <a:gd name="T2" fmla="*/ 533 w 605"/>
                  <a:gd name="T3" fmla="*/ 59 h 380"/>
                  <a:gd name="T4" fmla="*/ 491 w 605"/>
                  <a:gd name="T5" fmla="*/ 58 h 380"/>
                  <a:gd name="T6" fmla="*/ 14 w 605"/>
                  <a:gd name="T7" fmla="*/ 228 h 380"/>
                  <a:gd name="T8" fmla="*/ 8 w 605"/>
                  <a:gd name="T9" fmla="*/ 299 h 380"/>
                  <a:gd name="T10" fmla="*/ 57 w 605"/>
                  <a:gd name="T11" fmla="*/ 282 h 380"/>
                  <a:gd name="T12" fmla="*/ 102 w 605"/>
                  <a:gd name="T13" fmla="*/ 380 h 380"/>
                  <a:gd name="T14" fmla="*/ 324 w 605"/>
                  <a:gd name="T15" fmla="*/ 319 h 380"/>
                  <a:gd name="T16" fmla="*/ 420 w 605"/>
                  <a:gd name="T17" fmla="*/ 213 h 380"/>
                  <a:gd name="T18" fmla="*/ 435 w 605"/>
                  <a:gd name="T19" fmla="*/ 196 h 380"/>
                  <a:gd name="T20" fmla="*/ 446 w 605"/>
                  <a:gd name="T21" fmla="*/ 221 h 380"/>
                  <a:gd name="T22" fmla="*/ 512 w 605"/>
                  <a:gd name="T23" fmla="*/ 291 h 380"/>
                  <a:gd name="T24" fmla="*/ 528 w 605"/>
                  <a:gd name="T25" fmla="*/ 185 h 380"/>
                  <a:gd name="T26" fmla="*/ 588 w 605"/>
                  <a:gd name="T27" fmla="*/ 166 h 380"/>
                  <a:gd name="T28" fmla="*/ 538 w 605"/>
                  <a:gd name="T29" fmla="*/ 115 h 380"/>
                  <a:gd name="T30" fmla="*/ 598 w 605"/>
                  <a:gd name="T31" fmla="*/ 88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5" h="380">
                    <a:moveTo>
                      <a:pt x="598" y="88"/>
                    </a:moveTo>
                    <a:cubicBezTo>
                      <a:pt x="592" y="65"/>
                      <a:pt x="551" y="60"/>
                      <a:pt x="533" y="59"/>
                    </a:cubicBezTo>
                    <a:cubicBezTo>
                      <a:pt x="516" y="58"/>
                      <a:pt x="506" y="57"/>
                      <a:pt x="491" y="58"/>
                    </a:cubicBezTo>
                    <a:cubicBezTo>
                      <a:pt x="417" y="0"/>
                      <a:pt x="115" y="28"/>
                      <a:pt x="14" y="228"/>
                    </a:cubicBezTo>
                    <a:cubicBezTo>
                      <a:pt x="6" y="249"/>
                      <a:pt x="0" y="276"/>
                      <a:pt x="8" y="299"/>
                    </a:cubicBezTo>
                    <a:cubicBezTo>
                      <a:pt x="21" y="342"/>
                      <a:pt x="48" y="301"/>
                      <a:pt x="57" y="282"/>
                    </a:cubicBezTo>
                    <a:cubicBezTo>
                      <a:pt x="59" y="318"/>
                      <a:pt x="79" y="354"/>
                      <a:pt x="102" y="380"/>
                    </a:cubicBezTo>
                    <a:cubicBezTo>
                      <a:pt x="324" y="319"/>
                      <a:pt x="324" y="319"/>
                      <a:pt x="324" y="319"/>
                    </a:cubicBezTo>
                    <a:cubicBezTo>
                      <a:pt x="364" y="302"/>
                      <a:pt x="392" y="247"/>
                      <a:pt x="420" y="213"/>
                    </a:cubicBezTo>
                    <a:cubicBezTo>
                      <a:pt x="425" y="207"/>
                      <a:pt x="430" y="202"/>
                      <a:pt x="435" y="196"/>
                    </a:cubicBezTo>
                    <a:cubicBezTo>
                      <a:pt x="436" y="207"/>
                      <a:pt x="439" y="216"/>
                      <a:pt x="446" y="221"/>
                    </a:cubicBezTo>
                    <a:cubicBezTo>
                      <a:pt x="512" y="291"/>
                      <a:pt x="512" y="291"/>
                      <a:pt x="512" y="291"/>
                    </a:cubicBezTo>
                    <a:cubicBezTo>
                      <a:pt x="559" y="279"/>
                      <a:pt x="556" y="215"/>
                      <a:pt x="528" y="185"/>
                    </a:cubicBezTo>
                    <a:cubicBezTo>
                      <a:pt x="547" y="191"/>
                      <a:pt x="582" y="191"/>
                      <a:pt x="588" y="166"/>
                    </a:cubicBezTo>
                    <a:cubicBezTo>
                      <a:pt x="594" y="138"/>
                      <a:pt x="559" y="121"/>
                      <a:pt x="538" y="115"/>
                    </a:cubicBezTo>
                    <a:cubicBezTo>
                      <a:pt x="558" y="117"/>
                      <a:pt x="605" y="124"/>
                      <a:pt x="598" y="88"/>
                    </a:cubicBezTo>
                  </a:path>
                </a:pathLst>
              </a:custGeom>
              <a:solidFill>
                <a:srgbClr val="7B2B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işḻiḓè"/>
              <p:cNvSpPr/>
              <p:nvPr/>
            </p:nvSpPr>
            <p:spPr bwMode="auto">
              <a:xfrm>
                <a:off x="6056313" y="5189538"/>
                <a:ext cx="501650" cy="879475"/>
              </a:xfrm>
              <a:custGeom>
                <a:avLst/>
                <a:gdLst>
                  <a:gd name="T0" fmla="*/ 142 w 152"/>
                  <a:gd name="T1" fmla="*/ 0 h 267"/>
                  <a:gd name="T2" fmla="*/ 144 w 152"/>
                  <a:gd name="T3" fmla="*/ 129 h 267"/>
                  <a:gd name="T4" fmla="*/ 147 w 152"/>
                  <a:gd name="T5" fmla="*/ 267 h 267"/>
                  <a:gd name="T6" fmla="*/ 49 w 152"/>
                  <a:gd name="T7" fmla="*/ 254 h 267"/>
                  <a:gd name="T8" fmla="*/ 8 w 152"/>
                  <a:gd name="T9" fmla="*/ 207 h 267"/>
                  <a:gd name="T10" fmla="*/ 0 w 152"/>
                  <a:gd name="T11" fmla="*/ 44 h 267"/>
                  <a:gd name="T12" fmla="*/ 142 w 152"/>
                  <a:gd name="T13" fmla="*/ 0 h 267"/>
                </a:gdLst>
                <a:ahLst/>
                <a:cxnLst>
                  <a:cxn ang="0">
                    <a:pos x="T0" y="T1"/>
                  </a:cxn>
                  <a:cxn ang="0">
                    <a:pos x="T2" y="T3"/>
                  </a:cxn>
                  <a:cxn ang="0">
                    <a:pos x="T4" y="T5"/>
                  </a:cxn>
                  <a:cxn ang="0">
                    <a:pos x="T6" y="T7"/>
                  </a:cxn>
                  <a:cxn ang="0">
                    <a:pos x="T8" y="T9"/>
                  </a:cxn>
                  <a:cxn ang="0">
                    <a:pos x="T10" y="T11"/>
                  </a:cxn>
                  <a:cxn ang="0">
                    <a:pos x="T12" y="T13"/>
                  </a:cxn>
                </a:cxnLst>
                <a:rect l="0" t="0" r="r" b="b"/>
                <a:pathLst>
                  <a:path w="152" h="267">
                    <a:moveTo>
                      <a:pt x="142" y="0"/>
                    </a:moveTo>
                    <a:cubicBezTo>
                      <a:pt x="152" y="22"/>
                      <a:pt x="144" y="106"/>
                      <a:pt x="144" y="129"/>
                    </a:cubicBezTo>
                    <a:cubicBezTo>
                      <a:pt x="144" y="175"/>
                      <a:pt x="145" y="222"/>
                      <a:pt x="147" y="267"/>
                    </a:cubicBezTo>
                    <a:cubicBezTo>
                      <a:pt x="115" y="260"/>
                      <a:pt x="81" y="260"/>
                      <a:pt x="49" y="254"/>
                    </a:cubicBezTo>
                    <a:cubicBezTo>
                      <a:pt x="9" y="247"/>
                      <a:pt x="9" y="247"/>
                      <a:pt x="8" y="207"/>
                    </a:cubicBezTo>
                    <a:cubicBezTo>
                      <a:pt x="6" y="154"/>
                      <a:pt x="0" y="94"/>
                      <a:pt x="0" y="44"/>
                    </a:cubicBezTo>
                    <a:lnTo>
                      <a:pt x="142" y="0"/>
                    </a:lnTo>
                    <a:close/>
                  </a:path>
                </a:pathLst>
              </a:custGeom>
              <a:solidFill>
                <a:srgbClr val="047CB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 name="iṧļïdé"/>
              <p:cNvSpPr/>
              <p:nvPr/>
            </p:nvSpPr>
            <p:spPr bwMode="auto">
              <a:xfrm>
                <a:off x="5378450" y="5040313"/>
                <a:ext cx="1008063" cy="1169988"/>
              </a:xfrm>
              <a:custGeom>
                <a:avLst/>
                <a:gdLst>
                  <a:gd name="T0" fmla="*/ 296 w 305"/>
                  <a:gd name="T1" fmla="*/ 68 h 355"/>
                  <a:gd name="T2" fmla="*/ 220 w 305"/>
                  <a:gd name="T3" fmla="*/ 163 h 355"/>
                  <a:gd name="T4" fmla="*/ 305 w 305"/>
                  <a:gd name="T5" fmla="*/ 317 h 355"/>
                  <a:gd name="T6" fmla="*/ 183 w 305"/>
                  <a:gd name="T7" fmla="*/ 349 h 355"/>
                  <a:gd name="T8" fmla="*/ 144 w 305"/>
                  <a:gd name="T9" fmla="*/ 345 h 355"/>
                  <a:gd name="T10" fmla="*/ 114 w 305"/>
                  <a:gd name="T11" fmla="*/ 299 h 355"/>
                  <a:gd name="T12" fmla="*/ 10 w 305"/>
                  <a:gd name="T13" fmla="*/ 109 h 355"/>
                  <a:gd name="T14" fmla="*/ 10 w 305"/>
                  <a:gd name="T15" fmla="*/ 28 h 355"/>
                  <a:gd name="T16" fmla="*/ 84 w 305"/>
                  <a:gd name="T17" fmla="*/ 7 h 355"/>
                  <a:gd name="T18" fmla="*/ 252 w 305"/>
                  <a:gd name="T19" fmla="*/ 60 h 355"/>
                  <a:gd name="T20" fmla="*/ 296 w 305"/>
                  <a:gd name="T21" fmla="*/ 6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55">
                    <a:moveTo>
                      <a:pt x="296" y="68"/>
                    </a:moveTo>
                    <a:cubicBezTo>
                      <a:pt x="284" y="87"/>
                      <a:pt x="242" y="155"/>
                      <a:pt x="220" y="163"/>
                    </a:cubicBezTo>
                    <a:cubicBezTo>
                      <a:pt x="229" y="220"/>
                      <a:pt x="274" y="270"/>
                      <a:pt x="305" y="317"/>
                    </a:cubicBezTo>
                    <a:cubicBezTo>
                      <a:pt x="277" y="340"/>
                      <a:pt x="219" y="346"/>
                      <a:pt x="183" y="349"/>
                    </a:cubicBezTo>
                    <a:cubicBezTo>
                      <a:pt x="164" y="350"/>
                      <a:pt x="157" y="355"/>
                      <a:pt x="144" y="345"/>
                    </a:cubicBezTo>
                    <a:cubicBezTo>
                      <a:pt x="132" y="336"/>
                      <a:pt x="123" y="312"/>
                      <a:pt x="114" y="299"/>
                    </a:cubicBezTo>
                    <a:cubicBezTo>
                      <a:pt x="76" y="239"/>
                      <a:pt x="29" y="177"/>
                      <a:pt x="10" y="109"/>
                    </a:cubicBezTo>
                    <a:cubicBezTo>
                      <a:pt x="4" y="85"/>
                      <a:pt x="0" y="51"/>
                      <a:pt x="10" y="28"/>
                    </a:cubicBezTo>
                    <a:cubicBezTo>
                      <a:pt x="24" y="0"/>
                      <a:pt x="56" y="3"/>
                      <a:pt x="84" y="7"/>
                    </a:cubicBezTo>
                    <a:cubicBezTo>
                      <a:pt x="144" y="16"/>
                      <a:pt x="201" y="28"/>
                      <a:pt x="252" y="60"/>
                    </a:cubicBezTo>
                    <a:cubicBezTo>
                      <a:pt x="296" y="68"/>
                      <a:pt x="296" y="68"/>
                      <a:pt x="296" y="68"/>
                    </a:cubicBezTo>
                  </a:path>
                </a:pathLst>
              </a:custGeom>
              <a:solidFill>
                <a:srgbClr val="369FC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5" name="ï$ḷiḓé"/>
              <p:cNvSpPr/>
              <p:nvPr/>
            </p:nvSpPr>
            <p:spPr bwMode="auto">
              <a:xfrm>
                <a:off x="5995988" y="6188076"/>
                <a:ext cx="39688" cy="39688"/>
              </a:xfrm>
              <a:custGeom>
                <a:avLst/>
                <a:gdLst>
                  <a:gd name="T0" fmla="*/ 4 w 12"/>
                  <a:gd name="T1" fmla="*/ 0 h 12"/>
                  <a:gd name="T2" fmla="*/ 0 w 12"/>
                  <a:gd name="T3" fmla="*/ 1 h 12"/>
                  <a:gd name="T4" fmla="*/ 7 w 12"/>
                  <a:gd name="T5" fmla="*/ 9 h 12"/>
                  <a:gd name="T6" fmla="*/ 7 w 12"/>
                  <a:gd name="T7" fmla="*/ 9 h 12"/>
                  <a:gd name="T8" fmla="*/ 8 w 12"/>
                  <a:gd name="T9" fmla="*/ 11 h 12"/>
                  <a:gd name="T10" fmla="*/ 10 w 12"/>
                  <a:gd name="T11" fmla="*/ 12 h 12"/>
                  <a:gd name="T12" fmla="*/ 12 w 12"/>
                  <a:gd name="T13" fmla="*/ 11 h 12"/>
                  <a:gd name="T14" fmla="*/ 12 w 12"/>
                  <a:gd name="T15" fmla="*/ 11 h 12"/>
                  <a:gd name="T16" fmla="*/ 12 w 12"/>
                  <a:gd name="T17" fmla="*/ 10 h 12"/>
                  <a:gd name="T18" fmla="*/ 4 w 1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4" y="0"/>
                    </a:moveTo>
                    <a:cubicBezTo>
                      <a:pt x="3" y="0"/>
                      <a:pt x="1" y="1"/>
                      <a:pt x="0" y="1"/>
                    </a:cubicBezTo>
                    <a:cubicBezTo>
                      <a:pt x="3" y="4"/>
                      <a:pt x="6" y="7"/>
                      <a:pt x="7" y="9"/>
                    </a:cubicBezTo>
                    <a:cubicBezTo>
                      <a:pt x="7" y="9"/>
                      <a:pt x="7" y="9"/>
                      <a:pt x="7" y="9"/>
                    </a:cubicBezTo>
                    <a:cubicBezTo>
                      <a:pt x="7" y="10"/>
                      <a:pt x="8" y="11"/>
                      <a:pt x="8" y="11"/>
                    </a:cubicBezTo>
                    <a:cubicBezTo>
                      <a:pt x="8" y="12"/>
                      <a:pt x="9" y="12"/>
                      <a:pt x="10" y="12"/>
                    </a:cubicBezTo>
                    <a:cubicBezTo>
                      <a:pt x="11" y="12"/>
                      <a:pt x="12" y="11"/>
                      <a:pt x="12" y="11"/>
                    </a:cubicBezTo>
                    <a:cubicBezTo>
                      <a:pt x="12" y="11"/>
                      <a:pt x="12" y="11"/>
                      <a:pt x="12" y="11"/>
                    </a:cubicBezTo>
                    <a:cubicBezTo>
                      <a:pt x="12" y="10"/>
                      <a:pt x="12" y="10"/>
                      <a:pt x="12" y="10"/>
                    </a:cubicBezTo>
                    <a:cubicBezTo>
                      <a:pt x="9" y="7"/>
                      <a:pt x="7" y="4"/>
                      <a:pt x="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6" name="ïṡ1ïďê"/>
              <p:cNvSpPr/>
              <p:nvPr/>
            </p:nvSpPr>
            <p:spPr bwMode="auto">
              <a:xfrm>
                <a:off x="5518150" y="5232401"/>
                <a:ext cx="492125" cy="958850"/>
              </a:xfrm>
              <a:custGeom>
                <a:avLst/>
                <a:gdLst>
                  <a:gd name="T0" fmla="*/ 13 w 149"/>
                  <a:gd name="T1" fmla="*/ 0 h 291"/>
                  <a:gd name="T2" fmla="*/ 11 w 149"/>
                  <a:gd name="T3" fmla="*/ 1 h 291"/>
                  <a:gd name="T4" fmla="*/ 16 w 149"/>
                  <a:gd name="T5" fmla="*/ 61 h 291"/>
                  <a:gd name="T6" fmla="*/ 55 w 149"/>
                  <a:gd name="T7" fmla="*/ 146 h 291"/>
                  <a:gd name="T8" fmla="*/ 104 w 149"/>
                  <a:gd name="T9" fmla="*/ 229 h 291"/>
                  <a:gd name="T10" fmla="*/ 127 w 149"/>
                  <a:gd name="T11" fmla="*/ 267 h 291"/>
                  <a:gd name="T12" fmla="*/ 139 w 149"/>
                  <a:gd name="T13" fmla="*/ 284 h 291"/>
                  <a:gd name="T14" fmla="*/ 145 w 149"/>
                  <a:gd name="T15" fmla="*/ 291 h 291"/>
                  <a:gd name="T16" fmla="*/ 149 w 149"/>
                  <a:gd name="T17" fmla="*/ 290 h 291"/>
                  <a:gd name="T18" fmla="*/ 133 w 149"/>
                  <a:gd name="T19" fmla="*/ 270 h 291"/>
                  <a:gd name="T20" fmla="*/ 110 w 149"/>
                  <a:gd name="T21" fmla="*/ 232 h 291"/>
                  <a:gd name="T22" fmla="*/ 62 w 149"/>
                  <a:gd name="T23" fmla="*/ 152 h 291"/>
                  <a:gd name="T24" fmla="*/ 33 w 149"/>
                  <a:gd name="T25" fmla="*/ 94 h 291"/>
                  <a:gd name="T26" fmla="*/ 33 w 149"/>
                  <a:gd name="T27" fmla="*/ 94 h 291"/>
                  <a:gd name="T28" fmla="*/ 32 w 149"/>
                  <a:gd name="T29" fmla="*/ 94 h 291"/>
                  <a:gd name="T30" fmla="*/ 32 w 149"/>
                  <a:gd name="T31" fmla="*/ 92 h 291"/>
                  <a:gd name="T32" fmla="*/ 33 w 149"/>
                  <a:gd name="T33" fmla="*/ 92 h 291"/>
                  <a:gd name="T34" fmla="*/ 21 w 149"/>
                  <a:gd name="T35" fmla="*/ 64 h 291"/>
                  <a:gd name="T36" fmla="*/ 15 w 149"/>
                  <a:gd name="T37" fmla="*/ 1 h 291"/>
                  <a:gd name="T38" fmla="*/ 13 w 149"/>
                  <a:gd name="T3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291">
                    <a:moveTo>
                      <a:pt x="13" y="0"/>
                    </a:moveTo>
                    <a:cubicBezTo>
                      <a:pt x="12" y="0"/>
                      <a:pt x="11" y="0"/>
                      <a:pt x="11" y="1"/>
                    </a:cubicBezTo>
                    <a:cubicBezTo>
                      <a:pt x="0" y="18"/>
                      <a:pt x="9" y="44"/>
                      <a:pt x="16" y="61"/>
                    </a:cubicBezTo>
                    <a:cubicBezTo>
                      <a:pt x="27" y="90"/>
                      <a:pt x="40" y="119"/>
                      <a:pt x="55" y="146"/>
                    </a:cubicBezTo>
                    <a:cubicBezTo>
                      <a:pt x="70" y="175"/>
                      <a:pt x="87" y="202"/>
                      <a:pt x="104" y="229"/>
                    </a:cubicBezTo>
                    <a:cubicBezTo>
                      <a:pt x="112" y="242"/>
                      <a:pt x="119" y="255"/>
                      <a:pt x="127" y="267"/>
                    </a:cubicBezTo>
                    <a:cubicBezTo>
                      <a:pt x="131" y="273"/>
                      <a:pt x="135" y="279"/>
                      <a:pt x="139" y="284"/>
                    </a:cubicBezTo>
                    <a:cubicBezTo>
                      <a:pt x="139" y="285"/>
                      <a:pt x="142" y="288"/>
                      <a:pt x="145" y="291"/>
                    </a:cubicBezTo>
                    <a:cubicBezTo>
                      <a:pt x="146" y="291"/>
                      <a:pt x="148" y="290"/>
                      <a:pt x="149" y="290"/>
                    </a:cubicBezTo>
                    <a:cubicBezTo>
                      <a:pt x="143" y="284"/>
                      <a:pt x="138" y="277"/>
                      <a:pt x="133" y="270"/>
                    </a:cubicBezTo>
                    <a:cubicBezTo>
                      <a:pt x="125" y="257"/>
                      <a:pt x="118" y="244"/>
                      <a:pt x="110" y="232"/>
                    </a:cubicBezTo>
                    <a:cubicBezTo>
                      <a:pt x="94" y="205"/>
                      <a:pt x="77" y="179"/>
                      <a:pt x="62" y="152"/>
                    </a:cubicBezTo>
                    <a:cubicBezTo>
                      <a:pt x="52" y="133"/>
                      <a:pt x="42" y="113"/>
                      <a:pt x="33" y="94"/>
                    </a:cubicBezTo>
                    <a:cubicBezTo>
                      <a:pt x="33" y="94"/>
                      <a:pt x="33" y="94"/>
                      <a:pt x="33" y="94"/>
                    </a:cubicBezTo>
                    <a:cubicBezTo>
                      <a:pt x="32" y="94"/>
                      <a:pt x="32" y="94"/>
                      <a:pt x="32" y="94"/>
                    </a:cubicBezTo>
                    <a:cubicBezTo>
                      <a:pt x="31" y="94"/>
                      <a:pt x="29" y="93"/>
                      <a:pt x="32" y="92"/>
                    </a:cubicBezTo>
                    <a:cubicBezTo>
                      <a:pt x="32" y="92"/>
                      <a:pt x="32" y="92"/>
                      <a:pt x="33" y="92"/>
                    </a:cubicBezTo>
                    <a:cubicBezTo>
                      <a:pt x="29" y="83"/>
                      <a:pt x="25" y="74"/>
                      <a:pt x="21" y="64"/>
                    </a:cubicBezTo>
                    <a:cubicBezTo>
                      <a:pt x="14" y="47"/>
                      <a:pt x="3" y="18"/>
                      <a:pt x="15" y="1"/>
                    </a:cubicBezTo>
                    <a:cubicBezTo>
                      <a:pt x="15" y="0"/>
                      <a:pt x="14" y="0"/>
                      <a:pt x="13"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 name="îṩļíḍê"/>
              <p:cNvSpPr/>
              <p:nvPr/>
            </p:nvSpPr>
            <p:spPr bwMode="auto">
              <a:xfrm>
                <a:off x="5505450" y="5241926"/>
                <a:ext cx="12700" cy="19050"/>
              </a:xfrm>
              <a:custGeom>
                <a:avLst/>
                <a:gdLst>
                  <a:gd name="T0" fmla="*/ 3 w 4"/>
                  <a:gd name="T1" fmla="*/ 0 h 6"/>
                  <a:gd name="T2" fmla="*/ 3 w 4"/>
                  <a:gd name="T3" fmla="*/ 1 h 6"/>
                  <a:gd name="T4" fmla="*/ 0 w 4"/>
                  <a:gd name="T5" fmla="*/ 4 h 6"/>
                  <a:gd name="T6" fmla="*/ 1 w 4"/>
                  <a:gd name="T7" fmla="*/ 6 h 6"/>
                  <a:gd name="T8" fmla="*/ 1 w 4"/>
                  <a:gd name="T9" fmla="*/ 6 h 6"/>
                  <a:gd name="T10" fmla="*/ 2 w 4"/>
                  <a:gd name="T11" fmla="*/ 5 h 6"/>
                  <a:gd name="T12" fmla="*/ 4 w 4"/>
                  <a:gd name="T13" fmla="*/ 2 h 6"/>
                  <a:gd name="T14" fmla="*/ 4 w 4"/>
                  <a:gd name="T15" fmla="*/ 1 h 6"/>
                  <a:gd name="T16" fmla="*/ 3 w 4"/>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3" y="0"/>
                    </a:moveTo>
                    <a:cubicBezTo>
                      <a:pt x="3" y="0"/>
                      <a:pt x="3" y="0"/>
                      <a:pt x="3" y="1"/>
                    </a:cubicBezTo>
                    <a:cubicBezTo>
                      <a:pt x="2" y="2"/>
                      <a:pt x="1" y="3"/>
                      <a:pt x="0" y="4"/>
                    </a:cubicBezTo>
                    <a:cubicBezTo>
                      <a:pt x="0" y="5"/>
                      <a:pt x="0" y="5"/>
                      <a:pt x="1" y="6"/>
                    </a:cubicBezTo>
                    <a:cubicBezTo>
                      <a:pt x="1" y="6"/>
                      <a:pt x="1" y="6"/>
                      <a:pt x="1" y="6"/>
                    </a:cubicBezTo>
                    <a:cubicBezTo>
                      <a:pt x="2" y="6"/>
                      <a:pt x="2" y="6"/>
                      <a:pt x="2" y="5"/>
                    </a:cubicBezTo>
                    <a:cubicBezTo>
                      <a:pt x="3" y="4"/>
                      <a:pt x="3" y="3"/>
                      <a:pt x="4" y="2"/>
                    </a:cubicBezTo>
                    <a:cubicBezTo>
                      <a:pt x="4" y="1"/>
                      <a:pt x="4" y="1"/>
                      <a:pt x="4" y="1"/>
                    </a:cubicBezTo>
                    <a:cubicBezTo>
                      <a:pt x="4" y="0"/>
                      <a:pt x="4" y="0"/>
                      <a:pt x="3"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ïṩḷidé"/>
              <p:cNvSpPr/>
              <p:nvPr/>
            </p:nvSpPr>
            <p:spPr bwMode="auto">
              <a:xfrm>
                <a:off x="5497513" y="5281613"/>
                <a:ext cx="436563" cy="892175"/>
              </a:xfrm>
              <a:custGeom>
                <a:avLst/>
                <a:gdLst>
                  <a:gd name="T0" fmla="*/ 125 w 132"/>
                  <a:gd name="T1" fmla="*/ 264 h 271"/>
                  <a:gd name="T2" fmla="*/ 132 w 132"/>
                  <a:gd name="T3" fmla="*/ 271 h 271"/>
                  <a:gd name="T4" fmla="*/ 126 w 132"/>
                  <a:gd name="T5" fmla="*/ 262 h 271"/>
                  <a:gd name="T6" fmla="*/ 116 w 132"/>
                  <a:gd name="T7" fmla="*/ 250 h 271"/>
                  <a:gd name="T8" fmla="*/ 122 w 132"/>
                  <a:gd name="T9" fmla="*/ 257 h 271"/>
                  <a:gd name="T10" fmla="*/ 117 w 132"/>
                  <a:gd name="T11" fmla="*/ 248 h 271"/>
                  <a:gd name="T12" fmla="*/ 108 w 132"/>
                  <a:gd name="T13" fmla="*/ 236 h 271"/>
                  <a:gd name="T14" fmla="*/ 114 w 132"/>
                  <a:gd name="T15" fmla="*/ 243 h 271"/>
                  <a:gd name="T16" fmla="*/ 109 w 132"/>
                  <a:gd name="T17" fmla="*/ 234 h 271"/>
                  <a:gd name="T18" fmla="*/ 100 w 132"/>
                  <a:gd name="T19" fmla="*/ 222 h 271"/>
                  <a:gd name="T20" fmla="*/ 105 w 132"/>
                  <a:gd name="T21" fmla="*/ 229 h 271"/>
                  <a:gd name="T22" fmla="*/ 101 w 132"/>
                  <a:gd name="T23" fmla="*/ 220 h 271"/>
                  <a:gd name="T24" fmla="*/ 91 w 132"/>
                  <a:gd name="T25" fmla="*/ 208 h 271"/>
                  <a:gd name="T26" fmla="*/ 96 w 132"/>
                  <a:gd name="T27" fmla="*/ 215 h 271"/>
                  <a:gd name="T28" fmla="*/ 96 w 132"/>
                  <a:gd name="T29" fmla="*/ 212 h 271"/>
                  <a:gd name="T30" fmla="*/ 83 w 132"/>
                  <a:gd name="T31" fmla="*/ 193 h 271"/>
                  <a:gd name="T32" fmla="*/ 86 w 132"/>
                  <a:gd name="T33" fmla="*/ 201 h 271"/>
                  <a:gd name="T34" fmla="*/ 88 w 132"/>
                  <a:gd name="T35" fmla="*/ 200 h 271"/>
                  <a:gd name="T36" fmla="*/ 74 w 132"/>
                  <a:gd name="T37" fmla="*/ 179 h 271"/>
                  <a:gd name="T38" fmla="*/ 78 w 132"/>
                  <a:gd name="T39" fmla="*/ 188 h 271"/>
                  <a:gd name="T40" fmla="*/ 79 w 132"/>
                  <a:gd name="T41" fmla="*/ 186 h 271"/>
                  <a:gd name="T42" fmla="*/ 66 w 132"/>
                  <a:gd name="T43" fmla="*/ 165 h 271"/>
                  <a:gd name="T44" fmla="*/ 69 w 132"/>
                  <a:gd name="T45" fmla="*/ 174 h 271"/>
                  <a:gd name="T46" fmla="*/ 71 w 132"/>
                  <a:gd name="T47" fmla="*/ 173 h 271"/>
                  <a:gd name="T48" fmla="*/ 58 w 132"/>
                  <a:gd name="T49" fmla="*/ 151 h 271"/>
                  <a:gd name="T50" fmla="*/ 61 w 132"/>
                  <a:gd name="T51" fmla="*/ 159 h 271"/>
                  <a:gd name="T52" fmla="*/ 63 w 132"/>
                  <a:gd name="T53" fmla="*/ 158 h 271"/>
                  <a:gd name="T54" fmla="*/ 50 w 132"/>
                  <a:gd name="T55" fmla="*/ 136 h 271"/>
                  <a:gd name="T56" fmla="*/ 53 w 132"/>
                  <a:gd name="T57" fmla="*/ 145 h 271"/>
                  <a:gd name="T58" fmla="*/ 51 w 132"/>
                  <a:gd name="T59" fmla="*/ 137 h 271"/>
                  <a:gd name="T60" fmla="*/ 42 w 132"/>
                  <a:gd name="T61" fmla="*/ 122 h 271"/>
                  <a:gd name="T62" fmla="*/ 47 w 132"/>
                  <a:gd name="T63" fmla="*/ 131 h 271"/>
                  <a:gd name="T64" fmla="*/ 44 w 132"/>
                  <a:gd name="T65" fmla="*/ 122 h 271"/>
                  <a:gd name="T66" fmla="*/ 35 w 132"/>
                  <a:gd name="T67" fmla="*/ 107 h 271"/>
                  <a:gd name="T68" fmla="*/ 39 w 132"/>
                  <a:gd name="T69" fmla="*/ 117 h 271"/>
                  <a:gd name="T70" fmla="*/ 37 w 132"/>
                  <a:gd name="T71" fmla="*/ 108 h 271"/>
                  <a:gd name="T72" fmla="*/ 28 w 132"/>
                  <a:gd name="T73" fmla="*/ 93 h 271"/>
                  <a:gd name="T74" fmla="*/ 32 w 132"/>
                  <a:gd name="T75" fmla="*/ 102 h 271"/>
                  <a:gd name="T76" fmla="*/ 29 w 132"/>
                  <a:gd name="T77" fmla="*/ 93 h 271"/>
                  <a:gd name="T78" fmla="*/ 21 w 132"/>
                  <a:gd name="T79" fmla="*/ 78 h 271"/>
                  <a:gd name="T80" fmla="*/ 25 w 132"/>
                  <a:gd name="T81" fmla="*/ 87 h 271"/>
                  <a:gd name="T82" fmla="*/ 23 w 132"/>
                  <a:gd name="T83" fmla="*/ 78 h 271"/>
                  <a:gd name="T84" fmla="*/ 15 w 132"/>
                  <a:gd name="T85" fmla="*/ 63 h 271"/>
                  <a:gd name="T86" fmla="*/ 19 w 132"/>
                  <a:gd name="T87" fmla="*/ 72 h 271"/>
                  <a:gd name="T88" fmla="*/ 16 w 132"/>
                  <a:gd name="T89" fmla="*/ 63 h 271"/>
                  <a:gd name="T90" fmla="*/ 9 w 132"/>
                  <a:gd name="T91" fmla="*/ 47 h 271"/>
                  <a:gd name="T92" fmla="*/ 12 w 132"/>
                  <a:gd name="T93" fmla="*/ 57 h 271"/>
                  <a:gd name="T94" fmla="*/ 11 w 132"/>
                  <a:gd name="T95" fmla="*/ 48 h 271"/>
                  <a:gd name="T96" fmla="*/ 4 w 132"/>
                  <a:gd name="T97" fmla="*/ 32 h 271"/>
                  <a:gd name="T98" fmla="*/ 7 w 132"/>
                  <a:gd name="T99" fmla="*/ 42 h 271"/>
                  <a:gd name="T100" fmla="*/ 6 w 132"/>
                  <a:gd name="T101" fmla="*/ 33 h 271"/>
                  <a:gd name="T102" fmla="*/ 1 w 132"/>
                  <a:gd name="T103" fmla="*/ 16 h 271"/>
                  <a:gd name="T104" fmla="*/ 3 w 132"/>
                  <a:gd name="T105" fmla="*/ 26 h 271"/>
                  <a:gd name="T106" fmla="*/ 2 w 132"/>
                  <a:gd name="T107" fmla="*/ 17 h 271"/>
                  <a:gd name="T108" fmla="*/ 0 w 132"/>
                  <a:gd name="T109" fmla="*/ 0 h 271"/>
                  <a:gd name="T110" fmla="*/ 1 w 132"/>
                  <a:gd name="T111" fmla="*/ 10 h 271"/>
                  <a:gd name="T112" fmla="*/ 2 w 132"/>
                  <a:gd name="T113" fmla="*/ 7 h 271"/>
                  <a:gd name="T114" fmla="*/ 1 w 132"/>
                  <a:gd name="T115"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271">
                    <a:moveTo>
                      <a:pt x="126" y="262"/>
                    </a:moveTo>
                    <a:cubicBezTo>
                      <a:pt x="126" y="262"/>
                      <a:pt x="126" y="262"/>
                      <a:pt x="126" y="262"/>
                    </a:cubicBezTo>
                    <a:cubicBezTo>
                      <a:pt x="125" y="263"/>
                      <a:pt x="125" y="263"/>
                      <a:pt x="125" y="264"/>
                    </a:cubicBezTo>
                    <a:cubicBezTo>
                      <a:pt x="127" y="266"/>
                      <a:pt x="129" y="268"/>
                      <a:pt x="130" y="270"/>
                    </a:cubicBezTo>
                    <a:cubicBezTo>
                      <a:pt x="131" y="271"/>
                      <a:pt x="131" y="271"/>
                      <a:pt x="131" y="271"/>
                    </a:cubicBezTo>
                    <a:cubicBezTo>
                      <a:pt x="132" y="271"/>
                      <a:pt x="132" y="271"/>
                      <a:pt x="132" y="271"/>
                    </a:cubicBezTo>
                    <a:cubicBezTo>
                      <a:pt x="132" y="270"/>
                      <a:pt x="132" y="270"/>
                      <a:pt x="132" y="269"/>
                    </a:cubicBezTo>
                    <a:cubicBezTo>
                      <a:pt x="130" y="267"/>
                      <a:pt x="129" y="265"/>
                      <a:pt x="127" y="263"/>
                    </a:cubicBezTo>
                    <a:cubicBezTo>
                      <a:pt x="127" y="262"/>
                      <a:pt x="126" y="262"/>
                      <a:pt x="126" y="262"/>
                    </a:cubicBezTo>
                    <a:moveTo>
                      <a:pt x="117" y="248"/>
                    </a:moveTo>
                    <a:cubicBezTo>
                      <a:pt x="117" y="248"/>
                      <a:pt x="117" y="248"/>
                      <a:pt x="117" y="248"/>
                    </a:cubicBezTo>
                    <a:cubicBezTo>
                      <a:pt x="116" y="249"/>
                      <a:pt x="116" y="249"/>
                      <a:pt x="116" y="250"/>
                    </a:cubicBezTo>
                    <a:cubicBezTo>
                      <a:pt x="118" y="252"/>
                      <a:pt x="119" y="255"/>
                      <a:pt x="121" y="257"/>
                    </a:cubicBezTo>
                    <a:cubicBezTo>
                      <a:pt x="122" y="257"/>
                      <a:pt x="122" y="257"/>
                      <a:pt x="122" y="257"/>
                    </a:cubicBezTo>
                    <a:cubicBezTo>
                      <a:pt x="122" y="257"/>
                      <a:pt x="122" y="257"/>
                      <a:pt x="122" y="257"/>
                    </a:cubicBezTo>
                    <a:cubicBezTo>
                      <a:pt x="123" y="257"/>
                      <a:pt x="123" y="256"/>
                      <a:pt x="122" y="256"/>
                    </a:cubicBezTo>
                    <a:cubicBezTo>
                      <a:pt x="121" y="253"/>
                      <a:pt x="120" y="251"/>
                      <a:pt x="118" y="249"/>
                    </a:cubicBezTo>
                    <a:cubicBezTo>
                      <a:pt x="118" y="249"/>
                      <a:pt x="118" y="248"/>
                      <a:pt x="117" y="248"/>
                    </a:cubicBezTo>
                    <a:moveTo>
                      <a:pt x="109" y="234"/>
                    </a:moveTo>
                    <a:cubicBezTo>
                      <a:pt x="109" y="234"/>
                      <a:pt x="109" y="234"/>
                      <a:pt x="109" y="234"/>
                    </a:cubicBezTo>
                    <a:cubicBezTo>
                      <a:pt x="108" y="235"/>
                      <a:pt x="108" y="235"/>
                      <a:pt x="108" y="236"/>
                    </a:cubicBezTo>
                    <a:cubicBezTo>
                      <a:pt x="112" y="243"/>
                      <a:pt x="112" y="243"/>
                      <a:pt x="112" y="243"/>
                    </a:cubicBezTo>
                    <a:cubicBezTo>
                      <a:pt x="113" y="243"/>
                      <a:pt x="113" y="243"/>
                      <a:pt x="113" y="243"/>
                    </a:cubicBezTo>
                    <a:cubicBezTo>
                      <a:pt x="114" y="243"/>
                      <a:pt x="114" y="243"/>
                      <a:pt x="114" y="243"/>
                    </a:cubicBezTo>
                    <a:cubicBezTo>
                      <a:pt x="114" y="243"/>
                      <a:pt x="114" y="242"/>
                      <a:pt x="114" y="242"/>
                    </a:cubicBezTo>
                    <a:cubicBezTo>
                      <a:pt x="110" y="235"/>
                      <a:pt x="110" y="235"/>
                      <a:pt x="110" y="235"/>
                    </a:cubicBezTo>
                    <a:cubicBezTo>
                      <a:pt x="110" y="234"/>
                      <a:pt x="109" y="234"/>
                      <a:pt x="109" y="234"/>
                    </a:cubicBezTo>
                    <a:moveTo>
                      <a:pt x="101" y="220"/>
                    </a:moveTo>
                    <a:cubicBezTo>
                      <a:pt x="101" y="220"/>
                      <a:pt x="100" y="220"/>
                      <a:pt x="100" y="220"/>
                    </a:cubicBezTo>
                    <a:cubicBezTo>
                      <a:pt x="100" y="221"/>
                      <a:pt x="100" y="221"/>
                      <a:pt x="100" y="222"/>
                    </a:cubicBezTo>
                    <a:cubicBezTo>
                      <a:pt x="101" y="224"/>
                      <a:pt x="103" y="226"/>
                      <a:pt x="104" y="229"/>
                    </a:cubicBezTo>
                    <a:cubicBezTo>
                      <a:pt x="105" y="229"/>
                      <a:pt x="105" y="229"/>
                      <a:pt x="105" y="229"/>
                    </a:cubicBezTo>
                    <a:cubicBezTo>
                      <a:pt x="105" y="229"/>
                      <a:pt x="105" y="229"/>
                      <a:pt x="105" y="229"/>
                    </a:cubicBezTo>
                    <a:cubicBezTo>
                      <a:pt x="106" y="229"/>
                      <a:pt x="106" y="228"/>
                      <a:pt x="106" y="228"/>
                    </a:cubicBezTo>
                    <a:cubicBezTo>
                      <a:pt x="104" y="225"/>
                      <a:pt x="103" y="223"/>
                      <a:pt x="102" y="221"/>
                    </a:cubicBezTo>
                    <a:cubicBezTo>
                      <a:pt x="101" y="220"/>
                      <a:pt x="101" y="220"/>
                      <a:pt x="101" y="220"/>
                    </a:cubicBezTo>
                    <a:moveTo>
                      <a:pt x="92" y="207"/>
                    </a:moveTo>
                    <a:cubicBezTo>
                      <a:pt x="92" y="207"/>
                      <a:pt x="91" y="207"/>
                      <a:pt x="91" y="207"/>
                    </a:cubicBezTo>
                    <a:cubicBezTo>
                      <a:pt x="91" y="207"/>
                      <a:pt x="91" y="208"/>
                      <a:pt x="91" y="208"/>
                    </a:cubicBezTo>
                    <a:cubicBezTo>
                      <a:pt x="92" y="210"/>
                      <a:pt x="93" y="211"/>
                      <a:pt x="94" y="213"/>
                    </a:cubicBezTo>
                    <a:cubicBezTo>
                      <a:pt x="94" y="213"/>
                      <a:pt x="95" y="214"/>
                      <a:pt x="95" y="215"/>
                    </a:cubicBezTo>
                    <a:cubicBezTo>
                      <a:pt x="96" y="215"/>
                      <a:pt x="96" y="215"/>
                      <a:pt x="96" y="215"/>
                    </a:cubicBezTo>
                    <a:cubicBezTo>
                      <a:pt x="97" y="215"/>
                      <a:pt x="97" y="215"/>
                      <a:pt x="97" y="215"/>
                    </a:cubicBezTo>
                    <a:cubicBezTo>
                      <a:pt x="97" y="215"/>
                      <a:pt x="97" y="214"/>
                      <a:pt x="97" y="214"/>
                    </a:cubicBezTo>
                    <a:cubicBezTo>
                      <a:pt x="97" y="213"/>
                      <a:pt x="96" y="212"/>
                      <a:pt x="96" y="212"/>
                    </a:cubicBezTo>
                    <a:cubicBezTo>
                      <a:pt x="95" y="210"/>
                      <a:pt x="94" y="209"/>
                      <a:pt x="93" y="207"/>
                    </a:cubicBezTo>
                    <a:cubicBezTo>
                      <a:pt x="92" y="207"/>
                      <a:pt x="92" y="207"/>
                      <a:pt x="92" y="207"/>
                    </a:cubicBezTo>
                    <a:moveTo>
                      <a:pt x="83" y="193"/>
                    </a:moveTo>
                    <a:cubicBezTo>
                      <a:pt x="83" y="193"/>
                      <a:pt x="82" y="193"/>
                      <a:pt x="82" y="193"/>
                    </a:cubicBezTo>
                    <a:cubicBezTo>
                      <a:pt x="82" y="193"/>
                      <a:pt x="82" y="194"/>
                      <a:pt x="82" y="194"/>
                    </a:cubicBezTo>
                    <a:cubicBezTo>
                      <a:pt x="83" y="197"/>
                      <a:pt x="85" y="199"/>
                      <a:pt x="86" y="201"/>
                    </a:cubicBezTo>
                    <a:cubicBezTo>
                      <a:pt x="87" y="202"/>
                      <a:pt x="87" y="202"/>
                      <a:pt x="87" y="202"/>
                    </a:cubicBezTo>
                    <a:cubicBezTo>
                      <a:pt x="88" y="202"/>
                      <a:pt x="88" y="202"/>
                      <a:pt x="88" y="202"/>
                    </a:cubicBezTo>
                    <a:cubicBezTo>
                      <a:pt x="88" y="201"/>
                      <a:pt x="88" y="201"/>
                      <a:pt x="88" y="200"/>
                    </a:cubicBezTo>
                    <a:cubicBezTo>
                      <a:pt x="87" y="198"/>
                      <a:pt x="85" y="196"/>
                      <a:pt x="84" y="193"/>
                    </a:cubicBezTo>
                    <a:cubicBezTo>
                      <a:pt x="84" y="193"/>
                      <a:pt x="83" y="193"/>
                      <a:pt x="83" y="193"/>
                    </a:cubicBezTo>
                    <a:moveTo>
                      <a:pt x="74" y="179"/>
                    </a:moveTo>
                    <a:cubicBezTo>
                      <a:pt x="74" y="179"/>
                      <a:pt x="74" y="179"/>
                      <a:pt x="74" y="179"/>
                    </a:cubicBezTo>
                    <a:cubicBezTo>
                      <a:pt x="73" y="179"/>
                      <a:pt x="73" y="180"/>
                      <a:pt x="73" y="181"/>
                    </a:cubicBezTo>
                    <a:cubicBezTo>
                      <a:pt x="75" y="183"/>
                      <a:pt x="76" y="185"/>
                      <a:pt x="78" y="188"/>
                    </a:cubicBezTo>
                    <a:cubicBezTo>
                      <a:pt x="79" y="188"/>
                      <a:pt x="79" y="188"/>
                      <a:pt x="79" y="188"/>
                    </a:cubicBezTo>
                    <a:cubicBezTo>
                      <a:pt x="79" y="188"/>
                      <a:pt x="79" y="188"/>
                      <a:pt x="79" y="188"/>
                    </a:cubicBezTo>
                    <a:cubicBezTo>
                      <a:pt x="80" y="188"/>
                      <a:pt x="80" y="187"/>
                      <a:pt x="79" y="186"/>
                    </a:cubicBezTo>
                    <a:cubicBezTo>
                      <a:pt x="78" y="184"/>
                      <a:pt x="77" y="182"/>
                      <a:pt x="75" y="180"/>
                    </a:cubicBezTo>
                    <a:cubicBezTo>
                      <a:pt x="75" y="179"/>
                      <a:pt x="75" y="179"/>
                      <a:pt x="74" y="179"/>
                    </a:cubicBezTo>
                    <a:moveTo>
                      <a:pt x="66" y="165"/>
                    </a:moveTo>
                    <a:cubicBezTo>
                      <a:pt x="66" y="165"/>
                      <a:pt x="66" y="165"/>
                      <a:pt x="66" y="165"/>
                    </a:cubicBezTo>
                    <a:cubicBezTo>
                      <a:pt x="65" y="165"/>
                      <a:pt x="65" y="166"/>
                      <a:pt x="65" y="166"/>
                    </a:cubicBezTo>
                    <a:cubicBezTo>
                      <a:pt x="67" y="169"/>
                      <a:pt x="68" y="171"/>
                      <a:pt x="69" y="174"/>
                    </a:cubicBezTo>
                    <a:cubicBezTo>
                      <a:pt x="70" y="174"/>
                      <a:pt x="70" y="174"/>
                      <a:pt x="70" y="174"/>
                    </a:cubicBezTo>
                    <a:cubicBezTo>
                      <a:pt x="71" y="174"/>
                      <a:pt x="71" y="174"/>
                      <a:pt x="71" y="174"/>
                    </a:cubicBezTo>
                    <a:cubicBezTo>
                      <a:pt x="71" y="174"/>
                      <a:pt x="71" y="173"/>
                      <a:pt x="71" y="173"/>
                    </a:cubicBezTo>
                    <a:cubicBezTo>
                      <a:pt x="70" y="170"/>
                      <a:pt x="68" y="168"/>
                      <a:pt x="67" y="165"/>
                    </a:cubicBezTo>
                    <a:cubicBezTo>
                      <a:pt x="67" y="165"/>
                      <a:pt x="66" y="165"/>
                      <a:pt x="66" y="165"/>
                    </a:cubicBezTo>
                    <a:moveTo>
                      <a:pt x="58" y="151"/>
                    </a:moveTo>
                    <a:cubicBezTo>
                      <a:pt x="58" y="151"/>
                      <a:pt x="58" y="151"/>
                      <a:pt x="58" y="151"/>
                    </a:cubicBezTo>
                    <a:cubicBezTo>
                      <a:pt x="57" y="151"/>
                      <a:pt x="57" y="152"/>
                      <a:pt x="57" y="152"/>
                    </a:cubicBezTo>
                    <a:cubicBezTo>
                      <a:pt x="58" y="155"/>
                      <a:pt x="60" y="157"/>
                      <a:pt x="61" y="159"/>
                    </a:cubicBezTo>
                    <a:cubicBezTo>
                      <a:pt x="62" y="160"/>
                      <a:pt x="62" y="160"/>
                      <a:pt x="62" y="160"/>
                    </a:cubicBezTo>
                    <a:cubicBezTo>
                      <a:pt x="62" y="160"/>
                      <a:pt x="62" y="160"/>
                      <a:pt x="62" y="160"/>
                    </a:cubicBezTo>
                    <a:cubicBezTo>
                      <a:pt x="63" y="159"/>
                      <a:pt x="63" y="159"/>
                      <a:pt x="63" y="158"/>
                    </a:cubicBezTo>
                    <a:cubicBezTo>
                      <a:pt x="62" y="156"/>
                      <a:pt x="60" y="154"/>
                      <a:pt x="59" y="151"/>
                    </a:cubicBezTo>
                    <a:cubicBezTo>
                      <a:pt x="59" y="151"/>
                      <a:pt x="58" y="151"/>
                      <a:pt x="58" y="151"/>
                    </a:cubicBezTo>
                    <a:moveTo>
                      <a:pt x="50" y="136"/>
                    </a:moveTo>
                    <a:cubicBezTo>
                      <a:pt x="50" y="136"/>
                      <a:pt x="50" y="136"/>
                      <a:pt x="50" y="136"/>
                    </a:cubicBezTo>
                    <a:cubicBezTo>
                      <a:pt x="49" y="137"/>
                      <a:pt x="49" y="137"/>
                      <a:pt x="49" y="138"/>
                    </a:cubicBezTo>
                    <a:cubicBezTo>
                      <a:pt x="53" y="145"/>
                      <a:pt x="53" y="145"/>
                      <a:pt x="53" y="145"/>
                    </a:cubicBezTo>
                    <a:cubicBezTo>
                      <a:pt x="54" y="145"/>
                      <a:pt x="54" y="145"/>
                      <a:pt x="54" y="145"/>
                    </a:cubicBezTo>
                    <a:cubicBezTo>
                      <a:pt x="55" y="144"/>
                      <a:pt x="55" y="144"/>
                      <a:pt x="55" y="144"/>
                    </a:cubicBezTo>
                    <a:cubicBezTo>
                      <a:pt x="51" y="137"/>
                      <a:pt x="51" y="137"/>
                      <a:pt x="51" y="137"/>
                    </a:cubicBezTo>
                    <a:cubicBezTo>
                      <a:pt x="51" y="137"/>
                      <a:pt x="51" y="136"/>
                      <a:pt x="50" y="136"/>
                    </a:cubicBezTo>
                    <a:moveTo>
                      <a:pt x="43" y="122"/>
                    </a:moveTo>
                    <a:cubicBezTo>
                      <a:pt x="43" y="122"/>
                      <a:pt x="43" y="122"/>
                      <a:pt x="42" y="122"/>
                    </a:cubicBezTo>
                    <a:cubicBezTo>
                      <a:pt x="42" y="122"/>
                      <a:pt x="42" y="123"/>
                      <a:pt x="42" y="123"/>
                    </a:cubicBezTo>
                    <a:cubicBezTo>
                      <a:pt x="43" y="126"/>
                      <a:pt x="44" y="128"/>
                      <a:pt x="46" y="131"/>
                    </a:cubicBezTo>
                    <a:cubicBezTo>
                      <a:pt x="46" y="131"/>
                      <a:pt x="46" y="131"/>
                      <a:pt x="47" y="131"/>
                    </a:cubicBezTo>
                    <a:cubicBezTo>
                      <a:pt x="47" y="131"/>
                      <a:pt x="47" y="131"/>
                      <a:pt x="47" y="131"/>
                    </a:cubicBezTo>
                    <a:cubicBezTo>
                      <a:pt x="48" y="131"/>
                      <a:pt x="48" y="130"/>
                      <a:pt x="47" y="130"/>
                    </a:cubicBezTo>
                    <a:cubicBezTo>
                      <a:pt x="46" y="127"/>
                      <a:pt x="45" y="125"/>
                      <a:pt x="44" y="122"/>
                    </a:cubicBezTo>
                    <a:cubicBezTo>
                      <a:pt x="44" y="122"/>
                      <a:pt x="43" y="122"/>
                      <a:pt x="43" y="122"/>
                    </a:cubicBezTo>
                    <a:moveTo>
                      <a:pt x="36" y="107"/>
                    </a:moveTo>
                    <a:cubicBezTo>
                      <a:pt x="35" y="107"/>
                      <a:pt x="35" y="107"/>
                      <a:pt x="35" y="107"/>
                    </a:cubicBezTo>
                    <a:cubicBezTo>
                      <a:pt x="35" y="108"/>
                      <a:pt x="34" y="108"/>
                      <a:pt x="35" y="109"/>
                    </a:cubicBezTo>
                    <a:cubicBezTo>
                      <a:pt x="36" y="111"/>
                      <a:pt x="37" y="114"/>
                      <a:pt x="38" y="116"/>
                    </a:cubicBezTo>
                    <a:cubicBezTo>
                      <a:pt x="38" y="116"/>
                      <a:pt x="39" y="117"/>
                      <a:pt x="39" y="117"/>
                    </a:cubicBezTo>
                    <a:cubicBezTo>
                      <a:pt x="40" y="116"/>
                      <a:pt x="40" y="116"/>
                      <a:pt x="40" y="116"/>
                    </a:cubicBezTo>
                    <a:cubicBezTo>
                      <a:pt x="40" y="116"/>
                      <a:pt x="40" y="116"/>
                      <a:pt x="40" y="115"/>
                    </a:cubicBezTo>
                    <a:cubicBezTo>
                      <a:pt x="39" y="113"/>
                      <a:pt x="38" y="110"/>
                      <a:pt x="37" y="108"/>
                    </a:cubicBezTo>
                    <a:cubicBezTo>
                      <a:pt x="36" y="107"/>
                      <a:pt x="36" y="107"/>
                      <a:pt x="36" y="107"/>
                    </a:cubicBezTo>
                    <a:moveTo>
                      <a:pt x="29" y="92"/>
                    </a:moveTo>
                    <a:cubicBezTo>
                      <a:pt x="28" y="92"/>
                      <a:pt x="28" y="93"/>
                      <a:pt x="28" y="93"/>
                    </a:cubicBezTo>
                    <a:cubicBezTo>
                      <a:pt x="28" y="93"/>
                      <a:pt x="27" y="93"/>
                      <a:pt x="28" y="94"/>
                    </a:cubicBezTo>
                    <a:cubicBezTo>
                      <a:pt x="29" y="96"/>
                      <a:pt x="30" y="99"/>
                      <a:pt x="31" y="101"/>
                    </a:cubicBezTo>
                    <a:cubicBezTo>
                      <a:pt x="31" y="102"/>
                      <a:pt x="32" y="102"/>
                      <a:pt x="32" y="102"/>
                    </a:cubicBezTo>
                    <a:cubicBezTo>
                      <a:pt x="32" y="102"/>
                      <a:pt x="32" y="102"/>
                      <a:pt x="32" y="102"/>
                    </a:cubicBezTo>
                    <a:cubicBezTo>
                      <a:pt x="33" y="102"/>
                      <a:pt x="33" y="101"/>
                      <a:pt x="33" y="100"/>
                    </a:cubicBezTo>
                    <a:cubicBezTo>
                      <a:pt x="32" y="98"/>
                      <a:pt x="31" y="96"/>
                      <a:pt x="29" y="93"/>
                    </a:cubicBezTo>
                    <a:cubicBezTo>
                      <a:pt x="29" y="93"/>
                      <a:pt x="29" y="92"/>
                      <a:pt x="29" y="92"/>
                    </a:cubicBezTo>
                    <a:moveTo>
                      <a:pt x="22" y="78"/>
                    </a:moveTo>
                    <a:cubicBezTo>
                      <a:pt x="22" y="78"/>
                      <a:pt x="22" y="78"/>
                      <a:pt x="21" y="78"/>
                    </a:cubicBezTo>
                    <a:cubicBezTo>
                      <a:pt x="21" y="78"/>
                      <a:pt x="21" y="79"/>
                      <a:pt x="21" y="79"/>
                    </a:cubicBezTo>
                    <a:cubicBezTo>
                      <a:pt x="22" y="82"/>
                      <a:pt x="23" y="84"/>
                      <a:pt x="24" y="86"/>
                    </a:cubicBezTo>
                    <a:cubicBezTo>
                      <a:pt x="24" y="87"/>
                      <a:pt x="25" y="87"/>
                      <a:pt x="25" y="87"/>
                    </a:cubicBezTo>
                    <a:cubicBezTo>
                      <a:pt x="26" y="87"/>
                      <a:pt x="26" y="87"/>
                      <a:pt x="26" y="87"/>
                    </a:cubicBezTo>
                    <a:cubicBezTo>
                      <a:pt x="26" y="87"/>
                      <a:pt x="26" y="86"/>
                      <a:pt x="26" y="86"/>
                    </a:cubicBezTo>
                    <a:cubicBezTo>
                      <a:pt x="25" y="83"/>
                      <a:pt x="24" y="81"/>
                      <a:pt x="23" y="78"/>
                    </a:cubicBezTo>
                    <a:cubicBezTo>
                      <a:pt x="23" y="78"/>
                      <a:pt x="22" y="78"/>
                      <a:pt x="22" y="78"/>
                    </a:cubicBezTo>
                    <a:moveTo>
                      <a:pt x="15" y="63"/>
                    </a:moveTo>
                    <a:cubicBezTo>
                      <a:pt x="15" y="63"/>
                      <a:pt x="15" y="63"/>
                      <a:pt x="15" y="63"/>
                    </a:cubicBezTo>
                    <a:cubicBezTo>
                      <a:pt x="15" y="63"/>
                      <a:pt x="14" y="63"/>
                      <a:pt x="15" y="64"/>
                    </a:cubicBezTo>
                    <a:cubicBezTo>
                      <a:pt x="16" y="66"/>
                      <a:pt x="17" y="69"/>
                      <a:pt x="18" y="72"/>
                    </a:cubicBezTo>
                    <a:cubicBezTo>
                      <a:pt x="18" y="72"/>
                      <a:pt x="18" y="72"/>
                      <a:pt x="19" y="72"/>
                    </a:cubicBezTo>
                    <a:cubicBezTo>
                      <a:pt x="19" y="72"/>
                      <a:pt x="19" y="72"/>
                      <a:pt x="19" y="72"/>
                    </a:cubicBezTo>
                    <a:cubicBezTo>
                      <a:pt x="20" y="72"/>
                      <a:pt x="20" y="71"/>
                      <a:pt x="20" y="71"/>
                    </a:cubicBezTo>
                    <a:cubicBezTo>
                      <a:pt x="18" y="68"/>
                      <a:pt x="17" y="66"/>
                      <a:pt x="16" y="63"/>
                    </a:cubicBezTo>
                    <a:cubicBezTo>
                      <a:pt x="16" y="63"/>
                      <a:pt x="16" y="63"/>
                      <a:pt x="15" y="63"/>
                    </a:cubicBezTo>
                    <a:moveTo>
                      <a:pt x="10" y="47"/>
                    </a:moveTo>
                    <a:cubicBezTo>
                      <a:pt x="9" y="47"/>
                      <a:pt x="9" y="47"/>
                      <a:pt x="9" y="47"/>
                    </a:cubicBezTo>
                    <a:cubicBezTo>
                      <a:pt x="9" y="48"/>
                      <a:pt x="8" y="48"/>
                      <a:pt x="9" y="49"/>
                    </a:cubicBezTo>
                    <a:cubicBezTo>
                      <a:pt x="10" y="51"/>
                      <a:pt x="11" y="54"/>
                      <a:pt x="12" y="56"/>
                    </a:cubicBezTo>
                    <a:cubicBezTo>
                      <a:pt x="12" y="57"/>
                      <a:pt x="12" y="57"/>
                      <a:pt x="12" y="57"/>
                    </a:cubicBezTo>
                    <a:cubicBezTo>
                      <a:pt x="13" y="57"/>
                      <a:pt x="13" y="57"/>
                      <a:pt x="13" y="57"/>
                    </a:cubicBezTo>
                    <a:cubicBezTo>
                      <a:pt x="13" y="57"/>
                      <a:pt x="14" y="56"/>
                      <a:pt x="13" y="56"/>
                    </a:cubicBezTo>
                    <a:cubicBezTo>
                      <a:pt x="12" y="53"/>
                      <a:pt x="11" y="51"/>
                      <a:pt x="11" y="48"/>
                    </a:cubicBezTo>
                    <a:cubicBezTo>
                      <a:pt x="10" y="48"/>
                      <a:pt x="10" y="47"/>
                      <a:pt x="10" y="47"/>
                    </a:cubicBezTo>
                    <a:moveTo>
                      <a:pt x="5" y="32"/>
                    </a:moveTo>
                    <a:cubicBezTo>
                      <a:pt x="4" y="32"/>
                      <a:pt x="4" y="32"/>
                      <a:pt x="4" y="32"/>
                    </a:cubicBezTo>
                    <a:cubicBezTo>
                      <a:pt x="4" y="32"/>
                      <a:pt x="3" y="33"/>
                      <a:pt x="4" y="33"/>
                    </a:cubicBezTo>
                    <a:cubicBezTo>
                      <a:pt x="4" y="36"/>
                      <a:pt x="5" y="38"/>
                      <a:pt x="6" y="41"/>
                    </a:cubicBezTo>
                    <a:cubicBezTo>
                      <a:pt x="6" y="41"/>
                      <a:pt x="6" y="42"/>
                      <a:pt x="7" y="42"/>
                    </a:cubicBezTo>
                    <a:cubicBezTo>
                      <a:pt x="7" y="42"/>
                      <a:pt x="7" y="42"/>
                      <a:pt x="7" y="42"/>
                    </a:cubicBezTo>
                    <a:cubicBezTo>
                      <a:pt x="8" y="41"/>
                      <a:pt x="8" y="41"/>
                      <a:pt x="8" y="40"/>
                    </a:cubicBezTo>
                    <a:cubicBezTo>
                      <a:pt x="7" y="38"/>
                      <a:pt x="6" y="35"/>
                      <a:pt x="6" y="33"/>
                    </a:cubicBezTo>
                    <a:cubicBezTo>
                      <a:pt x="5" y="32"/>
                      <a:pt x="5" y="32"/>
                      <a:pt x="5" y="32"/>
                    </a:cubicBezTo>
                    <a:moveTo>
                      <a:pt x="1" y="16"/>
                    </a:moveTo>
                    <a:cubicBezTo>
                      <a:pt x="1" y="16"/>
                      <a:pt x="1" y="16"/>
                      <a:pt x="1" y="16"/>
                    </a:cubicBezTo>
                    <a:cubicBezTo>
                      <a:pt x="1" y="16"/>
                      <a:pt x="0" y="16"/>
                      <a:pt x="0" y="17"/>
                    </a:cubicBezTo>
                    <a:cubicBezTo>
                      <a:pt x="1" y="20"/>
                      <a:pt x="1" y="22"/>
                      <a:pt x="2" y="25"/>
                    </a:cubicBezTo>
                    <a:cubicBezTo>
                      <a:pt x="2" y="26"/>
                      <a:pt x="2" y="26"/>
                      <a:pt x="3" y="26"/>
                    </a:cubicBezTo>
                    <a:cubicBezTo>
                      <a:pt x="3" y="26"/>
                      <a:pt x="3" y="26"/>
                      <a:pt x="3" y="26"/>
                    </a:cubicBezTo>
                    <a:cubicBezTo>
                      <a:pt x="3" y="26"/>
                      <a:pt x="4" y="25"/>
                      <a:pt x="4" y="25"/>
                    </a:cubicBezTo>
                    <a:cubicBezTo>
                      <a:pt x="3" y="22"/>
                      <a:pt x="3" y="19"/>
                      <a:pt x="2" y="17"/>
                    </a:cubicBezTo>
                    <a:cubicBezTo>
                      <a:pt x="2" y="16"/>
                      <a:pt x="2" y="16"/>
                      <a:pt x="1" y="16"/>
                    </a:cubicBezTo>
                    <a:moveTo>
                      <a:pt x="1" y="0"/>
                    </a:moveTo>
                    <a:cubicBezTo>
                      <a:pt x="1" y="0"/>
                      <a:pt x="0" y="0"/>
                      <a:pt x="0" y="0"/>
                    </a:cubicBezTo>
                    <a:cubicBezTo>
                      <a:pt x="0" y="3"/>
                      <a:pt x="0" y="5"/>
                      <a:pt x="0" y="7"/>
                    </a:cubicBezTo>
                    <a:cubicBezTo>
                      <a:pt x="0" y="8"/>
                      <a:pt x="0" y="8"/>
                      <a:pt x="0" y="9"/>
                    </a:cubicBezTo>
                    <a:cubicBezTo>
                      <a:pt x="0" y="9"/>
                      <a:pt x="0" y="10"/>
                      <a:pt x="1" y="10"/>
                    </a:cubicBezTo>
                    <a:cubicBezTo>
                      <a:pt x="1" y="10"/>
                      <a:pt x="1" y="10"/>
                      <a:pt x="1" y="10"/>
                    </a:cubicBezTo>
                    <a:cubicBezTo>
                      <a:pt x="1" y="10"/>
                      <a:pt x="2" y="9"/>
                      <a:pt x="2" y="9"/>
                    </a:cubicBezTo>
                    <a:cubicBezTo>
                      <a:pt x="2" y="8"/>
                      <a:pt x="2" y="8"/>
                      <a:pt x="2" y="7"/>
                    </a:cubicBezTo>
                    <a:cubicBezTo>
                      <a:pt x="2" y="5"/>
                      <a:pt x="2" y="3"/>
                      <a:pt x="2" y="1"/>
                    </a:cubicBezTo>
                    <a:cubicBezTo>
                      <a:pt x="2" y="0"/>
                      <a:pt x="2" y="0"/>
                      <a:pt x="1" y="0"/>
                    </a:cubicBezTo>
                    <a:cubicBezTo>
                      <a:pt x="1" y="0"/>
                      <a:pt x="1" y="0"/>
                      <a:pt x="1"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î$líde"/>
              <p:cNvSpPr/>
              <p:nvPr/>
            </p:nvSpPr>
            <p:spPr bwMode="auto">
              <a:xfrm>
                <a:off x="5946775" y="6194426"/>
                <a:ext cx="23813" cy="19050"/>
              </a:xfrm>
              <a:custGeom>
                <a:avLst/>
                <a:gdLst>
                  <a:gd name="T0" fmla="*/ 2 w 7"/>
                  <a:gd name="T1" fmla="*/ 0 h 6"/>
                  <a:gd name="T2" fmla="*/ 0 w 7"/>
                  <a:gd name="T3" fmla="*/ 0 h 6"/>
                  <a:gd name="T4" fmla="*/ 4 w 7"/>
                  <a:gd name="T5" fmla="*/ 4 h 6"/>
                  <a:gd name="T6" fmla="*/ 5 w 7"/>
                  <a:gd name="T7" fmla="*/ 6 h 6"/>
                  <a:gd name="T8" fmla="*/ 6 w 7"/>
                  <a:gd name="T9" fmla="*/ 6 h 6"/>
                  <a:gd name="T10" fmla="*/ 6 w 7"/>
                  <a:gd name="T11" fmla="*/ 6 h 6"/>
                  <a:gd name="T12" fmla="*/ 6 w 7"/>
                  <a:gd name="T13" fmla="*/ 4 h 6"/>
                  <a:gd name="T14" fmla="*/ 5 w 7"/>
                  <a:gd name="T15" fmla="*/ 3 h 6"/>
                  <a:gd name="T16" fmla="*/ 2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2" y="0"/>
                    </a:moveTo>
                    <a:cubicBezTo>
                      <a:pt x="1" y="0"/>
                      <a:pt x="0" y="0"/>
                      <a:pt x="0" y="0"/>
                    </a:cubicBezTo>
                    <a:cubicBezTo>
                      <a:pt x="1" y="2"/>
                      <a:pt x="2" y="3"/>
                      <a:pt x="4" y="4"/>
                    </a:cubicBezTo>
                    <a:cubicBezTo>
                      <a:pt x="5" y="6"/>
                      <a:pt x="5" y="6"/>
                      <a:pt x="5" y="6"/>
                    </a:cubicBezTo>
                    <a:cubicBezTo>
                      <a:pt x="6" y="6"/>
                      <a:pt x="6" y="6"/>
                      <a:pt x="6" y="6"/>
                    </a:cubicBezTo>
                    <a:cubicBezTo>
                      <a:pt x="6" y="6"/>
                      <a:pt x="6" y="6"/>
                      <a:pt x="6" y="6"/>
                    </a:cubicBezTo>
                    <a:cubicBezTo>
                      <a:pt x="7" y="5"/>
                      <a:pt x="7" y="5"/>
                      <a:pt x="6" y="4"/>
                    </a:cubicBezTo>
                    <a:cubicBezTo>
                      <a:pt x="5" y="3"/>
                      <a:pt x="5" y="3"/>
                      <a:pt x="5" y="3"/>
                    </a:cubicBezTo>
                    <a:cubicBezTo>
                      <a:pt x="4" y="2"/>
                      <a:pt x="3" y="1"/>
                      <a:pt x="2"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ïŝḻïḓe"/>
              <p:cNvSpPr/>
              <p:nvPr/>
            </p:nvSpPr>
            <p:spPr bwMode="auto">
              <a:xfrm>
                <a:off x="5943600" y="6188076"/>
                <a:ext cx="9525" cy="6350"/>
              </a:xfrm>
              <a:custGeom>
                <a:avLst/>
                <a:gdLst>
                  <a:gd name="T0" fmla="*/ 1 w 3"/>
                  <a:gd name="T1" fmla="*/ 0 h 2"/>
                  <a:gd name="T2" fmla="*/ 0 w 3"/>
                  <a:gd name="T3" fmla="*/ 0 h 2"/>
                  <a:gd name="T4" fmla="*/ 0 w 3"/>
                  <a:gd name="T5" fmla="*/ 2 h 2"/>
                  <a:gd name="T6" fmla="*/ 1 w 3"/>
                  <a:gd name="T7" fmla="*/ 2 h 2"/>
                  <a:gd name="T8" fmla="*/ 3 w 3"/>
                  <a:gd name="T9" fmla="*/ 2 h 2"/>
                  <a:gd name="T10" fmla="*/ 2 w 3"/>
                  <a:gd name="T11" fmla="*/ 0 h 2"/>
                  <a:gd name="T12" fmla="*/ 1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1" y="0"/>
                    </a:moveTo>
                    <a:cubicBezTo>
                      <a:pt x="1" y="0"/>
                      <a:pt x="1" y="0"/>
                      <a:pt x="0" y="0"/>
                    </a:cubicBezTo>
                    <a:cubicBezTo>
                      <a:pt x="0" y="1"/>
                      <a:pt x="0" y="1"/>
                      <a:pt x="0" y="2"/>
                    </a:cubicBezTo>
                    <a:cubicBezTo>
                      <a:pt x="0" y="2"/>
                      <a:pt x="1" y="2"/>
                      <a:pt x="1" y="2"/>
                    </a:cubicBezTo>
                    <a:cubicBezTo>
                      <a:pt x="1" y="2"/>
                      <a:pt x="2" y="2"/>
                      <a:pt x="3" y="2"/>
                    </a:cubicBezTo>
                    <a:cubicBezTo>
                      <a:pt x="3" y="1"/>
                      <a:pt x="2" y="1"/>
                      <a:pt x="2" y="0"/>
                    </a:cubicBezTo>
                    <a:cubicBezTo>
                      <a:pt x="2" y="0"/>
                      <a:pt x="1" y="0"/>
                      <a:pt x="1"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ïṩļíḍé"/>
              <p:cNvSpPr/>
              <p:nvPr/>
            </p:nvSpPr>
            <p:spPr bwMode="auto">
              <a:xfrm>
                <a:off x="5976938" y="6227763"/>
                <a:ext cx="12700" cy="12700"/>
              </a:xfrm>
              <a:custGeom>
                <a:avLst/>
                <a:gdLst>
                  <a:gd name="T0" fmla="*/ 1 w 4"/>
                  <a:gd name="T1" fmla="*/ 0 h 4"/>
                  <a:gd name="T2" fmla="*/ 0 w 4"/>
                  <a:gd name="T3" fmla="*/ 0 h 4"/>
                  <a:gd name="T4" fmla="*/ 0 w 4"/>
                  <a:gd name="T5" fmla="*/ 1 h 4"/>
                  <a:gd name="T6" fmla="*/ 1 w 4"/>
                  <a:gd name="T7" fmla="*/ 2 h 4"/>
                  <a:gd name="T8" fmla="*/ 2 w 4"/>
                  <a:gd name="T9" fmla="*/ 4 h 4"/>
                  <a:gd name="T10" fmla="*/ 3 w 4"/>
                  <a:gd name="T11" fmla="*/ 4 h 4"/>
                  <a:gd name="T12" fmla="*/ 4 w 4"/>
                  <a:gd name="T13" fmla="*/ 2 h 4"/>
                  <a:gd name="T14" fmla="*/ 3 w 4"/>
                  <a:gd name="T15" fmla="*/ 2 h 4"/>
                  <a:gd name="T16" fmla="*/ 3 w 4"/>
                  <a:gd name="T17" fmla="*/ 1 h 4"/>
                  <a:gd name="T18" fmla="*/ 2 w 4"/>
                  <a:gd name="T19" fmla="*/ 0 h 4"/>
                  <a:gd name="T20" fmla="*/ 2 w 4"/>
                  <a:gd name="T21" fmla="*/ 0 h 4"/>
                  <a:gd name="T22" fmla="*/ 1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1" y="0"/>
                    </a:moveTo>
                    <a:cubicBezTo>
                      <a:pt x="1" y="0"/>
                      <a:pt x="1" y="0"/>
                      <a:pt x="0" y="0"/>
                    </a:cubicBezTo>
                    <a:cubicBezTo>
                      <a:pt x="0" y="0"/>
                      <a:pt x="0" y="1"/>
                      <a:pt x="0" y="1"/>
                    </a:cubicBezTo>
                    <a:cubicBezTo>
                      <a:pt x="1" y="2"/>
                      <a:pt x="1" y="2"/>
                      <a:pt x="1" y="2"/>
                    </a:cubicBezTo>
                    <a:cubicBezTo>
                      <a:pt x="1" y="3"/>
                      <a:pt x="2" y="4"/>
                      <a:pt x="2" y="4"/>
                    </a:cubicBezTo>
                    <a:cubicBezTo>
                      <a:pt x="3" y="4"/>
                      <a:pt x="3" y="4"/>
                      <a:pt x="3" y="4"/>
                    </a:cubicBezTo>
                    <a:cubicBezTo>
                      <a:pt x="4" y="3"/>
                      <a:pt x="4" y="2"/>
                      <a:pt x="4" y="2"/>
                    </a:cubicBezTo>
                    <a:cubicBezTo>
                      <a:pt x="3" y="2"/>
                      <a:pt x="3" y="2"/>
                      <a:pt x="3" y="2"/>
                    </a:cubicBezTo>
                    <a:cubicBezTo>
                      <a:pt x="3" y="1"/>
                      <a:pt x="3" y="1"/>
                      <a:pt x="3" y="1"/>
                    </a:cubicBezTo>
                    <a:cubicBezTo>
                      <a:pt x="2" y="0"/>
                      <a:pt x="2" y="0"/>
                      <a:pt x="2" y="0"/>
                    </a:cubicBezTo>
                    <a:cubicBezTo>
                      <a:pt x="2" y="0"/>
                      <a:pt x="2" y="0"/>
                      <a:pt x="2" y="0"/>
                    </a:cubicBezTo>
                    <a:cubicBezTo>
                      <a:pt x="2"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iś1ïḍè"/>
              <p:cNvSpPr/>
              <p:nvPr/>
            </p:nvSpPr>
            <p:spPr bwMode="auto">
              <a:xfrm>
                <a:off x="5626100" y="5324476"/>
                <a:ext cx="133350" cy="217488"/>
              </a:xfrm>
              <a:custGeom>
                <a:avLst/>
                <a:gdLst>
                  <a:gd name="T0" fmla="*/ 27 w 40"/>
                  <a:gd name="T1" fmla="*/ 0 h 66"/>
                  <a:gd name="T2" fmla="*/ 25 w 40"/>
                  <a:gd name="T3" fmla="*/ 2 h 66"/>
                  <a:gd name="T4" fmla="*/ 31 w 40"/>
                  <a:gd name="T5" fmla="*/ 37 h 66"/>
                  <a:gd name="T6" fmla="*/ 24 w 40"/>
                  <a:gd name="T7" fmla="*/ 52 h 66"/>
                  <a:gd name="T8" fmla="*/ 0 w 40"/>
                  <a:gd name="T9" fmla="*/ 64 h 66"/>
                  <a:gd name="T10" fmla="*/ 0 w 40"/>
                  <a:gd name="T11" fmla="*/ 66 h 66"/>
                  <a:gd name="T12" fmla="*/ 33 w 40"/>
                  <a:gd name="T13" fmla="*/ 41 h 66"/>
                  <a:gd name="T14" fmla="*/ 28 w 40"/>
                  <a:gd name="T15" fmla="*/ 1 h 66"/>
                  <a:gd name="T16" fmla="*/ 27 w 40"/>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6">
                    <a:moveTo>
                      <a:pt x="27" y="0"/>
                    </a:moveTo>
                    <a:cubicBezTo>
                      <a:pt x="26" y="0"/>
                      <a:pt x="24" y="1"/>
                      <a:pt x="25" y="2"/>
                    </a:cubicBezTo>
                    <a:cubicBezTo>
                      <a:pt x="36" y="10"/>
                      <a:pt x="34" y="25"/>
                      <a:pt x="31" y="37"/>
                    </a:cubicBezTo>
                    <a:cubicBezTo>
                      <a:pt x="29" y="42"/>
                      <a:pt x="27" y="47"/>
                      <a:pt x="24" y="52"/>
                    </a:cubicBezTo>
                    <a:cubicBezTo>
                      <a:pt x="18" y="60"/>
                      <a:pt x="8" y="62"/>
                      <a:pt x="0" y="64"/>
                    </a:cubicBezTo>
                    <a:cubicBezTo>
                      <a:pt x="0" y="65"/>
                      <a:pt x="0" y="65"/>
                      <a:pt x="0" y="66"/>
                    </a:cubicBezTo>
                    <a:cubicBezTo>
                      <a:pt x="16" y="62"/>
                      <a:pt x="27" y="57"/>
                      <a:pt x="33" y="41"/>
                    </a:cubicBezTo>
                    <a:cubicBezTo>
                      <a:pt x="38" y="28"/>
                      <a:pt x="40" y="10"/>
                      <a:pt x="28" y="1"/>
                    </a:cubicBezTo>
                    <a:cubicBezTo>
                      <a:pt x="28" y="1"/>
                      <a:pt x="27" y="0"/>
                      <a:pt x="27"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îŝľîḓé"/>
              <p:cNvSpPr/>
              <p:nvPr/>
            </p:nvSpPr>
            <p:spPr bwMode="auto">
              <a:xfrm>
                <a:off x="5613400" y="5535613"/>
                <a:ext cx="12700" cy="6350"/>
              </a:xfrm>
              <a:custGeom>
                <a:avLst/>
                <a:gdLst>
                  <a:gd name="T0" fmla="*/ 4 w 4"/>
                  <a:gd name="T1" fmla="*/ 0 h 2"/>
                  <a:gd name="T2" fmla="*/ 3 w 4"/>
                  <a:gd name="T3" fmla="*/ 0 h 2"/>
                  <a:gd name="T4" fmla="*/ 3 w 4"/>
                  <a:gd name="T5" fmla="*/ 2 h 2"/>
                  <a:gd name="T6" fmla="*/ 4 w 4"/>
                  <a:gd name="T7" fmla="*/ 2 h 2"/>
                  <a:gd name="T8" fmla="*/ 4 w 4"/>
                  <a:gd name="T9" fmla="*/ 2 h 2"/>
                  <a:gd name="T10" fmla="*/ 4 w 4"/>
                  <a:gd name="T11" fmla="*/ 0 h 2"/>
                </a:gdLst>
                <a:ahLst/>
                <a:cxnLst>
                  <a:cxn ang="0">
                    <a:pos x="T0" y="T1"/>
                  </a:cxn>
                  <a:cxn ang="0">
                    <a:pos x="T2" y="T3"/>
                  </a:cxn>
                  <a:cxn ang="0">
                    <a:pos x="T4" y="T5"/>
                  </a:cxn>
                  <a:cxn ang="0">
                    <a:pos x="T6" y="T7"/>
                  </a:cxn>
                  <a:cxn ang="0">
                    <a:pos x="T8" y="T9"/>
                  </a:cxn>
                  <a:cxn ang="0">
                    <a:pos x="T10" y="T11"/>
                  </a:cxn>
                </a:cxnLst>
                <a:rect l="0" t="0" r="r" b="b"/>
                <a:pathLst>
                  <a:path w="4" h="2">
                    <a:moveTo>
                      <a:pt x="4" y="0"/>
                    </a:moveTo>
                    <a:cubicBezTo>
                      <a:pt x="3" y="0"/>
                      <a:pt x="3" y="0"/>
                      <a:pt x="3" y="0"/>
                    </a:cubicBezTo>
                    <a:cubicBezTo>
                      <a:pt x="0" y="1"/>
                      <a:pt x="2" y="2"/>
                      <a:pt x="3" y="2"/>
                    </a:cubicBezTo>
                    <a:cubicBezTo>
                      <a:pt x="3" y="2"/>
                      <a:pt x="3" y="2"/>
                      <a:pt x="4" y="2"/>
                    </a:cubicBezTo>
                    <a:cubicBezTo>
                      <a:pt x="4" y="2"/>
                      <a:pt x="4" y="2"/>
                      <a:pt x="4" y="2"/>
                    </a:cubicBezTo>
                    <a:cubicBezTo>
                      <a:pt x="4" y="1"/>
                      <a:pt x="4" y="1"/>
                      <a:pt x="4" y="0"/>
                    </a:cubicBezTo>
                  </a:path>
                </a:pathLst>
              </a:custGeom>
              <a:solidFill>
                <a:srgbClr val="D8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ïŝliḍé"/>
              <p:cNvSpPr/>
              <p:nvPr/>
            </p:nvSpPr>
            <p:spPr bwMode="auto">
              <a:xfrm>
                <a:off x="5402263" y="4843463"/>
                <a:ext cx="149225" cy="217488"/>
              </a:xfrm>
              <a:custGeom>
                <a:avLst/>
                <a:gdLst>
                  <a:gd name="T0" fmla="*/ 38 w 45"/>
                  <a:gd name="T1" fmla="*/ 0 h 66"/>
                  <a:gd name="T2" fmla="*/ 6 w 45"/>
                  <a:gd name="T3" fmla="*/ 14 h 66"/>
                  <a:gd name="T4" fmla="*/ 9 w 45"/>
                  <a:gd name="T5" fmla="*/ 52 h 66"/>
                  <a:gd name="T6" fmla="*/ 45 w 45"/>
                  <a:gd name="T7" fmla="*/ 48 h 66"/>
                  <a:gd name="T8" fmla="*/ 38 w 45"/>
                  <a:gd name="T9" fmla="*/ 0 h 66"/>
                </a:gdLst>
                <a:ahLst/>
                <a:cxnLst>
                  <a:cxn ang="0">
                    <a:pos x="T0" y="T1"/>
                  </a:cxn>
                  <a:cxn ang="0">
                    <a:pos x="T2" y="T3"/>
                  </a:cxn>
                  <a:cxn ang="0">
                    <a:pos x="T4" y="T5"/>
                  </a:cxn>
                  <a:cxn ang="0">
                    <a:pos x="T6" y="T7"/>
                  </a:cxn>
                  <a:cxn ang="0">
                    <a:pos x="T8" y="T9"/>
                  </a:cxn>
                </a:cxnLst>
                <a:rect l="0" t="0" r="r" b="b"/>
                <a:pathLst>
                  <a:path w="45" h="66">
                    <a:moveTo>
                      <a:pt x="38" y="0"/>
                    </a:moveTo>
                    <a:cubicBezTo>
                      <a:pt x="27" y="0"/>
                      <a:pt x="13" y="3"/>
                      <a:pt x="6" y="14"/>
                    </a:cubicBezTo>
                    <a:cubicBezTo>
                      <a:pt x="0" y="23"/>
                      <a:pt x="2" y="43"/>
                      <a:pt x="9" y="52"/>
                    </a:cubicBezTo>
                    <a:cubicBezTo>
                      <a:pt x="18" y="66"/>
                      <a:pt x="40" y="65"/>
                      <a:pt x="45" y="48"/>
                    </a:cubicBezTo>
                    <a:lnTo>
                      <a:pt x="38" y="0"/>
                    </a:lnTo>
                    <a:close/>
                  </a:path>
                </a:pathLst>
              </a:custGeom>
              <a:solidFill>
                <a:srgbClr val="561A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iṩlïďe"/>
              <p:cNvSpPr/>
              <p:nvPr/>
            </p:nvSpPr>
            <p:spPr bwMode="auto">
              <a:xfrm>
                <a:off x="7278688" y="3876676"/>
                <a:ext cx="458788" cy="465138"/>
              </a:xfrm>
              <a:custGeom>
                <a:avLst/>
                <a:gdLst>
                  <a:gd name="T0" fmla="*/ 0 w 139"/>
                  <a:gd name="T1" fmla="*/ 112 h 141"/>
                  <a:gd name="T2" fmla="*/ 47 w 139"/>
                  <a:gd name="T3" fmla="*/ 55 h 141"/>
                  <a:gd name="T4" fmla="*/ 71 w 139"/>
                  <a:gd name="T5" fmla="*/ 10 h 141"/>
                  <a:gd name="T6" fmla="*/ 120 w 139"/>
                  <a:gd name="T7" fmla="*/ 22 h 141"/>
                  <a:gd name="T8" fmla="*/ 67 w 139"/>
                  <a:gd name="T9" fmla="*/ 91 h 141"/>
                  <a:gd name="T10" fmla="*/ 26 w 139"/>
                  <a:gd name="T11" fmla="*/ 141 h 141"/>
                  <a:gd name="T12" fmla="*/ 0 w 139"/>
                  <a:gd name="T13" fmla="*/ 112 h 141"/>
                </a:gdLst>
                <a:ahLst/>
                <a:cxnLst>
                  <a:cxn ang="0">
                    <a:pos x="T0" y="T1"/>
                  </a:cxn>
                  <a:cxn ang="0">
                    <a:pos x="T2" y="T3"/>
                  </a:cxn>
                  <a:cxn ang="0">
                    <a:pos x="T4" y="T5"/>
                  </a:cxn>
                  <a:cxn ang="0">
                    <a:pos x="T6" y="T7"/>
                  </a:cxn>
                  <a:cxn ang="0">
                    <a:pos x="T8" y="T9"/>
                  </a:cxn>
                  <a:cxn ang="0">
                    <a:pos x="T10" y="T11"/>
                  </a:cxn>
                  <a:cxn ang="0">
                    <a:pos x="T12" y="T13"/>
                  </a:cxn>
                </a:cxnLst>
                <a:rect l="0" t="0" r="r" b="b"/>
                <a:pathLst>
                  <a:path w="139" h="141">
                    <a:moveTo>
                      <a:pt x="0" y="112"/>
                    </a:moveTo>
                    <a:cubicBezTo>
                      <a:pt x="16" y="98"/>
                      <a:pt x="41" y="75"/>
                      <a:pt x="47" y="55"/>
                    </a:cubicBezTo>
                    <a:cubicBezTo>
                      <a:pt x="53" y="37"/>
                      <a:pt x="51" y="22"/>
                      <a:pt x="71" y="10"/>
                    </a:cubicBezTo>
                    <a:cubicBezTo>
                      <a:pt x="87" y="0"/>
                      <a:pt x="110" y="3"/>
                      <a:pt x="120" y="22"/>
                    </a:cubicBezTo>
                    <a:cubicBezTo>
                      <a:pt x="139" y="57"/>
                      <a:pt x="104" y="98"/>
                      <a:pt x="67" y="91"/>
                    </a:cubicBezTo>
                    <a:cubicBezTo>
                      <a:pt x="60" y="107"/>
                      <a:pt x="41" y="132"/>
                      <a:pt x="26" y="141"/>
                    </a:cubicBezTo>
                    <a:lnTo>
                      <a:pt x="0" y="112"/>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ïŝļíḑê"/>
              <p:cNvSpPr/>
              <p:nvPr/>
            </p:nvSpPr>
            <p:spPr bwMode="auto">
              <a:xfrm>
                <a:off x="5392738" y="4179888"/>
                <a:ext cx="2011363" cy="1169988"/>
              </a:xfrm>
              <a:custGeom>
                <a:avLst/>
                <a:gdLst>
                  <a:gd name="T0" fmla="*/ 0 w 609"/>
                  <a:gd name="T1" fmla="*/ 271 h 355"/>
                  <a:gd name="T2" fmla="*/ 118 w 609"/>
                  <a:gd name="T3" fmla="*/ 340 h 355"/>
                  <a:gd name="T4" fmla="*/ 304 w 609"/>
                  <a:gd name="T5" fmla="*/ 337 h 355"/>
                  <a:gd name="T6" fmla="*/ 358 w 609"/>
                  <a:gd name="T7" fmla="*/ 312 h 355"/>
                  <a:gd name="T8" fmla="*/ 352 w 609"/>
                  <a:gd name="T9" fmla="*/ 245 h 355"/>
                  <a:gd name="T10" fmla="*/ 324 w 609"/>
                  <a:gd name="T11" fmla="*/ 114 h 355"/>
                  <a:gd name="T12" fmla="*/ 486 w 609"/>
                  <a:gd name="T13" fmla="*/ 124 h 355"/>
                  <a:gd name="T14" fmla="*/ 609 w 609"/>
                  <a:gd name="T15" fmla="*/ 44 h 355"/>
                  <a:gd name="T16" fmla="*/ 570 w 609"/>
                  <a:gd name="T17" fmla="*/ 0 h 355"/>
                  <a:gd name="T18" fmla="*/ 399 w 609"/>
                  <a:gd name="T19" fmla="*/ 78 h 355"/>
                  <a:gd name="T20" fmla="*/ 297 w 609"/>
                  <a:gd name="T21" fmla="*/ 27 h 355"/>
                  <a:gd name="T22" fmla="*/ 201 w 609"/>
                  <a:gd name="T23" fmla="*/ 13 h 355"/>
                  <a:gd name="T24" fmla="*/ 119 w 609"/>
                  <a:gd name="T25" fmla="*/ 28 h 355"/>
                  <a:gd name="T26" fmla="*/ 64 w 609"/>
                  <a:gd name="T27" fmla="*/ 113 h 355"/>
                  <a:gd name="T28" fmla="*/ 31 w 609"/>
                  <a:gd name="T29" fmla="*/ 199 h 355"/>
                  <a:gd name="T30" fmla="*/ 15 w 609"/>
                  <a:gd name="T31" fmla="*/ 241 h 355"/>
                  <a:gd name="T32" fmla="*/ 5 w 609"/>
                  <a:gd name="T33" fmla="*/ 265 h 355"/>
                  <a:gd name="T34" fmla="*/ 0 w 609"/>
                  <a:gd name="T35" fmla="*/ 27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9" h="355">
                    <a:moveTo>
                      <a:pt x="0" y="271"/>
                    </a:moveTo>
                    <a:cubicBezTo>
                      <a:pt x="42" y="295"/>
                      <a:pt x="68" y="327"/>
                      <a:pt x="118" y="340"/>
                    </a:cubicBezTo>
                    <a:cubicBezTo>
                      <a:pt x="175" y="355"/>
                      <a:pt x="248" y="352"/>
                      <a:pt x="304" y="337"/>
                    </a:cubicBezTo>
                    <a:cubicBezTo>
                      <a:pt x="319" y="333"/>
                      <a:pt x="349" y="324"/>
                      <a:pt x="358" y="312"/>
                    </a:cubicBezTo>
                    <a:cubicBezTo>
                      <a:pt x="373" y="295"/>
                      <a:pt x="357" y="265"/>
                      <a:pt x="352" y="245"/>
                    </a:cubicBezTo>
                    <a:cubicBezTo>
                      <a:pt x="342" y="201"/>
                      <a:pt x="332" y="157"/>
                      <a:pt x="324" y="114"/>
                    </a:cubicBezTo>
                    <a:cubicBezTo>
                      <a:pt x="379" y="146"/>
                      <a:pt x="431" y="142"/>
                      <a:pt x="486" y="124"/>
                    </a:cubicBezTo>
                    <a:cubicBezTo>
                      <a:pt x="540" y="105"/>
                      <a:pt x="571" y="88"/>
                      <a:pt x="609" y="44"/>
                    </a:cubicBezTo>
                    <a:cubicBezTo>
                      <a:pt x="588" y="31"/>
                      <a:pt x="577" y="17"/>
                      <a:pt x="570" y="0"/>
                    </a:cubicBezTo>
                    <a:cubicBezTo>
                      <a:pt x="531" y="62"/>
                      <a:pt x="459" y="78"/>
                      <a:pt x="399" y="78"/>
                    </a:cubicBezTo>
                    <a:cubicBezTo>
                      <a:pt x="362" y="78"/>
                      <a:pt x="326" y="46"/>
                      <a:pt x="297" y="27"/>
                    </a:cubicBezTo>
                    <a:cubicBezTo>
                      <a:pt x="263" y="7"/>
                      <a:pt x="241" y="15"/>
                      <a:pt x="201" y="13"/>
                    </a:cubicBezTo>
                    <a:cubicBezTo>
                      <a:pt x="173" y="12"/>
                      <a:pt x="143" y="10"/>
                      <a:pt x="119" y="28"/>
                    </a:cubicBezTo>
                    <a:cubicBezTo>
                      <a:pt x="93" y="47"/>
                      <a:pt x="77" y="84"/>
                      <a:pt x="64" y="113"/>
                    </a:cubicBezTo>
                    <a:cubicBezTo>
                      <a:pt x="52" y="141"/>
                      <a:pt x="43" y="170"/>
                      <a:pt x="31" y="199"/>
                    </a:cubicBezTo>
                    <a:cubicBezTo>
                      <a:pt x="27" y="213"/>
                      <a:pt x="21" y="226"/>
                      <a:pt x="15" y="241"/>
                    </a:cubicBezTo>
                    <a:cubicBezTo>
                      <a:pt x="12" y="248"/>
                      <a:pt x="6" y="271"/>
                      <a:pt x="5" y="265"/>
                    </a:cubicBezTo>
                    <a:lnTo>
                      <a:pt x="0" y="271"/>
                    </a:lnTo>
                    <a:close/>
                  </a:path>
                </a:pathLst>
              </a:custGeom>
              <a:solidFill>
                <a:srgbClr val="8EC6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 name="íṥ1iḋé"/>
              <p:cNvSpPr/>
              <p:nvPr/>
            </p:nvSpPr>
            <p:spPr bwMode="auto">
              <a:xfrm>
                <a:off x="5821363" y="4210051"/>
                <a:ext cx="519113" cy="379413"/>
              </a:xfrm>
              <a:custGeom>
                <a:avLst/>
                <a:gdLst>
                  <a:gd name="T0" fmla="*/ 14 w 157"/>
                  <a:gd name="T1" fmla="*/ 18 h 115"/>
                  <a:gd name="T2" fmla="*/ 24 w 157"/>
                  <a:gd name="T3" fmla="*/ 79 h 115"/>
                  <a:gd name="T4" fmla="*/ 78 w 157"/>
                  <a:gd name="T5" fmla="*/ 112 h 115"/>
                  <a:gd name="T6" fmla="*/ 135 w 157"/>
                  <a:gd name="T7" fmla="*/ 103 h 115"/>
                  <a:gd name="T8" fmla="*/ 157 w 157"/>
                  <a:gd name="T9" fmla="*/ 51 h 115"/>
                  <a:gd name="T10" fmla="*/ 134 w 157"/>
                  <a:gd name="T11" fmla="*/ 9 h 115"/>
                  <a:gd name="T12" fmla="*/ 94 w 157"/>
                  <a:gd name="T13" fmla="*/ 4 h 115"/>
                  <a:gd name="T14" fmla="*/ 17 w 157"/>
                  <a:gd name="T15" fmla="*/ 17 h 115"/>
                  <a:gd name="T16" fmla="*/ 15 w 157"/>
                  <a:gd name="T17" fmla="*/ 18 h 115"/>
                  <a:gd name="T18" fmla="*/ 17 w 157"/>
                  <a:gd name="T19" fmla="*/ 19 h 115"/>
                  <a:gd name="T20" fmla="*/ 77 w 157"/>
                  <a:gd name="T21" fmla="*/ 9 h 115"/>
                  <a:gd name="T22" fmla="*/ 149 w 157"/>
                  <a:gd name="T23" fmla="*/ 28 h 115"/>
                  <a:gd name="T24" fmla="*/ 147 w 157"/>
                  <a:gd name="T25" fmla="*/ 80 h 115"/>
                  <a:gd name="T26" fmla="*/ 93 w 157"/>
                  <a:gd name="T27" fmla="*/ 112 h 115"/>
                  <a:gd name="T28" fmla="*/ 31 w 157"/>
                  <a:gd name="T29" fmla="*/ 83 h 115"/>
                  <a:gd name="T30" fmla="*/ 18 w 157"/>
                  <a:gd name="T31" fmla="*/ 19 h 115"/>
                  <a:gd name="T32" fmla="*/ 14 w 157"/>
                  <a:gd name="T33" fmla="*/ 1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115">
                    <a:moveTo>
                      <a:pt x="14" y="18"/>
                    </a:moveTo>
                    <a:cubicBezTo>
                      <a:pt x="0" y="38"/>
                      <a:pt x="9" y="62"/>
                      <a:pt x="24" y="79"/>
                    </a:cubicBezTo>
                    <a:cubicBezTo>
                      <a:pt x="38" y="96"/>
                      <a:pt x="56" y="107"/>
                      <a:pt x="78" y="112"/>
                    </a:cubicBezTo>
                    <a:cubicBezTo>
                      <a:pt x="96" y="115"/>
                      <a:pt x="119" y="114"/>
                      <a:pt x="135" y="103"/>
                    </a:cubicBezTo>
                    <a:cubicBezTo>
                      <a:pt x="151" y="92"/>
                      <a:pt x="156" y="69"/>
                      <a:pt x="157" y="51"/>
                    </a:cubicBezTo>
                    <a:cubicBezTo>
                      <a:pt x="157" y="33"/>
                      <a:pt x="151" y="17"/>
                      <a:pt x="134" y="9"/>
                    </a:cubicBezTo>
                    <a:cubicBezTo>
                      <a:pt x="122" y="5"/>
                      <a:pt x="107" y="2"/>
                      <a:pt x="94" y="4"/>
                    </a:cubicBezTo>
                    <a:cubicBezTo>
                      <a:pt x="69" y="8"/>
                      <a:pt x="43" y="13"/>
                      <a:pt x="17" y="17"/>
                    </a:cubicBezTo>
                    <a:cubicBezTo>
                      <a:pt x="17" y="18"/>
                      <a:pt x="16" y="18"/>
                      <a:pt x="15" y="18"/>
                    </a:cubicBezTo>
                    <a:cubicBezTo>
                      <a:pt x="13" y="18"/>
                      <a:pt x="16" y="20"/>
                      <a:pt x="17" y="19"/>
                    </a:cubicBezTo>
                    <a:cubicBezTo>
                      <a:pt x="37" y="16"/>
                      <a:pt x="57" y="12"/>
                      <a:pt x="77" y="9"/>
                    </a:cubicBezTo>
                    <a:cubicBezTo>
                      <a:pt x="102" y="5"/>
                      <a:pt x="136" y="0"/>
                      <a:pt x="149" y="28"/>
                    </a:cubicBezTo>
                    <a:cubicBezTo>
                      <a:pt x="157" y="43"/>
                      <a:pt x="153" y="65"/>
                      <a:pt x="147" y="80"/>
                    </a:cubicBezTo>
                    <a:cubicBezTo>
                      <a:pt x="138" y="104"/>
                      <a:pt x="117" y="112"/>
                      <a:pt x="93" y="112"/>
                    </a:cubicBezTo>
                    <a:cubicBezTo>
                      <a:pt x="69" y="111"/>
                      <a:pt x="47" y="100"/>
                      <a:pt x="31" y="83"/>
                    </a:cubicBezTo>
                    <a:cubicBezTo>
                      <a:pt x="15" y="66"/>
                      <a:pt x="3" y="40"/>
                      <a:pt x="18" y="19"/>
                    </a:cubicBezTo>
                    <a:cubicBezTo>
                      <a:pt x="19" y="18"/>
                      <a:pt x="15" y="17"/>
                      <a:pt x="14" y="18"/>
                    </a:cubicBezTo>
                    <a:close/>
                  </a:path>
                </a:pathLst>
              </a:custGeom>
              <a:solidFill>
                <a:srgbClr val="2B96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 name="îŝḷïḑè"/>
              <p:cNvSpPr/>
              <p:nvPr/>
            </p:nvSpPr>
            <p:spPr bwMode="auto">
              <a:xfrm>
                <a:off x="5888038" y="4268788"/>
                <a:ext cx="385763" cy="280988"/>
              </a:xfrm>
              <a:custGeom>
                <a:avLst/>
                <a:gdLst>
                  <a:gd name="T0" fmla="*/ 13 w 117"/>
                  <a:gd name="T1" fmla="*/ 11 h 85"/>
                  <a:gd name="T2" fmla="*/ 24 w 117"/>
                  <a:gd name="T3" fmla="*/ 60 h 85"/>
                  <a:gd name="T4" fmla="*/ 92 w 117"/>
                  <a:gd name="T5" fmla="*/ 78 h 85"/>
                  <a:gd name="T6" fmla="*/ 116 w 117"/>
                  <a:gd name="T7" fmla="*/ 29 h 85"/>
                  <a:gd name="T8" fmla="*/ 73 w 117"/>
                  <a:gd name="T9" fmla="*/ 0 h 85"/>
                  <a:gd name="T10" fmla="*/ 13 w 117"/>
                  <a:gd name="T11" fmla="*/ 11 h 85"/>
                </a:gdLst>
                <a:ahLst/>
                <a:cxnLst>
                  <a:cxn ang="0">
                    <a:pos x="T0" y="T1"/>
                  </a:cxn>
                  <a:cxn ang="0">
                    <a:pos x="T2" y="T3"/>
                  </a:cxn>
                  <a:cxn ang="0">
                    <a:pos x="T4" y="T5"/>
                  </a:cxn>
                  <a:cxn ang="0">
                    <a:pos x="T6" y="T7"/>
                  </a:cxn>
                  <a:cxn ang="0">
                    <a:pos x="T8" y="T9"/>
                  </a:cxn>
                  <a:cxn ang="0">
                    <a:pos x="T10" y="T11"/>
                  </a:cxn>
                </a:cxnLst>
                <a:rect l="0" t="0" r="r" b="b"/>
                <a:pathLst>
                  <a:path w="117" h="85">
                    <a:moveTo>
                      <a:pt x="13" y="11"/>
                    </a:moveTo>
                    <a:cubicBezTo>
                      <a:pt x="0" y="27"/>
                      <a:pt x="12" y="48"/>
                      <a:pt x="24" y="60"/>
                    </a:cubicBezTo>
                    <a:cubicBezTo>
                      <a:pt x="40" y="78"/>
                      <a:pt x="68" y="85"/>
                      <a:pt x="92" y="78"/>
                    </a:cubicBezTo>
                    <a:cubicBezTo>
                      <a:pt x="111" y="71"/>
                      <a:pt x="117" y="47"/>
                      <a:pt x="116" y="29"/>
                    </a:cubicBezTo>
                    <a:cubicBezTo>
                      <a:pt x="115" y="4"/>
                      <a:pt x="94" y="0"/>
                      <a:pt x="73" y="0"/>
                    </a:cubicBezTo>
                    <a:lnTo>
                      <a:pt x="13" y="11"/>
                    </a:lnTo>
                    <a:close/>
                  </a:path>
                </a:pathLst>
              </a:custGeom>
              <a:solidFill>
                <a:srgbClr val="FCA8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ï$ḻíde"/>
              <p:cNvSpPr/>
              <p:nvPr/>
            </p:nvSpPr>
            <p:spPr bwMode="auto">
              <a:xfrm>
                <a:off x="6291263" y="4279901"/>
                <a:ext cx="455613" cy="517525"/>
              </a:xfrm>
              <a:custGeom>
                <a:avLst/>
                <a:gdLst>
                  <a:gd name="T0" fmla="*/ 0 w 138"/>
                  <a:gd name="T1" fmla="*/ 3 h 157"/>
                  <a:gd name="T2" fmla="*/ 106 w 138"/>
                  <a:gd name="T3" fmla="*/ 157 h 157"/>
                  <a:gd name="T4" fmla="*/ 138 w 138"/>
                  <a:gd name="T5" fmla="*/ 153 h 157"/>
                  <a:gd name="T6" fmla="*/ 86 w 138"/>
                  <a:gd name="T7" fmla="*/ 68 h 157"/>
                  <a:gd name="T8" fmla="*/ 21 w 138"/>
                  <a:gd name="T9" fmla="*/ 0 h 157"/>
                  <a:gd name="T10" fmla="*/ 0 w 138"/>
                  <a:gd name="T11" fmla="*/ 3 h 157"/>
                </a:gdLst>
                <a:ahLst/>
                <a:cxnLst>
                  <a:cxn ang="0">
                    <a:pos x="T0" y="T1"/>
                  </a:cxn>
                  <a:cxn ang="0">
                    <a:pos x="T2" y="T3"/>
                  </a:cxn>
                  <a:cxn ang="0">
                    <a:pos x="T4" y="T5"/>
                  </a:cxn>
                  <a:cxn ang="0">
                    <a:pos x="T6" y="T7"/>
                  </a:cxn>
                  <a:cxn ang="0">
                    <a:pos x="T8" y="T9"/>
                  </a:cxn>
                  <a:cxn ang="0">
                    <a:pos x="T10" y="T11"/>
                  </a:cxn>
                </a:cxnLst>
                <a:rect l="0" t="0" r="r" b="b"/>
                <a:pathLst>
                  <a:path w="138" h="157">
                    <a:moveTo>
                      <a:pt x="0" y="3"/>
                    </a:moveTo>
                    <a:cubicBezTo>
                      <a:pt x="63" y="65"/>
                      <a:pt x="106" y="157"/>
                      <a:pt x="106" y="157"/>
                    </a:cubicBezTo>
                    <a:cubicBezTo>
                      <a:pt x="115" y="157"/>
                      <a:pt x="129" y="153"/>
                      <a:pt x="138" y="153"/>
                    </a:cubicBezTo>
                    <a:cubicBezTo>
                      <a:pt x="121" y="120"/>
                      <a:pt x="105" y="92"/>
                      <a:pt x="86" y="68"/>
                    </a:cubicBezTo>
                    <a:cubicBezTo>
                      <a:pt x="67" y="44"/>
                      <a:pt x="47" y="16"/>
                      <a:pt x="21" y="0"/>
                    </a:cubicBezTo>
                    <a:lnTo>
                      <a:pt x="0" y="3"/>
                    </a:lnTo>
                    <a:close/>
                  </a:path>
                </a:pathLst>
              </a:custGeom>
              <a:solidFill>
                <a:srgbClr val="9150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iṥ1ïḋe"/>
              <p:cNvSpPr/>
              <p:nvPr/>
            </p:nvSpPr>
            <p:spPr bwMode="auto">
              <a:xfrm>
                <a:off x="5765800" y="4276726"/>
                <a:ext cx="409575" cy="606425"/>
              </a:xfrm>
              <a:custGeom>
                <a:avLst/>
                <a:gdLst>
                  <a:gd name="T0" fmla="*/ 0 w 124"/>
                  <a:gd name="T1" fmla="*/ 0 h 184"/>
                  <a:gd name="T2" fmla="*/ 88 w 124"/>
                  <a:gd name="T3" fmla="*/ 184 h 184"/>
                  <a:gd name="T4" fmla="*/ 124 w 124"/>
                  <a:gd name="T5" fmla="*/ 178 h 184"/>
                  <a:gd name="T6" fmla="*/ 40 w 124"/>
                  <a:gd name="T7" fmla="*/ 8 h 184"/>
                  <a:gd name="T8" fmla="*/ 0 w 124"/>
                  <a:gd name="T9" fmla="*/ 0 h 184"/>
                </a:gdLst>
                <a:ahLst/>
                <a:cxnLst>
                  <a:cxn ang="0">
                    <a:pos x="T0" y="T1"/>
                  </a:cxn>
                  <a:cxn ang="0">
                    <a:pos x="T2" y="T3"/>
                  </a:cxn>
                  <a:cxn ang="0">
                    <a:pos x="T4" y="T5"/>
                  </a:cxn>
                  <a:cxn ang="0">
                    <a:pos x="T6" y="T7"/>
                  </a:cxn>
                  <a:cxn ang="0">
                    <a:pos x="T8" y="T9"/>
                  </a:cxn>
                </a:cxnLst>
                <a:rect l="0" t="0" r="r" b="b"/>
                <a:pathLst>
                  <a:path w="124" h="184">
                    <a:moveTo>
                      <a:pt x="0" y="0"/>
                    </a:moveTo>
                    <a:cubicBezTo>
                      <a:pt x="15" y="22"/>
                      <a:pt x="88" y="184"/>
                      <a:pt x="88" y="184"/>
                    </a:cubicBezTo>
                    <a:cubicBezTo>
                      <a:pt x="98" y="182"/>
                      <a:pt x="114" y="179"/>
                      <a:pt x="124" y="178"/>
                    </a:cubicBezTo>
                    <a:cubicBezTo>
                      <a:pt x="124" y="165"/>
                      <a:pt x="61" y="30"/>
                      <a:pt x="40" y="8"/>
                    </a:cubicBezTo>
                    <a:lnTo>
                      <a:pt x="0" y="0"/>
                    </a:lnTo>
                    <a:close/>
                  </a:path>
                </a:pathLst>
              </a:custGeom>
              <a:solidFill>
                <a:srgbClr val="9150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 name="íSľïdê"/>
              <p:cNvSpPr/>
              <p:nvPr/>
            </p:nvSpPr>
            <p:spPr bwMode="auto">
              <a:xfrm>
                <a:off x="5343525" y="2868613"/>
                <a:ext cx="1452563" cy="1489075"/>
              </a:xfrm>
              <a:custGeom>
                <a:avLst/>
                <a:gdLst>
                  <a:gd name="T0" fmla="*/ 28 w 440"/>
                  <a:gd name="T1" fmla="*/ 349 h 452"/>
                  <a:gd name="T2" fmla="*/ 154 w 440"/>
                  <a:gd name="T3" fmla="*/ 436 h 452"/>
                  <a:gd name="T4" fmla="*/ 288 w 440"/>
                  <a:gd name="T5" fmla="*/ 442 h 452"/>
                  <a:gd name="T6" fmla="*/ 410 w 440"/>
                  <a:gd name="T7" fmla="*/ 353 h 452"/>
                  <a:gd name="T8" fmla="*/ 414 w 440"/>
                  <a:gd name="T9" fmla="*/ 216 h 452"/>
                  <a:gd name="T10" fmla="*/ 392 w 440"/>
                  <a:gd name="T11" fmla="*/ 147 h 452"/>
                  <a:gd name="T12" fmla="*/ 369 w 440"/>
                  <a:gd name="T13" fmla="*/ 76 h 452"/>
                  <a:gd name="T14" fmla="*/ 231 w 440"/>
                  <a:gd name="T15" fmla="*/ 7 h 452"/>
                  <a:gd name="T16" fmla="*/ 2 w 440"/>
                  <a:gd name="T17" fmla="*/ 236 h 452"/>
                  <a:gd name="T18" fmla="*/ 26 w 440"/>
                  <a:gd name="T19" fmla="*/ 339 h 452"/>
                  <a:gd name="T20" fmla="*/ 28 w 440"/>
                  <a:gd name="T21" fmla="*/ 349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0" h="452">
                    <a:moveTo>
                      <a:pt x="28" y="349"/>
                    </a:moveTo>
                    <a:cubicBezTo>
                      <a:pt x="45" y="396"/>
                      <a:pt x="110" y="423"/>
                      <a:pt x="154" y="436"/>
                    </a:cubicBezTo>
                    <a:cubicBezTo>
                      <a:pt x="197" y="449"/>
                      <a:pt x="244" y="452"/>
                      <a:pt x="288" y="442"/>
                    </a:cubicBezTo>
                    <a:cubicBezTo>
                      <a:pt x="341" y="431"/>
                      <a:pt x="380" y="400"/>
                      <a:pt x="410" y="353"/>
                    </a:cubicBezTo>
                    <a:cubicBezTo>
                      <a:pt x="440" y="308"/>
                      <a:pt x="435" y="264"/>
                      <a:pt x="414" y="216"/>
                    </a:cubicBezTo>
                    <a:cubicBezTo>
                      <a:pt x="405" y="193"/>
                      <a:pt x="398" y="170"/>
                      <a:pt x="392" y="147"/>
                    </a:cubicBezTo>
                    <a:cubicBezTo>
                      <a:pt x="388" y="122"/>
                      <a:pt x="385" y="96"/>
                      <a:pt x="369" y="76"/>
                    </a:cubicBezTo>
                    <a:cubicBezTo>
                      <a:pt x="337" y="37"/>
                      <a:pt x="283" y="0"/>
                      <a:pt x="231" y="7"/>
                    </a:cubicBezTo>
                    <a:cubicBezTo>
                      <a:pt x="115" y="20"/>
                      <a:pt x="13" y="119"/>
                      <a:pt x="2" y="236"/>
                    </a:cubicBezTo>
                    <a:cubicBezTo>
                      <a:pt x="0" y="269"/>
                      <a:pt x="4" y="314"/>
                      <a:pt x="26" y="339"/>
                    </a:cubicBezTo>
                    <a:cubicBezTo>
                      <a:pt x="28" y="349"/>
                      <a:pt x="28" y="349"/>
                      <a:pt x="28" y="349"/>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îślîḋè"/>
              <p:cNvSpPr/>
              <p:nvPr/>
            </p:nvSpPr>
            <p:spPr bwMode="auto">
              <a:xfrm>
                <a:off x="5221288" y="2770188"/>
                <a:ext cx="1443038" cy="1192213"/>
              </a:xfrm>
              <a:custGeom>
                <a:avLst/>
                <a:gdLst>
                  <a:gd name="T0" fmla="*/ 9 w 437"/>
                  <a:gd name="T1" fmla="*/ 240 h 362"/>
                  <a:gd name="T2" fmla="*/ 59 w 437"/>
                  <a:gd name="T3" fmla="*/ 358 h 362"/>
                  <a:gd name="T4" fmla="*/ 51 w 437"/>
                  <a:gd name="T5" fmla="*/ 269 h 362"/>
                  <a:gd name="T6" fmla="*/ 67 w 437"/>
                  <a:gd name="T7" fmla="*/ 292 h 362"/>
                  <a:gd name="T8" fmla="*/ 76 w 437"/>
                  <a:gd name="T9" fmla="*/ 254 h 362"/>
                  <a:gd name="T10" fmla="*/ 76 w 437"/>
                  <a:gd name="T11" fmla="*/ 178 h 362"/>
                  <a:gd name="T12" fmla="*/ 91 w 437"/>
                  <a:gd name="T13" fmla="*/ 212 h 362"/>
                  <a:gd name="T14" fmla="*/ 109 w 437"/>
                  <a:gd name="T15" fmla="*/ 177 h 362"/>
                  <a:gd name="T16" fmla="*/ 130 w 437"/>
                  <a:gd name="T17" fmla="*/ 103 h 362"/>
                  <a:gd name="T18" fmla="*/ 146 w 437"/>
                  <a:gd name="T19" fmla="*/ 124 h 362"/>
                  <a:gd name="T20" fmla="*/ 147 w 437"/>
                  <a:gd name="T21" fmla="*/ 124 h 362"/>
                  <a:gd name="T22" fmla="*/ 150 w 437"/>
                  <a:gd name="T23" fmla="*/ 89 h 362"/>
                  <a:gd name="T24" fmla="*/ 218 w 437"/>
                  <a:gd name="T25" fmla="*/ 112 h 362"/>
                  <a:gd name="T26" fmla="*/ 209 w 437"/>
                  <a:gd name="T27" fmla="*/ 57 h 362"/>
                  <a:gd name="T28" fmla="*/ 278 w 437"/>
                  <a:gd name="T29" fmla="*/ 94 h 362"/>
                  <a:gd name="T30" fmla="*/ 271 w 437"/>
                  <a:gd name="T31" fmla="*/ 48 h 362"/>
                  <a:gd name="T32" fmla="*/ 324 w 437"/>
                  <a:gd name="T33" fmla="*/ 81 h 362"/>
                  <a:gd name="T34" fmla="*/ 329 w 437"/>
                  <a:gd name="T35" fmla="*/ 56 h 362"/>
                  <a:gd name="T36" fmla="*/ 402 w 437"/>
                  <a:gd name="T37" fmla="*/ 85 h 362"/>
                  <a:gd name="T38" fmla="*/ 371 w 437"/>
                  <a:gd name="T39" fmla="*/ 30 h 362"/>
                  <a:gd name="T40" fmla="*/ 237 w 437"/>
                  <a:gd name="T41" fmla="*/ 0 h 362"/>
                  <a:gd name="T42" fmla="*/ 229 w 437"/>
                  <a:gd name="T43" fmla="*/ 0 h 362"/>
                  <a:gd name="T44" fmla="*/ 9 w 437"/>
                  <a:gd name="T45" fmla="*/ 24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7" h="362">
                    <a:moveTo>
                      <a:pt x="9" y="240"/>
                    </a:moveTo>
                    <a:cubicBezTo>
                      <a:pt x="0" y="297"/>
                      <a:pt x="42" y="356"/>
                      <a:pt x="59" y="358"/>
                    </a:cubicBezTo>
                    <a:cubicBezTo>
                      <a:pt x="84" y="362"/>
                      <a:pt x="58" y="282"/>
                      <a:pt x="51" y="269"/>
                    </a:cubicBezTo>
                    <a:cubicBezTo>
                      <a:pt x="52" y="276"/>
                      <a:pt x="60" y="293"/>
                      <a:pt x="67" y="292"/>
                    </a:cubicBezTo>
                    <a:cubicBezTo>
                      <a:pt x="74" y="290"/>
                      <a:pt x="75" y="259"/>
                      <a:pt x="76" y="254"/>
                    </a:cubicBezTo>
                    <a:cubicBezTo>
                      <a:pt x="77" y="228"/>
                      <a:pt x="76" y="203"/>
                      <a:pt x="76" y="178"/>
                    </a:cubicBezTo>
                    <a:cubicBezTo>
                      <a:pt x="76" y="185"/>
                      <a:pt x="80" y="211"/>
                      <a:pt x="91" y="212"/>
                    </a:cubicBezTo>
                    <a:cubicBezTo>
                      <a:pt x="103" y="214"/>
                      <a:pt x="107" y="185"/>
                      <a:pt x="109" y="177"/>
                    </a:cubicBezTo>
                    <a:cubicBezTo>
                      <a:pt x="116" y="152"/>
                      <a:pt x="121" y="126"/>
                      <a:pt x="130" y="103"/>
                    </a:cubicBezTo>
                    <a:cubicBezTo>
                      <a:pt x="133" y="111"/>
                      <a:pt x="140" y="117"/>
                      <a:pt x="146" y="124"/>
                    </a:cubicBezTo>
                    <a:cubicBezTo>
                      <a:pt x="146" y="124"/>
                      <a:pt x="146" y="124"/>
                      <a:pt x="147" y="124"/>
                    </a:cubicBezTo>
                    <a:cubicBezTo>
                      <a:pt x="151" y="113"/>
                      <a:pt x="150" y="101"/>
                      <a:pt x="150" y="89"/>
                    </a:cubicBezTo>
                    <a:cubicBezTo>
                      <a:pt x="168" y="102"/>
                      <a:pt x="194" y="118"/>
                      <a:pt x="218" y="112"/>
                    </a:cubicBezTo>
                    <a:cubicBezTo>
                      <a:pt x="245" y="104"/>
                      <a:pt x="221" y="71"/>
                      <a:pt x="209" y="57"/>
                    </a:cubicBezTo>
                    <a:cubicBezTo>
                      <a:pt x="229" y="69"/>
                      <a:pt x="251" y="96"/>
                      <a:pt x="278" y="94"/>
                    </a:cubicBezTo>
                    <a:cubicBezTo>
                      <a:pt x="304" y="92"/>
                      <a:pt x="282" y="60"/>
                      <a:pt x="271" y="48"/>
                    </a:cubicBezTo>
                    <a:cubicBezTo>
                      <a:pt x="286" y="61"/>
                      <a:pt x="305" y="74"/>
                      <a:pt x="324" y="81"/>
                    </a:cubicBezTo>
                    <a:cubicBezTo>
                      <a:pt x="350" y="89"/>
                      <a:pt x="343" y="70"/>
                      <a:pt x="329" y="56"/>
                    </a:cubicBezTo>
                    <a:cubicBezTo>
                      <a:pt x="342" y="71"/>
                      <a:pt x="381" y="93"/>
                      <a:pt x="402" y="85"/>
                    </a:cubicBezTo>
                    <a:cubicBezTo>
                      <a:pt x="437" y="73"/>
                      <a:pt x="387" y="38"/>
                      <a:pt x="371" y="30"/>
                    </a:cubicBezTo>
                    <a:cubicBezTo>
                      <a:pt x="332" y="11"/>
                      <a:pt x="281" y="1"/>
                      <a:pt x="237" y="0"/>
                    </a:cubicBezTo>
                    <a:cubicBezTo>
                      <a:pt x="235" y="0"/>
                      <a:pt x="232" y="0"/>
                      <a:pt x="229" y="0"/>
                    </a:cubicBezTo>
                    <a:cubicBezTo>
                      <a:pt x="229" y="0"/>
                      <a:pt x="31" y="72"/>
                      <a:pt x="9" y="240"/>
                    </a:cubicBezTo>
                  </a:path>
                </a:pathLst>
              </a:custGeom>
              <a:solidFill>
                <a:srgbClr val="7B2B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îṧľíḑé"/>
              <p:cNvSpPr/>
              <p:nvPr/>
            </p:nvSpPr>
            <p:spPr bwMode="auto">
              <a:xfrm>
                <a:off x="5164138" y="3732213"/>
                <a:ext cx="311150" cy="376238"/>
              </a:xfrm>
              <a:custGeom>
                <a:avLst/>
                <a:gdLst>
                  <a:gd name="T0" fmla="*/ 74 w 94"/>
                  <a:gd name="T1" fmla="*/ 65 h 114"/>
                  <a:gd name="T2" fmla="*/ 32 w 94"/>
                  <a:gd name="T3" fmla="*/ 7 h 114"/>
                  <a:gd name="T4" fmla="*/ 3 w 94"/>
                  <a:gd name="T5" fmla="*/ 52 h 114"/>
                  <a:gd name="T6" fmla="*/ 49 w 94"/>
                  <a:gd name="T7" fmla="*/ 109 h 114"/>
                  <a:gd name="T8" fmla="*/ 94 w 94"/>
                  <a:gd name="T9" fmla="*/ 96 h 114"/>
                </a:gdLst>
                <a:ahLst/>
                <a:cxnLst>
                  <a:cxn ang="0">
                    <a:pos x="T0" y="T1"/>
                  </a:cxn>
                  <a:cxn ang="0">
                    <a:pos x="T2" y="T3"/>
                  </a:cxn>
                  <a:cxn ang="0">
                    <a:pos x="T4" y="T5"/>
                  </a:cxn>
                  <a:cxn ang="0">
                    <a:pos x="T6" y="T7"/>
                  </a:cxn>
                  <a:cxn ang="0">
                    <a:pos x="T8" y="T9"/>
                  </a:cxn>
                </a:cxnLst>
                <a:rect l="0" t="0" r="r" b="b"/>
                <a:pathLst>
                  <a:path w="94" h="114">
                    <a:moveTo>
                      <a:pt x="74" y="65"/>
                    </a:moveTo>
                    <a:cubicBezTo>
                      <a:pt x="67" y="43"/>
                      <a:pt x="58" y="12"/>
                      <a:pt x="32" y="7"/>
                    </a:cubicBezTo>
                    <a:cubicBezTo>
                      <a:pt x="2" y="0"/>
                      <a:pt x="0" y="30"/>
                      <a:pt x="3" y="52"/>
                    </a:cubicBezTo>
                    <a:cubicBezTo>
                      <a:pt x="8" y="78"/>
                      <a:pt x="24" y="101"/>
                      <a:pt x="49" y="109"/>
                    </a:cubicBezTo>
                    <a:cubicBezTo>
                      <a:pt x="64" y="113"/>
                      <a:pt x="91" y="114"/>
                      <a:pt x="94" y="96"/>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 name="ïṡḷïḋé"/>
              <p:cNvSpPr/>
              <p:nvPr/>
            </p:nvSpPr>
            <p:spPr bwMode="auto">
              <a:xfrm>
                <a:off x="6200775" y="3606801"/>
                <a:ext cx="212725" cy="244475"/>
              </a:xfrm>
              <a:custGeom>
                <a:avLst/>
                <a:gdLst>
                  <a:gd name="T0" fmla="*/ 0 w 64"/>
                  <a:gd name="T1" fmla="*/ 0 h 74"/>
                  <a:gd name="T2" fmla="*/ 41 w 64"/>
                  <a:gd name="T3" fmla="*/ 36 h 74"/>
                  <a:gd name="T4" fmla="*/ 62 w 64"/>
                  <a:gd name="T5" fmla="*/ 48 h 74"/>
                  <a:gd name="T6" fmla="*/ 32 w 64"/>
                  <a:gd name="T7" fmla="*/ 72 h 74"/>
                </a:gdLst>
                <a:ahLst/>
                <a:cxnLst>
                  <a:cxn ang="0">
                    <a:pos x="T0" y="T1"/>
                  </a:cxn>
                  <a:cxn ang="0">
                    <a:pos x="T2" y="T3"/>
                  </a:cxn>
                  <a:cxn ang="0">
                    <a:pos x="T4" y="T5"/>
                  </a:cxn>
                  <a:cxn ang="0">
                    <a:pos x="T6" y="T7"/>
                  </a:cxn>
                </a:cxnLst>
                <a:rect l="0" t="0" r="r" b="b"/>
                <a:pathLst>
                  <a:path w="64" h="74">
                    <a:moveTo>
                      <a:pt x="0" y="0"/>
                    </a:moveTo>
                    <a:cubicBezTo>
                      <a:pt x="5" y="24"/>
                      <a:pt x="17" y="43"/>
                      <a:pt x="41" y="36"/>
                    </a:cubicBezTo>
                    <a:cubicBezTo>
                      <a:pt x="54" y="33"/>
                      <a:pt x="64" y="27"/>
                      <a:pt x="62" y="48"/>
                    </a:cubicBezTo>
                    <a:cubicBezTo>
                      <a:pt x="61" y="63"/>
                      <a:pt x="48" y="74"/>
                      <a:pt x="32" y="72"/>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 name="íŝḷîḍê"/>
              <p:cNvSpPr/>
              <p:nvPr/>
            </p:nvSpPr>
            <p:spPr bwMode="auto">
              <a:xfrm>
                <a:off x="6200775" y="3606801"/>
                <a:ext cx="212725" cy="241300"/>
              </a:xfrm>
              <a:custGeom>
                <a:avLst/>
                <a:gdLst>
                  <a:gd name="T0" fmla="*/ 0 w 64"/>
                  <a:gd name="T1" fmla="*/ 0 h 73"/>
                  <a:gd name="T2" fmla="*/ 2 w 64"/>
                  <a:gd name="T3" fmla="*/ 5 h 73"/>
                  <a:gd name="T4" fmla="*/ 4 w 64"/>
                  <a:gd name="T5" fmla="*/ 12 h 73"/>
                  <a:gd name="T6" fmla="*/ 8 w 64"/>
                  <a:gd name="T7" fmla="*/ 20 h 73"/>
                  <a:gd name="T8" fmla="*/ 14 w 64"/>
                  <a:gd name="T9" fmla="*/ 28 h 73"/>
                  <a:gd name="T10" fmla="*/ 23 w 64"/>
                  <a:gd name="T11" fmla="*/ 34 h 73"/>
                  <a:gd name="T12" fmla="*/ 35 w 64"/>
                  <a:gd name="T13" fmla="*/ 35 h 73"/>
                  <a:gd name="T14" fmla="*/ 47 w 64"/>
                  <a:gd name="T15" fmla="*/ 32 h 73"/>
                  <a:gd name="T16" fmla="*/ 54 w 64"/>
                  <a:gd name="T17" fmla="*/ 31 h 73"/>
                  <a:gd name="T18" fmla="*/ 58 w 64"/>
                  <a:gd name="T19" fmla="*/ 31 h 73"/>
                  <a:gd name="T20" fmla="*/ 62 w 64"/>
                  <a:gd name="T21" fmla="*/ 33 h 73"/>
                  <a:gd name="T22" fmla="*/ 64 w 64"/>
                  <a:gd name="T23" fmla="*/ 40 h 73"/>
                  <a:gd name="T24" fmla="*/ 64 w 64"/>
                  <a:gd name="T25" fmla="*/ 47 h 73"/>
                  <a:gd name="T26" fmla="*/ 60 w 64"/>
                  <a:gd name="T27" fmla="*/ 59 h 73"/>
                  <a:gd name="T28" fmla="*/ 53 w 64"/>
                  <a:gd name="T29" fmla="*/ 67 h 73"/>
                  <a:gd name="T30" fmla="*/ 45 w 64"/>
                  <a:gd name="T31" fmla="*/ 72 h 73"/>
                  <a:gd name="T32" fmla="*/ 38 w 64"/>
                  <a:gd name="T33" fmla="*/ 73 h 73"/>
                  <a:gd name="T34" fmla="*/ 34 w 64"/>
                  <a:gd name="T35" fmla="*/ 72 h 73"/>
                  <a:gd name="T36" fmla="*/ 32 w 64"/>
                  <a:gd name="T37" fmla="*/ 72 h 73"/>
                  <a:gd name="T38" fmla="*/ 34 w 64"/>
                  <a:gd name="T39" fmla="*/ 72 h 73"/>
                  <a:gd name="T40" fmla="*/ 38 w 64"/>
                  <a:gd name="T41" fmla="*/ 72 h 73"/>
                  <a:gd name="T42" fmla="*/ 45 w 64"/>
                  <a:gd name="T43" fmla="*/ 70 h 73"/>
                  <a:gd name="T44" fmla="*/ 52 w 64"/>
                  <a:gd name="T45" fmla="*/ 66 h 73"/>
                  <a:gd name="T46" fmla="*/ 58 w 64"/>
                  <a:gd name="T47" fmla="*/ 58 h 73"/>
                  <a:gd name="T48" fmla="*/ 60 w 64"/>
                  <a:gd name="T49" fmla="*/ 47 h 73"/>
                  <a:gd name="T50" fmla="*/ 60 w 64"/>
                  <a:gd name="T51" fmla="*/ 41 h 73"/>
                  <a:gd name="T52" fmla="*/ 59 w 64"/>
                  <a:gd name="T53" fmla="*/ 36 h 73"/>
                  <a:gd name="T54" fmla="*/ 48 w 64"/>
                  <a:gd name="T55" fmla="*/ 36 h 73"/>
                  <a:gd name="T56" fmla="*/ 35 w 64"/>
                  <a:gd name="T57" fmla="*/ 39 h 73"/>
                  <a:gd name="T58" fmla="*/ 22 w 64"/>
                  <a:gd name="T59" fmla="*/ 37 h 73"/>
                  <a:gd name="T60" fmla="*/ 12 w 64"/>
                  <a:gd name="T61" fmla="*/ 30 h 73"/>
                  <a:gd name="T62" fmla="*/ 6 w 64"/>
                  <a:gd name="T63" fmla="*/ 21 h 73"/>
                  <a:gd name="T64" fmla="*/ 3 w 64"/>
                  <a:gd name="T65" fmla="*/ 12 h 73"/>
                  <a:gd name="T66" fmla="*/ 1 w 64"/>
                  <a:gd name="T67" fmla="*/ 6 h 73"/>
                  <a:gd name="T68" fmla="*/ 1 w 64"/>
                  <a:gd name="T69" fmla="*/ 1 h 73"/>
                  <a:gd name="T70" fmla="*/ 0 w 64"/>
                  <a:gd name="T7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73">
                    <a:moveTo>
                      <a:pt x="0" y="0"/>
                    </a:moveTo>
                    <a:cubicBezTo>
                      <a:pt x="0" y="0"/>
                      <a:pt x="1" y="2"/>
                      <a:pt x="2" y="5"/>
                    </a:cubicBezTo>
                    <a:cubicBezTo>
                      <a:pt x="2" y="7"/>
                      <a:pt x="3" y="9"/>
                      <a:pt x="4" y="12"/>
                    </a:cubicBezTo>
                    <a:cubicBezTo>
                      <a:pt x="5" y="14"/>
                      <a:pt x="6" y="17"/>
                      <a:pt x="8" y="20"/>
                    </a:cubicBezTo>
                    <a:cubicBezTo>
                      <a:pt x="10" y="23"/>
                      <a:pt x="12" y="26"/>
                      <a:pt x="14" y="28"/>
                    </a:cubicBezTo>
                    <a:cubicBezTo>
                      <a:pt x="17" y="31"/>
                      <a:pt x="20" y="33"/>
                      <a:pt x="23" y="34"/>
                    </a:cubicBezTo>
                    <a:cubicBezTo>
                      <a:pt x="27" y="35"/>
                      <a:pt x="31" y="36"/>
                      <a:pt x="35" y="35"/>
                    </a:cubicBezTo>
                    <a:cubicBezTo>
                      <a:pt x="39" y="35"/>
                      <a:pt x="43" y="33"/>
                      <a:pt x="47" y="32"/>
                    </a:cubicBezTo>
                    <a:cubicBezTo>
                      <a:pt x="49" y="32"/>
                      <a:pt x="52" y="31"/>
                      <a:pt x="54" y="31"/>
                    </a:cubicBezTo>
                    <a:cubicBezTo>
                      <a:pt x="55" y="31"/>
                      <a:pt x="57" y="31"/>
                      <a:pt x="58" y="31"/>
                    </a:cubicBezTo>
                    <a:cubicBezTo>
                      <a:pt x="59" y="31"/>
                      <a:pt x="61" y="32"/>
                      <a:pt x="62" y="33"/>
                    </a:cubicBezTo>
                    <a:cubicBezTo>
                      <a:pt x="63" y="36"/>
                      <a:pt x="64" y="38"/>
                      <a:pt x="64" y="40"/>
                    </a:cubicBezTo>
                    <a:cubicBezTo>
                      <a:pt x="64" y="43"/>
                      <a:pt x="64" y="45"/>
                      <a:pt x="64" y="47"/>
                    </a:cubicBezTo>
                    <a:cubicBezTo>
                      <a:pt x="63" y="51"/>
                      <a:pt x="62" y="55"/>
                      <a:pt x="60" y="59"/>
                    </a:cubicBezTo>
                    <a:cubicBezTo>
                      <a:pt x="59" y="62"/>
                      <a:pt x="56" y="65"/>
                      <a:pt x="53" y="67"/>
                    </a:cubicBezTo>
                    <a:cubicBezTo>
                      <a:pt x="51" y="70"/>
                      <a:pt x="48" y="71"/>
                      <a:pt x="45" y="72"/>
                    </a:cubicBezTo>
                    <a:cubicBezTo>
                      <a:pt x="43" y="72"/>
                      <a:pt x="40" y="73"/>
                      <a:pt x="38" y="73"/>
                    </a:cubicBezTo>
                    <a:cubicBezTo>
                      <a:pt x="36" y="73"/>
                      <a:pt x="35" y="73"/>
                      <a:pt x="34" y="72"/>
                    </a:cubicBezTo>
                    <a:cubicBezTo>
                      <a:pt x="33" y="72"/>
                      <a:pt x="32" y="72"/>
                      <a:pt x="32" y="72"/>
                    </a:cubicBezTo>
                    <a:cubicBezTo>
                      <a:pt x="32" y="72"/>
                      <a:pt x="33" y="72"/>
                      <a:pt x="34" y="72"/>
                    </a:cubicBezTo>
                    <a:cubicBezTo>
                      <a:pt x="35" y="72"/>
                      <a:pt x="36" y="72"/>
                      <a:pt x="38" y="72"/>
                    </a:cubicBezTo>
                    <a:cubicBezTo>
                      <a:pt x="40" y="72"/>
                      <a:pt x="42" y="71"/>
                      <a:pt x="45" y="70"/>
                    </a:cubicBezTo>
                    <a:cubicBezTo>
                      <a:pt x="47" y="69"/>
                      <a:pt x="50" y="68"/>
                      <a:pt x="52" y="66"/>
                    </a:cubicBezTo>
                    <a:cubicBezTo>
                      <a:pt x="54" y="64"/>
                      <a:pt x="56" y="61"/>
                      <a:pt x="58" y="58"/>
                    </a:cubicBezTo>
                    <a:cubicBezTo>
                      <a:pt x="59" y="54"/>
                      <a:pt x="60" y="51"/>
                      <a:pt x="60" y="47"/>
                    </a:cubicBezTo>
                    <a:cubicBezTo>
                      <a:pt x="60" y="45"/>
                      <a:pt x="60" y="43"/>
                      <a:pt x="60" y="41"/>
                    </a:cubicBezTo>
                    <a:cubicBezTo>
                      <a:pt x="60" y="39"/>
                      <a:pt x="60" y="37"/>
                      <a:pt x="59" y="36"/>
                    </a:cubicBezTo>
                    <a:cubicBezTo>
                      <a:pt x="57" y="34"/>
                      <a:pt x="52" y="35"/>
                      <a:pt x="48" y="36"/>
                    </a:cubicBezTo>
                    <a:cubicBezTo>
                      <a:pt x="44" y="37"/>
                      <a:pt x="40" y="38"/>
                      <a:pt x="35" y="39"/>
                    </a:cubicBezTo>
                    <a:cubicBezTo>
                      <a:pt x="31" y="39"/>
                      <a:pt x="26" y="39"/>
                      <a:pt x="22" y="37"/>
                    </a:cubicBezTo>
                    <a:cubicBezTo>
                      <a:pt x="18" y="36"/>
                      <a:pt x="15" y="33"/>
                      <a:pt x="12" y="30"/>
                    </a:cubicBezTo>
                    <a:cubicBezTo>
                      <a:pt x="9" y="27"/>
                      <a:pt x="7" y="24"/>
                      <a:pt x="6" y="21"/>
                    </a:cubicBezTo>
                    <a:cubicBezTo>
                      <a:pt x="5" y="18"/>
                      <a:pt x="4" y="15"/>
                      <a:pt x="3" y="12"/>
                    </a:cubicBezTo>
                    <a:cubicBezTo>
                      <a:pt x="2" y="10"/>
                      <a:pt x="2" y="7"/>
                      <a:pt x="1" y="6"/>
                    </a:cubicBezTo>
                    <a:cubicBezTo>
                      <a:pt x="1" y="4"/>
                      <a:pt x="1" y="2"/>
                      <a:pt x="1" y="1"/>
                    </a:cubicBezTo>
                    <a:cubicBezTo>
                      <a:pt x="0" y="0"/>
                      <a:pt x="0" y="0"/>
                      <a:pt x="0" y="0"/>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ïṩliḓe"/>
              <p:cNvSpPr/>
              <p:nvPr/>
            </p:nvSpPr>
            <p:spPr bwMode="auto">
              <a:xfrm>
                <a:off x="5921375" y="3116263"/>
                <a:ext cx="111125" cy="119063"/>
              </a:xfrm>
              <a:custGeom>
                <a:avLst/>
                <a:gdLst>
                  <a:gd name="T0" fmla="*/ 0 w 34"/>
                  <a:gd name="T1" fmla="*/ 29 h 36"/>
                  <a:gd name="T2" fmla="*/ 23 w 34"/>
                  <a:gd name="T3" fmla="*/ 21 h 36"/>
                  <a:gd name="T4" fmla="*/ 0 w 34"/>
                  <a:gd name="T5" fmla="*/ 28 h 36"/>
                  <a:gd name="T6" fmla="*/ 0 w 34"/>
                  <a:gd name="T7" fmla="*/ 29 h 36"/>
                </a:gdLst>
                <a:ahLst/>
                <a:cxnLst>
                  <a:cxn ang="0">
                    <a:pos x="T0" y="T1"/>
                  </a:cxn>
                  <a:cxn ang="0">
                    <a:pos x="T2" y="T3"/>
                  </a:cxn>
                  <a:cxn ang="0">
                    <a:pos x="T4" y="T5"/>
                  </a:cxn>
                  <a:cxn ang="0">
                    <a:pos x="T6" y="T7"/>
                  </a:cxn>
                </a:cxnLst>
                <a:rect l="0" t="0" r="r" b="b"/>
                <a:pathLst>
                  <a:path w="34" h="36">
                    <a:moveTo>
                      <a:pt x="0" y="29"/>
                    </a:moveTo>
                    <a:cubicBezTo>
                      <a:pt x="8" y="36"/>
                      <a:pt x="19" y="28"/>
                      <a:pt x="23" y="21"/>
                    </a:cubicBezTo>
                    <a:cubicBezTo>
                      <a:pt x="34" y="0"/>
                      <a:pt x="3" y="11"/>
                      <a:pt x="0" y="28"/>
                    </a:cubicBezTo>
                    <a:lnTo>
                      <a:pt x="0" y="29"/>
                    </a:lnTo>
                    <a:close/>
                  </a:path>
                </a:pathLst>
              </a:custGeom>
              <a:solidFill>
                <a:srgbClr val="4B100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íŝļïdè"/>
              <p:cNvSpPr/>
              <p:nvPr/>
            </p:nvSpPr>
            <p:spPr bwMode="auto">
              <a:xfrm>
                <a:off x="6362700" y="3089276"/>
                <a:ext cx="93663" cy="119063"/>
              </a:xfrm>
              <a:custGeom>
                <a:avLst/>
                <a:gdLst>
                  <a:gd name="T0" fmla="*/ 28 w 28"/>
                  <a:gd name="T1" fmla="*/ 34 h 36"/>
                  <a:gd name="T2" fmla="*/ 19 w 28"/>
                  <a:gd name="T3" fmla="*/ 11 h 36"/>
                  <a:gd name="T4" fmla="*/ 25 w 28"/>
                  <a:gd name="T5" fmla="*/ 34 h 36"/>
                  <a:gd name="T6" fmla="*/ 28 w 28"/>
                  <a:gd name="T7" fmla="*/ 34 h 36"/>
                </a:gdLst>
                <a:ahLst/>
                <a:cxnLst>
                  <a:cxn ang="0">
                    <a:pos x="T0" y="T1"/>
                  </a:cxn>
                  <a:cxn ang="0">
                    <a:pos x="T2" y="T3"/>
                  </a:cxn>
                  <a:cxn ang="0">
                    <a:pos x="T4" y="T5"/>
                  </a:cxn>
                  <a:cxn ang="0">
                    <a:pos x="T6" y="T7"/>
                  </a:cxn>
                </a:cxnLst>
                <a:rect l="0" t="0" r="r" b="b"/>
                <a:pathLst>
                  <a:path w="28" h="36">
                    <a:moveTo>
                      <a:pt x="28" y="34"/>
                    </a:moveTo>
                    <a:cubicBezTo>
                      <a:pt x="28" y="25"/>
                      <a:pt x="28" y="17"/>
                      <a:pt x="19" y="11"/>
                    </a:cubicBezTo>
                    <a:cubicBezTo>
                      <a:pt x="0" y="0"/>
                      <a:pt x="11" y="36"/>
                      <a:pt x="25" y="34"/>
                    </a:cubicBezTo>
                    <a:lnTo>
                      <a:pt x="28" y="34"/>
                    </a:lnTo>
                    <a:close/>
                  </a:path>
                </a:pathLst>
              </a:custGeom>
              <a:solidFill>
                <a:srgbClr val="4B100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íś1îḑè"/>
              <p:cNvSpPr/>
              <p:nvPr/>
            </p:nvSpPr>
            <p:spPr bwMode="auto">
              <a:xfrm>
                <a:off x="5884863" y="3481388"/>
                <a:ext cx="55563" cy="109538"/>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îṥḻídê"/>
              <p:cNvSpPr/>
              <p:nvPr/>
            </p:nvSpPr>
            <p:spPr bwMode="auto">
              <a:xfrm>
                <a:off x="6469063" y="3471863"/>
                <a:ext cx="58738" cy="109538"/>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iṣḷïḍè"/>
              <p:cNvSpPr/>
              <p:nvPr/>
            </p:nvSpPr>
            <p:spPr bwMode="auto">
              <a:xfrm>
                <a:off x="5824538" y="3771901"/>
                <a:ext cx="381000" cy="438150"/>
              </a:xfrm>
              <a:custGeom>
                <a:avLst/>
                <a:gdLst>
                  <a:gd name="T0" fmla="*/ 67 w 115"/>
                  <a:gd name="T1" fmla="*/ 58 h 133"/>
                  <a:gd name="T2" fmla="*/ 31 w 115"/>
                  <a:gd name="T3" fmla="*/ 29 h 133"/>
                  <a:gd name="T4" fmla="*/ 8 w 115"/>
                  <a:gd name="T5" fmla="*/ 3 h 133"/>
                  <a:gd name="T6" fmla="*/ 5 w 115"/>
                  <a:gd name="T7" fmla="*/ 0 h 133"/>
                  <a:gd name="T8" fmla="*/ 19 w 115"/>
                  <a:gd name="T9" fmla="*/ 71 h 133"/>
                  <a:gd name="T10" fmla="*/ 95 w 115"/>
                  <a:gd name="T11" fmla="*/ 128 h 133"/>
                  <a:gd name="T12" fmla="*/ 115 w 115"/>
                  <a:gd name="T13" fmla="*/ 123 h 133"/>
                  <a:gd name="T14" fmla="*/ 83 w 115"/>
                  <a:gd name="T15" fmla="*/ 66 h 133"/>
                  <a:gd name="T16" fmla="*/ 67 w 115"/>
                  <a:gd name="T17" fmla="*/ 5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33">
                    <a:moveTo>
                      <a:pt x="67" y="58"/>
                    </a:moveTo>
                    <a:cubicBezTo>
                      <a:pt x="53" y="51"/>
                      <a:pt x="41" y="41"/>
                      <a:pt x="31" y="29"/>
                    </a:cubicBezTo>
                    <a:cubicBezTo>
                      <a:pt x="23" y="21"/>
                      <a:pt x="18" y="8"/>
                      <a:pt x="8" y="3"/>
                    </a:cubicBezTo>
                    <a:cubicBezTo>
                      <a:pt x="5" y="0"/>
                      <a:pt x="5" y="0"/>
                      <a:pt x="5" y="0"/>
                    </a:cubicBezTo>
                    <a:cubicBezTo>
                      <a:pt x="0" y="21"/>
                      <a:pt x="9" y="52"/>
                      <a:pt x="19" y="71"/>
                    </a:cubicBezTo>
                    <a:cubicBezTo>
                      <a:pt x="33" y="101"/>
                      <a:pt x="59" y="133"/>
                      <a:pt x="95" y="128"/>
                    </a:cubicBezTo>
                    <a:cubicBezTo>
                      <a:pt x="103" y="128"/>
                      <a:pt x="109" y="126"/>
                      <a:pt x="115" y="123"/>
                    </a:cubicBezTo>
                    <a:cubicBezTo>
                      <a:pt x="108" y="102"/>
                      <a:pt x="97" y="83"/>
                      <a:pt x="83" y="66"/>
                    </a:cubicBezTo>
                    <a:cubicBezTo>
                      <a:pt x="77" y="64"/>
                      <a:pt x="72" y="61"/>
                      <a:pt x="67" y="58"/>
                    </a:cubicBezTo>
                  </a:path>
                </a:pathLst>
              </a:custGeom>
              <a:solidFill>
                <a:srgbClr val="FF75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i$ḻiḓé"/>
              <p:cNvSpPr/>
              <p:nvPr/>
            </p:nvSpPr>
            <p:spPr bwMode="auto">
              <a:xfrm>
                <a:off x="6099175" y="3989388"/>
                <a:ext cx="217488" cy="187325"/>
              </a:xfrm>
              <a:custGeom>
                <a:avLst/>
                <a:gdLst>
                  <a:gd name="T0" fmla="*/ 66 w 66"/>
                  <a:gd name="T1" fmla="*/ 5 h 57"/>
                  <a:gd name="T2" fmla="*/ 22 w 66"/>
                  <a:gd name="T3" fmla="*/ 8 h 57"/>
                  <a:gd name="T4" fmla="*/ 0 w 66"/>
                  <a:gd name="T5" fmla="*/ 0 h 57"/>
                  <a:gd name="T6" fmla="*/ 32 w 66"/>
                  <a:gd name="T7" fmla="*/ 57 h 57"/>
                  <a:gd name="T8" fmla="*/ 66 w 66"/>
                  <a:gd name="T9" fmla="*/ 5 h 57"/>
                </a:gdLst>
                <a:ahLst/>
                <a:cxnLst>
                  <a:cxn ang="0">
                    <a:pos x="T0" y="T1"/>
                  </a:cxn>
                  <a:cxn ang="0">
                    <a:pos x="T2" y="T3"/>
                  </a:cxn>
                  <a:cxn ang="0">
                    <a:pos x="T4" y="T5"/>
                  </a:cxn>
                  <a:cxn ang="0">
                    <a:pos x="T6" y="T7"/>
                  </a:cxn>
                  <a:cxn ang="0">
                    <a:pos x="T8" y="T9"/>
                  </a:cxn>
                </a:cxnLst>
                <a:rect l="0" t="0" r="r" b="b"/>
                <a:pathLst>
                  <a:path w="66" h="57">
                    <a:moveTo>
                      <a:pt x="66" y="5"/>
                    </a:moveTo>
                    <a:cubicBezTo>
                      <a:pt x="50" y="5"/>
                      <a:pt x="37" y="10"/>
                      <a:pt x="22" y="8"/>
                    </a:cubicBezTo>
                    <a:cubicBezTo>
                      <a:pt x="14" y="6"/>
                      <a:pt x="7" y="4"/>
                      <a:pt x="0" y="0"/>
                    </a:cubicBezTo>
                    <a:cubicBezTo>
                      <a:pt x="14" y="17"/>
                      <a:pt x="25" y="36"/>
                      <a:pt x="32" y="57"/>
                    </a:cubicBezTo>
                    <a:cubicBezTo>
                      <a:pt x="51" y="48"/>
                      <a:pt x="61" y="28"/>
                      <a:pt x="66" y="5"/>
                    </a:cubicBezTo>
                    <a:close/>
                  </a:path>
                </a:pathLst>
              </a:custGeom>
              <a:solidFill>
                <a:srgbClr val="C246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iṥḻídê"/>
              <p:cNvSpPr/>
              <p:nvPr/>
            </p:nvSpPr>
            <p:spPr bwMode="auto">
              <a:xfrm>
                <a:off x="5835650" y="3741738"/>
                <a:ext cx="581025" cy="320675"/>
              </a:xfrm>
              <a:custGeom>
                <a:avLst/>
                <a:gdLst>
                  <a:gd name="T0" fmla="*/ 0 w 176"/>
                  <a:gd name="T1" fmla="*/ 8 h 97"/>
                  <a:gd name="T2" fmla="*/ 35 w 176"/>
                  <a:gd name="T3" fmla="*/ 69 h 97"/>
                  <a:gd name="T4" fmla="*/ 122 w 176"/>
                  <a:gd name="T5" fmla="*/ 96 h 97"/>
                  <a:gd name="T6" fmla="*/ 166 w 176"/>
                  <a:gd name="T7" fmla="*/ 85 h 97"/>
                  <a:gd name="T8" fmla="*/ 168 w 176"/>
                  <a:gd name="T9" fmla="*/ 48 h 97"/>
                  <a:gd name="T10" fmla="*/ 81 w 176"/>
                  <a:gd name="T11" fmla="*/ 62 h 97"/>
                  <a:gd name="T12" fmla="*/ 12 w 176"/>
                  <a:gd name="T13" fmla="*/ 0 h 97"/>
                  <a:gd name="T14" fmla="*/ 0 w 176"/>
                  <a:gd name="T15" fmla="*/ 8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97">
                    <a:moveTo>
                      <a:pt x="0" y="8"/>
                    </a:moveTo>
                    <a:cubicBezTo>
                      <a:pt x="9" y="30"/>
                      <a:pt x="15" y="54"/>
                      <a:pt x="35" y="69"/>
                    </a:cubicBezTo>
                    <a:cubicBezTo>
                      <a:pt x="60" y="88"/>
                      <a:pt x="90" y="97"/>
                      <a:pt x="122" y="96"/>
                    </a:cubicBezTo>
                    <a:cubicBezTo>
                      <a:pt x="135" y="96"/>
                      <a:pt x="154" y="94"/>
                      <a:pt x="166" y="85"/>
                    </a:cubicBezTo>
                    <a:cubicBezTo>
                      <a:pt x="176" y="78"/>
                      <a:pt x="171" y="60"/>
                      <a:pt x="168" y="48"/>
                    </a:cubicBezTo>
                    <a:cubicBezTo>
                      <a:pt x="145" y="61"/>
                      <a:pt x="107" y="70"/>
                      <a:pt x="81" y="62"/>
                    </a:cubicBezTo>
                    <a:cubicBezTo>
                      <a:pt x="51" y="52"/>
                      <a:pt x="34" y="21"/>
                      <a:pt x="12" y="0"/>
                    </a:cubicBezTo>
                    <a:cubicBezTo>
                      <a:pt x="0" y="8"/>
                      <a:pt x="0" y="8"/>
                      <a:pt x="0" y="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3" name="išlîḑê"/>
              <p:cNvSpPr/>
              <p:nvPr/>
            </p:nvSpPr>
            <p:spPr bwMode="auto">
              <a:xfrm>
                <a:off x="5878513" y="3729038"/>
                <a:ext cx="563563" cy="315913"/>
              </a:xfrm>
              <a:custGeom>
                <a:avLst/>
                <a:gdLst>
                  <a:gd name="T0" fmla="*/ 0 w 171"/>
                  <a:gd name="T1" fmla="*/ 0 h 96"/>
                  <a:gd name="T2" fmla="*/ 142 w 171"/>
                  <a:gd name="T3" fmla="*/ 67 h 96"/>
                  <a:gd name="T4" fmla="*/ 171 w 171"/>
                  <a:gd name="T5" fmla="*/ 38 h 96"/>
                  <a:gd name="T6" fmla="*/ 0 w 171"/>
                  <a:gd name="T7" fmla="*/ 0 h 96"/>
                </a:gdLst>
                <a:ahLst/>
                <a:cxnLst>
                  <a:cxn ang="0">
                    <a:pos x="T0" y="T1"/>
                  </a:cxn>
                  <a:cxn ang="0">
                    <a:pos x="T2" y="T3"/>
                  </a:cxn>
                  <a:cxn ang="0">
                    <a:pos x="T4" y="T5"/>
                  </a:cxn>
                  <a:cxn ang="0">
                    <a:pos x="T6" y="T7"/>
                  </a:cxn>
                </a:cxnLst>
                <a:rect l="0" t="0" r="r" b="b"/>
                <a:pathLst>
                  <a:path w="171" h="96">
                    <a:moveTo>
                      <a:pt x="0" y="0"/>
                    </a:moveTo>
                    <a:cubicBezTo>
                      <a:pt x="16" y="54"/>
                      <a:pt x="89" y="96"/>
                      <a:pt x="142" y="67"/>
                    </a:cubicBezTo>
                    <a:cubicBezTo>
                      <a:pt x="153" y="61"/>
                      <a:pt x="165" y="49"/>
                      <a:pt x="171" y="38"/>
                    </a:cubicBezTo>
                    <a:cubicBezTo>
                      <a:pt x="0" y="0"/>
                      <a:pt x="0" y="0"/>
                      <a:pt x="0" y="0"/>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4" name="îṧ1íďê"/>
              <p:cNvSpPr/>
              <p:nvPr/>
            </p:nvSpPr>
            <p:spPr bwMode="auto">
              <a:xfrm>
                <a:off x="5878513" y="3729038"/>
                <a:ext cx="563563" cy="260350"/>
              </a:xfrm>
              <a:custGeom>
                <a:avLst/>
                <a:gdLst>
                  <a:gd name="T0" fmla="*/ 0 w 171"/>
                  <a:gd name="T1" fmla="*/ 0 h 79"/>
                  <a:gd name="T2" fmla="*/ 1 w 171"/>
                  <a:gd name="T3" fmla="*/ 2 h 79"/>
                  <a:gd name="T4" fmla="*/ 4 w 171"/>
                  <a:gd name="T5" fmla="*/ 9 h 79"/>
                  <a:gd name="T6" fmla="*/ 9 w 171"/>
                  <a:gd name="T7" fmla="*/ 18 h 79"/>
                  <a:gd name="T8" fmla="*/ 16 w 171"/>
                  <a:gd name="T9" fmla="*/ 29 h 79"/>
                  <a:gd name="T10" fmla="*/ 27 w 171"/>
                  <a:gd name="T11" fmla="*/ 42 h 79"/>
                  <a:gd name="T12" fmla="*/ 41 w 171"/>
                  <a:gd name="T13" fmla="*/ 53 h 79"/>
                  <a:gd name="T14" fmla="*/ 77 w 171"/>
                  <a:gd name="T15" fmla="*/ 70 h 79"/>
                  <a:gd name="T16" fmla="*/ 115 w 171"/>
                  <a:gd name="T17" fmla="*/ 74 h 79"/>
                  <a:gd name="T18" fmla="*/ 133 w 171"/>
                  <a:gd name="T19" fmla="*/ 69 h 79"/>
                  <a:gd name="T20" fmla="*/ 147 w 171"/>
                  <a:gd name="T21" fmla="*/ 62 h 79"/>
                  <a:gd name="T22" fmla="*/ 158 w 171"/>
                  <a:gd name="T23" fmla="*/ 53 h 79"/>
                  <a:gd name="T24" fmla="*/ 165 w 171"/>
                  <a:gd name="T25" fmla="*/ 46 h 79"/>
                  <a:gd name="T26" fmla="*/ 170 w 171"/>
                  <a:gd name="T27" fmla="*/ 40 h 79"/>
                  <a:gd name="T28" fmla="*/ 171 w 171"/>
                  <a:gd name="T29" fmla="*/ 38 h 79"/>
                  <a:gd name="T30" fmla="*/ 170 w 171"/>
                  <a:gd name="T31" fmla="*/ 40 h 79"/>
                  <a:gd name="T32" fmla="*/ 166 w 171"/>
                  <a:gd name="T33" fmla="*/ 46 h 79"/>
                  <a:gd name="T34" fmla="*/ 159 w 171"/>
                  <a:gd name="T35" fmla="*/ 54 h 79"/>
                  <a:gd name="T36" fmla="*/ 148 w 171"/>
                  <a:gd name="T37" fmla="*/ 64 h 79"/>
                  <a:gd name="T38" fmla="*/ 134 w 171"/>
                  <a:gd name="T39" fmla="*/ 72 h 79"/>
                  <a:gd name="T40" fmla="*/ 116 w 171"/>
                  <a:gd name="T41" fmla="*/ 77 h 79"/>
                  <a:gd name="T42" fmla="*/ 75 w 171"/>
                  <a:gd name="T43" fmla="*/ 74 h 79"/>
                  <a:gd name="T44" fmla="*/ 39 w 171"/>
                  <a:gd name="T45" fmla="*/ 56 h 79"/>
                  <a:gd name="T46" fmla="*/ 25 w 171"/>
                  <a:gd name="T47" fmla="*/ 44 h 79"/>
                  <a:gd name="T48" fmla="*/ 15 w 171"/>
                  <a:gd name="T49" fmla="*/ 31 h 79"/>
                  <a:gd name="T50" fmla="*/ 7 w 171"/>
                  <a:gd name="T51" fmla="*/ 19 h 79"/>
                  <a:gd name="T52" fmla="*/ 3 w 171"/>
                  <a:gd name="T53" fmla="*/ 9 h 79"/>
                  <a:gd name="T54" fmla="*/ 1 w 171"/>
                  <a:gd name="T55" fmla="*/ 2 h 79"/>
                  <a:gd name="T56" fmla="*/ 0 w 171"/>
                  <a:gd name="T5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79">
                    <a:moveTo>
                      <a:pt x="0" y="0"/>
                    </a:moveTo>
                    <a:cubicBezTo>
                      <a:pt x="0" y="0"/>
                      <a:pt x="0" y="1"/>
                      <a:pt x="1" y="2"/>
                    </a:cubicBezTo>
                    <a:cubicBezTo>
                      <a:pt x="1" y="4"/>
                      <a:pt x="2" y="6"/>
                      <a:pt x="4" y="9"/>
                    </a:cubicBezTo>
                    <a:cubicBezTo>
                      <a:pt x="5" y="11"/>
                      <a:pt x="6" y="15"/>
                      <a:pt x="9" y="18"/>
                    </a:cubicBezTo>
                    <a:cubicBezTo>
                      <a:pt x="11" y="22"/>
                      <a:pt x="13" y="25"/>
                      <a:pt x="16" y="29"/>
                    </a:cubicBezTo>
                    <a:cubicBezTo>
                      <a:pt x="20" y="33"/>
                      <a:pt x="23" y="37"/>
                      <a:pt x="27" y="42"/>
                    </a:cubicBezTo>
                    <a:cubicBezTo>
                      <a:pt x="32" y="46"/>
                      <a:pt x="36" y="49"/>
                      <a:pt x="41" y="53"/>
                    </a:cubicBezTo>
                    <a:cubicBezTo>
                      <a:pt x="52" y="60"/>
                      <a:pt x="64" y="67"/>
                      <a:pt x="77" y="70"/>
                    </a:cubicBezTo>
                    <a:cubicBezTo>
                      <a:pt x="89" y="74"/>
                      <a:pt x="103" y="76"/>
                      <a:pt x="115" y="74"/>
                    </a:cubicBezTo>
                    <a:cubicBezTo>
                      <a:pt x="122" y="73"/>
                      <a:pt x="127" y="71"/>
                      <a:pt x="133" y="69"/>
                    </a:cubicBezTo>
                    <a:cubicBezTo>
                      <a:pt x="138" y="67"/>
                      <a:pt x="143" y="65"/>
                      <a:pt x="147" y="62"/>
                    </a:cubicBezTo>
                    <a:cubicBezTo>
                      <a:pt x="151" y="59"/>
                      <a:pt x="155" y="56"/>
                      <a:pt x="158" y="53"/>
                    </a:cubicBezTo>
                    <a:cubicBezTo>
                      <a:pt x="161" y="51"/>
                      <a:pt x="163" y="48"/>
                      <a:pt x="165" y="46"/>
                    </a:cubicBezTo>
                    <a:cubicBezTo>
                      <a:pt x="167" y="43"/>
                      <a:pt x="169" y="42"/>
                      <a:pt x="170" y="40"/>
                    </a:cubicBezTo>
                    <a:cubicBezTo>
                      <a:pt x="170" y="39"/>
                      <a:pt x="171" y="38"/>
                      <a:pt x="171" y="38"/>
                    </a:cubicBezTo>
                    <a:cubicBezTo>
                      <a:pt x="171" y="38"/>
                      <a:pt x="170" y="39"/>
                      <a:pt x="170" y="40"/>
                    </a:cubicBezTo>
                    <a:cubicBezTo>
                      <a:pt x="169" y="42"/>
                      <a:pt x="168" y="44"/>
                      <a:pt x="166" y="46"/>
                    </a:cubicBezTo>
                    <a:cubicBezTo>
                      <a:pt x="164" y="49"/>
                      <a:pt x="162" y="51"/>
                      <a:pt x="159" y="54"/>
                    </a:cubicBezTo>
                    <a:cubicBezTo>
                      <a:pt x="156" y="57"/>
                      <a:pt x="153" y="61"/>
                      <a:pt x="148" y="64"/>
                    </a:cubicBezTo>
                    <a:cubicBezTo>
                      <a:pt x="144" y="67"/>
                      <a:pt x="139" y="70"/>
                      <a:pt x="134" y="72"/>
                    </a:cubicBezTo>
                    <a:cubicBezTo>
                      <a:pt x="128" y="74"/>
                      <a:pt x="122" y="76"/>
                      <a:pt x="116" y="77"/>
                    </a:cubicBezTo>
                    <a:cubicBezTo>
                      <a:pt x="103" y="79"/>
                      <a:pt x="89" y="78"/>
                      <a:pt x="75" y="74"/>
                    </a:cubicBezTo>
                    <a:cubicBezTo>
                      <a:pt x="62" y="70"/>
                      <a:pt x="50" y="64"/>
                      <a:pt x="39" y="56"/>
                    </a:cubicBezTo>
                    <a:cubicBezTo>
                      <a:pt x="34" y="52"/>
                      <a:pt x="29" y="48"/>
                      <a:pt x="25" y="44"/>
                    </a:cubicBezTo>
                    <a:cubicBezTo>
                      <a:pt x="21" y="39"/>
                      <a:pt x="18" y="35"/>
                      <a:pt x="15" y="31"/>
                    </a:cubicBezTo>
                    <a:cubicBezTo>
                      <a:pt x="12" y="27"/>
                      <a:pt x="9" y="23"/>
                      <a:pt x="7" y="19"/>
                    </a:cubicBezTo>
                    <a:cubicBezTo>
                      <a:pt x="5" y="15"/>
                      <a:pt x="4" y="12"/>
                      <a:pt x="3" y="9"/>
                    </a:cubicBezTo>
                    <a:cubicBezTo>
                      <a:pt x="2" y="6"/>
                      <a:pt x="1" y="4"/>
                      <a:pt x="1" y="2"/>
                    </a:cubicBezTo>
                    <a:cubicBezTo>
                      <a:pt x="0" y="1"/>
                      <a:pt x="0" y="0"/>
                      <a:pt x="0" y="0"/>
                    </a:cubicBezTo>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5" name="iṡľíďe"/>
              <p:cNvSpPr/>
              <p:nvPr/>
            </p:nvSpPr>
            <p:spPr bwMode="auto">
              <a:xfrm>
                <a:off x="5181600" y="3109913"/>
                <a:ext cx="1885950" cy="750888"/>
              </a:xfrm>
              <a:custGeom>
                <a:avLst/>
                <a:gdLst>
                  <a:gd name="T0" fmla="*/ 539 w 571"/>
                  <a:gd name="T1" fmla="*/ 0 h 228"/>
                  <a:gd name="T2" fmla="*/ 480 w 571"/>
                  <a:gd name="T3" fmla="*/ 34 h 228"/>
                  <a:gd name="T4" fmla="*/ 374 w 571"/>
                  <a:gd name="T5" fmla="*/ 31 h 228"/>
                  <a:gd name="T6" fmla="*/ 317 w 571"/>
                  <a:gd name="T7" fmla="*/ 85 h 228"/>
                  <a:gd name="T8" fmla="*/ 315 w 571"/>
                  <a:gd name="T9" fmla="*/ 95 h 228"/>
                  <a:gd name="T10" fmla="*/ 169 w 571"/>
                  <a:gd name="T11" fmla="*/ 27 h 228"/>
                  <a:gd name="T12" fmla="*/ 76 w 571"/>
                  <a:gd name="T13" fmla="*/ 48 h 228"/>
                  <a:gd name="T14" fmla="*/ 7 w 571"/>
                  <a:gd name="T15" fmla="*/ 29 h 228"/>
                  <a:gd name="T16" fmla="*/ 5 w 571"/>
                  <a:gd name="T17" fmla="*/ 29 h 228"/>
                  <a:gd name="T18" fmla="*/ 14 w 571"/>
                  <a:gd name="T19" fmla="*/ 115 h 228"/>
                  <a:gd name="T20" fmla="*/ 28 w 571"/>
                  <a:gd name="T21" fmla="*/ 152 h 228"/>
                  <a:gd name="T22" fmla="*/ 114 w 571"/>
                  <a:gd name="T23" fmla="*/ 222 h 228"/>
                  <a:gd name="T24" fmla="*/ 191 w 571"/>
                  <a:gd name="T25" fmla="*/ 223 h 228"/>
                  <a:gd name="T26" fmla="*/ 276 w 571"/>
                  <a:gd name="T27" fmla="*/ 187 h 228"/>
                  <a:gd name="T28" fmla="*/ 305 w 571"/>
                  <a:gd name="T29" fmla="*/ 158 h 228"/>
                  <a:gd name="T30" fmla="*/ 328 w 571"/>
                  <a:gd name="T31" fmla="*/ 152 h 228"/>
                  <a:gd name="T32" fmla="*/ 341 w 571"/>
                  <a:gd name="T33" fmla="*/ 156 h 228"/>
                  <a:gd name="T34" fmla="*/ 373 w 571"/>
                  <a:gd name="T35" fmla="*/ 177 h 228"/>
                  <a:gd name="T36" fmla="*/ 468 w 571"/>
                  <a:gd name="T37" fmla="*/ 188 h 228"/>
                  <a:gd name="T38" fmla="*/ 539 w 571"/>
                  <a:gd name="T39" fmla="*/ 0 h 228"/>
                  <a:gd name="T40" fmla="*/ 246 w 571"/>
                  <a:gd name="T41" fmla="*/ 170 h 228"/>
                  <a:gd name="T42" fmla="*/ 99 w 571"/>
                  <a:gd name="T43" fmla="*/ 77 h 228"/>
                  <a:gd name="T44" fmla="*/ 144 w 571"/>
                  <a:gd name="T45" fmla="*/ 91 h 228"/>
                  <a:gd name="T46" fmla="*/ 218 w 571"/>
                  <a:gd name="T47" fmla="*/ 69 h 228"/>
                  <a:gd name="T48" fmla="*/ 226 w 571"/>
                  <a:gd name="T49" fmla="*/ 69 h 228"/>
                  <a:gd name="T50" fmla="*/ 281 w 571"/>
                  <a:gd name="T51" fmla="*/ 114 h 228"/>
                  <a:gd name="T52" fmla="*/ 246 w 571"/>
                  <a:gd name="T53" fmla="*/ 170 h 228"/>
                  <a:gd name="T54" fmla="*/ 476 w 571"/>
                  <a:gd name="T55" fmla="*/ 106 h 228"/>
                  <a:gd name="T56" fmla="*/ 445 w 571"/>
                  <a:gd name="T57" fmla="*/ 147 h 228"/>
                  <a:gd name="T58" fmla="*/ 369 w 571"/>
                  <a:gd name="T59" fmla="*/ 145 h 228"/>
                  <a:gd name="T60" fmla="*/ 352 w 571"/>
                  <a:gd name="T61" fmla="*/ 129 h 228"/>
                  <a:gd name="T62" fmla="*/ 352 w 571"/>
                  <a:gd name="T63" fmla="*/ 131 h 228"/>
                  <a:gd name="T64" fmla="*/ 392 w 571"/>
                  <a:gd name="T65" fmla="*/ 63 h 228"/>
                  <a:gd name="T66" fmla="*/ 429 w 571"/>
                  <a:gd name="T67" fmla="*/ 67 h 228"/>
                  <a:gd name="T68" fmla="*/ 478 w 571"/>
                  <a:gd name="T69" fmla="*/ 66 h 228"/>
                  <a:gd name="T70" fmla="*/ 488 w 571"/>
                  <a:gd name="T71" fmla="*/ 57 h 228"/>
                  <a:gd name="T72" fmla="*/ 476 w 571"/>
                  <a:gd name="T73" fmla="*/ 10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1" h="228">
                    <a:moveTo>
                      <a:pt x="539" y="0"/>
                    </a:moveTo>
                    <a:cubicBezTo>
                      <a:pt x="533" y="27"/>
                      <a:pt x="506" y="38"/>
                      <a:pt x="480" y="34"/>
                    </a:cubicBezTo>
                    <a:cubicBezTo>
                      <a:pt x="444" y="30"/>
                      <a:pt x="410" y="17"/>
                      <a:pt x="374" y="31"/>
                    </a:cubicBezTo>
                    <a:cubicBezTo>
                      <a:pt x="350" y="40"/>
                      <a:pt x="328" y="61"/>
                      <a:pt x="317" y="85"/>
                    </a:cubicBezTo>
                    <a:cubicBezTo>
                      <a:pt x="315" y="95"/>
                      <a:pt x="315" y="95"/>
                      <a:pt x="315" y="95"/>
                    </a:cubicBezTo>
                    <a:cubicBezTo>
                      <a:pt x="301" y="34"/>
                      <a:pt x="226" y="16"/>
                      <a:pt x="169" y="27"/>
                    </a:cubicBezTo>
                    <a:cubicBezTo>
                      <a:pt x="137" y="34"/>
                      <a:pt x="109" y="48"/>
                      <a:pt x="76" y="48"/>
                    </a:cubicBezTo>
                    <a:cubicBezTo>
                      <a:pt x="48" y="48"/>
                      <a:pt x="30" y="41"/>
                      <a:pt x="7" y="29"/>
                    </a:cubicBezTo>
                    <a:cubicBezTo>
                      <a:pt x="5" y="29"/>
                      <a:pt x="5" y="29"/>
                      <a:pt x="5" y="29"/>
                    </a:cubicBezTo>
                    <a:cubicBezTo>
                      <a:pt x="0" y="65"/>
                      <a:pt x="7" y="95"/>
                      <a:pt x="14" y="115"/>
                    </a:cubicBezTo>
                    <a:cubicBezTo>
                      <a:pt x="18" y="127"/>
                      <a:pt x="23" y="140"/>
                      <a:pt x="28" y="152"/>
                    </a:cubicBezTo>
                    <a:cubicBezTo>
                      <a:pt x="45" y="188"/>
                      <a:pt x="75" y="210"/>
                      <a:pt x="114" y="222"/>
                    </a:cubicBezTo>
                    <a:cubicBezTo>
                      <a:pt x="135" y="228"/>
                      <a:pt x="170" y="228"/>
                      <a:pt x="191" y="223"/>
                    </a:cubicBezTo>
                    <a:cubicBezTo>
                      <a:pt x="224" y="216"/>
                      <a:pt x="248" y="206"/>
                      <a:pt x="276" y="187"/>
                    </a:cubicBezTo>
                    <a:cubicBezTo>
                      <a:pt x="288" y="179"/>
                      <a:pt x="298" y="169"/>
                      <a:pt x="305" y="158"/>
                    </a:cubicBezTo>
                    <a:cubicBezTo>
                      <a:pt x="312" y="154"/>
                      <a:pt x="321" y="151"/>
                      <a:pt x="328" y="152"/>
                    </a:cubicBezTo>
                    <a:cubicBezTo>
                      <a:pt x="332" y="153"/>
                      <a:pt x="336" y="155"/>
                      <a:pt x="341" y="156"/>
                    </a:cubicBezTo>
                    <a:cubicBezTo>
                      <a:pt x="350" y="165"/>
                      <a:pt x="362" y="171"/>
                      <a:pt x="373" y="177"/>
                    </a:cubicBezTo>
                    <a:cubicBezTo>
                      <a:pt x="401" y="192"/>
                      <a:pt x="437" y="196"/>
                      <a:pt x="468" y="188"/>
                    </a:cubicBezTo>
                    <a:cubicBezTo>
                      <a:pt x="537" y="170"/>
                      <a:pt x="571" y="61"/>
                      <a:pt x="539" y="0"/>
                    </a:cubicBezTo>
                    <a:moveTo>
                      <a:pt x="246" y="170"/>
                    </a:moveTo>
                    <a:cubicBezTo>
                      <a:pt x="182" y="215"/>
                      <a:pt x="103" y="169"/>
                      <a:pt x="99" y="77"/>
                    </a:cubicBezTo>
                    <a:cubicBezTo>
                      <a:pt x="113" y="88"/>
                      <a:pt x="125" y="90"/>
                      <a:pt x="144" y="91"/>
                    </a:cubicBezTo>
                    <a:cubicBezTo>
                      <a:pt x="170" y="92"/>
                      <a:pt x="193" y="72"/>
                      <a:pt x="218" y="69"/>
                    </a:cubicBezTo>
                    <a:cubicBezTo>
                      <a:pt x="221" y="69"/>
                      <a:pt x="223" y="69"/>
                      <a:pt x="226" y="69"/>
                    </a:cubicBezTo>
                    <a:cubicBezTo>
                      <a:pt x="249" y="71"/>
                      <a:pt x="276" y="83"/>
                      <a:pt x="281" y="114"/>
                    </a:cubicBezTo>
                    <a:cubicBezTo>
                      <a:pt x="285" y="142"/>
                      <a:pt x="263" y="159"/>
                      <a:pt x="246" y="170"/>
                    </a:cubicBezTo>
                    <a:moveTo>
                      <a:pt x="476" y="106"/>
                    </a:moveTo>
                    <a:cubicBezTo>
                      <a:pt x="469" y="122"/>
                      <a:pt x="460" y="140"/>
                      <a:pt x="445" y="147"/>
                    </a:cubicBezTo>
                    <a:cubicBezTo>
                      <a:pt x="421" y="159"/>
                      <a:pt x="393" y="157"/>
                      <a:pt x="369" y="145"/>
                    </a:cubicBezTo>
                    <a:cubicBezTo>
                      <a:pt x="361" y="142"/>
                      <a:pt x="356" y="138"/>
                      <a:pt x="352" y="129"/>
                    </a:cubicBezTo>
                    <a:cubicBezTo>
                      <a:pt x="352" y="131"/>
                      <a:pt x="352" y="131"/>
                      <a:pt x="352" y="131"/>
                    </a:cubicBezTo>
                    <a:cubicBezTo>
                      <a:pt x="346" y="102"/>
                      <a:pt x="368" y="68"/>
                      <a:pt x="392" y="63"/>
                    </a:cubicBezTo>
                    <a:cubicBezTo>
                      <a:pt x="404" y="60"/>
                      <a:pt x="417" y="63"/>
                      <a:pt x="429" y="67"/>
                    </a:cubicBezTo>
                    <a:cubicBezTo>
                      <a:pt x="446" y="71"/>
                      <a:pt x="463" y="75"/>
                      <a:pt x="478" y="66"/>
                    </a:cubicBezTo>
                    <a:cubicBezTo>
                      <a:pt x="481" y="63"/>
                      <a:pt x="485" y="60"/>
                      <a:pt x="488" y="57"/>
                    </a:cubicBezTo>
                    <a:cubicBezTo>
                      <a:pt x="490" y="71"/>
                      <a:pt x="481" y="93"/>
                      <a:pt x="476" y="106"/>
                    </a:cubicBezTo>
                  </a:path>
                </a:pathLst>
              </a:custGeom>
              <a:solidFill>
                <a:srgbClr val="0072C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6" name="íṥlíďê"/>
              <p:cNvSpPr/>
              <p:nvPr/>
            </p:nvSpPr>
            <p:spPr bwMode="auto">
              <a:xfrm>
                <a:off x="7172325" y="3524251"/>
                <a:ext cx="733425" cy="909638"/>
              </a:xfrm>
              <a:custGeom>
                <a:avLst/>
                <a:gdLst>
                  <a:gd name="T0" fmla="*/ 0 w 222"/>
                  <a:gd name="T1" fmla="*/ 9 h 276"/>
                  <a:gd name="T2" fmla="*/ 202 w 222"/>
                  <a:gd name="T3" fmla="*/ 266 h 276"/>
                  <a:gd name="T4" fmla="*/ 222 w 222"/>
                  <a:gd name="T5" fmla="*/ 259 h 276"/>
                  <a:gd name="T6" fmla="*/ 13 w 222"/>
                  <a:gd name="T7" fmla="*/ 0 h 276"/>
                  <a:gd name="T8" fmla="*/ 0 w 222"/>
                  <a:gd name="T9" fmla="*/ 9 h 276"/>
                </a:gdLst>
                <a:ahLst/>
                <a:cxnLst>
                  <a:cxn ang="0">
                    <a:pos x="T0" y="T1"/>
                  </a:cxn>
                  <a:cxn ang="0">
                    <a:pos x="T2" y="T3"/>
                  </a:cxn>
                  <a:cxn ang="0">
                    <a:pos x="T4" y="T5"/>
                  </a:cxn>
                  <a:cxn ang="0">
                    <a:pos x="T6" y="T7"/>
                  </a:cxn>
                  <a:cxn ang="0">
                    <a:pos x="T8" y="T9"/>
                  </a:cxn>
                </a:cxnLst>
                <a:rect l="0" t="0" r="r" b="b"/>
                <a:pathLst>
                  <a:path w="222" h="276">
                    <a:moveTo>
                      <a:pt x="0" y="9"/>
                    </a:moveTo>
                    <a:cubicBezTo>
                      <a:pt x="202" y="266"/>
                      <a:pt x="202" y="266"/>
                      <a:pt x="202" y="266"/>
                    </a:cubicBezTo>
                    <a:cubicBezTo>
                      <a:pt x="202" y="266"/>
                      <a:pt x="216" y="276"/>
                      <a:pt x="222" y="259"/>
                    </a:cubicBezTo>
                    <a:cubicBezTo>
                      <a:pt x="13" y="0"/>
                      <a:pt x="13" y="0"/>
                      <a:pt x="13" y="0"/>
                    </a:cubicBezTo>
                    <a:lnTo>
                      <a:pt x="0" y="9"/>
                    </a:lnTo>
                    <a:close/>
                  </a:path>
                </a:pathLst>
              </a:custGeom>
              <a:solidFill>
                <a:srgbClr val="B574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7" name="íSļíḑe"/>
              <p:cNvSpPr/>
              <p:nvPr/>
            </p:nvSpPr>
            <p:spPr bwMode="auto">
              <a:xfrm>
                <a:off x="7062788" y="3395663"/>
                <a:ext cx="192088" cy="195263"/>
              </a:xfrm>
              <a:prstGeom prst="ellipse">
                <a:avLst/>
              </a:pr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8" name="íśľïḋè"/>
              <p:cNvSpPr/>
              <p:nvPr/>
            </p:nvSpPr>
            <p:spPr bwMode="auto">
              <a:xfrm>
                <a:off x="7642225" y="3919538"/>
                <a:ext cx="160338" cy="185738"/>
              </a:xfrm>
              <a:custGeom>
                <a:avLst/>
                <a:gdLst>
                  <a:gd name="T0" fmla="*/ 6 w 49"/>
                  <a:gd name="T1" fmla="*/ 34 h 56"/>
                  <a:gd name="T2" fmla="*/ 23 w 49"/>
                  <a:gd name="T3" fmla="*/ 53 h 56"/>
                  <a:gd name="T4" fmla="*/ 22 w 49"/>
                  <a:gd name="T5" fmla="*/ 12 h 56"/>
                  <a:gd name="T6" fmla="*/ 6 w 49"/>
                  <a:gd name="T7" fmla="*/ 34 h 56"/>
                </a:gdLst>
                <a:ahLst/>
                <a:cxnLst>
                  <a:cxn ang="0">
                    <a:pos x="T0" y="T1"/>
                  </a:cxn>
                  <a:cxn ang="0">
                    <a:pos x="T2" y="T3"/>
                  </a:cxn>
                  <a:cxn ang="0">
                    <a:pos x="T4" y="T5"/>
                  </a:cxn>
                  <a:cxn ang="0">
                    <a:pos x="T6" y="T7"/>
                  </a:cxn>
                </a:cxnLst>
                <a:rect l="0" t="0" r="r" b="b"/>
                <a:pathLst>
                  <a:path w="49" h="56">
                    <a:moveTo>
                      <a:pt x="6" y="34"/>
                    </a:moveTo>
                    <a:cubicBezTo>
                      <a:pt x="0" y="46"/>
                      <a:pt x="9" y="56"/>
                      <a:pt x="23" y="53"/>
                    </a:cubicBezTo>
                    <a:cubicBezTo>
                      <a:pt x="49" y="45"/>
                      <a:pt x="44" y="0"/>
                      <a:pt x="22" y="12"/>
                    </a:cubicBezTo>
                    <a:lnTo>
                      <a:pt x="6" y="34"/>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9" name="îŝ1ïdé"/>
              <p:cNvSpPr/>
              <p:nvPr/>
            </p:nvSpPr>
            <p:spPr bwMode="auto">
              <a:xfrm>
                <a:off x="7654925" y="3946526"/>
                <a:ext cx="128588" cy="150813"/>
              </a:xfrm>
              <a:custGeom>
                <a:avLst/>
                <a:gdLst>
                  <a:gd name="T0" fmla="*/ 2 w 39"/>
                  <a:gd name="T1" fmla="*/ 26 h 46"/>
                  <a:gd name="T2" fmla="*/ 0 w 39"/>
                  <a:gd name="T3" fmla="*/ 32 h 46"/>
                  <a:gd name="T4" fmla="*/ 1 w 39"/>
                  <a:gd name="T5" fmla="*/ 37 h 46"/>
                  <a:gd name="T6" fmla="*/ 4 w 39"/>
                  <a:gd name="T7" fmla="*/ 42 h 46"/>
                  <a:gd name="T8" fmla="*/ 10 w 39"/>
                  <a:gd name="T9" fmla="*/ 44 h 46"/>
                  <a:gd name="T10" fmla="*/ 16 w 39"/>
                  <a:gd name="T11" fmla="*/ 44 h 46"/>
                  <a:gd name="T12" fmla="*/ 18 w 39"/>
                  <a:gd name="T13" fmla="*/ 44 h 46"/>
                  <a:gd name="T14" fmla="*/ 21 w 39"/>
                  <a:gd name="T15" fmla="*/ 43 h 46"/>
                  <a:gd name="T16" fmla="*/ 26 w 39"/>
                  <a:gd name="T17" fmla="*/ 40 h 46"/>
                  <a:gd name="T18" fmla="*/ 30 w 39"/>
                  <a:gd name="T19" fmla="*/ 35 h 46"/>
                  <a:gd name="T20" fmla="*/ 34 w 39"/>
                  <a:gd name="T21" fmla="*/ 13 h 46"/>
                  <a:gd name="T22" fmla="*/ 29 w 39"/>
                  <a:gd name="T23" fmla="*/ 4 h 46"/>
                  <a:gd name="T24" fmla="*/ 24 w 39"/>
                  <a:gd name="T25" fmla="*/ 3 h 46"/>
                  <a:gd name="T26" fmla="*/ 18 w 39"/>
                  <a:gd name="T27" fmla="*/ 4 h 46"/>
                  <a:gd name="T28" fmla="*/ 18 w 39"/>
                  <a:gd name="T29" fmla="*/ 4 h 46"/>
                  <a:gd name="T30" fmla="*/ 10 w 39"/>
                  <a:gd name="T31" fmla="*/ 15 h 46"/>
                  <a:gd name="T32" fmla="*/ 2 w 39"/>
                  <a:gd name="T33" fmla="*/ 26 h 46"/>
                  <a:gd name="T34" fmla="*/ 2 w 39"/>
                  <a:gd name="T35" fmla="*/ 26 h 46"/>
                  <a:gd name="T36" fmla="*/ 9 w 39"/>
                  <a:gd name="T37" fmla="*/ 15 h 46"/>
                  <a:gd name="T38" fmla="*/ 17 w 39"/>
                  <a:gd name="T39" fmla="*/ 3 h 46"/>
                  <a:gd name="T40" fmla="*/ 17 w 39"/>
                  <a:gd name="T41" fmla="*/ 3 h 46"/>
                  <a:gd name="T42" fmla="*/ 17 w 39"/>
                  <a:gd name="T43" fmla="*/ 3 h 46"/>
                  <a:gd name="T44" fmla="*/ 23 w 39"/>
                  <a:gd name="T45" fmla="*/ 1 h 46"/>
                  <a:gd name="T46" fmla="*/ 30 w 39"/>
                  <a:gd name="T47" fmla="*/ 2 h 46"/>
                  <a:gd name="T48" fmla="*/ 35 w 39"/>
                  <a:gd name="T49" fmla="*/ 6 h 46"/>
                  <a:gd name="T50" fmla="*/ 38 w 39"/>
                  <a:gd name="T51" fmla="*/ 13 h 46"/>
                  <a:gd name="T52" fmla="*/ 38 w 39"/>
                  <a:gd name="T53" fmla="*/ 26 h 46"/>
                  <a:gd name="T54" fmla="*/ 33 w 39"/>
                  <a:gd name="T55" fmla="*/ 37 h 46"/>
                  <a:gd name="T56" fmla="*/ 28 w 39"/>
                  <a:gd name="T57" fmla="*/ 42 h 46"/>
                  <a:gd name="T58" fmla="*/ 22 w 39"/>
                  <a:gd name="T59" fmla="*/ 45 h 46"/>
                  <a:gd name="T60" fmla="*/ 19 w 39"/>
                  <a:gd name="T61" fmla="*/ 46 h 46"/>
                  <a:gd name="T62" fmla="*/ 16 w 39"/>
                  <a:gd name="T63" fmla="*/ 46 h 46"/>
                  <a:gd name="T64" fmla="*/ 9 w 39"/>
                  <a:gd name="T65" fmla="*/ 46 h 46"/>
                  <a:gd name="T66" fmla="*/ 4 w 39"/>
                  <a:gd name="T67" fmla="*/ 43 h 46"/>
                  <a:gd name="T68" fmla="*/ 0 w 39"/>
                  <a:gd name="T69" fmla="*/ 38 h 46"/>
                  <a:gd name="T70" fmla="*/ 0 w 39"/>
                  <a:gd name="T71" fmla="*/ 32 h 46"/>
                  <a:gd name="T72" fmla="*/ 2 w 39"/>
                  <a:gd name="T73"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 h="46">
                    <a:moveTo>
                      <a:pt x="2" y="26"/>
                    </a:moveTo>
                    <a:cubicBezTo>
                      <a:pt x="1" y="28"/>
                      <a:pt x="0" y="29"/>
                      <a:pt x="0" y="32"/>
                    </a:cubicBezTo>
                    <a:cubicBezTo>
                      <a:pt x="0" y="34"/>
                      <a:pt x="0" y="36"/>
                      <a:pt x="1" y="37"/>
                    </a:cubicBezTo>
                    <a:cubicBezTo>
                      <a:pt x="1" y="39"/>
                      <a:pt x="3" y="41"/>
                      <a:pt x="4" y="42"/>
                    </a:cubicBezTo>
                    <a:cubicBezTo>
                      <a:pt x="6" y="43"/>
                      <a:pt x="8" y="44"/>
                      <a:pt x="10" y="44"/>
                    </a:cubicBezTo>
                    <a:cubicBezTo>
                      <a:pt x="12" y="45"/>
                      <a:pt x="14" y="45"/>
                      <a:pt x="16" y="44"/>
                    </a:cubicBezTo>
                    <a:cubicBezTo>
                      <a:pt x="17" y="44"/>
                      <a:pt x="18" y="44"/>
                      <a:pt x="18" y="44"/>
                    </a:cubicBezTo>
                    <a:cubicBezTo>
                      <a:pt x="19" y="44"/>
                      <a:pt x="20" y="43"/>
                      <a:pt x="21" y="43"/>
                    </a:cubicBezTo>
                    <a:cubicBezTo>
                      <a:pt x="23" y="42"/>
                      <a:pt x="25" y="41"/>
                      <a:pt x="26" y="40"/>
                    </a:cubicBezTo>
                    <a:cubicBezTo>
                      <a:pt x="27" y="38"/>
                      <a:pt x="29" y="37"/>
                      <a:pt x="30" y="35"/>
                    </a:cubicBezTo>
                    <a:cubicBezTo>
                      <a:pt x="34" y="29"/>
                      <a:pt x="36" y="21"/>
                      <a:pt x="34" y="13"/>
                    </a:cubicBezTo>
                    <a:cubicBezTo>
                      <a:pt x="33" y="10"/>
                      <a:pt x="32" y="6"/>
                      <a:pt x="29" y="4"/>
                    </a:cubicBezTo>
                    <a:cubicBezTo>
                      <a:pt x="27" y="3"/>
                      <a:pt x="25" y="3"/>
                      <a:pt x="24" y="3"/>
                    </a:cubicBezTo>
                    <a:cubicBezTo>
                      <a:pt x="22" y="3"/>
                      <a:pt x="20" y="4"/>
                      <a:pt x="18" y="4"/>
                    </a:cubicBezTo>
                    <a:cubicBezTo>
                      <a:pt x="18" y="4"/>
                      <a:pt x="18" y="4"/>
                      <a:pt x="18" y="4"/>
                    </a:cubicBezTo>
                    <a:cubicBezTo>
                      <a:pt x="16" y="8"/>
                      <a:pt x="13" y="11"/>
                      <a:pt x="10" y="15"/>
                    </a:cubicBezTo>
                    <a:cubicBezTo>
                      <a:pt x="7" y="18"/>
                      <a:pt x="4" y="22"/>
                      <a:pt x="2" y="26"/>
                    </a:cubicBezTo>
                    <a:close/>
                    <a:moveTo>
                      <a:pt x="2" y="26"/>
                    </a:moveTo>
                    <a:cubicBezTo>
                      <a:pt x="4" y="22"/>
                      <a:pt x="7" y="18"/>
                      <a:pt x="9" y="15"/>
                    </a:cubicBezTo>
                    <a:cubicBezTo>
                      <a:pt x="12" y="11"/>
                      <a:pt x="15" y="7"/>
                      <a:pt x="17" y="3"/>
                    </a:cubicBezTo>
                    <a:cubicBezTo>
                      <a:pt x="17" y="3"/>
                      <a:pt x="17" y="3"/>
                      <a:pt x="17" y="3"/>
                    </a:cubicBezTo>
                    <a:cubicBezTo>
                      <a:pt x="17" y="3"/>
                      <a:pt x="17" y="3"/>
                      <a:pt x="17" y="3"/>
                    </a:cubicBezTo>
                    <a:cubicBezTo>
                      <a:pt x="19" y="2"/>
                      <a:pt x="21" y="1"/>
                      <a:pt x="23" y="1"/>
                    </a:cubicBezTo>
                    <a:cubicBezTo>
                      <a:pt x="26" y="0"/>
                      <a:pt x="28" y="1"/>
                      <a:pt x="30" y="2"/>
                    </a:cubicBezTo>
                    <a:cubicBezTo>
                      <a:pt x="32" y="3"/>
                      <a:pt x="34" y="4"/>
                      <a:pt x="35" y="6"/>
                    </a:cubicBezTo>
                    <a:cubicBezTo>
                      <a:pt x="36" y="8"/>
                      <a:pt x="37" y="10"/>
                      <a:pt x="38" y="13"/>
                    </a:cubicBezTo>
                    <a:cubicBezTo>
                      <a:pt x="39" y="17"/>
                      <a:pt x="39" y="21"/>
                      <a:pt x="38" y="26"/>
                    </a:cubicBezTo>
                    <a:cubicBezTo>
                      <a:pt x="37" y="30"/>
                      <a:pt x="35" y="34"/>
                      <a:pt x="33" y="37"/>
                    </a:cubicBezTo>
                    <a:cubicBezTo>
                      <a:pt x="31" y="39"/>
                      <a:pt x="30" y="41"/>
                      <a:pt x="28" y="42"/>
                    </a:cubicBezTo>
                    <a:cubicBezTo>
                      <a:pt x="26" y="43"/>
                      <a:pt x="24" y="44"/>
                      <a:pt x="22" y="45"/>
                    </a:cubicBezTo>
                    <a:cubicBezTo>
                      <a:pt x="21" y="45"/>
                      <a:pt x="20" y="46"/>
                      <a:pt x="19" y="46"/>
                    </a:cubicBezTo>
                    <a:cubicBezTo>
                      <a:pt x="18" y="46"/>
                      <a:pt x="17" y="46"/>
                      <a:pt x="16" y="46"/>
                    </a:cubicBezTo>
                    <a:cubicBezTo>
                      <a:pt x="14" y="46"/>
                      <a:pt x="11" y="46"/>
                      <a:pt x="9" y="46"/>
                    </a:cubicBezTo>
                    <a:cubicBezTo>
                      <a:pt x="7" y="45"/>
                      <a:pt x="5" y="44"/>
                      <a:pt x="4" y="43"/>
                    </a:cubicBezTo>
                    <a:cubicBezTo>
                      <a:pt x="2" y="41"/>
                      <a:pt x="1" y="40"/>
                      <a:pt x="0" y="38"/>
                    </a:cubicBezTo>
                    <a:cubicBezTo>
                      <a:pt x="0" y="36"/>
                      <a:pt x="0" y="34"/>
                      <a:pt x="0" y="32"/>
                    </a:cubicBezTo>
                    <a:cubicBezTo>
                      <a:pt x="0" y="29"/>
                      <a:pt x="1" y="28"/>
                      <a:pt x="2" y="26"/>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0" name="íṣľidè"/>
              <p:cNvSpPr/>
              <p:nvPr/>
            </p:nvSpPr>
            <p:spPr bwMode="auto">
              <a:xfrm>
                <a:off x="7602538" y="3857626"/>
                <a:ext cx="184150" cy="184150"/>
              </a:xfrm>
              <a:custGeom>
                <a:avLst/>
                <a:gdLst>
                  <a:gd name="T0" fmla="*/ 1 w 56"/>
                  <a:gd name="T1" fmla="*/ 32 h 56"/>
                  <a:gd name="T2" fmla="*/ 21 w 56"/>
                  <a:gd name="T3" fmla="*/ 52 h 56"/>
                  <a:gd name="T4" fmla="*/ 23 w 56"/>
                  <a:gd name="T5" fmla="*/ 8 h 56"/>
                  <a:gd name="T6" fmla="*/ 1 w 56"/>
                  <a:gd name="T7" fmla="*/ 32 h 56"/>
                </a:gdLst>
                <a:ahLst/>
                <a:cxnLst>
                  <a:cxn ang="0">
                    <a:pos x="T0" y="T1"/>
                  </a:cxn>
                  <a:cxn ang="0">
                    <a:pos x="T2" y="T3"/>
                  </a:cxn>
                  <a:cxn ang="0">
                    <a:pos x="T4" y="T5"/>
                  </a:cxn>
                  <a:cxn ang="0">
                    <a:pos x="T6" y="T7"/>
                  </a:cxn>
                </a:cxnLst>
                <a:rect l="0" t="0" r="r" b="b"/>
                <a:pathLst>
                  <a:path w="56" h="56">
                    <a:moveTo>
                      <a:pt x="1" y="32"/>
                    </a:moveTo>
                    <a:cubicBezTo>
                      <a:pt x="0" y="45"/>
                      <a:pt x="7" y="56"/>
                      <a:pt x="21" y="52"/>
                    </a:cubicBezTo>
                    <a:cubicBezTo>
                      <a:pt x="45" y="45"/>
                      <a:pt x="56" y="0"/>
                      <a:pt x="23" y="8"/>
                    </a:cubicBezTo>
                    <a:lnTo>
                      <a:pt x="1" y="32"/>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1" name="íṣḷïďé"/>
              <p:cNvSpPr/>
              <p:nvPr/>
            </p:nvSpPr>
            <p:spPr bwMode="auto">
              <a:xfrm>
                <a:off x="7605713" y="3873501"/>
                <a:ext cx="147638" cy="161925"/>
              </a:xfrm>
              <a:custGeom>
                <a:avLst/>
                <a:gdLst>
                  <a:gd name="T0" fmla="*/ 0 w 45"/>
                  <a:gd name="T1" fmla="*/ 27 h 49"/>
                  <a:gd name="T2" fmla="*/ 3 w 45"/>
                  <a:gd name="T3" fmla="*/ 39 h 49"/>
                  <a:gd name="T4" fmla="*/ 13 w 45"/>
                  <a:gd name="T5" fmla="*/ 46 h 49"/>
                  <a:gd name="T6" fmla="*/ 19 w 45"/>
                  <a:gd name="T7" fmla="*/ 46 h 49"/>
                  <a:gd name="T8" fmla="*/ 20 w 45"/>
                  <a:gd name="T9" fmla="*/ 45 h 49"/>
                  <a:gd name="T10" fmla="*/ 21 w 45"/>
                  <a:gd name="T11" fmla="*/ 45 h 49"/>
                  <a:gd name="T12" fmla="*/ 24 w 45"/>
                  <a:gd name="T13" fmla="*/ 43 h 49"/>
                  <a:gd name="T14" fmla="*/ 33 w 45"/>
                  <a:gd name="T15" fmla="*/ 35 h 49"/>
                  <a:gd name="T16" fmla="*/ 39 w 45"/>
                  <a:gd name="T17" fmla="*/ 25 h 49"/>
                  <a:gd name="T18" fmla="*/ 41 w 45"/>
                  <a:gd name="T19" fmla="*/ 19 h 49"/>
                  <a:gd name="T20" fmla="*/ 40 w 45"/>
                  <a:gd name="T21" fmla="*/ 13 h 49"/>
                  <a:gd name="T22" fmla="*/ 34 w 45"/>
                  <a:gd name="T23" fmla="*/ 5 h 49"/>
                  <a:gd name="T24" fmla="*/ 28 w 45"/>
                  <a:gd name="T25" fmla="*/ 4 h 49"/>
                  <a:gd name="T26" fmla="*/ 22 w 45"/>
                  <a:gd name="T27" fmla="*/ 4 h 49"/>
                  <a:gd name="T28" fmla="*/ 23 w 45"/>
                  <a:gd name="T29" fmla="*/ 4 h 49"/>
                  <a:gd name="T30" fmla="*/ 12 w 45"/>
                  <a:gd name="T31" fmla="*/ 16 h 49"/>
                  <a:gd name="T32" fmla="*/ 0 w 45"/>
                  <a:gd name="T33" fmla="*/ 27 h 49"/>
                  <a:gd name="T34" fmla="*/ 0 w 45"/>
                  <a:gd name="T35" fmla="*/ 27 h 49"/>
                  <a:gd name="T36" fmla="*/ 10 w 45"/>
                  <a:gd name="T37" fmla="*/ 14 h 49"/>
                  <a:gd name="T38" fmla="*/ 21 w 45"/>
                  <a:gd name="T39" fmla="*/ 2 h 49"/>
                  <a:gd name="T40" fmla="*/ 21 w 45"/>
                  <a:gd name="T41" fmla="*/ 2 h 49"/>
                  <a:gd name="T42" fmla="*/ 21 w 45"/>
                  <a:gd name="T43" fmla="*/ 1 h 49"/>
                  <a:gd name="T44" fmla="*/ 28 w 45"/>
                  <a:gd name="T45" fmla="*/ 0 h 49"/>
                  <a:gd name="T46" fmla="*/ 35 w 45"/>
                  <a:gd name="T47" fmla="*/ 1 h 49"/>
                  <a:gd name="T48" fmla="*/ 41 w 45"/>
                  <a:gd name="T49" fmla="*/ 5 h 49"/>
                  <a:gd name="T50" fmla="*/ 44 w 45"/>
                  <a:gd name="T51" fmla="*/ 12 h 49"/>
                  <a:gd name="T52" fmla="*/ 43 w 45"/>
                  <a:gd name="T53" fmla="*/ 26 h 49"/>
                  <a:gd name="T54" fmla="*/ 36 w 45"/>
                  <a:gd name="T55" fmla="*/ 38 h 49"/>
                  <a:gd name="T56" fmla="*/ 26 w 45"/>
                  <a:gd name="T57" fmla="*/ 46 h 49"/>
                  <a:gd name="T58" fmla="*/ 22 w 45"/>
                  <a:gd name="T59" fmla="*/ 48 h 49"/>
                  <a:gd name="T60" fmla="*/ 21 w 45"/>
                  <a:gd name="T61" fmla="*/ 48 h 49"/>
                  <a:gd name="T62" fmla="*/ 19 w 45"/>
                  <a:gd name="T63" fmla="*/ 49 h 49"/>
                  <a:gd name="T64" fmla="*/ 12 w 45"/>
                  <a:gd name="T65" fmla="*/ 49 h 49"/>
                  <a:gd name="T66" fmla="*/ 6 w 45"/>
                  <a:gd name="T67" fmla="*/ 46 h 49"/>
                  <a:gd name="T68" fmla="*/ 2 w 45"/>
                  <a:gd name="T69" fmla="*/ 40 h 49"/>
                  <a:gd name="T70" fmla="*/ 0 w 45"/>
                  <a:gd name="T71"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 h="49">
                    <a:moveTo>
                      <a:pt x="0" y="27"/>
                    </a:moveTo>
                    <a:cubicBezTo>
                      <a:pt x="0" y="31"/>
                      <a:pt x="1" y="36"/>
                      <a:pt x="3" y="39"/>
                    </a:cubicBezTo>
                    <a:cubicBezTo>
                      <a:pt x="5" y="43"/>
                      <a:pt x="9" y="46"/>
                      <a:pt x="13" y="46"/>
                    </a:cubicBezTo>
                    <a:cubicBezTo>
                      <a:pt x="15" y="46"/>
                      <a:pt x="17" y="46"/>
                      <a:pt x="19" y="46"/>
                    </a:cubicBezTo>
                    <a:cubicBezTo>
                      <a:pt x="19" y="46"/>
                      <a:pt x="20" y="45"/>
                      <a:pt x="20" y="45"/>
                    </a:cubicBezTo>
                    <a:cubicBezTo>
                      <a:pt x="21" y="45"/>
                      <a:pt x="21" y="45"/>
                      <a:pt x="21" y="45"/>
                    </a:cubicBezTo>
                    <a:cubicBezTo>
                      <a:pt x="22" y="44"/>
                      <a:pt x="23" y="44"/>
                      <a:pt x="24" y="43"/>
                    </a:cubicBezTo>
                    <a:cubicBezTo>
                      <a:pt x="28" y="42"/>
                      <a:pt x="31" y="39"/>
                      <a:pt x="33" y="35"/>
                    </a:cubicBezTo>
                    <a:cubicBezTo>
                      <a:pt x="36" y="32"/>
                      <a:pt x="38" y="28"/>
                      <a:pt x="39" y="25"/>
                    </a:cubicBezTo>
                    <a:cubicBezTo>
                      <a:pt x="40" y="23"/>
                      <a:pt x="40" y="21"/>
                      <a:pt x="41" y="19"/>
                    </a:cubicBezTo>
                    <a:cubicBezTo>
                      <a:pt x="41" y="17"/>
                      <a:pt x="41" y="15"/>
                      <a:pt x="40" y="13"/>
                    </a:cubicBezTo>
                    <a:cubicBezTo>
                      <a:pt x="40" y="9"/>
                      <a:pt x="38" y="6"/>
                      <a:pt x="34" y="5"/>
                    </a:cubicBezTo>
                    <a:cubicBezTo>
                      <a:pt x="32" y="4"/>
                      <a:pt x="30" y="4"/>
                      <a:pt x="28" y="4"/>
                    </a:cubicBezTo>
                    <a:cubicBezTo>
                      <a:pt x="26" y="4"/>
                      <a:pt x="24" y="4"/>
                      <a:pt x="22" y="4"/>
                    </a:cubicBezTo>
                    <a:cubicBezTo>
                      <a:pt x="23" y="4"/>
                      <a:pt x="23" y="4"/>
                      <a:pt x="23" y="4"/>
                    </a:cubicBezTo>
                    <a:cubicBezTo>
                      <a:pt x="19" y="8"/>
                      <a:pt x="15" y="12"/>
                      <a:pt x="12" y="16"/>
                    </a:cubicBezTo>
                    <a:cubicBezTo>
                      <a:pt x="8" y="19"/>
                      <a:pt x="4" y="23"/>
                      <a:pt x="0" y="27"/>
                    </a:cubicBezTo>
                    <a:close/>
                    <a:moveTo>
                      <a:pt x="0" y="27"/>
                    </a:moveTo>
                    <a:cubicBezTo>
                      <a:pt x="4" y="23"/>
                      <a:pt x="7" y="19"/>
                      <a:pt x="10" y="14"/>
                    </a:cubicBezTo>
                    <a:cubicBezTo>
                      <a:pt x="14" y="10"/>
                      <a:pt x="17" y="6"/>
                      <a:pt x="21" y="2"/>
                    </a:cubicBezTo>
                    <a:cubicBezTo>
                      <a:pt x="21" y="2"/>
                      <a:pt x="21" y="2"/>
                      <a:pt x="21" y="2"/>
                    </a:cubicBezTo>
                    <a:cubicBezTo>
                      <a:pt x="21" y="1"/>
                      <a:pt x="21" y="1"/>
                      <a:pt x="21" y="1"/>
                    </a:cubicBezTo>
                    <a:cubicBezTo>
                      <a:pt x="24" y="1"/>
                      <a:pt x="26" y="0"/>
                      <a:pt x="28" y="0"/>
                    </a:cubicBezTo>
                    <a:cubicBezTo>
                      <a:pt x="30" y="0"/>
                      <a:pt x="33" y="0"/>
                      <a:pt x="35" y="1"/>
                    </a:cubicBezTo>
                    <a:cubicBezTo>
                      <a:pt x="37" y="2"/>
                      <a:pt x="40" y="3"/>
                      <a:pt x="41" y="5"/>
                    </a:cubicBezTo>
                    <a:cubicBezTo>
                      <a:pt x="43" y="7"/>
                      <a:pt x="44" y="10"/>
                      <a:pt x="44" y="12"/>
                    </a:cubicBezTo>
                    <a:cubicBezTo>
                      <a:pt x="45" y="17"/>
                      <a:pt x="44" y="22"/>
                      <a:pt x="43" y="26"/>
                    </a:cubicBezTo>
                    <a:cubicBezTo>
                      <a:pt x="41" y="30"/>
                      <a:pt x="39" y="34"/>
                      <a:pt x="36" y="38"/>
                    </a:cubicBezTo>
                    <a:cubicBezTo>
                      <a:pt x="33" y="41"/>
                      <a:pt x="30" y="44"/>
                      <a:pt x="26" y="46"/>
                    </a:cubicBezTo>
                    <a:cubicBezTo>
                      <a:pt x="25" y="47"/>
                      <a:pt x="24" y="47"/>
                      <a:pt x="22" y="48"/>
                    </a:cubicBezTo>
                    <a:cubicBezTo>
                      <a:pt x="21" y="48"/>
                      <a:pt x="21" y="48"/>
                      <a:pt x="21" y="48"/>
                    </a:cubicBezTo>
                    <a:cubicBezTo>
                      <a:pt x="20" y="48"/>
                      <a:pt x="20" y="49"/>
                      <a:pt x="19" y="49"/>
                    </a:cubicBezTo>
                    <a:cubicBezTo>
                      <a:pt x="17" y="49"/>
                      <a:pt x="14" y="49"/>
                      <a:pt x="12" y="49"/>
                    </a:cubicBezTo>
                    <a:cubicBezTo>
                      <a:pt x="10" y="48"/>
                      <a:pt x="8" y="47"/>
                      <a:pt x="6" y="46"/>
                    </a:cubicBezTo>
                    <a:cubicBezTo>
                      <a:pt x="4" y="44"/>
                      <a:pt x="3" y="42"/>
                      <a:pt x="2" y="40"/>
                    </a:cubicBezTo>
                    <a:cubicBezTo>
                      <a:pt x="0" y="36"/>
                      <a:pt x="0" y="31"/>
                      <a:pt x="0" y="27"/>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2" name="îṧḻídè"/>
              <p:cNvSpPr/>
              <p:nvPr/>
            </p:nvSpPr>
            <p:spPr bwMode="auto">
              <a:xfrm>
                <a:off x="7554913" y="3778251"/>
                <a:ext cx="179388" cy="220663"/>
              </a:xfrm>
              <a:custGeom>
                <a:avLst/>
                <a:gdLst>
                  <a:gd name="T0" fmla="*/ 1 w 54"/>
                  <a:gd name="T1" fmla="*/ 42 h 67"/>
                  <a:gd name="T2" fmla="*/ 37 w 54"/>
                  <a:gd name="T3" fmla="*/ 42 h 67"/>
                  <a:gd name="T4" fmla="*/ 14 w 54"/>
                  <a:gd name="T5" fmla="*/ 14 h 67"/>
                  <a:gd name="T6" fmla="*/ 1 w 54"/>
                  <a:gd name="T7" fmla="*/ 42 h 67"/>
                </a:gdLst>
                <a:ahLst/>
                <a:cxnLst>
                  <a:cxn ang="0">
                    <a:pos x="T0" y="T1"/>
                  </a:cxn>
                  <a:cxn ang="0">
                    <a:pos x="T2" y="T3"/>
                  </a:cxn>
                  <a:cxn ang="0">
                    <a:pos x="T4" y="T5"/>
                  </a:cxn>
                  <a:cxn ang="0">
                    <a:pos x="T6" y="T7"/>
                  </a:cxn>
                </a:cxnLst>
                <a:rect l="0" t="0" r="r" b="b"/>
                <a:pathLst>
                  <a:path w="54" h="67">
                    <a:moveTo>
                      <a:pt x="1" y="42"/>
                    </a:moveTo>
                    <a:cubicBezTo>
                      <a:pt x="0" y="67"/>
                      <a:pt x="29" y="52"/>
                      <a:pt x="37" y="42"/>
                    </a:cubicBezTo>
                    <a:cubicBezTo>
                      <a:pt x="54" y="22"/>
                      <a:pt x="36" y="0"/>
                      <a:pt x="14" y="14"/>
                    </a:cubicBezTo>
                    <a:lnTo>
                      <a:pt x="1" y="42"/>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3" name="íśliḋé"/>
              <p:cNvSpPr/>
              <p:nvPr/>
            </p:nvSpPr>
            <p:spPr bwMode="auto">
              <a:xfrm>
                <a:off x="7559675" y="3805238"/>
                <a:ext cx="144463" cy="160338"/>
              </a:xfrm>
              <a:custGeom>
                <a:avLst/>
                <a:gdLst>
                  <a:gd name="T0" fmla="*/ 0 w 44"/>
                  <a:gd name="T1" fmla="*/ 34 h 49"/>
                  <a:gd name="T2" fmla="*/ 1 w 44"/>
                  <a:gd name="T3" fmla="*/ 41 h 49"/>
                  <a:gd name="T4" fmla="*/ 5 w 44"/>
                  <a:gd name="T5" fmla="*/ 46 h 49"/>
                  <a:gd name="T6" fmla="*/ 17 w 44"/>
                  <a:gd name="T7" fmla="*/ 45 h 49"/>
                  <a:gd name="T8" fmla="*/ 28 w 44"/>
                  <a:gd name="T9" fmla="*/ 39 h 49"/>
                  <a:gd name="T10" fmla="*/ 33 w 44"/>
                  <a:gd name="T11" fmla="*/ 35 h 49"/>
                  <a:gd name="T12" fmla="*/ 34 w 44"/>
                  <a:gd name="T13" fmla="*/ 34 h 49"/>
                  <a:gd name="T14" fmla="*/ 34 w 44"/>
                  <a:gd name="T15" fmla="*/ 33 h 49"/>
                  <a:gd name="T16" fmla="*/ 35 w 44"/>
                  <a:gd name="T17" fmla="*/ 32 h 49"/>
                  <a:gd name="T18" fmla="*/ 37 w 44"/>
                  <a:gd name="T19" fmla="*/ 30 h 49"/>
                  <a:gd name="T20" fmla="*/ 39 w 44"/>
                  <a:gd name="T21" fmla="*/ 24 h 49"/>
                  <a:gd name="T22" fmla="*/ 40 w 44"/>
                  <a:gd name="T23" fmla="*/ 21 h 49"/>
                  <a:gd name="T24" fmla="*/ 40 w 44"/>
                  <a:gd name="T25" fmla="*/ 18 h 49"/>
                  <a:gd name="T26" fmla="*/ 39 w 44"/>
                  <a:gd name="T27" fmla="*/ 12 h 49"/>
                  <a:gd name="T28" fmla="*/ 38 w 44"/>
                  <a:gd name="T29" fmla="*/ 10 h 49"/>
                  <a:gd name="T30" fmla="*/ 37 w 44"/>
                  <a:gd name="T31" fmla="*/ 8 h 49"/>
                  <a:gd name="T32" fmla="*/ 36 w 44"/>
                  <a:gd name="T33" fmla="*/ 7 h 49"/>
                  <a:gd name="T34" fmla="*/ 31 w 44"/>
                  <a:gd name="T35" fmla="*/ 4 h 49"/>
                  <a:gd name="T36" fmla="*/ 26 w 44"/>
                  <a:gd name="T37" fmla="*/ 3 h 49"/>
                  <a:gd name="T38" fmla="*/ 20 w 44"/>
                  <a:gd name="T39" fmla="*/ 5 h 49"/>
                  <a:gd name="T40" fmla="*/ 14 w 44"/>
                  <a:gd name="T41" fmla="*/ 8 h 49"/>
                  <a:gd name="T42" fmla="*/ 14 w 44"/>
                  <a:gd name="T43" fmla="*/ 7 h 49"/>
                  <a:gd name="T44" fmla="*/ 7 w 44"/>
                  <a:gd name="T45" fmla="*/ 21 h 49"/>
                  <a:gd name="T46" fmla="*/ 0 w 44"/>
                  <a:gd name="T47" fmla="*/ 34 h 49"/>
                  <a:gd name="T48" fmla="*/ 0 w 44"/>
                  <a:gd name="T49" fmla="*/ 34 h 49"/>
                  <a:gd name="T50" fmla="*/ 6 w 44"/>
                  <a:gd name="T51" fmla="*/ 20 h 49"/>
                  <a:gd name="T52" fmla="*/ 12 w 44"/>
                  <a:gd name="T53" fmla="*/ 6 h 49"/>
                  <a:gd name="T54" fmla="*/ 12 w 44"/>
                  <a:gd name="T55" fmla="*/ 5 h 49"/>
                  <a:gd name="T56" fmla="*/ 12 w 44"/>
                  <a:gd name="T57" fmla="*/ 5 h 49"/>
                  <a:gd name="T58" fmla="*/ 18 w 44"/>
                  <a:gd name="T59" fmla="*/ 2 h 49"/>
                  <a:gd name="T60" fmla="*/ 25 w 44"/>
                  <a:gd name="T61" fmla="*/ 0 h 49"/>
                  <a:gd name="T62" fmla="*/ 33 w 44"/>
                  <a:gd name="T63" fmla="*/ 1 h 49"/>
                  <a:gd name="T64" fmla="*/ 39 w 44"/>
                  <a:gd name="T65" fmla="*/ 5 h 49"/>
                  <a:gd name="T66" fmla="*/ 40 w 44"/>
                  <a:gd name="T67" fmla="*/ 6 h 49"/>
                  <a:gd name="T68" fmla="*/ 41 w 44"/>
                  <a:gd name="T69" fmla="*/ 7 h 49"/>
                  <a:gd name="T70" fmla="*/ 43 w 44"/>
                  <a:gd name="T71" fmla="*/ 11 h 49"/>
                  <a:gd name="T72" fmla="*/ 44 w 44"/>
                  <a:gd name="T73" fmla="*/ 18 h 49"/>
                  <a:gd name="T74" fmla="*/ 44 w 44"/>
                  <a:gd name="T75" fmla="*/ 22 h 49"/>
                  <a:gd name="T76" fmla="*/ 43 w 44"/>
                  <a:gd name="T77" fmla="*/ 25 h 49"/>
                  <a:gd name="T78" fmla="*/ 40 w 44"/>
                  <a:gd name="T79" fmla="*/ 32 h 49"/>
                  <a:gd name="T80" fmla="*/ 38 w 44"/>
                  <a:gd name="T81" fmla="*/ 34 h 49"/>
                  <a:gd name="T82" fmla="*/ 37 w 44"/>
                  <a:gd name="T83" fmla="*/ 35 h 49"/>
                  <a:gd name="T84" fmla="*/ 37 w 44"/>
                  <a:gd name="T85" fmla="*/ 36 h 49"/>
                  <a:gd name="T86" fmla="*/ 35 w 44"/>
                  <a:gd name="T87" fmla="*/ 37 h 49"/>
                  <a:gd name="T88" fmla="*/ 30 w 44"/>
                  <a:gd name="T89" fmla="*/ 42 h 49"/>
                  <a:gd name="T90" fmla="*/ 18 w 44"/>
                  <a:gd name="T91" fmla="*/ 48 h 49"/>
                  <a:gd name="T92" fmla="*/ 11 w 44"/>
                  <a:gd name="T93" fmla="*/ 49 h 49"/>
                  <a:gd name="T94" fmla="*/ 4 w 44"/>
                  <a:gd name="T95" fmla="*/ 47 h 49"/>
                  <a:gd name="T96" fmla="*/ 0 w 44"/>
                  <a:gd name="T97" fmla="*/ 41 h 49"/>
                  <a:gd name="T98" fmla="*/ 0 w 44"/>
                  <a:gd name="T99"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 h="49">
                    <a:moveTo>
                      <a:pt x="0" y="34"/>
                    </a:moveTo>
                    <a:cubicBezTo>
                      <a:pt x="0" y="36"/>
                      <a:pt x="0" y="39"/>
                      <a:pt x="1" y="41"/>
                    </a:cubicBezTo>
                    <a:cubicBezTo>
                      <a:pt x="2" y="43"/>
                      <a:pt x="3" y="45"/>
                      <a:pt x="5" y="46"/>
                    </a:cubicBezTo>
                    <a:cubicBezTo>
                      <a:pt x="8" y="48"/>
                      <a:pt x="13" y="47"/>
                      <a:pt x="17" y="45"/>
                    </a:cubicBezTo>
                    <a:cubicBezTo>
                      <a:pt x="21" y="44"/>
                      <a:pt x="25" y="42"/>
                      <a:pt x="28" y="39"/>
                    </a:cubicBezTo>
                    <a:cubicBezTo>
                      <a:pt x="30" y="38"/>
                      <a:pt x="31" y="36"/>
                      <a:pt x="33" y="35"/>
                    </a:cubicBezTo>
                    <a:cubicBezTo>
                      <a:pt x="33" y="34"/>
                      <a:pt x="34" y="34"/>
                      <a:pt x="34" y="34"/>
                    </a:cubicBezTo>
                    <a:cubicBezTo>
                      <a:pt x="34" y="33"/>
                      <a:pt x="34" y="33"/>
                      <a:pt x="34" y="33"/>
                    </a:cubicBezTo>
                    <a:cubicBezTo>
                      <a:pt x="35" y="32"/>
                      <a:pt x="35" y="32"/>
                      <a:pt x="35" y="32"/>
                    </a:cubicBezTo>
                    <a:cubicBezTo>
                      <a:pt x="37" y="30"/>
                      <a:pt x="37" y="30"/>
                      <a:pt x="37" y="30"/>
                    </a:cubicBezTo>
                    <a:cubicBezTo>
                      <a:pt x="38" y="28"/>
                      <a:pt x="39" y="26"/>
                      <a:pt x="39" y="24"/>
                    </a:cubicBezTo>
                    <a:cubicBezTo>
                      <a:pt x="40" y="23"/>
                      <a:pt x="40" y="22"/>
                      <a:pt x="40" y="21"/>
                    </a:cubicBezTo>
                    <a:cubicBezTo>
                      <a:pt x="40" y="20"/>
                      <a:pt x="40" y="19"/>
                      <a:pt x="40" y="18"/>
                    </a:cubicBezTo>
                    <a:cubicBezTo>
                      <a:pt x="40" y="16"/>
                      <a:pt x="40" y="14"/>
                      <a:pt x="39" y="12"/>
                    </a:cubicBezTo>
                    <a:cubicBezTo>
                      <a:pt x="39" y="11"/>
                      <a:pt x="39" y="10"/>
                      <a:pt x="38" y="10"/>
                    </a:cubicBezTo>
                    <a:cubicBezTo>
                      <a:pt x="37" y="8"/>
                      <a:pt x="37" y="8"/>
                      <a:pt x="37" y="8"/>
                    </a:cubicBezTo>
                    <a:cubicBezTo>
                      <a:pt x="36" y="7"/>
                      <a:pt x="36" y="7"/>
                      <a:pt x="36" y="7"/>
                    </a:cubicBezTo>
                    <a:cubicBezTo>
                      <a:pt x="35" y="6"/>
                      <a:pt x="33" y="5"/>
                      <a:pt x="31" y="4"/>
                    </a:cubicBezTo>
                    <a:cubicBezTo>
                      <a:pt x="30" y="4"/>
                      <a:pt x="28" y="3"/>
                      <a:pt x="26" y="3"/>
                    </a:cubicBezTo>
                    <a:cubicBezTo>
                      <a:pt x="24" y="4"/>
                      <a:pt x="21" y="4"/>
                      <a:pt x="20" y="5"/>
                    </a:cubicBezTo>
                    <a:cubicBezTo>
                      <a:pt x="17" y="5"/>
                      <a:pt x="16" y="7"/>
                      <a:pt x="14" y="8"/>
                    </a:cubicBezTo>
                    <a:cubicBezTo>
                      <a:pt x="14" y="7"/>
                      <a:pt x="14" y="7"/>
                      <a:pt x="14" y="7"/>
                    </a:cubicBezTo>
                    <a:cubicBezTo>
                      <a:pt x="12" y="12"/>
                      <a:pt x="10" y="16"/>
                      <a:pt x="7" y="21"/>
                    </a:cubicBezTo>
                    <a:cubicBezTo>
                      <a:pt x="5" y="25"/>
                      <a:pt x="2" y="30"/>
                      <a:pt x="0" y="34"/>
                    </a:cubicBezTo>
                    <a:close/>
                    <a:moveTo>
                      <a:pt x="0" y="34"/>
                    </a:moveTo>
                    <a:cubicBezTo>
                      <a:pt x="2" y="29"/>
                      <a:pt x="4" y="25"/>
                      <a:pt x="6" y="20"/>
                    </a:cubicBezTo>
                    <a:cubicBezTo>
                      <a:pt x="8" y="15"/>
                      <a:pt x="10" y="10"/>
                      <a:pt x="12" y="6"/>
                    </a:cubicBezTo>
                    <a:cubicBezTo>
                      <a:pt x="12" y="5"/>
                      <a:pt x="12" y="5"/>
                      <a:pt x="12" y="5"/>
                    </a:cubicBezTo>
                    <a:cubicBezTo>
                      <a:pt x="12" y="5"/>
                      <a:pt x="12" y="5"/>
                      <a:pt x="12" y="5"/>
                    </a:cubicBezTo>
                    <a:cubicBezTo>
                      <a:pt x="14" y="4"/>
                      <a:pt x="16" y="3"/>
                      <a:pt x="18" y="2"/>
                    </a:cubicBezTo>
                    <a:cubicBezTo>
                      <a:pt x="20" y="1"/>
                      <a:pt x="23" y="0"/>
                      <a:pt x="25" y="0"/>
                    </a:cubicBezTo>
                    <a:cubicBezTo>
                      <a:pt x="28" y="0"/>
                      <a:pt x="30" y="0"/>
                      <a:pt x="33" y="1"/>
                    </a:cubicBezTo>
                    <a:cubicBezTo>
                      <a:pt x="35" y="1"/>
                      <a:pt x="37" y="3"/>
                      <a:pt x="39" y="5"/>
                    </a:cubicBezTo>
                    <a:cubicBezTo>
                      <a:pt x="40" y="6"/>
                      <a:pt x="40" y="6"/>
                      <a:pt x="40" y="6"/>
                    </a:cubicBezTo>
                    <a:cubicBezTo>
                      <a:pt x="41" y="7"/>
                      <a:pt x="41" y="7"/>
                      <a:pt x="41" y="7"/>
                    </a:cubicBezTo>
                    <a:cubicBezTo>
                      <a:pt x="42" y="8"/>
                      <a:pt x="43" y="10"/>
                      <a:pt x="43" y="11"/>
                    </a:cubicBezTo>
                    <a:cubicBezTo>
                      <a:pt x="44" y="13"/>
                      <a:pt x="44" y="16"/>
                      <a:pt x="44" y="18"/>
                    </a:cubicBezTo>
                    <a:cubicBezTo>
                      <a:pt x="44" y="19"/>
                      <a:pt x="44" y="21"/>
                      <a:pt x="44" y="22"/>
                    </a:cubicBezTo>
                    <a:cubicBezTo>
                      <a:pt x="44" y="23"/>
                      <a:pt x="43" y="24"/>
                      <a:pt x="43" y="25"/>
                    </a:cubicBezTo>
                    <a:cubicBezTo>
                      <a:pt x="42" y="28"/>
                      <a:pt x="41" y="30"/>
                      <a:pt x="40" y="32"/>
                    </a:cubicBezTo>
                    <a:cubicBezTo>
                      <a:pt x="38" y="34"/>
                      <a:pt x="38" y="34"/>
                      <a:pt x="38" y="34"/>
                    </a:cubicBezTo>
                    <a:cubicBezTo>
                      <a:pt x="37" y="35"/>
                      <a:pt x="37" y="35"/>
                      <a:pt x="37" y="35"/>
                    </a:cubicBezTo>
                    <a:cubicBezTo>
                      <a:pt x="37" y="36"/>
                      <a:pt x="37" y="36"/>
                      <a:pt x="37" y="36"/>
                    </a:cubicBezTo>
                    <a:cubicBezTo>
                      <a:pt x="36" y="36"/>
                      <a:pt x="36" y="37"/>
                      <a:pt x="35" y="37"/>
                    </a:cubicBezTo>
                    <a:cubicBezTo>
                      <a:pt x="34" y="39"/>
                      <a:pt x="32" y="40"/>
                      <a:pt x="30" y="42"/>
                    </a:cubicBezTo>
                    <a:cubicBezTo>
                      <a:pt x="26" y="44"/>
                      <a:pt x="22" y="46"/>
                      <a:pt x="18" y="48"/>
                    </a:cubicBezTo>
                    <a:cubicBezTo>
                      <a:pt x="15" y="48"/>
                      <a:pt x="13" y="49"/>
                      <a:pt x="11" y="49"/>
                    </a:cubicBezTo>
                    <a:cubicBezTo>
                      <a:pt x="8" y="49"/>
                      <a:pt x="6" y="48"/>
                      <a:pt x="4" y="47"/>
                    </a:cubicBezTo>
                    <a:cubicBezTo>
                      <a:pt x="2" y="45"/>
                      <a:pt x="1" y="43"/>
                      <a:pt x="0" y="41"/>
                    </a:cubicBezTo>
                    <a:cubicBezTo>
                      <a:pt x="0" y="39"/>
                      <a:pt x="0" y="36"/>
                      <a:pt x="0" y="34"/>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4" name="ís1iḓe"/>
              <p:cNvSpPr/>
              <p:nvPr/>
            </p:nvSpPr>
            <p:spPr bwMode="auto">
              <a:xfrm>
                <a:off x="7480300" y="3762376"/>
                <a:ext cx="193675" cy="180975"/>
              </a:xfrm>
              <a:custGeom>
                <a:avLst/>
                <a:gdLst>
                  <a:gd name="T0" fmla="*/ 6 w 59"/>
                  <a:gd name="T1" fmla="*/ 29 h 55"/>
                  <a:gd name="T2" fmla="*/ 36 w 59"/>
                  <a:gd name="T3" fmla="*/ 39 h 55"/>
                  <a:gd name="T4" fmla="*/ 38 w 59"/>
                  <a:gd name="T5" fmla="*/ 2 h 55"/>
                  <a:gd name="T6" fmla="*/ 8 w 59"/>
                  <a:gd name="T7" fmla="*/ 25 h 55"/>
                  <a:gd name="T8" fmla="*/ 6 w 59"/>
                  <a:gd name="T9" fmla="*/ 29 h 55"/>
                </a:gdLst>
                <a:ahLst/>
                <a:cxnLst>
                  <a:cxn ang="0">
                    <a:pos x="T0" y="T1"/>
                  </a:cxn>
                  <a:cxn ang="0">
                    <a:pos x="T2" y="T3"/>
                  </a:cxn>
                  <a:cxn ang="0">
                    <a:pos x="T4" y="T5"/>
                  </a:cxn>
                  <a:cxn ang="0">
                    <a:pos x="T6" y="T7"/>
                  </a:cxn>
                  <a:cxn ang="0">
                    <a:pos x="T8" y="T9"/>
                  </a:cxn>
                </a:cxnLst>
                <a:rect l="0" t="0" r="r" b="b"/>
                <a:pathLst>
                  <a:path w="59" h="55">
                    <a:moveTo>
                      <a:pt x="6" y="29"/>
                    </a:moveTo>
                    <a:cubicBezTo>
                      <a:pt x="0" y="50"/>
                      <a:pt x="23" y="55"/>
                      <a:pt x="36" y="39"/>
                    </a:cubicBezTo>
                    <a:cubicBezTo>
                      <a:pt x="44" y="30"/>
                      <a:pt x="59" y="5"/>
                      <a:pt x="38" y="2"/>
                    </a:cubicBezTo>
                    <a:cubicBezTo>
                      <a:pt x="23" y="0"/>
                      <a:pt x="14" y="15"/>
                      <a:pt x="8" y="25"/>
                    </a:cubicBezTo>
                    <a:lnTo>
                      <a:pt x="6" y="29"/>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5" name="iṩľîdè"/>
              <p:cNvSpPr/>
              <p:nvPr/>
            </p:nvSpPr>
            <p:spPr bwMode="auto">
              <a:xfrm>
                <a:off x="7496175" y="3762376"/>
                <a:ext cx="155575" cy="168275"/>
              </a:xfrm>
              <a:custGeom>
                <a:avLst/>
                <a:gdLst>
                  <a:gd name="T0" fmla="*/ 1 w 47"/>
                  <a:gd name="T1" fmla="*/ 29 h 51"/>
                  <a:gd name="T2" fmla="*/ 1 w 47"/>
                  <a:gd name="T3" fmla="*/ 30 h 51"/>
                  <a:gd name="T4" fmla="*/ 1 w 47"/>
                  <a:gd name="T5" fmla="*/ 35 h 51"/>
                  <a:gd name="T6" fmla="*/ 1 w 47"/>
                  <a:gd name="T7" fmla="*/ 38 h 51"/>
                  <a:gd name="T8" fmla="*/ 2 w 47"/>
                  <a:gd name="T9" fmla="*/ 41 h 51"/>
                  <a:gd name="T10" fmla="*/ 8 w 47"/>
                  <a:gd name="T11" fmla="*/ 46 h 51"/>
                  <a:gd name="T12" fmla="*/ 18 w 47"/>
                  <a:gd name="T13" fmla="*/ 46 h 51"/>
                  <a:gd name="T14" fmla="*/ 27 w 47"/>
                  <a:gd name="T15" fmla="*/ 41 h 51"/>
                  <a:gd name="T16" fmla="*/ 29 w 47"/>
                  <a:gd name="T17" fmla="*/ 38 h 51"/>
                  <a:gd name="T18" fmla="*/ 31 w 47"/>
                  <a:gd name="T19" fmla="*/ 36 h 51"/>
                  <a:gd name="T20" fmla="*/ 34 w 47"/>
                  <a:gd name="T21" fmla="*/ 31 h 51"/>
                  <a:gd name="T22" fmla="*/ 40 w 47"/>
                  <a:gd name="T23" fmla="*/ 20 h 51"/>
                  <a:gd name="T24" fmla="*/ 41 w 47"/>
                  <a:gd name="T25" fmla="*/ 9 h 51"/>
                  <a:gd name="T26" fmla="*/ 32 w 47"/>
                  <a:gd name="T27" fmla="*/ 4 h 51"/>
                  <a:gd name="T28" fmla="*/ 27 w 47"/>
                  <a:gd name="T29" fmla="*/ 4 h 51"/>
                  <a:gd name="T30" fmla="*/ 22 w 47"/>
                  <a:gd name="T31" fmla="*/ 6 h 51"/>
                  <a:gd name="T32" fmla="*/ 14 w 47"/>
                  <a:gd name="T33" fmla="*/ 12 h 51"/>
                  <a:gd name="T34" fmla="*/ 5 w 47"/>
                  <a:gd name="T35" fmla="*/ 24 h 51"/>
                  <a:gd name="T36" fmla="*/ 1 w 47"/>
                  <a:gd name="T37" fmla="*/ 29 h 51"/>
                  <a:gd name="T38" fmla="*/ 1 w 47"/>
                  <a:gd name="T39" fmla="*/ 29 h 51"/>
                  <a:gd name="T40" fmla="*/ 4 w 47"/>
                  <a:gd name="T41" fmla="*/ 24 h 51"/>
                  <a:gd name="T42" fmla="*/ 12 w 47"/>
                  <a:gd name="T43" fmla="*/ 10 h 51"/>
                  <a:gd name="T44" fmla="*/ 20 w 47"/>
                  <a:gd name="T45" fmla="*/ 3 h 51"/>
                  <a:gd name="T46" fmla="*/ 26 w 47"/>
                  <a:gd name="T47" fmla="*/ 1 h 51"/>
                  <a:gd name="T48" fmla="*/ 33 w 47"/>
                  <a:gd name="T49" fmla="*/ 1 h 51"/>
                  <a:gd name="T50" fmla="*/ 39 w 47"/>
                  <a:gd name="T51" fmla="*/ 3 h 51"/>
                  <a:gd name="T52" fmla="*/ 42 w 47"/>
                  <a:gd name="T53" fmla="*/ 5 h 51"/>
                  <a:gd name="T54" fmla="*/ 44 w 47"/>
                  <a:gd name="T55" fmla="*/ 8 h 51"/>
                  <a:gd name="T56" fmla="*/ 44 w 47"/>
                  <a:gd name="T57" fmla="*/ 22 h 51"/>
                  <a:gd name="T58" fmla="*/ 37 w 47"/>
                  <a:gd name="T59" fmla="*/ 33 h 51"/>
                  <a:gd name="T60" fmla="*/ 33 w 47"/>
                  <a:gd name="T61" fmla="*/ 39 h 51"/>
                  <a:gd name="T62" fmla="*/ 31 w 47"/>
                  <a:gd name="T63" fmla="*/ 41 h 51"/>
                  <a:gd name="T64" fmla="*/ 29 w 47"/>
                  <a:gd name="T65" fmla="*/ 43 h 51"/>
                  <a:gd name="T66" fmla="*/ 7 w 47"/>
                  <a:gd name="T67" fmla="*/ 48 h 51"/>
                  <a:gd name="T68" fmla="*/ 1 w 47"/>
                  <a:gd name="T69" fmla="*/ 42 h 51"/>
                  <a:gd name="T70" fmla="*/ 0 w 47"/>
                  <a:gd name="T71" fmla="*/ 38 h 51"/>
                  <a:gd name="T72" fmla="*/ 0 w 47"/>
                  <a:gd name="T73" fmla="*/ 35 h 51"/>
                  <a:gd name="T74" fmla="*/ 1 w 47"/>
                  <a:gd name="T75" fmla="*/ 30 h 51"/>
                  <a:gd name="T76" fmla="*/ 1 w 47"/>
                  <a:gd name="T77"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 h="51">
                    <a:moveTo>
                      <a:pt x="1" y="29"/>
                    </a:moveTo>
                    <a:cubicBezTo>
                      <a:pt x="1" y="29"/>
                      <a:pt x="1" y="29"/>
                      <a:pt x="1" y="30"/>
                    </a:cubicBezTo>
                    <a:cubicBezTo>
                      <a:pt x="1" y="31"/>
                      <a:pt x="1" y="33"/>
                      <a:pt x="1" y="35"/>
                    </a:cubicBezTo>
                    <a:cubicBezTo>
                      <a:pt x="1" y="36"/>
                      <a:pt x="1" y="37"/>
                      <a:pt x="1" y="38"/>
                    </a:cubicBezTo>
                    <a:cubicBezTo>
                      <a:pt x="1" y="39"/>
                      <a:pt x="2" y="40"/>
                      <a:pt x="2" y="41"/>
                    </a:cubicBezTo>
                    <a:cubicBezTo>
                      <a:pt x="3" y="43"/>
                      <a:pt x="5" y="45"/>
                      <a:pt x="8" y="46"/>
                    </a:cubicBezTo>
                    <a:cubicBezTo>
                      <a:pt x="11" y="47"/>
                      <a:pt x="14" y="47"/>
                      <a:pt x="18" y="46"/>
                    </a:cubicBezTo>
                    <a:cubicBezTo>
                      <a:pt x="21" y="45"/>
                      <a:pt x="24" y="43"/>
                      <a:pt x="27" y="41"/>
                    </a:cubicBezTo>
                    <a:cubicBezTo>
                      <a:pt x="29" y="38"/>
                      <a:pt x="29" y="38"/>
                      <a:pt x="29" y="38"/>
                    </a:cubicBezTo>
                    <a:cubicBezTo>
                      <a:pt x="31" y="36"/>
                      <a:pt x="31" y="36"/>
                      <a:pt x="31" y="36"/>
                    </a:cubicBezTo>
                    <a:cubicBezTo>
                      <a:pt x="32" y="35"/>
                      <a:pt x="33" y="33"/>
                      <a:pt x="34" y="31"/>
                    </a:cubicBezTo>
                    <a:cubicBezTo>
                      <a:pt x="37" y="28"/>
                      <a:pt x="39" y="24"/>
                      <a:pt x="40" y="20"/>
                    </a:cubicBezTo>
                    <a:cubicBezTo>
                      <a:pt x="42" y="17"/>
                      <a:pt x="42" y="12"/>
                      <a:pt x="41" y="9"/>
                    </a:cubicBezTo>
                    <a:cubicBezTo>
                      <a:pt x="40" y="6"/>
                      <a:pt x="36" y="5"/>
                      <a:pt x="32" y="4"/>
                    </a:cubicBezTo>
                    <a:cubicBezTo>
                      <a:pt x="30" y="4"/>
                      <a:pt x="29" y="4"/>
                      <a:pt x="27" y="4"/>
                    </a:cubicBezTo>
                    <a:cubicBezTo>
                      <a:pt x="25" y="4"/>
                      <a:pt x="23" y="5"/>
                      <a:pt x="22" y="6"/>
                    </a:cubicBezTo>
                    <a:cubicBezTo>
                      <a:pt x="19" y="7"/>
                      <a:pt x="16" y="9"/>
                      <a:pt x="14" y="12"/>
                    </a:cubicBezTo>
                    <a:cubicBezTo>
                      <a:pt x="10" y="16"/>
                      <a:pt x="7" y="21"/>
                      <a:pt x="5" y="24"/>
                    </a:cubicBezTo>
                    <a:cubicBezTo>
                      <a:pt x="2" y="27"/>
                      <a:pt x="1" y="29"/>
                      <a:pt x="1" y="29"/>
                    </a:cubicBezTo>
                    <a:close/>
                    <a:moveTo>
                      <a:pt x="1" y="29"/>
                    </a:moveTo>
                    <a:cubicBezTo>
                      <a:pt x="1" y="29"/>
                      <a:pt x="2" y="27"/>
                      <a:pt x="4" y="24"/>
                    </a:cubicBezTo>
                    <a:cubicBezTo>
                      <a:pt x="6" y="20"/>
                      <a:pt x="8" y="15"/>
                      <a:pt x="12" y="10"/>
                    </a:cubicBezTo>
                    <a:cubicBezTo>
                      <a:pt x="14" y="8"/>
                      <a:pt x="17" y="5"/>
                      <a:pt x="20" y="3"/>
                    </a:cubicBezTo>
                    <a:cubicBezTo>
                      <a:pt x="22" y="2"/>
                      <a:pt x="24" y="1"/>
                      <a:pt x="26" y="1"/>
                    </a:cubicBezTo>
                    <a:cubicBezTo>
                      <a:pt x="28" y="0"/>
                      <a:pt x="31" y="1"/>
                      <a:pt x="33" y="1"/>
                    </a:cubicBezTo>
                    <a:cubicBezTo>
                      <a:pt x="35" y="1"/>
                      <a:pt x="37" y="1"/>
                      <a:pt x="39" y="3"/>
                    </a:cubicBezTo>
                    <a:cubicBezTo>
                      <a:pt x="40" y="3"/>
                      <a:pt x="41" y="4"/>
                      <a:pt x="42" y="5"/>
                    </a:cubicBezTo>
                    <a:cubicBezTo>
                      <a:pt x="43" y="5"/>
                      <a:pt x="44" y="7"/>
                      <a:pt x="44" y="8"/>
                    </a:cubicBezTo>
                    <a:cubicBezTo>
                      <a:pt x="47" y="13"/>
                      <a:pt x="45" y="18"/>
                      <a:pt x="44" y="22"/>
                    </a:cubicBezTo>
                    <a:cubicBezTo>
                      <a:pt x="42" y="26"/>
                      <a:pt x="40" y="30"/>
                      <a:pt x="37" y="33"/>
                    </a:cubicBezTo>
                    <a:cubicBezTo>
                      <a:pt x="36" y="35"/>
                      <a:pt x="35" y="37"/>
                      <a:pt x="33" y="39"/>
                    </a:cubicBezTo>
                    <a:cubicBezTo>
                      <a:pt x="31" y="41"/>
                      <a:pt x="31" y="41"/>
                      <a:pt x="31" y="41"/>
                    </a:cubicBezTo>
                    <a:cubicBezTo>
                      <a:pt x="31" y="42"/>
                      <a:pt x="30" y="42"/>
                      <a:pt x="29" y="43"/>
                    </a:cubicBezTo>
                    <a:cubicBezTo>
                      <a:pt x="23" y="49"/>
                      <a:pt x="14" y="51"/>
                      <a:pt x="7" y="48"/>
                    </a:cubicBezTo>
                    <a:cubicBezTo>
                      <a:pt x="4" y="47"/>
                      <a:pt x="2" y="44"/>
                      <a:pt x="1" y="42"/>
                    </a:cubicBezTo>
                    <a:cubicBezTo>
                      <a:pt x="0" y="40"/>
                      <a:pt x="0" y="39"/>
                      <a:pt x="0" y="38"/>
                    </a:cubicBezTo>
                    <a:cubicBezTo>
                      <a:pt x="0" y="37"/>
                      <a:pt x="0" y="36"/>
                      <a:pt x="0" y="35"/>
                    </a:cubicBezTo>
                    <a:cubicBezTo>
                      <a:pt x="0" y="33"/>
                      <a:pt x="1" y="31"/>
                      <a:pt x="1" y="30"/>
                    </a:cubicBezTo>
                    <a:cubicBezTo>
                      <a:pt x="1" y="29"/>
                      <a:pt x="1" y="29"/>
                      <a:pt x="1" y="29"/>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6" name="îṡḻiďê"/>
              <p:cNvSpPr/>
              <p:nvPr/>
            </p:nvSpPr>
            <p:spPr bwMode="auto">
              <a:xfrm>
                <a:off x="7380288" y="3857626"/>
                <a:ext cx="244475" cy="269875"/>
              </a:xfrm>
              <a:custGeom>
                <a:avLst/>
                <a:gdLst>
                  <a:gd name="T0" fmla="*/ 36 w 74"/>
                  <a:gd name="T1" fmla="*/ 75 h 82"/>
                  <a:gd name="T2" fmla="*/ 35 w 74"/>
                  <a:gd name="T3" fmla="*/ 41 h 82"/>
                  <a:gd name="T4" fmla="*/ 68 w 74"/>
                  <a:gd name="T5" fmla="*/ 54 h 82"/>
                  <a:gd name="T6" fmla="*/ 40 w 74"/>
                  <a:gd name="T7" fmla="*/ 14 h 82"/>
                  <a:gd name="T8" fmla="*/ 4 w 74"/>
                  <a:gd name="T9" fmla="*/ 82 h 82"/>
                </a:gdLst>
                <a:ahLst/>
                <a:cxnLst>
                  <a:cxn ang="0">
                    <a:pos x="T0" y="T1"/>
                  </a:cxn>
                  <a:cxn ang="0">
                    <a:pos x="T2" y="T3"/>
                  </a:cxn>
                  <a:cxn ang="0">
                    <a:pos x="T4" y="T5"/>
                  </a:cxn>
                  <a:cxn ang="0">
                    <a:pos x="T6" y="T7"/>
                  </a:cxn>
                  <a:cxn ang="0">
                    <a:pos x="T8" y="T9"/>
                  </a:cxn>
                </a:cxnLst>
                <a:rect l="0" t="0" r="r" b="b"/>
                <a:pathLst>
                  <a:path w="74" h="82">
                    <a:moveTo>
                      <a:pt x="36" y="75"/>
                    </a:moveTo>
                    <a:cubicBezTo>
                      <a:pt x="41" y="63"/>
                      <a:pt x="41" y="54"/>
                      <a:pt x="35" y="41"/>
                    </a:cubicBezTo>
                    <a:cubicBezTo>
                      <a:pt x="41" y="50"/>
                      <a:pt x="60" y="72"/>
                      <a:pt x="68" y="54"/>
                    </a:cubicBezTo>
                    <a:cubicBezTo>
                      <a:pt x="74" y="39"/>
                      <a:pt x="52" y="18"/>
                      <a:pt x="40" y="14"/>
                    </a:cubicBezTo>
                    <a:cubicBezTo>
                      <a:pt x="0" y="0"/>
                      <a:pt x="14" y="63"/>
                      <a:pt x="4" y="82"/>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7" name="íṩlïḋé"/>
              <p:cNvSpPr/>
              <p:nvPr/>
            </p:nvSpPr>
            <p:spPr bwMode="auto">
              <a:xfrm>
                <a:off x="7394575" y="3890963"/>
                <a:ext cx="220663" cy="236538"/>
              </a:xfrm>
              <a:custGeom>
                <a:avLst/>
                <a:gdLst>
                  <a:gd name="T0" fmla="*/ 32 w 67"/>
                  <a:gd name="T1" fmla="*/ 65 h 72"/>
                  <a:gd name="T2" fmla="*/ 35 w 67"/>
                  <a:gd name="T3" fmla="*/ 48 h 72"/>
                  <a:gd name="T4" fmla="*/ 30 w 67"/>
                  <a:gd name="T5" fmla="*/ 31 h 72"/>
                  <a:gd name="T6" fmla="*/ 31 w 67"/>
                  <a:gd name="T7" fmla="*/ 30 h 72"/>
                  <a:gd name="T8" fmla="*/ 32 w 67"/>
                  <a:gd name="T9" fmla="*/ 30 h 72"/>
                  <a:gd name="T10" fmla="*/ 32 w 67"/>
                  <a:gd name="T11" fmla="*/ 30 h 72"/>
                  <a:gd name="T12" fmla="*/ 39 w 67"/>
                  <a:gd name="T13" fmla="*/ 39 h 72"/>
                  <a:gd name="T14" fmla="*/ 48 w 67"/>
                  <a:gd name="T15" fmla="*/ 47 h 72"/>
                  <a:gd name="T16" fmla="*/ 58 w 67"/>
                  <a:gd name="T17" fmla="*/ 49 h 72"/>
                  <a:gd name="T18" fmla="*/ 61 w 67"/>
                  <a:gd name="T19" fmla="*/ 46 h 72"/>
                  <a:gd name="T20" fmla="*/ 62 w 67"/>
                  <a:gd name="T21" fmla="*/ 44 h 72"/>
                  <a:gd name="T22" fmla="*/ 62 w 67"/>
                  <a:gd name="T23" fmla="*/ 42 h 72"/>
                  <a:gd name="T24" fmla="*/ 63 w 67"/>
                  <a:gd name="T25" fmla="*/ 41 h 72"/>
                  <a:gd name="T26" fmla="*/ 61 w 67"/>
                  <a:gd name="T27" fmla="*/ 31 h 72"/>
                  <a:gd name="T28" fmla="*/ 55 w 67"/>
                  <a:gd name="T29" fmla="*/ 21 h 72"/>
                  <a:gd name="T30" fmla="*/ 47 w 67"/>
                  <a:gd name="T31" fmla="*/ 13 h 72"/>
                  <a:gd name="T32" fmla="*/ 38 w 67"/>
                  <a:gd name="T33" fmla="*/ 7 h 72"/>
                  <a:gd name="T34" fmla="*/ 35 w 67"/>
                  <a:gd name="T35" fmla="*/ 6 h 72"/>
                  <a:gd name="T36" fmla="*/ 33 w 67"/>
                  <a:gd name="T37" fmla="*/ 5 h 72"/>
                  <a:gd name="T38" fmla="*/ 27 w 67"/>
                  <a:gd name="T39" fmla="*/ 4 h 72"/>
                  <a:gd name="T40" fmla="*/ 17 w 67"/>
                  <a:gd name="T41" fmla="*/ 6 h 72"/>
                  <a:gd name="T42" fmla="*/ 11 w 67"/>
                  <a:gd name="T43" fmla="*/ 15 h 72"/>
                  <a:gd name="T44" fmla="*/ 8 w 67"/>
                  <a:gd name="T45" fmla="*/ 26 h 72"/>
                  <a:gd name="T46" fmla="*/ 5 w 67"/>
                  <a:gd name="T47" fmla="*/ 49 h 72"/>
                  <a:gd name="T48" fmla="*/ 4 w 67"/>
                  <a:gd name="T49" fmla="*/ 61 h 72"/>
                  <a:gd name="T50" fmla="*/ 0 w 67"/>
                  <a:gd name="T51" fmla="*/ 72 h 72"/>
                  <a:gd name="T52" fmla="*/ 3 w 67"/>
                  <a:gd name="T53" fmla="*/ 61 h 72"/>
                  <a:gd name="T54" fmla="*/ 4 w 67"/>
                  <a:gd name="T55" fmla="*/ 49 h 72"/>
                  <a:gd name="T56" fmla="*/ 5 w 67"/>
                  <a:gd name="T57" fmla="*/ 25 h 72"/>
                  <a:gd name="T58" fmla="*/ 8 w 67"/>
                  <a:gd name="T59" fmla="*/ 14 h 72"/>
                  <a:gd name="T60" fmla="*/ 15 w 67"/>
                  <a:gd name="T61" fmla="*/ 3 h 72"/>
                  <a:gd name="T62" fmla="*/ 27 w 67"/>
                  <a:gd name="T63" fmla="*/ 0 h 72"/>
                  <a:gd name="T64" fmla="*/ 34 w 67"/>
                  <a:gd name="T65" fmla="*/ 1 h 72"/>
                  <a:gd name="T66" fmla="*/ 36 w 67"/>
                  <a:gd name="T67" fmla="*/ 2 h 72"/>
                  <a:gd name="T68" fmla="*/ 39 w 67"/>
                  <a:gd name="T69" fmla="*/ 3 h 72"/>
                  <a:gd name="T70" fmla="*/ 50 w 67"/>
                  <a:gd name="T71" fmla="*/ 10 h 72"/>
                  <a:gd name="T72" fmla="*/ 58 w 67"/>
                  <a:gd name="T73" fmla="*/ 19 h 72"/>
                  <a:gd name="T74" fmla="*/ 64 w 67"/>
                  <a:gd name="T75" fmla="*/ 29 h 72"/>
                  <a:gd name="T76" fmla="*/ 66 w 67"/>
                  <a:gd name="T77" fmla="*/ 42 h 72"/>
                  <a:gd name="T78" fmla="*/ 66 w 67"/>
                  <a:gd name="T79" fmla="*/ 43 h 72"/>
                  <a:gd name="T80" fmla="*/ 65 w 67"/>
                  <a:gd name="T81" fmla="*/ 45 h 72"/>
                  <a:gd name="T82" fmla="*/ 64 w 67"/>
                  <a:gd name="T83" fmla="*/ 48 h 72"/>
                  <a:gd name="T84" fmla="*/ 59 w 67"/>
                  <a:gd name="T85" fmla="*/ 52 h 72"/>
                  <a:gd name="T86" fmla="*/ 52 w 67"/>
                  <a:gd name="T87" fmla="*/ 52 h 72"/>
                  <a:gd name="T88" fmla="*/ 46 w 67"/>
                  <a:gd name="T89" fmla="*/ 50 h 72"/>
                  <a:gd name="T90" fmla="*/ 37 w 67"/>
                  <a:gd name="T91" fmla="*/ 41 h 72"/>
                  <a:gd name="T92" fmla="*/ 30 w 67"/>
                  <a:gd name="T93" fmla="*/ 31 h 72"/>
                  <a:gd name="T94" fmla="*/ 33 w 67"/>
                  <a:gd name="T95" fmla="*/ 31 h 72"/>
                  <a:gd name="T96" fmla="*/ 36 w 67"/>
                  <a:gd name="T97" fmla="*/ 48 h 72"/>
                  <a:gd name="T98" fmla="*/ 32 w 67"/>
                  <a:gd name="T99"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 h="72">
                    <a:moveTo>
                      <a:pt x="32" y="65"/>
                    </a:moveTo>
                    <a:cubicBezTo>
                      <a:pt x="34" y="60"/>
                      <a:pt x="35" y="54"/>
                      <a:pt x="35" y="48"/>
                    </a:cubicBezTo>
                    <a:cubicBezTo>
                      <a:pt x="34" y="42"/>
                      <a:pt x="33" y="37"/>
                      <a:pt x="30" y="31"/>
                    </a:cubicBezTo>
                    <a:cubicBezTo>
                      <a:pt x="30" y="31"/>
                      <a:pt x="30" y="30"/>
                      <a:pt x="31" y="30"/>
                    </a:cubicBezTo>
                    <a:cubicBezTo>
                      <a:pt x="32" y="30"/>
                      <a:pt x="32" y="30"/>
                      <a:pt x="32" y="30"/>
                    </a:cubicBezTo>
                    <a:cubicBezTo>
                      <a:pt x="32" y="30"/>
                      <a:pt x="32" y="30"/>
                      <a:pt x="32" y="30"/>
                    </a:cubicBezTo>
                    <a:cubicBezTo>
                      <a:pt x="34" y="34"/>
                      <a:pt x="37" y="37"/>
                      <a:pt x="39" y="39"/>
                    </a:cubicBezTo>
                    <a:cubicBezTo>
                      <a:pt x="42" y="42"/>
                      <a:pt x="45" y="45"/>
                      <a:pt x="48" y="47"/>
                    </a:cubicBezTo>
                    <a:cubicBezTo>
                      <a:pt x="51" y="49"/>
                      <a:pt x="55" y="50"/>
                      <a:pt x="58" y="49"/>
                    </a:cubicBezTo>
                    <a:cubicBezTo>
                      <a:pt x="59" y="48"/>
                      <a:pt x="60" y="47"/>
                      <a:pt x="61" y="46"/>
                    </a:cubicBezTo>
                    <a:cubicBezTo>
                      <a:pt x="61" y="45"/>
                      <a:pt x="62" y="44"/>
                      <a:pt x="62" y="44"/>
                    </a:cubicBezTo>
                    <a:cubicBezTo>
                      <a:pt x="62" y="42"/>
                      <a:pt x="62" y="42"/>
                      <a:pt x="62" y="42"/>
                    </a:cubicBezTo>
                    <a:cubicBezTo>
                      <a:pt x="63" y="41"/>
                      <a:pt x="63" y="41"/>
                      <a:pt x="63" y="41"/>
                    </a:cubicBezTo>
                    <a:cubicBezTo>
                      <a:pt x="63" y="38"/>
                      <a:pt x="62" y="34"/>
                      <a:pt x="61" y="31"/>
                    </a:cubicBezTo>
                    <a:cubicBezTo>
                      <a:pt x="59" y="27"/>
                      <a:pt x="57" y="24"/>
                      <a:pt x="55" y="21"/>
                    </a:cubicBezTo>
                    <a:cubicBezTo>
                      <a:pt x="53" y="18"/>
                      <a:pt x="50" y="15"/>
                      <a:pt x="47" y="13"/>
                    </a:cubicBezTo>
                    <a:cubicBezTo>
                      <a:pt x="44" y="11"/>
                      <a:pt x="41" y="8"/>
                      <a:pt x="38" y="7"/>
                    </a:cubicBezTo>
                    <a:cubicBezTo>
                      <a:pt x="37" y="6"/>
                      <a:pt x="36" y="6"/>
                      <a:pt x="35" y="6"/>
                    </a:cubicBezTo>
                    <a:cubicBezTo>
                      <a:pt x="34" y="5"/>
                      <a:pt x="33" y="5"/>
                      <a:pt x="33" y="5"/>
                    </a:cubicBezTo>
                    <a:cubicBezTo>
                      <a:pt x="31" y="4"/>
                      <a:pt x="29" y="4"/>
                      <a:pt x="27" y="4"/>
                    </a:cubicBezTo>
                    <a:cubicBezTo>
                      <a:pt x="24" y="3"/>
                      <a:pt x="20" y="4"/>
                      <a:pt x="17" y="6"/>
                    </a:cubicBezTo>
                    <a:cubicBezTo>
                      <a:pt x="14" y="8"/>
                      <a:pt x="12" y="11"/>
                      <a:pt x="11" y="15"/>
                    </a:cubicBezTo>
                    <a:cubicBezTo>
                      <a:pt x="10" y="18"/>
                      <a:pt x="9" y="22"/>
                      <a:pt x="8" y="26"/>
                    </a:cubicBezTo>
                    <a:cubicBezTo>
                      <a:pt x="7" y="33"/>
                      <a:pt x="6" y="41"/>
                      <a:pt x="5" y="49"/>
                    </a:cubicBezTo>
                    <a:cubicBezTo>
                      <a:pt x="5" y="53"/>
                      <a:pt x="4" y="57"/>
                      <a:pt x="4" y="61"/>
                    </a:cubicBezTo>
                    <a:cubicBezTo>
                      <a:pt x="3" y="65"/>
                      <a:pt x="2" y="68"/>
                      <a:pt x="0" y="72"/>
                    </a:cubicBezTo>
                    <a:cubicBezTo>
                      <a:pt x="2" y="68"/>
                      <a:pt x="2" y="64"/>
                      <a:pt x="3" y="61"/>
                    </a:cubicBezTo>
                    <a:cubicBezTo>
                      <a:pt x="3" y="57"/>
                      <a:pt x="3" y="53"/>
                      <a:pt x="4" y="49"/>
                    </a:cubicBezTo>
                    <a:cubicBezTo>
                      <a:pt x="4" y="41"/>
                      <a:pt x="4" y="33"/>
                      <a:pt x="5" y="25"/>
                    </a:cubicBezTo>
                    <a:cubicBezTo>
                      <a:pt x="6" y="21"/>
                      <a:pt x="7" y="17"/>
                      <a:pt x="8" y="14"/>
                    </a:cubicBezTo>
                    <a:cubicBezTo>
                      <a:pt x="9" y="10"/>
                      <a:pt x="12" y="6"/>
                      <a:pt x="15" y="3"/>
                    </a:cubicBezTo>
                    <a:cubicBezTo>
                      <a:pt x="19" y="1"/>
                      <a:pt x="23" y="0"/>
                      <a:pt x="27" y="0"/>
                    </a:cubicBezTo>
                    <a:cubicBezTo>
                      <a:pt x="29" y="0"/>
                      <a:pt x="32" y="1"/>
                      <a:pt x="34" y="1"/>
                    </a:cubicBezTo>
                    <a:cubicBezTo>
                      <a:pt x="35" y="1"/>
                      <a:pt x="35" y="2"/>
                      <a:pt x="36" y="2"/>
                    </a:cubicBezTo>
                    <a:cubicBezTo>
                      <a:pt x="38" y="2"/>
                      <a:pt x="38" y="3"/>
                      <a:pt x="39" y="3"/>
                    </a:cubicBezTo>
                    <a:cubicBezTo>
                      <a:pt x="43" y="5"/>
                      <a:pt x="46" y="7"/>
                      <a:pt x="50" y="10"/>
                    </a:cubicBezTo>
                    <a:cubicBezTo>
                      <a:pt x="53" y="13"/>
                      <a:pt x="55" y="15"/>
                      <a:pt x="58" y="19"/>
                    </a:cubicBezTo>
                    <a:cubicBezTo>
                      <a:pt x="61" y="22"/>
                      <a:pt x="63" y="25"/>
                      <a:pt x="64" y="29"/>
                    </a:cubicBezTo>
                    <a:cubicBezTo>
                      <a:pt x="66" y="33"/>
                      <a:pt x="67" y="37"/>
                      <a:pt x="66" y="42"/>
                    </a:cubicBezTo>
                    <a:cubicBezTo>
                      <a:pt x="66" y="43"/>
                      <a:pt x="66" y="43"/>
                      <a:pt x="66" y="43"/>
                    </a:cubicBezTo>
                    <a:cubicBezTo>
                      <a:pt x="65" y="45"/>
                      <a:pt x="65" y="45"/>
                      <a:pt x="65" y="45"/>
                    </a:cubicBezTo>
                    <a:cubicBezTo>
                      <a:pt x="65" y="46"/>
                      <a:pt x="65" y="47"/>
                      <a:pt x="64" y="48"/>
                    </a:cubicBezTo>
                    <a:cubicBezTo>
                      <a:pt x="63" y="49"/>
                      <a:pt x="61" y="51"/>
                      <a:pt x="59" y="52"/>
                    </a:cubicBezTo>
                    <a:cubicBezTo>
                      <a:pt x="57" y="53"/>
                      <a:pt x="54" y="53"/>
                      <a:pt x="52" y="52"/>
                    </a:cubicBezTo>
                    <a:cubicBezTo>
                      <a:pt x="50" y="52"/>
                      <a:pt x="48" y="51"/>
                      <a:pt x="46" y="50"/>
                    </a:cubicBezTo>
                    <a:cubicBezTo>
                      <a:pt x="43" y="47"/>
                      <a:pt x="40" y="44"/>
                      <a:pt x="37" y="41"/>
                    </a:cubicBezTo>
                    <a:cubicBezTo>
                      <a:pt x="35" y="38"/>
                      <a:pt x="32" y="35"/>
                      <a:pt x="30" y="31"/>
                    </a:cubicBezTo>
                    <a:cubicBezTo>
                      <a:pt x="33" y="31"/>
                      <a:pt x="33" y="31"/>
                      <a:pt x="33" y="31"/>
                    </a:cubicBezTo>
                    <a:cubicBezTo>
                      <a:pt x="35" y="36"/>
                      <a:pt x="36" y="42"/>
                      <a:pt x="36" y="48"/>
                    </a:cubicBezTo>
                    <a:cubicBezTo>
                      <a:pt x="36" y="54"/>
                      <a:pt x="34" y="60"/>
                      <a:pt x="32" y="65"/>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8" name="íṩļîḍê"/>
              <p:cNvSpPr/>
              <p:nvPr/>
            </p:nvSpPr>
            <p:spPr bwMode="auto">
              <a:xfrm>
                <a:off x="5349875" y="4843463"/>
                <a:ext cx="739775" cy="579438"/>
              </a:xfrm>
              <a:custGeom>
                <a:avLst/>
                <a:gdLst>
                  <a:gd name="T0" fmla="*/ 42 w 224"/>
                  <a:gd name="T1" fmla="*/ 5 h 176"/>
                  <a:gd name="T2" fmla="*/ 31 w 224"/>
                  <a:gd name="T3" fmla="*/ 49 h 176"/>
                  <a:gd name="T4" fmla="*/ 121 w 224"/>
                  <a:gd name="T5" fmla="*/ 122 h 176"/>
                  <a:gd name="T6" fmla="*/ 220 w 224"/>
                  <a:gd name="T7" fmla="*/ 129 h 176"/>
                  <a:gd name="T8" fmla="*/ 224 w 224"/>
                  <a:gd name="T9" fmla="*/ 170 h 176"/>
                  <a:gd name="T10" fmla="*/ 172 w 224"/>
                  <a:gd name="T11" fmla="*/ 171 h 176"/>
                  <a:gd name="T12" fmla="*/ 123 w 224"/>
                  <a:gd name="T13" fmla="*/ 162 h 176"/>
                  <a:gd name="T14" fmla="*/ 31 w 224"/>
                  <a:gd name="T15" fmla="*/ 118 h 176"/>
                  <a:gd name="T16" fmla="*/ 6 w 224"/>
                  <a:gd name="T17" fmla="*/ 87 h 176"/>
                  <a:gd name="T18" fmla="*/ 5 w 224"/>
                  <a:gd name="T19" fmla="*/ 52 h 176"/>
                  <a:gd name="T20" fmla="*/ 44 w 224"/>
                  <a:gd name="T21" fmla="*/ 0 h 176"/>
                  <a:gd name="T22" fmla="*/ 42 w 224"/>
                  <a:gd name="T23" fmla="*/ 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176">
                    <a:moveTo>
                      <a:pt x="42" y="5"/>
                    </a:moveTo>
                    <a:cubicBezTo>
                      <a:pt x="13" y="14"/>
                      <a:pt x="26" y="40"/>
                      <a:pt x="31" y="49"/>
                    </a:cubicBezTo>
                    <a:cubicBezTo>
                      <a:pt x="50" y="84"/>
                      <a:pt x="82" y="111"/>
                      <a:pt x="121" y="122"/>
                    </a:cubicBezTo>
                    <a:cubicBezTo>
                      <a:pt x="155" y="131"/>
                      <a:pt x="187" y="127"/>
                      <a:pt x="220" y="129"/>
                    </a:cubicBezTo>
                    <a:cubicBezTo>
                      <a:pt x="221" y="143"/>
                      <a:pt x="222" y="156"/>
                      <a:pt x="224" y="170"/>
                    </a:cubicBezTo>
                    <a:cubicBezTo>
                      <a:pt x="212" y="176"/>
                      <a:pt x="186" y="172"/>
                      <a:pt x="172" y="171"/>
                    </a:cubicBezTo>
                    <a:cubicBezTo>
                      <a:pt x="156" y="169"/>
                      <a:pt x="140" y="166"/>
                      <a:pt x="123" y="162"/>
                    </a:cubicBezTo>
                    <a:cubicBezTo>
                      <a:pt x="90" y="153"/>
                      <a:pt x="55" y="145"/>
                      <a:pt x="31" y="118"/>
                    </a:cubicBezTo>
                    <a:cubicBezTo>
                      <a:pt x="22" y="109"/>
                      <a:pt x="13" y="98"/>
                      <a:pt x="6" y="87"/>
                    </a:cubicBezTo>
                    <a:cubicBezTo>
                      <a:pt x="0" y="74"/>
                      <a:pt x="2" y="66"/>
                      <a:pt x="5" y="52"/>
                    </a:cubicBezTo>
                    <a:cubicBezTo>
                      <a:pt x="9" y="37"/>
                      <a:pt x="12" y="7"/>
                      <a:pt x="44" y="0"/>
                    </a:cubicBezTo>
                    <a:lnTo>
                      <a:pt x="42" y="5"/>
                    </a:lnTo>
                    <a:close/>
                  </a:path>
                </a:pathLst>
              </a:custGeom>
              <a:solidFill>
                <a:srgbClr val="9150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9" name="íśľïḑe"/>
              <p:cNvSpPr/>
              <p:nvPr/>
            </p:nvSpPr>
            <p:spPr bwMode="auto">
              <a:xfrm>
                <a:off x="6010275" y="4957763"/>
                <a:ext cx="1393825" cy="795338"/>
              </a:xfrm>
              <a:custGeom>
                <a:avLst/>
                <a:gdLst>
                  <a:gd name="T0" fmla="*/ 0 w 422"/>
                  <a:gd name="T1" fmla="*/ 10 h 241"/>
                  <a:gd name="T2" fmla="*/ 14 w 422"/>
                  <a:gd name="T3" fmla="*/ 159 h 241"/>
                  <a:gd name="T4" fmla="*/ 422 w 422"/>
                  <a:gd name="T5" fmla="*/ 136 h 241"/>
                  <a:gd name="T6" fmla="*/ 417 w 422"/>
                  <a:gd name="T7" fmla="*/ 0 h 241"/>
                  <a:gd name="T8" fmla="*/ 0 w 422"/>
                  <a:gd name="T9" fmla="*/ 10 h 241"/>
                </a:gdLst>
                <a:ahLst/>
                <a:cxnLst>
                  <a:cxn ang="0">
                    <a:pos x="T0" y="T1"/>
                  </a:cxn>
                  <a:cxn ang="0">
                    <a:pos x="T2" y="T3"/>
                  </a:cxn>
                  <a:cxn ang="0">
                    <a:pos x="T4" y="T5"/>
                  </a:cxn>
                  <a:cxn ang="0">
                    <a:pos x="T6" y="T7"/>
                  </a:cxn>
                  <a:cxn ang="0">
                    <a:pos x="T8" y="T9"/>
                  </a:cxn>
                </a:cxnLst>
                <a:rect l="0" t="0" r="r" b="b"/>
                <a:pathLst>
                  <a:path w="422" h="241">
                    <a:moveTo>
                      <a:pt x="0" y="10"/>
                    </a:moveTo>
                    <a:cubicBezTo>
                      <a:pt x="14" y="159"/>
                      <a:pt x="14" y="159"/>
                      <a:pt x="14" y="159"/>
                    </a:cubicBezTo>
                    <a:cubicBezTo>
                      <a:pt x="14" y="159"/>
                      <a:pt x="252" y="241"/>
                      <a:pt x="422" y="136"/>
                    </a:cubicBezTo>
                    <a:cubicBezTo>
                      <a:pt x="417" y="0"/>
                      <a:pt x="417" y="0"/>
                      <a:pt x="417" y="0"/>
                    </a:cubicBezTo>
                    <a:cubicBezTo>
                      <a:pt x="417" y="0"/>
                      <a:pt x="228" y="82"/>
                      <a:pt x="0" y="10"/>
                    </a:cubicBezTo>
                    <a:close/>
                  </a:path>
                </a:pathLst>
              </a:custGeom>
              <a:solidFill>
                <a:srgbClr val="FB5E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0" name="iśḻîḓé"/>
              <p:cNvSpPr/>
              <p:nvPr/>
            </p:nvSpPr>
            <p:spPr bwMode="auto">
              <a:xfrm>
                <a:off x="6010275" y="5033963"/>
                <a:ext cx="1390650" cy="569913"/>
              </a:xfrm>
              <a:custGeom>
                <a:avLst/>
                <a:gdLst>
                  <a:gd name="T0" fmla="*/ 453 w 876"/>
                  <a:gd name="T1" fmla="*/ 359 h 359"/>
                  <a:gd name="T2" fmla="*/ 297 w 876"/>
                  <a:gd name="T3" fmla="*/ 56 h 359"/>
                  <a:gd name="T4" fmla="*/ 177 w 876"/>
                  <a:gd name="T5" fmla="*/ 341 h 359"/>
                  <a:gd name="T6" fmla="*/ 64 w 876"/>
                  <a:gd name="T7" fmla="*/ 27 h 359"/>
                  <a:gd name="T8" fmla="*/ 8 w 876"/>
                  <a:gd name="T9" fmla="*/ 233 h 359"/>
                  <a:gd name="T10" fmla="*/ 0 w 876"/>
                  <a:gd name="T11" fmla="*/ 231 h 359"/>
                  <a:gd name="T12" fmla="*/ 64 w 876"/>
                  <a:gd name="T13" fmla="*/ 0 h 359"/>
                  <a:gd name="T14" fmla="*/ 177 w 876"/>
                  <a:gd name="T15" fmla="*/ 318 h 359"/>
                  <a:gd name="T16" fmla="*/ 297 w 876"/>
                  <a:gd name="T17" fmla="*/ 37 h 359"/>
                  <a:gd name="T18" fmla="*/ 451 w 876"/>
                  <a:gd name="T19" fmla="*/ 336 h 359"/>
                  <a:gd name="T20" fmla="*/ 545 w 876"/>
                  <a:gd name="T21" fmla="*/ 33 h 359"/>
                  <a:gd name="T22" fmla="*/ 684 w 876"/>
                  <a:gd name="T23" fmla="*/ 316 h 359"/>
                  <a:gd name="T24" fmla="*/ 759 w 876"/>
                  <a:gd name="T25" fmla="*/ 0 h 359"/>
                  <a:gd name="T26" fmla="*/ 876 w 876"/>
                  <a:gd name="T27" fmla="*/ 270 h 359"/>
                  <a:gd name="T28" fmla="*/ 867 w 876"/>
                  <a:gd name="T29" fmla="*/ 272 h 359"/>
                  <a:gd name="T30" fmla="*/ 761 w 876"/>
                  <a:gd name="T31" fmla="*/ 27 h 359"/>
                  <a:gd name="T32" fmla="*/ 686 w 876"/>
                  <a:gd name="T33" fmla="*/ 341 h 359"/>
                  <a:gd name="T34" fmla="*/ 547 w 876"/>
                  <a:gd name="T35" fmla="*/ 56 h 359"/>
                  <a:gd name="T36" fmla="*/ 453 w 876"/>
                  <a:gd name="T3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6" h="359">
                    <a:moveTo>
                      <a:pt x="453" y="359"/>
                    </a:moveTo>
                    <a:lnTo>
                      <a:pt x="297" y="56"/>
                    </a:lnTo>
                    <a:lnTo>
                      <a:pt x="177" y="341"/>
                    </a:lnTo>
                    <a:lnTo>
                      <a:pt x="64" y="27"/>
                    </a:lnTo>
                    <a:lnTo>
                      <a:pt x="8" y="233"/>
                    </a:lnTo>
                    <a:lnTo>
                      <a:pt x="0" y="231"/>
                    </a:lnTo>
                    <a:lnTo>
                      <a:pt x="64" y="0"/>
                    </a:lnTo>
                    <a:lnTo>
                      <a:pt x="177" y="318"/>
                    </a:lnTo>
                    <a:lnTo>
                      <a:pt x="297" y="37"/>
                    </a:lnTo>
                    <a:lnTo>
                      <a:pt x="451" y="336"/>
                    </a:lnTo>
                    <a:lnTo>
                      <a:pt x="545" y="33"/>
                    </a:lnTo>
                    <a:lnTo>
                      <a:pt x="684" y="316"/>
                    </a:lnTo>
                    <a:lnTo>
                      <a:pt x="759" y="0"/>
                    </a:lnTo>
                    <a:lnTo>
                      <a:pt x="876" y="270"/>
                    </a:lnTo>
                    <a:lnTo>
                      <a:pt x="867" y="272"/>
                    </a:lnTo>
                    <a:lnTo>
                      <a:pt x="761" y="27"/>
                    </a:lnTo>
                    <a:lnTo>
                      <a:pt x="686" y="341"/>
                    </a:lnTo>
                    <a:lnTo>
                      <a:pt x="547" y="56"/>
                    </a:lnTo>
                    <a:lnTo>
                      <a:pt x="453" y="35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1" name="iSḷîḓé"/>
              <p:cNvSpPr/>
              <p:nvPr/>
            </p:nvSpPr>
            <p:spPr bwMode="auto">
              <a:xfrm>
                <a:off x="5973763" y="4846638"/>
                <a:ext cx="1455738" cy="312738"/>
              </a:xfrm>
              <a:custGeom>
                <a:avLst/>
                <a:gdLst>
                  <a:gd name="T0" fmla="*/ 0 w 441"/>
                  <a:gd name="T1" fmla="*/ 14 h 95"/>
                  <a:gd name="T2" fmla="*/ 3 w 441"/>
                  <a:gd name="T3" fmla="*/ 56 h 95"/>
                  <a:gd name="T4" fmla="*/ 221 w 441"/>
                  <a:gd name="T5" fmla="*/ 91 h 95"/>
                  <a:gd name="T6" fmla="*/ 440 w 441"/>
                  <a:gd name="T7" fmla="*/ 42 h 95"/>
                  <a:gd name="T8" fmla="*/ 441 w 441"/>
                  <a:gd name="T9" fmla="*/ 0 h 95"/>
                  <a:gd name="T10" fmla="*/ 0 w 441"/>
                  <a:gd name="T11" fmla="*/ 14 h 95"/>
                </a:gdLst>
                <a:ahLst/>
                <a:cxnLst>
                  <a:cxn ang="0">
                    <a:pos x="T0" y="T1"/>
                  </a:cxn>
                  <a:cxn ang="0">
                    <a:pos x="T2" y="T3"/>
                  </a:cxn>
                  <a:cxn ang="0">
                    <a:pos x="T4" y="T5"/>
                  </a:cxn>
                  <a:cxn ang="0">
                    <a:pos x="T6" y="T7"/>
                  </a:cxn>
                  <a:cxn ang="0">
                    <a:pos x="T8" y="T9"/>
                  </a:cxn>
                  <a:cxn ang="0">
                    <a:pos x="T10" y="T11"/>
                  </a:cxn>
                </a:cxnLst>
                <a:rect l="0" t="0" r="r" b="b"/>
                <a:pathLst>
                  <a:path w="441" h="95">
                    <a:moveTo>
                      <a:pt x="0" y="14"/>
                    </a:moveTo>
                    <a:cubicBezTo>
                      <a:pt x="3" y="56"/>
                      <a:pt x="3" y="56"/>
                      <a:pt x="3" y="56"/>
                    </a:cubicBezTo>
                    <a:cubicBezTo>
                      <a:pt x="4" y="79"/>
                      <a:pt x="99" y="95"/>
                      <a:pt x="221" y="91"/>
                    </a:cubicBezTo>
                    <a:cubicBezTo>
                      <a:pt x="342" y="88"/>
                      <a:pt x="441" y="66"/>
                      <a:pt x="440" y="42"/>
                    </a:cubicBezTo>
                    <a:cubicBezTo>
                      <a:pt x="441" y="0"/>
                      <a:pt x="441" y="0"/>
                      <a:pt x="441" y="0"/>
                    </a:cubicBezTo>
                    <a:lnTo>
                      <a:pt x="0" y="14"/>
                    </a:lnTo>
                    <a:close/>
                  </a:path>
                </a:pathLst>
              </a:custGeom>
              <a:solidFill>
                <a:srgbClr val="FFC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 name="îsľíḓé"/>
              <p:cNvSpPr/>
              <p:nvPr/>
            </p:nvSpPr>
            <p:spPr bwMode="auto">
              <a:xfrm>
                <a:off x="5973763" y="4718051"/>
                <a:ext cx="1455738" cy="236538"/>
              </a:xfrm>
              <a:custGeom>
                <a:avLst/>
                <a:gdLst>
                  <a:gd name="T0" fmla="*/ 412 w 441"/>
                  <a:gd name="T1" fmla="*/ 61 h 72"/>
                  <a:gd name="T2" fmla="*/ 441 w 441"/>
                  <a:gd name="T3" fmla="*/ 39 h 72"/>
                  <a:gd name="T4" fmla="*/ 219 w 441"/>
                  <a:gd name="T5" fmla="*/ 4 h 72"/>
                  <a:gd name="T6" fmla="*/ 0 w 441"/>
                  <a:gd name="T7" fmla="*/ 53 h 72"/>
                  <a:gd name="T8" fmla="*/ 28 w 441"/>
                  <a:gd name="T9" fmla="*/ 72 h 72"/>
                  <a:gd name="T10" fmla="*/ 218 w 441"/>
                  <a:gd name="T11" fmla="*/ 45 h 72"/>
                  <a:gd name="T12" fmla="*/ 412 w 441"/>
                  <a:gd name="T13" fmla="*/ 61 h 72"/>
                </a:gdLst>
                <a:ahLst/>
                <a:cxnLst>
                  <a:cxn ang="0">
                    <a:pos x="T0" y="T1"/>
                  </a:cxn>
                  <a:cxn ang="0">
                    <a:pos x="T2" y="T3"/>
                  </a:cxn>
                  <a:cxn ang="0">
                    <a:pos x="T4" y="T5"/>
                  </a:cxn>
                  <a:cxn ang="0">
                    <a:pos x="T6" y="T7"/>
                  </a:cxn>
                  <a:cxn ang="0">
                    <a:pos x="T8" y="T9"/>
                  </a:cxn>
                  <a:cxn ang="0">
                    <a:pos x="T10" y="T11"/>
                  </a:cxn>
                  <a:cxn ang="0">
                    <a:pos x="T12" y="T13"/>
                  </a:cxn>
                </a:cxnLst>
                <a:rect l="0" t="0" r="r" b="b"/>
                <a:pathLst>
                  <a:path w="441" h="72">
                    <a:moveTo>
                      <a:pt x="412" y="61"/>
                    </a:moveTo>
                    <a:cubicBezTo>
                      <a:pt x="431" y="55"/>
                      <a:pt x="441" y="47"/>
                      <a:pt x="441" y="39"/>
                    </a:cubicBezTo>
                    <a:cubicBezTo>
                      <a:pt x="440" y="16"/>
                      <a:pt x="341" y="0"/>
                      <a:pt x="219" y="4"/>
                    </a:cubicBezTo>
                    <a:cubicBezTo>
                      <a:pt x="98" y="7"/>
                      <a:pt x="0" y="29"/>
                      <a:pt x="0" y="53"/>
                    </a:cubicBezTo>
                    <a:cubicBezTo>
                      <a:pt x="1" y="60"/>
                      <a:pt x="11" y="67"/>
                      <a:pt x="28" y="72"/>
                    </a:cubicBezTo>
                    <a:cubicBezTo>
                      <a:pt x="66" y="59"/>
                      <a:pt x="137" y="48"/>
                      <a:pt x="218" y="45"/>
                    </a:cubicBezTo>
                    <a:cubicBezTo>
                      <a:pt x="301" y="43"/>
                      <a:pt x="374" y="50"/>
                      <a:pt x="412" y="61"/>
                    </a:cubicBezTo>
                    <a:close/>
                  </a:path>
                </a:pathLst>
              </a:custGeom>
              <a:solidFill>
                <a:srgbClr val="E8BD7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 name="íṥḷîḓe"/>
              <p:cNvSpPr/>
              <p:nvPr/>
            </p:nvSpPr>
            <p:spPr bwMode="auto">
              <a:xfrm>
                <a:off x="6065838" y="4859338"/>
                <a:ext cx="1268413" cy="158750"/>
              </a:xfrm>
              <a:custGeom>
                <a:avLst/>
                <a:gdLst>
                  <a:gd name="T0" fmla="*/ 194 w 384"/>
                  <a:gd name="T1" fmla="*/ 45 h 48"/>
                  <a:gd name="T2" fmla="*/ 384 w 384"/>
                  <a:gd name="T3" fmla="*/ 18 h 48"/>
                  <a:gd name="T4" fmla="*/ 190 w 384"/>
                  <a:gd name="T5" fmla="*/ 2 h 48"/>
                  <a:gd name="T6" fmla="*/ 0 w 384"/>
                  <a:gd name="T7" fmla="*/ 29 h 48"/>
                  <a:gd name="T8" fmla="*/ 194 w 384"/>
                  <a:gd name="T9" fmla="*/ 45 h 48"/>
                </a:gdLst>
                <a:ahLst/>
                <a:cxnLst>
                  <a:cxn ang="0">
                    <a:pos x="T0" y="T1"/>
                  </a:cxn>
                  <a:cxn ang="0">
                    <a:pos x="T2" y="T3"/>
                  </a:cxn>
                  <a:cxn ang="0">
                    <a:pos x="T4" y="T5"/>
                  </a:cxn>
                  <a:cxn ang="0">
                    <a:pos x="T6" y="T7"/>
                  </a:cxn>
                  <a:cxn ang="0">
                    <a:pos x="T8" y="T9"/>
                  </a:cxn>
                </a:cxnLst>
                <a:rect l="0" t="0" r="r" b="b"/>
                <a:pathLst>
                  <a:path w="384" h="48">
                    <a:moveTo>
                      <a:pt x="194" y="45"/>
                    </a:moveTo>
                    <a:cubicBezTo>
                      <a:pt x="275" y="43"/>
                      <a:pt x="346" y="32"/>
                      <a:pt x="384" y="18"/>
                    </a:cubicBezTo>
                    <a:cubicBezTo>
                      <a:pt x="346" y="7"/>
                      <a:pt x="273" y="0"/>
                      <a:pt x="190" y="2"/>
                    </a:cubicBezTo>
                    <a:cubicBezTo>
                      <a:pt x="109" y="5"/>
                      <a:pt x="38" y="16"/>
                      <a:pt x="0" y="29"/>
                    </a:cubicBezTo>
                    <a:cubicBezTo>
                      <a:pt x="38" y="41"/>
                      <a:pt x="111" y="48"/>
                      <a:pt x="194" y="45"/>
                    </a:cubicBezTo>
                    <a:close/>
                  </a:path>
                </a:pathLst>
              </a:custGeom>
              <a:solidFill>
                <a:srgbClr val="FFEEC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 name="îṥḻîḋé"/>
              <p:cNvSpPr/>
              <p:nvPr/>
            </p:nvSpPr>
            <p:spPr bwMode="auto">
              <a:xfrm>
                <a:off x="6053138" y="5370513"/>
                <a:ext cx="1354138" cy="325438"/>
              </a:xfrm>
              <a:custGeom>
                <a:avLst/>
                <a:gdLst>
                  <a:gd name="T0" fmla="*/ 382 w 410"/>
                  <a:gd name="T1" fmla="*/ 25 h 99"/>
                  <a:gd name="T2" fmla="*/ 206 w 410"/>
                  <a:gd name="T3" fmla="*/ 53 h 99"/>
                  <a:gd name="T4" fmla="*/ 25 w 410"/>
                  <a:gd name="T5" fmla="*/ 37 h 99"/>
                  <a:gd name="T6" fmla="*/ 0 w 410"/>
                  <a:gd name="T7" fmla="*/ 19 h 99"/>
                  <a:gd name="T8" fmla="*/ 2 w 410"/>
                  <a:gd name="T9" fmla="*/ 59 h 99"/>
                  <a:gd name="T10" fmla="*/ 205 w 410"/>
                  <a:gd name="T11" fmla="*/ 95 h 99"/>
                  <a:gd name="T12" fmla="*/ 409 w 410"/>
                  <a:gd name="T13" fmla="*/ 46 h 99"/>
                  <a:gd name="T14" fmla="*/ 409 w 410"/>
                  <a:gd name="T15" fmla="*/ 0 h 99"/>
                  <a:gd name="T16" fmla="*/ 382 w 410"/>
                  <a:gd name="T17" fmla="*/ 2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 h="99">
                    <a:moveTo>
                      <a:pt x="382" y="25"/>
                    </a:moveTo>
                    <a:cubicBezTo>
                      <a:pt x="347" y="39"/>
                      <a:pt x="282" y="51"/>
                      <a:pt x="206" y="53"/>
                    </a:cubicBezTo>
                    <a:cubicBezTo>
                      <a:pt x="128" y="56"/>
                      <a:pt x="60" y="49"/>
                      <a:pt x="25" y="37"/>
                    </a:cubicBezTo>
                    <a:cubicBezTo>
                      <a:pt x="9" y="32"/>
                      <a:pt x="0" y="26"/>
                      <a:pt x="0" y="19"/>
                    </a:cubicBezTo>
                    <a:cubicBezTo>
                      <a:pt x="2" y="59"/>
                      <a:pt x="2" y="59"/>
                      <a:pt x="2" y="59"/>
                    </a:cubicBezTo>
                    <a:cubicBezTo>
                      <a:pt x="2" y="83"/>
                      <a:pt x="91" y="99"/>
                      <a:pt x="205" y="95"/>
                    </a:cubicBezTo>
                    <a:cubicBezTo>
                      <a:pt x="318" y="91"/>
                      <a:pt x="410" y="69"/>
                      <a:pt x="409" y="46"/>
                    </a:cubicBezTo>
                    <a:cubicBezTo>
                      <a:pt x="409" y="0"/>
                      <a:pt x="409" y="0"/>
                      <a:pt x="409" y="0"/>
                    </a:cubicBezTo>
                    <a:cubicBezTo>
                      <a:pt x="409" y="8"/>
                      <a:pt x="400" y="18"/>
                      <a:pt x="382" y="25"/>
                    </a:cubicBezTo>
                    <a:close/>
                  </a:path>
                </a:pathLst>
              </a:custGeom>
              <a:solidFill>
                <a:srgbClr val="FFC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 name="ïŝḷïdé"/>
              <p:cNvSpPr/>
              <p:nvPr/>
            </p:nvSpPr>
            <p:spPr bwMode="auto">
              <a:xfrm>
                <a:off x="6276975" y="4440238"/>
                <a:ext cx="301625" cy="1108075"/>
              </a:xfrm>
              <a:custGeom>
                <a:avLst/>
                <a:gdLst>
                  <a:gd name="T0" fmla="*/ 0 w 91"/>
                  <a:gd name="T1" fmla="*/ 2 h 336"/>
                  <a:gd name="T2" fmla="*/ 70 w 91"/>
                  <a:gd name="T3" fmla="*/ 322 h 336"/>
                  <a:gd name="T4" fmla="*/ 91 w 91"/>
                  <a:gd name="T5" fmla="*/ 324 h 336"/>
                  <a:gd name="T6" fmla="*/ 15 w 91"/>
                  <a:gd name="T7" fmla="*/ 0 h 336"/>
                  <a:gd name="T8" fmla="*/ 0 w 91"/>
                  <a:gd name="T9" fmla="*/ 2 h 336"/>
                </a:gdLst>
                <a:ahLst/>
                <a:cxnLst>
                  <a:cxn ang="0">
                    <a:pos x="T0" y="T1"/>
                  </a:cxn>
                  <a:cxn ang="0">
                    <a:pos x="T2" y="T3"/>
                  </a:cxn>
                  <a:cxn ang="0">
                    <a:pos x="T4" y="T5"/>
                  </a:cxn>
                  <a:cxn ang="0">
                    <a:pos x="T6" y="T7"/>
                  </a:cxn>
                  <a:cxn ang="0">
                    <a:pos x="T8" y="T9"/>
                  </a:cxn>
                </a:cxnLst>
                <a:rect l="0" t="0" r="r" b="b"/>
                <a:pathLst>
                  <a:path w="91" h="336">
                    <a:moveTo>
                      <a:pt x="0" y="2"/>
                    </a:moveTo>
                    <a:cubicBezTo>
                      <a:pt x="70" y="322"/>
                      <a:pt x="70" y="322"/>
                      <a:pt x="70" y="322"/>
                    </a:cubicBezTo>
                    <a:cubicBezTo>
                      <a:pt x="70" y="322"/>
                      <a:pt x="78" y="336"/>
                      <a:pt x="91" y="324"/>
                    </a:cubicBezTo>
                    <a:cubicBezTo>
                      <a:pt x="15" y="0"/>
                      <a:pt x="15" y="0"/>
                      <a:pt x="15" y="0"/>
                    </a:cubicBezTo>
                    <a:lnTo>
                      <a:pt x="0" y="2"/>
                    </a:lnTo>
                    <a:close/>
                  </a:path>
                </a:pathLst>
              </a:custGeom>
              <a:solidFill>
                <a:srgbClr val="B574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 name="ïŝḷïḓè"/>
              <p:cNvSpPr/>
              <p:nvPr/>
            </p:nvSpPr>
            <p:spPr bwMode="auto">
              <a:xfrm>
                <a:off x="6181725" y="4276726"/>
                <a:ext cx="220663" cy="220663"/>
              </a:xfrm>
              <a:custGeom>
                <a:avLst/>
                <a:gdLst>
                  <a:gd name="T0" fmla="*/ 7 w 67"/>
                  <a:gd name="T1" fmla="*/ 21 h 67"/>
                  <a:gd name="T2" fmla="*/ 46 w 67"/>
                  <a:gd name="T3" fmla="*/ 7 h 67"/>
                  <a:gd name="T4" fmla="*/ 60 w 67"/>
                  <a:gd name="T5" fmla="*/ 46 h 67"/>
                  <a:gd name="T6" fmla="*/ 20 w 67"/>
                  <a:gd name="T7" fmla="*/ 60 h 67"/>
                  <a:gd name="T8" fmla="*/ 7 w 67"/>
                  <a:gd name="T9" fmla="*/ 21 h 67"/>
                </a:gdLst>
                <a:ahLst/>
                <a:cxnLst>
                  <a:cxn ang="0">
                    <a:pos x="T0" y="T1"/>
                  </a:cxn>
                  <a:cxn ang="0">
                    <a:pos x="T2" y="T3"/>
                  </a:cxn>
                  <a:cxn ang="0">
                    <a:pos x="T4" y="T5"/>
                  </a:cxn>
                  <a:cxn ang="0">
                    <a:pos x="T6" y="T7"/>
                  </a:cxn>
                  <a:cxn ang="0">
                    <a:pos x="T8" y="T9"/>
                  </a:cxn>
                </a:cxnLst>
                <a:rect l="0" t="0" r="r" b="b"/>
                <a:pathLst>
                  <a:path w="67" h="67">
                    <a:moveTo>
                      <a:pt x="7" y="21"/>
                    </a:moveTo>
                    <a:cubicBezTo>
                      <a:pt x="14" y="6"/>
                      <a:pt x="31" y="0"/>
                      <a:pt x="46" y="7"/>
                    </a:cubicBezTo>
                    <a:cubicBezTo>
                      <a:pt x="61" y="14"/>
                      <a:pt x="67" y="32"/>
                      <a:pt x="60" y="46"/>
                    </a:cubicBezTo>
                    <a:cubicBezTo>
                      <a:pt x="53" y="61"/>
                      <a:pt x="35" y="67"/>
                      <a:pt x="20" y="60"/>
                    </a:cubicBezTo>
                    <a:cubicBezTo>
                      <a:pt x="6" y="53"/>
                      <a:pt x="0" y="35"/>
                      <a:pt x="7" y="21"/>
                    </a:cubicBezTo>
                    <a:close/>
                  </a:path>
                </a:pathLst>
              </a:cu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 name="ïŝḷïdè"/>
              <p:cNvSpPr/>
              <p:nvPr/>
            </p:nvSpPr>
            <p:spPr bwMode="auto">
              <a:xfrm>
                <a:off x="6108700" y="4700588"/>
                <a:ext cx="498475" cy="501650"/>
              </a:xfrm>
              <a:custGeom>
                <a:avLst/>
                <a:gdLst>
                  <a:gd name="T0" fmla="*/ 11 w 151"/>
                  <a:gd name="T1" fmla="*/ 87 h 152"/>
                  <a:gd name="T2" fmla="*/ 48 w 151"/>
                  <a:gd name="T3" fmla="*/ 71 h 152"/>
                  <a:gd name="T4" fmla="*/ 61 w 151"/>
                  <a:gd name="T5" fmla="*/ 11 h 152"/>
                  <a:gd name="T6" fmla="*/ 101 w 151"/>
                  <a:gd name="T7" fmla="*/ 0 h 152"/>
                  <a:gd name="T8" fmla="*/ 118 w 151"/>
                  <a:gd name="T9" fmla="*/ 4 h 152"/>
                  <a:gd name="T10" fmla="*/ 123 w 151"/>
                  <a:gd name="T11" fmla="*/ 24 h 152"/>
                  <a:gd name="T12" fmla="*/ 142 w 151"/>
                  <a:gd name="T13" fmla="*/ 39 h 152"/>
                  <a:gd name="T14" fmla="*/ 133 w 151"/>
                  <a:gd name="T15" fmla="*/ 56 h 152"/>
                  <a:gd name="T16" fmla="*/ 137 w 151"/>
                  <a:gd name="T17" fmla="*/ 79 h 152"/>
                  <a:gd name="T18" fmla="*/ 110 w 151"/>
                  <a:gd name="T19" fmla="*/ 104 h 152"/>
                  <a:gd name="T20" fmla="*/ 71 w 151"/>
                  <a:gd name="T21" fmla="*/ 124 h 152"/>
                  <a:gd name="T22" fmla="*/ 44 w 151"/>
                  <a:gd name="T23" fmla="*/ 143 h 152"/>
                  <a:gd name="T24" fmla="*/ 17 w 151"/>
                  <a:gd name="T25" fmla="*/ 141 h 152"/>
                  <a:gd name="T26" fmla="*/ 11 w 151"/>
                  <a:gd name="T27" fmla="*/ 88 h 152"/>
                  <a:gd name="T28" fmla="*/ 11 w 151"/>
                  <a:gd name="T29" fmla="*/ 8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152">
                    <a:moveTo>
                      <a:pt x="11" y="87"/>
                    </a:moveTo>
                    <a:cubicBezTo>
                      <a:pt x="23" y="85"/>
                      <a:pt x="37" y="77"/>
                      <a:pt x="48" y="71"/>
                    </a:cubicBezTo>
                    <a:cubicBezTo>
                      <a:pt x="48" y="52"/>
                      <a:pt x="44" y="22"/>
                      <a:pt x="61" y="11"/>
                    </a:cubicBezTo>
                    <a:cubicBezTo>
                      <a:pt x="72" y="4"/>
                      <a:pt x="89" y="0"/>
                      <a:pt x="101" y="0"/>
                    </a:cubicBezTo>
                    <a:cubicBezTo>
                      <a:pt x="107" y="0"/>
                      <a:pt x="114" y="0"/>
                      <a:pt x="118" y="4"/>
                    </a:cubicBezTo>
                    <a:cubicBezTo>
                      <a:pt x="126" y="10"/>
                      <a:pt x="123" y="23"/>
                      <a:pt x="123" y="24"/>
                    </a:cubicBezTo>
                    <a:cubicBezTo>
                      <a:pt x="129" y="26"/>
                      <a:pt x="139" y="33"/>
                      <a:pt x="142" y="39"/>
                    </a:cubicBezTo>
                    <a:cubicBezTo>
                      <a:pt x="145" y="48"/>
                      <a:pt x="140" y="51"/>
                      <a:pt x="133" y="56"/>
                    </a:cubicBezTo>
                    <a:cubicBezTo>
                      <a:pt x="151" y="55"/>
                      <a:pt x="144" y="72"/>
                      <a:pt x="137" y="79"/>
                    </a:cubicBezTo>
                    <a:cubicBezTo>
                      <a:pt x="148" y="100"/>
                      <a:pt x="112" y="131"/>
                      <a:pt x="110" y="104"/>
                    </a:cubicBezTo>
                    <a:cubicBezTo>
                      <a:pt x="104" y="117"/>
                      <a:pt x="85" y="131"/>
                      <a:pt x="71" y="124"/>
                    </a:cubicBezTo>
                    <a:cubicBezTo>
                      <a:pt x="65" y="132"/>
                      <a:pt x="52" y="138"/>
                      <a:pt x="44" y="143"/>
                    </a:cubicBezTo>
                    <a:cubicBezTo>
                      <a:pt x="32" y="149"/>
                      <a:pt x="26" y="152"/>
                      <a:pt x="17" y="141"/>
                    </a:cubicBezTo>
                    <a:cubicBezTo>
                      <a:pt x="6" y="129"/>
                      <a:pt x="0" y="99"/>
                      <a:pt x="11" y="88"/>
                    </a:cubicBezTo>
                    <a:lnTo>
                      <a:pt x="11" y="87"/>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 name="îSļîḑe"/>
              <p:cNvSpPr/>
              <p:nvPr/>
            </p:nvSpPr>
            <p:spPr bwMode="auto">
              <a:xfrm>
                <a:off x="5630863" y="4529138"/>
                <a:ext cx="590550" cy="742950"/>
              </a:xfrm>
              <a:custGeom>
                <a:avLst/>
                <a:gdLst>
                  <a:gd name="T0" fmla="*/ 179 w 179"/>
                  <a:gd name="T1" fmla="*/ 204 h 225"/>
                  <a:gd name="T2" fmla="*/ 163 w 179"/>
                  <a:gd name="T3" fmla="*/ 135 h 225"/>
                  <a:gd name="T4" fmla="*/ 96 w 179"/>
                  <a:gd name="T5" fmla="*/ 113 h 225"/>
                  <a:gd name="T6" fmla="*/ 48 w 179"/>
                  <a:gd name="T7" fmla="*/ 21 h 225"/>
                  <a:gd name="T8" fmla="*/ 15 w 179"/>
                  <a:gd name="T9" fmla="*/ 9 h 225"/>
                  <a:gd name="T10" fmla="*/ 1 w 179"/>
                  <a:gd name="T11" fmla="*/ 53 h 225"/>
                  <a:gd name="T12" fmla="*/ 8 w 179"/>
                  <a:gd name="T13" fmla="*/ 100 h 225"/>
                  <a:gd name="T14" fmla="*/ 29 w 179"/>
                  <a:gd name="T15" fmla="*/ 151 h 225"/>
                  <a:gd name="T16" fmla="*/ 179 w 179"/>
                  <a:gd name="T17" fmla="*/ 2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225">
                    <a:moveTo>
                      <a:pt x="179" y="204"/>
                    </a:moveTo>
                    <a:cubicBezTo>
                      <a:pt x="165" y="185"/>
                      <a:pt x="165" y="153"/>
                      <a:pt x="163" y="135"/>
                    </a:cubicBezTo>
                    <a:cubicBezTo>
                      <a:pt x="139" y="134"/>
                      <a:pt x="114" y="129"/>
                      <a:pt x="96" y="113"/>
                    </a:cubicBezTo>
                    <a:cubicBezTo>
                      <a:pt x="68" y="89"/>
                      <a:pt x="67" y="51"/>
                      <a:pt x="48" y="21"/>
                    </a:cubicBezTo>
                    <a:cubicBezTo>
                      <a:pt x="41" y="10"/>
                      <a:pt x="28" y="0"/>
                      <a:pt x="15" y="9"/>
                    </a:cubicBezTo>
                    <a:cubicBezTo>
                      <a:pt x="3" y="19"/>
                      <a:pt x="1" y="40"/>
                      <a:pt x="1" y="53"/>
                    </a:cubicBezTo>
                    <a:cubicBezTo>
                      <a:pt x="0" y="69"/>
                      <a:pt x="2" y="85"/>
                      <a:pt x="8" y="100"/>
                    </a:cubicBezTo>
                    <a:cubicBezTo>
                      <a:pt x="14" y="117"/>
                      <a:pt x="20" y="135"/>
                      <a:pt x="29" y="151"/>
                    </a:cubicBezTo>
                    <a:cubicBezTo>
                      <a:pt x="67" y="225"/>
                      <a:pt x="179" y="204"/>
                      <a:pt x="179" y="204"/>
                    </a:cubicBezTo>
                    <a:close/>
                  </a:path>
                </a:pathLst>
              </a:custGeom>
              <a:solidFill>
                <a:srgbClr val="C1EE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 name="iṣļïďe"/>
              <p:cNvSpPr/>
              <p:nvPr/>
            </p:nvSpPr>
            <p:spPr bwMode="auto">
              <a:xfrm>
                <a:off x="5543550" y="3267076"/>
                <a:ext cx="650875" cy="228600"/>
              </a:xfrm>
              <a:custGeom>
                <a:avLst/>
                <a:gdLst>
                  <a:gd name="T0" fmla="*/ 14 w 197"/>
                  <a:gd name="T1" fmla="*/ 1 h 69"/>
                  <a:gd name="T2" fmla="*/ 1 w 197"/>
                  <a:gd name="T3" fmla="*/ 12 h 69"/>
                  <a:gd name="T4" fmla="*/ 8 w 197"/>
                  <a:gd name="T5" fmla="*/ 23 h 69"/>
                  <a:gd name="T6" fmla="*/ 23 w 197"/>
                  <a:gd name="T7" fmla="*/ 25 h 69"/>
                  <a:gd name="T8" fmla="*/ 54 w 197"/>
                  <a:gd name="T9" fmla="*/ 21 h 69"/>
                  <a:gd name="T10" fmla="*/ 68 w 197"/>
                  <a:gd name="T11" fmla="*/ 17 h 69"/>
                  <a:gd name="T12" fmla="*/ 107 w 197"/>
                  <a:gd name="T13" fmla="*/ 6 h 69"/>
                  <a:gd name="T14" fmla="*/ 134 w 197"/>
                  <a:gd name="T15" fmla="*/ 6 h 69"/>
                  <a:gd name="T16" fmla="*/ 165 w 197"/>
                  <a:gd name="T17" fmla="*/ 22 h 69"/>
                  <a:gd name="T18" fmla="*/ 173 w 197"/>
                  <a:gd name="T19" fmla="*/ 30 h 69"/>
                  <a:gd name="T20" fmla="*/ 191 w 197"/>
                  <a:gd name="T21" fmla="*/ 58 h 69"/>
                  <a:gd name="T22" fmla="*/ 195 w 197"/>
                  <a:gd name="T23" fmla="*/ 66 h 69"/>
                  <a:gd name="T24" fmla="*/ 185 w 197"/>
                  <a:gd name="T25" fmla="*/ 45 h 69"/>
                  <a:gd name="T26" fmla="*/ 171 w 197"/>
                  <a:gd name="T27" fmla="*/ 24 h 69"/>
                  <a:gd name="T28" fmla="*/ 158 w 197"/>
                  <a:gd name="T29" fmla="*/ 13 h 69"/>
                  <a:gd name="T30" fmla="*/ 120 w 197"/>
                  <a:gd name="T31" fmla="*/ 1 h 69"/>
                  <a:gd name="T32" fmla="*/ 80 w 197"/>
                  <a:gd name="T33" fmla="*/ 9 h 69"/>
                  <a:gd name="T34" fmla="*/ 60 w 197"/>
                  <a:gd name="T35" fmla="*/ 16 h 69"/>
                  <a:gd name="T36" fmla="*/ 27 w 197"/>
                  <a:gd name="T37" fmla="*/ 21 h 69"/>
                  <a:gd name="T38" fmla="*/ 14 w 197"/>
                  <a:gd name="T39" fmla="*/ 21 h 69"/>
                  <a:gd name="T40" fmla="*/ 6 w 197"/>
                  <a:gd name="T41" fmla="*/ 8 h 69"/>
                  <a:gd name="T42" fmla="*/ 21 w 197"/>
                  <a:gd name="T43" fmla="*/ 2 h 69"/>
                  <a:gd name="T44" fmla="*/ 31 w 197"/>
                  <a:gd name="T45" fmla="*/ 7 h 69"/>
                  <a:gd name="T46" fmla="*/ 31 w 197"/>
                  <a:gd name="T47" fmla="*/ 11 h 69"/>
                  <a:gd name="T48" fmla="*/ 24 w 197"/>
                  <a:gd name="T49" fmla="*/ 17 h 69"/>
                  <a:gd name="T50" fmla="*/ 17 w 197"/>
                  <a:gd name="T51" fmla="*/ 13 h 69"/>
                  <a:gd name="T52" fmla="*/ 16 w 197"/>
                  <a:gd name="T53" fmla="*/ 11 h 69"/>
                  <a:gd name="T54" fmla="*/ 16 w 197"/>
                  <a:gd name="T55" fmla="*/ 11 h 69"/>
                  <a:gd name="T56" fmla="*/ 16 w 197"/>
                  <a:gd name="T57" fmla="*/ 13 h 69"/>
                  <a:gd name="T58" fmla="*/ 24 w 197"/>
                  <a:gd name="T59" fmla="*/ 18 h 69"/>
                  <a:gd name="T60" fmla="*/ 32 w 197"/>
                  <a:gd name="T61" fmla="*/ 11 h 69"/>
                  <a:gd name="T62" fmla="*/ 32 w 197"/>
                  <a:gd name="T63" fmla="*/ 6 h 69"/>
                  <a:gd name="T64" fmla="*/ 20 w 197"/>
                  <a:gd name="T6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69">
                    <a:moveTo>
                      <a:pt x="20" y="0"/>
                    </a:moveTo>
                    <a:cubicBezTo>
                      <a:pt x="18" y="0"/>
                      <a:pt x="16" y="0"/>
                      <a:pt x="14" y="1"/>
                    </a:cubicBezTo>
                    <a:cubicBezTo>
                      <a:pt x="11" y="2"/>
                      <a:pt x="7" y="3"/>
                      <a:pt x="4" y="6"/>
                    </a:cubicBezTo>
                    <a:cubicBezTo>
                      <a:pt x="3" y="8"/>
                      <a:pt x="2" y="10"/>
                      <a:pt x="1" y="12"/>
                    </a:cubicBezTo>
                    <a:cubicBezTo>
                      <a:pt x="0" y="14"/>
                      <a:pt x="1" y="17"/>
                      <a:pt x="2" y="19"/>
                    </a:cubicBezTo>
                    <a:cubicBezTo>
                      <a:pt x="3" y="21"/>
                      <a:pt x="6" y="22"/>
                      <a:pt x="8" y="23"/>
                    </a:cubicBezTo>
                    <a:cubicBezTo>
                      <a:pt x="10" y="23"/>
                      <a:pt x="12" y="24"/>
                      <a:pt x="14" y="24"/>
                    </a:cubicBezTo>
                    <a:cubicBezTo>
                      <a:pt x="17" y="25"/>
                      <a:pt x="20" y="25"/>
                      <a:pt x="23" y="25"/>
                    </a:cubicBezTo>
                    <a:cubicBezTo>
                      <a:pt x="24" y="25"/>
                      <a:pt x="26" y="25"/>
                      <a:pt x="27" y="25"/>
                    </a:cubicBezTo>
                    <a:cubicBezTo>
                      <a:pt x="36" y="24"/>
                      <a:pt x="45" y="23"/>
                      <a:pt x="54" y="21"/>
                    </a:cubicBezTo>
                    <a:cubicBezTo>
                      <a:pt x="56" y="21"/>
                      <a:pt x="59" y="20"/>
                      <a:pt x="61" y="20"/>
                    </a:cubicBezTo>
                    <a:cubicBezTo>
                      <a:pt x="68" y="17"/>
                      <a:pt x="68" y="17"/>
                      <a:pt x="68" y="17"/>
                    </a:cubicBezTo>
                    <a:cubicBezTo>
                      <a:pt x="72" y="16"/>
                      <a:pt x="76" y="14"/>
                      <a:pt x="81" y="13"/>
                    </a:cubicBezTo>
                    <a:cubicBezTo>
                      <a:pt x="90" y="10"/>
                      <a:pt x="99" y="7"/>
                      <a:pt x="107" y="6"/>
                    </a:cubicBezTo>
                    <a:cubicBezTo>
                      <a:pt x="112" y="5"/>
                      <a:pt x="116" y="5"/>
                      <a:pt x="121" y="5"/>
                    </a:cubicBezTo>
                    <a:cubicBezTo>
                      <a:pt x="125" y="5"/>
                      <a:pt x="129" y="5"/>
                      <a:pt x="134" y="6"/>
                    </a:cubicBezTo>
                    <a:cubicBezTo>
                      <a:pt x="142" y="8"/>
                      <a:pt x="150" y="11"/>
                      <a:pt x="156" y="15"/>
                    </a:cubicBezTo>
                    <a:cubicBezTo>
                      <a:pt x="159" y="17"/>
                      <a:pt x="163" y="19"/>
                      <a:pt x="165" y="22"/>
                    </a:cubicBezTo>
                    <a:cubicBezTo>
                      <a:pt x="166" y="23"/>
                      <a:pt x="168" y="25"/>
                      <a:pt x="169" y="26"/>
                    </a:cubicBezTo>
                    <a:cubicBezTo>
                      <a:pt x="170" y="27"/>
                      <a:pt x="171" y="29"/>
                      <a:pt x="173" y="30"/>
                    </a:cubicBezTo>
                    <a:cubicBezTo>
                      <a:pt x="177" y="35"/>
                      <a:pt x="180" y="41"/>
                      <a:pt x="183" y="45"/>
                    </a:cubicBezTo>
                    <a:cubicBezTo>
                      <a:pt x="186" y="50"/>
                      <a:pt x="189" y="55"/>
                      <a:pt x="191" y="58"/>
                    </a:cubicBezTo>
                    <a:cubicBezTo>
                      <a:pt x="194" y="65"/>
                      <a:pt x="197" y="69"/>
                      <a:pt x="197" y="69"/>
                    </a:cubicBezTo>
                    <a:cubicBezTo>
                      <a:pt x="197" y="69"/>
                      <a:pt x="196" y="68"/>
                      <a:pt x="195" y="66"/>
                    </a:cubicBezTo>
                    <a:cubicBezTo>
                      <a:pt x="194" y="64"/>
                      <a:pt x="193" y="61"/>
                      <a:pt x="191" y="58"/>
                    </a:cubicBezTo>
                    <a:cubicBezTo>
                      <a:pt x="190" y="54"/>
                      <a:pt x="187" y="50"/>
                      <a:pt x="185" y="45"/>
                    </a:cubicBezTo>
                    <a:cubicBezTo>
                      <a:pt x="182" y="40"/>
                      <a:pt x="179" y="34"/>
                      <a:pt x="174" y="29"/>
                    </a:cubicBezTo>
                    <a:cubicBezTo>
                      <a:pt x="173" y="27"/>
                      <a:pt x="172" y="26"/>
                      <a:pt x="171" y="24"/>
                    </a:cubicBezTo>
                    <a:cubicBezTo>
                      <a:pt x="170" y="23"/>
                      <a:pt x="168" y="22"/>
                      <a:pt x="167" y="20"/>
                    </a:cubicBezTo>
                    <a:cubicBezTo>
                      <a:pt x="164" y="17"/>
                      <a:pt x="161" y="15"/>
                      <a:pt x="158" y="13"/>
                    </a:cubicBezTo>
                    <a:cubicBezTo>
                      <a:pt x="151" y="8"/>
                      <a:pt x="143" y="4"/>
                      <a:pt x="134" y="2"/>
                    </a:cubicBezTo>
                    <a:cubicBezTo>
                      <a:pt x="130" y="1"/>
                      <a:pt x="125" y="1"/>
                      <a:pt x="120" y="1"/>
                    </a:cubicBezTo>
                    <a:cubicBezTo>
                      <a:pt x="116" y="1"/>
                      <a:pt x="111" y="1"/>
                      <a:pt x="107" y="2"/>
                    </a:cubicBezTo>
                    <a:cubicBezTo>
                      <a:pt x="98" y="4"/>
                      <a:pt x="89" y="6"/>
                      <a:pt x="80" y="9"/>
                    </a:cubicBezTo>
                    <a:cubicBezTo>
                      <a:pt x="75" y="11"/>
                      <a:pt x="71" y="12"/>
                      <a:pt x="66" y="14"/>
                    </a:cubicBezTo>
                    <a:cubicBezTo>
                      <a:pt x="60" y="16"/>
                      <a:pt x="60" y="16"/>
                      <a:pt x="60" y="16"/>
                    </a:cubicBezTo>
                    <a:cubicBezTo>
                      <a:pt x="58" y="17"/>
                      <a:pt x="56" y="17"/>
                      <a:pt x="53" y="18"/>
                    </a:cubicBezTo>
                    <a:cubicBezTo>
                      <a:pt x="45" y="20"/>
                      <a:pt x="36" y="21"/>
                      <a:pt x="27" y="21"/>
                    </a:cubicBezTo>
                    <a:cubicBezTo>
                      <a:pt x="25" y="21"/>
                      <a:pt x="24" y="21"/>
                      <a:pt x="22" y="21"/>
                    </a:cubicBezTo>
                    <a:cubicBezTo>
                      <a:pt x="20" y="21"/>
                      <a:pt x="17" y="21"/>
                      <a:pt x="14" y="21"/>
                    </a:cubicBezTo>
                    <a:cubicBezTo>
                      <a:pt x="11" y="20"/>
                      <a:pt x="6" y="19"/>
                      <a:pt x="4" y="17"/>
                    </a:cubicBezTo>
                    <a:cubicBezTo>
                      <a:pt x="2" y="14"/>
                      <a:pt x="4" y="10"/>
                      <a:pt x="6" y="8"/>
                    </a:cubicBezTo>
                    <a:cubicBezTo>
                      <a:pt x="8" y="5"/>
                      <a:pt x="11" y="4"/>
                      <a:pt x="15" y="3"/>
                    </a:cubicBezTo>
                    <a:cubicBezTo>
                      <a:pt x="17" y="2"/>
                      <a:pt x="19" y="2"/>
                      <a:pt x="21" y="2"/>
                    </a:cubicBezTo>
                    <a:cubicBezTo>
                      <a:pt x="22" y="2"/>
                      <a:pt x="23" y="2"/>
                      <a:pt x="24" y="2"/>
                    </a:cubicBezTo>
                    <a:cubicBezTo>
                      <a:pt x="27" y="3"/>
                      <a:pt x="30" y="4"/>
                      <a:pt x="31" y="7"/>
                    </a:cubicBezTo>
                    <a:cubicBezTo>
                      <a:pt x="31" y="7"/>
                      <a:pt x="31" y="8"/>
                      <a:pt x="31" y="9"/>
                    </a:cubicBezTo>
                    <a:cubicBezTo>
                      <a:pt x="31" y="9"/>
                      <a:pt x="31" y="10"/>
                      <a:pt x="31" y="11"/>
                    </a:cubicBezTo>
                    <a:cubicBezTo>
                      <a:pt x="31" y="12"/>
                      <a:pt x="30" y="13"/>
                      <a:pt x="30" y="14"/>
                    </a:cubicBezTo>
                    <a:cubicBezTo>
                      <a:pt x="28" y="16"/>
                      <a:pt x="26" y="17"/>
                      <a:pt x="24" y="17"/>
                    </a:cubicBezTo>
                    <a:cubicBezTo>
                      <a:pt x="24" y="17"/>
                      <a:pt x="23" y="17"/>
                      <a:pt x="23" y="17"/>
                    </a:cubicBezTo>
                    <a:cubicBezTo>
                      <a:pt x="20" y="17"/>
                      <a:pt x="17" y="15"/>
                      <a:pt x="17" y="13"/>
                    </a:cubicBezTo>
                    <a:cubicBezTo>
                      <a:pt x="17" y="13"/>
                      <a:pt x="16" y="12"/>
                      <a:pt x="16" y="12"/>
                    </a:cubicBezTo>
                    <a:cubicBezTo>
                      <a:pt x="16" y="12"/>
                      <a:pt x="16" y="11"/>
                      <a:pt x="16" y="11"/>
                    </a:cubicBezTo>
                    <a:cubicBezTo>
                      <a:pt x="16" y="10"/>
                      <a:pt x="16" y="10"/>
                      <a:pt x="16" y="10"/>
                    </a:cubicBezTo>
                    <a:cubicBezTo>
                      <a:pt x="16" y="10"/>
                      <a:pt x="16" y="10"/>
                      <a:pt x="16" y="11"/>
                    </a:cubicBezTo>
                    <a:cubicBezTo>
                      <a:pt x="16" y="11"/>
                      <a:pt x="16" y="12"/>
                      <a:pt x="16" y="12"/>
                    </a:cubicBezTo>
                    <a:cubicBezTo>
                      <a:pt x="16" y="12"/>
                      <a:pt x="16" y="13"/>
                      <a:pt x="16" y="13"/>
                    </a:cubicBezTo>
                    <a:cubicBezTo>
                      <a:pt x="17" y="15"/>
                      <a:pt x="19" y="18"/>
                      <a:pt x="23" y="18"/>
                    </a:cubicBezTo>
                    <a:cubicBezTo>
                      <a:pt x="23" y="18"/>
                      <a:pt x="24" y="18"/>
                      <a:pt x="24" y="18"/>
                    </a:cubicBezTo>
                    <a:cubicBezTo>
                      <a:pt x="26" y="17"/>
                      <a:pt x="29" y="16"/>
                      <a:pt x="30" y="14"/>
                    </a:cubicBezTo>
                    <a:cubicBezTo>
                      <a:pt x="31" y="13"/>
                      <a:pt x="32" y="12"/>
                      <a:pt x="32" y="11"/>
                    </a:cubicBezTo>
                    <a:cubicBezTo>
                      <a:pt x="32" y="10"/>
                      <a:pt x="32" y="9"/>
                      <a:pt x="32" y="9"/>
                    </a:cubicBezTo>
                    <a:cubicBezTo>
                      <a:pt x="32" y="8"/>
                      <a:pt x="32" y="7"/>
                      <a:pt x="32" y="6"/>
                    </a:cubicBezTo>
                    <a:cubicBezTo>
                      <a:pt x="31" y="3"/>
                      <a:pt x="28" y="1"/>
                      <a:pt x="24" y="1"/>
                    </a:cubicBezTo>
                    <a:cubicBezTo>
                      <a:pt x="23" y="0"/>
                      <a:pt x="22" y="0"/>
                      <a:pt x="20"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 name="îṥḻiḓê"/>
              <p:cNvSpPr/>
              <p:nvPr/>
            </p:nvSpPr>
            <p:spPr bwMode="auto">
              <a:xfrm>
                <a:off x="6280150" y="3241676"/>
                <a:ext cx="488950" cy="273050"/>
              </a:xfrm>
              <a:custGeom>
                <a:avLst/>
                <a:gdLst>
                  <a:gd name="T0" fmla="*/ 128 w 148"/>
                  <a:gd name="T1" fmla="*/ 0 h 83"/>
                  <a:gd name="T2" fmla="*/ 118 w 148"/>
                  <a:gd name="T3" fmla="*/ 6 h 83"/>
                  <a:gd name="T4" fmla="*/ 126 w 148"/>
                  <a:gd name="T5" fmla="*/ 13 h 83"/>
                  <a:gd name="T6" fmla="*/ 134 w 148"/>
                  <a:gd name="T7" fmla="*/ 9 h 83"/>
                  <a:gd name="T8" fmla="*/ 134 w 148"/>
                  <a:gd name="T9" fmla="*/ 9 h 83"/>
                  <a:gd name="T10" fmla="*/ 130 w 148"/>
                  <a:gd name="T11" fmla="*/ 7 h 83"/>
                  <a:gd name="T12" fmla="*/ 124 w 148"/>
                  <a:gd name="T13" fmla="*/ 6 h 83"/>
                  <a:gd name="T14" fmla="*/ 129 w 148"/>
                  <a:gd name="T15" fmla="*/ 7 h 83"/>
                  <a:gd name="T16" fmla="*/ 134 w 148"/>
                  <a:gd name="T17" fmla="*/ 9 h 83"/>
                  <a:gd name="T18" fmla="*/ 127 w 148"/>
                  <a:gd name="T19" fmla="*/ 12 h 83"/>
                  <a:gd name="T20" fmla="*/ 120 w 148"/>
                  <a:gd name="T21" fmla="*/ 6 h 83"/>
                  <a:gd name="T22" fmla="*/ 128 w 148"/>
                  <a:gd name="T23" fmla="*/ 2 h 83"/>
                  <a:gd name="T24" fmla="*/ 136 w 148"/>
                  <a:gd name="T25" fmla="*/ 2 h 83"/>
                  <a:gd name="T26" fmla="*/ 145 w 148"/>
                  <a:gd name="T27" fmla="*/ 10 h 83"/>
                  <a:gd name="T28" fmla="*/ 134 w 148"/>
                  <a:gd name="T29" fmla="*/ 18 h 83"/>
                  <a:gd name="T30" fmla="*/ 130 w 148"/>
                  <a:gd name="T31" fmla="*/ 19 h 83"/>
                  <a:gd name="T32" fmla="*/ 127 w 148"/>
                  <a:gd name="T33" fmla="*/ 18 h 83"/>
                  <a:gd name="T34" fmla="*/ 98 w 148"/>
                  <a:gd name="T35" fmla="*/ 8 h 83"/>
                  <a:gd name="T36" fmla="*/ 90 w 148"/>
                  <a:gd name="T37" fmla="*/ 5 h 83"/>
                  <a:gd name="T38" fmla="*/ 73 w 148"/>
                  <a:gd name="T39" fmla="*/ 4 h 83"/>
                  <a:gd name="T40" fmla="*/ 50 w 148"/>
                  <a:gd name="T41" fmla="*/ 7 h 83"/>
                  <a:gd name="T42" fmla="*/ 43 w 148"/>
                  <a:gd name="T43" fmla="*/ 10 h 83"/>
                  <a:gd name="T44" fmla="*/ 24 w 148"/>
                  <a:gd name="T45" fmla="*/ 25 h 83"/>
                  <a:gd name="T46" fmla="*/ 8 w 148"/>
                  <a:gd name="T47" fmla="*/ 52 h 83"/>
                  <a:gd name="T48" fmla="*/ 0 w 148"/>
                  <a:gd name="T49" fmla="*/ 83 h 83"/>
                  <a:gd name="T50" fmla="*/ 9 w 148"/>
                  <a:gd name="T51" fmla="*/ 53 h 83"/>
                  <a:gd name="T52" fmla="*/ 27 w 148"/>
                  <a:gd name="T53" fmla="*/ 27 h 83"/>
                  <a:gd name="T54" fmla="*/ 45 w 148"/>
                  <a:gd name="T55" fmla="*/ 13 h 83"/>
                  <a:gd name="T56" fmla="*/ 52 w 148"/>
                  <a:gd name="T57" fmla="*/ 10 h 83"/>
                  <a:gd name="T58" fmla="*/ 72 w 148"/>
                  <a:gd name="T59" fmla="*/ 7 h 83"/>
                  <a:gd name="T60" fmla="*/ 89 w 148"/>
                  <a:gd name="T61" fmla="*/ 9 h 83"/>
                  <a:gd name="T62" fmla="*/ 97 w 148"/>
                  <a:gd name="T63" fmla="*/ 11 h 83"/>
                  <a:gd name="T64" fmla="*/ 127 w 148"/>
                  <a:gd name="T65" fmla="*/ 22 h 83"/>
                  <a:gd name="T66" fmla="*/ 130 w 148"/>
                  <a:gd name="T67" fmla="*/ 22 h 83"/>
                  <a:gd name="T68" fmla="*/ 135 w 148"/>
                  <a:gd name="T69" fmla="*/ 21 h 83"/>
                  <a:gd name="T70" fmla="*/ 148 w 148"/>
                  <a:gd name="T71" fmla="*/ 11 h 83"/>
                  <a:gd name="T72" fmla="*/ 136 w 148"/>
                  <a:gd name="T7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83">
                    <a:moveTo>
                      <a:pt x="131" y="0"/>
                    </a:moveTo>
                    <a:cubicBezTo>
                      <a:pt x="130" y="0"/>
                      <a:pt x="129" y="0"/>
                      <a:pt x="128" y="0"/>
                    </a:cubicBezTo>
                    <a:cubicBezTo>
                      <a:pt x="125" y="0"/>
                      <a:pt x="122" y="0"/>
                      <a:pt x="120" y="2"/>
                    </a:cubicBezTo>
                    <a:cubicBezTo>
                      <a:pt x="119" y="3"/>
                      <a:pt x="118" y="5"/>
                      <a:pt x="118" y="6"/>
                    </a:cubicBezTo>
                    <a:cubicBezTo>
                      <a:pt x="118" y="8"/>
                      <a:pt x="119" y="9"/>
                      <a:pt x="120" y="10"/>
                    </a:cubicBezTo>
                    <a:cubicBezTo>
                      <a:pt x="121" y="12"/>
                      <a:pt x="124" y="13"/>
                      <a:pt x="126" y="13"/>
                    </a:cubicBezTo>
                    <a:cubicBezTo>
                      <a:pt x="127" y="13"/>
                      <a:pt x="127" y="13"/>
                      <a:pt x="127" y="13"/>
                    </a:cubicBezTo>
                    <a:cubicBezTo>
                      <a:pt x="130" y="13"/>
                      <a:pt x="133" y="11"/>
                      <a:pt x="134" y="9"/>
                    </a:cubicBezTo>
                    <a:cubicBezTo>
                      <a:pt x="135" y="9"/>
                      <a:pt x="135" y="9"/>
                      <a:pt x="135" y="9"/>
                    </a:cubicBezTo>
                    <a:cubicBezTo>
                      <a:pt x="134" y="9"/>
                      <a:pt x="134" y="9"/>
                      <a:pt x="134" y="9"/>
                    </a:cubicBezTo>
                    <a:cubicBezTo>
                      <a:pt x="134" y="8"/>
                      <a:pt x="133" y="8"/>
                      <a:pt x="132" y="8"/>
                    </a:cubicBezTo>
                    <a:cubicBezTo>
                      <a:pt x="131" y="7"/>
                      <a:pt x="130" y="7"/>
                      <a:pt x="130" y="7"/>
                    </a:cubicBezTo>
                    <a:cubicBezTo>
                      <a:pt x="127" y="6"/>
                      <a:pt x="127" y="6"/>
                      <a:pt x="127" y="6"/>
                    </a:cubicBezTo>
                    <a:cubicBezTo>
                      <a:pt x="126" y="6"/>
                      <a:pt x="125" y="6"/>
                      <a:pt x="124" y="6"/>
                    </a:cubicBezTo>
                    <a:cubicBezTo>
                      <a:pt x="125" y="6"/>
                      <a:pt x="126" y="6"/>
                      <a:pt x="127" y="7"/>
                    </a:cubicBezTo>
                    <a:cubicBezTo>
                      <a:pt x="129" y="7"/>
                      <a:pt x="129" y="7"/>
                      <a:pt x="129" y="7"/>
                    </a:cubicBezTo>
                    <a:cubicBezTo>
                      <a:pt x="130" y="8"/>
                      <a:pt x="131" y="8"/>
                      <a:pt x="132" y="8"/>
                    </a:cubicBezTo>
                    <a:cubicBezTo>
                      <a:pt x="132" y="8"/>
                      <a:pt x="133" y="9"/>
                      <a:pt x="134" y="9"/>
                    </a:cubicBezTo>
                    <a:cubicBezTo>
                      <a:pt x="132" y="11"/>
                      <a:pt x="130" y="12"/>
                      <a:pt x="127" y="12"/>
                    </a:cubicBezTo>
                    <a:cubicBezTo>
                      <a:pt x="127" y="12"/>
                      <a:pt x="127" y="12"/>
                      <a:pt x="127" y="12"/>
                    </a:cubicBezTo>
                    <a:cubicBezTo>
                      <a:pt x="124" y="12"/>
                      <a:pt x="122" y="11"/>
                      <a:pt x="121" y="9"/>
                    </a:cubicBezTo>
                    <a:cubicBezTo>
                      <a:pt x="120" y="8"/>
                      <a:pt x="120" y="7"/>
                      <a:pt x="120" y="6"/>
                    </a:cubicBezTo>
                    <a:cubicBezTo>
                      <a:pt x="120" y="5"/>
                      <a:pt x="120" y="4"/>
                      <a:pt x="121" y="4"/>
                    </a:cubicBezTo>
                    <a:cubicBezTo>
                      <a:pt x="123" y="3"/>
                      <a:pt x="125" y="2"/>
                      <a:pt x="128" y="2"/>
                    </a:cubicBezTo>
                    <a:cubicBezTo>
                      <a:pt x="128" y="2"/>
                      <a:pt x="129" y="2"/>
                      <a:pt x="129" y="2"/>
                    </a:cubicBezTo>
                    <a:cubicBezTo>
                      <a:pt x="131" y="2"/>
                      <a:pt x="134" y="2"/>
                      <a:pt x="136" y="2"/>
                    </a:cubicBezTo>
                    <a:cubicBezTo>
                      <a:pt x="138" y="3"/>
                      <a:pt x="140" y="4"/>
                      <a:pt x="142" y="5"/>
                    </a:cubicBezTo>
                    <a:cubicBezTo>
                      <a:pt x="144" y="6"/>
                      <a:pt x="145" y="8"/>
                      <a:pt x="145" y="10"/>
                    </a:cubicBezTo>
                    <a:cubicBezTo>
                      <a:pt x="144" y="12"/>
                      <a:pt x="143" y="14"/>
                      <a:pt x="141" y="15"/>
                    </a:cubicBezTo>
                    <a:cubicBezTo>
                      <a:pt x="139" y="17"/>
                      <a:pt x="137" y="18"/>
                      <a:pt x="134" y="18"/>
                    </a:cubicBezTo>
                    <a:cubicBezTo>
                      <a:pt x="133" y="18"/>
                      <a:pt x="132" y="18"/>
                      <a:pt x="131" y="18"/>
                    </a:cubicBezTo>
                    <a:cubicBezTo>
                      <a:pt x="130" y="19"/>
                      <a:pt x="130" y="19"/>
                      <a:pt x="130" y="19"/>
                    </a:cubicBezTo>
                    <a:cubicBezTo>
                      <a:pt x="129" y="18"/>
                      <a:pt x="129" y="18"/>
                      <a:pt x="129" y="18"/>
                    </a:cubicBezTo>
                    <a:cubicBezTo>
                      <a:pt x="127" y="18"/>
                      <a:pt x="127" y="18"/>
                      <a:pt x="127" y="18"/>
                    </a:cubicBezTo>
                    <a:cubicBezTo>
                      <a:pt x="122" y="18"/>
                      <a:pt x="117" y="16"/>
                      <a:pt x="113" y="14"/>
                    </a:cubicBezTo>
                    <a:cubicBezTo>
                      <a:pt x="108" y="12"/>
                      <a:pt x="103" y="9"/>
                      <a:pt x="98" y="8"/>
                    </a:cubicBezTo>
                    <a:cubicBezTo>
                      <a:pt x="97" y="7"/>
                      <a:pt x="95" y="7"/>
                      <a:pt x="94" y="6"/>
                    </a:cubicBezTo>
                    <a:cubicBezTo>
                      <a:pt x="90" y="5"/>
                      <a:pt x="90" y="5"/>
                      <a:pt x="90" y="5"/>
                    </a:cubicBezTo>
                    <a:cubicBezTo>
                      <a:pt x="88" y="5"/>
                      <a:pt x="85" y="4"/>
                      <a:pt x="82" y="4"/>
                    </a:cubicBezTo>
                    <a:cubicBezTo>
                      <a:pt x="79" y="4"/>
                      <a:pt x="76" y="4"/>
                      <a:pt x="73" y="4"/>
                    </a:cubicBezTo>
                    <a:cubicBezTo>
                      <a:pt x="71" y="4"/>
                      <a:pt x="69" y="4"/>
                      <a:pt x="66" y="4"/>
                    </a:cubicBezTo>
                    <a:cubicBezTo>
                      <a:pt x="61" y="4"/>
                      <a:pt x="56" y="5"/>
                      <a:pt x="50" y="7"/>
                    </a:cubicBezTo>
                    <a:cubicBezTo>
                      <a:pt x="47" y="8"/>
                      <a:pt x="47" y="8"/>
                      <a:pt x="47" y="8"/>
                    </a:cubicBezTo>
                    <a:cubicBezTo>
                      <a:pt x="43" y="10"/>
                      <a:pt x="43" y="10"/>
                      <a:pt x="43" y="10"/>
                    </a:cubicBezTo>
                    <a:cubicBezTo>
                      <a:pt x="41" y="11"/>
                      <a:pt x="38" y="13"/>
                      <a:pt x="36" y="14"/>
                    </a:cubicBezTo>
                    <a:cubicBezTo>
                      <a:pt x="32" y="17"/>
                      <a:pt x="28" y="21"/>
                      <a:pt x="24" y="25"/>
                    </a:cubicBezTo>
                    <a:cubicBezTo>
                      <a:pt x="21" y="29"/>
                      <a:pt x="18" y="34"/>
                      <a:pt x="15" y="38"/>
                    </a:cubicBezTo>
                    <a:cubicBezTo>
                      <a:pt x="12" y="43"/>
                      <a:pt x="10" y="47"/>
                      <a:pt x="8" y="52"/>
                    </a:cubicBezTo>
                    <a:cubicBezTo>
                      <a:pt x="5" y="57"/>
                      <a:pt x="4" y="62"/>
                      <a:pt x="3" y="67"/>
                    </a:cubicBezTo>
                    <a:cubicBezTo>
                      <a:pt x="1" y="72"/>
                      <a:pt x="1" y="77"/>
                      <a:pt x="0" y="83"/>
                    </a:cubicBezTo>
                    <a:cubicBezTo>
                      <a:pt x="1" y="77"/>
                      <a:pt x="2" y="72"/>
                      <a:pt x="4" y="67"/>
                    </a:cubicBezTo>
                    <a:cubicBezTo>
                      <a:pt x="5" y="62"/>
                      <a:pt x="7" y="58"/>
                      <a:pt x="9" y="53"/>
                    </a:cubicBezTo>
                    <a:cubicBezTo>
                      <a:pt x="12" y="48"/>
                      <a:pt x="14" y="44"/>
                      <a:pt x="17" y="39"/>
                    </a:cubicBezTo>
                    <a:cubicBezTo>
                      <a:pt x="20" y="35"/>
                      <a:pt x="23" y="31"/>
                      <a:pt x="27" y="27"/>
                    </a:cubicBezTo>
                    <a:cubicBezTo>
                      <a:pt x="30" y="24"/>
                      <a:pt x="34" y="20"/>
                      <a:pt x="38" y="17"/>
                    </a:cubicBezTo>
                    <a:cubicBezTo>
                      <a:pt x="40" y="16"/>
                      <a:pt x="42" y="14"/>
                      <a:pt x="45" y="13"/>
                    </a:cubicBezTo>
                    <a:cubicBezTo>
                      <a:pt x="48" y="12"/>
                      <a:pt x="48" y="12"/>
                      <a:pt x="48" y="12"/>
                    </a:cubicBezTo>
                    <a:cubicBezTo>
                      <a:pt x="52" y="10"/>
                      <a:pt x="52" y="10"/>
                      <a:pt x="52" y="10"/>
                    </a:cubicBezTo>
                    <a:cubicBezTo>
                      <a:pt x="56" y="9"/>
                      <a:pt x="61" y="8"/>
                      <a:pt x="67" y="8"/>
                    </a:cubicBezTo>
                    <a:cubicBezTo>
                      <a:pt x="68" y="7"/>
                      <a:pt x="70" y="7"/>
                      <a:pt x="72" y="7"/>
                    </a:cubicBezTo>
                    <a:cubicBezTo>
                      <a:pt x="76" y="7"/>
                      <a:pt x="79" y="8"/>
                      <a:pt x="82" y="8"/>
                    </a:cubicBezTo>
                    <a:cubicBezTo>
                      <a:pt x="84" y="8"/>
                      <a:pt x="87" y="9"/>
                      <a:pt x="89" y="9"/>
                    </a:cubicBezTo>
                    <a:cubicBezTo>
                      <a:pt x="93" y="10"/>
                      <a:pt x="93" y="10"/>
                      <a:pt x="93" y="10"/>
                    </a:cubicBezTo>
                    <a:cubicBezTo>
                      <a:pt x="94" y="10"/>
                      <a:pt x="96" y="11"/>
                      <a:pt x="97" y="11"/>
                    </a:cubicBezTo>
                    <a:cubicBezTo>
                      <a:pt x="101" y="13"/>
                      <a:pt x="106" y="15"/>
                      <a:pt x="111" y="17"/>
                    </a:cubicBezTo>
                    <a:cubicBezTo>
                      <a:pt x="116" y="19"/>
                      <a:pt x="121" y="21"/>
                      <a:pt x="127" y="22"/>
                    </a:cubicBezTo>
                    <a:cubicBezTo>
                      <a:pt x="129" y="22"/>
                      <a:pt x="129" y="22"/>
                      <a:pt x="129" y="22"/>
                    </a:cubicBezTo>
                    <a:cubicBezTo>
                      <a:pt x="130" y="22"/>
                      <a:pt x="130" y="22"/>
                      <a:pt x="130" y="22"/>
                    </a:cubicBezTo>
                    <a:cubicBezTo>
                      <a:pt x="131" y="22"/>
                      <a:pt x="131" y="22"/>
                      <a:pt x="131" y="22"/>
                    </a:cubicBezTo>
                    <a:cubicBezTo>
                      <a:pt x="132" y="22"/>
                      <a:pt x="133" y="22"/>
                      <a:pt x="135" y="21"/>
                    </a:cubicBezTo>
                    <a:cubicBezTo>
                      <a:pt x="138" y="21"/>
                      <a:pt x="140" y="20"/>
                      <a:pt x="143" y="18"/>
                    </a:cubicBezTo>
                    <a:cubicBezTo>
                      <a:pt x="145" y="16"/>
                      <a:pt x="147" y="14"/>
                      <a:pt x="148" y="11"/>
                    </a:cubicBezTo>
                    <a:cubicBezTo>
                      <a:pt x="148" y="8"/>
                      <a:pt x="146" y="4"/>
                      <a:pt x="144" y="3"/>
                    </a:cubicBezTo>
                    <a:cubicBezTo>
                      <a:pt x="141" y="1"/>
                      <a:pt x="139" y="0"/>
                      <a:pt x="136" y="0"/>
                    </a:cubicBezTo>
                    <a:cubicBezTo>
                      <a:pt x="134" y="0"/>
                      <a:pt x="132" y="0"/>
                      <a:pt x="131"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 name="ïṣ1îḍê"/>
              <p:cNvSpPr/>
              <p:nvPr/>
            </p:nvSpPr>
            <p:spPr bwMode="auto">
              <a:xfrm>
                <a:off x="5237163" y="3327401"/>
                <a:ext cx="889000" cy="490538"/>
              </a:xfrm>
              <a:custGeom>
                <a:avLst/>
                <a:gdLst>
                  <a:gd name="T0" fmla="*/ 10 w 269"/>
                  <a:gd name="T1" fmla="*/ 0 h 149"/>
                  <a:gd name="T2" fmla="*/ 8 w 269"/>
                  <a:gd name="T3" fmla="*/ 1 h 149"/>
                  <a:gd name="T4" fmla="*/ 4 w 269"/>
                  <a:gd name="T5" fmla="*/ 3 h 149"/>
                  <a:gd name="T6" fmla="*/ 0 w 269"/>
                  <a:gd name="T7" fmla="*/ 13 h 149"/>
                  <a:gd name="T8" fmla="*/ 16 w 269"/>
                  <a:gd name="T9" fmla="*/ 34 h 149"/>
                  <a:gd name="T10" fmla="*/ 22 w 269"/>
                  <a:gd name="T11" fmla="*/ 33 h 149"/>
                  <a:gd name="T12" fmla="*/ 27 w 269"/>
                  <a:gd name="T13" fmla="*/ 25 h 149"/>
                  <a:gd name="T14" fmla="*/ 17 w 269"/>
                  <a:gd name="T15" fmla="*/ 17 h 149"/>
                  <a:gd name="T16" fmla="*/ 14 w 269"/>
                  <a:gd name="T17" fmla="*/ 18 h 149"/>
                  <a:gd name="T18" fmla="*/ 13 w 269"/>
                  <a:gd name="T19" fmla="*/ 24 h 149"/>
                  <a:gd name="T20" fmla="*/ 13 w 269"/>
                  <a:gd name="T21" fmla="*/ 24 h 149"/>
                  <a:gd name="T22" fmla="*/ 17 w 269"/>
                  <a:gd name="T23" fmla="*/ 17 h 149"/>
                  <a:gd name="T24" fmla="*/ 23 w 269"/>
                  <a:gd name="T25" fmla="*/ 21 h 149"/>
                  <a:gd name="T26" fmla="*/ 26 w 269"/>
                  <a:gd name="T27" fmla="*/ 29 h 149"/>
                  <a:gd name="T28" fmla="*/ 17 w 269"/>
                  <a:gd name="T29" fmla="*/ 33 h 149"/>
                  <a:gd name="T30" fmla="*/ 6 w 269"/>
                  <a:gd name="T31" fmla="*/ 26 h 149"/>
                  <a:gd name="T32" fmla="*/ 5 w 269"/>
                  <a:gd name="T33" fmla="*/ 6 h 149"/>
                  <a:gd name="T34" fmla="*/ 7 w 269"/>
                  <a:gd name="T35" fmla="*/ 4 h 149"/>
                  <a:gd name="T36" fmla="*/ 10 w 269"/>
                  <a:gd name="T37" fmla="*/ 3 h 149"/>
                  <a:gd name="T38" fmla="*/ 15 w 269"/>
                  <a:gd name="T39" fmla="*/ 2 h 149"/>
                  <a:gd name="T40" fmla="*/ 37 w 269"/>
                  <a:gd name="T41" fmla="*/ 20 h 149"/>
                  <a:gd name="T42" fmla="*/ 59 w 269"/>
                  <a:gd name="T43" fmla="*/ 73 h 149"/>
                  <a:gd name="T44" fmla="*/ 111 w 269"/>
                  <a:gd name="T45" fmla="*/ 136 h 149"/>
                  <a:gd name="T46" fmla="*/ 157 w 269"/>
                  <a:gd name="T47" fmla="*/ 149 h 149"/>
                  <a:gd name="T48" fmla="*/ 177 w 269"/>
                  <a:gd name="T49" fmla="*/ 147 h 149"/>
                  <a:gd name="T50" fmla="*/ 217 w 269"/>
                  <a:gd name="T51" fmla="*/ 132 h 149"/>
                  <a:gd name="T52" fmla="*/ 240 w 269"/>
                  <a:gd name="T53" fmla="*/ 117 h 149"/>
                  <a:gd name="T54" fmla="*/ 256 w 269"/>
                  <a:gd name="T55" fmla="*/ 103 h 149"/>
                  <a:gd name="T56" fmla="*/ 262 w 269"/>
                  <a:gd name="T57" fmla="*/ 97 h 149"/>
                  <a:gd name="T58" fmla="*/ 269 w 269"/>
                  <a:gd name="T59" fmla="*/ 89 h 149"/>
                  <a:gd name="T60" fmla="*/ 261 w 269"/>
                  <a:gd name="T61" fmla="*/ 96 h 149"/>
                  <a:gd name="T62" fmla="*/ 256 w 269"/>
                  <a:gd name="T63" fmla="*/ 102 h 149"/>
                  <a:gd name="T64" fmla="*/ 239 w 269"/>
                  <a:gd name="T65" fmla="*/ 116 h 149"/>
                  <a:gd name="T66" fmla="*/ 216 w 269"/>
                  <a:gd name="T67" fmla="*/ 130 h 149"/>
                  <a:gd name="T68" fmla="*/ 176 w 269"/>
                  <a:gd name="T69" fmla="*/ 144 h 149"/>
                  <a:gd name="T70" fmla="*/ 158 w 269"/>
                  <a:gd name="T71" fmla="*/ 146 h 149"/>
                  <a:gd name="T72" fmla="*/ 113 w 269"/>
                  <a:gd name="T73" fmla="*/ 132 h 149"/>
                  <a:gd name="T74" fmla="*/ 62 w 269"/>
                  <a:gd name="T75" fmla="*/ 72 h 149"/>
                  <a:gd name="T76" fmla="*/ 28 w 269"/>
                  <a:gd name="T77" fmla="*/ 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9" h="149">
                    <a:moveTo>
                      <a:pt x="15" y="0"/>
                    </a:moveTo>
                    <a:cubicBezTo>
                      <a:pt x="13" y="0"/>
                      <a:pt x="12" y="0"/>
                      <a:pt x="10" y="0"/>
                    </a:cubicBezTo>
                    <a:cubicBezTo>
                      <a:pt x="9" y="0"/>
                      <a:pt x="9" y="0"/>
                      <a:pt x="9" y="0"/>
                    </a:cubicBezTo>
                    <a:cubicBezTo>
                      <a:pt x="9" y="1"/>
                      <a:pt x="9" y="1"/>
                      <a:pt x="8" y="1"/>
                    </a:cubicBezTo>
                    <a:cubicBezTo>
                      <a:pt x="8" y="1"/>
                      <a:pt x="7" y="1"/>
                      <a:pt x="6" y="2"/>
                    </a:cubicBezTo>
                    <a:cubicBezTo>
                      <a:pt x="4" y="3"/>
                      <a:pt x="4" y="3"/>
                      <a:pt x="4" y="3"/>
                    </a:cubicBezTo>
                    <a:cubicBezTo>
                      <a:pt x="4" y="4"/>
                      <a:pt x="3" y="4"/>
                      <a:pt x="3" y="5"/>
                    </a:cubicBezTo>
                    <a:cubicBezTo>
                      <a:pt x="1" y="7"/>
                      <a:pt x="0" y="10"/>
                      <a:pt x="0" y="13"/>
                    </a:cubicBezTo>
                    <a:cubicBezTo>
                      <a:pt x="0" y="18"/>
                      <a:pt x="2" y="23"/>
                      <a:pt x="4" y="27"/>
                    </a:cubicBezTo>
                    <a:cubicBezTo>
                      <a:pt x="7" y="32"/>
                      <a:pt x="11" y="34"/>
                      <a:pt x="16" y="34"/>
                    </a:cubicBezTo>
                    <a:cubicBezTo>
                      <a:pt x="16" y="34"/>
                      <a:pt x="16" y="34"/>
                      <a:pt x="17" y="34"/>
                    </a:cubicBezTo>
                    <a:cubicBezTo>
                      <a:pt x="19" y="34"/>
                      <a:pt x="20" y="34"/>
                      <a:pt x="22" y="33"/>
                    </a:cubicBezTo>
                    <a:cubicBezTo>
                      <a:pt x="24" y="33"/>
                      <a:pt x="26" y="32"/>
                      <a:pt x="27" y="30"/>
                    </a:cubicBezTo>
                    <a:cubicBezTo>
                      <a:pt x="28" y="28"/>
                      <a:pt x="27" y="26"/>
                      <a:pt x="27" y="25"/>
                    </a:cubicBezTo>
                    <a:cubicBezTo>
                      <a:pt x="26" y="23"/>
                      <a:pt x="25" y="22"/>
                      <a:pt x="24" y="21"/>
                    </a:cubicBezTo>
                    <a:cubicBezTo>
                      <a:pt x="22" y="18"/>
                      <a:pt x="19" y="17"/>
                      <a:pt x="17" y="17"/>
                    </a:cubicBezTo>
                    <a:cubicBezTo>
                      <a:pt x="17" y="17"/>
                      <a:pt x="17" y="17"/>
                      <a:pt x="17" y="17"/>
                    </a:cubicBezTo>
                    <a:cubicBezTo>
                      <a:pt x="16" y="17"/>
                      <a:pt x="15" y="17"/>
                      <a:pt x="14" y="18"/>
                    </a:cubicBezTo>
                    <a:cubicBezTo>
                      <a:pt x="13" y="19"/>
                      <a:pt x="13" y="20"/>
                      <a:pt x="13" y="21"/>
                    </a:cubicBezTo>
                    <a:cubicBezTo>
                      <a:pt x="13" y="22"/>
                      <a:pt x="13" y="23"/>
                      <a:pt x="13" y="24"/>
                    </a:cubicBezTo>
                    <a:cubicBezTo>
                      <a:pt x="13" y="25"/>
                      <a:pt x="13" y="25"/>
                      <a:pt x="13" y="25"/>
                    </a:cubicBezTo>
                    <a:cubicBezTo>
                      <a:pt x="13" y="25"/>
                      <a:pt x="13" y="25"/>
                      <a:pt x="13" y="24"/>
                    </a:cubicBezTo>
                    <a:cubicBezTo>
                      <a:pt x="13" y="23"/>
                      <a:pt x="13" y="22"/>
                      <a:pt x="13" y="21"/>
                    </a:cubicBezTo>
                    <a:cubicBezTo>
                      <a:pt x="13" y="19"/>
                      <a:pt x="14" y="17"/>
                      <a:pt x="17" y="17"/>
                    </a:cubicBezTo>
                    <a:cubicBezTo>
                      <a:pt x="17" y="17"/>
                      <a:pt x="17" y="17"/>
                      <a:pt x="17" y="17"/>
                    </a:cubicBezTo>
                    <a:cubicBezTo>
                      <a:pt x="19" y="17"/>
                      <a:pt x="22" y="19"/>
                      <a:pt x="23" y="21"/>
                    </a:cubicBezTo>
                    <a:cubicBezTo>
                      <a:pt x="24" y="22"/>
                      <a:pt x="25" y="23"/>
                      <a:pt x="26" y="25"/>
                    </a:cubicBezTo>
                    <a:cubicBezTo>
                      <a:pt x="26" y="26"/>
                      <a:pt x="27" y="28"/>
                      <a:pt x="26" y="29"/>
                    </a:cubicBezTo>
                    <a:cubicBezTo>
                      <a:pt x="25" y="31"/>
                      <a:pt x="23" y="32"/>
                      <a:pt x="22" y="32"/>
                    </a:cubicBezTo>
                    <a:cubicBezTo>
                      <a:pt x="20" y="33"/>
                      <a:pt x="19" y="33"/>
                      <a:pt x="17" y="33"/>
                    </a:cubicBezTo>
                    <a:cubicBezTo>
                      <a:pt x="17" y="33"/>
                      <a:pt x="16" y="33"/>
                      <a:pt x="16" y="33"/>
                    </a:cubicBezTo>
                    <a:cubicBezTo>
                      <a:pt x="12" y="33"/>
                      <a:pt x="8" y="30"/>
                      <a:pt x="6" y="26"/>
                    </a:cubicBezTo>
                    <a:cubicBezTo>
                      <a:pt x="4" y="23"/>
                      <a:pt x="2" y="18"/>
                      <a:pt x="3" y="13"/>
                    </a:cubicBezTo>
                    <a:cubicBezTo>
                      <a:pt x="3" y="11"/>
                      <a:pt x="4" y="8"/>
                      <a:pt x="5" y="6"/>
                    </a:cubicBezTo>
                    <a:cubicBezTo>
                      <a:pt x="5" y="6"/>
                      <a:pt x="6" y="5"/>
                      <a:pt x="6" y="5"/>
                    </a:cubicBezTo>
                    <a:cubicBezTo>
                      <a:pt x="7" y="5"/>
                      <a:pt x="7" y="4"/>
                      <a:pt x="7" y="4"/>
                    </a:cubicBezTo>
                    <a:cubicBezTo>
                      <a:pt x="8" y="4"/>
                      <a:pt x="9" y="4"/>
                      <a:pt x="9" y="3"/>
                    </a:cubicBezTo>
                    <a:cubicBezTo>
                      <a:pt x="10" y="3"/>
                      <a:pt x="10" y="3"/>
                      <a:pt x="10" y="3"/>
                    </a:cubicBezTo>
                    <a:cubicBezTo>
                      <a:pt x="11" y="3"/>
                      <a:pt x="11" y="3"/>
                      <a:pt x="11" y="3"/>
                    </a:cubicBezTo>
                    <a:cubicBezTo>
                      <a:pt x="12" y="2"/>
                      <a:pt x="13" y="2"/>
                      <a:pt x="15" y="2"/>
                    </a:cubicBezTo>
                    <a:cubicBezTo>
                      <a:pt x="18" y="2"/>
                      <a:pt x="22" y="4"/>
                      <a:pt x="26" y="6"/>
                    </a:cubicBezTo>
                    <a:cubicBezTo>
                      <a:pt x="30" y="10"/>
                      <a:pt x="34" y="14"/>
                      <a:pt x="37" y="20"/>
                    </a:cubicBezTo>
                    <a:cubicBezTo>
                      <a:pt x="40" y="25"/>
                      <a:pt x="43" y="30"/>
                      <a:pt x="46" y="36"/>
                    </a:cubicBezTo>
                    <a:cubicBezTo>
                      <a:pt x="51" y="48"/>
                      <a:pt x="55" y="60"/>
                      <a:pt x="59" y="73"/>
                    </a:cubicBezTo>
                    <a:cubicBezTo>
                      <a:pt x="64" y="86"/>
                      <a:pt x="71" y="98"/>
                      <a:pt x="80" y="109"/>
                    </a:cubicBezTo>
                    <a:cubicBezTo>
                      <a:pt x="89" y="119"/>
                      <a:pt x="99" y="129"/>
                      <a:pt x="111" y="136"/>
                    </a:cubicBezTo>
                    <a:cubicBezTo>
                      <a:pt x="123" y="143"/>
                      <a:pt x="136" y="147"/>
                      <a:pt x="149" y="148"/>
                    </a:cubicBezTo>
                    <a:cubicBezTo>
                      <a:pt x="152" y="149"/>
                      <a:pt x="155" y="149"/>
                      <a:pt x="157" y="149"/>
                    </a:cubicBezTo>
                    <a:cubicBezTo>
                      <a:pt x="161" y="149"/>
                      <a:pt x="165" y="149"/>
                      <a:pt x="168" y="148"/>
                    </a:cubicBezTo>
                    <a:cubicBezTo>
                      <a:pt x="171" y="148"/>
                      <a:pt x="174" y="147"/>
                      <a:pt x="177" y="147"/>
                    </a:cubicBezTo>
                    <a:cubicBezTo>
                      <a:pt x="180" y="146"/>
                      <a:pt x="183" y="146"/>
                      <a:pt x="186" y="145"/>
                    </a:cubicBezTo>
                    <a:cubicBezTo>
                      <a:pt x="197" y="141"/>
                      <a:pt x="208" y="137"/>
                      <a:pt x="217" y="132"/>
                    </a:cubicBezTo>
                    <a:cubicBezTo>
                      <a:pt x="221" y="130"/>
                      <a:pt x="226" y="127"/>
                      <a:pt x="229" y="125"/>
                    </a:cubicBezTo>
                    <a:cubicBezTo>
                      <a:pt x="233" y="122"/>
                      <a:pt x="237" y="120"/>
                      <a:pt x="240" y="117"/>
                    </a:cubicBezTo>
                    <a:cubicBezTo>
                      <a:pt x="243" y="114"/>
                      <a:pt x="246" y="112"/>
                      <a:pt x="249" y="109"/>
                    </a:cubicBezTo>
                    <a:cubicBezTo>
                      <a:pt x="252" y="107"/>
                      <a:pt x="254" y="105"/>
                      <a:pt x="256" y="103"/>
                    </a:cubicBezTo>
                    <a:cubicBezTo>
                      <a:pt x="257" y="102"/>
                      <a:pt x="258" y="101"/>
                      <a:pt x="259" y="100"/>
                    </a:cubicBezTo>
                    <a:cubicBezTo>
                      <a:pt x="260" y="99"/>
                      <a:pt x="261" y="98"/>
                      <a:pt x="262" y="97"/>
                    </a:cubicBezTo>
                    <a:cubicBezTo>
                      <a:pt x="263" y="95"/>
                      <a:pt x="265" y="94"/>
                      <a:pt x="266" y="92"/>
                    </a:cubicBezTo>
                    <a:cubicBezTo>
                      <a:pt x="268" y="90"/>
                      <a:pt x="269" y="89"/>
                      <a:pt x="269" y="89"/>
                    </a:cubicBezTo>
                    <a:cubicBezTo>
                      <a:pt x="269" y="89"/>
                      <a:pt x="268" y="90"/>
                      <a:pt x="266" y="92"/>
                    </a:cubicBezTo>
                    <a:cubicBezTo>
                      <a:pt x="264" y="93"/>
                      <a:pt x="263" y="95"/>
                      <a:pt x="261" y="96"/>
                    </a:cubicBezTo>
                    <a:cubicBezTo>
                      <a:pt x="261" y="97"/>
                      <a:pt x="260" y="98"/>
                      <a:pt x="259" y="99"/>
                    </a:cubicBezTo>
                    <a:cubicBezTo>
                      <a:pt x="258" y="100"/>
                      <a:pt x="257" y="101"/>
                      <a:pt x="256" y="102"/>
                    </a:cubicBezTo>
                    <a:cubicBezTo>
                      <a:pt x="254" y="104"/>
                      <a:pt x="251" y="106"/>
                      <a:pt x="248" y="109"/>
                    </a:cubicBezTo>
                    <a:cubicBezTo>
                      <a:pt x="246" y="111"/>
                      <a:pt x="243" y="113"/>
                      <a:pt x="239" y="116"/>
                    </a:cubicBezTo>
                    <a:cubicBezTo>
                      <a:pt x="236" y="118"/>
                      <a:pt x="232" y="120"/>
                      <a:pt x="228" y="123"/>
                    </a:cubicBezTo>
                    <a:cubicBezTo>
                      <a:pt x="224" y="126"/>
                      <a:pt x="220" y="128"/>
                      <a:pt x="216" y="130"/>
                    </a:cubicBezTo>
                    <a:cubicBezTo>
                      <a:pt x="207" y="135"/>
                      <a:pt x="196" y="139"/>
                      <a:pt x="185" y="142"/>
                    </a:cubicBezTo>
                    <a:cubicBezTo>
                      <a:pt x="182" y="143"/>
                      <a:pt x="179" y="143"/>
                      <a:pt x="176" y="144"/>
                    </a:cubicBezTo>
                    <a:cubicBezTo>
                      <a:pt x="174" y="144"/>
                      <a:pt x="171" y="145"/>
                      <a:pt x="168" y="145"/>
                    </a:cubicBezTo>
                    <a:cubicBezTo>
                      <a:pt x="164" y="145"/>
                      <a:pt x="161" y="146"/>
                      <a:pt x="158" y="146"/>
                    </a:cubicBezTo>
                    <a:cubicBezTo>
                      <a:pt x="155" y="146"/>
                      <a:pt x="152" y="145"/>
                      <a:pt x="149" y="145"/>
                    </a:cubicBezTo>
                    <a:cubicBezTo>
                      <a:pt x="137" y="144"/>
                      <a:pt x="124" y="139"/>
                      <a:pt x="113" y="132"/>
                    </a:cubicBezTo>
                    <a:cubicBezTo>
                      <a:pt x="101" y="126"/>
                      <a:pt x="91" y="117"/>
                      <a:pt x="83" y="106"/>
                    </a:cubicBezTo>
                    <a:cubicBezTo>
                      <a:pt x="74" y="96"/>
                      <a:pt x="67" y="84"/>
                      <a:pt x="62" y="72"/>
                    </a:cubicBezTo>
                    <a:cubicBezTo>
                      <a:pt x="58" y="59"/>
                      <a:pt x="54" y="47"/>
                      <a:pt x="49" y="35"/>
                    </a:cubicBezTo>
                    <a:cubicBezTo>
                      <a:pt x="44" y="23"/>
                      <a:pt x="38" y="12"/>
                      <a:pt x="28" y="4"/>
                    </a:cubicBezTo>
                    <a:cubicBezTo>
                      <a:pt x="24" y="1"/>
                      <a:pt x="19" y="0"/>
                      <a:pt x="15"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2" name="ïṩḷíḓe"/>
              <p:cNvSpPr/>
              <p:nvPr/>
            </p:nvSpPr>
            <p:spPr bwMode="auto">
              <a:xfrm>
                <a:off x="5438775" y="3379788"/>
                <a:ext cx="596900" cy="388938"/>
              </a:xfrm>
              <a:custGeom>
                <a:avLst/>
                <a:gdLst>
                  <a:gd name="T0" fmla="*/ 0 w 181"/>
                  <a:gd name="T1" fmla="*/ 0 h 118"/>
                  <a:gd name="T2" fmla="*/ 1 w 181"/>
                  <a:gd name="T3" fmla="*/ 11 h 118"/>
                  <a:gd name="T4" fmla="*/ 3 w 181"/>
                  <a:gd name="T5" fmla="*/ 23 h 118"/>
                  <a:gd name="T6" fmla="*/ 7 w 181"/>
                  <a:gd name="T7" fmla="*/ 39 h 118"/>
                  <a:gd name="T8" fmla="*/ 14 w 181"/>
                  <a:gd name="T9" fmla="*/ 57 h 118"/>
                  <a:gd name="T10" fmla="*/ 16 w 181"/>
                  <a:gd name="T11" fmla="*/ 62 h 118"/>
                  <a:gd name="T12" fmla="*/ 19 w 181"/>
                  <a:gd name="T13" fmla="*/ 67 h 118"/>
                  <a:gd name="T14" fmla="*/ 25 w 181"/>
                  <a:gd name="T15" fmla="*/ 76 h 118"/>
                  <a:gd name="T16" fmla="*/ 32 w 181"/>
                  <a:gd name="T17" fmla="*/ 85 h 118"/>
                  <a:gd name="T18" fmla="*/ 40 w 181"/>
                  <a:gd name="T19" fmla="*/ 94 h 118"/>
                  <a:gd name="T20" fmla="*/ 44 w 181"/>
                  <a:gd name="T21" fmla="*/ 98 h 118"/>
                  <a:gd name="T22" fmla="*/ 49 w 181"/>
                  <a:gd name="T23" fmla="*/ 102 h 118"/>
                  <a:gd name="T24" fmla="*/ 59 w 181"/>
                  <a:gd name="T25" fmla="*/ 108 h 118"/>
                  <a:gd name="T26" fmla="*/ 82 w 181"/>
                  <a:gd name="T27" fmla="*/ 116 h 118"/>
                  <a:gd name="T28" fmla="*/ 102 w 181"/>
                  <a:gd name="T29" fmla="*/ 118 h 118"/>
                  <a:gd name="T30" fmla="*/ 106 w 181"/>
                  <a:gd name="T31" fmla="*/ 118 h 118"/>
                  <a:gd name="T32" fmla="*/ 111 w 181"/>
                  <a:gd name="T33" fmla="*/ 118 h 118"/>
                  <a:gd name="T34" fmla="*/ 117 w 181"/>
                  <a:gd name="T35" fmla="*/ 117 h 118"/>
                  <a:gd name="T36" fmla="*/ 127 w 181"/>
                  <a:gd name="T37" fmla="*/ 115 h 118"/>
                  <a:gd name="T38" fmla="*/ 146 w 181"/>
                  <a:gd name="T39" fmla="*/ 110 h 118"/>
                  <a:gd name="T40" fmla="*/ 161 w 181"/>
                  <a:gd name="T41" fmla="*/ 103 h 118"/>
                  <a:gd name="T42" fmla="*/ 172 w 181"/>
                  <a:gd name="T43" fmla="*/ 97 h 118"/>
                  <a:gd name="T44" fmla="*/ 179 w 181"/>
                  <a:gd name="T45" fmla="*/ 93 h 118"/>
                  <a:gd name="T46" fmla="*/ 181 w 181"/>
                  <a:gd name="T47" fmla="*/ 91 h 118"/>
                  <a:gd name="T48" fmla="*/ 179 w 181"/>
                  <a:gd name="T49" fmla="*/ 93 h 118"/>
                  <a:gd name="T50" fmla="*/ 172 w 181"/>
                  <a:gd name="T51" fmla="*/ 97 h 118"/>
                  <a:gd name="T52" fmla="*/ 160 w 181"/>
                  <a:gd name="T53" fmla="*/ 102 h 118"/>
                  <a:gd name="T54" fmla="*/ 145 w 181"/>
                  <a:gd name="T55" fmla="*/ 108 h 118"/>
                  <a:gd name="T56" fmla="*/ 127 w 181"/>
                  <a:gd name="T57" fmla="*/ 113 h 118"/>
                  <a:gd name="T58" fmla="*/ 116 w 181"/>
                  <a:gd name="T59" fmla="*/ 114 h 118"/>
                  <a:gd name="T60" fmla="*/ 111 w 181"/>
                  <a:gd name="T61" fmla="*/ 114 h 118"/>
                  <a:gd name="T62" fmla="*/ 106 w 181"/>
                  <a:gd name="T63" fmla="*/ 115 h 118"/>
                  <a:gd name="T64" fmla="*/ 103 w 181"/>
                  <a:gd name="T65" fmla="*/ 115 h 118"/>
                  <a:gd name="T66" fmla="*/ 83 w 181"/>
                  <a:gd name="T67" fmla="*/ 112 h 118"/>
                  <a:gd name="T68" fmla="*/ 61 w 181"/>
                  <a:gd name="T69" fmla="*/ 104 h 118"/>
                  <a:gd name="T70" fmla="*/ 51 w 181"/>
                  <a:gd name="T71" fmla="*/ 98 h 118"/>
                  <a:gd name="T72" fmla="*/ 43 w 181"/>
                  <a:gd name="T73" fmla="*/ 91 h 118"/>
                  <a:gd name="T74" fmla="*/ 34 w 181"/>
                  <a:gd name="T75" fmla="*/ 83 h 118"/>
                  <a:gd name="T76" fmla="*/ 27 w 181"/>
                  <a:gd name="T77" fmla="*/ 74 h 118"/>
                  <a:gd name="T78" fmla="*/ 21 w 181"/>
                  <a:gd name="T79" fmla="*/ 65 h 118"/>
                  <a:gd name="T80" fmla="*/ 19 w 181"/>
                  <a:gd name="T81" fmla="*/ 61 h 118"/>
                  <a:gd name="T82" fmla="*/ 16 w 181"/>
                  <a:gd name="T83" fmla="*/ 56 h 118"/>
                  <a:gd name="T84" fmla="*/ 9 w 181"/>
                  <a:gd name="T85" fmla="*/ 38 h 118"/>
                  <a:gd name="T86" fmla="*/ 6 w 181"/>
                  <a:gd name="T87" fmla="*/ 30 h 118"/>
                  <a:gd name="T88" fmla="*/ 4 w 181"/>
                  <a:gd name="T89" fmla="*/ 23 h 118"/>
                  <a:gd name="T90" fmla="*/ 2 w 181"/>
                  <a:gd name="T91" fmla="*/ 11 h 118"/>
                  <a:gd name="T92" fmla="*/ 0 w 181"/>
                  <a:gd name="T9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18">
                    <a:moveTo>
                      <a:pt x="0" y="0"/>
                    </a:moveTo>
                    <a:cubicBezTo>
                      <a:pt x="0" y="0"/>
                      <a:pt x="0" y="4"/>
                      <a:pt x="1" y="11"/>
                    </a:cubicBezTo>
                    <a:cubicBezTo>
                      <a:pt x="1" y="14"/>
                      <a:pt x="2" y="18"/>
                      <a:pt x="3" y="23"/>
                    </a:cubicBezTo>
                    <a:cubicBezTo>
                      <a:pt x="4" y="28"/>
                      <a:pt x="5" y="33"/>
                      <a:pt x="7" y="39"/>
                    </a:cubicBezTo>
                    <a:cubicBezTo>
                      <a:pt x="9" y="45"/>
                      <a:pt x="11" y="51"/>
                      <a:pt x="14" y="57"/>
                    </a:cubicBezTo>
                    <a:cubicBezTo>
                      <a:pt x="14" y="59"/>
                      <a:pt x="15" y="60"/>
                      <a:pt x="16" y="62"/>
                    </a:cubicBezTo>
                    <a:cubicBezTo>
                      <a:pt x="17" y="64"/>
                      <a:pt x="18" y="65"/>
                      <a:pt x="19" y="67"/>
                    </a:cubicBezTo>
                    <a:cubicBezTo>
                      <a:pt x="20" y="70"/>
                      <a:pt x="22" y="73"/>
                      <a:pt x="25" y="76"/>
                    </a:cubicBezTo>
                    <a:cubicBezTo>
                      <a:pt x="27" y="79"/>
                      <a:pt x="29" y="82"/>
                      <a:pt x="32" y="85"/>
                    </a:cubicBezTo>
                    <a:cubicBezTo>
                      <a:pt x="34" y="88"/>
                      <a:pt x="37" y="91"/>
                      <a:pt x="40" y="94"/>
                    </a:cubicBezTo>
                    <a:cubicBezTo>
                      <a:pt x="41" y="95"/>
                      <a:pt x="43" y="96"/>
                      <a:pt x="44" y="98"/>
                    </a:cubicBezTo>
                    <a:cubicBezTo>
                      <a:pt x="46" y="99"/>
                      <a:pt x="47" y="100"/>
                      <a:pt x="49" y="102"/>
                    </a:cubicBezTo>
                    <a:cubicBezTo>
                      <a:pt x="53" y="104"/>
                      <a:pt x="56" y="106"/>
                      <a:pt x="59" y="108"/>
                    </a:cubicBezTo>
                    <a:cubicBezTo>
                      <a:pt x="67" y="112"/>
                      <a:pt x="75" y="114"/>
                      <a:pt x="82" y="116"/>
                    </a:cubicBezTo>
                    <a:cubicBezTo>
                      <a:pt x="89" y="117"/>
                      <a:pt x="96" y="118"/>
                      <a:pt x="102" y="118"/>
                    </a:cubicBezTo>
                    <a:cubicBezTo>
                      <a:pt x="103" y="118"/>
                      <a:pt x="104" y="118"/>
                      <a:pt x="106" y="118"/>
                    </a:cubicBezTo>
                    <a:cubicBezTo>
                      <a:pt x="108" y="118"/>
                      <a:pt x="109" y="118"/>
                      <a:pt x="111" y="118"/>
                    </a:cubicBezTo>
                    <a:cubicBezTo>
                      <a:pt x="113" y="118"/>
                      <a:pt x="115" y="117"/>
                      <a:pt x="117" y="117"/>
                    </a:cubicBezTo>
                    <a:cubicBezTo>
                      <a:pt x="120" y="117"/>
                      <a:pt x="124" y="116"/>
                      <a:pt x="127" y="115"/>
                    </a:cubicBezTo>
                    <a:cubicBezTo>
                      <a:pt x="134" y="114"/>
                      <a:pt x="140" y="112"/>
                      <a:pt x="146" y="110"/>
                    </a:cubicBezTo>
                    <a:cubicBezTo>
                      <a:pt x="152" y="108"/>
                      <a:pt x="157" y="106"/>
                      <a:pt x="161" y="103"/>
                    </a:cubicBezTo>
                    <a:cubicBezTo>
                      <a:pt x="165" y="101"/>
                      <a:pt x="169" y="99"/>
                      <a:pt x="172" y="97"/>
                    </a:cubicBezTo>
                    <a:cubicBezTo>
                      <a:pt x="175" y="96"/>
                      <a:pt x="177" y="94"/>
                      <a:pt x="179" y="93"/>
                    </a:cubicBezTo>
                    <a:cubicBezTo>
                      <a:pt x="180" y="92"/>
                      <a:pt x="181" y="91"/>
                      <a:pt x="181" y="91"/>
                    </a:cubicBezTo>
                    <a:cubicBezTo>
                      <a:pt x="181" y="91"/>
                      <a:pt x="180" y="92"/>
                      <a:pt x="179" y="93"/>
                    </a:cubicBezTo>
                    <a:cubicBezTo>
                      <a:pt x="177" y="94"/>
                      <a:pt x="175" y="95"/>
                      <a:pt x="172" y="97"/>
                    </a:cubicBezTo>
                    <a:cubicBezTo>
                      <a:pt x="168" y="98"/>
                      <a:pt x="165" y="100"/>
                      <a:pt x="160" y="102"/>
                    </a:cubicBezTo>
                    <a:cubicBezTo>
                      <a:pt x="156" y="104"/>
                      <a:pt x="151" y="106"/>
                      <a:pt x="145" y="108"/>
                    </a:cubicBezTo>
                    <a:cubicBezTo>
                      <a:pt x="140" y="110"/>
                      <a:pt x="133" y="111"/>
                      <a:pt x="127" y="113"/>
                    </a:cubicBezTo>
                    <a:cubicBezTo>
                      <a:pt x="123" y="113"/>
                      <a:pt x="120" y="114"/>
                      <a:pt x="116" y="114"/>
                    </a:cubicBezTo>
                    <a:cubicBezTo>
                      <a:pt x="115" y="114"/>
                      <a:pt x="113" y="114"/>
                      <a:pt x="111" y="114"/>
                    </a:cubicBezTo>
                    <a:cubicBezTo>
                      <a:pt x="109" y="115"/>
                      <a:pt x="107" y="114"/>
                      <a:pt x="106" y="115"/>
                    </a:cubicBezTo>
                    <a:cubicBezTo>
                      <a:pt x="105" y="115"/>
                      <a:pt x="104" y="115"/>
                      <a:pt x="103" y="115"/>
                    </a:cubicBezTo>
                    <a:cubicBezTo>
                      <a:pt x="96" y="115"/>
                      <a:pt x="90" y="114"/>
                      <a:pt x="83" y="112"/>
                    </a:cubicBezTo>
                    <a:cubicBezTo>
                      <a:pt x="76" y="111"/>
                      <a:pt x="68" y="108"/>
                      <a:pt x="61" y="104"/>
                    </a:cubicBezTo>
                    <a:cubicBezTo>
                      <a:pt x="58" y="103"/>
                      <a:pt x="55" y="101"/>
                      <a:pt x="51" y="98"/>
                    </a:cubicBezTo>
                    <a:cubicBezTo>
                      <a:pt x="48" y="96"/>
                      <a:pt x="45" y="93"/>
                      <a:pt x="43" y="91"/>
                    </a:cubicBezTo>
                    <a:cubicBezTo>
                      <a:pt x="40" y="88"/>
                      <a:pt x="37" y="85"/>
                      <a:pt x="34" y="83"/>
                    </a:cubicBezTo>
                    <a:cubicBezTo>
                      <a:pt x="32" y="80"/>
                      <a:pt x="30" y="77"/>
                      <a:pt x="27" y="74"/>
                    </a:cubicBezTo>
                    <a:cubicBezTo>
                      <a:pt x="25" y="71"/>
                      <a:pt x="23" y="68"/>
                      <a:pt x="21" y="65"/>
                    </a:cubicBezTo>
                    <a:cubicBezTo>
                      <a:pt x="20" y="64"/>
                      <a:pt x="19" y="62"/>
                      <a:pt x="19" y="61"/>
                    </a:cubicBezTo>
                    <a:cubicBezTo>
                      <a:pt x="18" y="59"/>
                      <a:pt x="17" y="58"/>
                      <a:pt x="16" y="56"/>
                    </a:cubicBezTo>
                    <a:cubicBezTo>
                      <a:pt x="13" y="50"/>
                      <a:pt x="11" y="44"/>
                      <a:pt x="9" y="38"/>
                    </a:cubicBezTo>
                    <a:cubicBezTo>
                      <a:pt x="8" y="36"/>
                      <a:pt x="7" y="33"/>
                      <a:pt x="6" y="30"/>
                    </a:cubicBezTo>
                    <a:cubicBezTo>
                      <a:pt x="6" y="28"/>
                      <a:pt x="5" y="25"/>
                      <a:pt x="4" y="23"/>
                    </a:cubicBezTo>
                    <a:cubicBezTo>
                      <a:pt x="3" y="18"/>
                      <a:pt x="2" y="14"/>
                      <a:pt x="2" y="11"/>
                    </a:cubicBezTo>
                    <a:cubicBezTo>
                      <a:pt x="1" y="4"/>
                      <a:pt x="0" y="0"/>
                      <a:pt x="0"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3" name="îŝľîde"/>
              <p:cNvSpPr/>
              <p:nvPr/>
            </p:nvSpPr>
            <p:spPr bwMode="auto">
              <a:xfrm>
                <a:off x="5313363" y="3544888"/>
                <a:ext cx="561975" cy="288925"/>
              </a:xfrm>
              <a:custGeom>
                <a:avLst/>
                <a:gdLst>
                  <a:gd name="T0" fmla="*/ 0 w 170"/>
                  <a:gd name="T1" fmla="*/ 0 h 88"/>
                  <a:gd name="T2" fmla="*/ 5 w 170"/>
                  <a:gd name="T3" fmla="*/ 7 h 88"/>
                  <a:gd name="T4" fmla="*/ 20 w 170"/>
                  <a:gd name="T5" fmla="*/ 25 h 88"/>
                  <a:gd name="T6" fmla="*/ 30 w 170"/>
                  <a:gd name="T7" fmla="*/ 37 h 88"/>
                  <a:gd name="T8" fmla="*/ 41 w 170"/>
                  <a:gd name="T9" fmla="*/ 50 h 88"/>
                  <a:gd name="T10" fmla="*/ 70 w 170"/>
                  <a:gd name="T11" fmla="*/ 74 h 88"/>
                  <a:gd name="T12" fmla="*/ 88 w 170"/>
                  <a:gd name="T13" fmla="*/ 83 h 88"/>
                  <a:gd name="T14" fmla="*/ 106 w 170"/>
                  <a:gd name="T15" fmla="*/ 87 h 88"/>
                  <a:gd name="T16" fmla="*/ 118 w 170"/>
                  <a:gd name="T17" fmla="*/ 88 h 88"/>
                  <a:gd name="T18" fmla="*/ 123 w 170"/>
                  <a:gd name="T19" fmla="*/ 88 h 88"/>
                  <a:gd name="T20" fmla="*/ 139 w 170"/>
                  <a:gd name="T21" fmla="*/ 88 h 88"/>
                  <a:gd name="T22" fmla="*/ 152 w 170"/>
                  <a:gd name="T23" fmla="*/ 86 h 88"/>
                  <a:gd name="T24" fmla="*/ 162 w 170"/>
                  <a:gd name="T25" fmla="*/ 85 h 88"/>
                  <a:gd name="T26" fmla="*/ 168 w 170"/>
                  <a:gd name="T27" fmla="*/ 83 h 88"/>
                  <a:gd name="T28" fmla="*/ 170 w 170"/>
                  <a:gd name="T29" fmla="*/ 82 h 88"/>
                  <a:gd name="T30" fmla="*/ 168 w 170"/>
                  <a:gd name="T31" fmla="*/ 83 h 88"/>
                  <a:gd name="T32" fmla="*/ 162 w 170"/>
                  <a:gd name="T33" fmla="*/ 84 h 88"/>
                  <a:gd name="T34" fmla="*/ 152 w 170"/>
                  <a:gd name="T35" fmla="*/ 85 h 88"/>
                  <a:gd name="T36" fmla="*/ 139 w 170"/>
                  <a:gd name="T37" fmla="*/ 85 h 88"/>
                  <a:gd name="T38" fmla="*/ 138 w 170"/>
                  <a:gd name="T39" fmla="*/ 85 h 88"/>
                  <a:gd name="T40" fmla="*/ 123 w 170"/>
                  <a:gd name="T41" fmla="*/ 85 h 88"/>
                  <a:gd name="T42" fmla="*/ 115 w 170"/>
                  <a:gd name="T43" fmla="*/ 85 h 88"/>
                  <a:gd name="T44" fmla="*/ 106 w 170"/>
                  <a:gd name="T45" fmla="*/ 84 h 88"/>
                  <a:gd name="T46" fmla="*/ 89 w 170"/>
                  <a:gd name="T47" fmla="*/ 79 h 88"/>
                  <a:gd name="T48" fmla="*/ 72 w 170"/>
                  <a:gd name="T49" fmla="*/ 71 h 88"/>
                  <a:gd name="T50" fmla="*/ 44 w 170"/>
                  <a:gd name="T51" fmla="*/ 48 h 88"/>
                  <a:gd name="T52" fmla="*/ 32 w 170"/>
                  <a:gd name="T53" fmla="*/ 35 h 88"/>
                  <a:gd name="T54" fmla="*/ 22 w 170"/>
                  <a:gd name="T55" fmla="*/ 24 h 88"/>
                  <a:gd name="T56" fmla="*/ 6 w 170"/>
                  <a:gd name="T57" fmla="*/ 7 h 88"/>
                  <a:gd name="T58" fmla="*/ 0 w 17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0" h="88">
                    <a:moveTo>
                      <a:pt x="0" y="0"/>
                    </a:moveTo>
                    <a:cubicBezTo>
                      <a:pt x="0" y="0"/>
                      <a:pt x="2" y="3"/>
                      <a:pt x="5" y="7"/>
                    </a:cubicBezTo>
                    <a:cubicBezTo>
                      <a:pt x="9" y="12"/>
                      <a:pt x="14" y="18"/>
                      <a:pt x="20" y="25"/>
                    </a:cubicBezTo>
                    <a:cubicBezTo>
                      <a:pt x="23" y="29"/>
                      <a:pt x="26" y="33"/>
                      <a:pt x="30" y="37"/>
                    </a:cubicBezTo>
                    <a:cubicBezTo>
                      <a:pt x="33" y="41"/>
                      <a:pt x="37" y="46"/>
                      <a:pt x="41" y="50"/>
                    </a:cubicBezTo>
                    <a:cubicBezTo>
                      <a:pt x="50" y="59"/>
                      <a:pt x="59" y="67"/>
                      <a:pt x="70" y="74"/>
                    </a:cubicBezTo>
                    <a:cubicBezTo>
                      <a:pt x="76" y="78"/>
                      <a:pt x="82" y="80"/>
                      <a:pt x="88" y="83"/>
                    </a:cubicBezTo>
                    <a:cubicBezTo>
                      <a:pt x="94" y="85"/>
                      <a:pt x="100" y="86"/>
                      <a:pt x="106" y="87"/>
                    </a:cubicBezTo>
                    <a:cubicBezTo>
                      <a:pt x="110" y="88"/>
                      <a:pt x="114" y="88"/>
                      <a:pt x="118" y="88"/>
                    </a:cubicBezTo>
                    <a:cubicBezTo>
                      <a:pt x="119" y="88"/>
                      <a:pt x="121" y="88"/>
                      <a:pt x="123" y="88"/>
                    </a:cubicBezTo>
                    <a:cubicBezTo>
                      <a:pt x="129" y="88"/>
                      <a:pt x="134" y="88"/>
                      <a:pt x="139" y="88"/>
                    </a:cubicBezTo>
                    <a:cubicBezTo>
                      <a:pt x="143" y="87"/>
                      <a:pt x="148" y="87"/>
                      <a:pt x="152" y="86"/>
                    </a:cubicBezTo>
                    <a:cubicBezTo>
                      <a:pt x="156" y="86"/>
                      <a:pt x="159" y="85"/>
                      <a:pt x="162" y="85"/>
                    </a:cubicBezTo>
                    <a:cubicBezTo>
                      <a:pt x="164" y="84"/>
                      <a:pt x="166" y="83"/>
                      <a:pt x="168" y="83"/>
                    </a:cubicBezTo>
                    <a:cubicBezTo>
                      <a:pt x="169" y="82"/>
                      <a:pt x="170" y="82"/>
                      <a:pt x="170" y="82"/>
                    </a:cubicBezTo>
                    <a:cubicBezTo>
                      <a:pt x="170" y="82"/>
                      <a:pt x="169" y="82"/>
                      <a:pt x="168" y="83"/>
                    </a:cubicBezTo>
                    <a:cubicBezTo>
                      <a:pt x="166" y="83"/>
                      <a:pt x="164" y="83"/>
                      <a:pt x="162" y="84"/>
                    </a:cubicBezTo>
                    <a:cubicBezTo>
                      <a:pt x="159" y="84"/>
                      <a:pt x="155" y="85"/>
                      <a:pt x="152" y="85"/>
                    </a:cubicBezTo>
                    <a:cubicBezTo>
                      <a:pt x="148" y="85"/>
                      <a:pt x="143" y="85"/>
                      <a:pt x="139" y="85"/>
                    </a:cubicBezTo>
                    <a:cubicBezTo>
                      <a:pt x="138" y="85"/>
                      <a:pt x="138" y="85"/>
                      <a:pt x="138" y="85"/>
                    </a:cubicBezTo>
                    <a:cubicBezTo>
                      <a:pt x="133" y="85"/>
                      <a:pt x="128" y="85"/>
                      <a:pt x="123" y="85"/>
                    </a:cubicBezTo>
                    <a:cubicBezTo>
                      <a:pt x="120" y="85"/>
                      <a:pt x="118" y="85"/>
                      <a:pt x="115" y="85"/>
                    </a:cubicBezTo>
                    <a:cubicBezTo>
                      <a:pt x="112" y="85"/>
                      <a:pt x="109" y="84"/>
                      <a:pt x="106" y="84"/>
                    </a:cubicBezTo>
                    <a:cubicBezTo>
                      <a:pt x="101" y="83"/>
                      <a:pt x="95" y="81"/>
                      <a:pt x="89" y="79"/>
                    </a:cubicBezTo>
                    <a:cubicBezTo>
                      <a:pt x="83" y="77"/>
                      <a:pt x="78" y="74"/>
                      <a:pt x="72" y="71"/>
                    </a:cubicBezTo>
                    <a:cubicBezTo>
                      <a:pt x="62" y="64"/>
                      <a:pt x="52" y="56"/>
                      <a:pt x="44" y="48"/>
                    </a:cubicBezTo>
                    <a:cubicBezTo>
                      <a:pt x="40" y="43"/>
                      <a:pt x="36" y="39"/>
                      <a:pt x="32" y="35"/>
                    </a:cubicBezTo>
                    <a:cubicBezTo>
                      <a:pt x="28" y="31"/>
                      <a:pt x="25" y="27"/>
                      <a:pt x="22" y="24"/>
                    </a:cubicBezTo>
                    <a:cubicBezTo>
                      <a:pt x="15" y="17"/>
                      <a:pt x="10" y="11"/>
                      <a:pt x="6" y="7"/>
                    </a:cubicBezTo>
                    <a:cubicBezTo>
                      <a:pt x="2" y="3"/>
                      <a:pt x="0" y="0"/>
                      <a:pt x="0"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4" name="i$lîḓè"/>
              <p:cNvSpPr/>
              <p:nvPr/>
            </p:nvSpPr>
            <p:spPr bwMode="auto">
              <a:xfrm>
                <a:off x="6334125" y="3248026"/>
                <a:ext cx="627063" cy="428625"/>
              </a:xfrm>
              <a:custGeom>
                <a:avLst/>
                <a:gdLst>
                  <a:gd name="T0" fmla="*/ 180 w 190"/>
                  <a:gd name="T1" fmla="*/ 0 h 130"/>
                  <a:gd name="T2" fmla="*/ 178 w 190"/>
                  <a:gd name="T3" fmla="*/ 0 h 130"/>
                  <a:gd name="T4" fmla="*/ 176 w 190"/>
                  <a:gd name="T5" fmla="*/ 1 h 130"/>
                  <a:gd name="T6" fmla="*/ 175 w 190"/>
                  <a:gd name="T7" fmla="*/ 1 h 130"/>
                  <a:gd name="T8" fmla="*/ 165 w 190"/>
                  <a:gd name="T9" fmla="*/ 12 h 130"/>
                  <a:gd name="T10" fmla="*/ 159 w 190"/>
                  <a:gd name="T11" fmla="*/ 25 h 130"/>
                  <a:gd name="T12" fmla="*/ 151 w 190"/>
                  <a:gd name="T13" fmla="*/ 55 h 130"/>
                  <a:gd name="T14" fmla="*/ 148 w 190"/>
                  <a:gd name="T15" fmla="*/ 70 h 130"/>
                  <a:gd name="T16" fmla="*/ 146 w 190"/>
                  <a:gd name="T17" fmla="*/ 77 h 130"/>
                  <a:gd name="T18" fmla="*/ 143 w 190"/>
                  <a:gd name="T19" fmla="*/ 84 h 130"/>
                  <a:gd name="T20" fmla="*/ 126 w 190"/>
                  <a:gd name="T21" fmla="*/ 109 h 130"/>
                  <a:gd name="T22" fmla="*/ 101 w 190"/>
                  <a:gd name="T23" fmla="*/ 124 h 130"/>
                  <a:gd name="T24" fmla="*/ 77 w 190"/>
                  <a:gd name="T25" fmla="*/ 127 h 130"/>
                  <a:gd name="T26" fmla="*/ 73 w 190"/>
                  <a:gd name="T27" fmla="*/ 127 h 130"/>
                  <a:gd name="T28" fmla="*/ 49 w 190"/>
                  <a:gd name="T29" fmla="*/ 123 h 130"/>
                  <a:gd name="T30" fmla="*/ 13 w 190"/>
                  <a:gd name="T31" fmla="*/ 111 h 130"/>
                  <a:gd name="T32" fmla="*/ 0 w 190"/>
                  <a:gd name="T33" fmla="*/ 104 h 130"/>
                  <a:gd name="T34" fmla="*/ 3 w 190"/>
                  <a:gd name="T35" fmla="*/ 106 h 130"/>
                  <a:gd name="T36" fmla="*/ 13 w 190"/>
                  <a:gd name="T37" fmla="*/ 111 h 130"/>
                  <a:gd name="T38" fmla="*/ 48 w 190"/>
                  <a:gd name="T39" fmla="*/ 125 h 130"/>
                  <a:gd name="T40" fmla="*/ 73 w 190"/>
                  <a:gd name="T41" fmla="*/ 130 h 130"/>
                  <a:gd name="T42" fmla="*/ 80 w 190"/>
                  <a:gd name="T43" fmla="*/ 130 h 130"/>
                  <a:gd name="T44" fmla="*/ 102 w 190"/>
                  <a:gd name="T45" fmla="*/ 127 h 130"/>
                  <a:gd name="T46" fmla="*/ 129 w 190"/>
                  <a:gd name="T47" fmla="*/ 112 h 130"/>
                  <a:gd name="T48" fmla="*/ 147 w 190"/>
                  <a:gd name="T49" fmla="*/ 86 h 130"/>
                  <a:gd name="T50" fmla="*/ 150 w 190"/>
                  <a:gd name="T51" fmla="*/ 79 h 130"/>
                  <a:gd name="T52" fmla="*/ 152 w 190"/>
                  <a:gd name="T53" fmla="*/ 71 h 130"/>
                  <a:gd name="T54" fmla="*/ 155 w 190"/>
                  <a:gd name="T55" fmla="*/ 56 h 130"/>
                  <a:gd name="T56" fmla="*/ 162 w 190"/>
                  <a:gd name="T57" fmla="*/ 27 h 130"/>
                  <a:gd name="T58" fmla="*/ 168 w 190"/>
                  <a:gd name="T59" fmla="*/ 14 h 130"/>
                  <a:gd name="T60" fmla="*/ 176 w 190"/>
                  <a:gd name="T61" fmla="*/ 4 h 130"/>
                  <a:gd name="T62" fmla="*/ 177 w 190"/>
                  <a:gd name="T63" fmla="*/ 3 h 130"/>
                  <a:gd name="T64" fmla="*/ 179 w 190"/>
                  <a:gd name="T65" fmla="*/ 3 h 130"/>
                  <a:gd name="T66" fmla="*/ 180 w 190"/>
                  <a:gd name="T67" fmla="*/ 3 h 130"/>
                  <a:gd name="T68" fmla="*/ 181 w 190"/>
                  <a:gd name="T69" fmla="*/ 3 h 130"/>
                  <a:gd name="T70" fmla="*/ 185 w 190"/>
                  <a:gd name="T71" fmla="*/ 6 h 130"/>
                  <a:gd name="T72" fmla="*/ 188 w 190"/>
                  <a:gd name="T73" fmla="*/ 17 h 130"/>
                  <a:gd name="T74" fmla="*/ 186 w 190"/>
                  <a:gd name="T75" fmla="*/ 28 h 130"/>
                  <a:gd name="T76" fmla="*/ 183 w 190"/>
                  <a:gd name="T77" fmla="*/ 32 h 130"/>
                  <a:gd name="T78" fmla="*/ 179 w 190"/>
                  <a:gd name="T79" fmla="*/ 33 h 130"/>
                  <a:gd name="T80" fmla="*/ 179 w 190"/>
                  <a:gd name="T81" fmla="*/ 33 h 130"/>
                  <a:gd name="T82" fmla="*/ 173 w 190"/>
                  <a:gd name="T83" fmla="*/ 29 h 130"/>
                  <a:gd name="T84" fmla="*/ 172 w 190"/>
                  <a:gd name="T85" fmla="*/ 21 h 130"/>
                  <a:gd name="T86" fmla="*/ 173 w 190"/>
                  <a:gd name="T87" fmla="*/ 18 h 130"/>
                  <a:gd name="T88" fmla="*/ 174 w 190"/>
                  <a:gd name="T89" fmla="*/ 17 h 130"/>
                  <a:gd name="T90" fmla="*/ 175 w 190"/>
                  <a:gd name="T91" fmla="*/ 17 h 130"/>
                  <a:gd name="T92" fmla="*/ 177 w 190"/>
                  <a:gd name="T93" fmla="*/ 20 h 130"/>
                  <a:gd name="T94" fmla="*/ 177 w 190"/>
                  <a:gd name="T95" fmla="*/ 24 h 130"/>
                  <a:gd name="T96" fmla="*/ 177 w 190"/>
                  <a:gd name="T97" fmla="*/ 24 h 130"/>
                  <a:gd name="T98" fmla="*/ 177 w 190"/>
                  <a:gd name="T99" fmla="*/ 20 h 130"/>
                  <a:gd name="T100" fmla="*/ 175 w 190"/>
                  <a:gd name="T101" fmla="*/ 17 h 130"/>
                  <a:gd name="T102" fmla="*/ 174 w 190"/>
                  <a:gd name="T103" fmla="*/ 17 h 130"/>
                  <a:gd name="T104" fmla="*/ 172 w 190"/>
                  <a:gd name="T105" fmla="*/ 18 h 130"/>
                  <a:gd name="T106" fmla="*/ 171 w 190"/>
                  <a:gd name="T107" fmla="*/ 21 h 130"/>
                  <a:gd name="T108" fmla="*/ 172 w 190"/>
                  <a:gd name="T109" fmla="*/ 29 h 130"/>
                  <a:gd name="T110" fmla="*/ 179 w 190"/>
                  <a:gd name="T111" fmla="*/ 34 h 130"/>
                  <a:gd name="T112" fmla="*/ 184 w 190"/>
                  <a:gd name="T113" fmla="*/ 33 h 130"/>
                  <a:gd name="T114" fmla="*/ 188 w 190"/>
                  <a:gd name="T115" fmla="*/ 29 h 130"/>
                  <a:gd name="T116" fmla="*/ 190 w 190"/>
                  <a:gd name="T117" fmla="*/ 17 h 130"/>
                  <a:gd name="T118" fmla="*/ 188 w 190"/>
                  <a:gd name="T119" fmla="*/ 5 h 130"/>
                  <a:gd name="T120" fmla="*/ 182 w 190"/>
                  <a:gd name="T121" fmla="*/ 0 h 130"/>
                  <a:gd name="T122" fmla="*/ 180 w 190"/>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 h="130">
                    <a:moveTo>
                      <a:pt x="180" y="0"/>
                    </a:moveTo>
                    <a:cubicBezTo>
                      <a:pt x="179" y="0"/>
                      <a:pt x="179" y="0"/>
                      <a:pt x="178" y="0"/>
                    </a:cubicBezTo>
                    <a:cubicBezTo>
                      <a:pt x="177" y="0"/>
                      <a:pt x="177" y="0"/>
                      <a:pt x="176" y="1"/>
                    </a:cubicBezTo>
                    <a:cubicBezTo>
                      <a:pt x="176" y="1"/>
                      <a:pt x="175" y="1"/>
                      <a:pt x="175" y="1"/>
                    </a:cubicBezTo>
                    <a:cubicBezTo>
                      <a:pt x="170" y="4"/>
                      <a:pt x="167" y="8"/>
                      <a:pt x="165" y="12"/>
                    </a:cubicBezTo>
                    <a:cubicBezTo>
                      <a:pt x="162" y="16"/>
                      <a:pt x="161" y="21"/>
                      <a:pt x="159" y="25"/>
                    </a:cubicBezTo>
                    <a:cubicBezTo>
                      <a:pt x="156" y="35"/>
                      <a:pt x="153" y="45"/>
                      <a:pt x="151" y="55"/>
                    </a:cubicBezTo>
                    <a:cubicBezTo>
                      <a:pt x="150" y="60"/>
                      <a:pt x="149" y="65"/>
                      <a:pt x="148" y="70"/>
                    </a:cubicBezTo>
                    <a:cubicBezTo>
                      <a:pt x="147" y="73"/>
                      <a:pt x="147" y="75"/>
                      <a:pt x="146" y="77"/>
                    </a:cubicBezTo>
                    <a:cubicBezTo>
                      <a:pt x="145" y="80"/>
                      <a:pt x="144" y="82"/>
                      <a:pt x="143" y="84"/>
                    </a:cubicBezTo>
                    <a:cubicBezTo>
                      <a:pt x="139" y="94"/>
                      <a:pt x="133" y="103"/>
                      <a:pt x="126" y="109"/>
                    </a:cubicBezTo>
                    <a:cubicBezTo>
                      <a:pt x="119" y="116"/>
                      <a:pt x="110" y="121"/>
                      <a:pt x="101" y="124"/>
                    </a:cubicBezTo>
                    <a:cubicBezTo>
                      <a:pt x="93" y="126"/>
                      <a:pt x="85" y="127"/>
                      <a:pt x="77" y="127"/>
                    </a:cubicBezTo>
                    <a:cubicBezTo>
                      <a:pt x="76" y="127"/>
                      <a:pt x="75" y="127"/>
                      <a:pt x="73" y="127"/>
                    </a:cubicBezTo>
                    <a:cubicBezTo>
                      <a:pt x="64" y="126"/>
                      <a:pt x="56" y="125"/>
                      <a:pt x="49" y="123"/>
                    </a:cubicBezTo>
                    <a:cubicBezTo>
                      <a:pt x="33" y="119"/>
                      <a:pt x="21" y="114"/>
                      <a:pt x="13" y="111"/>
                    </a:cubicBezTo>
                    <a:cubicBezTo>
                      <a:pt x="5" y="107"/>
                      <a:pt x="0" y="104"/>
                      <a:pt x="0" y="104"/>
                    </a:cubicBezTo>
                    <a:cubicBezTo>
                      <a:pt x="0" y="104"/>
                      <a:pt x="1" y="105"/>
                      <a:pt x="3" y="106"/>
                    </a:cubicBezTo>
                    <a:cubicBezTo>
                      <a:pt x="5" y="108"/>
                      <a:pt x="9" y="109"/>
                      <a:pt x="13" y="111"/>
                    </a:cubicBezTo>
                    <a:cubicBezTo>
                      <a:pt x="21" y="115"/>
                      <a:pt x="33" y="121"/>
                      <a:pt x="48" y="125"/>
                    </a:cubicBezTo>
                    <a:cubicBezTo>
                      <a:pt x="56" y="127"/>
                      <a:pt x="64" y="129"/>
                      <a:pt x="73" y="130"/>
                    </a:cubicBezTo>
                    <a:cubicBezTo>
                      <a:pt x="75" y="130"/>
                      <a:pt x="78" y="130"/>
                      <a:pt x="80" y="130"/>
                    </a:cubicBezTo>
                    <a:cubicBezTo>
                      <a:pt x="87" y="130"/>
                      <a:pt x="94" y="129"/>
                      <a:pt x="102" y="127"/>
                    </a:cubicBezTo>
                    <a:cubicBezTo>
                      <a:pt x="111" y="124"/>
                      <a:pt x="121" y="119"/>
                      <a:pt x="129" y="112"/>
                    </a:cubicBezTo>
                    <a:cubicBezTo>
                      <a:pt x="136" y="105"/>
                      <a:pt x="142" y="96"/>
                      <a:pt x="147" y="86"/>
                    </a:cubicBezTo>
                    <a:cubicBezTo>
                      <a:pt x="148" y="84"/>
                      <a:pt x="149" y="81"/>
                      <a:pt x="150" y="79"/>
                    </a:cubicBezTo>
                    <a:cubicBezTo>
                      <a:pt x="150" y="76"/>
                      <a:pt x="151" y="73"/>
                      <a:pt x="152" y="71"/>
                    </a:cubicBezTo>
                    <a:cubicBezTo>
                      <a:pt x="153" y="66"/>
                      <a:pt x="154" y="61"/>
                      <a:pt x="155" y="56"/>
                    </a:cubicBezTo>
                    <a:cubicBezTo>
                      <a:pt x="157" y="46"/>
                      <a:pt x="159" y="36"/>
                      <a:pt x="162" y="27"/>
                    </a:cubicBezTo>
                    <a:cubicBezTo>
                      <a:pt x="164" y="22"/>
                      <a:pt x="166" y="18"/>
                      <a:pt x="168" y="14"/>
                    </a:cubicBezTo>
                    <a:cubicBezTo>
                      <a:pt x="170" y="10"/>
                      <a:pt x="173" y="6"/>
                      <a:pt x="176" y="4"/>
                    </a:cubicBezTo>
                    <a:cubicBezTo>
                      <a:pt x="177" y="3"/>
                      <a:pt x="177" y="3"/>
                      <a:pt x="177" y="3"/>
                    </a:cubicBezTo>
                    <a:cubicBezTo>
                      <a:pt x="178" y="3"/>
                      <a:pt x="178" y="3"/>
                      <a:pt x="179" y="3"/>
                    </a:cubicBezTo>
                    <a:cubicBezTo>
                      <a:pt x="179" y="3"/>
                      <a:pt x="180" y="3"/>
                      <a:pt x="180" y="3"/>
                    </a:cubicBezTo>
                    <a:cubicBezTo>
                      <a:pt x="181" y="3"/>
                      <a:pt x="181" y="3"/>
                      <a:pt x="181" y="3"/>
                    </a:cubicBezTo>
                    <a:cubicBezTo>
                      <a:pt x="183" y="3"/>
                      <a:pt x="185" y="4"/>
                      <a:pt x="185" y="6"/>
                    </a:cubicBezTo>
                    <a:cubicBezTo>
                      <a:pt x="187" y="9"/>
                      <a:pt x="188" y="13"/>
                      <a:pt x="188" y="17"/>
                    </a:cubicBezTo>
                    <a:cubicBezTo>
                      <a:pt x="188" y="21"/>
                      <a:pt x="187" y="25"/>
                      <a:pt x="186" y="28"/>
                    </a:cubicBezTo>
                    <a:cubicBezTo>
                      <a:pt x="185" y="29"/>
                      <a:pt x="184" y="31"/>
                      <a:pt x="183" y="32"/>
                    </a:cubicBezTo>
                    <a:cubicBezTo>
                      <a:pt x="182" y="32"/>
                      <a:pt x="180" y="33"/>
                      <a:pt x="179" y="33"/>
                    </a:cubicBezTo>
                    <a:cubicBezTo>
                      <a:pt x="179" y="33"/>
                      <a:pt x="179" y="33"/>
                      <a:pt x="179" y="33"/>
                    </a:cubicBezTo>
                    <a:cubicBezTo>
                      <a:pt x="176" y="33"/>
                      <a:pt x="174" y="31"/>
                      <a:pt x="173" y="29"/>
                    </a:cubicBezTo>
                    <a:cubicBezTo>
                      <a:pt x="172" y="26"/>
                      <a:pt x="171" y="24"/>
                      <a:pt x="172" y="21"/>
                    </a:cubicBezTo>
                    <a:cubicBezTo>
                      <a:pt x="172" y="20"/>
                      <a:pt x="172" y="19"/>
                      <a:pt x="173" y="18"/>
                    </a:cubicBezTo>
                    <a:cubicBezTo>
                      <a:pt x="173" y="18"/>
                      <a:pt x="174" y="17"/>
                      <a:pt x="174" y="17"/>
                    </a:cubicBezTo>
                    <a:cubicBezTo>
                      <a:pt x="175" y="17"/>
                      <a:pt x="175" y="17"/>
                      <a:pt x="175" y="17"/>
                    </a:cubicBezTo>
                    <a:cubicBezTo>
                      <a:pt x="176" y="18"/>
                      <a:pt x="177" y="19"/>
                      <a:pt x="177" y="20"/>
                    </a:cubicBezTo>
                    <a:cubicBezTo>
                      <a:pt x="177" y="23"/>
                      <a:pt x="177" y="24"/>
                      <a:pt x="177" y="24"/>
                    </a:cubicBezTo>
                    <a:cubicBezTo>
                      <a:pt x="177" y="24"/>
                      <a:pt x="177" y="24"/>
                      <a:pt x="177" y="24"/>
                    </a:cubicBezTo>
                    <a:cubicBezTo>
                      <a:pt x="177" y="24"/>
                      <a:pt x="177" y="23"/>
                      <a:pt x="177" y="20"/>
                    </a:cubicBezTo>
                    <a:cubicBezTo>
                      <a:pt x="177" y="19"/>
                      <a:pt x="177" y="17"/>
                      <a:pt x="175" y="17"/>
                    </a:cubicBezTo>
                    <a:cubicBezTo>
                      <a:pt x="175" y="17"/>
                      <a:pt x="175" y="17"/>
                      <a:pt x="174" y="17"/>
                    </a:cubicBezTo>
                    <a:cubicBezTo>
                      <a:pt x="173" y="17"/>
                      <a:pt x="173" y="17"/>
                      <a:pt x="172" y="18"/>
                    </a:cubicBezTo>
                    <a:cubicBezTo>
                      <a:pt x="172" y="19"/>
                      <a:pt x="171" y="20"/>
                      <a:pt x="171" y="21"/>
                    </a:cubicBezTo>
                    <a:cubicBezTo>
                      <a:pt x="170" y="24"/>
                      <a:pt x="171" y="26"/>
                      <a:pt x="172" y="29"/>
                    </a:cubicBezTo>
                    <a:cubicBezTo>
                      <a:pt x="173" y="32"/>
                      <a:pt x="175" y="34"/>
                      <a:pt x="179" y="34"/>
                    </a:cubicBezTo>
                    <a:cubicBezTo>
                      <a:pt x="181" y="34"/>
                      <a:pt x="182" y="34"/>
                      <a:pt x="184" y="33"/>
                    </a:cubicBezTo>
                    <a:cubicBezTo>
                      <a:pt x="186" y="32"/>
                      <a:pt x="187" y="30"/>
                      <a:pt x="188" y="29"/>
                    </a:cubicBezTo>
                    <a:cubicBezTo>
                      <a:pt x="189" y="25"/>
                      <a:pt x="190" y="21"/>
                      <a:pt x="190" y="17"/>
                    </a:cubicBezTo>
                    <a:cubicBezTo>
                      <a:pt x="190" y="13"/>
                      <a:pt x="190" y="9"/>
                      <a:pt x="188" y="5"/>
                    </a:cubicBezTo>
                    <a:cubicBezTo>
                      <a:pt x="187" y="3"/>
                      <a:pt x="185" y="1"/>
                      <a:pt x="182" y="0"/>
                    </a:cubicBezTo>
                    <a:cubicBezTo>
                      <a:pt x="181" y="0"/>
                      <a:pt x="181" y="0"/>
                      <a:pt x="180"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5" name="isḷîḋe"/>
              <p:cNvSpPr/>
              <p:nvPr/>
            </p:nvSpPr>
            <p:spPr bwMode="auto">
              <a:xfrm>
                <a:off x="6442075" y="3409951"/>
                <a:ext cx="492125" cy="303213"/>
              </a:xfrm>
              <a:custGeom>
                <a:avLst/>
                <a:gdLst>
                  <a:gd name="T0" fmla="*/ 149 w 149"/>
                  <a:gd name="T1" fmla="*/ 0 h 92"/>
                  <a:gd name="T2" fmla="*/ 145 w 149"/>
                  <a:gd name="T3" fmla="*/ 7 h 92"/>
                  <a:gd name="T4" fmla="*/ 139 w 149"/>
                  <a:gd name="T5" fmla="*/ 16 h 92"/>
                  <a:gd name="T6" fmla="*/ 133 w 149"/>
                  <a:gd name="T7" fmla="*/ 26 h 92"/>
                  <a:gd name="T8" fmla="*/ 126 w 149"/>
                  <a:gd name="T9" fmla="*/ 39 h 92"/>
                  <a:gd name="T10" fmla="*/ 118 w 149"/>
                  <a:gd name="T11" fmla="*/ 53 h 92"/>
                  <a:gd name="T12" fmla="*/ 94 w 149"/>
                  <a:gd name="T13" fmla="*/ 78 h 92"/>
                  <a:gd name="T14" fmla="*/ 86 w 149"/>
                  <a:gd name="T15" fmla="*/ 82 h 92"/>
                  <a:gd name="T16" fmla="*/ 78 w 149"/>
                  <a:gd name="T17" fmla="*/ 85 h 92"/>
                  <a:gd name="T18" fmla="*/ 70 w 149"/>
                  <a:gd name="T19" fmla="*/ 88 h 92"/>
                  <a:gd name="T20" fmla="*/ 61 w 149"/>
                  <a:gd name="T21" fmla="*/ 89 h 92"/>
                  <a:gd name="T22" fmla="*/ 54 w 149"/>
                  <a:gd name="T23" fmla="*/ 89 h 92"/>
                  <a:gd name="T24" fmla="*/ 53 w 149"/>
                  <a:gd name="T25" fmla="*/ 89 h 92"/>
                  <a:gd name="T26" fmla="*/ 45 w 149"/>
                  <a:gd name="T27" fmla="*/ 88 h 92"/>
                  <a:gd name="T28" fmla="*/ 31 w 149"/>
                  <a:gd name="T29" fmla="*/ 86 h 92"/>
                  <a:gd name="T30" fmla="*/ 9 w 149"/>
                  <a:gd name="T31" fmla="*/ 83 h 92"/>
                  <a:gd name="T32" fmla="*/ 0 w 149"/>
                  <a:gd name="T33" fmla="*/ 82 h 92"/>
                  <a:gd name="T34" fmla="*/ 9 w 149"/>
                  <a:gd name="T35" fmla="*/ 84 h 92"/>
                  <a:gd name="T36" fmla="*/ 18 w 149"/>
                  <a:gd name="T37" fmla="*/ 86 h 92"/>
                  <a:gd name="T38" fmla="*/ 30 w 149"/>
                  <a:gd name="T39" fmla="*/ 89 h 92"/>
                  <a:gd name="T40" fmla="*/ 45 w 149"/>
                  <a:gd name="T41" fmla="*/ 91 h 92"/>
                  <a:gd name="T42" fmla="*/ 53 w 149"/>
                  <a:gd name="T43" fmla="*/ 92 h 92"/>
                  <a:gd name="T44" fmla="*/ 56 w 149"/>
                  <a:gd name="T45" fmla="*/ 92 h 92"/>
                  <a:gd name="T46" fmla="*/ 58 w 149"/>
                  <a:gd name="T47" fmla="*/ 92 h 92"/>
                  <a:gd name="T48" fmla="*/ 61 w 149"/>
                  <a:gd name="T49" fmla="*/ 92 h 92"/>
                  <a:gd name="T50" fmla="*/ 61 w 149"/>
                  <a:gd name="T51" fmla="*/ 92 h 92"/>
                  <a:gd name="T52" fmla="*/ 70 w 149"/>
                  <a:gd name="T53" fmla="*/ 91 h 92"/>
                  <a:gd name="T54" fmla="*/ 79 w 149"/>
                  <a:gd name="T55" fmla="*/ 89 h 92"/>
                  <a:gd name="T56" fmla="*/ 88 w 149"/>
                  <a:gd name="T57" fmla="*/ 86 h 92"/>
                  <a:gd name="T58" fmla="*/ 96 w 149"/>
                  <a:gd name="T59" fmla="*/ 81 h 92"/>
                  <a:gd name="T60" fmla="*/ 121 w 149"/>
                  <a:gd name="T61" fmla="*/ 55 h 92"/>
                  <a:gd name="T62" fmla="*/ 129 w 149"/>
                  <a:gd name="T63" fmla="*/ 41 h 92"/>
                  <a:gd name="T64" fmla="*/ 135 w 149"/>
                  <a:gd name="T65" fmla="*/ 28 h 92"/>
                  <a:gd name="T66" fmla="*/ 141 w 149"/>
                  <a:gd name="T67" fmla="*/ 16 h 92"/>
                  <a:gd name="T68" fmla="*/ 145 w 149"/>
                  <a:gd name="T69" fmla="*/ 8 h 92"/>
                  <a:gd name="T70" fmla="*/ 149 w 149"/>
                  <a:gd name="T7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9" h="92">
                    <a:moveTo>
                      <a:pt x="149" y="0"/>
                    </a:moveTo>
                    <a:cubicBezTo>
                      <a:pt x="149" y="0"/>
                      <a:pt x="147" y="3"/>
                      <a:pt x="145" y="7"/>
                    </a:cubicBezTo>
                    <a:cubicBezTo>
                      <a:pt x="143" y="10"/>
                      <a:pt x="141" y="12"/>
                      <a:pt x="139" y="16"/>
                    </a:cubicBezTo>
                    <a:cubicBezTo>
                      <a:pt x="138" y="19"/>
                      <a:pt x="136" y="22"/>
                      <a:pt x="133" y="26"/>
                    </a:cubicBezTo>
                    <a:cubicBezTo>
                      <a:pt x="131" y="30"/>
                      <a:pt x="129" y="35"/>
                      <a:pt x="126" y="39"/>
                    </a:cubicBezTo>
                    <a:cubicBezTo>
                      <a:pt x="124" y="44"/>
                      <a:pt x="121" y="49"/>
                      <a:pt x="118" y="53"/>
                    </a:cubicBezTo>
                    <a:cubicBezTo>
                      <a:pt x="112" y="63"/>
                      <a:pt x="104" y="72"/>
                      <a:pt x="94" y="78"/>
                    </a:cubicBezTo>
                    <a:cubicBezTo>
                      <a:pt x="91" y="80"/>
                      <a:pt x="89" y="81"/>
                      <a:pt x="86" y="82"/>
                    </a:cubicBezTo>
                    <a:cubicBezTo>
                      <a:pt x="83" y="83"/>
                      <a:pt x="81" y="85"/>
                      <a:pt x="78" y="85"/>
                    </a:cubicBezTo>
                    <a:cubicBezTo>
                      <a:pt x="75" y="86"/>
                      <a:pt x="72" y="87"/>
                      <a:pt x="70" y="88"/>
                    </a:cubicBezTo>
                    <a:cubicBezTo>
                      <a:pt x="67" y="88"/>
                      <a:pt x="64" y="88"/>
                      <a:pt x="61" y="89"/>
                    </a:cubicBezTo>
                    <a:cubicBezTo>
                      <a:pt x="59" y="89"/>
                      <a:pt x="56" y="89"/>
                      <a:pt x="54" y="89"/>
                    </a:cubicBezTo>
                    <a:cubicBezTo>
                      <a:pt x="53" y="89"/>
                      <a:pt x="53" y="89"/>
                      <a:pt x="53" y="89"/>
                    </a:cubicBezTo>
                    <a:cubicBezTo>
                      <a:pt x="50" y="89"/>
                      <a:pt x="48" y="89"/>
                      <a:pt x="45" y="88"/>
                    </a:cubicBezTo>
                    <a:cubicBezTo>
                      <a:pt x="40" y="88"/>
                      <a:pt x="35" y="87"/>
                      <a:pt x="31" y="86"/>
                    </a:cubicBezTo>
                    <a:cubicBezTo>
                      <a:pt x="22" y="85"/>
                      <a:pt x="14" y="84"/>
                      <a:pt x="9" y="83"/>
                    </a:cubicBezTo>
                    <a:cubicBezTo>
                      <a:pt x="3" y="82"/>
                      <a:pt x="0" y="82"/>
                      <a:pt x="0" y="82"/>
                    </a:cubicBezTo>
                    <a:cubicBezTo>
                      <a:pt x="0" y="82"/>
                      <a:pt x="3" y="83"/>
                      <a:pt x="9" y="84"/>
                    </a:cubicBezTo>
                    <a:cubicBezTo>
                      <a:pt x="11" y="84"/>
                      <a:pt x="14" y="85"/>
                      <a:pt x="18" y="86"/>
                    </a:cubicBezTo>
                    <a:cubicBezTo>
                      <a:pt x="22" y="87"/>
                      <a:pt x="26" y="88"/>
                      <a:pt x="30" y="89"/>
                    </a:cubicBezTo>
                    <a:cubicBezTo>
                      <a:pt x="35" y="90"/>
                      <a:pt x="39" y="91"/>
                      <a:pt x="45" y="91"/>
                    </a:cubicBezTo>
                    <a:cubicBezTo>
                      <a:pt x="47" y="92"/>
                      <a:pt x="50" y="92"/>
                      <a:pt x="53" y="92"/>
                    </a:cubicBezTo>
                    <a:cubicBezTo>
                      <a:pt x="54" y="92"/>
                      <a:pt x="55" y="92"/>
                      <a:pt x="56" y="92"/>
                    </a:cubicBezTo>
                    <a:cubicBezTo>
                      <a:pt x="57" y="92"/>
                      <a:pt x="57" y="92"/>
                      <a:pt x="58" y="92"/>
                    </a:cubicBezTo>
                    <a:cubicBezTo>
                      <a:pt x="59" y="92"/>
                      <a:pt x="60" y="92"/>
                      <a:pt x="61" y="92"/>
                    </a:cubicBezTo>
                    <a:cubicBezTo>
                      <a:pt x="61" y="92"/>
                      <a:pt x="61" y="92"/>
                      <a:pt x="61" y="92"/>
                    </a:cubicBezTo>
                    <a:cubicBezTo>
                      <a:pt x="64" y="92"/>
                      <a:pt x="67" y="92"/>
                      <a:pt x="70" y="91"/>
                    </a:cubicBezTo>
                    <a:cubicBezTo>
                      <a:pt x="73" y="91"/>
                      <a:pt x="76" y="90"/>
                      <a:pt x="79" y="89"/>
                    </a:cubicBezTo>
                    <a:cubicBezTo>
                      <a:pt x="82" y="88"/>
                      <a:pt x="85" y="87"/>
                      <a:pt x="88" y="86"/>
                    </a:cubicBezTo>
                    <a:cubicBezTo>
                      <a:pt x="90" y="84"/>
                      <a:pt x="93" y="83"/>
                      <a:pt x="96" y="81"/>
                    </a:cubicBezTo>
                    <a:cubicBezTo>
                      <a:pt x="106" y="74"/>
                      <a:pt x="115" y="65"/>
                      <a:pt x="121" y="55"/>
                    </a:cubicBezTo>
                    <a:cubicBezTo>
                      <a:pt x="124" y="50"/>
                      <a:pt x="127" y="46"/>
                      <a:pt x="129" y="41"/>
                    </a:cubicBezTo>
                    <a:cubicBezTo>
                      <a:pt x="131" y="36"/>
                      <a:pt x="133" y="32"/>
                      <a:pt x="135" y="28"/>
                    </a:cubicBezTo>
                    <a:cubicBezTo>
                      <a:pt x="137" y="23"/>
                      <a:pt x="139" y="20"/>
                      <a:pt x="141" y="16"/>
                    </a:cubicBezTo>
                    <a:cubicBezTo>
                      <a:pt x="142" y="13"/>
                      <a:pt x="144" y="10"/>
                      <a:pt x="145" y="8"/>
                    </a:cubicBezTo>
                    <a:cubicBezTo>
                      <a:pt x="148" y="3"/>
                      <a:pt x="149" y="0"/>
                      <a:pt x="149"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6" name="íŝ1îďè"/>
              <p:cNvSpPr/>
              <p:nvPr/>
            </p:nvSpPr>
            <p:spPr bwMode="auto">
              <a:xfrm>
                <a:off x="6481763" y="3382963"/>
                <a:ext cx="338138" cy="273050"/>
              </a:xfrm>
              <a:custGeom>
                <a:avLst/>
                <a:gdLst>
                  <a:gd name="T0" fmla="*/ 102 w 102"/>
                  <a:gd name="T1" fmla="*/ 0 h 83"/>
                  <a:gd name="T2" fmla="*/ 100 w 102"/>
                  <a:gd name="T3" fmla="*/ 6 h 83"/>
                  <a:gd name="T4" fmla="*/ 94 w 102"/>
                  <a:gd name="T5" fmla="*/ 22 h 83"/>
                  <a:gd name="T6" fmla="*/ 90 w 102"/>
                  <a:gd name="T7" fmla="*/ 32 h 83"/>
                  <a:gd name="T8" fmla="*/ 84 w 102"/>
                  <a:gd name="T9" fmla="*/ 43 h 83"/>
                  <a:gd name="T10" fmla="*/ 80 w 102"/>
                  <a:gd name="T11" fmla="*/ 48 h 83"/>
                  <a:gd name="T12" fmla="*/ 76 w 102"/>
                  <a:gd name="T13" fmla="*/ 53 h 83"/>
                  <a:gd name="T14" fmla="*/ 72 w 102"/>
                  <a:gd name="T15" fmla="*/ 58 h 83"/>
                  <a:gd name="T16" fmla="*/ 67 w 102"/>
                  <a:gd name="T17" fmla="*/ 63 h 83"/>
                  <a:gd name="T18" fmla="*/ 62 w 102"/>
                  <a:gd name="T19" fmla="*/ 68 h 83"/>
                  <a:gd name="T20" fmla="*/ 57 w 102"/>
                  <a:gd name="T21" fmla="*/ 71 h 83"/>
                  <a:gd name="T22" fmla="*/ 45 w 102"/>
                  <a:gd name="T23" fmla="*/ 77 h 83"/>
                  <a:gd name="T24" fmla="*/ 39 w 102"/>
                  <a:gd name="T25" fmla="*/ 79 h 83"/>
                  <a:gd name="T26" fmla="*/ 33 w 102"/>
                  <a:gd name="T27" fmla="*/ 80 h 83"/>
                  <a:gd name="T28" fmla="*/ 22 w 102"/>
                  <a:gd name="T29" fmla="*/ 81 h 83"/>
                  <a:gd name="T30" fmla="*/ 17 w 102"/>
                  <a:gd name="T31" fmla="*/ 81 h 83"/>
                  <a:gd name="T32" fmla="*/ 13 w 102"/>
                  <a:gd name="T33" fmla="*/ 81 h 83"/>
                  <a:gd name="T34" fmla="*/ 6 w 102"/>
                  <a:gd name="T35" fmla="*/ 80 h 83"/>
                  <a:gd name="T36" fmla="*/ 2 w 102"/>
                  <a:gd name="T37" fmla="*/ 78 h 83"/>
                  <a:gd name="T38" fmla="*/ 0 w 102"/>
                  <a:gd name="T39" fmla="*/ 78 h 83"/>
                  <a:gd name="T40" fmla="*/ 2 w 102"/>
                  <a:gd name="T41" fmla="*/ 79 h 83"/>
                  <a:gd name="T42" fmla="*/ 6 w 102"/>
                  <a:gd name="T43" fmla="*/ 81 h 83"/>
                  <a:gd name="T44" fmla="*/ 22 w 102"/>
                  <a:gd name="T45" fmla="*/ 83 h 83"/>
                  <a:gd name="T46" fmla="*/ 22 w 102"/>
                  <a:gd name="T47" fmla="*/ 83 h 83"/>
                  <a:gd name="T48" fmla="*/ 23 w 102"/>
                  <a:gd name="T49" fmla="*/ 83 h 83"/>
                  <a:gd name="T50" fmla="*/ 34 w 102"/>
                  <a:gd name="T51" fmla="*/ 83 h 83"/>
                  <a:gd name="T52" fmla="*/ 40 w 102"/>
                  <a:gd name="T53" fmla="*/ 82 h 83"/>
                  <a:gd name="T54" fmla="*/ 46 w 102"/>
                  <a:gd name="T55" fmla="*/ 80 h 83"/>
                  <a:gd name="T56" fmla="*/ 59 w 102"/>
                  <a:gd name="T57" fmla="*/ 75 h 83"/>
                  <a:gd name="T58" fmla="*/ 65 w 102"/>
                  <a:gd name="T59" fmla="*/ 71 h 83"/>
                  <a:gd name="T60" fmla="*/ 70 w 102"/>
                  <a:gd name="T61" fmla="*/ 66 h 83"/>
                  <a:gd name="T62" fmla="*/ 75 w 102"/>
                  <a:gd name="T63" fmla="*/ 61 h 83"/>
                  <a:gd name="T64" fmla="*/ 79 w 102"/>
                  <a:gd name="T65" fmla="*/ 56 h 83"/>
                  <a:gd name="T66" fmla="*/ 83 w 102"/>
                  <a:gd name="T67" fmla="*/ 50 h 83"/>
                  <a:gd name="T68" fmla="*/ 87 w 102"/>
                  <a:gd name="T69" fmla="*/ 44 h 83"/>
                  <a:gd name="T70" fmla="*/ 92 w 102"/>
                  <a:gd name="T71" fmla="*/ 33 h 83"/>
                  <a:gd name="T72" fmla="*/ 96 w 102"/>
                  <a:gd name="T73" fmla="*/ 23 h 83"/>
                  <a:gd name="T74" fmla="*/ 99 w 102"/>
                  <a:gd name="T75" fmla="*/ 14 h 83"/>
                  <a:gd name="T76" fmla="*/ 101 w 102"/>
                  <a:gd name="T77" fmla="*/ 7 h 83"/>
                  <a:gd name="T78" fmla="*/ 102 w 102"/>
                  <a:gd name="T7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 h="83">
                    <a:moveTo>
                      <a:pt x="102" y="0"/>
                    </a:moveTo>
                    <a:cubicBezTo>
                      <a:pt x="102" y="0"/>
                      <a:pt x="101" y="2"/>
                      <a:pt x="100" y="6"/>
                    </a:cubicBezTo>
                    <a:cubicBezTo>
                      <a:pt x="99" y="10"/>
                      <a:pt x="97" y="16"/>
                      <a:pt x="94" y="22"/>
                    </a:cubicBezTo>
                    <a:cubicBezTo>
                      <a:pt x="93" y="25"/>
                      <a:pt x="91" y="28"/>
                      <a:pt x="90" y="32"/>
                    </a:cubicBezTo>
                    <a:cubicBezTo>
                      <a:pt x="88" y="35"/>
                      <a:pt x="86" y="39"/>
                      <a:pt x="84" y="43"/>
                    </a:cubicBezTo>
                    <a:cubicBezTo>
                      <a:pt x="82" y="44"/>
                      <a:pt x="81" y="46"/>
                      <a:pt x="80" y="48"/>
                    </a:cubicBezTo>
                    <a:cubicBezTo>
                      <a:pt x="79" y="50"/>
                      <a:pt x="78" y="52"/>
                      <a:pt x="76" y="53"/>
                    </a:cubicBezTo>
                    <a:cubicBezTo>
                      <a:pt x="75" y="55"/>
                      <a:pt x="73" y="57"/>
                      <a:pt x="72" y="58"/>
                    </a:cubicBezTo>
                    <a:cubicBezTo>
                      <a:pt x="70" y="60"/>
                      <a:pt x="69" y="62"/>
                      <a:pt x="67" y="63"/>
                    </a:cubicBezTo>
                    <a:cubicBezTo>
                      <a:pt x="66" y="65"/>
                      <a:pt x="64" y="66"/>
                      <a:pt x="62" y="68"/>
                    </a:cubicBezTo>
                    <a:cubicBezTo>
                      <a:pt x="60" y="69"/>
                      <a:pt x="59" y="70"/>
                      <a:pt x="57" y="71"/>
                    </a:cubicBezTo>
                    <a:cubicBezTo>
                      <a:pt x="53" y="74"/>
                      <a:pt x="49" y="76"/>
                      <a:pt x="45" y="77"/>
                    </a:cubicBezTo>
                    <a:cubicBezTo>
                      <a:pt x="43" y="77"/>
                      <a:pt x="41" y="78"/>
                      <a:pt x="39" y="79"/>
                    </a:cubicBezTo>
                    <a:cubicBezTo>
                      <a:pt x="37" y="79"/>
                      <a:pt x="35" y="79"/>
                      <a:pt x="33" y="80"/>
                    </a:cubicBezTo>
                    <a:cubicBezTo>
                      <a:pt x="30" y="80"/>
                      <a:pt x="26" y="81"/>
                      <a:pt x="22" y="81"/>
                    </a:cubicBezTo>
                    <a:cubicBezTo>
                      <a:pt x="20" y="81"/>
                      <a:pt x="18" y="81"/>
                      <a:pt x="17" y="81"/>
                    </a:cubicBezTo>
                    <a:cubicBezTo>
                      <a:pt x="15" y="81"/>
                      <a:pt x="14" y="81"/>
                      <a:pt x="13" y="81"/>
                    </a:cubicBezTo>
                    <a:cubicBezTo>
                      <a:pt x="10" y="81"/>
                      <a:pt x="8" y="80"/>
                      <a:pt x="6" y="80"/>
                    </a:cubicBezTo>
                    <a:cubicBezTo>
                      <a:pt x="4" y="80"/>
                      <a:pt x="3" y="79"/>
                      <a:pt x="2" y="78"/>
                    </a:cubicBezTo>
                    <a:cubicBezTo>
                      <a:pt x="1" y="78"/>
                      <a:pt x="0" y="78"/>
                      <a:pt x="0" y="78"/>
                    </a:cubicBezTo>
                    <a:cubicBezTo>
                      <a:pt x="0" y="78"/>
                      <a:pt x="1" y="78"/>
                      <a:pt x="2" y="79"/>
                    </a:cubicBezTo>
                    <a:cubicBezTo>
                      <a:pt x="2" y="79"/>
                      <a:pt x="4" y="80"/>
                      <a:pt x="6" y="81"/>
                    </a:cubicBezTo>
                    <a:cubicBezTo>
                      <a:pt x="10" y="82"/>
                      <a:pt x="15" y="83"/>
                      <a:pt x="22" y="83"/>
                    </a:cubicBezTo>
                    <a:cubicBezTo>
                      <a:pt x="22" y="83"/>
                      <a:pt x="22" y="83"/>
                      <a:pt x="22" y="83"/>
                    </a:cubicBezTo>
                    <a:cubicBezTo>
                      <a:pt x="23" y="83"/>
                      <a:pt x="23" y="83"/>
                      <a:pt x="23" y="83"/>
                    </a:cubicBezTo>
                    <a:cubicBezTo>
                      <a:pt x="26" y="83"/>
                      <a:pt x="30" y="83"/>
                      <a:pt x="34" y="83"/>
                    </a:cubicBezTo>
                    <a:cubicBezTo>
                      <a:pt x="36" y="82"/>
                      <a:pt x="38" y="82"/>
                      <a:pt x="40" y="82"/>
                    </a:cubicBezTo>
                    <a:cubicBezTo>
                      <a:pt x="42" y="81"/>
                      <a:pt x="44" y="81"/>
                      <a:pt x="46" y="80"/>
                    </a:cubicBezTo>
                    <a:cubicBezTo>
                      <a:pt x="50" y="79"/>
                      <a:pt x="55" y="77"/>
                      <a:pt x="59" y="75"/>
                    </a:cubicBezTo>
                    <a:cubicBezTo>
                      <a:pt x="61" y="74"/>
                      <a:pt x="63" y="72"/>
                      <a:pt x="65" y="71"/>
                    </a:cubicBezTo>
                    <a:cubicBezTo>
                      <a:pt x="66" y="69"/>
                      <a:pt x="68" y="68"/>
                      <a:pt x="70" y="66"/>
                    </a:cubicBezTo>
                    <a:cubicBezTo>
                      <a:pt x="72" y="64"/>
                      <a:pt x="73" y="63"/>
                      <a:pt x="75" y="61"/>
                    </a:cubicBezTo>
                    <a:cubicBezTo>
                      <a:pt x="76" y="59"/>
                      <a:pt x="78" y="57"/>
                      <a:pt x="79" y="56"/>
                    </a:cubicBezTo>
                    <a:cubicBezTo>
                      <a:pt x="81" y="54"/>
                      <a:pt x="82" y="52"/>
                      <a:pt x="83" y="50"/>
                    </a:cubicBezTo>
                    <a:cubicBezTo>
                      <a:pt x="84" y="48"/>
                      <a:pt x="86" y="46"/>
                      <a:pt x="87" y="44"/>
                    </a:cubicBezTo>
                    <a:cubicBezTo>
                      <a:pt x="89" y="41"/>
                      <a:pt x="91" y="37"/>
                      <a:pt x="92" y="33"/>
                    </a:cubicBezTo>
                    <a:cubicBezTo>
                      <a:pt x="94" y="29"/>
                      <a:pt x="95" y="26"/>
                      <a:pt x="96" y="23"/>
                    </a:cubicBezTo>
                    <a:cubicBezTo>
                      <a:pt x="98" y="19"/>
                      <a:pt x="98" y="16"/>
                      <a:pt x="99" y="14"/>
                    </a:cubicBezTo>
                    <a:cubicBezTo>
                      <a:pt x="100" y="11"/>
                      <a:pt x="100" y="8"/>
                      <a:pt x="101" y="7"/>
                    </a:cubicBezTo>
                    <a:cubicBezTo>
                      <a:pt x="102" y="3"/>
                      <a:pt x="102" y="0"/>
                      <a:pt x="102"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7" name="išļîḓe"/>
              <p:cNvSpPr/>
              <p:nvPr/>
            </p:nvSpPr>
            <p:spPr bwMode="auto">
              <a:xfrm>
                <a:off x="7224713" y="4200526"/>
                <a:ext cx="198438" cy="187325"/>
              </a:xfrm>
              <a:custGeom>
                <a:avLst/>
                <a:gdLst>
                  <a:gd name="T0" fmla="*/ 0 w 60"/>
                  <a:gd name="T1" fmla="*/ 2 h 57"/>
                  <a:gd name="T2" fmla="*/ 55 w 60"/>
                  <a:gd name="T3" fmla="*/ 57 h 57"/>
                  <a:gd name="T4" fmla="*/ 58 w 60"/>
                  <a:gd name="T5" fmla="*/ 56 h 57"/>
                  <a:gd name="T6" fmla="*/ 4 w 60"/>
                  <a:gd name="T7" fmla="*/ 2 h 57"/>
                  <a:gd name="T8" fmla="*/ 0 w 60"/>
                  <a:gd name="T9" fmla="*/ 2 h 57"/>
                </a:gdLst>
                <a:ahLst/>
                <a:cxnLst>
                  <a:cxn ang="0">
                    <a:pos x="T0" y="T1"/>
                  </a:cxn>
                  <a:cxn ang="0">
                    <a:pos x="T2" y="T3"/>
                  </a:cxn>
                  <a:cxn ang="0">
                    <a:pos x="T4" y="T5"/>
                  </a:cxn>
                  <a:cxn ang="0">
                    <a:pos x="T6" y="T7"/>
                  </a:cxn>
                  <a:cxn ang="0">
                    <a:pos x="T8" y="T9"/>
                  </a:cxn>
                </a:cxnLst>
                <a:rect l="0" t="0" r="r" b="b"/>
                <a:pathLst>
                  <a:path w="60" h="57">
                    <a:moveTo>
                      <a:pt x="0" y="2"/>
                    </a:moveTo>
                    <a:cubicBezTo>
                      <a:pt x="7" y="28"/>
                      <a:pt x="30" y="49"/>
                      <a:pt x="55" y="57"/>
                    </a:cubicBezTo>
                    <a:cubicBezTo>
                      <a:pt x="57" y="57"/>
                      <a:pt x="60" y="56"/>
                      <a:pt x="58" y="56"/>
                    </a:cubicBezTo>
                    <a:cubicBezTo>
                      <a:pt x="33" y="48"/>
                      <a:pt x="10" y="27"/>
                      <a:pt x="4" y="2"/>
                    </a:cubicBezTo>
                    <a:cubicBezTo>
                      <a:pt x="4" y="1"/>
                      <a:pt x="0" y="0"/>
                      <a:pt x="0" y="2"/>
                    </a:cubicBezTo>
                    <a:close/>
                  </a:path>
                </a:pathLst>
              </a:custGeom>
              <a:solidFill>
                <a:srgbClr val="2B96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8" name="íŝḷîḋè"/>
              <p:cNvSpPr/>
              <p:nvPr/>
            </p:nvSpPr>
            <p:spPr bwMode="auto">
              <a:xfrm>
                <a:off x="6089650" y="4932363"/>
                <a:ext cx="95250" cy="334963"/>
              </a:xfrm>
              <a:custGeom>
                <a:avLst/>
                <a:gdLst>
                  <a:gd name="T0" fmla="*/ 9 w 29"/>
                  <a:gd name="T1" fmla="*/ 2 h 102"/>
                  <a:gd name="T2" fmla="*/ 13 w 29"/>
                  <a:gd name="T3" fmla="*/ 70 h 102"/>
                  <a:gd name="T4" fmla="*/ 28 w 29"/>
                  <a:gd name="T5" fmla="*/ 97 h 102"/>
                  <a:gd name="T6" fmla="*/ 25 w 29"/>
                  <a:gd name="T7" fmla="*/ 96 h 102"/>
                  <a:gd name="T8" fmla="*/ 26 w 29"/>
                  <a:gd name="T9" fmla="*/ 95 h 102"/>
                  <a:gd name="T10" fmla="*/ 25 w 29"/>
                  <a:gd name="T11" fmla="*/ 92 h 102"/>
                  <a:gd name="T12" fmla="*/ 21 w 29"/>
                  <a:gd name="T13" fmla="*/ 82 h 102"/>
                  <a:gd name="T14" fmla="*/ 13 w 29"/>
                  <a:gd name="T15" fmla="*/ 58 h 102"/>
                  <a:gd name="T16" fmla="*/ 13 w 29"/>
                  <a:gd name="T17" fmla="*/ 2 h 102"/>
                  <a:gd name="T18" fmla="*/ 9 w 29"/>
                  <a:gd name="T19" fmla="*/ 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02">
                    <a:moveTo>
                      <a:pt x="9" y="2"/>
                    </a:moveTo>
                    <a:cubicBezTo>
                      <a:pt x="0" y="24"/>
                      <a:pt x="5" y="48"/>
                      <a:pt x="13" y="70"/>
                    </a:cubicBezTo>
                    <a:cubicBezTo>
                      <a:pt x="14" y="73"/>
                      <a:pt x="21" y="102"/>
                      <a:pt x="28" y="97"/>
                    </a:cubicBezTo>
                    <a:cubicBezTo>
                      <a:pt x="29" y="97"/>
                      <a:pt x="26" y="95"/>
                      <a:pt x="25" y="96"/>
                    </a:cubicBezTo>
                    <a:cubicBezTo>
                      <a:pt x="27" y="97"/>
                      <a:pt x="28" y="96"/>
                      <a:pt x="26" y="95"/>
                    </a:cubicBezTo>
                    <a:cubicBezTo>
                      <a:pt x="26" y="94"/>
                      <a:pt x="25" y="93"/>
                      <a:pt x="25" y="92"/>
                    </a:cubicBezTo>
                    <a:cubicBezTo>
                      <a:pt x="23" y="89"/>
                      <a:pt x="22" y="85"/>
                      <a:pt x="21" y="82"/>
                    </a:cubicBezTo>
                    <a:cubicBezTo>
                      <a:pt x="18" y="74"/>
                      <a:pt x="15" y="66"/>
                      <a:pt x="13" y="58"/>
                    </a:cubicBezTo>
                    <a:cubicBezTo>
                      <a:pt x="7" y="41"/>
                      <a:pt x="6" y="20"/>
                      <a:pt x="13" y="2"/>
                    </a:cubicBezTo>
                    <a:cubicBezTo>
                      <a:pt x="14" y="1"/>
                      <a:pt x="10" y="0"/>
                      <a:pt x="9" y="2"/>
                    </a:cubicBezTo>
                    <a:close/>
                  </a:path>
                </a:pathLst>
              </a:custGeom>
              <a:solidFill>
                <a:srgbClr val="8EC6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9" name="îšľîďè"/>
              <p:cNvSpPr/>
              <p:nvPr/>
            </p:nvSpPr>
            <p:spPr bwMode="auto">
              <a:xfrm>
                <a:off x="6353175" y="4770438"/>
                <a:ext cx="222250" cy="55563"/>
              </a:xfrm>
              <a:custGeom>
                <a:avLst/>
                <a:gdLst>
                  <a:gd name="T0" fmla="*/ 67 w 67"/>
                  <a:gd name="T1" fmla="*/ 17 h 17"/>
                  <a:gd name="T2" fmla="*/ 65 w 67"/>
                  <a:gd name="T3" fmla="*/ 14 h 17"/>
                  <a:gd name="T4" fmla="*/ 58 w 67"/>
                  <a:gd name="T5" fmla="*/ 9 h 17"/>
                  <a:gd name="T6" fmla="*/ 53 w 67"/>
                  <a:gd name="T7" fmla="*/ 6 h 17"/>
                  <a:gd name="T8" fmla="*/ 48 w 67"/>
                  <a:gd name="T9" fmla="*/ 5 h 17"/>
                  <a:gd name="T10" fmla="*/ 34 w 67"/>
                  <a:gd name="T11" fmla="*/ 4 h 17"/>
                  <a:gd name="T12" fmla="*/ 9 w 67"/>
                  <a:gd name="T13" fmla="*/ 8 h 17"/>
                  <a:gd name="T14" fmla="*/ 2 w 67"/>
                  <a:gd name="T15" fmla="*/ 12 h 17"/>
                  <a:gd name="T16" fmla="*/ 0 w 67"/>
                  <a:gd name="T17" fmla="*/ 15 h 17"/>
                  <a:gd name="T18" fmla="*/ 0 w 67"/>
                  <a:gd name="T19" fmla="*/ 14 h 17"/>
                  <a:gd name="T20" fmla="*/ 2 w 67"/>
                  <a:gd name="T21" fmla="*/ 12 h 17"/>
                  <a:gd name="T22" fmla="*/ 8 w 67"/>
                  <a:gd name="T23" fmla="*/ 6 h 17"/>
                  <a:gd name="T24" fmla="*/ 34 w 67"/>
                  <a:gd name="T25" fmla="*/ 0 h 17"/>
                  <a:gd name="T26" fmla="*/ 48 w 67"/>
                  <a:gd name="T27" fmla="*/ 1 h 17"/>
                  <a:gd name="T28" fmla="*/ 55 w 67"/>
                  <a:gd name="T29" fmla="*/ 4 h 17"/>
                  <a:gd name="T30" fmla="*/ 60 w 67"/>
                  <a:gd name="T31" fmla="*/ 7 h 17"/>
                  <a:gd name="T32" fmla="*/ 65 w 67"/>
                  <a:gd name="T33" fmla="*/ 14 h 17"/>
                  <a:gd name="T34" fmla="*/ 67 w 67"/>
                  <a:gd name="T35"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 h="17">
                    <a:moveTo>
                      <a:pt x="67" y="17"/>
                    </a:moveTo>
                    <a:cubicBezTo>
                      <a:pt x="67" y="17"/>
                      <a:pt x="66" y="16"/>
                      <a:pt x="65" y="14"/>
                    </a:cubicBezTo>
                    <a:cubicBezTo>
                      <a:pt x="63" y="13"/>
                      <a:pt x="61" y="11"/>
                      <a:pt x="58" y="9"/>
                    </a:cubicBezTo>
                    <a:cubicBezTo>
                      <a:pt x="57" y="8"/>
                      <a:pt x="55" y="7"/>
                      <a:pt x="53" y="6"/>
                    </a:cubicBezTo>
                    <a:cubicBezTo>
                      <a:pt x="52" y="6"/>
                      <a:pt x="50" y="5"/>
                      <a:pt x="48" y="5"/>
                    </a:cubicBezTo>
                    <a:cubicBezTo>
                      <a:pt x="43" y="4"/>
                      <a:pt x="39" y="4"/>
                      <a:pt x="34" y="4"/>
                    </a:cubicBezTo>
                    <a:cubicBezTo>
                      <a:pt x="25" y="4"/>
                      <a:pt x="16" y="5"/>
                      <a:pt x="9" y="8"/>
                    </a:cubicBezTo>
                    <a:cubicBezTo>
                      <a:pt x="6" y="9"/>
                      <a:pt x="4" y="11"/>
                      <a:pt x="2" y="12"/>
                    </a:cubicBezTo>
                    <a:cubicBezTo>
                      <a:pt x="1" y="14"/>
                      <a:pt x="0" y="15"/>
                      <a:pt x="0" y="15"/>
                    </a:cubicBezTo>
                    <a:cubicBezTo>
                      <a:pt x="0" y="15"/>
                      <a:pt x="0" y="14"/>
                      <a:pt x="0" y="14"/>
                    </a:cubicBezTo>
                    <a:cubicBezTo>
                      <a:pt x="1" y="13"/>
                      <a:pt x="1" y="13"/>
                      <a:pt x="2" y="12"/>
                    </a:cubicBezTo>
                    <a:cubicBezTo>
                      <a:pt x="3" y="10"/>
                      <a:pt x="5" y="8"/>
                      <a:pt x="8" y="6"/>
                    </a:cubicBezTo>
                    <a:cubicBezTo>
                      <a:pt x="15" y="2"/>
                      <a:pt x="24" y="0"/>
                      <a:pt x="34" y="0"/>
                    </a:cubicBezTo>
                    <a:cubicBezTo>
                      <a:pt x="39" y="0"/>
                      <a:pt x="44" y="0"/>
                      <a:pt x="48" y="1"/>
                    </a:cubicBezTo>
                    <a:cubicBezTo>
                      <a:pt x="51" y="2"/>
                      <a:pt x="53" y="3"/>
                      <a:pt x="55" y="4"/>
                    </a:cubicBezTo>
                    <a:cubicBezTo>
                      <a:pt x="57" y="5"/>
                      <a:pt x="58" y="6"/>
                      <a:pt x="60" y="7"/>
                    </a:cubicBezTo>
                    <a:cubicBezTo>
                      <a:pt x="63" y="9"/>
                      <a:pt x="64" y="12"/>
                      <a:pt x="65" y="14"/>
                    </a:cubicBezTo>
                    <a:cubicBezTo>
                      <a:pt x="66" y="16"/>
                      <a:pt x="67" y="17"/>
                      <a:pt x="67" y="17"/>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0" name="ïṡḻîḍè"/>
              <p:cNvSpPr/>
              <p:nvPr/>
            </p:nvSpPr>
            <p:spPr bwMode="auto">
              <a:xfrm>
                <a:off x="6389688" y="4872038"/>
                <a:ext cx="195263" cy="36513"/>
              </a:xfrm>
              <a:custGeom>
                <a:avLst/>
                <a:gdLst>
                  <a:gd name="T0" fmla="*/ 59 w 59"/>
                  <a:gd name="T1" fmla="*/ 11 h 11"/>
                  <a:gd name="T2" fmla="*/ 59 w 59"/>
                  <a:gd name="T3" fmla="*/ 10 h 11"/>
                  <a:gd name="T4" fmla="*/ 58 w 59"/>
                  <a:gd name="T5" fmla="*/ 8 h 11"/>
                  <a:gd name="T6" fmla="*/ 52 w 59"/>
                  <a:gd name="T7" fmla="*/ 5 h 11"/>
                  <a:gd name="T8" fmla="*/ 42 w 59"/>
                  <a:gd name="T9" fmla="*/ 4 h 11"/>
                  <a:gd name="T10" fmla="*/ 31 w 59"/>
                  <a:gd name="T11" fmla="*/ 4 h 11"/>
                  <a:gd name="T12" fmla="*/ 10 w 59"/>
                  <a:gd name="T13" fmla="*/ 7 h 11"/>
                  <a:gd name="T14" fmla="*/ 3 w 59"/>
                  <a:gd name="T15" fmla="*/ 8 h 11"/>
                  <a:gd name="T16" fmla="*/ 0 w 59"/>
                  <a:gd name="T17" fmla="*/ 9 h 11"/>
                  <a:gd name="T18" fmla="*/ 1 w 59"/>
                  <a:gd name="T19" fmla="*/ 9 h 11"/>
                  <a:gd name="T20" fmla="*/ 3 w 59"/>
                  <a:gd name="T21" fmla="*/ 8 h 11"/>
                  <a:gd name="T22" fmla="*/ 9 w 59"/>
                  <a:gd name="T23" fmla="*/ 5 h 11"/>
                  <a:gd name="T24" fmla="*/ 31 w 59"/>
                  <a:gd name="T25" fmla="*/ 0 h 11"/>
                  <a:gd name="T26" fmla="*/ 53 w 59"/>
                  <a:gd name="T27" fmla="*/ 3 h 11"/>
                  <a:gd name="T28" fmla="*/ 59 w 59"/>
                  <a:gd name="T29" fmla="*/ 8 h 11"/>
                  <a:gd name="T30" fmla="*/ 59 w 59"/>
                  <a:gd name="T31" fmla="*/ 10 h 11"/>
                  <a:gd name="T32" fmla="*/ 59 w 59"/>
                  <a:gd name="T3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11">
                    <a:moveTo>
                      <a:pt x="59" y="11"/>
                    </a:moveTo>
                    <a:cubicBezTo>
                      <a:pt x="59" y="11"/>
                      <a:pt x="59" y="10"/>
                      <a:pt x="59" y="10"/>
                    </a:cubicBezTo>
                    <a:cubicBezTo>
                      <a:pt x="59" y="9"/>
                      <a:pt x="58" y="9"/>
                      <a:pt x="58" y="8"/>
                    </a:cubicBezTo>
                    <a:cubicBezTo>
                      <a:pt x="57" y="7"/>
                      <a:pt x="55" y="6"/>
                      <a:pt x="52" y="5"/>
                    </a:cubicBezTo>
                    <a:cubicBezTo>
                      <a:pt x="49" y="5"/>
                      <a:pt x="46" y="4"/>
                      <a:pt x="42" y="4"/>
                    </a:cubicBezTo>
                    <a:cubicBezTo>
                      <a:pt x="39" y="4"/>
                      <a:pt x="35" y="4"/>
                      <a:pt x="31" y="4"/>
                    </a:cubicBezTo>
                    <a:cubicBezTo>
                      <a:pt x="23" y="5"/>
                      <a:pt x="16" y="6"/>
                      <a:pt x="10" y="7"/>
                    </a:cubicBezTo>
                    <a:cubicBezTo>
                      <a:pt x="7" y="7"/>
                      <a:pt x="5" y="8"/>
                      <a:pt x="3" y="8"/>
                    </a:cubicBezTo>
                    <a:cubicBezTo>
                      <a:pt x="1" y="9"/>
                      <a:pt x="0" y="9"/>
                      <a:pt x="0" y="9"/>
                    </a:cubicBezTo>
                    <a:cubicBezTo>
                      <a:pt x="0" y="9"/>
                      <a:pt x="1" y="9"/>
                      <a:pt x="1" y="9"/>
                    </a:cubicBezTo>
                    <a:cubicBezTo>
                      <a:pt x="1" y="9"/>
                      <a:pt x="2" y="8"/>
                      <a:pt x="3" y="8"/>
                    </a:cubicBezTo>
                    <a:cubicBezTo>
                      <a:pt x="4" y="7"/>
                      <a:pt x="6" y="6"/>
                      <a:pt x="9" y="5"/>
                    </a:cubicBezTo>
                    <a:cubicBezTo>
                      <a:pt x="15" y="3"/>
                      <a:pt x="23" y="1"/>
                      <a:pt x="31" y="0"/>
                    </a:cubicBezTo>
                    <a:cubicBezTo>
                      <a:pt x="39" y="0"/>
                      <a:pt x="47" y="1"/>
                      <a:pt x="53" y="3"/>
                    </a:cubicBezTo>
                    <a:cubicBezTo>
                      <a:pt x="56" y="4"/>
                      <a:pt x="58" y="6"/>
                      <a:pt x="59" y="8"/>
                    </a:cubicBezTo>
                    <a:cubicBezTo>
                      <a:pt x="59" y="9"/>
                      <a:pt x="59" y="9"/>
                      <a:pt x="59" y="10"/>
                    </a:cubicBezTo>
                    <a:cubicBezTo>
                      <a:pt x="59" y="10"/>
                      <a:pt x="59" y="11"/>
                      <a:pt x="59" y="11"/>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1" name="iślîde"/>
              <p:cNvSpPr/>
              <p:nvPr/>
            </p:nvSpPr>
            <p:spPr bwMode="auto">
              <a:xfrm>
                <a:off x="6423025" y="4932363"/>
                <a:ext cx="144463" cy="42863"/>
              </a:xfrm>
              <a:custGeom>
                <a:avLst/>
                <a:gdLst>
                  <a:gd name="T0" fmla="*/ 44 w 44"/>
                  <a:gd name="T1" fmla="*/ 12 h 13"/>
                  <a:gd name="T2" fmla="*/ 42 w 44"/>
                  <a:gd name="T3" fmla="*/ 11 h 13"/>
                  <a:gd name="T4" fmla="*/ 41 w 44"/>
                  <a:gd name="T5" fmla="*/ 9 h 13"/>
                  <a:gd name="T6" fmla="*/ 40 w 44"/>
                  <a:gd name="T7" fmla="*/ 8 h 13"/>
                  <a:gd name="T8" fmla="*/ 38 w 44"/>
                  <a:gd name="T9" fmla="*/ 7 h 13"/>
                  <a:gd name="T10" fmla="*/ 35 w 44"/>
                  <a:gd name="T11" fmla="*/ 6 h 13"/>
                  <a:gd name="T12" fmla="*/ 31 w 44"/>
                  <a:gd name="T13" fmla="*/ 5 h 13"/>
                  <a:gd name="T14" fmla="*/ 27 w 44"/>
                  <a:gd name="T15" fmla="*/ 4 h 13"/>
                  <a:gd name="T16" fmla="*/ 23 w 44"/>
                  <a:gd name="T17" fmla="*/ 5 h 13"/>
                  <a:gd name="T18" fmla="*/ 18 w 44"/>
                  <a:gd name="T19" fmla="*/ 5 h 13"/>
                  <a:gd name="T20" fmla="*/ 14 w 44"/>
                  <a:gd name="T21" fmla="*/ 7 h 13"/>
                  <a:gd name="T22" fmla="*/ 10 w 44"/>
                  <a:gd name="T23" fmla="*/ 8 h 13"/>
                  <a:gd name="T24" fmla="*/ 7 w 44"/>
                  <a:gd name="T25" fmla="*/ 9 h 13"/>
                  <a:gd name="T26" fmla="*/ 2 w 44"/>
                  <a:gd name="T27" fmla="*/ 12 h 13"/>
                  <a:gd name="T28" fmla="*/ 0 w 44"/>
                  <a:gd name="T29" fmla="*/ 13 h 13"/>
                  <a:gd name="T30" fmla="*/ 1 w 44"/>
                  <a:gd name="T31" fmla="*/ 11 h 13"/>
                  <a:gd name="T32" fmla="*/ 6 w 44"/>
                  <a:gd name="T33" fmla="*/ 7 h 13"/>
                  <a:gd name="T34" fmla="*/ 22 w 44"/>
                  <a:gd name="T35" fmla="*/ 1 h 13"/>
                  <a:gd name="T36" fmla="*/ 27 w 44"/>
                  <a:gd name="T37" fmla="*/ 1 h 13"/>
                  <a:gd name="T38" fmla="*/ 32 w 44"/>
                  <a:gd name="T39" fmla="*/ 1 h 13"/>
                  <a:gd name="T40" fmla="*/ 36 w 44"/>
                  <a:gd name="T41" fmla="*/ 3 h 13"/>
                  <a:gd name="T42" fmla="*/ 40 w 44"/>
                  <a:gd name="T43" fmla="*/ 5 h 13"/>
                  <a:gd name="T44" fmla="*/ 41 w 44"/>
                  <a:gd name="T45" fmla="*/ 7 h 13"/>
                  <a:gd name="T46" fmla="*/ 42 w 44"/>
                  <a:gd name="T47" fmla="*/ 8 h 13"/>
                  <a:gd name="T48" fmla="*/ 43 w 44"/>
                  <a:gd name="T49" fmla="*/ 10 h 13"/>
                  <a:gd name="T50" fmla="*/ 44 w 44"/>
                  <a:gd name="T51"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13">
                    <a:moveTo>
                      <a:pt x="44" y="12"/>
                    </a:moveTo>
                    <a:cubicBezTo>
                      <a:pt x="44" y="12"/>
                      <a:pt x="43" y="12"/>
                      <a:pt x="42" y="11"/>
                    </a:cubicBezTo>
                    <a:cubicBezTo>
                      <a:pt x="42" y="10"/>
                      <a:pt x="41" y="10"/>
                      <a:pt x="41" y="9"/>
                    </a:cubicBezTo>
                    <a:cubicBezTo>
                      <a:pt x="40" y="9"/>
                      <a:pt x="40" y="8"/>
                      <a:pt x="40" y="8"/>
                    </a:cubicBezTo>
                    <a:cubicBezTo>
                      <a:pt x="39" y="8"/>
                      <a:pt x="39" y="7"/>
                      <a:pt x="38" y="7"/>
                    </a:cubicBezTo>
                    <a:cubicBezTo>
                      <a:pt x="37" y="6"/>
                      <a:pt x="36" y="6"/>
                      <a:pt x="35" y="6"/>
                    </a:cubicBezTo>
                    <a:cubicBezTo>
                      <a:pt x="34" y="5"/>
                      <a:pt x="33" y="5"/>
                      <a:pt x="31" y="5"/>
                    </a:cubicBezTo>
                    <a:cubicBezTo>
                      <a:pt x="30" y="4"/>
                      <a:pt x="29" y="4"/>
                      <a:pt x="27" y="4"/>
                    </a:cubicBezTo>
                    <a:cubicBezTo>
                      <a:pt x="26" y="4"/>
                      <a:pt x="24" y="4"/>
                      <a:pt x="23" y="5"/>
                    </a:cubicBezTo>
                    <a:cubicBezTo>
                      <a:pt x="21" y="5"/>
                      <a:pt x="20" y="5"/>
                      <a:pt x="18" y="5"/>
                    </a:cubicBezTo>
                    <a:cubicBezTo>
                      <a:pt x="17" y="6"/>
                      <a:pt x="15" y="6"/>
                      <a:pt x="14" y="7"/>
                    </a:cubicBezTo>
                    <a:cubicBezTo>
                      <a:pt x="13" y="7"/>
                      <a:pt x="11" y="7"/>
                      <a:pt x="10" y="8"/>
                    </a:cubicBezTo>
                    <a:cubicBezTo>
                      <a:pt x="9" y="8"/>
                      <a:pt x="8" y="9"/>
                      <a:pt x="7" y="9"/>
                    </a:cubicBezTo>
                    <a:cubicBezTo>
                      <a:pt x="5" y="10"/>
                      <a:pt x="3" y="11"/>
                      <a:pt x="2" y="12"/>
                    </a:cubicBezTo>
                    <a:cubicBezTo>
                      <a:pt x="1" y="13"/>
                      <a:pt x="0" y="13"/>
                      <a:pt x="0" y="13"/>
                    </a:cubicBezTo>
                    <a:cubicBezTo>
                      <a:pt x="0" y="13"/>
                      <a:pt x="0" y="13"/>
                      <a:pt x="1" y="11"/>
                    </a:cubicBezTo>
                    <a:cubicBezTo>
                      <a:pt x="2" y="10"/>
                      <a:pt x="4" y="9"/>
                      <a:pt x="6" y="7"/>
                    </a:cubicBezTo>
                    <a:cubicBezTo>
                      <a:pt x="9" y="4"/>
                      <a:pt x="16" y="2"/>
                      <a:pt x="22" y="1"/>
                    </a:cubicBezTo>
                    <a:cubicBezTo>
                      <a:pt x="24" y="1"/>
                      <a:pt x="25" y="0"/>
                      <a:pt x="27" y="1"/>
                    </a:cubicBezTo>
                    <a:cubicBezTo>
                      <a:pt x="29" y="1"/>
                      <a:pt x="30" y="1"/>
                      <a:pt x="32" y="1"/>
                    </a:cubicBezTo>
                    <a:cubicBezTo>
                      <a:pt x="34" y="1"/>
                      <a:pt x="35" y="2"/>
                      <a:pt x="36" y="3"/>
                    </a:cubicBezTo>
                    <a:cubicBezTo>
                      <a:pt x="38" y="4"/>
                      <a:pt x="39" y="4"/>
                      <a:pt x="40" y="5"/>
                    </a:cubicBezTo>
                    <a:cubicBezTo>
                      <a:pt x="40" y="6"/>
                      <a:pt x="41" y="6"/>
                      <a:pt x="41" y="7"/>
                    </a:cubicBezTo>
                    <a:cubicBezTo>
                      <a:pt x="41" y="7"/>
                      <a:pt x="42" y="8"/>
                      <a:pt x="42" y="8"/>
                    </a:cubicBezTo>
                    <a:cubicBezTo>
                      <a:pt x="42" y="9"/>
                      <a:pt x="43" y="10"/>
                      <a:pt x="43" y="10"/>
                    </a:cubicBezTo>
                    <a:cubicBezTo>
                      <a:pt x="43" y="12"/>
                      <a:pt x="44" y="12"/>
                      <a:pt x="44" y="12"/>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2" name="ïṧḷïḍe"/>
              <p:cNvSpPr/>
              <p:nvPr/>
            </p:nvSpPr>
            <p:spPr bwMode="auto">
              <a:xfrm>
                <a:off x="6453188" y="4994276"/>
                <a:ext cx="49213" cy="79375"/>
              </a:xfrm>
              <a:custGeom>
                <a:avLst/>
                <a:gdLst>
                  <a:gd name="T0" fmla="*/ 7 w 15"/>
                  <a:gd name="T1" fmla="*/ 0 h 24"/>
                  <a:gd name="T2" fmla="*/ 8 w 15"/>
                  <a:gd name="T3" fmla="*/ 5 h 24"/>
                  <a:gd name="T4" fmla="*/ 8 w 15"/>
                  <a:gd name="T5" fmla="*/ 10 h 24"/>
                  <a:gd name="T6" fmla="*/ 6 w 15"/>
                  <a:gd name="T7" fmla="*/ 20 h 24"/>
                  <a:gd name="T8" fmla="*/ 3 w 15"/>
                  <a:gd name="T9" fmla="*/ 17 h 24"/>
                  <a:gd name="T10" fmla="*/ 5 w 15"/>
                  <a:gd name="T11" fmla="*/ 16 h 24"/>
                  <a:gd name="T12" fmla="*/ 6 w 15"/>
                  <a:gd name="T13" fmla="*/ 15 h 24"/>
                  <a:gd name="T14" fmla="*/ 10 w 15"/>
                  <a:gd name="T15" fmla="*/ 12 h 24"/>
                  <a:gd name="T16" fmla="*/ 12 w 15"/>
                  <a:gd name="T17" fmla="*/ 8 h 24"/>
                  <a:gd name="T18" fmla="*/ 15 w 15"/>
                  <a:gd name="T19" fmla="*/ 4 h 24"/>
                  <a:gd name="T20" fmla="*/ 15 w 15"/>
                  <a:gd name="T21" fmla="*/ 6 h 24"/>
                  <a:gd name="T22" fmla="*/ 14 w 15"/>
                  <a:gd name="T23" fmla="*/ 9 h 24"/>
                  <a:gd name="T24" fmla="*/ 12 w 15"/>
                  <a:gd name="T25" fmla="*/ 13 h 24"/>
                  <a:gd name="T26" fmla="*/ 9 w 15"/>
                  <a:gd name="T27" fmla="*/ 18 h 24"/>
                  <a:gd name="T28" fmla="*/ 7 w 15"/>
                  <a:gd name="T29" fmla="*/ 20 h 24"/>
                  <a:gd name="T30" fmla="*/ 5 w 15"/>
                  <a:gd name="T31" fmla="*/ 21 h 24"/>
                  <a:gd name="T32" fmla="*/ 0 w 15"/>
                  <a:gd name="T33" fmla="*/ 24 h 24"/>
                  <a:gd name="T34" fmla="*/ 2 w 15"/>
                  <a:gd name="T35" fmla="*/ 19 h 24"/>
                  <a:gd name="T36" fmla="*/ 3 w 15"/>
                  <a:gd name="T37" fmla="*/ 14 h 24"/>
                  <a:gd name="T38" fmla="*/ 5 w 15"/>
                  <a:gd name="T39" fmla="*/ 9 h 24"/>
                  <a:gd name="T40" fmla="*/ 6 w 15"/>
                  <a:gd name="T41" fmla="*/ 5 h 24"/>
                  <a:gd name="T42" fmla="*/ 7 w 15"/>
                  <a:gd name="T4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24">
                    <a:moveTo>
                      <a:pt x="7" y="0"/>
                    </a:moveTo>
                    <a:cubicBezTo>
                      <a:pt x="8" y="2"/>
                      <a:pt x="8" y="3"/>
                      <a:pt x="8" y="5"/>
                    </a:cubicBezTo>
                    <a:cubicBezTo>
                      <a:pt x="8" y="7"/>
                      <a:pt x="8" y="8"/>
                      <a:pt x="8" y="10"/>
                    </a:cubicBezTo>
                    <a:cubicBezTo>
                      <a:pt x="7" y="13"/>
                      <a:pt x="6" y="17"/>
                      <a:pt x="6" y="20"/>
                    </a:cubicBezTo>
                    <a:cubicBezTo>
                      <a:pt x="3" y="17"/>
                      <a:pt x="3" y="17"/>
                      <a:pt x="3" y="17"/>
                    </a:cubicBezTo>
                    <a:cubicBezTo>
                      <a:pt x="3" y="17"/>
                      <a:pt x="4" y="17"/>
                      <a:pt x="5" y="16"/>
                    </a:cubicBezTo>
                    <a:cubicBezTo>
                      <a:pt x="5" y="16"/>
                      <a:pt x="6" y="16"/>
                      <a:pt x="6" y="15"/>
                    </a:cubicBezTo>
                    <a:cubicBezTo>
                      <a:pt x="7" y="14"/>
                      <a:pt x="8" y="13"/>
                      <a:pt x="10" y="12"/>
                    </a:cubicBezTo>
                    <a:cubicBezTo>
                      <a:pt x="11" y="10"/>
                      <a:pt x="12" y="9"/>
                      <a:pt x="12" y="8"/>
                    </a:cubicBezTo>
                    <a:cubicBezTo>
                      <a:pt x="13" y="7"/>
                      <a:pt x="14" y="5"/>
                      <a:pt x="15" y="4"/>
                    </a:cubicBezTo>
                    <a:cubicBezTo>
                      <a:pt x="15" y="4"/>
                      <a:pt x="15" y="5"/>
                      <a:pt x="15" y="6"/>
                    </a:cubicBezTo>
                    <a:cubicBezTo>
                      <a:pt x="15" y="7"/>
                      <a:pt x="14" y="8"/>
                      <a:pt x="14" y="9"/>
                    </a:cubicBezTo>
                    <a:cubicBezTo>
                      <a:pt x="14" y="10"/>
                      <a:pt x="13" y="12"/>
                      <a:pt x="12" y="13"/>
                    </a:cubicBezTo>
                    <a:cubicBezTo>
                      <a:pt x="11" y="15"/>
                      <a:pt x="10" y="16"/>
                      <a:pt x="9" y="18"/>
                    </a:cubicBezTo>
                    <a:cubicBezTo>
                      <a:pt x="8" y="18"/>
                      <a:pt x="8" y="19"/>
                      <a:pt x="7" y="20"/>
                    </a:cubicBezTo>
                    <a:cubicBezTo>
                      <a:pt x="6" y="20"/>
                      <a:pt x="5" y="21"/>
                      <a:pt x="5" y="21"/>
                    </a:cubicBezTo>
                    <a:cubicBezTo>
                      <a:pt x="0" y="24"/>
                      <a:pt x="0" y="24"/>
                      <a:pt x="0" y="24"/>
                    </a:cubicBezTo>
                    <a:cubicBezTo>
                      <a:pt x="2" y="19"/>
                      <a:pt x="2" y="19"/>
                      <a:pt x="2" y="19"/>
                    </a:cubicBezTo>
                    <a:cubicBezTo>
                      <a:pt x="2" y="17"/>
                      <a:pt x="3" y="16"/>
                      <a:pt x="3" y="14"/>
                    </a:cubicBezTo>
                    <a:cubicBezTo>
                      <a:pt x="4" y="12"/>
                      <a:pt x="4" y="11"/>
                      <a:pt x="5" y="9"/>
                    </a:cubicBezTo>
                    <a:cubicBezTo>
                      <a:pt x="5" y="8"/>
                      <a:pt x="6" y="6"/>
                      <a:pt x="6" y="5"/>
                    </a:cubicBezTo>
                    <a:cubicBezTo>
                      <a:pt x="7" y="3"/>
                      <a:pt x="7" y="2"/>
                      <a:pt x="7" y="0"/>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sp>
        <p:nvSpPr>
          <p:cNvPr id="40" name="文本框 39"/>
          <p:cNvSpPr txBox="1"/>
          <p:nvPr/>
        </p:nvSpPr>
        <p:spPr>
          <a:xfrm>
            <a:off x="3389448" y="4825481"/>
            <a:ext cx="1066772" cy="1200329"/>
          </a:xfrm>
          <a:prstGeom prst="rect">
            <a:avLst/>
          </a:prstGeom>
          <a:noFill/>
        </p:spPr>
        <p:txBody>
          <a:bodyPr wrap="square" rtlCol="0">
            <a:spAutoFit/>
          </a:bodyPr>
          <a:lstStyle/>
          <a:p>
            <a:pPr algn="r"/>
            <a:r>
              <a:rPr lang="en-US" altLang="zh-CN" sz="7200" dirty="0">
                <a:solidFill>
                  <a:srgbClr val="1891AC"/>
                </a:solidFill>
                <a:latin typeface="Haettenschweiler" panose="020B0706040902060204" pitchFamily="34" charset="0"/>
                <a:ea typeface="微软雅黑" panose="020B0503020204020204" pitchFamily="34" charset="-122"/>
              </a:rPr>
              <a:t>3</a:t>
            </a:r>
            <a:endParaRPr lang="zh-CN" altLang="en-US" sz="7200" dirty="0">
              <a:solidFill>
                <a:srgbClr val="1891AC"/>
              </a:solidFill>
              <a:latin typeface="Haettenschweiler" panose="020B0706040902060204" pitchFamily="34" charset="0"/>
              <a:ea typeface="微软雅黑" panose="020B0503020204020204" pitchFamily="34" charset="-122"/>
            </a:endParaRPr>
          </a:p>
        </p:txBody>
      </p:sp>
      <p:sp>
        <p:nvSpPr>
          <p:cNvPr id="41" name="椭圆 40"/>
          <p:cNvSpPr/>
          <p:nvPr/>
        </p:nvSpPr>
        <p:spPr>
          <a:xfrm>
            <a:off x="4383201" y="5506140"/>
            <a:ext cx="308383" cy="308383"/>
          </a:xfrm>
          <a:prstGeom prst="ellipse">
            <a:avLst/>
          </a:prstGeom>
          <a:solidFill>
            <a:srgbClr val="189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38" name="文本框 37"/>
          <p:cNvSpPr txBox="1"/>
          <p:nvPr/>
        </p:nvSpPr>
        <p:spPr>
          <a:xfrm>
            <a:off x="5559023" y="3417341"/>
            <a:ext cx="1066772" cy="1200329"/>
          </a:xfrm>
          <a:prstGeom prst="rect">
            <a:avLst/>
          </a:prstGeom>
          <a:noFill/>
        </p:spPr>
        <p:txBody>
          <a:bodyPr wrap="square" rtlCol="0">
            <a:spAutoFit/>
          </a:bodyPr>
          <a:lstStyle/>
          <a:p>
            <a:pPr algn="r"/>
            <a:r>
              <a:rPr lang="en-US" altLang="zh-CN" sz="7200" dirty="0">
                <a:solidFill>
                  <a:srgbClr val="EAB9C9"/>
                </a:solidFill>
                <a:latin typeface="Haettenschweiler" panose="020B0706040902060204" pitchFamily="34" charset="0"/>
                <a:ea typeface="微软雅黑" panose="020B0503020204020204" pitchFamily="34" charset="-122"/>
              </a:rPr>
              <a:t>50</a:t>
            </a:r>
            <a:endParaRPr lang="zh-CN" altLang="en-US" sz="7200" dirty="0">
              <a:solidFill>
                <a:srgbClr val="EAB9C9"/>
              </a:solidFill>
              <a:latin typeface="Haettenschweiler" panose="020B0706040902060204" pitchFamily="34" charset="0"/>
              <a:ea typeface="微软雅黑" panose="020B0503020204020204" pitchFamily="34" charset="-122"/>
            </a:endParaRPr>
          </a:p>
        </p:txBody>
      </p:sp>
      <p:sp>
        <p:nvSpPr>
          <p:cNvPr id="39" name="椭圆 38"/>
          <p:cNvSpPr/>
          <p:nvPr/>
        </p:nvSpPr>
        <p:spPr>
          <a:xfrm>
            <a:off x="6549597" y="4139148"/>
            <a:ext cx="308383" cy="308383"/>
          </a:xfrm>
          <a:prstGeom prst="ellipse">
            <a:avLst/>
          </a:prstGeom>
          <a:solidFill>
            <a:srgbClr val="EAB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36" name="文本框 35"/>
          <p:cNvSpPr txBox="1"/>
          <p:nvPr/>
        </p:nvSpPr>
        <p:spPr>
          <a:xfrm>
            <a:off x="5555432" y="4788905"/>
            <a:ext cx="1066772" cy="1200329"/>
          </a:xfrm>
          <a:prstGeom prst="rect">
            <a:avLst/>
          </a:prstGeom>
          <a:noFill/>
        </p:spPr>
        <p:txBody>
          <a:bodyPr wrap="square" rtlCol="0">
            <a:spAutoFit/>
          </a:bodyPr>
          <a:lstStyle/>
          <a:p>
            <a:pPr algn="r"/>
            <a:r>
              <a:rPr lang="en-US" altLang="zh-CN" sz="7200" dirty="0">
                <a:solidFill>
                  <a:srgbClr val="1891AC"/>
                </a:solidFill>
                <a:latin typeface="Haettenschweiler" panose="020B0706040902060204" pitchFamily="34" charset="0"/>
                <a:ea typeface="微软雅黑" panose="020B0503020204020204" pitchFamily="34" charset="-122"/>
              </a:rPr>
              <a:t>38</a:t>
            </a:r>
            <a:endParaRPr lang="zh-CN" altLang="en-US" sz="7200" dirty="0">
              <a:solidFill>
                <a:srgbClr val="1891AC"/>
              </a:solidFill>
              <a:latin typeface="Haettenschweiler" panose="020B0706040902060204" pitchFamily="34" charset="0"/>
              <a:ea typeface="微软雅黑" panose="020B0503020204020204" pitchFamily="34" charset="-122"/>
            </a:endParaRPr>
          </a:p>
        </p:txBody>
      </p:sp>
      <p:sp>
        <p:nvSpPr>
          <p:cNvPr id="37" name="椭圆 36"/>
          <p:cNvSpPr/>
          <p:nvPr/>
        </p:nvSpPr>
        <p:spPr>
          <a:xfrm>
            <a:off x="6546006" y="5506140"/>
            <a:ext cx="308383" cy="308383"/>
          </a:xfrm>
          <a:prstGeom prst="ellipse">
            <a:avLst/>
          </a:prstGeom>
          <a:solidFill>
            <a:srgbClr val="189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34" name="文本框 33"/>
          <p:cNvSpPr txBox="1"/>
          <p:nvPr/>
        </p:nvSpPr>
        <p:spPr>
          <a:xfrm>
            <a:off x="7852145" y="3417341"/>
            <a:ext cx="1066772" cy="1200329"/>
          </a:xfrm>
          <a:prstGeom prst="rect">
            <a:avLst/>
          </a:prstGeom>
          <a:noFill/>
        </p:spPr>
        <p:txBody>
          <a:bodyPr wrap="square" rtlCol="0">
            <a:spAutoFit/>
          </a:bodyPr>
          <a:lstStyle/>
          <a:p>
            <a:pPr algn="r"/>
            <a:r>
              <a:rPr lang="en-US" altLang="zh-CN" sz="7200" dirty="0">
                <a:solidFill>
                  <a:srgbClr val="EAB9C9"/>
                </a:solidFill>
                <a:latin typeface="Haettenschweiler" panose="020B0706040902060204" pitchFamily="34" charset="0"/>
                <a:ea typeface="微软雅黑" panose="020B0503020204020204" pitchFamily="34" charset="-122"/>
              </a:rPr>
              <a:t>70</a:t>
            </a:r>
            <a:endParaRPr lang="zh-CN" altLang="en-US" sz="7200" dirty="0">
              <a:solidFill>
                <a:srgbClr val="EAB9C9"/>
              </a:solidFill>
              <a:latin typeface="Haettenschweiler" panose="020B0706040902060204" pitchFamily="34" charset="0"/>
              <a:ea typeface="微软雅黑" panose="020B0503020204020204" pitchFamily="34" charset="-122"/>
            </a:endParaRPr>
          </a:p>
        </p:txBody>
      </p:sp>
      <p:sp>
        <p:nvSpPr>
          <p:cNvPr id="35" name="椭圆 34"/>
          <p:cNvSpPr/>
          <p:nvPr/>
        </p:nvSpPr>
        <p:spPr>
          <a:xfrm>
            <a:off x="8842719" y="4139148"/>
            <a:ext cx="308383" cy="308383"/>
          </a:xfrm>
          <a:prstGeom prst="ellipse">
            <a:avLst/>
          </a:prstGeom>
          <a:solidFill>
            <a:srgbClr val="EAB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32" name="文本框 31"/>
          <p:cNvSpPr txBox="1"/>
          <p:nvPr/>
        </p:nvSpPr>
        <p:spPr>
          <a:xfrm>
            <a:off x="7848554" y="4788905"/>
            <a:ext cx="1066772" cy="1200329"/>
          </a:xfrm>
          <a:prstGeom prst="rect">
            <a:avLst/>
          </a:prstGeom>
          <a:noFill/>
        </p:spPr>
        <p:txBody>
          <a:bodyPr wrap="square" rtlCol="0">
            <a:spAutoFit/>
          </a:bodyPr>
          <a:lstStyle/>
          <a:p>
            <a:pPr algn="r"/>
            <a:r>
              <a:rPr lang="en-US" altLang="zh-CN" sz="7200" dirty="0">
                <a:solidFill>
                  <a:srgbClr val="1891AC"/>
                </a:solidFill>
                <a:latin typeface="Haettenschweiler" panose="020B0706040902060204" pitchFamily="34" charset="0"/>
                <a:ea typeface="微软雅黑" panose="020B0503020204020204" pitchFamily="34" charset="-122"/>
              </a:rPr>
              <a:t>60</a:t>
            </a:r>
            <a:endParaRPr lang="zh-CN" altLang="en-US" sz="7200" dirty="0">
              <a:solidFill>
                <a:srgbClr val="1891AC"/>
              </a:solidFill>
              <a:latin typeface="Haettenschweiler" panose="020B0706040902060204" pitchFamily="34" charset="0"/>
              <a:ea typeface="微软雅黑" panose="020B0503020204020204" pitchFamily="34" charset="-122"/>
            </a:endParaRPr>
          </a:p>
        </p:txBody>
      </p:sp>
      <p:sp>
        <p:nvSpPr>
          <p:cNvPr id="33" name="椭圆 32"/>
          <p:cNvSpPr/>
          <p:nvPr/>
        </p:nvSpPr>
        <p:spPr>
          <a:xfrm>
            <a:off x="8839128" y="5506140"/>
            <a:ext cx="308383" cy="308383"/>
          </a:xfrm>
          <a:prstGeom prst="ellipse">
            <a:avLst/>
          </a:prstGeom>
          <a:solidFill>
            <a:srgbClr val="189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30" name="文本框 29"/>
          <p:cNvSpPr txBox="1"/>
          <p:nvPr/>
        </p:nvSpPr>
        <p:spPr>
          <a:xfrm>
            <a:off x="9909491" y="3417341"/>
            <a:ext cx="1066772" cy="1200329"/>
          </a:xfrm>
          <a:prstGeom prst="rect">
            <a:avLst/>
          </a:prstGeom>
          <a:noFill/>
        </p:spPr>
        <p:txBody>
          <a:bodyPr wrap="square" rtlCol="0">
            <a:spAutoFit/>
          </a:bodyPr>
          <a:lstStyle/>
          <a:p>
            <a:pPr algn="r"/>
            <a:r>
              <a:rPr lang="en-US" altLang="zh-CN" sz="7200" dirty="0">
                <a:solidFill>
                  <a:srgbClr val="EAB9C9"/>
                </a:solidFill>
                <a:latin typeface="Haettenschweiler" panose="020B0706040902060204" pitchFamily="34" charset="0"/>
                <a:ea typeface="微软雅黑" panose="020B0503020204020204" pitchFamily="34" charset="-122"/>
              </a:rPr>
              <a:t>80</a:t>
            </a:r>
            <a:endParaRPr lang="zh-CN" altLang="en-US" sz="7200" dirty="0">
              <a:solidFill>
                <a:srgbClr val="EAB9C9"/>
              </a:solidFill>
              <a:latin typeface="Haettenschweiler" panose="020B0706040902060204" pitchFamily="34" charset="0"/>
              <a:ea typeface="微软雅黑" panose="020B0503020204020204" pitchFamily="34" charset="-122"/>
            </a:endParaRPr>
          </a:p>
        </p:txBody>
      </p:sp>
      <p:sp>
        <p:nvSpPr>
          <p:cNvPr id="31" name="椭圆 30"/>
          <p:cNvSpPr/>
          <p:nvPr/>
        </p:nvSpPr>
        <p:spPr>
          <a:xfrm>
            <a:off x="10900065" y="4139148"/>
            <a:ext cx="308383" cy="308383"/>
          </a:xfrm>
          <a:prstGeom prst="ellipse">
            <a:avLst/>
          </a:prstGeom>
          <a:solidFill>
            <a:srgbClr val="EAB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28" name="文本框 27"/>
          <p:cNvSpPr txBox="1"/>
          <p:nvPr/>
        </p:nvSpPr>
        <p:spPr>
          <a:xfrm>
            <a:off x="9905900" y="4788905"/>
            <a:ext cx="1066772" cy="1200329"/>
          </a:xfrm>
          <a:prstGeom prst="rect">
            <a:avLst/>
          </a:prstGeom>
          <a:noFill/>
        </p:spPr>
        <p:txBody>
          <a:bodyPr wrap="square" rtlCol="0">
            <a:spAutoFit/>
          </a:bodyPr>
          <a:lstStyle/>
          <a:p>
            <a:pPr algn="r"/>
            <a:r>
              <a:rPr lang="en-US" altLang="zh-CN" sz="7200" dirty="0">
                <a:solidFill>
                  <a:srgbClr val="1891AC"/>
                </a:solidFill>
                <a:latin typeface="Haettenschweiler" panose="020B0706040902060204" pitchFamily="34" charset="0"/>
                <a:ea typeface="微软雅黑" panose="020B0503020204020204" pitchFamily="34" charset="-122"/>
              </a:rPr>
              <a:t>70</a:t>
            </a:r>
            <a:endParaRPr lang="zh-CN" altLang="en-US" sz="7200" dirty="0">
              <a:solidFill>
                <a:srgbClr val="1891AC"/>
              </a:solidFill>
              <a:latin typeface="Haettenschweiler" panose="020B0706040902060204" pitchFamily="34" charset="0"/>
              <a:ea typeface="微软雅黑" panose="020B0503020204020204" pitchFamily="34" charset="-122"/>
            </a:endParaRPr>
          </a:p>
        </p:txBody>
      </p:sp>
      <p:sp>
        <p:nvSpPr>
          <p:cNvPr id="29" name="椭圆 28"/>
          <p:cNvSpPr/>
          <p:nvPr/>
        </p:nvSpPr>
        <p:spPr>
          <a:xfrm>
            <a:off x="10896474" y="5506140"/>
            <a:ext cx="308383" cy="308383"/>
          </a:xfrm>
          <a:prstGeom prst="ellipse">
            <a:avLst/>
          </a:prstGeom>
          <a:solidFill>
            <a:srgbClr val="189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19" name="箭头: 右 18"/>
          <p:cNvSpPr/>
          <p:nvPr/>
        </p:nvSpPr>
        <p:spPr>
          <a:xfrm rot="5400000">
            <a:off x="3982924" y="4635301"/>
            <a:ext cx="380160" cy="421096"/>
          </a:xfrm>
          <a:prstGeom prst="rightArrow">
            <a:avLst/>
          </a:prstGeom>
          <a:noFill/>
          <a:ln w="19050">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p:cNvSpPr/>
          <p:nvPr/>
        </p:nvSpPr>
        <p:spPr>
          <a:xfrm rot="5400000">
            <a:off x="8307952" y="4635301"/>
            <a:ext cx="380160" cy="421096"/>
          </a:xfrm>
          <a:prstGeom prst="rightArrow">
            <a:avLst/>
          </a:prstGeom>
          <a:noFill/>
          <a:ln w="19050">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箭头: 右 20"/>
          <p:cNvSpPr/>
          <p:nvPr/>
        </p:nvSpPr>
        <p:spPr>
          <a:xfrm rot="5400000">
            <a:off x="6014830" y="4597202"/>
            <a:ext cx="380160" cy="421096"/>
          </a:xfrm>
          <a:prstGeom prst="rightArrow">
            <a:avLst/>
          </a:prstGeom>
          <a:noFill/>
          <a:ln w="19050">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箭头: 右 21"/>
          <p:cNvSpPr/>
          <p:nvPr/>
        </p:nvSpPr>
        <p:spPr>
          <a:xfrm rot="5400000">
            <a:off x="10365298" y="4635301"/>
            <a:ext cx="380160" cy="421096"/>
          </a:xfrm>
          <a:prstGeom prst="rightArrow">
            <a:avLst/>
          </a:prstGeom>
          <a:noFill/>
          <a:ln w="19050">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1825321" y="4495772"/>
            <a:ext cx="917967" cy="1569660"/>
            <a:chOff x="1981308" y="2899205"/>
            <a:chExt cx="917967" cy="1569660"/>
          </a:xfrm>
        </p:grpSpPr>
        <p:sp>
          <p:nvSpPr>
            <p:cNvPr id="26" name="文本框 25"/>
            <p:cNvSpPr txBox="1"/>
            <p:nvPr/>
          </p:nvSpPr>
          <p:spPr>
            <a:xfrm>
              <a:off x="1981308" y="2899205"/>
              <a:ext cx="685782" cy="1569660"/>
            </a:xfrm>
            <a:prstGeom prst="rect">
              <a:avLst/>
            </a:prstGeom>
            <a:noFill/>
          </p:spPr>
          <p:txBody>
            <a:bodyPr wrap="square" rtlCol="0">
              <a:spAutoFit/>
            </a:bodyPr>
            <a:lstStyle/>
            <a:p>
              <a:pPr algn="r"/>
              <a:r>
                <a:rPr lang="en-US" altLang="zh-CN" sz="9600" dirty="0">
                  <a:solidFill>
                    <a:srgbClr val="1891AC"/>
                  </a:solidFill>
                  <a:latin typeface="Haettenschweiler" panose="020B0706040902060204" pitchFamily="34" charset="0"/>
                  <a:ea typeface="微软雅黑" panose="020B0503020204020204" pitchFamily="34" charset="-122"/>
                </a:rPr>
                <a:t>1</a:t>
              </a:r>
              <a:endParaRPr lang="zh-CN" altLang="en-US" sz="9600" dirty="0">
                <a:solidFill>
                  <a:srgbClr val="1891AC"/>
                </a:solidFill>
                <a:latin typeface="Haettenschweiler" panose="020B0706040902060204" pitchFamily="34" charset="0"/>
                <a:ea typeface="微软雅黑" panose="020B0503020204020204" pitchFamily="34" charset="-122"/>
              </a:endParaRPr>
            </a:p>
          </p:txBody>
        </p:sp>
        <p:sp>
          <p:nvSpPr>
            <p:cNvPr id="27" name="椭圆 26"/>
            <p:cNvSpPr/>
            <p:nvPr/>
          </p:nvSpPr>
          <p:spPr>
            <a:xfrm>
              <a:off x="2590892" y="3941052"/>
              <a:ext cx="308383" cy="308383"/>
            </a:xfrm>
            <a:prstGeom prst="ellipse">
              <a:avLst/>
            </a:prstGeom>
            <a:solidFill>
              <a:srgbClr val="189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grpSp>
      <p:sp>
        <p:nvSpPr>
          <p:cNvPr id="24" name="箭头: 右 23"/>
          <p:cNvSpPr/>
          <p:nvPr/>
        </p:nvSpPr>
        <p:spPr>
          <a:xfrm rot="5400000">
            <a:off x="1028833" y="2476525"/>
            <a:ext cx="2438336" cy="1904950"/>
          </a:xfrm>
          <a:prstGeom prst="rightArrow">
            <a:avLst>
              <a:gd name="adj1" fmla="val 67113"/>
              <a:gd name="adj2" fmla="val 50000"/>
            </a:avLst>
          </a:prstGeom>
          <a:noFill/>
          <a:ln w="38100">
            <a:solidFill>
              <a:srgbClr val="1891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文本框 24"/>
          <p:cNvSpPr txBox="1"/>
          <p:nvPr/>
        </p:nvSpPr>
        <p:spPr>
          <a:xfrm>
            <a:off x="1638417" y="2514624"/>
            <a:ext cx="1219168" cy="1323439"/>
          </a:xfrm>
          <a:prstGeom prst="rect">
            <a:avLst/>
          </a:prstGeom>
          <a:noFill/>
        </p:spPr>
        <p:txBody>
          <a:bodyPr wrap="square" rtlCol="0">
            <a:spAutoFit/>
          </a:bodyPr>
          <a:lstStyle/>
          <a:p>
            <a:pPr algn="ctr"/>
            <a:r>
              <a:rPr lang="zh-CN" altLang="en-US" sz="4000" b="1" dirty="0">
                <a:solidFill>
                  <a:srgbClr val="1F5F8B"/>
                </a:solidFill>
                <a:latin typeface="微软雅黑" panose="020B0503020204020204" pitchFamily="34" charset="-122"/>
                <a:ea typeface="微软雅黑" panose="020B0503020204020204" pitchFamily="34" charset="-122"/>
              </a:rPr>
              <a:t>逐年降低</a:t>
            </a:r>
            <a:endParaRPr lang="zh-CN" altLang="en-US" sz="4000" b="1" dirty="0">
              <a:solidFill>
                <a:srgbClr val="1F5F8B"/>
              </a:solidFill>
              <a:latin typeface="微软雅黑" panose="020B0503020204020204" pitchFamily="34" charset="-122"/>
              <a:ea typeface="微软雅黑" panose="020B0503020204020204" pitchFamily="34" charset="-122"/>
            </a:endParaRPr>
          </a:p>
        </p:txBody>
      </p:sp>
      <p:sp>
        <p:nvSpPr>
          <p:cNvPr id="435" name="文本框 434"/>
          <p:cNvSpPr txBox="1"/>
          <p:nvPr/>
        </p:nvSpPr>
        <p:spPr>
          <a:xfrm>
            <a:off x="1524120" y="2286030"/>
            <a:ext cx="1447762" cy="323165"/>
          </a:xfrm>
          <a:prstGeom prst="rect">
            <a:avLst/>
          </a:prstGeom>
          <a:noFill/>
        </p:spPr>
        <p:txBody>
          <a:bodyPr wrap="square" rtlCol="0">
            <a:spAutoFit/>
          </a:bodyPr>
          <a:lstStyle/>
          <a:p>
            <a:pPr algn="ctr"/>
            <a:r>
              <a:rPr lang="zh-CN" altLang="en-US" sz="1500" b="1" dirty="0">
                <a:solidFill>
                  <a:srgbClr val="1891AC"/>
                </a:solidFill>
                <a:latin typeface="微软雅黑" panose="020B0503020204020204" pitchFamily="34" charset="-122"/>
                <a:ea typeface="微软雅黑" panose="020B0503020204020204" pitchFamily="34" charset="-122"/>
              </a:rPr>
              <a:t>综合防控目标</a:t>
            </a:r>
            <a:endParaRPr lang="zh-CN" altLang="en-US" sz="1500" b="1" dirty="0">
              <a:solidFill>
                <a:srgbClr val="1891AC"/>
              </a:solidFill>
              <a:latin typeface="微软雅黑" panose="020B0503020204020204" pitchFamily="34" charset="-122"/>
              <a:ea typeface="微软雅黑" panose="020B0503020204020204" pitchFamily="34" charset="-122"/>
            </a:endParaRPr>
          </a:p>
        </p:txBody>
      </p:sp>
      <p:sp>
        <p:nvSpPr>
          <p:cNvPr id="436" name="矩形 435"/>
          <p:cNvSpPr/>
          <p:nvPr/>
        </p:nvSpPr>
        <p:spPr>
          <a:xfrm>
            <a:off x="2033870" y="1139929"/>
            <a:ext cx="8124259" cy="221599"/>
          </a:xfrm>
          <a:prstGeom prst="rect">
            <a:avLst/>
          </a:prstGeom>
        </p:spPr>
        <p:txBody>
          <a:bodyPr wrap="square">
            <a:spAutoFit/>
          </a:body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objectives of myopia PREVENTION AND CONTROL among children and adolescent  </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42052" y="645862"/>
            <a:ext cx="8507896" cy="731541"/>
            <a:chOff x="1535043" y="538218"/>
            <a:chExt cx="7089915" cy="717499"/>
          </a:xfrm>
        </p:grpSpPr>
        <p:sp>
          <p:nvSpPr>
            <p:cNvPr id="3" name="Text Box 6"/>
            <p:cNvSpPr txBox="1">
              <a:spLocks noChangeArrowheads="1"/>
            </p:cNvSpPr>
            <p:nvPr/>
          </p:nvSpPr>
          <p:spPr bwMode="auto">
            <a:xfrm>
              <a:off x="1950580" y="538218"/>
              <a:ext cx="625884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综合防控儿童青少年近视方案</a:t>
              </a: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职责分解</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4" name="矩形 3"/>
            <p:cNvSpPr/>
            <p:nvPr/>
          </p:nvSpPr>
          <p:spPr>
            <a:xfrm>
              <a:off x="1535043" y="923662"/>
              <a:ext cx="7089915" cy="332055"/>
            </a:xfrm>
            <a:prstGeom prst="rect">
              <a:avLst/>
            </a:prstGeom>
          </p:spPr>
          <p:txBody>
            <a:bodyPr wrap="square">
              <a:spAutoFit/>
            </a:bodyPr>
            <a:lstStyle/>
            <a:p>
              <a:pPr algn="ctr"/>
              <a:r>
                <a:rPr lang="en-US" altLang="zh-CN" sz="80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The responsibility in the implementation of the comprehensive plan </a:t>
              </a:r>
              <a:endParaRPr lang="en-US" altLang="zh-CN" sz="80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a:p>
              <a:pPr algn="ctr"/>
              <a:r>
                <a:rPr lang="en-US" altLang="zh-CN" sz="80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for myopia prevention and control among children and  adolescents</a:t>
              </a:r>
              <a:endParaRPr lang="zh-CN" altLang="en-US" sz="80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5" name="组合 4"/>
          <p:cNvGrpSpPr/>
          <p:nvPr/>
        </p:nvGrpSpPr>
        <p:grpSpPr>
          <a:xfrm>
            <a:off x="4306448" y="1797156"/>
            <a:ext cx="3804280" cy="4164732"/>
            <a:chOff x="4306448" y="1797156"/>
            <a:chExt cx="3804280" cy="4164732"/>
          </a:xfrm>
        </p:grpSpPr>
        <p:sp>
          <p:nvSpPr>
            <p:cNvPr id="55" name="ïŝlíḋé"/>
            <p:cNvSpPr/>
            <p:nvPr/>
          </p:nvSpPr>
          <p:spPr>
            <a:xfrm>
              <a:off x="4306448" y="1909386"/>
              <a:ext cx="3612256" cy="4052502"/>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56" name="ïśḷîḍé"/>
            <p:cNvSpPr/>
            <p:nvPr/>
          </p:nvSpPr>
          <p:spPr>
            <a:xfrm>
              <a:off x="4435953" y="1797156"/>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90" name="islídé"/>
            <p:cNvSpPr/>
            <p:nvPr/>
          </p:nvSpPr>
          <p:spPr bwMode="auto">
            <a:xfrm>
              <a:off x="4558177" y="1921600"/>
              <a:ext cx="467670" cy="367819"/>
            </a:xfrm>
            <a:custGeom>
              <a:avLst/>
              <a:gdLst>
                <a:gd name="T0" fmla="*/ 314 w 396"/>
                <a:gd name="T1" fmla="*/ 37 h 312"/>
                <a:gd name="T2" fmla="*/ 287 w 396"/>
                <a:gd name="T3" fmla="*/ 37 h 312"/>
                <a:gd name="T4" fmla="*/ 250 w 396"/>
                <a:gd name="T5" fmla="*/ 18 h 312"/>
                <a:gd name="T6" fmla="*/ 132 w 396"/>
                <a:gd name="T7" fmla="*/ 18 h 312"/>
                <a:gd name="T8" fmla="*/ 95 w 396"/>
                <a:gd name="T9" fmla="*/ 37 h 312"/>
                <a:gd name="T10" fmla="*/ 68 w 396"/>
                <a:gd name="T11" fmla="*/ 37 h 312"/>
                <a:gd name="T12" fmla="*/ 0 w 396"/>
                <a:gd name="T13" fmla="*/ 0 h 312"/>
                <a:gd name="T14" fmla="*/ 41 w 396"/>
                <a:gd name="T15" fmla="*/ 270 h 312"/>
                <a:gd name="T16" fmla="*/ 137 w 396"/>
                <a:gd name="T17" fmla="*/ 287 h 312"/>
                <a:gd name="T18" fmla="*/ 147 w 396"/>
                <a:gd name="T19" fmla="*/ 287 h 312"/>
                <a:gd name="T20" fmla="*/ 184 w 396"/>
                <a:gd name="T21" fmla="*/ 270 h 312"/>
                <a:gd name="T22" fmla="*/ 211 w 396"/>
                <a:gd name="T23" fmla="*/ 270 h 312"/>
                <a:gd name="T24" fmla="*/ 271 w 396"/>
                <a:gd name="T25" fmla="*/ 287 h 312"/>
                <a:gd name="T26" fmla="*/ 320 w 396"/>
                <a:gd name="T27" fmla="*/ 287 h 312"/>
                <a:gd name="T28" fmla="*/ 355 w 396"/>
                <a:gd name="T29" fmla="*/ 270 h 312"/>
                <a:gd name="T30" fmla="*/ 396 w 396"/>
                <a:gd name="T31" fmla="*/ 5 h 312"/>
                <a:gd name="T32" fmla="*/ 208 w 396"/>
                <a:gd name="T33" fmla="*/ 178 h 312"/>
                <a:gd name="T34" fmla="*/ 170 w 396"/>
                <a:gd name="T35" fmla="*/ 161 h 312"/>
                <a:gd name="T36" fmla="*/ 160 w 396"/>
                <a:gd name="T37" fmla="*/ 161 h 312"/>
                <a:gd name="T38" fmla="*/ 124 w 396"/>
                <a:gd name="T39" fmla="*/ 178 h 312"/>
                <a:gd name="T40" fmla="*/ 97 w 396"/>
                <a:gd name="T41" fmla="*/ 178 h 312"/>
                <a:gd name="T42" fmla="*/ 59 w 396"/>
                <a:gd name="T43" fmla="*/ 161 h 312"/>
                <a:gd name="T44" fmla="*/ 41 w 396"/>
                <a:gd name="T45" fmla="*/ 118 h 312"/>
                <a:gd name="T46" fmla="*/ 183 w 396"/>
                <a:gd name="T47" fmla="*/ 135 h 312"/>
                <a:gd name="T48" fmla="*/ 194 w 396"/>
                <a:gd name="T49" fmla="*/ 135 h 312"/>
                <a:gd name="T50" fmla="*/ 231 w 396"/>
                <a:gd name="T51" fmla="*/ 118 h 312"/>
                <a:gd name="T52" fmla="*/ 258 w 396"/>
                <a:gd name="T53" fmla="*/ 118 h 312"/>
                <a:gd name="T54" fmla="*/ 327 w 396"/>
                <a:gd name="T55" fmla="*/ 135 h 312"/>
                <a:gd name="T56" fmla="*/ 355 w 396"/>
                <a:gd name="T57" fmla="*/ 178 h 312"/>
                <a:gd name="T58" fmla="*/ 208 w 396"/>
                <a:gd name="T59" fmla="*/ 161 h 312"/>
                <a:gd name="T60" fmla="*/ 68 w 396"/>
                <a:gd name="T61" fmla="*/ 66 h 312"/>
                <a:gd name="T62" fmla="*/ 106 w 396"/>
                <a:gd name="T63" fmla="*/ 51 h 312"/>
                <a:gd name="T64" fmla="*/ 132 w 396"/>
                <a:gd name="T65" fmla="*/ 51 h 312"/>
                <a:gd name="T66" fmla="*/ 276 w 396"/>
                <a:gd name="T67" fmla="*/ 66 h 312"/>
                <a:gd name="T68" fmla="*/ 287 w 396"/>
                <a:gd name="T69" fmla="*/ 66 h 312"/>
                <a:gd name="T70" fmla="*/ 355 w 396"/>
                <a:gd name="T71" fmla="*/ 51 h 312"/>
                <a:gd name="T72" fmla="*/ 327 w 396"/>
                <a:gd name="T73" fmla="*/ 87 h 312"/>
                <a:gd name="T74" fmla="*/ 258 w 396"/>
                <a:gd name="T75" fmla="*/ 104 h 312"/>
                <a:gd name="T76" fmla="*/ 231 w 396"/>
                <a:gd name="T77" fmla="*/ 104 h 312"/>
                <a:gd name="T78" fmla="*/ 194 w 396"/>
                <a:gd name="T79" fmla="*/ 87 h 312"/>
                <a:gd name="T80" fmla="*/ 183 w 396"/>
                <a:gd name="T81" fmla="*/ 87 h 312"/>
                <a:gd name="T82" fmla="*/ 41 w 396"/>
                <a:gd name="T83" fmla="*/ 104 h 312"/>
                <a:gd name="T84" fmla="*/ 346 w 396"/>
                <a:gd name="T85" fmla="*/ 256 h 312"/>
                <a:gd name="T86" fmla="*/ 320 w 396"/>
                <a:gd name="T87" fmla="*/ 256 h 312"/>
                <a:gd name="T88" fmla="*/ 245 w 396"/>
                <a:gd name="T89" fmla="*/ 239 h 312"/>
                <a:gd name="T90" fmla="*/ 211 w 396"/>
                <a:gd name="T91" fmla="*/ 239 h 312"/>
                <a:gd name="T92" fmla="*/ 173 w 396"/>
                <a:gd name="T93" fmla="*/ 256 h 312"/>
                <a:gd name="T94" fmla="*/ 147 w 396"/>
                <a:gd name="T95" fmla="*/ 256 h 312"/>
                <a:gd name="T96" fmla="*/ 110 w 396"/>
                <a:gd name="T97" fmla="*/ 239 h 312"/>
                <a:gd name="T98" fmla="*/ 41 w 396"/>
                <a:gd name="T99" fmla="*/ 192 h 312"/>
                <a:gd name="T100" fmla="*/ 86 w 396"/>
                <a:gd name="T101" fmla="*/ 209 h 312"/>
                <a:gd name="T102" fmla="*/ 97 w 396"/>
                <a:gd name="T103" fmla="*/ 209 h 312"/>
                <a:gd name="T104" fmla="*/ 134 w 396"/>
                <a:gd name="T105" fmla="*/ 192 h 312"/>
                <a:gd name="T106" fmla="*/ 160 w 396"/>
                <a:gd name="T107" fmla="*/ 192 h 312"/>
                <a:gd name="T108" fmla="*/ 197 w 396"/>
                <a:gd name="T109" fmla="*/ 209 h 312"/>
                <a:gd name="T110" fmla="*/ 208 w 396"/>
                <a:gd name="T111" fmla="*/ 209 h 312"/>
                <a:gd name="T112" fmla="*/ 355 w 396"/>
                <a:gd name="T113" fmla="*/ 19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6" h="312">
                  <a:moveTo>
                    <a:pt x="355" y="5"/>
                  </a:moveTo>
                  <a:lnTo>
                    <a:pt x="355" y="37"/>
                  </a:lnTo>
                  <a:lnTo>
                    <a:pt x="314" y="37"/>
                  </a:lnTo>
                  <a:lnTo>
                    <a:pt x="314" y="18"/>
                  </a:lnTo>
                  <a:lnTo>
                    <a:pt x="287" y="18"/>
                  </a:lnTo>
                  <a:lnTo>
                    <a:pt x="287" y="37"/>
                  </a:lnTo>
                  <a:lnTo>
                    <a:pt x="276" y="37"/>
                  </a:lnTo>
                  <a:lnTo>
                    <a:pt x="276" y="18"/>
                  </a:lnTo>
                  <a:lnTo>
                    <a:pt x="250" y="18"/>
                  </a:lnTo>
                  <a:lnTo>
                    <a:pt x="250" y="37"/>
                  </a:lnTo>
                  <a:lnTo>
                    <a:pt x="132" y="37"/>
                  </a:lnTo>
                  <a:lnTo>
                    <a:pt x="132" y="18"/>
                  </a:lnTo>
                  <a:lnTo>
                    <a:pt x="106" y="18"/>
                  </a:lnTo>
                  <a:lnTo>
                    <a:pt x="106" y="37"/>
                  </a:lnTo>
                  <a:lnTo>
                    <a:pt x="95" y="37"/>
                  </a:lnTo>
                  <a:lnTo>
                    <a:pt x="95" y="18"/>
                  </a:lnTo>
                  <a:lnTo>
                    <a:pt x="68" y="18"/>
                  </a:lnTo>
                  <a:lnTo>
                    <a:pt x="68" y="37"/>
                  </a:lnTo>
                  <a:lnTo>
                    <a:pt x="41" y="37"/>
                  </a:lnTo>
                  <a:lnTo>
                    <a:pt x="41" y="0"/>
                  </a:lnTo>
                  <a:lnTo>
                    <a:pt x="0" y="0"/>
                  </a:lnTo>
                  <a:lnTo>
                    <a:pt x="0" y="307"/>
                  </a:lnTo>
                  <a:lnTo>
                    <a:pt x="41" y="307"/>
                  </a:lnTo>
                  <a:lnTo>
                    <a:pt x="41" y="270"/>
                  </a:lnTo>
                  <a:lnTo>
                    <a:pt x="110" y="270"/>
                  </a:lnTo>
                  <a:lnTo>
                    <a:pt x="110" y="287"/>
                  </a:lnTo>
                  <a:lnTo>
                    <a:pt x="137" y="287"/>
                  </a:lnTo>
                  <a:lnTo>
                    <a:pt x="137" y="270"/>
                  </a:lnTo>
                  <a:lnTo>
                    <a:pt x="147" y="270"/>
                  </a:lnTo>
                  <a:lnTo>
                    <a:pt x="147" y="287"/>
                  </a:lnTo>
                  <a:lnTo>
                    <a:pt x="173" y="287"/>
                  </a:lnTo>
                  <a:lnTo>
                    <a:pt x="173" y="270"/>
                  </a:lnTo>
                  <a:lnTo>
                    <a:pt x="184" y="270"/>
                  </a:lnTo>
                  <a:lnTo>
                    <a:pt x="184" y="287"/>
                  </a:lnTo>
                  <a:lnTo>
                    <a:pt x="211" y="287"/>
                  </a:lnTo>
                  <a:lnTo>
                    <a:pt x="211" y="270"/>
                  </a:lnTo>
                  <a:lnTo>
                    <a:pt x="245" y="270"/>
                  </a:lnTo>
                  <a:lnTo>
                    <a:pt x="245" y="287"/>
                  </a:lnTo>
                  <a:lnTo>
                    <a:pt x="271" y="287"/>
                  </a:lnTo>
                  <a:lnTo>
                    <a:pt x="271" y="270"/>
                  </a:lnTo>
                  <a:lnTo>
                    <a:pt x="320" y="270"/>
                  </a:lnTo>
                  <a:lnTo>
                    <a:pt x="320" y="287"/>
                  </a:lnTo>
                  <a:lnTo>
                    <a:pt x="346" y="287"/>
                  </a:lnTo>
                  <a:lnTo>
                    <a:pt x="346" y="270"/>
                  </a:lnTo>
                  <a:lnTo>
                    <a:pt x="355" y="270"/>
                  </a:lnTo>
                  <a:lnTo>
                    <a:pt x="355" y="312"/>
                  </a:lnTo>
                  <a:lnTo>
                    <a:pt x="396" y="312"/>
                  </a:lnTo>
                  <a:lnTo>
                    <a:pt x="396" y="5"/>
                  </a:lnTo>
                  <a:lnTo>
                    <a:pt x="355" y="5"/>
                  </a:lnTo>
                  <a:close/>
                  <a:moveTo>
                    <a:pt x="208" y="161"/>
                  </a:moveTo>
                  <a:lnTo>
                    <a:pt x="208" y="178"/>
                  </a:lnTo>
                  <a:lnTo>
                    <a:pt x="197" y="178"/>
                  </a:lnTo>
                  <a:lnTo>
                    <a:pt x="197" y="161"/>
                  </a:lnTo>
                  <a:lnTo>
                    <a:pt x="170" y="161"/>
                  </a:lnTo>
                  <a:lnTo>
                    <a:pt x="170" y="178"/>
                  </a:lnTo>
                  <a:lnTo>
                    <a:pt x="160" y="178"/>
                  </a:lnTo>
                  <a:lnTo>
                    <a:pt x="160" y="161"/>
                  </a:lnTo>
                  <a:lnTo>
                    <a:pt x="134" y="161"/>
                  </a:lnTo>
                  <a:lnTo>
                    <a:pt x="134" y="178"/>
                  </a:lnTo>
                  <a:lnTo>
                    <a:pt x="124" y="178"/>
                  </a:lnTo>
                  <a:lnTo>
                    <a:pt x="124" y="161"/>
                  </a:lnTo>
                  <a:lnTo>
                    <a:pt x="97" y="161"/>
                  </a:lnTo>
                  <a:lnTo>
                    <a:pt x="97" y="178"/>
                  </a:lnTo>
                  <a:lnTo>
                    <a:pt x="86" y="178"/>
                  </a:lnTo>
                  <a:lnTo>
                    <a:pt x="86" y="161"/>
                  </a:lnTo>
                  <a:lnTo>
                    <a:pt x="59" y="161"/>
                  </a:lnTo>
                  <a:lnTo>
                    <a:pt x="59" y="178"/>
                  </a:lnTo>
                  <a:lnTo>
                    <a:pt x="41" y="178"/>
                  </a:lnTo>
                  <a:lnTo>
                    <a:pt x="41" y="118"/>
                  </a:lnTo>
                  <a:lnTo>
                    <a:pt x="157" y="118"/>
                  </a:lnTo>
                  <a:lnTo>
                    <a:pt x="157" y="135"/>
                  </a:lnTo>
                  <a:lnTo>
                    <a:pt x="183" y="135"/>
                  </a:lnTo>
                  <a:lnTo>
                    <a:pt x="183" y="118"/>
                  </a:lnTo>
                  <a:lnTo>
                    <a:pt x="194" y="118"/>
                  </a:lnTo>
                  <a:lnTo>
                    <a:pt x="194" y="135"/>
                  </a:lnTo>
                  <a:lnTo>
                    <a:pt x="221" y="135"/>
                  </a:lnTo>
                  <a:lnTo>
                    <a:pt x="221" y="118"/>
                  </a:lnTo>
                  <a:lnTo>
                    <a:pt x="231" y="118"/>
                  </a:lnTo>
                  <a:lnTo>
                    <a:pt x="231" y="135"/>
                  </a:lnTo>
                  <a:lnTo>
                    <a:pt x="258" y="135"/>
                  </a:lnTo>
                  <a:lnTo>
                    <a:pt x="258" y="118"/>
                  </a:lnTo>
                  <a:lnTo>
                    <a:pt x="301" y="118"/>
                  </a:lnTo>
                  <a:lnTo>
                    <a:pt x="301" y="135"/>
                  </a:lnTo>
                  <a:lnTo>
                    <a:pt x="327" y="135"/>
                  </a:lnTo>
                  <a:lnTo>
                    <a:pt x="327" y="118"/>
                  </a:lnTo>
                  <a:lnTo>
                    <a:pt x="355" y="118"/>
                  </a:lnTo>
                  <a:lnTo>
                    <a:pt x="355" y="178"/>
                  </a:lnTo>
                  <a:lnTo>
                    <a:pt x="234" y="178"/>
                  </a:lnTo>
                  <a:lnTo>
                    <a:pt x="234" y="161"/>
                  </a:lnTo>
                  <a:lnTo>
                    <a:pt x="208" y="161"/>
                  </a:lnTo>
                  <a:lnTo>
                    <a:pt x="208" y="161"/>
                  </a:lnTo>
                  <a:close/>
                  <a:moveTo>
                    <a:pt x="68" y="51"/>
                  </a:moveTo>
                  <a:lnTo>
                    <a:pt x="68" y="66"/>
                  </a:lnTo>
                  <a:lnTo>
                    <a:pt x="95" y="66"/>
                  </a:lnTo>
                  <a:lnTo>
                    <a:pt x="95" y="51"/>
                  </a:lnTo>
                  <a:lnTo>
                    <a:pt x="106" y="51"/>
                  </a:lnTo>
                  <a:lnTo>
                    <a:pt x="106" y="66"/>
                  </a:lnTo>
                  <a:lnTo>
                    <a:pt x="132" y="66"/>
                  </a:lnTo>
                  <a:lnTo>
                    <a:pt x="132" y="51"/>
                  </a:lnTo>
                  <a:lnTo>
                    <a:pt x="250" y="51"/>
                  </a:lnTo>
                  <a:lnTo>
                    <a:pt x="250" y="66"/>
                  </a:lnTo>
                  <a:lnTo>
                    <a:pt x="276" y="66"/>
                  </a:lnTo>
                  <a:lnTo>
                    <a:pt x="276" y="51"/>
                  </a:lnTo>
                  <a:lnTo>
                    <a:pt x="287" y="51"/>
                  </a:lnTo>
                  <a:lnTo>
                    <a:pt x="287" y="66"/>
                  </a:lnTo>
                  <a:lnTo>
                    <a:pt x="314" y="66"/>
                  </a:lnTo>
                  <a:lnTo>
                    <a:pt x="314" y="51"/>
                  </a:lnTo>
                  <a:lnTo>
                    <a:pt x="355" y="51"/>
                  </a:lnTo>
                  <a:lnTo>
                    <a:pt x="355" y="104"/>
                  </a:lnTo>
                  <a:lnTo>
                    <a:pt x="327" y="104"/>
                  </a:lnTo>
                  <a:lnTo>
                    <a:pt x="327" y="87"/>
                  </a:lnTo>
                  <a:lnTo>
                    <a:pt x="301" y="87"/>
                  </a:lnTo>
                  <a:lnTo>
                    <a:pt x="301" y="104"/>
                  </a:lnTo>
                  <a:lnTo>
                    <a:pt x="258" y="104"/>
                  </a:lnTo>
                  <a:lnTo>
                    <a:pt x="258" y="87"/>
                  </a:lnTo>
                  <a:lnTo>
                    <a:pt x="231" y="87"/>
                  </a:lnTo>
                  <a:lnTo>
                    <a:pt x="231" y="104"/>
                  </a:lnTo>
                  <a:lnTo>
                    <a:pt x="221" y="104"/>
                  </a:lnTo>
                  <a:lnTo>
                    <a:pt x="221" y="87"/>
                  </a:lnTo>
                  <a:lnTo>
                    <a:pt x="194" y="87"/>
                  </a:lnTo>
                  <a:lnTo>
                    <a:pt x="194" y="104"/>
                  </a:lnTo>
                  <a:lnTo>
                    <a:pt x="183" y="104"/>
                  </a:lnTo>
                  <a:lnTo>
                    <a:pt x="183" y="87"/>
                  </a:lnTo>
                  <a:lnTo>
                    <a:pt x="157" y="87"/>
                  </a:lnTo>
                  <a:lnTo>
                    <a:pt x="157" y="104"/>
                  </a:lnTo>
                  <a:lnTo>
                    <a:pt x="41" y="104"/>
                  </a:lnTo>
                  <a:lnTo>
                    <a:pt x="41" y="51"/>
                  </a:lnTo>
                  <a:lnTo>
                    <a:pt x="68" y="51"/>
                  </a:lnTo>
                  <a:close/>
                  <a:moveTo>
                    <a:pt x="346" y="256"/>
                  </a:moveTo>
                  <a:lnTo>
                    <a:pt x="346" y="239"/>
                  </a:lnTo>
                  <a:lnTo>
                    <a:pt x="320" y="239"/>
                  </a:lnTo>
                  <a:lnTo>
                    <a:pt x="320" y="256"/>
                  </a:lnTo>
                  <a:lnTo>
                    <a:pt x="271" y="256"/>
                  </a:lnTo>
                  <a:lnTo>
                    <a:pt x="271" y="239"/>
                  </a:lnTo>
                  <a:lnTo>
                    <a:pt x="245" y="239"/>
                  </a:lnTo>
                  <a:lnTo>
                    <a:pt x="245" y="256"/>
                  </a:lnTo>
                  <a:lnTo>
                    <a:pt x="211" y="256"/>
                  </a:lnTo>
                  <a:lnTo>
                    <a:pt x="211" y="239"/>
                  </a:lnTo>
                  <a:lnTo>
                    <a:pt x="184" y="239"/>
                  </a:lnTo>
                  <a:lnTo>
                    <a:pt x="184" y="256"/>
                  </a:lnTo>
                  <a:lnTo>
                    <a:pt x="173" y="256"/>
                  </a:lnTo>
                  <a:lnTo>
                    <a:pt x="173" y="239"/>
                  </a:lnTo>
                  <a:lnTo>
                    <a:pt x="147" y="239"/>
                  </a:lnTo>
                  <a:lnTo>
                    <a:pt x="147" y="256"/>
                  </a:lnTo>
                  <a:lnTo>
                    <a:pt x="137" y="256"/>
                  </a:lnTo>
                  <a:lnTo>
                    <a:pt x="137" y="239"/>
                  </a:lnTo>
                  <a:lnTo>
                    <a:pt x="110" y="239"/>
                  </a:lnTo>
                  <a:lnTo>
                    <a:pt x="110" y="256"/>
                  </a:lnTo>
                  <a:lnTo>
                    <a:pt x="41" y="256"/>
                  </a:lnTo>
                  <a:lnTo>
                    <a:pt x="41" y="192"/>
                  </a:lnTo>
                  <a:lnTo>
                    <a:pt x="59" y="192"/>
                  </a:lnTo>
                  <a:lnTo>
                    <a:pt x="59" y="209"/>
                  </a:lnTo>
                  <a:lnTo>
                    <a:pt x="86" y="209"/>
                  </a:lnTo>
                  <a:lnTo>
                    <a:pt x="86" y="192"/>
                  </a:lnTo>
                  <a:lnTo>
                    <a:pt x="97" y="192"/>
                  </a:lnTo>
                  <a:lnTo>
                    <a:pt x="97" y="209"/>
                  </a:lnTo>
                  <a:lnTo>
                    <a:pt x="124" y="209"/>
                  </a:lnTo>
                  <a:lnTo>
                    <a:pt x="124" y="192"/>
                  </a:lnTo>
                  <a:lnTo>
                    <a:pt x="134" y="192"/>
                  </a:lnTo>
                  <a:lnTo>
                    <a:pt x="134" y="209"/>
                  </a:lnTo>
                  <a:lnTo>
                    <a:pt x="160" y="209"/>
                  </a:lnTo>
                  <a:lnTo>
                    <a:pt x="160" y="192"/>
                  </a:lnTo>
                  <a:lnTo>
                    <a:pt x="170" y="192"/>
                  </a:lnTo>
                  <a:lnTo>
                    <a:pt x="170" y="209"/>
                  </a:lnTo>
                  <a:lnTo>
                    <a:pt x="197" y="209"/>
                  </a:lnTo>
                  <a:lnTo>
                    <a:pt x="197" y="192"/>
                  </a:lnTo>
                  <a:lnTo>
                    <a:pt x="208" y="192"/>
                  </a:lnTo>
                  <a:lnTo>
                    <a:pt x="208" y="209"/>
                  </a:lnTo>
                  <a:lnTo>
                    <a:pt x="234" y="209"/>
                  </a:lnTo>
                  <a:lnTo>
                    <a:pt x="234" y="192"/>
                  </a:lnTo>
                  <a:lnTo>
                    <a:pt x="355" y="192"/>
                  </a:lnTo>
                  <a:lnTo>
                    <a:pt x="355" y="256"/>
                  </a:lnTo>
                  <a:lnTo>
                    <a:pt x="346" y="256"/>
                  </a:lnTo>
                  <a:close/>
                </a:path>
              </a:pathLst>
            </a:custGeom>
            <a:solidFill>
              <a:schemeClr val="bg1"/>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sp>
          <p:nvSpPr>
            <p:cNvPr id="58" name="矩形 57"/>
            <p:cNvSpPr/>
            <p:nvPr/>
          </p:nvSpPr>
          <p:spPr>
            <a:xfrm>
              <a:off x="5161082" y="1996486"/>
              <a:ext cx="2949646" cy="3863365"/>
            </a:xfrm>
            <a:prstGeom prst="rect">
              <a:avLst/>
            </a:prstGeom>
          </p:spPr>
          <p:txBody>
            <a:bodyPr wrap="square">
              <a:spAutoFit/>
            </a:bodyPr>
            <a:lstStyle/>
            <a:p>
              <a:pPr defTabSz="914400">
                <a:lnSpc>
                  <a:spcPts val="2700"/>
                </a:lnSpc>
              </a:pPr>
              <a:r>
                <a:rPr lang="zh-CN" altLang="en-US" sz="1600" b="1" dirty="0">
                  <a:solidFill>
                    <a:srgbClr val="A63636"/>
                  </a:solidFill>
                  <a:latin typeface="微软雅黑" panose="020B0503020204020204" pitchFamily="34" charset="-122"/>
                  <a:ea typeface="微软雅黑" panose="020B0503020204020204" pitchFamily="34" charset="-122"/>
                </a:rPr>
                <a:t>学校职责</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减轻学生学业负担</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加强考试管理</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改善视觉环境</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加强护眼指导</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强化户外体育锻炼</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加强学校卫生与健康教育</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科学合理使用电子产品</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定期开展视力监测</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加强视力健康管理</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倡导科学保育保教</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571124" y="1797156"/>
            <a:ext cx="3612256" cy="4164732"/>
            <a:chOff x="571124" y="1797156"/>
            <a:chExt cx="3612256" cy="4164732"/>
          </a:xfrm>
        </p:grpSpPr>
        <p:sp>
          <p:nvSpPr>
            <p:cNvPr id="59" name="ïŝlíḋé"/>
            <p:cNvSpPr/>
            <p:nvPr/>
          </p:nvSpPr>
          <p:spPr>
            <a:xfrm>
              <a:off x="571124" y="1909386"/>
              <a:ext cx="3612256" cy="4052502"/>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ts val="2700"/>
                </a:lnSpc>
                <a:spcBef>
                  <a:spcPct val="0"/>
                </a:spcBef>
              </a:pPr>
              <a:endParaRPr lang="en-US" altLang="zh-CN" dirty="0">
                <a:solidFill>
                  <a:schemeClr val="tx1"/>
                </a:solidFill>
              </a:endParaRPr>
            </a:p>
          </p:txBody>
        </p:sp>
        <p:sp>
          <p:nvSpPr>
            <p:cNvPr id="60" name="ïśḷîḍé"/>
            <p:cNvSpPr/>
            <p:nvPr/>
          </p:nvSpPr>
          <p:spPr>
            <a:xfrm>
              <a:off x="700629" y="1797156"/>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87" name="islídé"/>
            <p:cNvSpPr/>
            <p:nvPr/>
          </p:nvSpPr>
          <p:spPr bwMode="auto">
            <a:xfrm>
              <a:off x="790253" y="1891916"/>
              <a:ext cx="532871" cy="427187"/>
            </a:xfrm>
            <a:custGeom>
              <a:avLst/>
              <a:gdLst>
                <a:gd name="connsiteX0" fmla="*/ 308702 w 608062"/>
                <a:gd name="connsiteY0" fmla="*/ 341872 h 487466"/>
                <a:gd name="connsiteX1" fmla="*/ 308702 w 608062"/>
                <a:gd name="connsiteY1" fmla="*/ 409674 h 487466"/>
                <a:gd name="connsiteX2" fmla="*/ 381336 w 608062"/>
                <a:gd name="connsiteY2" fmla="*/ 409674 h 487466"/>
                <a:gd name="connsiteX3" fmla="*/ 381336 w 608062"/>
                <a:gd name="connsiteY3" fmla="*/ 341872 h 487466"/>
                <a:gd name="connsiteX4" fmla="*/ 226655 w 608062"/>
                <a:gd name="connsiteY4" fmla="*/ 341872 h 487466"/>
                <a:gd name="connsiteX5" fmla="*/ 226655 w 608062"/>
                <a:gd name="connsiteY5" fmla="*/ 409674 h 487466"/>
                <a:gd name="connsiteX6" fmla="*/ 299290 w 608062"/>
                <a:gd name="connsiteY6" fmla="*/ 409674 h 487466"/>
                <a:gd name="connsiteX7" fmla="*/ 299290 w 608062"/>
                <a:gd name="connsiteY7" fmla="*/ 341872 h 487466"/>
                <a:gd name="connsiteX8" fmla="*/ 308702 w 608062"/>
                <a:gd name="connsiteY8" fmla="*/ 265203 h 487466"/>
                <a:gd name="connsiteX9" fmla="*/ 308702 w 608062"/>
                <a:gd name="connsiteY9" fmla="*/ 333005 h 487466"/>
                <a:gd name="connsiteX10" fmla="*/ 381336 w 608062"/>
                <a:gd name="connsiteY10" fmla="*/ 333005 h 487466"/>
                <a:gd name="connsiteX11" fmla="*/ 381336 w 608062"/>
                <a:gd name="connsiteY11" fmla="*/ 265203 h 487466"/>
                <a:gd name="connsiteX12" fmla="*/ 226655 w 608062"/>
                <a:gd name="connsiteY12" fmla="*/ 265203 h 487466"/>
                <a:gd name="connsiteX13" fmla="*/ 226655 w 608062"/>
                <a:gd name="connsiteY13" fmla="*/ 333005 h 487466"/>
                <a:gd name="connsiteX14" fmla="*/ 299290 w 608062"/>
                <a:gd name="connsiteY14" fmla="*/ 333005 h 487466"/>
                <a:gd name="connsiteX15" fmla="*/ 299290 w 608062"/>
                <a:gd name="connsiteY15" fmla="*/ 265203 h 487466"/>
                <a:gd name="connsiteX16" fmla="*/ 304025 w 608062"/>
                <a:gd name="connsiteY16" fmla="*/ 121796 h 487466"/>
                <a:gd name="connsiteX17" fmla="*/ 500026 w 608062"/>
                <a:gd name="connsiteY17" fmla="*/ 283942 h 487466"/>
                <a:gd name="connsiteX18" fmla="*/ 500026 w 608062"/>
                <a:gd name="connsiteY18" fmla="*/ 431487 h 487466"/>
                <a:gd name="connsiteX19" fmla="*/ 500026 w 608062"/>
                <a:gd name="connsiteY19" fmla="*/ 482028 h 487466"/>
                <a:gd name="connsiteX20" fmla="*/ 500026 w 608062"/>
                <a:gd name="connsiteY20" fmla="*/ 487466 h 487466"/>
                <a:gd name="connsiteX21" fmla="*/ 107965 w 608062"/>
                <a:gd name="connsiteY21" fmla="*/ 487466 h 487466"/>
                <a:gd name="connsiteX22" fmla="*/ 107965 w 608062"/>
                <a:gd name="connsiteY22" fmla="*/ 481437 h 487466"/>
                <a:gd name="connsiteX23" fmla="*/ 107965 w 608062"/>
                <a:gd name="connsiteY23" fmla="*/ 431487 h 487466"/>
                <a:gd name="connsiteX24" fmla="*/ 107965 w 608062"/>
                <a:gd name="connsiteY24" fmla="*/ 283351 h 487466"/>
                <a:gd name="connsiteX25" fmla="*/ 304061 w 608062"/>
                <a:gd name="connsiteY25" fmla="*/ 0 h 487466"/>
                <a:gd name="connsiteX26" fmla="*/ 608062 w 608062"/>
                <a:gd name="connsiteY26" fmla="*/ 249643 h 487466"/>
                <a:gd name="connsiteX27" fmla="*/ 574258 w 608062"/>
                <a:gd name="connsiteY27" fmla="*/ 290659 h 487466"/>
                <a:gd name="connsiteX28" fmla="*/ 304061 w 608062"/>
                <a:gd name="connsiteY28" fmla="*/ 68794 h 487466"/>
                <a:gd name="connsiteX29" fmla="*/ 33804 w 608062"/>
                <a:gd name="connsiteY29" fmla="*/ 290659 h 487466"/>
                <a:gd name="connsiteX30" fmla="*/ 0 w 608062"/>
                <a:gd name="connsiteY30" fmla="*/ 249643 h 48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8062" h="487466">
                  <a:moveTo>
                    <a:pt x="308702" y="341872"/>
                  </a:moveTo>
                  <a:lnTo>
                    <a:pt x="308702" y="409674"/>
                  </a:lnTo>
                  <a:lnTo>
                    <a:pt x="381336" y="409674"/>
                  </a:lnTo>
                  <a:lnTo>
                    <a:pt x="381336" y="341872"/>
                  </a:lnTo>
                  <a:close/>
                  <a:moveTo>
                    <a:pt x="226655" y="341872"/>
                  </a:moveTo>
                  <a:lnTo>
                    <a:pt x="226655" y="409674"/>
                  </a:lnTo>
                  <a:lnTo>
                    <a:pt x="299290" y="409674"/>
                  </a:lnTo>
                  <a:lnTo>
                    <a:pt x="299290" y="341872"/>
                  </a:lnTo>
                  <a:close/>
                  <a:moveTo>
                    <a:pt x="308702" y="265203"/>
                  </a:moveTo>
                  <a:lnTo>
                    <a:pt x="308702" y="333005"/>
                  </a:lnTo>
                  <a:lnTo>
                    <a:pt x="381336" y="333005"/>
                  </a:lnTo>
                  <a:lnTo>
                    <a:pt x="381336" y="265203"/>
                  </a:lnTo>
                  <a:close/>
                  <a:moveTo>
                    <a:pt x="226655" y="265203"/>
                  </a:moveTo>
                  <a:lnTo>
                    <a:pt x="226655" y="333005"/>
                  </a:lnTo>
                  <a:lnTo>
                    <a:pt x="299290" y="333005"/>
                  </a:lnTo>
                  <a:lnTo>
                    <a:pt x="299290" y="265203"/>
                  </a:lnTo>
                  <a:close/>
                  <a:moveTo>
                    <a:pt x="304025" y="121796"/>
                  </a:moveTo>
                  <a:lnTo>
                    <a:pt x="500026" y="283942"/>
                  </a:lnTo>
                  <a:lnTo>
                    <a:pt x="500026" y="431487"/>
                  </a:lnTo>
                  <a:lnTo>
                    <a:pt x="500026" y="482028"/>
                  </a:lnTo>
                  <a:lnTo>
                    <a:pt x="500026" y="487466"/>
                  </a:lnTo>
                  <a:lnTo>
                    <a:pt x="107965" y="487466"/>
                  </a:lnTo>
                  <a:lnTo>
                    <a:pt x="107965" y="481437"/>
                  </a:lnTo>
                  <a:lnTo>
                    <a:pt x="107965" y="431487"/>
                  </a:lnTo>
                  <a:lnTo>
                    <a:pt x="107965" y="283351"/>
                  </a:lnTo>
                  <a:close/>
                  <a:moveTo>
                    <a:pt x="304061" y="0"/>
                  </a:moveTo>
                  <a:lnTo>
                    <a:pt x="608062" y="249643"/>
                  </a:lnTo>
                  <a:lnTo>
                    <a:pt x="574258" y="290659"/>
                  </a:lnTo>
                  <a:lnTo>
                    <a:pt x="304061" y="68794"/>
                  </a:lnTo>
                  <a:lnTo>
                    <a:pt x="33804" y="290659"/>
                  </a:lnTo>
                  <a:lnTo>
                    <a:pt x="0" y="249643"/>
                  </a:lnTo>
                  <a:close/>
                </a:path>
              </a:pathLst>
            </a:custGeom>
            <a:solidFill>
              <a:schemeClr val="bg1"/>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sp>
          <p:nvSpPr>
            <p:cNvPr id="62" name="矩形 61"/>
            <p:cNvSpPr/>
            <p:nvPr/>
          </p:nvSpPr>
          <p:spPr>
            <a:xfrm>
              <a:off x="1425758" y="1996486"/>
              <a:ext cx="2583886" cy="2824619"/>
            </a:xfrm>
            <a:prstGeom prst="rect">
              <a:avLst/>
            </a:prstGeom>
          </p:spPr>
          <p:txBody>
            <a:bodyPr wrap="square">
              <a:spAutoFit/>
            </a:bodyPr>
            <a:lstStyle/>
            <a:p>
              <a:pPr defTabSz="914400">
                <a:lnSpc>
                  <a:spcPts val="2700"/>
                </a:lnSpc>
              </a:pPr>
              <a:r>
                <a:rPr lang="zh-CN" altLang="en-US" sz="1600" b="1" dirty="0">
                  <a:solidFill>
                    <a:srgbClr val="A63636"/>
                  </a:solidFill>
                  <a:latin typeface="微软雅黑" panose="020B0503020204020204" pitchFamily="34" charset="-122"/>
                  <a:ea typeface="微软雅黑" panose="020B0503020204020204" pitchFamily="34" charset="-122"/>
                </a:rPr>
                <a:t>家庭职责</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增加户外活动和锻炼</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控制电子产品使用</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减轻课外学习负担</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避免不良用眼行为</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保障睡眠和营养</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做到早发现早干预</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4A47A3"/>
                </a:buClr>
                <a:buSzPct val="80000"/>
                <a:buFont typeface="Wingdings" panose="05000000000000000000" pitchFamily="2" charset="2"/>
                <a:buChar char="n"/>
              </a:pPr>
              <a:endParaRPr lang="zh-CN" altLang="en-US" sz="1600" b="1" dirty="0">
                <a:solidFill>
                  <a:srgbClr val="3F68C0"/>
                </a:solidFill>
                <a:latin typeface="微软雅黑" panose="020B0503020204020204" pitchFamily="34" charset="-122"/>
                <a:ea typeface="微软雅黑" panose="020B0503020204020204" pitchFamily="34" charset="-122"/>
              </a:endParaRPr>
            </a:p>
          </p:txBody>
        </p:sp>
      </p:grpSp>
      <p:sp>
        <p:nvSpPr>
          <p:cNvPr id="64" name="ïŝlíḋé"/>
          <p:cNvSpPr/>
          <p:nvPr/>
        </p:nvSpPr>
        <p:spPr>
          <a:xfrm>
            <a:off x="8032628" y="1909386"/>
            <a:ext cx="3612256" cy="1949382"/>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65" name="ïśḷîḍé"/>
          <p:cNvSpPr/>
          <p:nvPr/>
        </p:nvSpPr>
        <p:spPr>
          <a:xfrm>
            <a:off x="8162133" y="1797156"/>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94" name="islídé"/>
          <p:cNvSpPr/>
          <p:nvPr/>
        </p:nvSpPr>
        <p:spPr bwMode="auto">
          <a:xfrm>
            <a:off x="8302686" y="1885412"/>
            <a:ext cx="467670" cy="464918"/>
          </a:xfrm>
          <a:custGeom>
            <a:avLst/>
            <a:gdLst>
              <a:gd name="T0" fmla="*/ 10208 w 10976"/>
              <a:gd name="T1" fmla="*/ 2048 h 10912"/>
              <a:gd name="T2" fmla="*/ 8288 w 10976"/>
              <a:gd name="T3" fmla="*/ 128 h 10912"/>
              <a:gd name="T4" fmla="*/ 7840 w 10976"/>
              <a:gd name="T5" fmla="*/ 576 h 10912"/>
              <a:gd name="T6" fmla="*/ 7264 w 10976"/>
              <a:gd name="T7" fmla="*/ 1984 h 10912"/>
              <a:gd name="T8" fmla="*/ 5280 w 10976"/>
              <a:gd name="T9" fmla="*/ 448 h 10912"/>
              <a:gd name="T10" fmla="*/ 5856 w 10976"/>
              <a:gd name="T11" fmla="*/ 1472 h 10912"/>
              <a:gd name="T12" fmla="*/ 704 w 10976"/>
              <a:gd name="T13" fmla="*/ 7520 h 10912"/>
              <a:gd name="T14" fmla="*/ 128 w 10976"/>
              <a:gd name="T15" fmla="*/ 10336 h 10912"/>
              <a:gd name="T16" fmla="*/ 576 w 10976"/>
              <a:gd name="T17" fmla="*/ 10784 h 10912"/>
              <a:gd name="T18" fmla="*/ 3392 w 10976"/>
              <a:gd name="T19" fmla="*/ 10208 h 10912"/>
              <a:gd name="T20" fmla="*/ 4288 w 10976"/>
              <a:gd name="T21" fmla="*/ 10208 h 10912"/>
              <a:gd name="T22" fmla="*/ 10016 w 10976"/>
              <a:gd name="T23" fmla="*/ 5632 h 10912"/>
              <a:gd name="T24" fmla="*/ 10464 w 10976"/>
              <a:gd name="T25" fmla="*/ 5184 h 10912"/>
              <a:gd name="T26" fmla="*/ 9920 w 10976"/>
              <a:gd name="T27" fmla="*/ 2656 h 10912"/>
              <a:gd name="T28" fmla="*/ 10784 w 10976"/>
              <a:gd name="T29" fmla="*/ 3072 h 10912"/>
              <a:gd name="T30" fmla="*/ 3872 w 10976"/>
              <a:gd name="T31" fmla="*/ 9824 h 10912"/>
              <a:gd name="T32" fmla="*/ 4704 w 10976"/>
              <a:gd name="T33" fmla="*/ 3552 h 10912"/>
              <a:gd name="T34" fmla="*/ 4960 w 10976"/>
              <a:gd name="T35" fmla="*/ 3808 h 10912"/>
              <a:gd name="T36" fmla="*/ 6912 w 10976"/>
              <a:gd name="T37" fmla="*/ 6784 h 10912"/>
              <a:gd name="T38" fmla="*/ 5920 w 10976"/>
              <a:gd name="T39" fmla="*/ 6240 h 10912"/>
              <a:gd name="T40" fmla="*/ 6464 w 10976"/>
              <a:gd name="T41" fmla="*/ 7232 h 10912"/>
              <a:gd name="T42" fmla="*/ 5408 w 10976"/>
              <a:gd name="T43" fmla="*/ 7200 h 10912"/>
              <a:gd name="T44" fmla="*/ 4960 w 10976"/>
              <a:gd name="T45" fmla="*/ 7648 h 10912"/>
              <a:gd name="T46" fmla="*/ 4992 w 10976"/>
              <a:gd name="T47" fmla="*/ 8704 h 10912"/>
              <a:gd name="T48" fmla="*/ 3680 w 10976"/>
              <a:gd name="T49" fmla="*/ 7840 h 10912"/>
              <a:gd name="T50" fmla="*/ 4544 w 10976"/>
              <a:gd name="T51" fmla="*/ 9152 h 10912"/>
              <a:gd name="T52" fmla="*/ 7904 w 10976"/>
              <a:gd name="T53" fmla="*/ 5824 h 10912"/>
              <a:gd name="T54" fmla="*/ 5216 w 10976"/>
              <a:gd name="T55" fmla="*/ 3136 h 10912"/>
              <a:gd name="T56" fmla="*/ 9088 w 10976"/>
              <a:gd name="T57" fmla="*/ 4704 h 10912"/>
              <a:gd name="T58" fmla="*/ 8544 w 10976"/>
              <a:gd name="T59" fmla="*/ 3264 h 10912"/>
              <a:gd name="T60" fmla="*/ 8704 w 10976"/>
              <a:gd name="T61" fmla="*/ 1440 h 10912"/>
              <a:gd name="T62" fmla="*/ 8544 w 10976"/>
              <a:gd name="T63" fmla="*/ 3264 h 10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76" h="10912">
                <a:moveTo>
                  <a:pt x="10848" y="2688"/>
                </a:moveTo>
                <a:lnTo>
                  <a:pt x="10208" y="2048"/>
                </a:lnTo>
                <a:lnTo>
                  <a:pt x="8928" y="768"/>
                </a:lnTo>
                <a:lnTo>
                  <a:pt x="8288" y="128"/>
                </a:lnTo>
                <a:cubicBezTo>
                  <a:pt x="8160" y="0"/>
                  <a:pt x="7968" y="0"/>
                  <a:pt x="7840" y="128"/>
                </a:cubicBezTo>
                <a:cubicBezTo>
                  <a:pt x="7712" y="256"/>
                  <a:pt x="7712" y="448"/>
                  <a:pt x="7840" y="576"/>
                </a:cubicBezTo>
                <a:lnTo>
                  <a:pt x="8256" y="992"/>
                </a:lnTo>
                <a:lnTo>
                  <a:pt x="7264" y="1984"/>
                </a:lnTo>
                <a:lnTo>
                  <a:pt x="5728" y="448"/>
                </a:lnTo>
                <a:cubicBezTo>
                  <a:pt x="5600" y="320"/>
                  <a:pt x="5408" y="320"/>
                  <a:pt x="5280" y="448"/>
                </a:cubicBezTo>
                <a:cubicBezTo>
                  <a:pt x="5152" y="576"/>
                  <a:pt x="5152" y="768"/>
                  <a:pt x="5280" y="896"/>
                </a:cubicBezTo>
                <a:lnTo>
                  <a:pt x="5856" y="1472"/>
                </a:lnTo>
                <a:lnTo>
                  <a:pt x="704" y="6624"/>
                </a:lnTo>
                <a:cubicBezTo>
                  <a:pt x="448" y="6880"/>
                  <a:pt x="448" y="7264"/>
                  <a:pt x="704" y="7520"/>
                </a:cubicBezTo>
                <a:lnTo>
                  <a:pt x="1824" y="8640"/>
                </a:lnTo>
                <a:lnTo>
                  <a:pt x="128" y="10336"/>
                </a:lnTo>
                <a:cubicBezTo>
                  <a:pt x="0" y="10464"/>
                  <a:pt x="0" y="10656"/>
                  <a:pt x="128" y="10784"/>
                </a:cubicBezTo>
                <a:cubicBezTo>
                  <a:pt x="256" y="10912"/>
                  <a:pt x="448" y="10912"/>
                  <a:pt x="576" y="10784"/>
                </a:cubicBezTo>
                <a:lnTo>
                  <a:pt x="2272" y="9088"/>
                </a:lnTo>
                <a:lnTo>
                  <a:pt x="3392" y="10208"/>
                </a:lnTo>
                <a:cubicBezTo>
                  <a:pt x="3520" y="10336"/>
                  <a:pt x="3680" y="10400"/>
                  <a:pt x="3840" y="10400"/>
                </a:cubicBezTo>
                <a:cubicBezTo>
                  <a:pt x="4000" y="10400"/>
                  <a:pt x="4160" y="10336"/>
                  <a:pt x="4288" y="10208"/>
                </a:cubicBezTo>
                <a:lnTo>
                  <a:pt x="9440" y="5056"/>
                </a:lnTo>
                <a:lnTo>
                  <a:pt x="10016" y="5632"/>
                </a:lnTo>
                <a:cubicBezTo>
                  <a:pt x="10144" y="5760"/>
                  <a:pt x="10336" y="5760"/>
                  <a:pt x="10464" y="5632"/>
                </a:cubicBezTo>
                <a:cubicBezTo>
                  <a:pt x="10592" y="5504"/>
                  <a:pt x="10592" y="5312"/>
                  <a:pt x="10464" y="5184"/>
                </a:cubicBezTo>
                <a:lnTo>
                  <a:pt x="8928" y="3648"/>
                </a:lnTo>
                <a:lnTo>
                  <a:pt x="9920" y="2656"/>
                </a:lnTo>
                <a:lnTo>
                  <a:pt x="10336" y="3072"/>
                </a:lnTo>
                <a:cubicBezTo>
                  <a:pt x="10464" y="3200"/>
                  <a:pt x="10656" y="3200"/>
                  <a:pt x="10784" y="3072"/>
                </a:cubicBezTo>
                <a:cubicBezTo>
                  <a:pt x="10912" y="2944"/>
                  <a:pt x="10976" y="2816"/>
                  <a:pt x="10848" y="2688"/>
                </a:cubicBezTo>
                <a:close/>
                <a:moveTo>
                  <a:pt x="3872" y="9824"/>
                </a:moveTo>
                <a:lnTo>
                  <a:pt x="1152" y="7104"/>
                </a:lnTo>
                <a:lnTo>
                  <a:pt x="4704" y="3552"/>
                </a:lnTo>
                <a:lnTo>
                  <a:pt x="4864" y="3712"/>
                </a:lnTo>
                <a:lnTo>
                  <a:pt x="4960" y="3808"/>
                </a:lnTo>
                <a:lnTo>
                  <a:pt x="7424" y="6272"/>
                </a:lnTo>
                <a:lnTo>
                  <a:pt x="6912" y="6784"/>
                </a:lnTo>
                <a:lnTo>
                  <a:pt x="6368" y="6240"/>
                </a:lnTo>
                <a:cubicBezTo>
                  <a:pt x="6240" y="6112"/>
                  <a:pt x="6048" y="6112"/>
                  <a:pt x="5920" y="6240"/>
                </a:cubicBezTo>
                <a:cubicBezTo>
                  <a:pt x="5792" y="6368"/>
                  <a:pt x="5792" y="6560"/>
                  <a:pt x="5920" y="6688"/>
                </a:cubicBezTo>
                <a:lnTo>
                  <a:pt x="6464" y="7232"/>
                </a:lnTo>
                <a:lnTo>
                  <a:pt x="5952" y="7744"/>
                </a:lnTo>
                <a:lnTo>
                  <a:pt x="5408" y="7200"/>
                </a:lnTo>
                <a:cubicBezTo>
                  <a:pt x="5280" y="7072"/>
                  <a:pt x="5088" y="7072"/>
                  <a:pt x="4960" y="7200"/>
                </a:cubicBezTo>
                <a:cubicBezTo>
                  <a:pt x="4832" y="7328"/>
                  <a:pt x="4832" y="7520"/>
                  <a:pt x="4960" y="7648"/>
                </a:cubicBezTo>
                <a:lnTo>
                  <a:pt x="5504" y="8192"/>
                </a:lnTo>
                <a:lnTo>
                  <a:pt x="4992" y="8704"/>
                </a:lnTo>
                <a:lnTo>
                  <a:pt x="4128" y="7840"/>
                </a:lnTo>
                <a:cubicBezTo>
                  <a:pt x="4000" y="7712"/>
                  <a:pt x="3808" y="7712"/>
                  <a:pt x="3680" y="7840"/>
                </a:cubicBezTo>
                <a:cubicBezTo>
                  <a:pt x="3552" y="7968"/>
                  <a:pt x="3552" y="8160"/>
                  <a:pt x="3680" y="8288"/>
                </a:cubicBezTo>
                <a:lnTo>
                  <a:pt x="4544" y="9152"/>
                </a:lnTo>
                <a:lnTo>
                  <a:pt x="3872" y="9824"/>
                </a:lnTo>
                <a:close/>
                <a:moveTo>
                  <a:pt x="7904" y="5824"/>
                </a:moveTo>
                <a:lnTo>
                  <a:pt x="5440" y="3360"/>
                </a:lnTo>
                <a:lnTo>
                  <a:pt x="5216" y="3136"/>
                </a:lnTo>
                <a:lnTo>
                  <a:pt x="6368" y="1984"/>
                </a:lnTo>
                <a:lnTo>
                  <a:pt x="9088" y="4704"/>
                </a:lnTo>
                <a:lnTo>
                  <a:pt x="7904" y="5824"/>
                </a:lnTo>
                <a:close/>
                <a:moveTo>
                  <a:pt x="8544" y="3264"/>
                </a:moveTo>
                <a:lnTo>
                  <a:pt x="7712" y="2432"/>
                </a:lnTo>
                <a:lnTo>
                  <a:pt x="8704" y="1440"/>
                </a:lnTo>
                <a:lnTo>
                  <a:pt x="9536" y="2272"/>
                </a:lnTo>
                <a:lnTo>
                  <a:pt x="8544" y="3264"/>
                </a:lnTo>
                <a:close/>
              </a:path>
            </a:pathLst>
          </a:custGeom>
          <a:solidFill>
            <a:schemeClr val="bg1"/>
          </a:solidFill>
          <a:ln>
            <a:solidFill>
              <a:schemeClr val="bg1"/>
            </a:solid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sp>
        <p:nvSpPr>
          <p:cNvPr id="67" name="矩形 66"/>
          <p:cNvSpPr/>
          <p:nvPr/>
        </p:nvSpPr>
        <p:spPr>
          <a:xfrm>
            <a:off x="8887262" y="1996486"/>
            <a:ext cx="2158690" cy="1439625"/>
          </a:xfrm>
          <a:prstGeom prst="rect">
            <a:avLst/>
          </a:prstGeom>
        </p:spPr>
        <p:txBody>
          <a:bodyPr wrap="square">
            <a:spAutoFit/>
          </a:bodyPr>
          <a:lstStyle/>
          <a:p>
            <a:pPr defTabSz="914400">
              <a:lnSpc>
                <a:spcPts val="2700"/>
              </a:lnSpc>
            </a:pPr>
            <a:r>
              <a:rPr lang="zh-CN" altLang="en-US" sz="1600" b="1" dirty="0">
                <a:solidFill>
                  <a:srgbClr val="A63636"/>
                </a:solidFill>
                <a:latin typeface="微软雅黑" panose="020B0503020204020204" pitchFamily="34" charset="-122"/>
                <a:ea typeface="微软雅黑" panose="020B0503020204020204" pitchFamily="34" charset="-122"/>
              </a:rPr>
              <a:t>医疗机构职责</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建立视力档案</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规范诊断治疗</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加强健康教育</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9" name="ïŝlíḋé"/>
          <p:cNvSpPr/>
          <p:nvPr/>
        </p:nvSpPr>
        <p:spPr>
          <a:xfrm>
            <a:off x="8032628" y="4003362"/>
            <a:ext cx="3612256" cy="1949382"/>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80" name="ïśḷîḍé"/>
          <p:cNvSpPr/>
          <p:nvPr/>
        </p:nvSpPr>
        <p:spPr>
          <a:xfrm>
            <a:off x="8162133" y="3891132"/>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97" name="islídé"/>
          <p:cNvSpPr/>
          <p:nvPr/>
        </p:nvSpPr>
        <p:spPr bwMode="auto">
          <a:xfrm>
            <a:off x="8233051" y="4050760"/>
            <a:ext cx="586185" cy="361059"/>
          </a:xfrm>
          <a:custGeom>
            <a:avLst/>
            <a:gdLst>
              <a:gd name="connsiteX0" fmla="*/ 495751 w 565249"/>
              <a:gd name="connsiteY0" fmla="*/ 264866 h 348164"/>
              <a:gd name="connsiteX1" fmla="*/ 522564 w 565249"/>
              <a:gd name="connsiteY1" fmla="*/ 264866 h 348164"/>
              <a:gd name="connsiteX2" fmla="*/ 522564 w 565249"/>
              <a:gd name="connsiteY2" fmla="*/ 331306 h 348164"/>
              <a:gd name="connsiteX3" fmla="*/ 488799 w 565249"/>
              <a:gd name="connsiteY3" fmla="*/ 348164 h 348164"/>
              <a:gd name="connsiteX4" fmla="*/ 282128 w 565249"/>
              <a:gd name="connsiteY4" fmla="*/ 240055 h 348164"/>
              <a:gd name="connsiteX5" fmla="*/ 131130 w 565249"/>
              <a:gd name="connsiteY5" fmla="*/ 261878 h 348164"/>
              <a:gd name="connsiteX6" fmla="*/ 282128 w 565249"/>
              <a:gd name="connsiteY6" fmla="*/ 282710 h 348164"/>
              <a:gd name="connsiteX7" fmla="*/ 434119 w 565249"/>
              <a:gd name="connsiteY7" fmla="*/ 261878 h 348164"/>
              <a:gd name="connsiteX8" fmla="*/ 282128 w 565249"/>
              <a:gd name="connsiteY8" fmla="*/ 240055 h 348164"/>
              <a:gd name="connsiteX9" fmla="*/ 282128 w 565249"/>
              <a:gd name="connsiteY9" fmla="*/ 123995 h 348164"/>
              <a:gd name="connsiteX10" fmla="*/ 116229 w 565249"/>
              <a:gd name="connsiteY10" fmla="*/ 172602 h 348164"/>
              <a:gd name="connsiteX11" fmla="*/ 116229 w 565249"/>
              <a:gd name="connsiteY11" fmla="*/ 184505 h 348164"/>
              <a:gd name="connsiteX12" fmla="*/ 282128 w 565249"/>
              <a:gd name="connsiteY12" fmla="*/ 140859 h 348164"/>
              <a:gd name="connsiteX13" fmla="*/ 449020 w 565249"/>
              <a:gd name="connsiteY13" fmla="*/ 184505 h 348164"/>
              <a:gd name="connsiteX14" fmla="*/ 449020 w 565249"/>
              <a:gd name="connsiteY14" fmla="*/ 172602 h 348164"/>
              <a:gd name="connsiteX15" fmla="*/ 282128 w 565249"/>
              <a:gd name="connsiteY15" fmla="*/ 123995 h 348164"/>
              <a:gd name="connsiteX16" fmla="*/ 282128 w 565249"/>
              <a:gd name="connsiteY16" fmla="*/ 0 h 348164"/>
              <a:gd name="connsiteX17" fmla="*/ 565249 w 565249"/>
              <a:gd name="connsiteY17" fmla="*/ 150778 h 348164"/>
              <a:gd name="connsiteX18" fmla="*/ 512598 w 565249"/>
              <a:gd name="connsiteY18" fmla="*/ 179545 h 348164"/>
              <a:gd name="connsiteX19" fmla="*/ 512598 w 565249"/>
              <a:gd name="connsiteY19" fmla="*/ 233111 h 348164"/>
              <a:gd name="connsiteX20" fmla="*/ 522533 w 565249"/>
              <a:gd name="connsiteY20" fmla="*/ 246999 h 348164"/>
              <a:gd name="connsiteX21" fmla="*/ 507631 w 565249"/>
              <a:gd name="connsiteY21" fmla="*/ 261878 h 348164"/>
              <a:gd name="connsiteX22" fmla="*/ 492730 w 565249"/>
              <a:gd name="connsiteY22" fmla="*/ 246999 h 348164"/>
              <a:gd name="connsiteX23" fmla="*/ 501671 w 565249"/>
              <a:gd name="connsiteY23" fmla="*/ 233111 h 348164"/>
              <a:gd name="connsiteX24" fmla="*/ 501671 w 565249"/>
              <a:gd name="connsiteY24" fmla="*/ 185497 h 348164"/>
              <a:gd name="connsiteX25" fmla="*/ 452994 w 565249"/>
              <a:gd name="connsiteY25" fmla="*/ 215256 h 348164"/>
              <a:gd name="connsiteX26" fmla="*/ 452994 w 565249"/>
              <a:gd name="connsiteY26" fmla="*/ 253942 h 348164"/>
              <a:gd name="connsiteX27" fmla="*/ 452994 w 565249"/>
              <a:gd name="connsiteY27" fmla="*/ 256918 h 348164"/>
              <a:gd name="connsiteX28" fmla="*/ 452000 w 565249"/>
              <a:gd name="connsiteY28" fmla="*/ 256918 h 348164"/>
              <a:gd name="connsiteX29" fmla="*/ 453987 w 565249"/>
              <a:gd name="connsiteY29" fmla="*/ 261878 h 348164"/>
              <a:gd name="connsiteX30" fmla="*/ 282128 w 565249"/>
              <a:gd name="connsiteY30" fmla="*/ 295605 h 348164"/>
              <a:gd name="connsiteX31" fmla="*/ 111262 w 565249"/>
              <a:gd name="connsiteY31" fmla="*/ 261878 h 348164"/>
              <a:gd name="connsiteX32" fmla="*/ 113248 w 565249"/>
              <a:gd name="connsiteY32" fmla="*/ 256918 h 348164"/>
              <a:gd name="connsiteX33" fmla="*/ 112255 w 565249"/>
              <a:gd name="connsiteY33" fmla="*/ 256918 h 348164"/>
              <a:gd name="connsiteX34" fmla="*/ 112255 w 565249"/>
              <a:gd name="connsiteY34" fmla="*/ 253942 h 348164"/>
              <a:gd name="connsiteX35" fmla="*/ 112255 w 565249"/>
              <a:gd name="connsiteY35" fmla="*/ 215256 h 348164"/>
              <a:gd name="connsiteX36" fmla="*/ 0 w 565249"/>
              <a:gd name="connsiteY36" fmla="*/ 150778 h 34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5249" h="348164">
                <a:moveTo>
                  <a:pt x="495751" y="264866"/>
                </a:moveTo>
                <a:cubicBezTo>
                  <a:pt x="495751" y="264866"/>
                  <a:pt x="502702" y="271808"/>
                  <a:pt x="522564" y="264866"/>
                </a:cubicBezTo>
                <a:lnTo>
                  <a:pt x="522564" y="331306"/>
                </a:lnTo>
                <a:cubicBezTo>
                  <a:pt x="522564" y="331306"/>
                  <a:pt x="507668" y="320398"/>
                  <a:pt x="488799" y="348164"/>
                </a:cubicBezTo>
                <a:close/>
                <a:moveTo>
                  <a:pt x="282128" y="240055"/>
                </a:moveTo>
                <a:cubicBezTo>
                  <a:pt x="198681" y="240055"/>
                  <a:pt x="131130" y="249975"/>
                  <a:pt x="131130" y="261878"/>
                </a:cubicBezTo>
                <a:cubicBezTo>
                  <a:pt x="131130" y="273782"/>
                  <a:pt x="198681" y="282710"/>
                  <a:pt x="282128" y="282710"/>
                </a:cubicBezTo>
                <a:cubicBezTo>
                  <a:pt x="366567" y="282710"/>
                  <a:pt x="434119" y="273782"/>
                  <a:pt x="434119" y="261878"/>
                </a:cubicBezTo>
                <a:cubicBezTo>
                  <a:pt x="434119" y="249975"/>
                  <a:pt x="366567" y="240055"/>
                  <a:pt x="282128" y="240055"/>
                </a:cubicBezTo>
                <a:close/>
                <a:moveTo>
                  <a:pt x="282128" y="123995"/>
                </a:moveTo>
                <a:cubicBezTo>
                  <a:pt x="149011" y="123995"/>
                  <a:pt x="116229" y="172602"/>
                  <a:pt x="116229" y="172602"/>
                </a:cubicBezTo>
                <a:lnTo>
                  <a:pt x="116229" y="184505"/>
                </a:lnTo>
                <a:cubicBezTo>
                  <a:pt x="127156" y="172602"/>
                  <a:pt x="167886" y="140859"/>
                  <a:pt x="282128" y="140859"/>
                </a:cubicBezTo>
                <a:cubicBezTo>
                  <a:pt x="397363" y="140859"/>
                  <a:pt x="438093" y="172602"/>
                  <a:pt x="449020" y="184505"/>
                </a:cubicBezTo>
                <a:lnTo>
                  <a:pt x="449020" y="172602"/>
                </a:lnTo>
                <a:cubicBezTo>
                  <a:pt x="449020" y="172602"/>
                  <a:pt x="416238" y="123995"/>
                  <a:pt x="282128" y="123995"/>
                </a:cubicBezTo>
                <a:close/>
                <a:moveTo>
                  <a:pt x="282128" y="0"/>
                </a:moveTo>
                <a:lnTo>
                  <a:pt x="565249" y="150778"/>
                </a:lnTo>
                <a:lnTo>
                  <a:pt x="512598" y="179545"/>
                </a:lnTo>
                <a:lnTo>
                  <a:pt x="512598" y="233111"/>
                </a:lnTo>
                <a:cubicBezTo>
                  <a:pt x="518559" y="235095"/>
                  <a:pt x="522533" y="241047"/>
                  <a:pt x="522533" y="246999"/>
                </a:cubicBezTo>
                <a:cubicBezTo>
                  <a:pt x="522533" y="254934"/>
                  <a:pt x="515579" y="261878"/>
                  <a:pt x="507631" y="261878"/>
                </a:cubicBezTo>
                <a:cubicBezTo>
                  <a:pt x="499684" y="261878"/>
                  <a:pt x="492730" y="254934"/>
                  <a:pt x="492730" y="246999"/>
                </a:cubicBezTo>
                <a:cubicBezTo>
                  <a:pt x="492730" y="241047"/>
                  <a:pt x="496704" y="235095"/>
                  <a:pt x="501671" y="233111"/>
                </a:cubicBezTo>
                <a:lnTo>
                  <a:pt x="501671" y="185497"/>
                </a:lnTo>
                <a:lnTo>
                  <a:pt x="452994" y="215256"/>
                </a:lnTo>
                <a:lnTo>
                  <a:pt x="452994" y="253942"/>
                </a:lnTo>
                <a:lnTo>
                  <a:pt x="452994" y="256918"/>
                </a:lnTo>
                <a:cubicBezTo>
                  <a:pt x="452000" y="256918"/>
                  <a:pt x="452000" y="256918"/>
                  <a:pt x="452000" y="256918"/>
                </a:cubicBezTo>
                <a:cubicBezTo>
                  <a:pt x="452994" y="258902"/>
                  <a:pt x="453987" y="259894"/>
                  <a:pt x="453987" y="261878"/>
                </a:cubicBezTo>
                <a:cubicBezTo>
                  <a:pt x="453987" y="280726"/>
                  <a:pt x="377495" y="295605"/>
                  <a:pt x="282128" y="295605"/>
                </a:cubicBezTo>
                <a:cubicBezTo>
                  <a:pt x="187754" y="295605"/>
                  <a:pt x="111262" y="280726"/>
                  <a:pt x="111262" y="261878"/>
                </a:cubicBezTo>
                <a:cubicBezTo>
                  <a:pt x="111262" y="259894"/>
                  <a:pt x="112255" y="258902"/>
                  <a:pt x="113248" y="256918"/>
                </a:cubicBezTo>
                <a:cubicBezTo>
                  <a:pt x="113248" y="256918"/>
                  <a:pt x="113248" y="256918"/>
                  <a:pt x="112255" y="256918"/>
                </a:cubicBezTo>
                <a:lnTo>
                  <a:pt x="112255" y="253942"/>
                </a:lnTo>
                <a:lnTo>
                  <a:pt x="112255" y="215256"/>
                </a:lnTo>
                <a:lnTo>
                  <a:pt x="0" y="150778"/>
                </a:lnTo>
                <a:close/>
              </a:path>
            </a:pathLst>
          </a:custGeom>
          <a:solidFill>
            <a:schemeClr val="bg1"/>
          </a:solidFill>
          <a:ln>
            <a:noFill/>
          </a:ln>
        </p:spPr>
        <p:txBody>
          <a:bodyPr wrap="square" lIns="91440" tIns="45720" rIns="91440" bIns="45720" anchor="ctr">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sp>
        <p:nvSpPr>
          <p:cNvPr id="82" name="矩形 81"/>
          <p:cNvSpPr/>
          <p:nvPr/>
        </p:nvSpPr>
        <p:spPr>
          <a:xfrm>
            <a:off x="8887262" y="4090462"/>
            <a:ext cx="2158690" cy="1093376"/>
          </a:xfrm>
          <a:prstGeom prst="rect">
            <a:avLst/>
          </a:prstGeom>
        </p:spPr>
        <p:txBody>
          <a:bodyPr wrap="square">
            <a:spAutoFit/>
          </a:bodyPr>
          <a:lstStyle/>
          <a:p>
            <a:pPr defTabSz="914400">
              <a:lnSpc>
                <a:spcPts val="2700"/>
              </a:lnSpc>
            </a:pPr>
            <a:r>
              <a:rPr lang="zh-CN" altLang="en-US" sz="1600" b="1" dirty="0">
                <a:solidFill>
                  <a:srgbClr val="A63636"/>
                </a:solidFill>
                <a:latin typeface="微软雅黑" panose="020B0503020204020204" pitchFamily="34" charset="-122"/>
                <a:ea typeface="微软雅黑" panose="020B0503020204020204" pitchFamily="34" charset="-122"/>
              </a:rPr>
              <a:t>学生职责</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强化健康意识</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养成健康习惯</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pattFill prst="dotGrid">
          <a:fgClr>
            <a:srgbClr val="FFEBEB"/>
          </a:fgClr>
          <a:bgClr>
            <a:schemeClr val="bg1"/>
          </a:bgClr>
        </a:pattFill>
        <a:effectLst/>
      </p:bgPr>
    </p:bg>
    <p:spTree>
      <p:nvGrpSpPr>
        <p:cNvPr id="1" name=""/>
        <p:cNvGrpSpPr/>
        <p:nvPr/>
      </p:nvGrpSpPr>
      <p:grpSpPr>
        <a:xfrm>
          <a:off x="0" y="0"/>
          <a:ext cx="0" cy="0"/>
          <a:chOff x="0" y="0"/>
          <a:chExt cx="0" cy="0"/>
        </a:xfrm>
      </p:grpSpPr>
      <p:grpSp>
        <p:nvGrpSpPr>
          <p:cNvPr id="2" name="组合 1"/>
          <p:cNvGrpSpPr/>
          <p:nvPr/>
        </p:nvGrpSpPr>
        <p:grpSpPr>
          <a:xfrm>
            <a:off x="1786393" y="645862"/>
            <a:ext cx="8619215" cy="708872"/>
            <a:chOff x="1488660" y="538218"/>
            <a:chExt cx="7182681" cy="590727"/>
          </a:xfrm>
        </p:grpSpPr>
        <p:sp>
          <p:nvSpPr>
            <p:cNvPr id="3" name="Text Box 6"/>
            <p:cNvSpPr txBox="1">
              <a:spLocks noChangeArrowheads="1"/>
            </p:cNvSpPr>
            <p:nvPr/>
          </p:nvSpPr>
          <p:spPr bwMode="auto">
            <a:xfrm>
              <a:off x="1950580" y="538218"/>
              <a:ext cx="625884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综合防控儿童青少年近视方案任务分工</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4" name="矩形 3"/>
            <p:cNvSpPr/>
            <p:nvPr/>
          </p:nvSpPr>
          <p:spPr>
            <a:xfrm>
              <a:off x="1488660" y="944279"/>
              <a:ext cx="7182681" cy="184666"/>
            </a:xfrm>
            <a:prstGeom prst="rect">
              <a:avLst/>
            </a:prstGeom>
          </p:spPr>
          <p:txBody>
            <a:bodyPr wrap="square">
              <a:spAutoFit/>
            </a:body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TASK ALLOCATION of the</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plan for</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myopia prevention and control among children and adolescents</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
        <p:nvSpPr>
          <p:cNvPr id="6" name="ïŝlíḋé"/>
          <p:cNvSpPr/>
          <p:nvPr/>
        </p:nvSpPr>
        <p:spPr>
          <a:xfrm>
            <a:off x="940882" y="1616778"/>
            <a:ext cx="10310236" cy="4747446"/>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7" name="ïśḷîḍé"/>
          <p:cNvSpPr/>
          <p:nvPr/>
        </p:nvSpPr>
        <p:spPr>
          <a:xfrm>
            <a:off x="1070387" y="1504548"/>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8" name="矩形 7"/>
          <p:cNvSpPr/>
          <p:nvPr/>
        </p:nvSpPr>
        <p:spPr>
          <a:xfrm>
            <a:off x="1795516" y="1703878"/>
            <a:ext cx="9140708" cy="4560094"/>
          </a:xfrm>
          <a:prstGeom prst="rect">
            <a:avLst/>
          </a:prstGeom>
        </p:spPr>
        <p:txBody>
          <a:bodyPr wrap="square">
            <a:spAutoFit/>
          </a:bodyPr>
          <a:lstStyle/>
          <a:p>
            <a:pPr>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综合防控儿童青少年近视方案任务分工</a:t>
            </a:r>
            <a:r>
              <a:rPr lang="en-US" altLang="zh-CN" sz="1600" b="1" dirty="0">
                <a:solidFill>
                  <a:srgbClr val="A63636"/>
                </a:solidFill>
                <a:latin typeface="微软雅黑" panose="020B0503020204020204" pitchFamily="34" charset="-122"/>
                <a:ea typeface="微软雅黑" panose="020B0503020204020204" pitchFamily="34" charset="-122"/>
              </a:rPr>
              <a:t> — </a:t>
            </a:r>
            <a:r>
              <a:rPr lang="zh-CN" altLang="en-US" sz="1600" b="1" dirty="0">
                <a:solidFill>
                  <a:srgbClr val="A63636"/>
                </a:solidFill>
                <a:latin typeface="微软雅黑" panose="020B0503020204020204" pitchFamily="34" charset="-122"/>
                <a:ea typeface="微软雅黑" panose="020B0503020204020204" pitchFamily="34" charset="-122"/>
              </a:rPr>
              <a:t>教育部</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加快修订</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学校卫生工作条例</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和</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中小学健康教育指导纲要</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成立全国中小学和高校健康教育指导委员会</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开展儿童青少年近视综合防控试点</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健全学校体育卫生发展制度和体系</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完善体育场地设施，加快体育与健康师资队伍建设</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深化学校体育、健康教育教学改革，推进校园体育项目建设</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推动地方加强中小学保健机构建设，强化人员、设备配备</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鼓励高校眼视光、健康管理、健康教育专业人才培养</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开展儿童青少年视力健康管理相关研究</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会同相关部门开展校医配备专项督导检查，解决人员、设备问题</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会同相关部门治理规范校外培训机构，开展采光、设备达标情况专项检查</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i$liḓè"/>
          <p:cNvSpPr/>
          <p:nvPr/>
        </p:nvSpPr>
        <p:spPr bwMode="auto">
          <a:xfrm>
            <a:off x="1214331" y="1626336"/>
            <a:ext cx="424231" cy="413678"/>
          </a:xfrm>
          <a:custGeom>
            <a:avLst/>
            <a:gdLst>
              <a:gd name="T0" fmla="+- 0 10782 53"/>
              <a:gd name="T1" fmla="*/ T0 w 21459"/>
              <a:gd name="T2" fmla="+- 0 10819 39"/>
              <a:gd name="T3" fmla="*/ 10819 h 21561"/>
              <a:gd name="T4" fmla="+- 0 10782 53"/>
              <a:gd name="T5" fmla="*/ T4 w 21459"/>
              <a:gd name="T6" fmla="+- 0 10819 39"/>
              <a:gd name="T7" fmla="*/ 10819 h 21561"/>
              <a:gd name="T8" fmla="+- 0 10782 53"/>
              <a:gd name="T9" fmla="*/ T8 w 21459"/>
              <a:gd name="T10" fmla="+- 0 10819 39"/>
              <a:gd name="T11" fmla="*/ 10819 h 21561"/>
              <a:gd name="T12" fmla="+- 0 10782 53"/>
              <a:gd name="T13" fmla="*/ T12 w 21459"/>
              <a:gd name="T14" fmla="+- 0 10819 39"/>
              <a:gd name="T15" fmla="*/ 10819 h 21561"/>
            </a:gdLst>
            <a:ahLst/>
            <a:cxnLst>
              <a:cxn ang="0">
                <a:pos x="T1" y="T3"/>
              </a:cxn>
              <a:cxn ang="0">
                <a:pos x="T5" y="T7"/>
              </a:cxn>
              <a:cxn ang="0">
                <a:pos x="T9" y="T11"/>
              </a:cxn>
              <a:cxn ang="0">
                <a:pos x="T13" y="T15"/>
              </a:cxn>
            </a:cxnLst>
            <a:rect l="0" t="0" r="r" b="b"/>
            <a:pathLst>
              <a:path w="21459" h="21561">
                <a:moveTo>
                  <a:pt x="20359" y="4319"/>
                </a:moveTo>
                <a:cubicBezTo>
                  <a:pt x="20703" y="4451"/>
                  <a:pt x="20960" y="4653"/>
                  <a:pt x="21125" y="4923"/>
                </a:cubicBezTo>
                <a:cubicBezTo>
                  <a:pt x="21468" y="5418"/>
                  <a:pt x="21546" y="6025"/>
                  <a:pt x="21363" y="6735"/>
                </a:cubicBezTo>
                <a:lnTo>
                  <a:pt x="17812" y="19432"/>
                </a:lnTo>
                <a:cubicBezTo>
                  <a:pt x="17663" y="20051"/>
                  <a:pt x="17338" y="20561"/>
                  <a:pt x="16840" y="20960"/>
                </a:cubicBezTo>
                <a:cubicBezTo>
                  <a:pt x="16342" y="21361"/>
                  <a:pt x="15810" y="21560"/>
                  <a:pt x="15242" y="21560"/>
                </a:cubicBezTo>
                <a:lnTo>
                  <a:pt x="3374" y="21560"/>
                </a:lnTo>
                <a:cubicBezTo>
                  <a:pt x="3031" y="21560"/>
                  <a:pt x="2698" y="21496"/>
                  <a:pt x="2378" y="21358"/>
                </a:cubicBezTo>
                <a:cubicBezTo>
                  <a:pt x="2056" y="21223"/>
                  <a:pt x="1747" y="21042"/>
                  <a:pt x="1456" y="20810"/>
                </a:cubicBezTo>
                <a:cubicBezTo>
                  <a:pt x="1162" y="20581"/>
                  <a:pt x="906" y="20312"/>
                  <a:pt x="683" y="19998"/>
                </a:cubicBezTo>
                <a:cubicBezTo>
                  <a:pt x="463" y="19685"/>
                  <a:pt x="287" y="19345"/>
                  <a:pt x="161" y="18978"/>
                </a:cubicBezTo>
                <a:cubicBezTo>
                  <a:pt x="-46" y="18345"/>
                  <a:pt x="-53" y="17750"/>
                  <a:pt x="138" y="17199"/>
                </a:cubicBezTo>
                <a:cubicBezTo>
                  <a:pt x="156" y="17049"/>
                  <a:pt x="172" y="16900"/>
                  <a:pt x="188" y="16759"/>
                </a:cubicBezTo>
                <a:cubicBezTo>
                  <a:pt x="206" y="16613"/>
                  <a:pt x="222" y="16449"/>
                  <a:pt x="237" y="16273"/>
                </a:cubicBezTo>
                <a:cubicBezTo>
                  <a:pt x="237" y="16179"/>
                  <a:pt x="222" y="16082"/>
                  <a:pt x="188" y="15985"/>
                </a:cubicBezTo>
                <a:cubicBezTo>
                  <a:pt x="156" y="15889"/>
                  <a:pt x="146" y="15792"/>
                  <a:pt x="161" y="15695"/>
                </a:cubicBezTo>
                <a:cubicBezTo>
                  <a:pt x="180" y="15549"/>
                  <a:pt x="245" y="15402"/>
                  <a:pt x="358" y="15256"/>
                </a:cubicBezTo>
                <a:cubicBezTo>
                  <a:pt x="471" y="15109"/>
                  <a:pt x="578" y="14942"/>
                  <a:pt x="678" y="14757"/>
                </a:cubicBezTo>
                <a:cubicBezTo>
                  <a:pt x="872" y="14411"/>
                  <a:pt x="1060" y="13986"/>
                  <a:pt x="1249" y="13485"/>
                </a:cubicBezTo>
                <a:cubicBezTo>
                  <a:pt x="1438" y="12987"/>
                  <a:pt x="1574" y="12553"/>
                  <a:pt x="1655" y="12190"/>
                </a:cubicBezTo>
                <a:cubicBezTo>
                  <a:pt x="1689" y="12040"/>
                  <a:pt x="1686" y="11896"/>
                  <a:pt x="1642" y="11762"/>
                </a:cubicBezTo>
                <a:cubicBezTo>
                  <a:pt x="1603" y="11627"/>
                  <a:pt x="1597" y="11504"/>
                  <a:pt x="1631" y="11389"/>
                </a:cubicBezTo>
                <a:cubicBezTo>
                  <a:pt x="1665" y="11240"/>
                  <a:pt x="1734" y="11111"/>
                  <a:pt x="1838" y="11005"/>
                </a:cubicBezTo>
                <a:cubicBezTo>
                  <a:pt x="1943" y="10897"/>
                  <a:pt x="2027" y="10788"/>
                  <a:pt x="2095" y="10671"/>
                </a:cubicBezTo>
                <a:cubicBezTo>
                  <a:pt x="2179" y="10507"/>
                  <a:pt x="2268" y="10308"/>
                  <a:pt x="2365" y="10082"/>
                </a:cubicBezTo>
                <a:cubicBezTo>
                  <a:pt x="2459" y="9859"/>
                  <a:pt x="2551" y="9628"/>
                  <a:pt x="2635" y="9390"/>
                </a:cubicBezTo>
                <a:cubicBezTo>
                  <a:pt x="2719" y="9150"/>
                  <a:pt x="2784" y="8918"/>
                  <a:pt x="2837" y="8690"/>
                </a:cubicBezTo>
                <a:cubicBezTo>
                  <a:pt x="2887" y="8461"/>
                  <a:pt x="2918" y="8271"/>
                  <a:pt x="2936" y="8118"/>
                </a:cubicBezTo>
                <a:cubicBezTo>
                  <a:pt x="2952" y="7972"/>
                  <a:pt x="2944" y="7816"/>
                  <a:pt x="2910" y="7655"/>
                </a:cubicBezTo>
                <a:cubicBezTo>
                  <a:pt x="2876" y="7497"/>
                  <a:pt x="2876" y="7365"/>
                  <a:pt x="2910" y="7248"/>
                </a:cubicBezTo>
                <a:cubicBezTo>
                  <a:pt x="2960" y="7101"/>
                  <a:pt x="3046" y="6978"/>
                  <a:pt x="3167" y="6878"/>
                </a:cubicBezTo>
                <a:cubicBezTo>
                  <a:pt x="3288" y="6778"/>
                  <a:pt x="3390" y="6664"/>
                  <a:pt x="3476" y="6532"/>
                </a:cubicBezTo>
                <a:cubicBezTo>
                  <a:pt x="3557" y="6421"/>
                  <a:pt x="3649" y="6263"/>
                  <a:pt x="3746" y="6049"/>
                </a:cubicBezTo>
                <a:cubicBezTo>
                  <a:pt x="3840" y="5841"/>
                  <a:pt x="3937" y="5609"/>
                  <a:pt x="4034" y="5354"/>
                </a:cubicBezTo>
                <a:cubicBezTo>
                  <a:pt x="4129" y="5102"/>
                  <a:pt x="4210" y="4856"/>
                  <a:pt x="4278" y="4618"/>
                </a:cubicBezTo>
                <a:cubicBezTo>
                  <a:pt x="4344" y="4381"/>
                  <a:pt x="4385" y="4170"/>
                  <a:pt x="4404" y="3979"/>
                </a:cubicBezTo>
                <a:cubicBezTo>
                  <a:pt x="4420" y="3868"/>
                  <a:pt x="4404" y="3754"/>
                  <a:pt x="4354" y="3636"/>
                </a:cubicBezTo>
                <a:cubicBezTo>
                  <a:pt x="4304" y="3519"/>
                  <a:pt x="4294" y="3390"/>
                  <a:pt x="4328" y="3249"/>
                </a:cubicBezTo>
                <a:cubicBezTo>
                  <a:pt x="4362" y="3120"/>
                  <a:pt x="4438" y="2980"/>
                  <a:pt x="4561" y="2836"/>
                </a:cubicBezTo>
                <a:cubicBezTo>
                  <a:pt x="4682" y="2692"/>
                  <a:pt x="4792" y="2543"/>
                  <a:pt x="4894" y="2393"/>
                </a:cubicBezTo>
                <a:cubicBezTo>
                  <a:pt x="5025" y="2159"/>
                  <a:pt x="5145" y="1886"/>
                  <a:pt x="5250" y="1573"/>
                </a:cubicBezTo>
                <a:cubicBezTo>
                  <a:pt x="5355" y="1262"/>
                  <a:pt x="5481" y="975"/>
                  <a:pt x="5625" y="717"/>
                </a:cubicBezTo>
                <a:cubicBezTo>
                  <a:pt x="5772" y="462"/>
                  <a:pt x="5966" y="259"/>
                  <a:pt x="6204" y="116"/>
                </a:cubicBezTo>
                <a:cubicBezTo>
                  <a:pt x="6440" y="-31"/>
                  <a:pt x="6767" y="-39"/>
                  <a:pt x="7176" y="92"/>
                </a:cubicBezTo>
                <a:lnTo>
                  <a:pt x="7150" y="151"/>
                </a:lnTo>
                <a:cubicBezTo>
                  <a:pt x="7409" y="54"/>
                  <a:pt x="7635" y="10"/>
                  <a:pt x="7829" y="10"/>
                </a:cubicBezTo>
                <a:lnTo>
                  <a:pt x="17613" y="10"/>
                </a:lnTo>
                <a:cubicBezTo>
                  <a:pt x="18266" y="10"/>
                  <a:pt x="18764" y="277"/>
                  <a:pt x="19107" y="805"/>
                </a:cubicBezTo>
                <a:cubicBezTo>
                  <a:pt x="19448" y="1303"/>
                  <a:pt x="19524" y="1904"/>
                  <a:pt x="19330" y="2616"/>
                </a:cubicBezTo>
                <a:lnTo>
                  <a:pt x="15782" y="15329"/>
                </a:lnTo>
                <a:cubicBezTo>
                  <a:pt x="15630" y="15918"/>
                  <a:pt x="15307" y="16419"/>
                  <a:pt x="14809" y="16829"/>
                </a:cubicBezTo>
                <a:cubicBezTo>
                  <a:pt x="14312" y="17243"/>
                  <a:pt x="13782" y="17448"/>
                  <a:pt x="13221" y="17448"/>
                </a:cubicBezTo>
                <a:lnTo>
                  <a:pt x="2019" y="17448"/>
                </a:lnTo>
                <a:cubicBezTo>
                  <a:pt x="1935" y="17448"/>
                  <a:pt x="1852" y="17460"/>
                  <a:pt x="1762" y="17477"/>
                </a:cubicBezTo>
                <a:cubicBezTo>
                  <a:pt x="1676" y="17495"/>
                  <a:pt x="1597" y="17551"/>
                  <a:pt x="1529" y="17644"/>
                </a:cubicBezTo>
                <a:cubicBezTo>
                  <a:pt x="1430" y="17832"/>
                  <a:pt x="1430" y="18096"/>
                  <a:pt x="1529" y="18430"/>
                </a:cubicBezTo>
                <a:cubicBezTo>
                  <a:pt x="1665" y="18834"/>
                  <a:pt x="1914" y="19186"/>
                  <a:pt x="2284" y="19488"/>
                </a:cubicBezTo>
                <a:cubicBezTo>
                  <a:pt x="2651" y="19796"/>
                  <a:pt x="3015" y="19945"/>
                  <a:pt x="3374" y="19945"/>
                </a:cubicBezTo>
                <a:lnTo>
                  <a:pt x="15242" y="19945"/>
                </a:lnTo>
                <a:cubicBezTo>
                  <a:pt x="15485" y="19945"/>
                  <a:pt x="15724" y="19846"/>
                  <a:pt x="15962" y="19643"/>
                </a:cubicBezTo>
                <a:cubicBezTo>
                  <a:pt x="16201" y="19444"/>
                  <a:pt x="16358" y="19221"/>
                  <a:pt x="16434" y="18975"/>
                </a:cubicBezTo>
                <a:lnTo>
                  <a:pt x="20310" y="5128"/>
                </a:lnTo>
                <a:cubicBezTo>
                  <a:pt x="20344" y="4979"/>
                  <a:pt x="20365" y="4841"/>
                  <a:pt x="20373" y="4715"/>
                </a:cubicBezTo>
                <a:cubicBezTo>
                  <a:pt x="20378" y="4592"/>
                  <a:pt x="20373" y="4460"/>
                  <a:pt x="20359" y="4319"/>
                </a:cubicBezTo>
                <a:moveTo>
                  <a:pt x="6285" y="8083"/>
                </a:moveTo>
                <a:cubicBezTo>
                  <a:pt x="6201" y="8446"/>
                  <a:pt x="6311" y="8628"/>
                  <a:pt x="6610" y="8628"/>
                </a:cubicBezTo>
                <a:lnTo>
                  <a:pt x="14325" y="8628"/>
                </a:lnTo>
                <a:cubicBezTo>
                  <a:pt x="14461" y="8628"/>
                  <a:pt x="14587" y="8578"/>
                  <a:pt x="14707" y="8473"/>
                </a:cubicBezTo>
                <a:cubicBezTo>
                  <a:pt x="14830" y="8370"/>
                  <a:pt x="14906" y="8238"/>
                  <a:pt x="14940" y="8083"/>
                </a:cubicBezTo>
                <a:lnTo>
                  <a:pt x="15242" y="7028"/>
                </a:lnTo>
                <a:cubicBezTo>
                  <a:pt x="15276" y="6881"/>
                  <a:pt x="15263" y="6752"/>
                  <a:pt x="15205" y="6641"/>
                </a:cubicBezTo>
                <a:cubicBezTo>
                  <a:pt x="15145" y="6535"/>
                  <a:pt x="15051" y="6483"/>
                  <a:pt x="14914" y="6483"/>
                </a:cubicBezTo>
                <a:lnTo>
                  <a:pt x="7202" y="6483"/>
                </a:lnTo>
                <a:cubicBezTo>
                  <a:pt x="7066" y="6483"/>
                  <a:pt x="6935" y="6532"/>
                  <a:pt x="6807" y="6638"/>
                </a:cubicBezTo>
                <a:cubicBezTo>
                  <a:pt x="6676" y="6740"/>
                  <a:pt x="6594" y="6869"/>
                  <a:pt x="6560" y="7028"/>
                </a:cubicBezTo>
                <a:lnTo>
                  <a:pt x="6285" y="8083"/>
                </a:lnTo>
                <a:close/>
                <a:moveTo>
                  <a:pt x="7150" y="4867"/>
                </a:moveTo>
                <a:cubicBezTo>
                  <a:pt x="7116" y="5017"/>
                  <a:pt x="7132" y="5140"/>
                  <a:pt x="7195" y="5240"/>
                </a:cubicBezTo>
                <a:cubicBezTo>
                  <a:pt x="7257" y="5336"/>
                  <a:pt x="7354" y="5386"/>
                  <a:pt x="7488" y="5386"/>
                </a:cubicBezTo>
                <a:lnTo>
                  <a:pt x="15192" y="5386"/>
                </a:lnTo>
                <a:cubicBezTo>
                  <a:pt x="15326" y="5386"/>
                  <a:pt x="15451" y="5336"/>
                  <a:pt x="15575" y="5240"/>
                </a:cubicBezTo>
                <a:cubicBezTo>
                  <a:pt x="15695" y="5140"/>
                  <a:pt x="15784" y="5017"/>
                  <a:pt x="15845" y="4867"/>
                </a:cubicBezTo>
                <a:lnTo>
                  <a:pt x="16120" y="3771"/>
                </a:lnTo>
                <a:cubicBezTo>
                  <a:pt x="16154" y="3622"/>
                  <a:pt x="16141" y="3493"/>
                  <a:pt x="16083" y="3387"/>
                </a:cubicBezTo>
                <a:cubicBezTo>
                  <a:pt x="16023" y="3279"/>
                  <a:pt x="15923" y="3223"/>
                  <a:pt x="15782" y="3223"/>
                </a:cubicBezTo>
                <a:lnTo>
                  <a:pt x="8078" y="3223"/>
                </a:lnTo>
                <a:cubicBezTo>
                  <a:pt x="7944" y="3223"/>
                  <a:pt x="7818" y="3279"/>
                  <a:pt x="7695" y="3387"/>
                </a:cubicBezTo>
                <a:cubicBezTo>
                  <a:pt x="7575" y="3493"/>
                  <a:pt x="7488" y="3622"/>
                  <a:pt x="7438" y="3771"/>
                </a:cubicBezTo>
                <a:lnTo>
                  <a:pt x="7150" y="4867"/>
                </a:lnTo>
                <a:close/>
              </a:path>
            </a:pathLst>
          </a:custGeom>
          <a:solidFill>
            <a:schemeClr val="bg1"/>
          </a:solidFill>
          <a:ln>
            <a:noFill/>
          </a:ln>
          <a:effectLst/>
        </p:spPr>
        <p:txBody>
          <a:bodyPr anchor="ctr"/>
          <a:lstStyle/>
          <a:p>
            <a:pPr algn="ctr"/>
            <a:endParaRPr dirty="0"/>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pattFill prst="dotGrid">
          <a:fgClr>
            <a:srgbClr val="FFEBEB"/>
          </a:fgClr>
          <a:bgClr>
            <a:schemeClr val="bg1"/>
          </a:bgClr>
        </a:pattFill>
        <a:effectLst/>
      </p:bgPr>
    </p:bg>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340697" y="645862"/>
            <a:ext cx="7510606"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综合防控儿童青少年近视方案任务分工</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14" name="组合 13"/>
          <p:cNvGrpSpPr/>
          <p:nvPr/>
        </p:nvGrpSpPr>
        <p:grpSpPr>
          <a:xfrm>
            <a:off x="940882" y="1504548"/>
            <a:ext cx="10310236" cy="4859676"/>
            <a:chOff x="940882" y="1504548"/>
            <a:chExt cx="10310236" cy="4859676"/>
          </a:xfrm>
        </p:grpSpPr>
        <p:sp>
          <p:nvSpPr>
            <p:cNvPr id="6" name="ïŝlíḋé"/>
            <p:cNvSpPr/>
            <p:nvPr/>
          </p:nvSpPr>
          <p:spPr>
            <a:xfrm>
              <a:off x="940882" y="1616778"/>
              <a:ext cx="10310236" cy="4747446"/>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7" name="ïśḷîḍé"/>
            <p:cNvSpPr/>
            <p:nvPr/>
          </p:nvSpPr>
          <p:spPr>
            <a:xfrm>
              <a:off x="1070387" y="1504548"/>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11" name="i$liḓè"/>
            <p:cNvSpPr/>
            <p:nvPr/>
          </p:nvSpPr>
          <p:spPr bwMode="auto">
            <a:xfrm>
              <a:off x="1296869" y="1602874"/>
              <a:ext cx="259154" cy="449144"/>
            </a:xfrm>
            <a:custGeom>
              <a:avLst/>
              <a:gdLst>
                <a:gd name="connsiteX0" fmla="*/ 149537 w 347958"/>
                <a:gd name="connsiteY0" fmla="*/ 356342 h 603052"/>
                <a:gd name="connsiteX1" fmla="*/ 149537 w 347958"/>
                <a:gd name="connsiteY1" fmla="*/ 405135 h 603052"/>
                <a:gd name="connsiteX2" fmla="*/ 100790 w 347958"/>
                <a:gd name="connsiteY2" fmla="*/ 405135 h 603052"/>
                <a:gd name="connsiteX3" fmla="*/ 100790 w 347958"/>
                <a:gd name="connsiteY3" fmla="*/ 453792 h 603052"/>
                <a:gd name="connsiteX4" fmla="*/ 149537 w 347958"/>
                <a:gd name="connsiteY4" fmla="*/ 453792 h 603052"/>
                <a:gd name="connsiteX5" fmla="*/ 149537 w 347958"/>
                <a:gd name="connsiteY5" fmla="*/ 502586 h 603052"/>
                <a:gd name="connsiteX6" fmla="*/ 198421 w 347958"/>
                <a:gd name="connsiteY6" fmla="*/ 502586 h 603052"/>
                <a:gd name="connsiteX7" fmla="*/ 198421 w 347958"/>
                <a:gd name="connsiteY7" fmla="*/ 453792 h 603052"/>
                <a:gd name="connsiteX8" fmla="*/ 247169 w 347958"/>
                <a:gd name="connsiteY8" fmla="*/ 453792 h 603052"/>
                <a:gd name="connsiteX9" fmla="*/ 247169 w 347958"/>
                <a:gd name="connsiteY9" fmla="*/ 405135 h 603052"/>
                <a:gd name="connsiteX10" fmla="*/ 198421 w 347958"/>
                <a:gd name="connsiteY10" fmla="*/ 405135 h 603052"/>
                <a:gd name="connsiteX11" fmla="*/ 198421 w 347958"/>
                <a:gd name="connsiteY11" fmla="*/ 356342 h 603052"/>
                <a:gd name="connsiteX12" fmla="*/ 0 w 347958"/>
                <a:gd name="connsiteY12" fmla="*/ 310700 h 603052"/>
                <a:gd name="connsiteX13" fmla="*/ 347958 w 347958"/>
                <a:gd name="connsiteY13" fmla="*/ 310700 h 603052"/>
                <a:gd name="connsiteX14" fmla="*/ 347958 w 347958"/>
                <a:gd name="connsiteY14" fmla="*/ 575640 h 603052"/>
                <a:gd name="connsiteX15" fmla="*/ 320495 w 347958"/>
                <a:gd name="connsiteY15" fmla="*/ 603052 h 603052"/>
                <a:gd name="connsiteX16" fmla="*/ 27463 w 347958"/>
                <a:gd name="connsiteY16" fmla="*/ 603052 h 603052"/>
                <a:gd name="connsiteX17" fmla="*/ 0 w 347958"/>
                <a:gd name="connsiteY17" fmla="*/ 575640 h 603052"/>
                <a:gd name="connsiteX18" fmla="*/ 100786 w 347958"/>
                <a:gd name="connsiteY18" fmla="*/ 0 h 603052"/>
                <a:gd name="connsiteX19" fmla="*/ 247173 w 347958"/>
                <a:gd name="connsiteY19" fmla="*/ 0 h 603052"/>
                <a:gd name="connsiteX20" fmla="*/ 274638 w 347958"/>
                <a:gd name="connsiteY20" fmla="*/ 27410 h 603052"/>
                <a:gd name="connsiteX21" fmla="*/ 274638 w 347958"/>
                <a:gd name="connsiteY21" fmla="*/ 141709 h 603052"/>
                <a:gd name="connsiteX22" fmla="*/ 345771 w 347958"/>
                <a:gd name="connsiteY22" fmla="*/ 255870 h 603052"/>
                <a:gd name="connsiteX23" fmla="*/ 2188 w 347958"/>
                <a:gd name="connsiteY23" fmla="*/ 255870 h 603052"/>
                <a:gd name="connsiteX24" fmla="*/ 73322 w 347958"/>
                <a:gd name="connsiteY24" fmla="*/ 141709 h 603052"/>
                <a:gd name="connsiteX25" fmla="*/ 73322 w 347958"/>
                <a:gd name="connsiteY25" fmla="*/ 27410 h 603052"/>
                <a:gd name="connsiteX26" fmla="*/ 100786 w 347958"/>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7958" h="603052">
                  <a:moveTo>
                    <a:pt x="149537" y="356342"/>
                  </a:moveTo>
                  <a:lnTo>
                    <a:pt x="149537" y="405135"/>
                  </a:lnTo>
                  <a:lnTo>
                    <a:pt x="100790" y="405135"/>
                  </a:lnTo>
                  <a:lnTo>
                    <a:pt x="100790" y="453792"/>
                  </a:lnTo>
                  <a:lnTo>
                    <a:pt x="149537" y="453792"/>
                  </a:lnTo>
                  <a:lnTo>
                    <a:pt x="149537" y="502586"/>
                  </a:lnTo>
                  <a:lnTo>
                    <a:pt x="198421" y="502586"/>
                  </a:lnTo>
                  <a:lnTo>
                    <a:pt x="198421" y="453792"/>
                  </a:lnTo>
                  <a:lnTo>
                    <a:pt x="247169" y="453792"/>
                  </a:lnTo>
                  <a:lnTo>
                    <a:pt x="247169" y="405135"/>
                  </a:lnTo>
                  <a:lnTo>
                    <a:pt x="198421" y="405135"/>
                  </a:lnTo>
                  <a:lnTo>
                    <a:pt x="198421" y="356342"/>
                  </a:lnTo>
                  <a:close/>
                  <a:moveTo>
                    <a:pt x="0" y="310700"/>
                  </a:moveTo>
                  <a:lnTo>
                    <a:pt x="347958" y="310700"/>
                  </a:lnTo>
                  <a:lnTo>
                    <a:pt x="347958" y="575640"/>
                  </a:lnTo>
                  <a:cubicBezTo>
                    <a:pt x="347958" y="590717"/>
                    <a:pt x="335600" y="603052"/>
                    <a:pt x="320495" y="603052"/>
                  </a:cubicBezTo>
                  <a:lnTo>
                    <a:pt x="27463" y="603052"/>
                  </a:lnTo>
                  <a:cubicBezTo>
                    <a:pt x="12359" y="603052"/>
                    <a:pt x="0" y="590717"/>
                    <a:pt x="0" y="575640"/>
                  </a:cubicBezTo>
                  <a:close/>
                  <a:moveTo>
                    <a:pt x="100786" y="0"/>
                  </a:moveTo>
                  <a:lnTo>
                    <a:pt x="247173" y="0"/>
                  </a:lnTo>
                  <a:cubicBezTo>
                    <a:pt x="262416" y="0"/>
                    <a:pt x="274638" y="12335"/>
                    <a:pt x="274638" y="27410"/>
                  </a:cubicBezTo>
                  <a:lnTo>
                    <a:pt x="274638" y="141709"/>
                  </a:lnTo>
                  <a:cubicBezTo>
                    <a:pt x="311852" y="168159"/>
                    <a:pt x="338218" y="208862"/>
                    <a:pt x="345771" y="255870"/>
                  </a:cubicBezTo>
                  <a:lnTo>
                    <a:pt x="2188" y="255870"/>
                  </a:lnTo>
                  <a:cubicBezTo>
                    <a:pt x="9741" y="208862"/>
                    <a:pt x="36107" y="168159"/>
                    <a:pt x="73322" y="141709"/>
                  </a:cubicBezTo>
                  <a:lnTo>
                    <a:pt x="73322" y="27410"/>
                  </a:lnTo>
                  <a:cubicBezTo>
                    <a:pt x="73322" y="12335"/>
                    <a:pt x="85544" y="0"/>
                    <a:pt x="100786" y="0"/>
                  </a:cubicBez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sp>
          <p:nvSpPr>
            <p:cNvPr id="13" name="矩形 12"/>
            <p:cNvSpPr/>
            <p:nvPr/>
          </p:nvSpPr>
          <p:spPr>
            <a:xfrm>
              <a:off x="1795516" y="1703878"/>
              <a:ext cx="9140708" cy="3405932"/>
            </a:xfrm>
            <a:prstGeom prst="rect">
              <a:avLst/>
            </a:prstGeom>
          </p:spPr>
          <p:txBody>
            <a:bodyPr wrap="square">
              <a:spAutoFit/>
            </a:bodyPr>
            <a:lstStyle/>
            <a:p>
              <a:pPr>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综合防控儿童青少年近视方案任务分工</a:t>
              </a:r>
              <a:r>
                <a:rPr lang="en-US" altLang="zh-CN" sz="1600" b="1" dirty="0">
                  <a:solidFill>
                    <a:srgbClr val="A63636"/>
                  </a:solidFill>
                  <a:latin typeface="微软雅黑" panose="020B0503020204020204" pitchFamily="34" charset="-122"/>
                  <a:ea typeface="微软雅黑" panose="020B0503020204020204" pitchFamily="34" charset="-122"/>
                </a:rPr>
                <a:t> — </a:t>
              </a:r>
              <a:r>
                <a:rPr lang="zh-CN" altLang="en-US" sz="1600" b="1" dirty="0">
                  <a:solidFill>
                    <a:srgbClr val="A63636"/>
                  </a:solidFill>
                  <a:latin typeface="微软雅黑" panose="020B0503020204020204" pitchFamily="34" charset="-122"/>
                  <a:ea typeface="微软雅黑" panose="020B0503020204020204" pitchFamily="34" charset="-122"/>
                </a:rPr>
                <a:t>国家卫生健康委</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培养优秀视力健康专业人才，设立社区防控站点</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加强基层医生培训，提高视力筛查、常见眼病处置能力</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加强视光师培养，确保每个县有专业视光专业人员提供规范服务</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加强全国儿童青少年视力健康及危险因素监测网络、数据收集与信息化建设</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会同教育部组建全国儿童青少年近视防治和视力健康专家队伍</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加快修订</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中小学生健康体检管理办法</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出台规范教材、辅助材料等字体、纸张，及学习用灯具等标准，保护视力健康</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会同对学校、托幼机构和校外培训机构采光、照明进行抽查、记录和结果发布</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9" name="矩形 8"/>
          <p:cNvSpPr/>
          <p:nvPr/>
        </p:nvSpPr>
        <p:spPr>
          <a:xfrm>
            <a:off x="1786393" y="1133135"/>
            <a:ext cx="8619215" cy="221599"/>
          </a:xfrm>
          <a:prstGeom prst="rect">
            <a:avLst/>
          </a:prstGeom>
        </p:spPr>
        <p:txBody>
          <a:bodyPr wrap="square">
            <a:spAutoFit/>
          </a:body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TASK ALLOCATION of the</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plan for</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myopia prevention and control among children and adolescents</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340697" y="645862"/>
            <a:ext cx="7510606"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综合防控儿童青少年近视方案任务分工</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14" name="组合 13"/>
          <p:cNvGrpSpPr/>
          <p:nvPr/>
        </p:nvGrpSpPr>
        <p:grpSpPr>
          <a:xfrm>
            <a:off x="571124" y="1682856"/>
            <a:ext cx="5436000" cy="2632230"/>
            <a:chOff x="571124" y="1687428"/>
            <a:chExt cx="5436000" cy="2632230"/>
          </a:xfrm>
        </p:grpSpPr>
        <p:sp>
          <p:nvSpPr>
            <p:cNvPr id="59" name="ïŝlíḋé"/>
            <p:cNvSpPr/>
            <p:nvPr/>
          </p:nvSpPr>
          <p:spPr>
            <a:xfrm>
              <a:off x="571124" y="1799658"/>
              <a:ext cx="5436000" cy="2520000"/>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60" name="ïśḷîḍé"/>
            <p:cNvSpPr/>
            <p:nvPr/>
          </p:nvSpPr>
          <p:spPr>
            <a:xfrm>
              <a:off x="700629" y="1687428"/>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62" name="矩形 61"/>
            <p:cNvSpPr/>
            <p:nvPr/>
          </p:nvSpPr>
          <p:spPr>
            <a:xfrm>
              <a:off x="1425758" y="1886758"/>
              <a:ext cx="4325818" cy="2267800"/>
            </a:xfrm>
            <a:prstGeom prst="rect">
              <a:avLst/>
            </a:prstGeom>
          </p:spPr>
          <p:txBody>
            <a:bodyPr wrap="square">
              <a:spAutoFit/>
            </a:bodyPr>
            <a:lstStyle/>
            <a:p>
              <a:pPr algn="just" defTabSz="914400">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体育总局</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342900" lvl="1" indent="-342900" algn="just">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增加户外活动和体育锻炼场地设施</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推动公共体育设施向儿童青少年开放</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lvl="1" indent="-342900" algn="just">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引导支持社会力量开展各类体育活动</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吸引儿童青少年参加体育运动</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lvl="1" indent="-342900" algn="just">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动员社会体育指导员为儿童青少年参与体育锻炼提供指导</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52" name="i$liḓè"/>
            <p:cNvSpPr/>
            <p:nvPr/>
          </p:nvSpPr>
          <p:spPr bwMode="auto">
            <a:xfrm>
              <a:off x="846854" y="1795157"/>
              <a:ext cx="405873" cy="405261"/>
            </a:xfrm>
            <a:custGeom>
              <a:avLst/>
              <a:gdLst>
                <a:gd name="connsiteX0" fmla="*/ 607568 w 607568"/>
                <a:gd name="connsiteY0" fmla="*/ 323190 h 606651"/>
                <a:gd name="connsiteX1" fmla="*/ 519105 w 607568"/>
                <a:gd name="connsiteY1" fmla="*/ 518342 h 606651"/>
                <a:gd name="connsiteX2" fmla="*/ 323613 w 607568"/>
                <a:gd name="connsiteY2" fmla="*/ 606651 h 606651"/>
                <a:gd name="connsiteX3" fmla="*/ 328776 w 607568"/>
                <a:gd name="connsiteY3" fmla="*/ 553032 h 606651"/>
                <a:gd name="connsiteX4" fmla="*/ 347144 w 607568"/>
                <a:gd name="connsiteY4" fmla="*/ 557987 h 606651"/>
                <a:gd name="connsiteX5" fmla="*/ 357469 w 607568"/>
                <a:gd name="connsiteY5" fmla="*/ 519730 h 606651"/>
                <a:gd name="connsiteX6" fmla="*/ 339101 w 607568"/>
                <a:gd name="connsiteY6" fmla="*/ 514774 h 606651"/>
                <a:gd name="connsiteX7" fmla="*/ 364320 w 607568"/>
                <a:gd name="connsiteY7" fmla="*/ 460956 h 606651"/>
                <a:gd name="connsiteX8" fmla="*/ 379808 w 607568"/>
                <a:gd name="connsiteY8" fmla="*/ 471859 h 606651"/>
                <a:gd name="connsiteX9" fmla="*/ 402545 w 607568"/>
                <a:gd name="connsiteY9" fmla="*/ 439350 h 606651"/>
                <a:gd name="connsiteX10" fmla="*/ 387155 w 607568"/>
                <a:gd name="connsiteY10" fmla="*/ 428547 h 606651"/>
                <a:gd name="connsiteX11" fmla="*/ 429153 w 607568"/>
                <a:gd name="connsiteY11" fmla="*/ 386622 h 606651"/>
                <a:gd name="connsiteX12" fmla="*/ 439975 w 607568"/>
                <a:gd name="connsiteY12" fmla="*/ 402084 h 606651"/>
                <a:gd name="connsiteX13" fmla="*/ 472540 w 607568"/>
                <a:gd name="connsiteY13" fmla="*/ 379288 h 606651"/>
                <a:gd name="connsiteX14" fmla="*/ 461619 w 607568"/>
                <a:gd name="connsiteY14" fmla="*/ 363826 h 606651"/>
                <a:gd name="connsiteX15" fmla="*/ 515531 w 607568"/>
                <a:gd name="connsiteY15" fmla="*/ 338652 h 606651"/>
                <a:gd name="connsiteX16" fmla="*/ 520495 w 607568"/>
                <a:gd name="connsiteY16" fmla="*/ 356988 h 606651"/>
                <a:gd name="connsiteX17" fmla="*/ 558819 w 607568"/>
                <a:gd name="connsiteY17" fmla="*/ 346680 h 606651"/>
                <a:gd name="connsiteX18" fmla="*/ 553855 w 607568"/>
                <a:gd name="connsiteY18" fmla="*/ 328344 h 606651"/>
                <a:gd name="connsiteX19" fmla="*/ 607568 w 607568"/>
                <a:gd name="connsiteY19" fmla="*/ 323190 h 606651"/>
                <a:gd name="connsiteX20" fmla="*/ 323639 w 607568"/>
                <a:gd name="connsiteY20" fmla="*/ 0 h 606651"/>
                <a:gd name="connsiteX21" fmla="*/ 519014 w 607568"/>
                <a:gd name="connsiteY21" fmla="*/ 88421 h 606651"/>
                <a:gd name="connsiteX22" fmla="*/ 607568 w 607568"/>
                <a:gd name="connsiteY22" fmla="*/ 283501 h 606651"/>
                <a:gd name="connsiteX23" fmla="*/ 543535 w 607568"/>
                <a:gd name="connsiteY23" fmla="*/ 289845 h 606651"/>
                <a:gd name="connsiteX24" fmla="*/ 538373 w 607568"/>
                <a:gd name="connsiteY24" fmla="*/ 270317 h 606651"/>
                <a:gd name="connsiteX25" fmla="*/ 499953 w 607568"/>
                <a:gd name="connsiteY25" fmla="*/ 280626 h 606651"/>
                <a:gd name="connsiteX26" fmla="*/ 505215 w 607568"/>
                <a:gd name="connsiteY26" fmla="*/ 300055 h 606651"/>
                <a:gd name="connsiteX27" fmla="*/ 438700 w 607568"/>
                <a:gd name="connsiteY27" fmla="*/ 331081 h 606651"/>
                <a:gd name="connsiteX28" fmla="*/ 427085 w 607568"/>
                <a:gd name="connsiteY28" fmla="*/ 314527 h 606651"/>
                <a:gd name="connsiteX29" fmla="*/ 394621 w 607568"/>
                <a:gd name="connsiteY29" fmla="*/ 337227 h 606651"/>
                <a:gd name="connsiteX30" fmla="*/ 406237 w 607568"/>
                <a:gd name="connsiteY30" fmla="*/ 353880 h 606651"/>
                <a:gd name="connsiteX31" fmla="*/ 378837 w 607568"/>
                <a:gd name="connsiteY31" fmla="*/ 378265 h 606651"/>
                <a:gd name="connsiteX32" fmla="*/ 354415 w 607568"/>
                <a:gd name="connsiteY32" fmla="*/ 405624 h 606651"/>
                <a:gd name="connsiteX33" fmla="*/ 337736 w 607568"/>
                <a:gd name="connsiteY33" fmla="*/ 394026 h 606651"/>
                <a:gd name="connsiteX34" fmla="*/ 315002 w 607568"/>
                <a:gd name="connsiteY34" fmla="*/ 426440 h 606651"/>
                <a:gd name="connsiteX35" fmla="*/ 331581 w 607568"/>
                <a:gd name="connsiteY35" fmla="*/ 438038 h 606651"/>
                <a:gd name="connsiteX36" fmla="*/ 300508 w 607568"/>
                <a:gd name="connsiteY36" fmla="*/ 504452 h 606651"/>
                <a:gd name="connsiteX37" fmla="*/ 281050 w 607568"/>
                <a:gd name="connsiteY37" fmla="*/ 499199 h 606651"/>
                <a:gd name="connsiteX38" fmla="*/ 270725 w 607568"/>
                <a:gd name="connsiteY38" fmla="*/ 537560 h 606651"/>
                <a:gd name="connsiteX39" fmla="*/ 290282 w 607568"/>
                <a:gd name="connsiteY39" fmla="*/ 542715 h 606651"/>
                <a:gd name="connsiteX40" fmla="*/ 283929 w 607568"/>
                <a:gd name="connsiteY40" fmla="*/ 606651 h 606651"/>
                <a:gd name="connsiteX41" fmla="*/ 88554 w 607568"/>
                <a:gd name="connsiteY41" fmla="*/ 518231 h 606651"/>
                <a:gd name="connsiteX42" fmla="*/ 0 w 607568"/>
                <a:gd name="connsiteY42" fmla="*/ 323151 h 606651"/>
                <a:gd name="connsiteX43" fmla="*/ 64033 w 607568"/>
                <a:gd name="connsiteY43" fmla="*/ 316807 h 606651"/>
                <a:gd name="connsiteX44" fmla="*/ 69295 w 607568"/>
                <a:gd name="connsiteY44" fmla="*/ 336335 h 606651"/>
                <a:gd name="connsiteX45" fmla="*/ 107615 w 607568"/>
                <a:gd name="connsiteY45" fmla="*/ 326026 h 606651"/>
                <a:gd name="connsiteX46" fmla="*/ 102353 w 607568"/>
                <a:gd name="connsiteY46" fmla="*/ 306597 h 606651"/>
                <a:gd name="connsiteX47" fmla="*/ 168868 w 607568"/>
                <a:gd name="connsiteY47" fmla="*/ 275570 h 606651"/>
                <a:gd name="connsiteX48" fmla="*/ 180483 w 607568"/>
                <a:gd name="connsiteY48" fmla="*/ 292124 h 606651"/>
                <a:gd name="connsiteX49" fmla="*/ 212947 w 607568"/>
                <a:gd name="connsiteY49" fmla="*/ 269425 h 606651"/>
                <a:gd name="connsiteX50" fmla="*/ 201331 w 607568"/>
                <a:gd name="connsiteY50" fmla="*/ 252771 h 606651"/>
                <a:gd name="connsiteX51" fmla="*/ 228731 w 607568"/>
                <a:gd name="connsiteY51" fmla="*/ 228387 h 606651"/>
                <a:gd name="connsiteX52" fmla="*/ 253153 w 607568"/>
                <a:gd name="connsiteY52" fmla="*/ 201028 h 606651"/>
                <a:gd name="connsiteX53" fmla="*/ 269832 w 607568"/>
                <a:gd name="connsiteY53" fmla="*/ 212625 h 606651"/>
                <a:gd name="connsiteX54" fmla="*/ 292566 w 607568"/>
                <a:gd name="connsiteY54" fmla="*/ 180211 h 606651"/>
                <a:gd name="connsiteX55" fmla="*/ 275987 w 607568"/>
                <a:gd name="connsiteY55" fmla="*/ 168614 h 606651"/>
                <a:gd name="connsiteX56" fmla="*/ 307060 w 607568"/>
                <a:gd name="connsiteY56" fmla="*/ 102199 h 606651"/>
                <a:gd name="connsiteX57" fmla="*/ 326518 w 607568"/>
                <a:gd name="connsiteY57" fmla="*/ 107453 h 606651"/>
                <a:gd name="connsiteX58" fmla="*/ 336843 w 607568"/>
                <a:gd name="connsiteY58" fmla="*/ 69190 h 606651"/>
                <a:gd name="connsiteX59" fmla="*/ 317286 w 607568"/>
                <a:gd name="connsiteY59" fmla="*/ 63937 h 606651"/>
                <a:gd name="connsiteX60" fmla="*/ 323639 w 607568"/>
                <a:gd name="connsiteY60" fmla="*/ 0 h 606651"/>
                <a:gd name="connsiteX61" fmla="*/ 283955 w 607568"/>
                <a:gd name="connsiteY61" fmla="*/ 0 h 606651"/>
                <a:gd name="connsiteX62" fmla="*/ 278792 w 607568"/>
                <a:gd name="connsiteY62" fmla="*/ 53633 h 606651"/>
                <a:gd name="connsiteX63" fmla="*/ 260424 w 607568"/>
                <a:gd name="connsiteY63" fmla="*/ 48677 h 606651"/>
                <a:gd name="connsiteX64" fmla="*/ 250099 w 607568"/>
                <a:gd name="connsiteY64" fmla="*/ 87043 h 606651"/>
                <a:gd name="connsiteX65" fmla="*/ 268467 w 607568"/>
                <a:gd name="connsiteY65" fmla="*/ 91900 h 606651"/>
                <a:gd name="connsiteX66" fmla="*/ 243248 w 607568"/>
                <a:gd name="connsiteY66" fmla="*/ 145732 h 606651"/>
                <a:gd name="connsiteX67" fmla="*/ 227760 w 607568"/>
                <a:gd name="connsiteY67" fmla="*/ 134827 h 606651"/>
                <a:gd name="connsiteX68" fmla="*/ 205023 w 607568"/>
                <a:gd name="connsiteY68" fmla="*/ 167344 h 606651"/>
                <a:gd name="connsiteX69" fmla="*/ 220512 w 607568"/>
                <a:gd name="connsiteY69" fmla="*/ 178150 h 606651"/>
                <a:gd name="connsiteX70" fmla="*/ 178415 w 607568"/>
                <a:gd name="connsiteY70" fmla="*/ 220184 h 606651"/>
                <a:gd name="connsiteX71" fmla="*/ 167593 w 607568"/>
                <a:gd name="connsiteY71" fmla="*/ 204718 h 606651"/>
                <a:gd name="connsiteX72" fmla="*/ 135028 w 607568"/>
                <a:gd name="connsiteY72" fmla="*/ 227421 h 606651"/>
                <a:gd name="connsiteX73" fmla="*/ 145949 w 607568"/>
                <a:gd name="connsiteY73" fmla="*/ 242886 h 606651"/>
                <a:gd name="connsiteX74" fmla="*/ 92037 w 607568"/>
                <a:gd name="connsiteY74" fmla="*/ 268067 h 606651"/>
                <a:gd name="connsiteX75" fmla="*/ 87172 w 607568"/>
                <a:gd name="connsiteY75" fmla="*/ 249727 h 606651"/>
                <a:gd name="connsiteX76" fmla="*/ 48749 w 607568"/>
                <a:gd name="connsiteY76" fmla="*/ 260037 h 606651"/>
                <a:gd name="connsiteX77" fmla="*/ 53713 w 607568"/>
                <a:gd name="connsiteY77" fmla="*/ 278377 h 606651"/>
                <a:gd name="connsiteX78" fmla="*/ 0 w 607568"/>
                <a:gd name="connsiteY78" fmla="*/ 283532 h 606651"/>
                <a:gd name="connsiteX79" fmla="*/ 88562 w 607568"/>
                <a:gd name="connsiteY79" fmla="*/ 88431 h 606651"/>
                <a:gd name="connsiteX80" fmla="*/ 283955 w 607568"/>
                <a:gd name="connsiteY80" fmla="*/ 0 h 6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7568" h="606651">
                  <a:moveTo>
                    <a:pt x="607568" y="323190"/>
                  </a:moveTo>
                  <a:cubicBezTo>
                    <a:pt x="603001" y="394254"/>
                    <a:pt x="573513" y="464029"/>
                    <a:pt x="519105" y="518342"/>
                  </a:cubicBezTo>
                  <a:cubicBezTo>
                    <a:pt x="464697" y="572656"/>
                    <a:pt x="394800" y="602092"/>
                    <a:pt x="323613" y="606651"/>
                  </a:cubicBezTo>
                  <a:cubicBezTo>
                    <a:pt x="323613" y="588315"/>
                    <a:pt x="325400" y="570376"/>
                    <a:pt x="328776" y="553032"/>
                  </a:cubicBezTo>
                  <a:lnTo>
                    <a:pt x="347144" y="557987"/>
                  </a:lnTo>
                  <a:lnTo>
                    <a:pt x="357469" y="519730"/>
                  </a:lnTo>
                  <a:lnTo>
                    <a:pt x="339101" y="514774"/>
                  </a:lnTo>
                  <a:cubicBezTo>
                    <a:pt x="345654" y="495844"/>
                    <a:pt x="354093" y="477904"/>
                    <a:pt x="364320" y="460956"/>
                  </a:cubicBezTo>
                  <a:lnTo>
                    <a:pt x="379808" y="471859"/>
                  </a:lnTo>
                  <a:lnTo>
                    <a:pt x="402545" y="439350"/>
                  </a:lnTo>
                  <a:lnTo>
                    <a:pt x="387155" y="428547"/>
                  </a:lnTo>
                  <a:cubicBezTo>
                    <a:pt x="399665" y="413184"/>
                    <a:pt x="413764" y="399110"/>
                    <a:pt x="429153" y="386622"/>
                  </a:cubicBezTo>
                  <a:lnTo>
                    <a:pt x="439975" y="402084"/>
                  </a:lnTo>
                  <a:lnTo>
                    <a:pt x="472540" y="379288"/>
                  </a:lnTo>
                  <a:lnTo>
                    <a:pt x="461619" y="363826"/>
                  </a:lnTo>
                  <a:cubicBezTo>
                    <a:pt x="478498" y="353618"/>
                    <a:pt x="496567" y="345193"/>
                    <a:pt x="515531" y="338652"/>
                  </a:cubicBezTo>
                  <a:lnTo>
                    <a:pt x="520495" y="356988"/>
                  </a:lnTo>
                  <a:lnTo>
                    <a:pt x="558819" y="346680"/>
                  </a:lnTo>
                  <a:lnTo>
                    <a:pt x="553855" y="328344"/>
                  </a:lnTo>
                  <a:cubicBezTo>
                    <a:pt x="571230" y="324974"/>
                    <a:pt x="589200" y="323190"/>
                    <a:pt x="607568" y="323190"/>
                  </a:cubicBezTo>
                  <a:close/>
                  <a:moveTo>
                    <a:pt x="323639" y="0"/>
                  </a:moveTo>
                  <a:cubicBezTo>
                    <a:pt x="394820" y="4659"/>
                    <a:pt x="464710" y="34100"/>
                    <a:pt x="519014" y="88421"/>
                  </a:cubicBezTo>
                  <a:cubicBezTo>
                    <a:pt x="573417" y="142643"/>
                    <a:pt x="602902" y="212427"/>
                    <a:pt x="607568" y="283501"/>
                  </a:cubicBezTo>
                  <a:cubicBezTo>
                    <a:pt x="585827" y="283501"/>
                    <a:pt x="564383" y="285681"/>
                    <a:pt x="543535" y="289845"/>
                  </a:cubicBezTo>
                  <a:lnTo>
                    <a:pt x="538373" y="270317"/>
                  </a:lnTo>
                  <a:lnTo>
                    <a:pt x="499953" y="280626"/>
                  </a:lnTo>
                  <a:lnTo>
                    <a:pt x="505215" y="300055"/>
                  </a:lnTo>
                  <a:cubicBezTo>
                    <a:pt x="481984" y="307786"/>
                    <a:pt x="459647" y="318195"/>
                    <a:pt x="438700" y="331081"/>
                  </a:cubicBezTo>
                  <a:lnTo>
                    <a:pt x="427085" y="314527"/>
                  </a:lnTo>
                  <a:lnTo>
                    <a:pt x="394621" y="337227"/>
                  </a:lnTo>
                  <a:lnTo>
                    <a:pt x="406237" y="353880"/>
                  </a:lnTo>
                  <a:cubicBezTo>
                    <a:pt x="396706" y="361414"/>
                    <a:pt x="387573" y="369542"/>
                    <a:pt x="378837" y="378265"/>
                  </a:cubicBezTo>
                  <a:cubicBezTo>
                    <a:pt x="370100" y="386988"/>
                    <a:pt x="361960" y="396108"/>
                    <a:pt x="354415" y="405624"/>
                  </a:cubicBezTo>
                  <a:lnTo>
                    <a:pt x="337736" y="394026"/>
                  </a:lnTo>
                  <a:lnTo>
                    <a:pt x="315002" y="426440"/>
                  </a:lnTo>
                  <a:lnTo>
                    <a:pt x="331581" y="438038"/>
                  </a:lnTo>
                  <a:cubicBezTo>
                    <a:pt x="318675" y="458954"/>
                    <a:pt x="308251" y="481257"/>
                    <a:pt x="300508" y="504452"/>
                  </a:cubicBezTo>
                  <a:lnTo>
                    <a:pt x="281050" y="499199"/>
                  </a:lnTo>
                  <a:lnTo>
                    <a:pt x="270725" y="537560"/>
                  </a:lnTo>
                  <a:lnTo>
                    <a:pt x="290282" y="542715"/>
                  </a:lnTo>
                  <a:cubicBezTo>
                    <a:pt x="286113" y="563531"/>
                    <a:pt x="283929" y="584943"/>
                    <a:pt x="283929" y="606651"/>
                  </a:cubicBezTo>
                  <a:cubicBezTo>
                    <a:pt x="212748" y="601992"/>
                    <a:pt x="142858" y="572552"/>
                    <a:pt x="88554" y="518231"/>
                  </a:cubicBezTo>
                  <a:cubicBezTo>
                    <a:pt x="34151" y="464009"/>
                    <a:pt x="4666" y="394224"/>
                    <a:pt x="0" y="323151"/>
                  </a:cubicBezTo>
                  <a:cubicBezTo>
                    <a:pt x="21741" y="323151"/>
                    <a:pt x="43185" y="320970"/>
                    <a:pt x="64033" y="316807"/>
                  </a:cubicBezTo>
                  <a:lnTo>
                    <a:pt x="69295" y="336335"/>
                  </a:lnTo>
                  <a:lnTo>
                    <a:pt x="107615" y="326026"/>
                  </a:lnTo>
                  <a:lnTo>
                    <a:pt x="102353" y="306597"/>
                  </a:lnTo>
                  <a:cubicBezTo>
                    <a:pt x="125584" y="298865"/>
                    <a:pt x="147921" y="288457"/>
                    <a:pt x="168868" y="275570"/>
                  </a:cubicBezTo>
                  <a:lnTo>
                    <a:pt x="180483" y="292124"/>
                  </a:lnTo>
                  <a:lnTo>
                    <a:pt x="212947" y="269425"/>
                  </a:lnTo>
                  <a:lnTo>
                    <a:pt x="201331" y="252771"/>
                  </a:lnTo>
                  <a:cubicBezTo>
                    <a:pt x="210862" y="245238"/>
                    <a:pt x="219995" y="237110"/>
                    <a:pt x="228731" y="228387"/>
                  </a:cubicBezTo>
                  <a:cubicBezTo>
                    <a:pt x="237468" y="219663"/>
                    <a:pt x="245608" y="210544"/>
                    <a:pt x="253153" y="201028"/>
                  </a:cubicBezTo>
                  <a:lnTo>
                    <a:pt x="269832" y="212625"/>
                  </a:lnTo>
                  <a:lnTo>
                    <a:pt x="292566" y="180211"/>
                  </a:lnTo>
                  <a:lnTo>
                    <a:pt x="275987" y="168614"/>
                  </a:lnTo>
                  <a:cubicBezTo>
                    <a:pt x="288893" y="147698"/>
                    <a:pt x="299317" y="125395"/>
                    <a:pt x="307060" y="102199"/>
                  </a:cubicBezTo>
                  <a:lnTo>
                    <a:pt x="326518" y="107453"/>
                  </a:lnTo>
                  <a:lnTo>
                    <a:pt x="336843" y="69190"/>
                  </a:lnTo>
                  <a:lnTo>
                    <a:pt x="317286" y="63937"/>
                  </a:lnTo>
                  <a:cubicBezTo>
                    <a:pt x="321455" y="43120"/>
                    <a:pt x="323639" y="21709"/>
                    <a:pt x="323639" y="0"/>
                  </a:cubicBezTo>
                  <a:close/>
                  <a:moveTo>
                    <a:pt x="283955" y="0"/>
                  </a:moveTo>
                  <a:cubicBezTo>
                    <a:pt x="283955" y="18341"/>
                    <a:pt x="282168" y="36284"/>
                    <a:pt x="278792" y="53633"/>
                  </a:cubicBezTo>
                  <a:lnTo>
                    <a:pt x="260424" y="48677"/>
                  </a:lnTo>
                  <a:lnTo>
                    <a:pt x="250099" y="87043"/>
                  </a:lnTo>
                  <a:lnTo>
                    <a:pt x="268467" y="91900"/>
                  </a:lnTo>
                  <a:cubicBezTo>
                    <a:pt x="262013" y="110835"/>
                    <a:pt x="253475" y="128878"/>
                    <a:pt x="243248" y="145732"/>
                  </a:cubicBezTo>
                  <a:lnTo>
                    <a:pt x="227760" y="134827"/>
                  </a:lnTo>
                  <a:lnTo>
                    <a:pt x="205023" y="167344"/>
                  </a:lnTo>
                  <a:lnTo>
                    <a:pt x="220512" y="178150"/>
                  </a:lnTo>
                  <a:cubicBezTo>
                    <a:pt x="207903" y="193516"/>
                    <a:pt x="193804" y="207593"/>
                    <a:pt x="178415" y="220184"/>
                  </a:cubicBezTo>
                  <a:lnTo>
                    <a:pt x="167593" y="204718"/>
                  </a:lnTo>
                  <a:lnTo>
                    <a:pt x="135028" y="227421"/>
                  </a:lnTo>
                  <a:lnTo>
                    <a:pt x="145949" y="242886"/>
                  </a:lnTo>
                  <a:cubicBezTo>
                    <a:pt x="129070" y="253097"/>
                    <a:pt x="111001" y="261623"/>
                    <a:pt x="92037" y="268067"/>
                  </a:cubicBezTo>
                  <a:lnTo>
                    <a:pt x="87172" y="249727"/>
                  </a:lnTo>
                  <a:lnTo>
                    <a:pt x="48749" y="260037"/>
                  </a:lnTo>
                  <a:lnTo>
                    <a:pt x="53713" y="278377"/>
                  </a:lnTo>
                  <a:cubicBezTo>
                    <a:pt x="36338" y="281748"/>
                    <a:pt x="18368" y="283532"/>
                    <a:pt x="0" y="283532"/>
                  </a:cubicBezTo>
                  <a:cubicBezTo>
                    <a:pt x="4567" y="212451"/>
                    <a:pt x="34154" y="142758"/>
                    <a:pt x="88562" y="88431"/>
                  </a:cubicBezTo>
                  <a:cubicBezTo>
                    <a:pt x="142970" y="34103"/>
                    <a:pt x="212768" y="4561"/>
                    <a:pt x="283955" y="0"/>
                  </a:cubicBez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grpSp>
        <p:nvGrpSpPr>
          <p:cNvPr id="15" name="组合 14"/>
          <p:cNvGrpSpPr/>
          <p:nvPr/>
        </p:nvGrpSpPr>
        <p:grpSpPr>
          <a:xfrm>
            <a:off x="571124" y="4403196"/>
            <a:ext cx="3571108" cy="1613556"/>
            <a:chOff x="580268" y="4412340"/>
            <a:chExt cx="3571108" cy="1613556"/>
          </a:xfrm>
        </p:grpSpPr>
        <p:sp>
          <p:nvSpPr>
            <p:cNvPr id="64" name="ïŝlíḋé"/>
            <p:cNvSpPr/>
            <p:nvPr/>
          </p:nvSpPr>
          <p:spPr>
            <a:xfrm>
              <a:off x="580268" y="4524570"/>
              <a:ext cx="3571108" cy="1501326"/>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65" name="ïśḷîḍé"/>
            <p:cNvSpPr/>
            <p:nvPr/>
          </p:nvSpPr>
          <p:spPr>
            <a:xfrm>
              <a:off x="709773" y="4412340"/>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67" name="矩形 66"/>
            <p:cNvSpPr/>
            <p:nvPr/>
          </p:nvSpPr>
          <p:spPr>
            <a:xfrm>
              <a:off x="1434902" y="4611670"/>
              <a:ext cx="2625034" cy="1305999"/>
            </a:xfrm>
            <a:prstGeom prst="rect">
              <a:avLst/>
            </a:prstGeom>
          </p:spPr>
          <p:txBody>
            <a:bodyPr wrap="square">
              <a:spAutoFit/>
            </a:bodyPr>
            <a:lstStyle/>
            <a:p>
              <a:pPr algn="just" defTabSz="914400">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财政部</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342900" lvl="1" indent="-342900" algn="just">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合理安排投入</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积极支持儿童青少年近视综合防控工作</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57" name="i$liḓè"/>
            <p:cNvSpPr/>
            <p:nvPr/>
          </p:nvSpPr>
          <p:spPr bwMode="auto">
            <a:xfrm>
              <a:off x="845914" y="4528319"/>
              <a:ext cx="443389" cy="397796"/>
            </a:xfrm>
            <a:custGeom>
              <a:avLst/>
              <a:gdLst>
                <a:gd name="T0" fmla="*/ 572 w 926"/>
                <a:gd name="T1" fmla="*/ 411 h 832"/>
                <a:gd name="T2" fmla="*/ 524 w 926"/>
                <a:gd name="T3" fmla="*/ 493 h 832"/>
                <a:gd name="T4" fmla="*/ 556 w 926"/>
                <a:gd name="T5" fmla="*/ 493 h 832"/>
                <a:gd name="T6" fmla="*/ 556 w 926"/>
                <a:gd name="T7" fmla="*/ 518 h 832"/>
                <a:gd name="T8" fmla="*/ 509 w 926"/>
                <a:gd name="T9" fmla="*/ 518 h 832"/>
                <a:gd name="T10" fmla="*/ 485 w 926"/>
                <a:gd name="T11" fmla="*/ 559 h 832"/>
                <a:gd name="T12" fmla="*/ 550 w 926"/>
                <a:gd name="T13" fmla="*/ 559 h 832"/>
                <a:gd name="T14" fmla="*/ 550 w 926"/>
                <a:gd name="T15" fmla="*/ 584 h 832"/>
                <a:gd name="T16" fmla="*/ 480 w 926"/>
                <a:gd name="T17" fmla="*/ 584 h 832"/>
                <a:gd name="T18" fmla="*/ 480 w 926"/>
                <a:gd name="T19" fmla="*/ 671 h 832"/>
                <a:gd name="T20" fmla="*/ 445 w 926"/>
                <a:gd name="T21" fmla="*/ 671 h 832"/>
                <a:gd name="T22" fmla="*/ 445 w 926"/>
                <a:gd name="T23" fmla="*/ 584 h 832"/>
                <a:gd name="T24" fmla="*/ 378 w 926"/>
                <a:gd name="T25" fmla="*/ 584 h 832"/>
                <a:gd name="T26" fmla="*/ 378 w 926"/>
                <a:gd name="T27" fmla="*/ 559 h 832"/>
                <a:gd name="T28" fmla="*/ 441 w 926"/>
                <a:gd name="T29" fmla="*/ 559 h 832"/>
                <a:gd name="T30" fmla="*/ 417 w 926"/>
                <a:gd name="T31" fmla="*/ 518 h 832"/>
                <a:gd name="T32" fmla="*/ 369 w 926"/>
                <a:gd name="T33" fmla="*/ 518 h 832"/>
                <a:gd name="T34" fmla="*/ 369 w 926"/>
                <a:gd name="T35" fmla="*/ 493 h 832"/>
                <a:gd name="T36" fmla="*/ 402 w 926"/>
                <a:gd name="T37" fmla="*/ 493 h 832"/>
                <a:gd name="T38" fmla="*/ 354 w 926"/>
                <a:gd name="T39" fmla="*/ 410 h 832"/>
                <a:gd name="T40" fmla="*/ 395 w 926"/>
                <a:gd name="T41" fmla="*/ 410 h 832"/>
                <a:gd name="T42" fmla="*/ 463 w 926"/>
                <a:gd name="T43" fmla="*/ 536 h 832"/>
                <a:gd name="T44" fmla="*/ 531 w 926"/>
                <a:gd name="T45" fmla="*/ 410 h 832"/>
                <a:gd name="T46" fmla="*/ 572 w 926"/>
                <a:gd name="T47" fmla="*/ 410 h 832"/>
                <a:gd name="T48" fmla="*/ 572 w 926"/>
                <a:gd name="T49" fmla="*/ 411 h 832"/>
                <a:gd name="T50" fmla="*/ 572 w 926"/>
                <a:gd name="T51" fmla="*/ 411 h 832"/>
                <a:gd name="T52" fmla="*/ 0 w 926"/>
                <a:gd name="T53" fmla="*/ 257 h 832"/>
                <a:gd name="T54" fmla="*/ 696 w 926"/>
                <a:gd name="T55" fmla="*/ 0 h 832"/>
                <a:gd name="T56" fmla="*/ 696 w 926"/>
                <a:gd name="T57" fmla="*/ 147 h 832"/>
                <a:gd name="T58" fmla="*/ 819 w 926"/>
                <a:gd name="T59" fmla="*/ 128 h 832"/>
                <a:gd name="T60" fmla="*/ 819 w 926"/>
                <a:gd name="T61" fmla="*/ 269 h 832"/>
                <a:gd name="T62" fmla="*/ 926 w 926"/>
                <a:gd name="T63" fmla="*/ 269 h 832"/>
                <a:gd name="T64" fmla="*/ 926 w 926"/>
                <a:gd name="T65" fmla="*/ 832 h 832"/>
                <a:gd name="T66" fmla="*/ 0 w 926"/>
                <a:gd name="T67" fmla="*/ 832 h 832"/>
                <a:gd name="T68" fmla="*/ 0 w 926"/>
                <a:gd name="T69" fmla="*/ 269 h 832"/>
                <a:gd name="T70" fmla="*/ 0 w 926"/>
                <a:gd name="T71" fmla="*/ 269 h 832"/>
                <a:gd name="T72" fmla="*/ 0 w 926"/>
                <a:gd name="T73" fmla="*/ 257 h 832"/>
                <a:gd name="T74" fmla="*/ 654 w 926"/>
                <a:gd name="T75" fmla="*/ 541 h 832"/>
                <a:gd name="T76" fmla="*/ 463 w 926"/>
                <a:gd name="T77" fmla="*/ 350 h 832"/>
                <a:gd name="T78" fmla="*/ 273 w 926"/>
                <a:gd name="T79" fmla="*/ 541 h 832"/>
                <a:gd name="T80" fmla="*/ 463 w 926"/>
                <a:gd name="T81" fmla="*/ 732 h 832"/>
                <a:gd name="T82" fmla="*/ 654 w 926"/>
                <a:gd name="T83" fmla="*/ 541 h 832"/>
                <a:gd name="T84" fmla="*/ 166 w 926"/>
                <a:gd name="T85" fmla="*/ 229 h 832"/>
                <a:gd name="T86" fmla="*/ 665 w 926"/>
                <a:gd name="T87" fmla="*/ 152 h 832"/>
                <a:gd name="T88" fmla="*/ 665 w 926"/>
                <a:gd name="T89" fmla="*/ 45 h 832"/>
                <a:gd name="T90" fmla="*/ 166 w 926"/>
                <a:gd name="T91" fmla="*/ 229 h 832"/>
                <a:gd name="T92" fmla="*/ 109 w 926"/>
                <a:gd name="T93" fmla="*/ 269 h 832"/>
                <a:gd name="T94" fmla="*/ 788 w 926"/>
                <a:gd name="T95" fmla="*/ 269 h 832"/>
                <a:gd name="T96" fmla="*/ 788 w 926"/>
                <a:gd name="T97" fmla="*/ 164 h 832"/>
                <a:gd name="T98" fmla="*/ 109 w 926"/>
                <a:gd name="T99" fmla="*/ 269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26" h="832">
                  <a:moveTo>
                    <a:pt x="572" y="411"/>
                  </a:moveTo>
                  <a:lnTo>
                    <a:pt x="524" y="493"/>
                  </a:lnTo>
                  <a:lnTo>
                    <a:pt x="556" y="493"/>
                  </a:lnTo>
                  <a:lnTo>
                    <a:pt x="556" y="518"/>
                  </a:lnTo>
                  <a:lnTo>
                    <a:pt x="509" y="518"/>
                  </a:lnTo>
                  <a:lnTo>
                    <a:pt x="485" y="559"/>
                  </a:lnTo>
                  <a:lnTo>
                    <a:pt x="550" y="559"/>
                  </a:lnTo>
                  <a:lnTo>
                    <a:pt x="550" y="584"/>
                  </a:lnTo>
                  <a:lnTo>
                    <a:pt x="480" y="584"/>
                  </a:lnTo>
                  <a:lnTo>
                    <a:pt x="480" y="671"/>
                  </a:lnTo>
                  <a:lnTo>
                    <a:pt x="445" y="671"/>
                  </a:lnTo>
                  <a:lnTo>
                    <a:pt x="445" y="584"/>
                  </a:lnTo>
                  <a:lnTo>
                    <a:pt x="378" y="584"/>
                  </a:lnTo>
                  <a:lnTo>
                    <a:pt x="378" y="559"/>
                  </a:lnTo>
                  <a:lnTo>
                    <a:pt x="441" y="559"/>
                  </a:lnTo>
                  <a:lnTo>
                    <a:pt x="417" y="518"/>
                  </a:lnTo>
                  <a:lnTo>
                    <a:pt x="369" y="518"/>
                  </a:lnTo>
                  <a:lnTo>
                    <a:pt x="369" y="493"/>
                  </a:lnTo>
                  <a:lnTo>
                    <a:pt x="402" y="493"/>
                  </a:lnTo>
                  <a:lnTo>
                    <a:pt x="354" y="410"/>
                  </a:lnTo>
                  <a:lnTo>
                    <a:pt x="395" y="410"/>
                  </a:lnTo>
                  <a:lnTo>
                    <a:pt x="463" y="536"/>
                  </a:lnTo>
                  <a:lnTo>
                    <a:pt x="531" y="410"/>
                  </a:lnTo>
                  <a:lnTo>
                    <a:pt x="572" y="410"/>
                  </a:lnTo>
                  <a:lnTo>
                    <a:pt x="572" y="411"/>
                  </a:lnTo>
                  <a:lnTo>
                    <a:pt x="572" y="411"/>
                  </a:lnTo>
                  <a:close/>
                  <a:moveTo>
                    <a:pt x="0" y="257"/>
                  </a:moveTo>
                  <a:lnTo>
                    <a:pt x="696" y="0"/>
                  </a:lnTo>
                  <a:lnTo>
                    <a:pt x="696" y="147"/>
                  </a:lnTo>
                  <a:lnTo>
                    <a:pt x="819" y="128"/>
                  </a:lnTo>
                  <a:lnTo>
                    <a:pt x="819" y="269"/>
                  </a:lnTo>
                  <a:lnTo>
                    <a:pt x="926" y="269"/>
                  </a:lnTo>
                  <a:lnTo>
                    <a:pt x="926" y="832"/>
                  </a:lnTo>
                  <a:lnTo>
                    <a:pt x="0" y="832"/>
                  </a:lnTo>
                  <a:lnTo>
                    <a:pt x="0" y="269"/>
                  </a:lnTo>
                  <a:lnTo>
                    <a:pt x="0" y="269"/>
                  </a:lnTo>
                  <a:lnTo>
                    <a:pt x="0" y="257"/>
                  </a:lnTo>
                  <a:close/>
                  <a:moveTo>
                    <a:pt x="654" y="541"/>
                  </a:moveTo>
                  <a:cubicBezTo>
                    <a:pt x="654" y="436"/>
                    <a:pt x="568" y="350"/>
                    <a:pt x="463" y="350"/>
                  </a:cubicBezTo>
                  <a:cubicBezTo>
                    <a:pt x="358" y="350"/>
                    <a:pt x="273" y="436"/>
                    <a:pt x="273" y="541"/>
                  </a:cubicBezTo>
                  <a:cubicBezTo>
                    <a:pt x="273" y="646"/>
                    <a:pt x="358" y="732"/>
                    <a:pt x="463" y="732"/>
                  </a:cubicBezTo>
                  <a:cubicBezTo>
                    <a:pt x="568" y="732"/>
                    <a:pt x="654" y="646"/>
                    <a:pt x="654" y="541"/>
                  </a:cubicBezTo>
                  <a:close/>
                  <a:moveTo>
                    <a:pt x="166" y="229"/>
                  </a:moveTo>
                  <a:lnTo>
                    <a:pt x="665" y="152"/>
                  </a:lnTo>
                  <a:lnTo>
                    <a:pt x="665" y="45"/>
                  </a:lnTo>
                  <a:lnTo>
                    <a:pt x="166" y="229"/>
                  </a:lnTo>
                  <a:close/>
                  <a:moveTo>
                    <a:pt x="109" y="269"/>
                  </a:moveTo>
                  <a:lnTo>
                    <a:pt x="788" y="269"/>
                  </a:lnTo>
                  <a:lnTo>
                    <a:pt x="788" y="164"/>
                  </a:lnTo>
                  <a:lnTo>
                    <a:pt x="109" y="269"/>
                  </a:ln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grpSp>
        <p:nvGrpSpPr>
          <p:cNvPr id="16" name="组合 15"/>
          <p:cNvGrpSpPr/>
          <p:nvPr/>
        </p:nvGrpSpPr>
        <p:grpSpPr>
          <a:xfrm>
            <a:off x="6103152" y="1682856"/>
            <a:ext cx="5400000" cy="2632230"/>
            <a:chOff x="6098672" y="1678284"/>
            <a:chExt cx="5400000" cy="2632230"/>
          </a:xfrm>
        </p:grpSpPr>
        <p:sp>
          <p:nvSpPr>
            <p:cNvPr id="55" name="ïŝlíḋé"/>
            <p:cNvSpPr/>
            <p:nvPr/>
          </p:nvSpPr>
          <p:spPr>
            <a:xfrm>
              <a:off x="6098672" y="1790514"/>
              <a:ext cx="5400000" cy="2520000"/>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56" name="ïśḷîḍé"/>
            <p:cNvSpPr/>
            <p:nvPr/>
          </p:nvSpPr>
          <p:spPr>
            <a:xfrm>
              <a:off x="6228177" y="1678284"/>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58" name="矩形 57"/>
            <p:cNvSpPr/>
            <p:nvPr/>
          </p:nvSpPr>
          <p:spPr>
            <a:xfrm>
              <a:off x="6953306" y="1877614"/>
              <a:ext cx="4440118" cy="2267800"/>
            </a:xfrm>
            <a:prstGeom prst="rect">
              <a:avLst/>
            </a:prstGeom>
          </p:spPr>
          <p:txBody>
            <a:bodyPr wrap="square">
              <a:spAutoFit/>
            </a:bodyPr>
            <a:lstStyle/>
            <a:p>
              <a:pPr defTabSz="914400">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人力资源社会保障部</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342900" lvl="1" indent="-342900">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完善中小学和高校校医、保健教师和健康教育教师职称评审政策</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市场监督管理总局</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lvl="1" indent="-342900">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严格监管验光配镜行业</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加强产品和计量监管</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lvl="1" indent="-342900">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加强广告监管，查处虚假违法近视防控产品广告</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61" name="i$liḓè"/>
            <p:cNvSpPr/>
            <p:nvPr/>
          </p:nvSpPr>
          <p:spPr bwMode="auto">
            <a:xfrm>
              <a:off x="6392890" y="1769241"/>
              <a:ext cx="346237" cy="487193"/>
            </a:xfrm>
            <a:custGeom>
              <a:avLst/>
              <a:gdLst>
                <a:gd name="connsiteX0" fmla="*/ 308104 w 425767"/>
                <a:gd name="connsiteY0" fmla="*/ 432280 h 603096"/>
                <a:gd name="connsiteX1" fmla="*/ 300726 w 425767"/>
                <a:gd name="connsiteY1" fmla="*/ 436424 h 603096"/>
                <a:gd name="connsiteX2" fmla="*/ 285509 w 425767"/>
                <a:gd name="connsiteY2" fmla="*/ 460366 h 603096"/>
                <a:gd name="connsiteX3" fmla="*/ 285048 w 425767"/>
                <a:gd name="connsiteY3" fmla="*/ 468653 h 603096"/>
                <a:gd name="connsiteX4" fmla="*/ 292426 w 425767"/>
                <a:gd name="connsiteY4" fmla="*/ 472337 h 603096"/>
                <a:gd name="connsiteX5" fmla="*/ 323320 w 425767"/>
                <a:gd name="connsiteY5" fmla="*/ 472337 h 603096"/>
                <a:gd name="connsiteX6" fmla="*/ 331159 w 425767"/>
                <a:gd name="connsiteY6" fmla="*/ 468653 h 603096"/>
                <a:gd name="connsiteX7" fmla="*/ 330698 w 425767"/>
                <a:gd name="connsiteY7" fmla="*/ 460826 h 603096"/>
                <a:gd name="connsiteX8" fmla="*/ 315481 w 425767"/>
                <a:gd name="connsiteY8" fmla="*/ 436424 h 603096"/>
                <a:gd name="connsiteX9" fmla="*/ 308104 w 425767"/>
                <a:gd name="connsiteY9" fmla="*/ 432280 h 603096"/>
                <a:gd name="connsiteX10" fmla="*/ 168371 w 425767"/>
                <a:gd name="connsiteY10" fmla="*/ 341117 h 603096"/>
                <a:gd name="connsiteX11" fmla="*/ 203405 w 425767"/>
                <a:gd name="connsiteY11" fmla="*/ 351261 h 603096"/>
                <a:gd name="connsiteX12" fmla="*/ 212625 w 425767"/>
                <a:gd name="connsiteY12" fmla="*/ 348956 h 603096"/>
                <a:gd name="connsiteX13" fmla="*/ 221845 w 425767"/>
                <a:gd name="connsiteY13" fmla="*/ 351261 h 603096"/>
                <a:gd name="connsiteX14" fmla="*/ 256879 w 425767"/>
                <a:gd name="connsiteY14" fmla="*/ 341117 h 603096"/>
                <a:gd name="connsiteX15" fmla="*/ 263794 w 425767"/>
                <a:gd name="connsiteY15" fmla="*/ 342500 h 603096"/>
                <a:gd name="connsiteX16" fmla="*/ 266560 w 425767"/>
                <a:gd name="connsiteY16" fmla="*/ 348494 h 603096"/>
                <a:gd name="connsiteX17" fmla="*/ 266560 w 425767"/>
                <a:gd name="connsiteY17" fmla="*/ 378926 h 603096"/>
                <a:gd name="connsiteX18" fmla="*/ 263794 w 425767"/>
                <a:gd name="connsiteY18" fmla="*/ 384920 h 603096"/>
                <a:gd name="connsiteX19" fmla="*/ 257801 w 425767"/>
                <a:gd name="connsiteY19" fmla="*/ 386303 h 603096"/>
                <a:gd name="connsiteX20" fmla="*/ 225072 w 425767"/>
                <a:gd name="connsiteY20" fmla="*/ 380309 h 603096"/>
                <a:gd name="connsiteX21" fmla="*/ 212625 w 425767"/>
                <a:gd name="connsiteY21" fmla="*/ 384920 h 603096"/>
                <a:gd name="connsiteX22" fmla="*/ 200178 w 425767"/>
                <a:gd name="connsiteY22" fmla="*/ 380309 h 603096"/>
                <a:gd name="connsiteX23" fmla="*/ 167910 w 425767"/>
                <a:gd name="connsiteY23" fmla="*/ 386303 h 603096"/>
                <a:gd name="connsiteX24" fmla="*/ 161456 w 425767"/>
                <a:gd name="connsiteY24" fmla="*/ 384920 h 603096"/>
                <a:gd name="connsiteX25" fmla="*/ 158690 w 425767"/>
                <a:gd name="connsiteY25" fmla="*/ 378926 h 603096"/>
                <a:gd name="connsiteX26" fmla="*/ 158690 w 425767"/>
                <a:gd name="connsiteY26" fmla="*/ 348494 h 603096"/>
                <a:gd name="connsiteX27" fmla="*/ 161917 w 425767"/>
                <a:gd name="connsiteY27" fmla="*/ 342500 h 603096"/>
                <a:gd name="connsiteX28" fmla="*/ 168371 w 425767"/>
                <a:gd name="connsiteY28" fmla="*/ 341117 h 603096"/>
                <a:gd name="connsiteX29" fmla="*/ 107060 w 425767"/>
                <a:gd name="connsiteY29" fmla="*/ 281262 h 603096"/>
                <a:gd name="connsiteX30" fmla="*/ 212654 w 425767"/>
                <a:gd name="connsiteY30" fmla="*/ 541400 h 603096"/>
                <a:gd name="connsiteX31" fmla="*/ 318248 w 425767"/>
                <a:gd name="connsiteY31" fmla="*/ 281262 h 603096"/>
                <a:gd name="connsiteX32" fmla="*/ 425687 w 425767"/>
                <a:gd name="connsiteY32" fmla="*/ 514695 h 603096"/>
                <a:gd name="connsiteX33" fmla="*/ 389259 w 425767"/>
                <a:gd name="connsiteY33" fmla="*/ 561198 h 603096"/>
                <a:gd name="connsiteX34" fmla="*/ 347759 w 425767"/>
                <a:gd name="connsiteY34" fmla="*/ 563039 h 603096"/>
                <a:gd name="connsiteX35" fmla="*/ 213576 w 425767"/>
                <a:gd name="connsiteY35" fmla="*/ 603096 h 603096"/>
                <a:gd name="connsiteX36" fmla="*/ 78010 w 425767"/>
                <a:gd name="connsiteY36" fmla="*/ 563039 h 603096"/>
                <a:gd name="connsiteX37" fmla="*/ 36049 w 425767"/>
                <a:gd name="connsiteY37" fmla="*/ 561198 h 603096"/>
                <a:gd name="connsiteX38" fmla="*/ 82 w 425767"/>
                <a:gd name="connsiteY38" fmla="*/ 514695 h 603096"/>
                <a:gd name="connsiteX39" fmla="*/ 107060 w 425767"/>
                <a:gd name="connsiteY39" fmla="*/ 281262 h 603096"/>
                <a:gd name="connsiteX40" fmla="*/ 240794 w 425767"/>
                <a:gd name="connsiteY40" fmla="*/ 210410 h 603096"/>
                <a:gd name="connsiteX41" fmla="*/ 273520 w 425767"/>
                <a:gd name="connsiteY41" fmla="*/ 221442 h 603096"/>
                <a:gd name="connsiteX42" fmla="*/ 240794 w 425767"/>
                <a:gd name="connsiteY42" fmla="*/ 232473 h 603096"/>
                <a:gd name="connsiteX43" fmla="*/ 216364 w 425767"/>
                <a:gd name="connsiteY43" fmla="*/ 221442 h 603096"/>
                <a:gd name="connsiteX44" fmla="*/ 240794 w 425767"/>
                <a:gd name="connsiteY44" fmla="*/ 210410 h 603096"/>
                <a:gd name="connsiteX45" fmla="*/ 184992 w 425767"/>
                <a:gd name="connsiteY45" fmla="*/ 210410 h 603096"/>
                <a:gd name="connsiteX46" fmla="*/ 208961 w 425767"/>
                <a:gd name="connsiteY46" fmla="*/ 221442 h 603096"/>
                <a:gd name="connsiteX47" fmla="*/ 184992 w 425767"/>
                <a:gd name="connsiteY47" fmla="*/ 232473 h 603096"/>
                <a:gd name="connsiteX48" fmla="*/ 151805 w 425767"/>
                <a:gd name="connsiteY48" fmla="*/ 221442 h 603096"/>
                <a:gd name="connsiteX49" fmla="*/ 184992 w 425767"/>
                <a:gd name="connsiteY49" fmla="*/ 210410 h 603096"/>
                <a:gd name="connsiteX50" fmla="*/ 236176 w 425767"/>
                <a:gd name="connsiteY50" fmla="*/ 107283 h 603096"/>
                <a:gd name="connsiteX51" fmla="*/ 119530 w 425767"/>
                <a:gd name="connsiteY51" fmla="*/ 173586 h 603096"/>
                <a:gd name="connsiteX52" fmla="*/ 212662 w 425767"/>
                <a:gd name="connsiteY52" fmla="*/ 280869 h 603096"/>
                <a:gd name="connsiteX53" fmla="*/ 307639 w 425767"/>
                <a:gd name="connsiteY53" fmla="*/ 156090 h 603096"/>
                <a:gd name="connsiteX54" fmla="*/ 236176 w 425767"/>
                <a:gd name="connsiteY54" fmla="*/ 107283 h 603096"/>
                <a:gd name="connsiteX55" fmla="*/ 212662 w 425767"/>
                <a:gd name="connsiteY55" fmla="*/ 0 h 603096"/>
                <a:gd name="connsiteX56" fmla="*/ 340374 w 425767"/>
                <a:gd name="connsiteY56" fmla="*/ 127082 h 603096"/>
                <a:gd name="connsiteX57" fmla="*/ 365270 w 425767"/>
                <a:gd name="connsiteY57" fmla="*/ 175888 h 603096"/>
                <a:gd name="connsiteX58" fmla="*/ 327003 w 425767"/>
                <a:gd name="connsiteY58" fmla="*/ 224695 h 603096"/>
                <a:gd name="connsiteX59" fmla="*/ 212662 w 425767"/>
                <a:gd name="connsiteY59" fmla="*/ 317244 h 603096"/>
                <a:gd name="connsiteX60" fmla="*/ 98322 w 425767"/>
                <a:gd name="connsiteY60" fmla="*/ 224695 h 603096"/>
                <a:gd name="connsiteX61" fmla="*/ 59594 w 425767"/>
                <a:gd name="connsiteY61" fmla="*/ 175888 h 603096"/>
                <a:gd name="connsiteX62" fmla="*/ 84490 w 425767"/>
                <a:gd name="connsiteY62" fmla="*/ 127082 h 603096"/>
                <a:gd name="connsiteX63" fmla="*/ 212662 w 425767"/>
                <a:gd name="connsiteY63" fmla="*/ 0 h 60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25767" h="603096">
                  <a:moveTo>
                    <a:pt x="308104" y="432280"/>
                  </a:moveTo>
                  <a:cubicBezTo>
                    <a:pt x="304876" y="432280"/>
                    <a:pt x="302109" y="433661"/>
                    <a:pt x="300726" y="436424"/>
                  </a:cubicBezTo>
                  <a:lnTo>
                    <a:pt x="285509" y="460366"/>
                  </a:lnTo>
                  <a:cubicBezTo>
                    <a:pt x="283665" y="463128"/>
                    <a:pt x="283665" y="465891"/>
                    <a:pt x="285048" y="468653"/>
                  </a:cubicBezTo>
                  <a:cubicBezTo>
                    <a:pt x="286432" y="471416"/>
                    <a:pt x="289659" y="472337"/>
                    <a:pt x="292426" y="472337"/>
                  </a:cubicBezTo>
                  <a:lnTo>
                    <a:pt x="323320" y="472337"/>
                  </a:lnTo>
                  <a:cubicBezTo>
                    <a:pt x="326548" y="472337"/>
                    <a:pt x="329315" y="471416"/>
                    <a:pt x="331159" y="468653"/>
                  </a:cubicBezTo>
                  <a:cubicBezTo>
                    <a:pt x="332543" y="465891"/>
                    <a:pt x="332543" y="463589"/>
                    <a:pt x="330698" y="460826"/>
                  </a:cubicBezTo>
                  <a:lnTo>
                    <a:pt x="315481" y="436424"/>
                  </a:lnTo>
                  <a:cubicBezTo>
                    <a:pt x="313637" y="434122"/>
                    <a:pt x="310870" y="432280"/>
                    <a:pt x="308104" y="432280"/>
                  </a:cubicBezTo>
                  <a:close/>
                  <a:moveTo>
                    <a:pt x="168371" y="341117"/>
                  </a:moveTo>
                  <a:lnTo>
                    <a:pt x="203405" y="351261"/>
                  </a:lnTo>
                  <a:cubicBezTo>
                    <a:pt x="206171" y="349878"/>
                    <a:pt x="209398" y="348956"/>
                    <a:pt x="212625" y="348956"/>
                  </a:cubicBezTo>
                  <a:cubicBezTo>
                    <a:pt x="215852" y="348956"/>
                    <a:pt x="219079" y="349878"/>
                    <a:pt x="221845" y="351261"/>
                  </a:cubicBezTo>
                  <a:lnTo>
                    <a:pt x="256879" y="341117"/>
                  </a:lnTo>
                  <a:cubicBezTo>
                    <a:pt x="259184" y="340195"/>
                    <a:pt x="261950" y="340656"/>
                    <a:pt x="263794" y="342500"/>
                  </a:cubicBezTo>
                  <a:cubicBezTo>
                    <a:pt x="265638" y="343884"/>
                    <a:pt x="266560" y="345728"/>
                    <a:pt x="266560" y="348494"/>
                  </a:cubicBezTo>
                  <a:lnTo>
                    <a:pt x="266560" y="378926"/>
                  </a:lnTo>
                  <a:cubicBezTo>
                    <a:pt x="266560" y="381231"/>
                    <a:pt x="265638" y="383537"/>
                    <a:pt x="263794" y="384920"/>
                  </a:cubicBezTo>
                  <a:cubicBezTo>
                    <a:pt x="262411" y="386303"/>
                    <a:pt x="260106" y="386764"/>
                    <a:pt x="257801" y="386303"/>
                  </a:cubicBezTo>
                  <a:lnTo>
                    <a:pt x="225072" y="380309"/>
                  </a:lnTo>
                  <a:cubicBezTo>
                    <a:pt x="221845" y="383075"/>
                    <a:pt x="217235" y="384920"/>
                    <a:pt x="212625" y="384920"/>
                  </a:cubicBezTo>
                  <a:cubicBezTo>
                    <a:pt x="208015" y="384920"/>
                    <a:pt x="203405" y="383075"/>
                    <a:pt x="200178" y="380309"/>
                  </a:cubicBezTo>
                  <a:lnTo>
                    <a:pt x="167910" y="386303"/>
                  </a:lnTo>
                  <a:cubicBezTo>
                    <a:pt x="165605" y="386764"/>
                    <a:pt x="163300" y="386303"/>
                    <a:pt x="161456" y="384920"/>
                  </a:cubicBezTo>
                  <a:cubicBezTo>
                    <a:pt x="159612" y="383537"/>
                    <a:pt x="158690" y="381231"/>
                    <a:pt x="158690" y="378926"/>
                  </a:cubicBezTo>
                  <a:lnTo>
                    <a:pt x="158690" y="348494"/>
                  </a:lnTo>
                  <a:cubicBezTo>
                    <a:pt x="158690" y="346189"/>
                    <a:pt x="160073" y="343884"/>
                    <a:pt x="161917" y="342500"/>
                  </a:cubicBezTo>
                  <a:cubicBezTo>
                    <a:pt x="163761" y="340656"/>
                    <a:pt x="166066" y="340656"/>
                    <a:pt x="168371" y="341117"/>
                  </a:cubicBezTo>
                  <a:close/>
                  <a:moveTo>
                    <a:pt x="107060" y="281262"/>
                  </a:moveTo>
                  <a:lnTo>
                    <a:pt x="212654" y="541400"/>
                  </a:lnTo>
                  <a:lnTo>
                    <a:pt x="318248" y="281262"/>
                  </a:lnTo>
                  <a:cubicBezTo>
                    <a:pt x="367587" y="311189"/>
                    <a:pt x="418770" y="378871"/>
                    <a:pt x="425687" y="514695"/>
                  </a:cubicBezTo>
                  <a:cubicBezTo>
                    <a:pt x="427070" y="539098"/>
                    <a:pt x="410470" y="559817"/>
                    <a:pt x="389259" y="561198"/>
                  </a:cubicBezTo>
                  <a:cubicBezTo>
                    <a:pt x="388337" y="561198"/>
                    <a:pt x="347759" y="563039"/>
                    <a:pt x="347759" y="563039"/>
                  </a:cubicBezTo>
                  <a:cubicBezTo>
                    <a:pt x="323320" y="589744"/>
                    <a:pt x="275365" y="603096"/>
                    <a:pt x="213576" y="603096"/>
                  </a:cubicBezTo>
                  <a:cubicBezTo>
                    <a:pt x="155937" y="603096"/>
                    <a:pt x="103371" y="592046"/>
                    <a:pt x="78010" y="563039"/>
                  </a:cubicBezTo>
                  <a:cubicBezTo>
                    <a:pt x="78010" y="563039"/>
                    <a:pt x="36971" y="561198"/>
                    <a:pt x="36049" y="561198"/>
                  </a:cubicBezTo>
                  <a:cubicBezTo>
                    <a:pt x="14838" y="559817"/>
                    <a:pt x="-1301" y="539098"/>
                    <a:pt x="82" y="514695"/>
                  </a:cubicBezTo>
                  <a:cubicBezTo>
                    <a:pt x="6999" y="377950"/>
                    <a:pt x="58643" y="310729"/>
                    <a:pt x="107060" y="281262"/>
                  </a:cubicBezTo>
                  <a:close/>
                  <a:moveTo>
                    <a:pt x="240794" y="210410"/>
                  </a:moveTo>
                  <a:cubicBezTo>
                    <a:pt x="258770" y="210410"/>
                    <a:pt x="273520" y="221442"/>
                    <a:pt x="273520" y="221442"/>
                  </a:cubicBezTo>
                  <a:cubicBezTo>
                    <a:pt x="273520" y="221442"/>
                    <a:pt x="258770" y="232473"/>
                    <a:pt x="240794" y="232473"/>
                  </a:cubicBezTo>
                  <a:cubicBezTo>
                    <a:pt x="222356" y="232473"/>
                    <a:pt x="216364" y="227417"/>
                    <a:pt x="216364" y="221442"/>
                  </a:cubicBezTo>
                  <a:cubicBezTo>
                    <a:pt x="216364" y="215466"/>
                    <a:pt x="222356" y="210410"/>
                    <a:pt x="240794" y="210410"/>
                  </a:cubicBezTo>
                  <a:close/>
                  <a:moveTo>
                    <a:pt x="184992" y="210410"/>
                  </a:moveTo>
                  <a:cubicBezTo>
                    <a:pt x="202969" y="210410"/>
                    <a:pt x="208961" y="215466"/>
                    <a:pt x="208961" y="221442"/>
                  </a:cubicBezTo>
                  <a:cubicBezTo>
                    <a:pt x="208961" y="227417"/>
                    <a:pt x="202969" y="232473"/>
                    <a:pt x="184992" y="232473"/>
                  </a:cubicBezTo>
                  <a:cubicBezTo>
                    <a:pt x="166555" y="232473"/>
                    <a:pt x="151805" y="221442"/>
                    <a:pt x="151805" y="221442"/>
                  </a:cubicBezTo>
                  <a:cubicBezTo>
                    <a:pt x="151805" y="221442"/>
                    <a:pt x="166555" y="210410"/>
                    <a:pt x="184992" y="210410"/>
                  </a:cubicBezTo>
                  <a:close/>
                  <a:moveTo>
                    <a:pt x="236176" y="107283"/>
                  </a:moveTo>
                  <a:cubicBezTo>
                    <a:pt x="229260" y="116031"/>
                    <a:pt x="186383" y="168982"/>
                    <a:pt x="119530" y="173586"/>
                  </a:cubicBezTo>
                  <a:cubicBezTo>
                    <a:pt x="129212" y="235746"/>
                    <a:pt x="163330" y="280869"/>
                    <a:pt x="212662" y="280869"/>
                  </a:cubicBezTo>
                  <a:cubicBezTo>
                    <a:pt x="264761" y="280869"/>
                    <a:pt x="303490" y="229300"/>
                    <a:pt x="307639" y="156090"/>
                  </a:cubicBezTo>
                  <a:cubicBezTo>
                    <a:pt x="260612" y="144578"/>
                    <a:pt x="242631" y="120175"/>
                    <a:pt x="236176" y="107283"/>
                  </a:cubicBezTo>
                  <a:close/>
                  <a:moveTo>
                    <a:pt x="212662" y="0"/>
                  </a:moveTo>
                  <a:cubicBezTo>
                    <a:pt x="313172" y="0"/>
                    <a:pt x="333919" y="55713"/>
                    <a:pt x="340374" y="127082"/>
                  </a:cubicBezTo>
                  <a:cubicBezTo>
                    <a:pt x="359738" y="130305"/>
                    <a:pt x="370803" y="145499"/>
                    <a:pt x="365270" y="175888"/>
                  </a:cubicBezTo>
                  <a:cubicBezTo>
                    <a:pt x="361121" y="201213"/>
                    <a:pt x="349134" y="222854"/>
                    <a:pt x="327003" y="224695"/>
                  </a:cubicBezTo>
                  <a:cubicBezTo>
                    <a:pt x="305795" y="281790"/>
                    <a:pt x="262456" y="317244"/>
                    <a:pt x="212662" y="317244"/>
                  </a:cubicBezTo>
                  <a:cubicBezTo>
                    <a:pt x="160564" y="317244"/>
                    <a:pt x="119991" y="280409"/>
                    <a:pt x="98322" y="224695"/>
                  </a:cubicBezTo>
                  <a:cubicBezTo>
                    <a:pt x="76191" y="222854"/>
                    <a:pt x="64204" y="201673"/>
                    <a:pt x="59594" y="175888"/>
                  </a:cubicBezTo>
                  <a:cubicBezTo>
                    <a:pt x="54522" y="145499"/>
                    <a:pt x="65587" y="130305"/>
                    <a:pt x="84490" y="127082"/>
                  </a:cubicBezTo>
                  <a:cubicBezTo>
                    <a:pt x="91406" y="55713"/>
                    <a:pt x="111231" y="0"/>
                    <a:pt x="212662" y="0"/>
                  </a:cubicBez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grpSp>
        <p:nvGrpSpPr>
          <p:cNvPr id="17" name="组合 16"/>
          <p:cNvGrpSpPr/>
          <p:nvPr/>
        </p:nvGrpSpPr>
        <p:grpSpPr>
          <a:xfrm>
            <a:off x="7932044" y="4403196"/>
            <a:ext cx="3571108" cy="1613556"/>
            <a:chOff x="7932044" y="4394052"/>
            <a:chExt cx="3571108" cy="1613556"/>
          </a:xfrm>
        </p:grpSpPr>
        <p:sp>
          <p:nvSpPr>
            <p:cNvPr id="45" name="ïŝlíḋé"/>
            <p:cNvSpPr/>
            <p:nvPr/>
          </p:nvSpPr>
          <p:spPr>
            <a:xfrm>
              <a:off x="7932044" y="4506282"/>
              <a:ext cx="3571108" cy="1501326"/>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46" name="ïśḷîḍé"/>
            <p:cNvSpPr/>
            <p:nvPr/>
          </p:nvSpPr>
          <p:spPr>
            <a:xfrm>
              <a:off x="8061549" y="4394052"/>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48" name="矩形 47"/>
            <p:cNvSpPr/>
            <p:nvPr/>
          </p:nvSpPr>
          <p:spPr>
            <a:xfrm>
              <a:off x="8786678" y="4593382"/>
              <a:ext cx="2515306" cy="1305999"/>
            </a:xfrm>
            <a:prstGeom prst="rect">
              <a:avLst/>
            </a:prstGeom>
          </p:spPr>
          <p:txBody>
            <a:bodyPr wrap="square">
              <a:spAutoFit/>
            </a:bodyPr>
            <a:lstStyle/>
            <a:p>
              <a:pPr algn="just">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广播电视总局</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342900" lvl="1" indent="-342900" algn="just">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发挥广播电视</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报刊</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网络</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新媒体作用</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推广近视防控知识</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63" name="i$liḓè"/>
            <p:cNvSpPr/>
            <p:nvPr/>
          </p:nvSpPr>
          <p:spPr bwMode="auto">
            <a:xfrm>
              <a:off x="8259411" y="4488226"/>
              <a:ext cx="335949" cy="461840"/>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42828" h="608768">
                  <a:moveTo>
                    <a:pt x="26237" y="155244"/>
                  </a:moveTo>
                  <a:lnTo>
                    <a:pt x="64831" y="155244"/>
                  </a:lnTo>
                  <a:lnTo>
                    <a:pt x="64831" y="309528"/>
                  </a:lnTo>
                  <a:cubicBezTo>
                    <a:pt x="64831" y="395814"/>
                    <a:pt x="135135" y="466021"/>
                    <a:pt x="221541" y="466021"/>
                  </a:cubicBezTo>
                  <a:cubicBezTo>
                    <a:pt x="308070" y="466021"/>
                    <a:pt x="378375" y="395814"/>
                    <a:pt x="378375" y="309528"/>
                  </a:cubicBezTo>
                  <a:lnTo>
                    <a:pt x="378375" y="155244"/>
                  </a:lnTo>
                  <a:lnTo>
                    <a:pt x="416846" y="155244"/>
                  </a:lnTo>
                  <a:cubicBezTo>
                    <a:pt x="416846" y="155244"/>
                    <a:pt x="444132" y="171446"/>
                    <a:pt x="442780" y="188261"/>
                  </a:cubicBezTo>
                  <a:cubicBezTo>
                    <a:pt x="442043" y="198939"/>
                    <a:pt x="428031" y="210968"/>
                    <a:pt x="416846" y="218946"/>
                  </a:cubicBezTo>
                  <a:lnTo>
                    <a:pt x="416846" y="309528"/>
                  </a:lnTo>
                  <a:cubicBezTo>
                    <a:pt x="416846" y="401215"/>
                    <a:pt x="353055" y="478295"/>
                    <a:pt x="267510" y="499039"/>
                  </a:cubicBezTo>
                  <a:lnTo>
                    <a:pt x="267510" y="567527"/>
                  </a:lnTo>
                  <a:lnTo>
                    <a:pt x="303277" y="567527"/>
                  </a:lnTo>
                  <a:lnTo>
                    <a:pt x="303277" y="608768"/>
                  </a:lnTo>
                  <a:lnTo>
                    <a:pt x="267510" y="608768"/>
                  </a:lnTo>
                  <a:lnTo>
                    <a:pt x="175327" y="608768"/>
                  </a:lnTo>
                  <a:lnTo>
                    <a:pt x="139560" y="608768"/>
                  </a:lnTo>
                  <a:lnTo>
                    <a:pt x="139560" y="567527"/>
                  </a:lnTo>
                  <a:lnTo>
                    <a:pt x="175327" y="567527"/>
                  </a:lnTo>
                  <a:lnTo>
                    <a:pt x="175327" y="498916"/>
                  </a:lnTo>
                  <a:cubicBezTo>
                    <a:pt x="89904" y="478173"/>
                    <a:pt x="26237" y="401092"/>
                    <a:pt x="26237" y="309528"/>
                  </a:cubicBezTo>
                  <a:lnTo>
                    <a:pt x="26237" y="219191"/>
                  </a:lnTo>
                  <a:cubicBezTo>
                    <a:pt x="15052" y="211091"/>
                    <a:pt x="794" y="198939"/>
                    <a:pt x="57" y="188261"/>
                  </a:cubicBezTo>
                  <a:cubicBezTo>
                    <a:pt x="-1418" y="170341"/>
                    <a:pt x="26237" y="155244"/>
                    <a:pt x="26237" y="155244"/>
                  </a:cubicBezTo>
                  <a:close/>
                  <a:moveTo>
                    <a:pt x="221393" y="0"/>
                  </a:moveTo>
                  <a:cubicBezTo>
                    <a:pt x="282227" y="0"/>
                    <a:pt x="331510" y="49215"/>
                    <a:pt x="331510" y="109967"/>
                  </a:cubicBezTo>
                  <a:lnTo>
                    <a:pt x="331510" y="298236"/>
                  </a:lnTo>
                  <a:cubicBezTo>
                    <a:pt x="331510" y="358865"/>
                    <a:pt x="282227" y="408080"/>
                    <a:pt x="221393" y="408080"/>
                  </a:cubicBezTo>
                  <a:cubicBezTo>
                    <a:pt x="160557" y="408080"/>
                    <a:pt x="111275" y="358865"/>
                    <a:pt x="111275" y="298236"/>
                  </a:cubicBezTo>
                  <a:lnTo>
                    <a:pt x="111275" y="109967"/>
                  </a:lnTo>
                  <a:cubicBezTo>
                    <a:pt x="111275" y="49215"/>
                    <a:pt x="160557" y="0"/>
                    <a:pt x="221393" y="0"/>
                  </a:cubicBez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grpSp>
        <p:nvGrpSpPr>
          <p:cNvPr id="18" name="组合 17"/>
          <p:cNvGrpSpPr/>
          <p:nvPr/>
        </p:nvGrpSpPr>
        <p:grpSpPr>
          <a:xfrm>
            <a:off x="4251584" y="4403196"/>
            <a:ext cx="3571108" cy="1613556"/>
            <a:chOff x="4256156" y="4412340"/>
            <a:chExt cx="3571108" cy="1613556"/>
          </a:xfrm>
        </p:grpSpPr>
        <p:sp>
          <p:nvSpPr>
            <p:cNvPr id="41" name="ïŝlíḋé"/>
            <p:cNvSpPr/>
            <p:nvPr/>
          </p:nvSpPr>
          <p:spPr>
            <a:xfrm>
              <a:off x="4256156" y="4524570"/>
              <a:ext cx="3571108" cy="1501326"/>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42" name="ïśḷîḍé"/>
            <p:cNvSpPr/>
            <p:nvPr/>
          </p:nvSpPr>
          <p:spPr>
            <a:xfrm>
              <a:off x="4385661" y="4412340"/>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44" name="矩形 43"/>
            <p:cNvSpPr/>
            <p:nvPr/>
          </p:nvSpPr>
          <p:spPr>
            <a:xfrm>
              <a:off x="5110790" y="4611670"/>
              <a:ext cx="2625034" cy="985398"/>
            </a:xfrm>
            <a:prstGeom prst="rect">
              <a:avLst/>
            </a:prstGeom>
          </p:spPr>
          <p:txBody>
            <a:bodyPr wrap="square">
              <a:spAutoFit/>
            </a:bodyPr>
            <a:lstStyle/>
            <a:p>
              <a:pPr algn="just">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国家新闻出版署</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342900" lvl="1" indent="-342900" algn="just">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实施网络游戏总量调控</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限制未成年人使用时间</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66" name="i$liḓè"/>
            <p:cNvSpPr/>
            <p:nvPr/>
          </p:nvSpPr>
          <p:spPr bwMode="auto">
            <a:xfrm>
              <a:off x="4547353" y="4513158"/>
              <a:ext cx="416085" cy="415457"/>
            </a:xfrm>
            <a:custGeom>
              <a:avLst/>
              <a:gdLst>
                <a:gd name="connsiteX0" fmla="*/ 303775 w 607639"/>
                <a:gd name="connsiteY0" fmla="*/ 455019 h 606722"/>
                <a:gd name="connsiteX1" fmla="*/ 278498 w 607639"/>
                <a:gd name="connsiteY1" fmla="*/ 480259 h 606722"/>
                <a:gd name="connsiteX2" fmla="*/ 303775 w 607639"/>
                <a:gd name="connsiteY2" fmla="*/ 505587 h 606722"/>
                <a:gd name="connsiteX3" fmla="*/ 405063 w 607639"/>
                <a:gd name="connsiteY3" fmla="*/ 505587 h 606722"/>
                <a:gd name="connsiteX4" fmla="*/ 430430 w 607639"/>
                <a:gd name="connsiteY4" fmla="*/ 480259 h 606722"/>
                <a:gd name="connsiteX5" fmla="*/ 405063 w 607639"/>
                <a:gd name="connsiteY5" fmla="*/ 455019 h 606722"/>
                <a:gd name="connsiteX6" fmla="*/ 101288 w 607639"/>
                <a:gd name="connsiteY6" fmla="*/ 455019 h 606722"/>
                <a:gd name="connsiteX7" fmla="*/ 75921 w 607639"/>
                <a:gd name="connsiteY7" fmla="*/ 480259 h 606722"/>
                <a:gd name="connsiteX8" fmla="*/ 101288 w 607639"/>
                <a:gd name="connsiteY8" fmla="*/ 505587 h 606722"/>
                <a:gd name="connsiteX9" fmla="*/ 202576 w 607639"/>
                <a:gd name="connsiteY9" fmla="*/ 505587 h 606722"/>
                <a:gd name="connsiteX10" fmla="*/ 227854 w 607639"/>
                <a:gd name="connsiteY10" fmla="*/ 480259 h 606722"/>
                <a:gd name="connsiteX11" fmla="*/ 202576 w 607639"/>
                <a:gd name="connsiteY11" fmla="*/ 455019 h 606722"/>
                <a:gd name="connsiteX12" fmla="*/ 303775 w 607639"/>
                <a:gd name="connsiteY12" fmla="*/ 379212 h 606722"/>
                <a:gd name="connsiteX13" fmla="*/ 278498 w 607639"/>
                <a:gd name="connsiteY13" fmla="*/ 404452 h 606722"/>
                <a:gd name="connsiteX14" fmla="*/ 303775 w 607639"/>
                <a:gd name="connsiteY14" fmla="*/ 429780 h 606722"/>
                <a:gd name="connsiteX15" fmla="*/ 405063 w 607639"/>
                <a:gd name="connsiteY15" fmla="*/ 429780 h 606722"/>
                <a:gd name="connsiteX16" fmla="*/ 430430 w 607639"/>
                <a:gd name="connsiteY16" fmla="*/ 404452 h 606722"/>
                <a:gd name="connsiteX17" fmla="*/ 405063 w 607639"/>
                <a:gd name="connsiteY17" fmla="*/ 379212 h 606722"/>
                <a:gd name="connsiteX18" fmla="*/ 101288 w 607639"/>
                <a:gd name="connsiteY18" fmla="*/ 379212 h 606722"/>
                <a:gd name="connsiteX19" fmla="*/ 75921 w 607639"/>
                <a:gd name="connsiteY19" fmla="*/ 404452 h 606722"/>
                <a:gd name="connsiteX20" fmla="*/ 101288 w 607639"/>
                <a:gd name="connsiteY20" fmla="*/ 429780 h 606722"/>
                <a:gd name="connsiteX21" fmla="*/ 202576 w 607639"/>
                <a:gd name="connsiteY21" fmla="*/ 429780 h 606722"/>
                <a:gd name="connsiteX22" fmla="*/ 227854 w 607639"/>
                <a:gd name="connsiteY22" fmla="*/ 404452 h 606722"/>
                <a:gd name="connsiteX23" fmla="*/ 202576 w 607639"/>
                <a:gd name="connsiteY23" fmla="*/ 379212 h 606722"/>
                <a:gd name="connsiteX24" fmla="*/ 506351 w 607639"/>
                <a:gd name="connsiteY24" fmla="*/ 328645 h 606722"/>
                <a:gd name="connsiteX25" fmla="*/ 506351 w 607639"/>
                <a:gd name="connsiteY25" fmla="*/ 530826 h 606722"/>
                <a:gd name="connsiteX26" fmla="*/ 531629 w 607639"/>
                <a:gd name="connsiteY26" fmla="*/ 556154 h 606722"/>
                <a:gd name="connsiteX27" fmla="*/ 556995 w 607639"/>
                <a:gd name="connsiteY27" fmla="*/ 530826 h 606722"/>
                <a:gd name="connsiteX28" fmla="*/ 556995 w 607639"/>
                <a:gd name="connsiteY28" fmla="*/ 328645 h 606722"/>
                <a:gd name="connsiteX29" fmla="*/ 101288 w 607639"/>
                <a:gd name="connsiteY29" fmla="*/ 303317 h 606722"/>
                <a:gd name="connsiteX30" fmla="*/ 75921 w 607639"/>
                <a:gd name="connsiteY30" fmla="*/ 328645 h 606722"/>
                <a:gd name="connsiteX31" fmla="*/ 101288 w 607639"/>
                <a:gd name="connsiteY31" fmla="*/ 353884 h 606722"/>
                <a:gd name="connsiteX32" fmla="*/ 405063 w 607639"/>
                <a:gd name="connsiteY32" fmla="*/ 353884 h 606722"/>
                <a:gd name="connsiteX33" fmla="*/ 430430 w 607639"/>
                <a:gd name="connsiteY33" fmla="*/ 328645 h 606722"/>
                <a:gd name="connsiteX34" fmla="*/ 405063 w 607639"/>
                <a:gd name="connsiteY34" fmla="*/ 303317 h 606722"/>
                <a:gd name="connsiteX35" fmla="*/ 329142 w 607639"/>
                <a:gd name="connsiteY35" fmla="*/ 176942 h 606722"/>
                <a:gd name="connsiteX36" fmla="*/ 303775 w 607639"/>
                <a:gd name="connsiteY36" fmla="*/ 202270 h 606722"/>
                <a:gd name="connsiteX37" fmla="*/ 329142 w 607639"/>
                <a:gd name="connsiteY37" fmla="*/ 227510 h 606722"/>
                <a:gd name="connsiteX38" fmla="*/ 405063 w 607639"/>
                <a:gd name="connsiteY38" fmla="*/ 227510 h 606722"/>
                <a:gd name="connsiteX39" fmla="*/ 430430 w 607639"/>
                <a:gd name="connsiteY39" fmla="*/ 202270 h 606722"/>
                <a:gd name="connsiteX40" fmla="*/ 405063 w 607639"/>
                <a:gd name="connsiteY40" fmla="*/ 176942 h 606722"/>
                <a:gd name="connsiteX41" fmla="*/ 177225 w 607639"/>
                <a:gd name="connsiteY41" fmla="*/ 126383 h 606722"/>
                <a:gd name="connsiteX42" fmla="*/ 227856 w 607639"/>
                <a:gd name="connsiteY42" fmla="*/ 176943 h 606722"/>
                <a:gd name="connsiteX43" fmla="*/ 177225 w 607639"/>
                <a:gd name="connsiteY43" fmla="*/ 227503 h 606722"/>
                <a:gd name="connsiteX44" fmla="*/ 126594 w 607639"/>
                <a:gd name="connsiteY44" fmla="*/ 176943 h 606722"/>
                <a:gd name="connsiteX45" fmla="*/ 177225 w 607639"/>
                <a:gd name="connsiteY45" fmla="*/ 126383 h 606722"/>
                <a:gd name="connsiteX46" fmla="*/ 329142 w 607639"/>
                <a:gd name="connsiteY46" fmla="*/ 101135 h 606722"/>
                <a:gd name="connsiteX47" fmla="*/ 303775 w 607639"/>
                <a:gd name="connsiteY47" fmla="*/ 126374 h 606722"/>
                <a:gd name="connsiteX48" fmla="*/ 329142 w 607639"/>
                <a:gd name="connsiteY48" fmla="*/ 151703 h 606722"/>
                <a:gd name="connsiteX49" fmla="*/ 405063 w 607639"/>
                <a:gd name="connsiteY49" fmla="*/ 151703 h 606722"/>
                <a:gd name="connsiteX50" fmla="*/ 430430 w 607639"/>
                <a:gd name="connsiteY50" fmla="*/ 126374 h 606722"/>
                <a:gd name="connsiteX51" fmla="*/ 405063 w 607639"/>
                <a:gd name="connsiteY51" fmla="*/ 101135 h 606722"/>
                <a:gd name="connsiteX52" fmla="*/ 177210 w 607639"/>
                <a:gd name="connsiteY52" fmla="*/ 75807 h 606722"/>
                <a:gd name="connsiteX53" fmla="*/ 75921 w 607639"/>
                <a:gd name="connsiteY53" fmla="*/ 176942 h 606722"/>
                <a:gd name="connsiteX54" fmla="*/ 177210 w 607639"/>
                <a:gd name="connsiteY54" fmla="*/ 278077 h 606722"/>
                <a:gd name="connsiteX55" fmla="*/ 278498 w 607639"/>
                <a:gd name="connsiteY55" fmla="*/ 176942 h 606722"/>
                <a:gd name="connsiteX56" fmla="*/ 177210 w 607639"/>
                <a:gd name="connsiteY56" fmla="*/ 75807 h 606722"/>
                <a:gd name="connsiteX57" fmla="*/ 44591 w 607639"/>
                <a:gd name="connsiteY57" fmla="*/ 0 h 606722"/>
                <a:gd name="connsiteX58" fmla="*/ 464341 w 607639"/>
                <a:gd name="connsiteY58" fmla="*/ 0 h 606722"/>
                <a:gd name="connsiteX59" fmla="*/ 506351 w 607639"/>
                <a:gd name="connsiteY59" fmla="*/ 41947 h 606722"/>
                <a:gd name="connsiteX60" fmla="*/ 506351 w 607639"/>
                <a:gd name="connsiteY60" fmla="*/ 278077 h 606722"/>
                <a:gd name="connsiteX61" fmla="*/ 582273 w 607639"/>
                <a:gd name="connsiteY61" fmla="*/ 278077 h 606722"/>
                <a:gd name="connsiteX62" fmla="*/ 607639 w 607639"/>
                <a:gd name="connsiteY62" fmla="*/ 303317 h 606722"/>
                <a:gd name="connsiteX63" fmla="*/ 607639 w 607639"/>
                <a:gd name="connsiteY63" fmla="*/ 530826 h 606722"/>
                <a:gd name="connsiteX64" fmla="*/ 531629 w 607639"/>
                <a:gd name="connsiteY64" fmla="*/ 606722 h 606722"/>
                <a:gd name="connsiteX65" fmla="*/ 44591 w 607639"/>
                <a:gd name="connsiteY65" fmla="*/ 606722 h 606722"/>
                <a:gd name="connsiteX66" fmla="*/ 0 w 607639"/>
                <a:gd name="connsiteY66" fmla="*/ 562109 h 606722"/>
                <a:gd name="connsiteX67" fmla="*/ 0 w 607639"/>
                <a:gd name="connsiteY67" fmla="*/ 44524 h 606722"/>
                <a:gd name="connsiteX68" fmla="*/ 44591 w 607639"/>
                <a:gd name="connsiteY6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606722">
                  <a:moveTo>
                    <a:pt x="303775" y="455019"/>
                  </a:moveTo>
                  <a:cubicBezTo>
                    <a:pt x="289801" y="455019"/>
                    <a:pt x="278498" y="466306"/>
                    <a:pt x="278498" y="480259"/>
                  </a:cubicBezTo>
                  <a:cubicBezTo>
                    <a:pt x="278498" y="494211"/>
                    <a:pt x="289801" y="505587"/>
                    <a:pt x="303775" y="505587"/>
                  </a:cubicBezTo>
                  <a:lnTo>
                    <a:pt x="405063" y="505587"/>
                  </a:lnTo>
                  <a:cubicBezTo>
                    <a:pt x="419037" y="505587"/>
                    <a:pt x="430430" y="494211"/>
                    <a:pt x="430430" y="480259"/>
                  </a:cubicBezTo>
                  <a:cubicBezTo>
                    <a:pt x="430430" y="466306"/>
                    <a:pt x="419037" y="455019"/>
                    <a:pt x="405063" y="455019"/>
                  </a:cubicBezTo>
                  <a:close/>
                  <a:moveTo>
                    <a:pt x="101288" y="455019"/>
                  </a:moveTo>
                  <a:cubicBezTo>
                    <a:pt x="87225" y="455019"/>
                    <a:pt x="75921" y="466306"/>
                    <a:pt x="75921" y="480259"/>
                  </a:cubicBezTo>
                  <a:cubicBezTo>
                    <a:pt x="75921" y="494211"/>
                    <a:pt x="87225" y="505587"/>
                    <a:pt x="101288" y="505587"/>
                  </a:cubicBezTo>
                  <a:lnTo>
                    <a:pt x="202576" y="505587"/>
                  </a:lnTo>
                  <a:cubicBezTo>
                    <a:pt x="216550" y="505587"/>
                    <a:pt x="227854" y="494211"/>
                    <a:pt x="227854" y="480259"/>
                  </a:cubicBezTo>
                  <a:cubicBezTo>
                    <a:pt x="227854" y="466306"/>
                    <a:pt x="216550" y="455019"/>
                    <a:pt x="202576" y="455019"/>
                  </a:cubicBezTo>
                  <a:close/>
                  <a:moveTo>
                    <a:pt x="303775" y="379212"/>
                  </a:moveTo>
                  <a:cubicBezTo>
                    <a:pt x="289801" y="379212"/>
                    <a:pt x="278498" y="390499"/>
                    <a:pt x="278498" y="404452"/>
                  </a:cubicBezTo>
                  <a:cubicBezTo>
                    <a:pt x="278498" y="418404"/>
                    <a:pt x="289801" y="429780"/>
                    <a:pt x="303775" y="429780"/>
                  </a:cubicBezTo>
                  <a:lnTo>
                    <a:pt x="405063" y="429780"/>
                  </a:lnTo>
                  <a:cubicBezTo>
                    <a:pt x="419037" y="429780"/>
                    <a:pt x="430430" y="418404"/>
                    <a:pt x="430430" y="404452"/>
                  </a:cubicBezTo>
                  <a:cubicBezTo>
                    <a:pt x="430430" y="390499"/>
                    <a:pt x="419037" y="379212"/>
                    <a:pt x="405063" y="379212"/>
                  </a:cubicBezTo>
                  <a:close/>
                  <a:moveTo>
                    <a:pt x="101288" y="379212"/>
                  </a:moveTo>
                  <a:cubicBezTo>
                    <a:pt x="87225" y="379212"/>
                    <a:pt x="75921" y="390499"/>
                    <a:pt x="75921" y="404452"/>
                  </a:cubicBezTo>
                  <a:cubicBezTo>
                    <a:pt x="75921" y="418404"/>
                    <a:pt x="87225" y="429780"/>
                    <a:pt x="101288" y="429780"/>
                  </a:cubicBezTo>
                  <a:lnTo>
                    <a:pt x="202576" y="429780"/>
                  </a:lnTo>
                  <a:cubicBezTo>
                    <a:pt x="216550" y="429780"/>
                    <a:pt x="227854" y="418404"/>
                    <a:pt x="227854" y="404452"/>
                  </a:cubicBezTo>
                  <a:cubicBezTo>
                    <a:pt x="227854" y="390499"/>
                    <a:pt x="216550" y="379212"/>
                    <a:pt x="202576" y="379212"/>
                  </a:cubicBezTo>
                  <a:close/>
                  <a:moveTo>
                    <a:pt x="506351" y="328645"/>
                  </a:moveTo>
                  <a:lnTo>
                    <a:pt x="506351" y="530826"/>
                  </a:lnTo>
                  <a:cubicBezTo>
                    <a:pt x="506351" y="543357"/>
                    <a:pt x="519168" y="556154"/>
                    <a:pt x="531629" y="556154"/>
                  </a:cubicBezTo>
                  <a:cubicBezTo>
                    <a:pt x="545603" y="556154"/>
                    <a:pt x="556995" y="544779"/>
                    <a:pt x="556995" y="530826"/>
                  </a:cubicBezTo>
                  <a:lnTo>
                    <a:pt x="556995" y="328645"/>
                  </a:lnTo>
                  <a:close/>
                  <a:moveTo>
                    <a:pt x="101288" y="303317"/>
                  </a:moveTo>
                  <a:cubicBezTo>
                    <a:pt x="87225" y="303317"/>
                    <a:pt x="75921" y="314692"/>
                    <a:pt x="75921" y="328645"/>
                  </a:cubicBezTo>
                  <a:cubicBezTo>
                    <a:pt x="75921" y="342598"/>
                    <a:pt x="87225" y="353884"/>
                    <a:pt x="101288" y="353884"/>
                  </a:cubicBezTo>
                  <a:lnTo>
                    <a:pt x="405063" y="353884"/>
                  </a:lnTo>
                  <a:cubicBezTo>
                    <a:pt x="419037" y="353884"/>
                    <a:pt x="430430" y="342598"/>
                    <a:pt x="430430" y="328645"/>
                  </a:cubicBezTo>
                  <a:cubicBezTo>
                    <a:pt x="430430" y="314692"/>
                    <a:pt x="419037" y="303317"/>
                    <a:pt x="405063" y="303317"/>
                  </a:cubicBezTo>
                  <a:close/>
                  <a:moveTo>
                    <a:pt x="329142" y="176942"/>
                  </a:moveTo>
                  <a:cubicBezTo>
                    <a:pt x="315079" y="176942"/>
                    <a:pt x="303775" y="188318"/>
                    <a:pt x="303775" y="202270"/>
                  </a:cubicBezTo>
                  <a:cubicBezTo>
                    <a:pt x="303775" y="216223"/>
                    <a:pt x="315079" y="227510"/>
                    <a:pt x="329142" y="227510"/>
                  </a:cubicBezTo>
                  <a:lnTo>
                    <a:pt x="405063" y="227510"/>
                  </a:lnTo>
                  <a:cubicBezTo>
                    <a:pt x="419037" y="227510"/>
                    <a:pt x="430430" y="216223"/>
                    <a:pt x="430430" y="202270"/>
                  </a:cubicBezTo>
                  <a:cubicBezTo>
                    <a:pt x="430430" y="188318"/>
                    <a:pt x="419037" y="176942"/>
                    <a:pt x="405063" y="176942"/>
                  </a:cubicBezTo>
                  <a:close/>
                  <a:moveTo>
                    <a:pt x="177225" y="126383"/>
                  </a:moveTo>
                  <a:cubicBezTo>
                    <a:pt x="205188" y="126383"/>
                    <a:pt x="227856" y="149019"/>
                    <a:pt x="227856" y="176943"/>
                  </a:cubicBezTo>
                  <a:cubicBezTo>
                    <a:pt x="227856" y="204867"/>
                    <a:pt x="205188" y="227503"/>
                    <a:pt x="177225" y="227503"/>
                  </a:cubicBezTo>
                  <a:cubicBezTo>
                    <a:pt x="149262" y="227503"/>
                    <a:pt x="126594" y="204867"/>
                    <a:pt x="126594" y="176943"/>
                  </a:cubicBezTo>
                  <a:cubicBezTo>
                    <a:pt x="126594" y="149019"/>
                    <a:pt x="149262" y="126383"/>
                    <a:pt x="177225" y="126383"/>
                  </a:cubicBezTo>
                  <a:close/>
                  <a:moveTo>
                    <a:pt x="329142" y="101135"/>
                  </a:moveTo>
                  <a:cubicBezTo>
                    <a:pt x="315079" y="101135"/>
                    <a:pt x="303775" y="112422"/>
                    <a:pt x="303775" y="126374"/>
                  </a:cubicBezTo>
                  <a:cubicBezTo>
                    <a:pt x="303775" y="140327"/>
                    <a:pt x="315079" y="151703"/>
                    <a:pt x="329142" y="151703"/>
                  </a:cubicBezTo>
                  <a:lnTo>
                    <a:pt x="405063" y="151703"/>
                  </a:lnTo>
                  <a:cubicBezTo>
                    <a:pt x="419037" y="151703"/>
                    <a:pt x="430430" y="140327"/>
                    <a:pt x="430430" y="126374"/>
                  </a:cubicBezTo>
                  <a:cubicBezTo>
                    <a:pt x="430430" y="112422"/>
                    <a:pt x="419037" y="101135"/>
                    <a:pt x="405063" y="101135"/>
                  </a:cubicBezTo>
                  <a:close/>
                  <a:moveTo>
                    <a:pt x="177210" y="75807"/>
                  </a:moveTo>
                  <a:cubicBezTo>
                    <a:pt x="121403" y="75807"/>
                    <a:pt x="75921" y="121220"/>
                    <a:pt x="75921" y="176942"/>
                  </a:cubicBezTo>
                  <a:cubicBezTo>
                    <a:pt x="75921" y="232753"/>
                    <a:pt x="121403" y="278077"/>
                    <a:pt x="177210" y="278077"/>
                  </a:cubicBezTo>
                  <a:cubicBezTo>
                    <a:pt x="233105" y="278077"/>
                    <a:pt x="278498" y="232753"/>
                    <a:pt x="278498" y="176942"/>
                  </a:cubicBezTo>
                  <a:cubicBezTo>
                    <a:pt x="278498" y="121220"/>
                    <a:pt x="233105" y="75807"/>
                    <a:pt x="177210" y="75807"/>
                  </a:cubicBezTo>
                  <a:close/>
                  <a:moveTo>
                    <a:pt x="44591" y="0"/>
                  </a:moveTo>
                  <a:lnTo>
                    <a:pt x="464341" y="0"/>
                  </a:lnTo>
                  <a:cubicBezTo>
                    <a:pt x="489084" y="0"/>
                    <a:pt x="506351" y="17241"/>
                    <a:pt x="506351" y="41947"/>
                  </a:cubicBezTo>
                  <a:lnTo>
                    <a:pt x="506351" y="278077"/>
                  </a:lnTo>
                  <a:lnTo>
                    <a:pt x="582273" y="278077"/>
                  </a:lnTo>
                  <a:cubicBezTo>
                    <a:pt x="596336" y="278077"/>
                    <a:pt x="607639" y="289364"/>
                    <a:pt x="607639" y="303317"/>
                  </a:cubicBezTo>
                  <a:lnTo>
                    <a:pt x="607639" y="530826"/>
                  </a:lnTo>
                  <a:cubicBezTo>
                    <a:pt x="607639" y="572684"/>
                    <a:pt x="573550" y="606722"/>
                    <a:pt x="531629" y="606722"/>
                  </a:cubicBezTo>
                  <a:lnTo>
                    <a:pt x="44591" y="606722"/>
                  </a:lnTo>
                  <a:cubicBezTo>
                    <a:pt x="20026" y="606722"/>
                    <a:pt x="0" y="586726"/>
                    <a:pt x="0" y="562109"/>
                  </a:cubicBezTo>
                  <a:lnTo>
                    <a:pt x="0" y="44524"/>
                  </a:lnTo>
                  <a:cubicBezTo>
                    <a:pt x="0" y="19996"/>
                    <a:pt x="20026" y="0"/>
                    <a:pt x="44591" y="0"/>
                  </a:cubicBez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sp>
        <p:nvSpPr>
          <p:cNvPr id="29" name="矩形 28"/>
          <p:cNvSpPr/>
          <p:nvPr/>
        </p:nvSpPr>
        <p:spPr>
          <a:xfrm>
            <a:off x="1786393" y="1133135"/>
            <a:ext cx="8619215" cy="221599"/>
          </a:xfrm>
          <a:prstGeom prst="rect">
            <a:avLst/>
          </a:prstGeom>
        </p:spPr>
        <p:txBody>
          <a:bodyPr wrap="square">
            <a:spAutoFit/>
          </a:body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TASK ALLOCATION of the</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plan for</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myopia prevention and control among children and adolescents</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pattFill prst="dotGrid">
          <a:fgClr>
            <a:srgbClr val="FFEBEB"/>
          </a:fgClr>
          <a:bgClr>
            <a:schemeClr val="bg1"/>
          </a:bgClr>
        </a:pattFill>
        <a:effectLst/>
      </p:bgPr>
    </p:bg>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340697" y="645862"/>
            <a:ext cx="7510606"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综合防控儿童青少年近视方案任务分工</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16" name="Group 8"/>
          <p:cNvGrpSpPr/>
          <p:nvPr/>
        </p:nvGrpSpPr>
        <p:grpSpPr>
          <a:xfrm>
            <a:off x="940882" y="1504548"/>
            <a:ext cx="10310236" cy="4859676"/>
            <a:chOff x="940882" y="1504548"/>
            <a:chExt cx="10310236" cy="4859676"/>
          </a:xfrm>
        </p:grpSpPr>
        <p:sp>
          <p:nvSpPr>
            <p:cNvPr id="17" name="ïŝlíḋé"/>
            <p:cNvSpPr/>
            <p:nvPr/>
          </p:nvSpPr>
          <p:spPr>
            <a:xfrm>
              <a:off x="940882" y="1616778"/>
              <a:ext cx="10310236" cy="4747446"/>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18" name="ïśḷîḍé"/>
            <p:cNvSpPr/>
            <p:nvPr/>
          </p:nvSpPr>
          <p:spPr>
            <a:xfrm>
              <a:off x="1070387" y="1504548"/>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dirty="0"/>
            </a:p>
          </p:txBody>
        </p:sp>
        <p:sp>
          <p:nvSpPr>
            <p:cNvPr id="19" name="矩形 18"/>
            <p:cNvSpPr/>
            <p:nvPr/>
          </p:nvSpPr>
          <p:spPr>
            <a:xfrm>
              <a:off x="1795516" y="1703878"/>
              <a:ext cx="8482340" cy="417537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综合防控儿童青少年近视方案任务分工</a:t>
              </a:r>
              <a:r>
                <a:rPr lang="en-US" altLang="zh-CN" sz="1600" b="1" dirty="0">
                  <a:solidFill>
                    <a:srgbClr val="A63636"/>
                  </a:solidFill>
                  <a:latin typeface="微软雅黑" panose="020B0503020204020204" pitchFamily="34" charset="-122"/>
                  <a:ea typeface="微软雅黑" panose="020B0503020204020204" pitchFamily="34" charset="-122"/>
                </a:rPr>
                <a:t> — </a:t>
              </a:r>
              <a:r>
                <a:rPr lang="zh-CN" altLang="en-US" sz="1600" b="1" dirty="0">
                  <a:solidFill>
                    <a:srgbClr val="A63636"/>
                  </a:solidFill>
                  <a:latin typeface="微软雅黑" panose="020B0503020204020204" pitchFamily="34" charset="-122"/>
                  <a:ea typeface="微软雅黑" panose="020B0503020204020204" pitchFamily="34" charset="-122"/>
                </a:rPr>
                <a:t>省级人民政府</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负责本地区儿童青少年近视防控措施落实，主要负责同志亲自抓</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国务院授权教育部、国家卫生健康委与各省级人民政府签订全面加强儿童青少年近视防控工作责任书</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儿童青少年近视防控工作、总体近视率和体质健康状况纳入政府绩效考核</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严禁地方各级人民政府片面以学生考试成绩和学校升学率考核教育行政部门和学校</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将视力健康纳入素质教育</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将儿童青少年身心健康、课业负担等纳入国家义务教育质量监测评估体系</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对儿童青少年体质健康水平连续三年下降的地方政府和学校依法依规予以问责</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每年开展各省（区、市）人民政府儿童青少年近视防控工作评议考核，结果向社会公布</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endParaRPr lang="en-US" altLang="zh-CN" sz="1600" dirty="0">
                <a:latin typeface="微软雅黑" panose="020B0503020204020204" pitchFamily="34" charset="-122"/>
                <a:ea typeface="微软雅黑" panose="020B0503020204020204" pitchFamily="34" charset="-122"/>
              </a:endParaRPr>
            </a:p>
          </p:txBody>
        </p:sp>
        <p:sp>
          <p:nvSpPr>
            <p:cNvPr id="20" name="i$liḓè"/>
            <p:cNvSpPr/>
            <p:nvPr/>
          </p:nvSpPr>
          <p:spPr bwMode="auto">
            <a:xfrm>
              <a:off x="1201874" y="1647743"/>
              <a:ext cx="449143" cy="359402"/>
            </a:xfrm>
            <a:custGeom>
              <a:avLst/>
              <a:gdLst>
                <a:gd name="T0" fmla="*/ 9600 w 10666"/>
                <a:gd name="T1" fmla="*/ 4267 h 8534"/>
                <a:gd name="T2" fmla="*/ 10666 w 10666"/>
                <a:gd name="T3" fmla="*/ 3200 h 8534"/>
                <a:gd name="T4" fmla="*/ 10666 w 10666"/>
                <a:gd name="T5" fmla="*/ 1067 h 8534"/>
                <a:gd name="T6" fmla="*/ 9600 w 10666"/>
                <a:gd name="T7" fmla="*/ 0 h 8534"/>
                <a:gd name="T8" fmla="*/ 1066 w 10666"/>
                <a:gd name="T9" fmla="*/ 0 h 8534"/>
                <a:gd name="T10" fmla="*/ 5 w 10666"/>
                <a:gd name="T11" fmla="*/ 1067 h 8534"/>
                <a:gd name="T12" fmla="*/ 5 w 10666"/>
                <a:gd name="T13" fmla="*/ 3200 h 8534"/>
                <a:gd name="T14" fmla="*/ 1066 w 10666"/>
                <a:gd name="T15" fmla="*/ 4267 h 8534"/>
                <a:gd name="T16" fmla="*/ 0 w 10666"/>
                <a:gd name="T17" fmla="*/ 5334 h 8534"/>
                <a:gd name="T18" fmla="*/ 0 w 10666"/>
                <a:gd name="T19" fmla="*/ 7467 h 8534"/>
                <a:gd name="T20" fmla="*/ 1066 w 10666"/>
                <a:gd name="T21" fmla="*/ 8534 h 8534"/>
                <a:gd name="T22" fmla="*/ 9600 w 10666"/>
                <a:gd name="T23" fmla="*/ 8534 h 8534"/>
                <a:gd name="T24" fmla="*/ 10666 w 10666"/>
                <a:gd name="T25" fmla="*/ 7467 h 8534"/>
                <a:gd name="T26" fmla="*/ 10666 w 10666"/>
                <a:gd name="T27" fmla="*/ 5334 h 8534"/>
                <a:gd name="T28" fmla="*/ 9600 w 10666"/>
                <a:gd name="T29" fmla="*/ 4267 h 8534"/>
                <a:gd name="T30" fmla="*/ 7242 w 10666"/>
                <a:gd name="T31" fmla="*/ 6827 h 8534"/>
                <a:gd name="T32" fmla="*/ 5333 w 10666"/>
                <a:gd name="T33" fmla="*/ 5600 h 8534"/>
                <a:gd name="T34" fmla="*/ 3424 w 10666"/>
                <a:gd name="T35" fmla="*/ 6827 h 8534"/>
                <a:gd name="T36" fmla="*/ 4000 w 10666"/>
                <a:gd name="T37" fmla="*/ 4630 h 8534"/>
                <a:gd name="T38" fmla="*/ 2245 w 10666"/>
                <a:gd name="T39" fmla="*/ 3195 h 8534"/>
                <a:gd name="T40" fmla="*/ 4506 w 10666"/>
                <a:gd name="T41" fmla="*/ 3062 h 8534"/>
                <a:gd name="T42" fmla="*/ 5333 w 10666"/>
                <a:gd name="T43" fmla="*/ 960 h 8534"/>
                <a:gd name="T44" fmla="*/ 6154 w 10666"/>
                <a:gd name="T45" fmla="*/ 3067 h 8534"/>
                <a:gd name="T46" fmla="*/ 8416 w 10666"/>
                <a:gd name="T47" fmla="*/ 3200 h 8534"/>
                <a:gd name="T48" fmla="*/ 6661 w 10666"/>
                <a:gd name="T49" fmla="*/ 4635 h 8534"/>
                <a:gd name="T50" fmla="*/ 7242 w 10666"/>
                <a:gd name="T51" fmla="*/ 6827 h 8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66" h="8534">
                  <a:moveTo>
                    <a:pt x="9600" y="4267"/>
                  </a:moveTo>
                  <a:cubicBezTo>
                    <a:pt x="9600" y="3680"/>
                    <a:pt x="10080" y="3200"/>
                    <a:pt x="10666" y="3200"/>
                  </a:cubicBezTo>
                  <a:lnTo>
                    <a:pt x="10666" y="1067"/>
                  </a:lnTo>
                  <a:cubicBezTo>
                    <a:pt x="10666" y="480"/>
                    <a:pt x="10186" y="0"/>
                    <a:pt x="9600" y="0"/>
                  </a:cubicBezTo>
                  <a:lnTo>
                    <a:pt x="1066" y="0"/>
                  </a:lnTo>
                  <a:cubicBezTo>
                    <a:pt x="480" y="0"/>
                    <a:pt x="5" y="480"/>
                    <a:pt x="5" y="1067"/>
                  </a:cubicBezTo>
                  <a:lnTo>
                    <a:pt x="5" y="3200"/>
                  </a:lnTo>
                  <a:cubicBezTo>
                    <a:pt x="592" y="3200"/>
                    <a:pt x="1066" y="3680"/>
                    <a:pt x="1066" y="4267"/>
                  </a:cubicBezTo>
                  <a:cubicBezTo>
                    <a:pt x="1066" y="4854"/>
                    <a:pt x="592" y="5334"/>
                    <a:pt x="0" y="5334"/>
                  </a:cubicBezTo>
                  <a:lnTo>
                    <a:pt x="0" y="7467"/>
                  </a:lnTo>
                  <a:cubicBezTo>
                    <a:pt x="0" y="8054"/>
                    <a:pt x="480" y="8534"/>
                    <a:pt x="1066" y="8534"/>
                  </a:cubicBezTo>
                  <a:lnTo>
                    <a:pt x="9600" y="8534"/>
                  </a:lnTo>
                  <a:cubicBezTo>
                    <a:pt x="10186" y="8534"/>
                    <a:pt x="10666" y="8054"/>
                    <a:pt x="10666" y="7467"/>
                  </a:cubicBezTo>
                  <a:lnTo>
                    <a:pt x="10666" y="5334"/>
                  </a:lnTo>
                  <a:cubicBezTo>
                    <a:pt x="10080" y="5334"/>
                    <a:pt x="9600" y="4854"/>
                    <a:pt x="9600" y="4267"/>
                  </a:cubicBezTo>
                  <a:close/>
                  <a:moveTo>
                    <a:pt x="7242" y="6827"/>
                  </a:moveTo>
                  <a:lnTo>
                    <a:pt x="5333" y="5600"/>
                  </a:lnTo>
                  <a:lnTo>
                    <a:pt x="3424" y="6827"/>
                  </a:lnTo>
                  <a:lnTo>
                    <a:pt x="4000" y="4630"/>
                  </a:lnTo>
                  <a:lnTo>
                    <a:pt x="2245" y="3195"/>
                  </a:lnTo>
                  <a:lnTo>
                    <a:pt x="4506" y="3062"/>
                  </a:lnTo>
                  <a:lnTo>
                    <a:pt x="5333" y="960"/>
                  </a:lnTo>
                  <a:lnTo>
                    <a:pt x="6154" y="3067"/>
                  </a:lnTo>
                  <a:lnTo>
                    <a:pt x="8416" y="3200"/>
                  </a:lnTo>
                  <a:lnTo>
                    <a:pt x="6661" y="4635"/>
                  </a:lnTo>
                  <a:lnTo>
                    <a:pt x="7242" y="6827"/>
                  </a:ln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sp>
        <p:nvSpPr>
          <p:cNvPr id="9" name="矩形 8"/>
          <p:cNvSpPr/>
          <p:nvPr/>
        </p:nvSpPr>
        <p:spPr>
          <a:xfrm>
            <a:off x="1786393" y="1133135"/>
            <a:ext cx="8619215" cy="221599"/>
          </a:xfrm>
          <a:prstGeom prst="rect">
            <a:avLst/>
          </a:prstGeom>
        </p:spPr>
        <p:txBody>
          <a:bodyPr wrap="square">
            <a:spAutoFit/>
          </a:body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TASK ALLOCATION of the</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plan for</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myopia prevention and control among children and adolescents</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340697" y="645862"/>
            <a:ext cx="7510606" cy="708872"/>
            <a:chOff x="1950580" y="538218"/>
            <a:chExt cx="6258840" cy="590727"/>
          </a:xfrm>
        </p:grpSpPr>
        <p:sp>
          <p:nvSpPr>
            <p:cNvPr id="3" name="Text Box 6"/>
            <p:cNvSpPr txBox="1">
              <a:spLocks noChangeArrowheads="1"/>
            </p:cNvSpPr>
            <p:nvPr/>
          </p:nvSpPr>
          <p:spPr bwMode="auto">
            <a:xfrm>
              <a:off x="1950580" y="538218"/>
              <a:ext cx="625884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落实防控目标的要点</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4" name="矩形 3"/>
            <p:cNvSpPr/>
            <p:nvPr/>
          </p:nvSpPr>
          <p:spPr>
            <a:xfrm>
              <a:off x="2603859" y="944279"/>
              <a:ext cx="4952283" cy="184666"/>
            </a:xfrm>
            <a:prstGeom prst="rect">
              <a:avLst/>
            </a:prstGeom>
          </p:spPr>
          <p:txBody>
            <a:bodyPr wrap="square">
              <a:spAutoFit/>
            </a:body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KEY points for the implementation</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
        <p:nvSpPr>
          <p:cNvPr id="7" name="矩形 6"/>
          <p:cNvSpPr/>
          <p:nvPr/>
        </p:nvSpPr>
        <p:spPr>
          <a:xfrm>
            <a:off x="5619698" y="1881672"/>
            <a:ext cx="5623418" cy="3517117"/>
          </a:xfrm>
          <a:prstGeom prst="rect">
            <a:avLst/>
          </a:prstGeom>
        </p:spPr>
        <p:txBody>
          <a:bodyPr wrap="square">
            <a:spAutoFit/>
          </a:bodyPr>
          <a:lstStyle/>
          <a:p>
            <a:pPr marL="288290" indent="-288290">
              <a:lnSpc>
                <a:spcPts val="27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组建政府近视防控协同领导小组</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开展绩效考核</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组建近视防控专家咨询指导委员会</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开展</a:t>
            </a:r>
            <a:r>
              <a:rPr lang="zh-CN" altLang="en-US" sz="1600" dirty="0">
                <a:latin typeface="微软雅黑" panose="020B0503020204020204" pitchFamily="34" charset="-122"/>
                <a:ea typeface="微软雅黑" panose="020B0503020204020204" pitchFamily="34" charset="-122"/>
              </a:rPr>
              <a:t>各</a:t>
            </a:r>
            <a:r>
              <a:rPr lang="zh-CN" altLang="zh-CN" sz="1600" dirty="0">
                <a:latin typeface="微软雅黑" panose="020B0503020204020204" pitchFamily="34" charset="-122"/>
                <a:ea typeface="微软雅黑" panose="020B0503020204020204" pitchFamily="34" charset="-122"/>
              </a:rPr>
              <a:t>省近视普查</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建立近视防控本底信息系统</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推进教医协同</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强化学校、医疗机构共防机制</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规范行业标准</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保证利于近视防控的</a:t>
            </a:r>
            <a:r>
              <a:rPr lang="zh-CN" altLang="en-US" sz="1600" dirty="0">
                <a:latin typeface="微软雅黑" panose="020B0503020204020204" pitchFamily="34" charset="-122"/>
                <a:ea typeface="微软雅黑" panose="020B0503020204020204" pitchFamily="34" charset="-122"/>
              </a:rPr>
              <a:t>教育</a:t>
            </a:r>
            <a:r>
              <a:rPr lang="zh-CN" altLang="zh-CN" sz="1600" dirty="0">
                <a:latin typeface="微软雅黑" panose="020B0503020204020204" pitchFamily="34" charset="-122"/>
                <a:ea typeface="微软雅黑" panose="020B0503020204020204" pitchFamily="34" charset="-122"/>
              </a:rPr>
              <a:t>教学环境建设</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加强教育培训</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形成近视防控的长效机制</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加强科普宣传</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营造重视近视防控的社会氛围</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加大基础投入</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实现近视诊疗纳入社会医疗保障</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加强科技研发</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推广近视防治有效方法</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发挥信息化优势</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建立近视防控大数据平台</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grpSp>
        <p:nvGrpSpPr>
          <p:cNvPr id="82" name="组合 81"/>
          <p:cNvGrpSpPr/>
          <p:nvPr/>
        </p:nvGrpSpPr>
        <p:grpSpPr>
          <a:xfrm>
            <a:off x="1893866" y="1925890"/>
            <a:ext cx="2759529" cy="3428680"/>
            <a:chOff x="2036989" y="2055394"/>
            <a:chExt cx="2759529" cy="3428680"/>
          </a:xfrm>
        </p:grpSpPr>
        <p:sp>
          <p:nvSpPr>
            <p:cNvPr id="8" name="矩形 7"/>
            <p:cNvSpPr/>
            <p:nvPr/>
          </p:nvSpPr>
          <p:spPr>
            <a:xfrm>
              <a:off x="2036989" y="2055394"/>
              <a:ext cx="612000"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711687" y="2055394"/>
              <a:ext cx="2084831"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zh-CN" b="1" dirty="0">
                <a:solidFill>
                  <a:srgbClr val="C00000"/>
                </a:solidFill>
                <a:latin typeface="黑体" panose="02010609060101010101" pitchFamily="49" charset="-122"/>
                <a:ea typeface="黑体" panose="02010609060101010101" pitchFamily="49" charset="-122"/>
              </a:endParaRPr>
            </a:p>
          </p:txBody>
        </p:sp>
        <p:sp>
          <p:nvSpPr>
            <p:cNvPr id="23" name="iconfont-1187-868526"/>
            <p:cNvSpPr>
              <a:spLocks noChangeAspect="1"/>
            </p:cNvSpPr>
            <p:nvPr/>
          </p:nvSpPr>
          <p:spPr bwMode="auto">
            <a:xfrm>
              <a:off x="2090596" y="2217111"/>
              <a:ext cx="504786" cy="288567"/>
            </a:xfrm>
            <a:custGeom>
              <a:avLst/>
              <a:gdLst>
                <a:gd name="T0" fmla="*/ 6403 w 12806"/>
                <a:gd name="T1" fmla="*/ 0 h 7319"/>
                <a:gd name="T2" fmla="*/ 0 w 12806"/>
                <a:gd name="T3" fmla="*/ 3659 h 7319"/>
                <a:gd name="T4" fmla="*/ 6403 w 12806"/>
                <a:gd name="T5" fmla="*/ 7319 h 7319"/>
                <a:gd name="T6" fmla="*/ 12806 w 12806"/>
                <a:gd name="T7" fmla="*/ 3701 h 7319"/>
                <a:gd name="T8" fmla="*/ 6403 w 12806"/>
                <a:gd name="T9" fmla="*/ 0 h 7319"/>
                <a:gd name="T10" fmla="*/ 6403 w 12806"/>
                <a:gd name="T11" fmla="*/ 6269 h 7319"/>
                <a:gd name="T12" fmla="*/ 3842 w 12806"/>
                <a:gd name="T13" fmla="*/ 3659 h 7319"/>
                <a:gd name="T14" fmla="*/ 6403 w 12806"/>
                <a:gd name="T15" fmla="*/ 1050 h 7319"/>
                <a:gd name="T16" fmla="*/ 8965 w 12806"/>
                <a:gd name="T17" fmla="*/ 3659 h 7319"/>
                <a:gd name="T18" fmla="*/ 6403 w 12806"/>
                <a:gd name="T19" fmla="*/ 6269 h 7319"/>
                <a:gd name="T20" fmla="*/ 6403 w 12806"/>
                <a:gd name="T21" fmla="*/ 6269 h 7319"/>
                <a:gd name="T22" fmla="*/ 6403 w 12806"/>
                <a:gd name="T23" fmla="*/ 2744 h 7319"/>
                <a:gd name="T24" fmla="*/ 6621 w 12806"/>
                <a:gd name="T25" fmla="*/ 2151 h 7319"/>
                <a:gd name="T26" fmla="*/ 6403 w 12806"/>
                <a:gd name="T27" fmla="*/ 2135 h 7319"/>
                <a:gd name="T28" fmla="*/ 4908 w 12806"/>
                <a:gd name="T29" fmla="*/ 3659 h 7319"/>
                <a:gd name="T30" fmla="*/ 6403 w 12806"/>
                <a:gd name="T31" fmla="*/ 5183 h 7319"/>
                <a:gd name="T32" fmla="*/ 7898 w 12806"/>
                <a:gd name="T33" fmla="*/ 3659 h 7319"/>
                <a:gd name="T34" fmla="*/ 7886 w 12806"/>
                <a:gd name="T35" fmla="*/ 3461 h 7319"/>
                <a:gd name="T36" fmla="*/ 7319 w 12806"/>
                <a:gd name="T37" fmla="*/ 3659 h 7319"/>
                <a:gd name="T38" fmla="*/ 6403 w 12806"/>
                <a:gd name="T39" fmla="*/ 2744 h 7319"/>
                <a:gd name="T40" fmla="*/ 6403 w 12806"/>
                <a:gd name="T41" fmla="*/ 2744 h 7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06" h="7319">
                  <a:moveTo>
                    <a:pt x="6403" y="0"/>
                  </a:moveTo>
                  <a:cubicBezTo>
                    <a:pt x="4063" y="0"/>
                    <a:pt x="2238" y="1396"/>
                    <a:pt x="0" y="3659"/>
                  </a:cubicBezTo>
                  <a:cubicBezTo>
                    <a:pt x="1927" y="5593"/>
                    <a:pt x="3544" y="7319"/>
                    <a:pt x="6403" y="7319"/>
                  </a:cubicBezTo>
                  <a:cubicBezTo>
                    <a:pt x="9259" y="7319"/>
                    <a:pt x="11359" y="5135"/>
                    <a:pt x="12806" y="3701"/>
                  </a:cubicBezTo>
                  <a:cubicBezTo>
                    <a:pt x="11327" y="2020"/>
                    <a:pt x="9227" y="0"/>
                    <a:pt x="6403" y="0"/>
                  </a:cubicBezTo>
                  <a:close/>
                  <a:moveTo>
                    <a:pt x="6403" y="6269"/>
                  </a:moveTo>
                  <a:cubicBezTo>
                    <a:pt x="4991" y="6269"/>
                    <a:pt x="3842" y="5097"/>
                    <a:pt x="3842" y="3659"/>
                  </a:cubicBezTo>
                  <a:cubicBezTo>
                    <a:pt x="3842" y="2219"/>
                    <a:pt x="4991" y="1050"/>
                    <a:pt x="6403" y="1050"/>
                  </a:cubicBezTo>
                  <a:cubicBezTo>
                    <a:pt x="7815" y="1050"/>
                    <a:pt x="8965" y="2222"/>
                    <a:pt x="8965" y="3659"/>
                  </a:cubicBezTo>
                  <a:cubicBezTo>
                    <a:pt x="8965" y="5100"/>
                    <a:pt x="7815" y="6269"/>
                    <a:pt x="6403" y="6269"/>
                  </a:cubicBezTo>
                  <a:close/>
                  <a:moveTo>
                    <a:pt x="6403" y="6269"/>
                  </a:moveTo>
                  <a:close/>
                  <a:moveTo>
                    <a:pt x="6403" y="2744"/>
                  </a:moveTo>
                  <a:cubicBezTo>
                    <a:pt x="6403" y="2516"/>
                    <a:pt x="6487" y="2311"/>
                    <a:pt x="6621" y="2151"/>
                  </a:cubicBezTo>
                  <a:cubicBezTo>
                    <a:pt x="6550" y="2138"/>
                    <a:pt x="6477" y="2135"/>
                    <a:pt x="6403" y="2135"/>
                  </a:cubicBezTo>
                  <a:cubicBezTo>
                    <a:pt x="5580" y="2135"/>
                    <a:pt x="4908" y="2817"/>
                    <a:pt x="4908" y="3659"/>
                  </a:cubicBezTo>
                  <a:cubicBezTo>
                    <a:pt x="4908" y="4501"/>
                    <a:pt x="5580" y="5183"/>
                    <a:pt x="6403" y="5183"/>
                  </a:cubicBezTo>
                  <a:cubicBezTo>
                    <a:pt x="7226" y="5183"/>
                    <a:pt x="7898" y="4501"/>
                    <a:pt x="7898" y="3659"/>
                  </a:cubicBezTo>
                  <a:cubicBezTo>
                    <a:pt x="7898" y="3592"/>
                    <a:pt x="7892" y="3528"/>
                    <a:pt x="7886" y="3461"/>
                  </a:cubicBezTo>
                  <a:cubicBezTo>
                    <a:pt x="7729" y="3582"/>
                    <a:pt x="7533" y="3659"/>
                    <a:pt x="7319" y="3659"/>
                  </a:cubicBezTo>
                  <a:cubicBezTo>
                    <a:pt x="6813" y="3659"/>
                    <a:pt x="6403" y="3249"/>
                    <a:pt x="6403" y="2744"/>
                  </a:cubicBezTo>
                  <a:close/>
                  <a:moveTo>
                    <a:pt x="6403" y="2744"/>
                  </a:moveTo>
                  <a:close/>
                </a:path>
              </a:pathLst>
            </a:custGeom>
            <a:solidFill>
              <a:srgbClr val="A63636"/>
            </a:solidFill>
            <a:ln>
              <a:noFill/>
            </a:ln>
          </p:spPr>
        </p:sp>
        <p:sp>
          <p:nvSpPr>
            <p:cNvPr id="25" name="文本框 24"/>
            <p:cNvSpPr txBox="1"/>
            <p:nvPr/>
          </p:nvSpPr>
          <p:spPr>
            <a:xfrm>
              <a:off x="3019316" y="2161339"/>
              <a:ext cx="1469572" cy="400110"/>
            </a:xfrm>
            <a:prstGeom prst="rect">
              <a:avLst/>
            </a:prstGeom>
            <a:noFill/>
          </p:spPr>
          <p:txBody>
            <a:bodyPr wrap="square" rtlCol="0">
              <a:spAutoFit/>
            </a:bodyPr>
            <a:lstStyle/>
            <a:p>
              <a:pPr algn="ctr"/>
              <a:r>
                <a:rPr lang="zh-CN" altLang="en-US" sz="2000" b="1" dirty="0">
                  <a:solidFill>
                    <a:srgbClr val="A63636"/>
                  </a:solidFill>
                  <a:latin typeface="微软雅黑" panose="020B0503020204020204" pitchFamily="34" charset="-122"/>
                  <a:ea typeface="微软雅黑" panose="020B0503020204020204" pitchFamily="34" charset="-122"/>
                </a:rPr>
                <a:t>清晰本底</a:t>
              </a:r>
              <a:endParaRPr lang="zh-CN" altLang="en-US" sz="2000" b="1" dirty="0">
                <a:solidFill>
                  <a:srgbClr val="A63636"/>
                </a:solidFill>
                <a:latin typeface="微软雅黑" panose="020B0503020204020204" pitchFamily="34" charset="-122"/>
                <a:ea typeface="微软雅黑" panose="020B0503020204020204" pitchFamily="34" charset="-122"/>
              </a:endParaRPr>
            </a:p>
          </p:txBody>
        </p:sp>
        <p:sp>
          <p:nvSpPr>
            <p:cNvPr id="53" name="矩形 52"/>
            <p:cNvSpPr/>
            <p:nvPr/>
          </p:nvSpPr>
          <p:spPr>
            <a:xfrm>
              <a:off x="2036989" y="2759564"/>
              <a:ext cx="612000"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4" name="矩形 53"/>
            <p:cNvSpPr/>
            <p:nvPr/>
          </p:nvSpPr>
          <p:spPr>
            <a:xfrm>
              <a:off x="2711687" y="2759564"/>
              <a:ext cx="2084831"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50000"/>
                </a:lnSpc>
              </a:pPr>
              <a:endParaRPr lang="en-US" altLang="zh-CN" b="1" dirty="0">
                <a:solidFill>
                  <a:srgbClr val="C00000"/>
                </a:solidFill>
                <a:latin typeface="黑体" panose="02010609060101010101" pitchFamily="49" charset="-122"/>
                <a:ea typeface="黑体" panose="02010609060101010101" pitchFamily="49" charset="-122"/>
              </a:endParaRPr>
            </a:p>
          </p:txBody>
        </p:sp>
        <p:sp>
          <p:nvSpPr>
            <p:cNvPr id="55" name="iconfont-1187-868526"/>
            <p:cNvSpPr>
              <a:spLocks noChangeAspect="1"/>
            </p:cNvSpPr>
            <p:nvPr/>
          </p:nvSpPr>
          <p:spPr bwMode="auto">
            <a:xfrm>
              <a:off x="2163799" y="2847929"/>
              <a:ext cx="358381" cy="435270"/>
            </a:xfrm>
            <a:custGeom>
              <a:avLst/>
              <a:gdLst>
                <a:gd name="T0" fmla="*/ 264 w 1563"/>
                <a:gd name="T1" fmla="*/ 175 h 1901"/>
                <a:gd name="T2" fmla="*/ 187 w 1563"/>
                <a:gd name="T3" fmla="*/ 225 h 1901"/>
                <a:gd name="T4" fmla="*/ 0 w 1563"/>
                <a:gd name="T5" fmla="*/ 1901 h 1901"/>
                <a:gd name="T6" fmla="*/ 1112 w 1563"/>
                <a:gd name="T7" fmla="*/ 1856 h 1901"/>
                <a:gd name="T8" fmla="*/ 1299 w 1563"/>
                <a:gd name="T9" fmla="*/ 1726 h 1901"/>
                <a:gd name="T10" fmla="*/ 1375 w 1563"/>
                <a:gd name="T11" fmla="*/ 1676 h 1901"/>
                <a:gd name="T12" fmla="*/ 1522 w 1563"/>
                <a:gd name="T13" fmla="*/ 1501 h 1901"/>
                <a:gd name="T14" fmla="*/ 1563 w 1563"/>
                <a:gd name="T15" fmla="*/ 0 h 1901"/>
                <a:gd name="T16" fmla="*/ 854 w 1563"/>
                <a:gd name="T17" fmla="*/ 1290 h 1901"/>
                <a:gd name="T18" fmla="*/ 670 w 1563"/>
                <a:gd name="T19" fmla="*/ 1474 h 1901"/>
                <a:gd name="T20" fmla="*/ 440 w 1563"/>
                <a:gd name="T21" fmla="*/ 1290 h 1901"/>
                <a:gd name="T22" fmla="*/ 257 w 1563"/>
                <a:gd name="T23" fmla="*/ 1060 h 1901"/>
                <a:gd name="T24" fmla="*/ 440 w 1563"/>
                <a:gd name="T25" fmla="*/ 876 h 1901"/>
                <a:gd name="T26" fmla="*/ 670 w 1563"/>
                <a:gd name="T27" fmla="*/ 1060 h 1901"/>
                <a:gd name="T28" fmla="*/ 854 w 1563"/>
                <a:gd name="T29" fmla="*/ 1290 h 1901"/>
                <a:gd name="T30" fmla="*/ 1249 w 1563"/>
                <a:gd name="T31" fmla="*/ 1475 h 1901"/>
                <a:gd name="T32" fmla="*/ 1249 w 1563"/>
                <a:gd name="T33" fmla="*/ 1501 h 1901"/>
                <a:gd name="T34" fmla="*/ 1249 w 1563"/>
                <a:gd name="T35" fmla="*/ 1663 h 1901"/>
                <a:gd name="T36" fmla="*/ 1249 w 1563"/>
                <a:gd name="T37" fmla="*/ 1676 h 1901"/>
                <a:gd name="T38" fmla="*/ 1248 w 1563"/>
                <a:gd name="T39" fmla="*/ 1700 h 1901"/>
                <a:gd name="T40" fmla="*/ 1112 w 1563"/>
                <a:gd name="T41" fmla="*/ 1821 h 1901"/>
                <a:gd name="T42" fmla="*/ 1112 w 1563"/>
                <a:gd name="T43" fmla="*/ 1700 h 1901"/>
                <a:gd name="T44" fmla="*/ 1112 w 1563"/>
                <a:gd name="T45" fmla="*/ 1669 h 1901"/>
                <a:gd name="T46" fmla="*/ 1112 w 1563"/>
                <a:gd name="T47" fmla="*/ 1501 h 1901"/>
                <a:gd name="T48" fmla="*/ 1112 w 1563"/>
                <a:gd name="T49" fmla="*/ 1317 h 1901"/>
                <a:gd name="T50" fmla="*/ 1112 w 1563"/>
                <a:gd name="T51" fmla="*/ 1271 h 1901"/>
                <a:gd name="T52" fmla="*/ 504 w 1563"/>
                <a:gd name="T53" fmla="*/ 400 h 1901"/>
                <a:gd name="T54" fmla="*/ 477 w 1563"/>
                <a:gd name="T55" fmla="*/ 400 h 1901"/>
                <a:gd name="T56" fmla="*/ 451 w 1563"/>
                <a:gd name="T57" fmla="*/ 400 h 1901"/>
                <a:gd name="T58" fmla="*/ 270 w 1563"/>
                <a:gd name="T59" fmla="*/ 400 h 1901"/>
                <a:gd name="T60" fmla="*/ 214 w 1563"/>
                <a:gd name="T61" fmla="*/ 400 h 1901"/>
                <a:gd name="T62" fmla="*/ 89 w 1563"/>
                <a:gd name="T63" fmla="*/ 400 h 1901"/>
                <a:gd name="T64" fmla="*/ 103 w 1563"/>
                <a:gd name="T65" fmla="*/ 386 h 1901"/>
                <a:gd name="T66" fmla="*/ 180 w 1563"/>
                <a:gd name="T67" fmla="*/ 310 h 1901"/>
                <a:gd name="T68" fmla="*/ 206 w 1563"/>
                <a:gd name="T69" fmla="*/ 285 h 1901"/>
                <a:gd name="T70" fmla="*/ 214 w 1563"/>
                <a:gd name="T71" fmla="*/ 277 h 1901"/>
                <a:gd name="T72" fmla="*/ 270 w 1563"/>
                <a:gd name="T73" fmla="*/ 277 h 1901"/>
                <a:gd name="T74" fmla="*/ 387 w 1563"/>
                <a:gd name="T75" fmla="*/ 277 h 1901"/>
                <a:gd name="T76" fmla="*/ 419 w 1563"/>
                <a:gd name="T77" fmla="*/ 277 h 1901"/>
                <a:gd name="T78" fmla="*/ 478 w 1563"/>
                <a:gd name="T79" fmla="*/ 277 h 1901"/>
                <a:gd name="T80" fmla="*/ 1249 w 1563"/>
                <a:gd name="T81" fmla="*/ 1468 h 1901"/>
                <a:gd name="T82" fmla="*/ 1513 w 1563"/>
                <a:gd name="T83" fmla="*/ 1473 h 1901"/>
                <a:gd name="T84" fmla="*/ 1482 w 1563"/>
                <a:gd name="T85" fmla="*/ 1501 h 1901"/>
                <a:gd name="T86" fmla="*/ 1375 w 1563"/>
                <a:gd name="T87" fmla="*/ 1501 h 1901"/>
                <a:gd name="T88" fmla="*/ 1375 w 1563"/>
                <a:gd name="T89" fmla="*/ 175 h 1901"/>
                <a:gd name="T90" fmla="*/ 451 w 1563"/>
                <a:gd name="T91" fmla="*/ 175 h 1901"/>
                <a:gd name="T92" fmla="*/ 360 w 1563"/>
                <a:gd name="T93" fmla="*/ 168 h 1901"/>
                <a:gd name="T94" fmla="*/ 438 w 1563"/>
                <a:gd name="T95" fmla="*/ 92 h 1901"/>
                <a:gd name="T96" fmla="*/ 451 w 1563"/>
                <a:gd name="T97" fmla="*/ 79 h 1901"/>
                <a:gd name="T98" fmla="*/ 477 w 1563"/>
                <a:gd name="T99" fmla="*/ 60 h 1901"/>
                <a:gd name="T100" fmla="*/ 478 w 1563"/>
                <a:gd name="T101" fmla="*/ 52 h 1901"/>
                <a:gd name="T102" fmla="*/ 1513 w 1563"/>
                <a:gd name="T103" fmla="*/ 1473 h 1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3" h="1901">
                  <a:moveTo>
                    <a:pt x="451" y="0"/>
                  </a:moveTo>
                  <a:lnTo>
                    <a:pt x="264" y="175"/>
                  </a:lnTo>
                  <a:lnTo>
                    <a:pt x="264" y="225"/>
                  </a:lnTo>
                  <a:lnTo>
                    <a:pt x="187" y="225"/>
                  </a:lnTo>
                  <a:lnTo>
                    <a:pt x="0" y="400"/>
                  </a:lnTo>
                  <a:lnTo>
                    <a:pt x="0" y="1901"/>
                  </a:lnTo>
                  <a:lnTo>
                    <a:pt x="1112" y="1901"/>
                  </a:lnTo>
                  <a:lnTo>
                    <a:pt x="1112" y="1856"/>
                  </a:lnTo>
                  <a:lnTo>
                    <a:pt x="1258" y="1726"/>
                  </a:lnTo>
                  <a:lnTo>
                    <a:pt x="1299" y="1726"/>
                  </a:lnTo>
                  <a:lnTo>
                    <a:pt x="1299" y="1676"/>
                  </a:lnTo>
                  <a:lnTo>
                    <a:pt x="1375" y="1676"/>
                  </a:lnTo>
                  <a:lnTo>
                    <a:pt x="1375" y="1631"/>
                  </a:lnTo>
                  <a:lnTo>
                    <a:pt x="1522" y="1501"/>
                  </a:lnTo>
                  <a:lnTo>
                    <a:pt x="1563" y="1501"/>
                  </a:lnTo>
                  <a:lnTo>
                    <a:pt x="1563" y="0"/>
                  </a:lnTo>
                  <a:lnTo>
                    <a:pt x="451" y="0"/>
                  </a:lnTo>
                  <a:close/>
                  <a:moveTo>
                    <a:pt x="854" y="1290"/>
                  </a:moveTo>
                  <a:lnTo>
                    <a:pt x="670" y="1290"/>
                  </a:lnTo>
                  <a:lnTo>
                    <a:pt x="670" y="1474"/>
                  </a:lnTo>
                  <a:lnTo>
                    <a:pt x="440" y="1474"/>
                  </a:lnTo>
                  <a:lnTo>
                    <a:pt x="440" y="1290"/>
                  </a:lnTo>
                  <a:lnTo>
                    <a:pt x="257" y="1290"/>
                  </a:lnTo>
                  <a:lnTo>
                    <a:pt x="257" y="1060"/>
                  </a:lnTo>
                  <a:lnTo>
                    <a:pt x="440" y="1060"/>
                  </a:lnTo>
                  <a:lnTo>
                    <a:pt x="440" y="876"/>
                  </a:lnTo>
                  <a:lnTo>
                    <a:pt x="670" y="876"/>
                  </a:lnTo>
                  <a:lnTo>
                    <a:pt x="670" y="1060"/>
                  </a:lnTo>
                  <a:lnTo>
                    <a:pt x="854" y="1060"/>
                  </a:lnTo>
                  <a:lnTo>
                    <a:pt x="854" y="1290"/>
                  </a:lnTo>
                  <a:close/>
                  <a:moveTo>
                    <a:pt x="1249" y="1468"/>
                  </a:moveTo>
                  <a:lnTo>
                    <a:pt x="1249" y="1475"/>
                  </a:lnTo>
                  <a:lnTo>
                    <a:pt x="1249" y="1491"/>
                  </a:lnTo>
                  <a:lnTo>
                    <a:pt x="1249" y="1501"/>
                  </a:lnTo>
                  <a:lnTo>
                    <a:pt x="1249" y="1514"/>
                  </a:lnTo>
                  <a:lnTo>
                    <a:pt x="1249" y="1663"/>
                  </a:lnTo>
                  <a:lnTo>
                    <a:pt x="1249" y="1669"/>
                  </a:lnTo>
                  <a:lnTo>
                    <a:pt x="1249" y="1676"/>
                  </a:lnTo>
                  <a:lnTo>
                    <a:pt x="1249" y="1698"/>
                  </a:lnTo>
                  <a:lnTo>
                    <a:pt x="1248" y="1700"/>
                  </a:lnTo>
                  <a:lnTo>
                    <a:pt x="1218" y="1726"/>
                  </a:lnTo>
                  <a:lnTo>
                    <a:pt x="1112" y="1821"/>
                  </a:lnTo>
                  <a:lnTo>
                    <a:pt x="1112" y="1726"/>
                  </a:lnTo>
                  <a:lnTo>
                    <a:pt x="1112" y="1700"/>
                  </a:lnTo>
                  <a:lnTo>
                    <a:pt x="1112" y="1676"/>
                  </a:lnTo>
                  <a:lnTo>
                    <a:pt x="1112" y="1669"/>
                  </a:lnTo>
                  <a:lnTo>
                    <a:pt x="1112" y="1663"/>
                  </a:lnTo>
                  <a:lnTo>
                    <a:pt x="1112" y="1501"/>
                  </a:lnTo>
                  <a:lnTo>
                    <a:pt x="1112" y="1475"/>
                  </a:lnTo>
                  <a:lnTo>
                    <a:pt x="1112" y="1317"/>
                  </a:lnTo>
                  <a:lnTo>
                    <a:pt x="1112" y="1294"/>
                  </a:lnTo>
                  <a:lnTo>
                    <a:pt x="1112" y="1271"/>
                  </a:lnTo>
                  <a:lnTo>
                    <a:pt x="1112" y="400"/>
                  </a:lnTo>
                  <a:lnTo>
                    <a:pt x="504" y="400"/>
                  </a:lnTo>
                  <a:lnTo>
                    <a:pt x="488" y="400"/>
                  </a:lnTo>
                  <a:lnTo>
                    <a:pt x="477" y="400"/>
                  </a:lnTo>
                  <a:lnTo>
                    <a:pt x="472" y="400"/>
                  </a:lnTo>
                  <a:lnTo>
                    <a:pt x="451" y="400"/>
                  </a:lnTo>
                  <a:lnTo>
                    <a:pt x="277" y="400"/>
                  </a:lnTo>
                  <a:lnTo>
                    <a:pt x="270" y="400"/>
                  </a:lnTo>
                  <a:lnTo>
                    <a:pt x="264" y="400"/>
                  </a:lnTo>
                  <a:lnTo>
                    <a:pt x="214" y="400"/>
                  </a:lnTo>
                  <a:lnTo>
                    <a:pt x="187" y="400"/>
                  </a:lnTo>
                  <a:lnTo>
                    <a:pt x="89" y="400"/>
                  </a:lnTo>
                  <a:lnTo>
                    <a:pt x="96" y="393"/>
                  </a:lnTo>
                  <a:lnTo>
                    <a:pt x="103" y="386"/>
                  </a:lnTo>
                  <a:lnTo>
                    <a:pt x="174" y="316"/>
                  </a:lnTo>
                  <a:lnTo>
                    <a:pt x="180" y="310"/>
                  </a:lnTo>
                  <a:lnTo>
                    <a:pt x="187" y="303"/>
                  </a:lnTo>
                  <a:lnTo>
                    <a:pt x="206" y="285"/>
                  </a:lnTo>
                  <a:lnTo>
                    <a:pt x="214" y="277"/>
                  </a:lnTo>
                  <a:lnTo>
                    <a:pt x="214" y="277"/>
                  </a:lnTo>
                  <a:lnTo>
                    <a:pt x="264" y="277"/>
                  </a:lnTo>
                  <a:lnTo>
                    <a:pt x="270" y="277"/>
                  </a:lnTo>
                  <a:lnTo>
                    <a:pt x="277" y="277"/>
                  </a:lnTo>
                  <a:lnTo>
                    <a:pt x="387" y="277"/>
                  </a:lnTo>
                  <a:lnTo>
                    <a:pt x="403" y="277"/>
                  </a:lnTo>
                  <a:lnTo>
                    <a:pt x="419" y="277"/>
                  </a:lnTo>
                  <a:lnTo>
                    <a:pt x="451" y="277"/>
                  </a:lnTo>
                  <a:lnTo>
                    <a:pt x="478" y="277"/>
                  </a:lnTo>
                  <a:lnTo>
                    <a:pt x="1249" y="277"/>
                  </a:lnTo>
                  <a:lnTo>
                    <a:pt x="1249" y="1468"/>
                  </a:lnTo>
                  <a:lnTo>
                    <a:pt x="1249" y="1468"/>
                  </a:lnTo>
                  <a:close/>
                  <a:moveTo>
                    <a:pt x="1513" y="1473"/>
                  </a:moveTo>
                  <a:lnTo>
                    <a:pt x="1512" y="1475"/>
                  </a:lnTo>
                  <a:lnTo>
                    <a:pt x="1482" y="1501"/>
                  </a:lnTo>
                  <a:lnTo>
                    <a:pt x="1375" y="1596"/>
                  </a:lnTo>
                  <a:lnTo>
                    <a:pt x="1375" y="1501"/>
                  </a:lnTo>
                  <a:lnTo>
                    <a:pt x="1375" y="1475"/>
                  </a:lnTo>
                  <a:lnTo>
                    <a:pt x="1375" y="175"/>
                  </a:lnTo>
                  <a:lnTo>
                    <a:pt x="477" y="175"/>
                  </a:lnTo>
                  <a:lnTo>
                    <a:pt x="451" y="175"/>
                  </a:lnTo>
                  <a:lnTo>
                    <a:pt x="353" y="175"/>
                  </a:lnTo>
                  <a:lnTo>
                    <a:pt x="360" y="168"/>
                  </a:lnTo>
                  <a:lnTo>
                    <a:pt x="366" y="161"/>
                  </a:lnTo>
                  <a:lnTo>
                    <a:pt x="438" y="92"/>
                  </a:lnTo>
                  <a:lnTo>
                    <a:pt x="444" y="85"/>
                  </a:lnTo>
                  <a:lnTo>
                    <a:pt x="451" y="79"/>
                  </a:lnTo>
                  <a:lnTo>
                    <a:pt x="470" y="60"/>
                  </a:lnTo>
                  <a:lnTo>
                    <a:pt x="477" y="60"/>
                  </a:lnTo>
                  <a:lnTo>
                    <a:pt x="477" y="53"/>
                  </a:lnTo>
                  <a:lnTo>
                    <a:pt x="478" y="52"/>
                  </a:lnTo>
                  <a:lnTo>
                    <a:pt x="1513" y="52"/>
                  </a:lnTo>
                  <a:lnTo>
                    <a:pt x="1513" y="1473"/>
                  </a:lnTo>
                  <a:lnTo>
                    <a:pt x="1513" y="1473"/>
                  </a:lnTo>
                  <a:close/>
                </a:path>
              </a:pathLst>
            </a:custGeom>
            <a:solidFill>
              <a:srgbClr val="A63636"/>
            </a:solidFill>
            <a:ln>
              <a:solidFill>
                <a:srgbClr val="A63636"/>
              </a:solid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56" name="文本框 30"/>
            <p:cNvSpPr txBox="1"/>
            <p:nvPr/>
          </p:nvSpPr>
          <p:spPr>
            <a:xfrm>
              <a:off x="3019316" y="2865509"/>
              <a:ext cx="1469572"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rgbClr val="A63636"/>
                  </a:solidFill>
                  <a:latin typeface="微软雅黑" panose="020B0503020204020204" pitchFamily="34" charset="-122"/>
                  <a:ea typeface="微软雅黑" panose="020B0503020204020204" pitchFamily="34" charset="-122"/>
                </a:rPr>
                <a:t>医教结合</a:t>
              </a:r>
              <a:endParaRPr lang="zh-CN" altLang="en-US" sz="2000" b="1" dirty="0">
                <a:solidFill>
                  <a:srgbClr val="A63636"/>
                </a:solidFill>
                <a:latin typeface="微软雅黑" panose="020B0503020204020204" pitchFamily="34" charset="-122"/>
                <a:ea typeface="微软雅黑" panose="020B0503020204020204" pitchFamily="34" charset="-122"/>
              </a:endParaRPr>
            </a:p>
          </p:txBody>
        </p:sp>
        <p:sp>
          <p:nvSpPr>
            <p:cNvPr id="63" name="矩形 62"/>
            <p:cNvSpPr/>
            <p:nvPr/>
          </p:nvSpPr>
          <p:spPr>
            <a:xfrm>
              <a:off x="2036989" y="3463734"/>
              <a:ext cx="612000"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4" name="矩形 63"/>
            <p:cNvSpPr/>
            <p:nvPr/>
          </p:nvSpPr>
          <p:spPr>
            <a:xfrm>
              <a:off x="2711687" y="3463734"/>
              <a:ext cx="2084831"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50000"/>
                </a:lnSpc>
              </a:pPr>
              <a:endParaRPr lang="en-US" altLang="zh-CN" b="1" dirty="0">
                <a:solidFill>
                  <a:srgbClr val="C00000"/>
                </a:solidFill>
                <a:latin typeface="黑体" panose="02010609060101010101" pitchFamily="49" charset="-122"/>
                <a:ea typeface="黑体" panose="02010609060101010101" pitchFamily="49" charset="-122"/>
              </a:endParaRPr>
            </a:p>
          </p:txBody>
        </p:sp>
        <p:sp>
          <p:nvSpPr>
            <p:cNvPr id="65" name="iconfont-1187-868526"/>
            <p:cNvSpPr>
              <a:spLocks noChangeAspect="1"/>
            </p:cNvSpPr>
            <p:nvPr/>
          </p:nvSpPr>
          <p:spPr bwMode="auto">
            <a:xfrm>
              <a:off x="2147747" y="3615425"/>
              <a:ext cx="383182" cy="315692"/>
            </a:xfrm>
            <a:custGeom>
              <a:avLst/>
              <a:gdLst>
                <a:gd name="T0" fmla="*/ 5408 w 6606"/>
                <a:gd name="T1" fmla="*/ 0 h 5451"/>
                <a:gd name="T2" fmla="*/ 2352 w 6606"/>
                <a:gd name="T3" fmla="*/ 3056 h 5451"/>
                <a:gd name="T4" fmla="*/ 1198 w 6606"/>
                <a:gd name="T5" fmla="*/ 1901 h 5451"/>
                <a:gd name="T6" fmla="*/ 0 w 6606"/>
                <a:gd name="T7" fmla="*/ 3099 h 5451"/>
                <a:gd name="T8" fmla="*/ 1155 w 6606"/>
                <a:gd name="T9" fmla="*/ 4254 h 5451"/>
                <a:gd name="T10" fmla="*/ 2352 w 6606"/>
                <a:gd name="T11" fmla="*/ 5451 h 5451"/>
                <a:gd name="T12" fmla="*/ 3550 w 6606"/>
                <a:gd name="T13" fmla="*/ 4254 h 5451"/>
                <a:gd name="T14" fmla="*/ 6606 w 6606"/>
                <a:gd name="T15" fmla="*/ 1198 h 5451"/>
                <a:gd name="T16" fmla="*/ 5408 w 6606"/>
                <a:gd name="T17" fmla="*/ 0 h 5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06" h="5451">
                  <a:moveTo>
                    <a:pt x="5408" y="0"/>
                  </a:moveTo>
                  <a:lnTo>
                    <a:pt x="2352" y="3056"/>
                  </a:lnTo>
                  <a:lnTo>
                    <a:pt x="1198" y="1901"/>
                  </a:lnTo>
                  <a:lnTo>
                    <a:pt x="0" y="3099"/>
                  </a:lnTo>
                  <a:lnTo>
                    <a:pt x="1155" y="4254"/>
                  </a:lnTo>
                  <a:lnTo>
                    <a:pt x="2352" y="5451"/>
                  </a:lnTo>
                  <a:lnTo>
                    <a:pt x="3550" y="4254"/>
                  </a:lnTo>
                  <a:lnTo>
                    <a:pt x="6606" y="1198"/>
                  </a:lnTo>
                  <a:lnTo>
                    <a:pt x="5408" y="0"/>
                  </a:lnTo>
                  <a:close/>
                </a:path>
              </a:pathLst>
            </a:custGeom>
            <a:solidFill>
              <a:srgbClr val="A63636"/>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66" name="文本框 35"/>
            <p:cNvSpPr txBox="1"/>
            <p:nvPr/>
          </p:nvSpPr>
          <p:spPr>
            <a:xfrm>
              <a:off x="3019316" y="3569679"/>
              <a:ext cx="1469572"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rgbClr val="A63636"/>
                  </a:solidFill>
                  <a:latin typeface="微软雅黑" panose="020B0503020204020204" pitchFamily="34" charset="-122"/>
                  <a:ea typeface="微软雅黑" panose="020B0503020204020204" pitchFamily="34" charset="-122"/>
                </a:rPr>
                <a:t>一增一减</a:t>
              </a:r>
              <a:endParaRPr lang="zh-CN" altLang="en-US" sz="2000" b="1" dirty="0">
                <a:solidFill>
                  <a:srgbClr val="A63636"/>
                </a:solidFill>
                <a:latin typeface="微软雅黑" panose="020B0503020204020204" pitchFamily="34" charset="-122"/>
                <a:ea typeface="微软雅黑" panose="020B0503020204020204" pitchFamily="34" charset="-122"/>
              </a:endParaRPr>
            </a:p>
          </p:txBody>
        </p:sp>
        <p:sp>
          <p:nvSpPr>
            <p:cNvPr id="73" name="矩形 72"/>
            <p:cNvSpPr/>
            <p:nvPr/>
          </p:nvSpPr>
          <p:spPr>
            <a:xfrm>
              <a:off x="2036989" y="4167904"/>
              <a:ext cx="612000"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4" name="矩形 73"/>
            <p:cNvSpPr/>
            <p:nvPr/>
          </p:nvSpPr>
          <p:spPr>
            <a:xfrm>
              <a:off x="2711687" y="4167904"/>
              <a:ext cx="2084831"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50000"/>
                </a:lnSpc>
              </a:pPr>
              <a:endParaRPr lang="en-US" altLang="zh-CN" b="1" dirty="0">
                <a:solidFill>
                  <a:srgbClr val="C00000"/>
                </a:solidFill>
                <a:latin typeface="黑体" panose="02010609060101010101" pitchFamily="49" charset="-122"/>
                <a:ea typeface="黑体" panose="02010609060101010101" pitchFamily="49" charset="-122"/>
              </a:endParaRPr>
            </a:p>
          </p:txBody>
        </p:sp>
        <p:sp>
          <p:nvSpPr>
            <p:cNvPr id="75" name="iconfont-1187-868526"/>
            <p:cNvSpPr>
              <a:spLocks noChangeAspect="1"/>
            </p:cNvSpPr>
            <p:nvPr/>
          </p:nvSpPr>
          <p:spPr bwMode="auto">
            <a:xfrm>
              <a:off x="2159577" y="4245716"/>
              <a:ext cx="366825" cy="456376"/>
            </a:xfrm>
            <a:custGeom>
              <a:avLst/>
              <a:gdLst>
                <a:gd name="T0" fmla="*/ 7467 w 8594"/>
                <a:gd name="T1" fmla="*/ 3954 h 10690"/>
                <a:gd name="T2" fmla="*/ 4644 w 8594"/>
                <a:gd name="T3" fmla="*/ 6777 h 10690"/>
                <a:gd name="T4" fmla="*/ 3890 w 8594"/>
                <a:gd name="T5" fmla="*/ 6777 h 10690"/>
                <a:gd name="T6" fmla="*/ 2290 w 8594"/>
                <a:gd name="T7" fmla="*/ 5177 h 10690"/>
                <a:gd name="T8" fmla="*/ 2296 w 8594"/>
                <a:gd name="T9" fmla="*/ 4429 h 10690"/>
                <a:gd name="T10" fmla="*/ 3044 w 8594"/>
                <a:gd name="T11" fmla="*/ 4423 h 10690"/>
                <a:gd name="T12" fmla="*/ 4267 w 8594"/>
                <a:gd name="T13" fmla="*/ 5646 h 10690"/>
                <a:gd name="T14" fmla="*/ 7623 w 8594"/>
                <a:gd name="T15" fmla="*/ 2289 h 10690"/>
                <a:gd name="T16" fmla="*/ 8534 w 8594"/>
                <a:gd name="T17" fmla="*/ 2666 h 10690"/>
                <a:gd name="T18" fmla="*/ 8534 w 8594"/>
                <a:gd name="T19" fmla="*/ 6762 h 10690"/>
                <a:gd name="T20" fmla="*/ 7190 w 8594"/>
                <a:gd name="T21" fmla="*/ 9076 h 10690"/>
                <a:gd name="T22" fmla="*/ 4532 w 8594"/>
                <a:gd name="T23" fmla="*/ 10596 h 10690"/>
                <a:gd name="T24" fmla="*/ 4002 w 8594"/>
                <a:gd name="T25" fmla="*/ 10596 h 10690"/>
                <a:gd name="T26" fmla="*/ 1344 w 8594"/>
                <a:gd name="T27" fmla="*/ 9076 h 10690"/>
                <a:gd name="T28" fmla="*/ 0 w 8594"/>
                <a:gd name="T29" fmla="*/ 6762 h 10690"/>
                <a:gd name="T30" fmla="*/ 0 w 8594"/>
                <a:gd name="T31" fmla="*/ 1066 h 10690"/>
                <a:gd name="T32" fmla="*/ 387 w 8594"/>
                <a:gd name="T33" fmla="*/ 553 h 10690"/>
                <a:gd name="T34" fmla="*/ 4267 w 8594"/>
                <a:gd name="T35" fmla="*/ 0 h 10690"/>
                <a:gd name="T36" fmla="*/ 8147 w 8594"/>
                <a:gd name="T37" fmla="*/ 553 h 10690"/>
                <a:gd name="T38" fmla="*/ 8513 w 8594"/>
                <a:gd name="T39" fmla="*/ 1213 h 10690"/>
                <a:gd name="T40" fmla="*/ 7854 w 8594"/>
                <a:gd name="T41" fmla="*/ 1579 h 10690"/>
                <a:gd name="T42" fmla="*/ 4267 w 8594"/>
                <a:gd name="T43" fmla="*/ 1066 h 10690"/>
                <a:gd name="T44" fmla="*/ 1067 w 8594"/>
                <a:gd name="T45" fmla="*/ 1474 h 10690"/>
                <a:gd name="T46" fmla="*/ 1067 w 8594"/>
                <a:gd name="T47" fmla="*/ 6762 h 10690"/>
                <a:gd name="T48" fmla="*/ 1873 w 8594"/>
                <a:gd name="T49" fmla="*/ 8151 h 10690"/>
                <a:gd name="T50" fmla="*/ 4267 w 8594"/>
                <a:gd name="T51" fmla="*/ 9519 h 10690"/>
                <a:gd name="T52" fmla="*/ 6661 w 8594"/>
                <a:gd name="T53" fmla="*/ 8151 h 10690"/>
                <a:gd name="T54" fmla="*/ 7467 w 8594"/>
                <a:gd name="T55" fmla="*/ 6762 h 10690"/>
                <a:gd name="T56" fmla="*/ 7467 w 8594"/>
                <a:gd name="T57" fmla="*/ 3954 h 10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94" h="10690">
                  <a:moveTo>
                    <a:pt x="7467" y="3954"/>
                  </a:moveTo>
                  <a:lnTo>
                    <a:pt x="4644" y="6777"/>
                  </a:lnTo>
                  <a:cubicBezTo>
                    <a:pt x="4436" y="6985"/>
                    <a:pt x="4098" y="6985"/>
                    <a:pt x="3890" y="6777"/>
                  </a:cubicBezTo>
                  <a:lnTo>
                    <a:pt x="2290" y="5177"/>
                  </a:lnTo>
                  <a:cubicBezTo>
                    <a:pt x="2088" y="4967"/>
                    <a:pt x="2091" y="4635"/>
                    <a:pt x="2296" y="4429"/>
                  </a:cubicBezTo>
                  <a:cubicBezTo>
                    <a:pt x="2502" y="4223"/>
                    <a:pt x="2835" y="4220"/>
                    <a:pt x="3044" y="4423"/>
                  </a:cubicBezTo>
                  <a:lnTo>
                    <a:pt x="4267" y="5646"/>
                  </a:lnTo>
                  <a:lnTo>
                    <a:pt x="7623" y="2289"/>
                  </a:lnTo>
                  <a:cubicBezTo>
                    <a:pt x="7959" y="1953"/>
                    <a:pt x="8534" y="2191"/>
                    <a:pt x="8534" y="2666"/>
                  </a:cubicBezTo>
                  <a:lnTo>
                    <a:pt x="8534" y="6762"/>
                  </a:lnTo>
                  <a:cubicBezTo>
                    <a:pt x="8533" y="7719"/>
                    <a:pt x="8020" y="8602"/>
                    <a:pt x="7190" y="9076"/>
                  </a:cubicBezTo>
                  <a:lnTo>
                    <a:pt x="4532" y="10596"/>
                  </a:lnTo>
                  <a:cubicBezTo>
                    <a:pt x="4368" y="10690"/>
                    <a:pt x="4166" y="10690"/>
                    <a:pt x="4002" y="10596"/>
                  </a:cubicBezTo>
                  <a:lnTo>
                    <a:pt x="1344" y="9076"/>
                  </a:lnTo>
                  <a:cubicBezTo>
                    <a:pt x="513" y="8602"/>
                    <a:pt x="1" y="7719"/>
                    <a:pt x="0" y="6762"/>
                  </a:cubicBezTo>
                  <a:lnTo>
                    <a:pt x="0" y="1066"/>
                  </a:lnTo>
                  <a:cubicBezTo>
                    <a:pt x="0" y="828"/>
                    <a:pt x="158" y="619"/>
                    <a:pt x="387" y="553"/>
                  </a:cubicBezTo>
                  <a:cubicBezTo>
                    <a:pt x="1648" y="189"/>
                    <a:pt x="2954" y="2"/>
                    <a:pt x="4267" y="0"/>
                  </a:cubicBezTo>
                  <a:cubicBezTo>
                    <a:pt x="5561" y="0"/>
                    <a:pt x="6855" y="185"/>
                    <a:pt x="8147" y="553"/>
                  </a:cubicBezTo>
                  <a:cubicBezTo>
                    <a:pt x="8430" y="634"/>
                    <a:pt x="8594" y="930"/>
                    <a:pt x="8513" y="1213"/>
                  </a:cubicBezTo>
                  <a:cubicBezTo>
                    <a:pt x="8432" y="1496"/>
                    <a:pt x="8137" y="1660"/>
                    <a:pt x="7854" y="1579"/>
                  </a:cubicBezTo>
                  <a:cubicBezTo>
                    <a:pt x="6688" y="1242"/>
                    <a:pt x="5481" y="1069"/>
                    <a:pt x="4267" y="1066"/>
                  </a:cubicBezTo>
                  <a:cubicBezTo>
                    <a:pt x="3201" y="1066"/>
                    <a:pt x="2135" y="1202"/>
                    <a:pt x="1067" y="1474"/>
                  </a:cubicBezTo>
                  <a:lnTo>
                    <a:pt x="1067" y="6762"/>
                  </a:lnTo>
                  <a:cubicBezTo>
                    <a:pt x="1067" y="7336"/>
                    <a:pt x="1375" y="7866"/>
                    <a:pt x="1873" y="8151"/>
                  </a:cubicBezTo>
                  <a:lnTo>
                    <a:pt x="4267" y="9519"/>
                  </a:lnTo>
                  <a:lnTo>
                    <a:pt x="6661" y="8151"/>
                  </a:lnTo>
                  <a:cubicBezTo>
                    <a:pt x="7159" y="7866"/>
                    <a:pt x="7467" y="7336"/>
                    <a:pt x="7467" y="6762"/>
                  </a:cubicBezTo>
                  <a:lnTo>
                    <a:pt x="7467" y="3954"/>
                  </a:lnTo>
                  <a:close/>
                </a:path>
              </a:pathLst>
            </a:custGeom>
            <a:solidFill>
              <a:srgbClr val="A63636"/>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76" name="文本框 40"/>
            <p:cNvSpPr txBox="1"/>
            <p:nvPr/>
          </p:nvSpPr>
          <p:spPr>
            <a:xfrm>
              <a:off x="3019316" y="4273849"/>
              <a:ext cx="1469572"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rgbClr val="A63636"/>
                  </a:solidFill>
                  <a:latin typeface="微软雅黑" panose="020B0503020204020204" pitchFamily="34" charset="-122"/>
                  <a:ea typeface="微软雅黑" panose="020B0503020204020204" pitchFamily="34" charset="-122"/>
                </a:rPr>
                <a:t>综合防控</a:t>
              </a:r>
              <a:endParaRPr lang="zh-CN" altLang="en-US" sz="2000" b="1" dirty="0">
                <a:solidFill>
                  <a:srgbClr val="A63636"/>
                </a:solidFill>
                <a:latin typeface="微软雅黑" panose="020B0503020204020204" pitchFamily="34" charset="-122"/>
                <a:ea typeface="微软雅黑" panose="020B0503020204020204" pitchFamily="34" charset="-122"/>
              </a:endParaRPr>
            </a:p>
          </p:txBody>
        </p:sp>
        <p:sp>
          <p:nvSpPr>
            <p:cNvPr id="78" name="矩形 77"/>
            <p:cNvSpPr/>
            <p:nvPr/>
          </p:nvSpPr>
          <p:spPr>
            <a:xfrm>
              <a:off x="2036989" y="4872074"/>
              <a:ext cx="612000"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9" name="矩形 78"/>
            <p:cNvSpPr/>
            <p:nvPr/>
          </p:nvSpPr>
          <p:spPr>
            <a:xfrm>
              <a:off x="2711687" y="4872074"/>
              <a:ext cx="2084831"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50000"/>
                </a:lnSpc>
              </a:pPr>
              <a:endParaRPr lang="en-US" altLang="zh-CN" b="1" dirty="0">
                <a:solidFill>
                  <a:srgbClr val="C00000"/>
                </a:solidFill>
                <a:latin typeface="黑体" panose="02010609060101010101" pitchFamily="49" charset="-122"/>
                <a:ea typeface="黑体" panose="02010609060101010101" pitchFamily="49" charset="-122"/>
              </a:endParaRPr>
            </a:p>
          </p:txBody>
        </p:sp>
        <p:sp>
          <p:nvSpPr>
            <p:cNvPr id="80" name="iconfont-1187-868526"/>
            <p:cNvSpPr>
              <a:spLocks noChangeAspect="1"/>
            </p:cNvSpPr>
            <p:nvPr/>
          </p:nvSpPr>
          <p:spPr bwMode="auto">
            <a:xfrm>
              <a:off x="2144486" y="4984930"/>
              <a:ext cx="397007" cy="386288"/>
            </a:xfrm>
            <a:custGeom>
              <a:avLst/>
              <a:gdLst>
                <a:gd name="connsiteX0" fmla="*/ 273512 w 601147"/>
                <a:gd name="connsiteY0" fmla="*/ 584635 h 584917"/>
                <a:gd name="connsiteX1" fmla="*/ 273513 w 601147"/>
                <a:gd name="connsiteY1" fmla="*/ 584635 h 584917"/>
                <a:gd name="connsiteX2" fmla="*/ 273583 w 601147"/>
                <a:gd name="connsiteY2" fmla="*/ 584635 h 584917"/>
                <a:gd name="connsiteX3" fmla="*/ 273583 w 601147"/>
                <a:gd name="connsiteY3" fmla="*/ 584917 h 584917"/>
                <a:gd name="connsiteX4" fmla="*/ 273512 w 601147"/>
                <a:gd name="connsiteY4" fmla="*/ 584917 h 584917"/>
                <a:gd name="connsiteX5" fmla="*/ 509977 w 601147"/>
                <a:gd name="connsiteY5" fmla="*/ 386927 h 584917"/>
                <a:gd name="connsiteX6" fmla="*/ 441599 w 601147"/>
                <a:gd name="connsiteY6" fmla="*/ 411333 h 584917"/>
                <a:gd name="connsiteX7" fmla="*/ 441599 w 601147"/>
                <a:gd name="connsiteY7" fmla="*/ 471114 h 584917"/>
                <a:gd name="connsiteX8" fmla="*/ 509977 w 601147"/>
                <a:gd name="connsiteY8" fmla="*/ 558592 h 584917"/>
                <a:gd name="connsiteX9" fmla="*/ 509977 w 601147"/>
                <a:gd name="connsiteY9" fmla="*/ 356214 h 584917"/>
                <a:gd name="connsiteX10" fmla="*/ 601147 w 601147"/>
                <a:gd name="connsiteY10" fmla="*/ 385008 h 584917"/>
                <a:gd name="connsiteX11" fmla="*/ 601147 w 601147"/>
                <a:gd name="connsiteY11" fmla="*/ 471114 h 584917"/>
                <a:gd name="connsiteX12" fmla="*/ 509977 w 601147"/>
                <a:gd name="connsiteY12" fmla="*/ 584917 h 584917"/>
                <a:gd name="connsiteX13" fmla="*/ 418806 w 601147"/>
                <a:gd name="connsiteY13" fmla="*/ 471114 h 584917"/>
                <a:gd name="connsiteX14" fmla="*/ 418806 w 601147"/>
                <a:gd name="connsiteY14" fmla="*/ 385008 h 584917"/>
                <a:gd name="connsiteX15" fmla="*/ 509977 w 601147"/>
                <a:gd name="connsiteY15" fmla="*/ 356214 h 584917"/>
                <a:gd name="connsiteX16" fmla="*/ 273513 w 601147"/>
                <a:gd name="connsiteY16" fmla="*/ 0 h 584917"/>
                <a:gd name="connsiteX17" fmla="*/ 424549 w 601147"/>
                <a:gd name="connsiteY17" fmla="*/ 150820 h 584917"/>
                <a:gd name="connsiteX18" fmla="*/ 341067 w 601147"/>
                <a:gd name="connsiteY18" fmla="*/ 308771 h 584917"/>
                <a:gd name="connsiteX19" fmla="*/ 453383 w 601147"/>
                <a:gd name="connsiteY19" fmla="*/ 364163 h 584917"/>
                <a:gd name="connsiteX20" fmla="*/ 427570 w 601147"/>
                <a:gd name="connsiteY20" fmla="*/ 363889 h 584917"/>
                <a:gd name="connsiteX21" fmla="*/ 395989 w 601147"/>
                <a:gd name="connsiteY21" fmla="*/ 351000 h 584917"/>
                <a:gd name="connsiteX22" fmla="*/ 395989 w 601147"/>
                <a:gd name="connsiteY22" fmla="*/ 471108 h 584917"/>
                <a:gd name="connsiteX23" fmla="*/ 449264 w 601147"/>
                <a:gd name="connsiteY23" fmla="*/ 570376 h 584917"/>
                <a:gd name="connsiteX24" fmla="*/ 273513 w 601147"/>
                <a:gd name="connsiteY24" fmla="*/ 584635 h 584917"/>
                <a:gd name="connsiteX25" fmla="*/ 350129 w 601147"/>
                <a:gd name="connsiteY25" fmla="*/ 508402 h 584917"/>
                <a:gd name="connsiteX26" fmla="*/ 285595 w 601147"/>
                <a:gd name="connsiteY26" fmla="*/ 352646 h 584917"/>
                <a:gd name="connsiteX27" fmla="*/ 286419 w 601147"/>
                <a:gd name="connsiteY27" fmla="*/ 352646 h 584917"/>
                <a:gd name="connsiteX28" fmla="*/ 311409 w 601147"/>
                <a:gd name="connsiteY28" fmla="*/ 323853 h 584917"/>
                <a:gd name="connsiteX29" fmla="*/ 273513 w 601147"/>
                <a:gd name="connsiteY29" fmla="*/ 330708 h 584917"/>
                <a:gd name="connsiteX30" fmla="*/ 235616 w 601147"/>
                <a:gd name="connsiteY30" fmla="*/ 323853 h 584917"/>
                <a:gd name="connsiteX31" fmla="*/ 260880 w 601147"/>
                <a:gd name="connsiteY31" fmla="*/ 352646 h 584917"/>
                <a:gd name="connsiteX32" fmla="*/ 261430 w 601147"/>
                <a:gd name="connsiteY32" fmla="*/ 352646 h 584917"/>
                <a:gd name="connsiteX33" fmla="*/ 196896 w 601147"/>
                <a:gd name="connsiteY33" fmla="*/ 508402 h 584917"/>
                <a:gd name="connsiteX34" fmla="*/ 273513 w 601147"/>
                <a:gd name="connsiteY34" fmla="*/ 584635 h 584917"/>
                <a:gd name="connsiteX35" fmla="*/ 0 w 601147"/>
                <a:gd name="connsiteY35" fmla="*/ 517451 h 584917"/>
                <a:gd name="connsiteX36" fmla="*/ 205958 w 601147"/>
                <a:gd name="connsiteY36" fmla="*/ 308771 h 584917"/>
                <a:gd name="connsiteX37" fmla="*/ 122476 w 601147"/>
                <a:gd name="connsiteY37" fmla="*/ 150820 h 584917"/>
                <a:gd name="connsiteX38" fmla="*/ 273513 w 601147"/>
                <a:gd name="connsiteY38" fmla="*/ 0 h 58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1147" h="584917">
                  <a:moveTo>
                    <a:pt x="273512" y="584635"/>
                  </a:moveTo>
                  <a:lnTo>
                    <a:pt x="273513" y="584635"/>
                  </a:lnTo>
                  <a:lnTo>
                    <a:pt x="273583" y="584635"/>
                  </a:lnTo>
                  <a:lnTo>
                    <a:pt x="273583" y="584917"/>
                  </a:lnTo>
                  <a:lnTo>
                    <a:pt x="273512" y="584917"/>
                  </a:lnTo>
                  <a:close/>
                  <a:moveTo>
                    <a:pt x="509977" y="386927"/>
                  </a:moveTo>
                  <a:cubicBezTo>
                    <a:pt x="484163" y="406671"/>
                    <a:pt x="459448" y="411333"/>
                    <a:pt x="441599" y="411333"/>
                  </a:cubicBezTo>
                  <a:lnTo>
                    <a:pt x="441599" y="471114"/>
                  </a:lnTo>
                  <a:cubicBezTo>
                    <a:pt x="441599" y="509505"/>
                    <a:pt x="484438" y="543235"/>
                    <a:pt x="509977" y="558592"/>
                  </a:cubicBezTo>
                  <a:close/>
                  <a:moveTo>
                    <a:pt x="509977" y="356214"/>
                  </a:moveTo>
                  <a:cubicBezTo>
                    <a:pt x="555562" y="403929"/>
                    <a:pt x="601147" y="385008"/>
                    <a:pt x="601147" y="385008"/>
                  </a:cubicBezTo>
                  <a:lnTo>
                    <a:pt x="601147" y="471114"/>
                  </a:lnTo>
                  <a:cubicBezTo>
                    <a:pt x="601147" y="539396"/>
                    <a:pt x="509977" y="584917"/>
                    <a:pt x="509977" y="584917"/>
                  </a:cubicBezTo>
                  <a:cubicBezTo>
                    <a:pt x="509977" y="584917"/>
                    <a:pt x="418806" y="539396"/>
                    <a:pt x="418806" y="471114"/>
                  </a:cubicBezTo>
                  <a:lnTo>
                    <a:pt x="418806" y="385008"/>
                  </a:lnTo>
                  <a:cubicBezTo>
                    <a:pt x="418806" y="385008"/>
                    <a:pt x="464391" y="403929"/>
                    <a:pt x="509977" y="356214"/>
                  </a:cubicBezTo>
                  <a:close/>
                  <a:moveTo>
                    <a:pt x="273513" y="0"/>
                  </a:moveTo>
                  <a:cubicBezTo>
                    <a:pt x="356994" y="0"/>
                    <a:pt x="424549" y="67458"/>
                    <a:pt x="424549" y="150820"/>
                  </a:cubicBezTo>
                  <a:cubicBezTo>
                    <a:pt x="424549" y="210052"/>
                    <a:pt x="390497" y="275590"/>
                    <a:pt x="341067" y="308771"/>
                  </a:cubicBezTo>
                  <a:cubicBezTo>
                    <a:pt x="383357" y="319465"/>
                    <a:pt x="421528" y="339483"/>
                    <a:pt x="453383" y="364163"/>
                  </a:cubicBezTo>
                  <a:cubicBezTo>
                    <a:pt x="438280" y="367454"/>
                    <a:pt x="427570" y="363889"/>
                    <a:pt x="427570" y="363889"/>
                  </a:cubicBezTo>
                  <a:lnTo>
                    <a:pt x="395989" y="351000"/>
                  </a:lnTo>
                  <a:lnTo>
                    <a:pt x="395989" y="471108"/>
                  </a:lnTo>
                  <a:cubicBezTo>
                    <a:pt x="395989" y="513338"/>
                    <a:pt x="422901" y="547341"/>
                    <a:pt x="449264" y="570376"/>
                  </a:cubicBezTo>
                  <a:cubicBezTo>
                    <a:pt x="399559" y="579973"/>
                    <a:pt x="336673" y="584635"/>
                    <a:pt x="273513" y="584635"/>
                  </a:cubicBezTo>
                  <a:lnTo>
                    <a:pt x="350129" y="508402"/>
                  </a:lnTo>
                  <a:lnTo>
                    <a:pt x="285595" y="352646"/>
                  </a:lnTo>
                  <a:lnTo>
                    <a:pt x="286419" y="352646"/>
                  </a:lnTo>
                  <a:lnTo>
                    <a:pt x="311409" y="323853"/>
                  </a:lnTo>
                  <a:cubicBezTo>
                    <a:pt x="299326" y="328240"/>
                    <a:pt x="286694" y="330708"/>
                    <a:pt x="273513" y="330708"/>
                  </a:cubicBezTo>
                  <a:cubicBezTo>
                    <a:pt x="260331" y="330708"/>
                    <a:pt x="247699" y="328240"/>
                    <a:pt x="235616" y="323853"/>
                  </a:cubicBezTo>
                  <a:lnTo>
                    <a:pt x="260880" y="352646"/>
                  </a:lnTo>
                  <a:lnTo>
                    <a:pt x="261430" y="352646"/>
                  </a:lnTo>
                  <a:lnTo>
                    <a:pt x="196896" y="508402"/>
                  </a:lnTo>
                  <a:lnTo>
                    <a:pt x="273513" y="584635"/>
                  </a:lnTo>
                  <a:cubicBezTo>
                    <a:pt x="136756" y="584635"/>
                    <a:pt x="0" y="562423"/>
                    <a:pt x="0" y="517451"/>
                  </a:cubicBezTo>
                  <a:cubicBezTo>
                    <a:pt x="0" y="441218"/>
                    <a:pt x="87601" y="338661"/>
                    <a:pt x="205958" y="308771"/>
                  </a:cubicBezTo>
                  <a:cubicBezTo>
                    <a:pt x="156528" y="275590"/>
                    <a:pt x="122476" y="210052"/>
                    <a:pt x="122476" y="150820"/>
                  </a:cubicBezTo>
                  <a:cubicBezTo>
                    <a:pt x="122476" y="67458"/>
                    <a:pt x="190031" y="0"/>
                    <a:pt x="273513" y="0"/>
                  </a:cubicBezTo>
                  <a:close/>
                </a:path>
              </a:pathLst>
            </a:custGeom>
            <a:solidFill>
              <a:srgbClr val="A63636"/>
            </a:solidFill>
            <a:ln>
              <a:noFill/>
            </a:ln>
          </p:spPr>
          <p:txBody>
            <a:bodyPr/>
            <a:lstStyle/>
            <a:p>
              <a:endParaRPr lang="zh-CN" altLang="en-US"/>
            </a:p>
          </p:txBody>
        </p:sp>
        <p:sp>
          <p:nvSpPr>
            <p:cNvPr id="81" name="文本框 45"/>
            <p:cNvSpPr txBox="1"/>
            <p:nvPr/>
          </p:nvSpPr>
          <p:spPr>
            <a:xfrm>
              <a:off x="3019316" y="4978019"/>
              <a:ext cx="1469572"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rgbClr val="A63636"/>
                  </a:solidFill>
                  <a:latin typeface="微软雅黑" panose="020B0503020204020204" pitchFamily="34" charset="-122"/>
                  <a:ea typeface="微软雅黑" panose="020B0503020204020204" pitchFamily="34" charset="-122"/>
                </a:rPr>
                <a:t>全民动员</a:t>
              </a:r>
              <a:endParaRPr lang="zh-CN" altLang="en-US" sz="2000" b="1" dirty="0">
                <a:solidFill>
                  <a:srgbClr val="A63636"/>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顶角 1"/>
          <p:cNvSpPr/>
          <p:nvPr/>
        </p:nvSpPr>
        <p:spPr>
          <a:xfrm rot="16200000">
            <a:off x="1084580" y="13335"/>
            <a:ext cx="5259070" cy="6830695"/>
          </a:xfrm>
          <a:prstGeom prst="round2SameRect">
            <a:avLst>
              <a:gd name="adj1" fmla="val 2343"/>
              <a:gd name="adj2"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419735" y="383540"/>
            <a:ext cx="6596380" cy="584775"/>
          </a:xfrm>
          <a:prstGeom prst="rect">
            <a:avLst/>
          </a:prstGeom>
          <a:solidFill>
            <a:schemeClr val="bg1">
              <a:lumMod val="85000"/>
              <a:alpha val="55000"/>
            </a:schemeClr>
          </a:solidFill>
        </p:spPr>
        <p:txBody>
          <a:bodyPr wrap="square">
            <a:spAutoFit/>
          </a:bodyPr>
          <a:lstStyle/>
          <a:p>
            <a:pPr algn="ctr"/>
            <a:r>
              <a:rPr lang="zh-CN" altLang="en-US" sz="3200" b="1" dirty="0">
                <a:solidFill>
                  <a:srgbClr val="C00000"/>
                </a:solidFill>
                <a:effectLst>
                  <a:outerShdw blurRad="38100" dist="38100" dir="2700000" algn="tl">
                    <a:srgbClr val="000000">
                      <a:alpha val="43137"/>
                    </a:srgbClr>
                  </a:outerShdw>
                </a:effectLst>
                <a:ea typeface="迷你简特粗宋" panose="02010609010101010101" pitchFamily="49" charset="-122"/>
              </a:rPr>
              <a:t>近视是全球性问题</a:t>
            </a:r>
            <a:r>
              <a:rPr lang="zh-CN" altLang="en-US" sz="3200" b="1" dirty="0">
                <a:solidFill>
                  <a:srgbClr val="A63636"/>
                </a:solidFill>
                <a:effectLst>
                  <a:outerShdw blurRad="38100" dist="38100" dir="2700000" algn="tl">
                    <a:srgbClr val="000000">
                      <a:alpha val="43137"/>
                    </a:srgbClr>
                  </a:outerShdw>
                </a:effectLst>
                <a:ea typeface="迷你简特粗宋" panose="02010609010101010101" pitchFamily="49" charset="-122"/>
              </a:rPr>
              <a:t> </a:t>
            </a:r>
            <a:r>
              <a:rPr lang="zh-CN" altLang="en-US" sz="3200" b="1" dirty="0">
                <a:solidFill>
                  <a:schemeClr val="tx1">
                    <a:lumMod val="85000"/>
                    <a:lumOff val="15000"/>
                  </a:schemeClr>
                </a:solidFill>
                <a:effectLst>
                  <a:outerShdw blurRad="38100" dist="38100" dir="2700000" algn="tl">
                    <a:srgbClr val="000000">
                      <a:alpha val="43137"/>
                    </a:srgbClr>
                  </a:outerShdw>
                </a:effectLst>
                <a:ea typeface="迷你简特粗宋" panose="02010609010101010101" pitchFamily="49" charset="-122"/>
              </a:rPr>
              <a:t>患病率逐年攀升</a:t>
            </a:r>
            <a:endParaRPr lang="zh-CN" altLang="en-US" sz="3200" b="1" dirty="0">
              <a:solidFill>
                <a:schemeClr val="tx1">
                  <a:lumMod val="85000"/>
                  <a:lumOff val="15000"/>
                </a:schemeClr>
              </a:solidFill>
              <a:effectLst>
                <a:outerShdw blurRad="38100" dist="38100" dir="2700000" algn="tl">
                  <a:srgbClr val="000000">
                    <a:alpha val="43137"/>
                  </a:srgbClr>
                </a:outerShdw>
              </a:effectLst>
              <a:ea typeface="迷你简特粗宋" panose="02010609010101010101" pitchFamily="49" charset="-122"/>
            </a:endParaRPr>
          </a:p>
        </p:txBody>
      </p:sp>
      <p:cxnSp>
        <p:nvCxnSpPr>
          <p:cNvPr id="4" name="直接连接符 3"/>
          <p:cNvCxnSpPr/>
          <p:nvPr/>
        </p:nvCxnSpPr>
        <p:spPr>
          <a:xfrm>
            <a:off x="611997" y="1199598"/>
            <a:ext cx="6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custDataLst>
              <p:tags r:id="rId1"/>
            </p:custDataLst>
          </p:nvPr>
        </p:nvPicPr>
        <p:blipFill rotWithShape="1">
          <a:blip r:embed="rId2">
            <a:clrChange>
              <a:clrFrom>
                <a:srgbClr val="FFFFFF"/>
              </a:clrFrom>
              <a:clrTo>
                <a:srgbClr val="FFFFFF">
                  <a:alpha val="0"/>
                </a:srgbClr>
              </a:clrTo>
            </a:clrChange>
          </a:blip>
          <a:srcRect b="9197"/>
          <a:stretch>
            <a:fillRect/>
          </a:stretch>
        </p:blipFill>
        <p:spPr>
          <a:xfrm>
            <a:off x="452120" y="1565714"/>
            <a:ext cx="6526530" cy="4061021"/>
          </a:xfrm>
          <a:prstGeom prst="rect">
            <a:avLst/>
          </a:prstGeom>
        </p:spPr>
      </p:pic>
      <p:sp>
        <p:nvSpPr>
          <p:cNvPr id="6" name="文本框 5"/>
          <p:cNvSpPr txBox="1"/>
          <p:nvPr/>
        </p:nvSpPr>
        <p:spPr>
          <a:xfrm>
            <a:off x="247271" y="5998689"/>
            <a:ext cx="6945583" cy="338554"/>
          </a:xfrm>
          <a:prstGeom prst="rect">
            <a:avLst/>
          </a:prstGeom>
          <a:solidFill>
            <a:schemeClr val="bg1">
              <a:lumMod val="85000"/>
              <a:alpha val="55000"/>
            </a:schemeClr>
          </a:solidFill>
        </p:spPr>
        <p:txBody>
          <a:bodyPr wrap="square" rtlCol="0">
            <a:spAutoFit/>
          </a:bodyPr>
          <a:lstStyle/>
          <a:p>
            <a:pPr algn="ctr"/>
            <a:r>
              <a:rPr lang="zh-CN" altLang="en-US"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世界近视率增长趋势</a:t>
            </a:r>
            <a:r>
              <a:rPr lang="en-US" altLang="zh-CN"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:2021</a:t>
            </a:r>
            <a:r>
              <a:rPr lang="zh-CN" altLang="en-US"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年总体近视率</a:t>
            </a:r>
            <a:r>
              <a:rPr lang="en-US" altLang="zh-CN"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25%;2050</a:t>
            </a:r>
            <a:r>
              <a:rPr lang="zh-CN" altLang="en-US"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年预计达到</a:t>
            </a:r>
            <a:r>
              <a:rPr lang="en-US" altLang="zh-CN"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50%</a:t>
            </a:r>
            <a:r>
              <a:rPr lang="zh-CN" altLang="en-US"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以上</a:t>
            </a:r>
            <a:r>
              <a:rPr lang="en-US" altLang="zh-CN"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en-US" altLang="zh-CN"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611997" y="1286740"/>
            <a:ext cx="6192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18" name="图片 17" descr="设计源文件G-03"/>
          <p:cNvPicPr>
            <a:picLocks noChangeAspect="1"/>
          </p:cNvPicPr>
          <p:nvPr>
            <p:custDataLst>
              <p:tags r:id="rId3"/>
            </p:custDataLst>
          </p:nvPr>
        </p:nvPicPr>
        <p:blipFill>
          <a:blip r:embed="rId4"/>
          <a:stretch>
            <a:fillRect/>
          </a:stretch>
        </p:blipFill>
        <p:spPr>
          <a:xfrm>
            <a:off x="5166995" y="1799590"/>
            <a:ext cx="7186295" cy="4962525"/>
          </a:xfrm>
          <a:prstGeom prst="rect">
            <a:avLst/>
          </a:prstGeom>
          <a:effectLst>
            <a:outerShdw blurRad="63500" sx="102000" sy="102000" algn="ctr" rotWithShape="0">
              <a:prstClr val="black">
                <a:alpha val="40000"/>
              </a:prstClr>
            </a:outerShdw>
          </a:effectLst>
        </p:spPr>
      </p:pic>
      <p:sp>
        <p:nvSpPr>
          <p:cNvPr id="14" name="矩形 13"/>
          <p:cNvSpPr/>
          <p:nvPr/>
        </p:nvSpPr>
        <p:spPr>
          <a:xfrm>
            <a:off x="514985" y="1383922"/>
            <a:ext cx="6463665" cy="4494908"/>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634167" y="792882"/>
            <a:ext cx="4147660" cy="3508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sz="840" dirty="0">
              <a:latin typeface="Engravers MT" panose="02090707080505020304" pitchFamily="18" charset="0"/>
              <a:ea typeface="AXIS Std H" panose="020B0800000000000000" pitchFamily="34" charset="-128"/>
              <a:cs typeface="Aharoni" panose="02010803020104030203" pitchFamily="2" charset="-79"/>
            </a:endParaRPr>
          </a:p>
          <a:p>
            <a:pPr algn="ctr"/>
            <a:r>
              <a:rPr lang="en-US" altLang="zh-CN" sz="840" dirty="0">
                <a:latin typeface="Engravers MT" panose="02090707080505020304" pitchFamily="18" charset="0"/>
                <a:ea typeface="AXIS Std H" panose="020B0800000000000000" pitchFamily="34" charset="-128"/>
                <a:cs typeface="Aharoni" panose="02010803020104030203" pitchFamily="2" charset="-79"/>
              </a:rPr>
              <a:t>Rising prevalence of myopia: a global issue</a:t>
            </a:r>
            <a:endParaRPr lang="en-US" altLang="zh-CN" sz="840" dirty="0">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p:nvPr/>
        </p:nvSpPr>
        <p:spPr>
          <a:xfrm>
            <a:off x="1696085" y="821055"/>
            <a:ext cx="8801100" cy="35750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b="1" dirty="0">
                <a:solidFill>
                  <a:srgbClr val="A63636"/>
                </a:solidFill>
                <a:latin typeface="微软雅黑" panose="020B0503020204020204" pitchFamily="34" charset="-122"/>
                <a:ea typeface="微软雅黑" panose="020B0503020204020204" pitchFamily="34" charset="-122"/>
              </a:rPr>
              <a:t>印发</a:t>
            </a:r>
            <a:r>
              <a:rPr lang="zh-CN" altLang="zh-CN" sz="2400" b="1" dirty="0">
                <a:solidFill>
                  <a:srgbClr val="A63636"/>
                </a:solidFill>
                <a:latin typeface="微软雅黑" panose="020B0503020204020204" pitchFamily="34" charset="-122"/>
                <a:ea typeface="微软雅黑" panose="020B0503020204020204" pitchFamily="34" charset="-122"/>
              </a:rPr>
              <a:t>《儿童青少年近视防控光明行动工作方案</a:t>
            </a:r>
            <a:r>
              <a:rPr lang="en-US" altLang="zh-CN" sz="2400" b="1" dirty="0">
                <a:solidFill>
                  <a:srgbClr val="A63636"/>
                </a:solidFill>
                <a:latin typeface="微软雅黑" panose="020B0503020204020204" pitchFamily="34" charset="-122"/>
                <a:ea typeface="微软雅黑" panose="020B0503020204020204" pitchFamily="34" charset="-122"/>
              </a:rPr>
              <a:t>(2021—2025</a:t>
            </a:r>
            <a:r>
              <a:rPr lang="zh-CN" altLang="zh-CN" sz="2400" b="1" dirty="0">
                <a:solidFill>
                  <a:srgbClr val="A63636"/>
                </a:solidFill>
                <a:latin typeface="微软雅黑" panose="020B0503020204020204" pitchFamily="34" charset="-122"/>
                <a:ea typeface="微软雅黑" panose="020B0503020204020204" pitchFamily="34" charset="-122"/>
              </a:rPr>
              <a:t>年</a:t>
            </a:r>
            <a:r>
              <a:rPr lang="en-US" altLang="zh-CN" sz="2400" b="1" dirty="0">
                <a:solidFill>
                  <a:srgbClr val="A63636"/>
                </a:solidFill>
                <a:latin typeface="微软雅黑" panose="020B0503020204020204" pitchFamily="34" charset="-122"/>
                <a:ea typeface="微软雅黑" panose="020B0503020204020204" pitchFamily="34" charset="-122"/>
              </a:rPr>
              <a:t>)</a:t>
            </a:r>
            <a:r>
              <a:rPr lang="zh-CN" altLang="zh-CN" sz="2400" b="1" dirty="0">
                <a:solidFill>
                  <a:srgbClr val="A63636"/>
                </a:solidFill>
                <a:latin typeface="微软雅黑" panose="020B0503020204020204" pitchFamily="34" charset="-122"/>
                <a:ea typeface="微软雅黑" panose="020B0503020204020204" pitchFamily="34" charset="-122"/>
              </a:rPr>
              <a:t>》</a:t>
            </a:r>
            <a:endParaRPr lang="zh-CN" altLang="en-US" sz="2400" b="1" dirty="0">
              <a:solidFill>
                <a:srgbClr val="A63636"/>
              </a:solidFill>
              <a:latin typeface="微软雅黑" panose="020B0503020204020204" pitchFamily="34" charset="-122"/>
              <a:ea typeface="微软雅黑" panose="020B0503020204020204" pitchFamily="34" charset="-122"/>
            </a:endParaRPr>
          </a:p>
        </p:txBody>
      </p:sp>
      <p:sp>
        <p:nvSpPr>
          <p:cNvPr id="6" name="矩形 3"/>
          <p:cNvSpPr>
            <a:spLocks noChangeArrowheads="1"/>
          </p:cNvSpPr>
          <p:nvPr/>
        </p:nvSpPr>
        <p:spPr bwMode="auto">
          <a:xfrm>
            <a:off x="6316980" y="1944370"/>
            <a:ext cx="4883785" cy="355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lnSpc>
                <a:spcPts val="2700"/>
              </a:lnSpc>
            </a:pPr>
            <a:r>
              <a:rPr lang="en-US" altLang="zh-CN" dirty="0">
                <a:solidFill>
                  <a:srgbClr val="000000"/>
                </a:solidFill>
                <a:latin typeface="微软雅黑" panose="020B0503020204020204" pitchFamily="34" charset="-122"/>
                <a:ea typeface="微软雅黑" panose="020B0503020204020204" pitchFamily="34" charset="-122"/>
              </a:rPr>
              <a:t>       2021</a:t>
            </a:r>
            <a:r>
              <a:rPr lang="zh-CN"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dirty="0">
                <a:solidFill>
                  <a:srgbClr val="000000"/>
                </a:solidFill>
                <a:latin typeface="微软雅黑" panose="020B0503020204020204" pitchFamily="34" charset="-122"/>
                <a:ea typeface="微软雅黑" panose="020B0503020204020204" pitchFamily="34" charset="-122"/>
              </a:rPr>
              <a:t>4</a:t>
            </a:r>
            <a:r>
              <a:rPr lang="zh-CN" altLang="zh-CN" dirty="0">
                <a:solidFill>
                  <a:srgbClr val="000000"/>
                </a:solidFill>
                <a:latin typeface="微软雅黑" panose="020B0503020204020204" pitchFamily="34" charset="-122"/>
                <a:ea typeface="微软雅黑" panose="020B0503020204020204" pitchFamily="34" charset="-122"/>
              </a:rPr>
              <a:t>月，教育部等</a:t>
            </a:r>
            <a:r>
              <a:rPr lang="en-US" altLang="zh-CN" dirty="0">
                <a:solidFill>
                  <a:srgbClr val="000000"/>
                </a:solidFill>
                <a:latin typeface="微软雅黑" panose="020B0503020204020204" pitchFamily="34" charset="-122"/>
                <a:ea typeface="微软雅黑" panose="020B0503020204020204" pitchFamily="34" charset="-122"/>
              </a:rPr>
              <a:t>15</a:t>
            </a:r>
            <a:r>
              <a:rPr lang="zh-CN" altLang="zh-CN" dirty="0">
                <a:solidFill>
                  <a:srgbClr val="000000"/>
                </a:solidFill>
                <a:latin typeface="微软雅黑" panose="020B0503020204020204" pitchFamily="34" charset="-122"/>
                <a:ea typeface="微软雅黑" panose="020B0503020204020204" pitchFamily="34" charset="-122"/>
              </a:rPr>
              <a:t>个全国综合防控儿童青少年近视工作联席会议机制成员单位联合印发《儿童青少年近视防控光明行动工作方案（</a:t>
            </a:r>
            <a:r>
              <a:rPr lang="en-US" altLang="zh-CN" dirty="0">
                <a:solidFill>
                  <a:srgbClr val="000000"/>
                </a:solidFill>
                <a:latin typeface="微软雅黑" panose="020B0503020204020204" pitchFamily="34" charset="-122"/>
                <a:ea typeface="微软雅黑" panose="020B0503020204020204" pitchFamily="34" charset="-122"/>
              </a:rPr>
              <a:t>2021—2025</a:t>
            </a:r>
            <a:r>
              <a:rPr lang="zh-CN" altLang="zh-CN" dirty="0">
                <a:solidFill>
                  <a:srgbClr val="000000"/>
                </a:solidFill>
                <a:latin typeface="微软雅黑" panose="020B0503020204020204" pitchFamily="34" charset="-122"/>
                <a:ea typeface="微软雅黑" panose="020B0503020204020204" pitchFamily="34" charset="-122"/>
              </a:rPr>
              <a:t>年）》，聚焦近视防控关键领域、核心要素和重点环节，开展</a:t>
            </a:r>
            <a:r>
              <a:rPr lang="zh-CN" altLang="zh-CN" b="1" dirty="0">
                <a:solidFill>
                  <a:srgbClr val="A63636"/>
                </a:solidFill>
                <a:latin typeface="微软雅黑" panose="020B0503020204020204" pitchFamily="34" charset="-122"/>
                <a:ea typeface="微软雅黑" panose="020B0503020204020204" pitchFamily="34" charset="-122"/>
              </a:rPr>
              <a:t>引导学生自觉爱眼护眼、减轻学生学业负担、强化户外活动和体育锻炼、科学规范使用电子产品、落实视觉健康监测、改善学生视觉环境、提升专业指导和矫正质量、加强视力健康教育</a:t>
            </a:r>
            <a:r>
              <a:rPr lang="zh-CN" altLang="zh-CN" dirty="0">
                <a:solidFill>
                  <a:srgbClr val="000000"/>
                </a:solidFill>
                <a:latin typeface="微软雅黑" panose="020B0503020204020204" pitchFamily="34" charset="-122"/>
                <a:ea typeface="微软雅黑" panose="020B0503020204020204" pitchFamily="34" charset="-122"/>
              </a:rPr>
              <a:t>等八个专项行动。</a:t>
            </a:r>
            <a:endParaRPr lang="zh-CN" altLang="zh-CN" dirty="0">
              <a:solidFill>
                <a:srgbClr val="000000"/>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1279399" y="2264207"/>
            <a:ext cx="5172237" cy="3652755"/>
            <a:chOff x="571182" y="2247860"/>
            <a:chExt cx="5524817" cy="3901755"/>
          </a:xfrm>
        </p:grpSpPr>
        <p:grpSp>
          <p:nvGrpSpPr>
            <p:cNvPr id="21" name="组合 20"/>
            <p:cNvGrpSpPr/>
            <p:nvPr/>
          </p:nvGrpSpPr>
          <p:grpSpPr>
            <a:xfrm>
              <a:off x="571182" y="2247860"/>
              <a:ext cx="5524817" cy="3901755"/>
              <a:chOff x="346617" y="2141732"/>
              <a:chExt cx="5942404" cy="4196664"/>
            </a:xfrm>
          </p:grpSpPr>
          <p:sp>
            <p:nvSpPr>
              <p:cNvPr id="4" name="椭圆 3"/>
              <p:cNvSpPr/>
              <p:nvPr/>
            </p:nvSpPr>
            <p:spPr>
              <a:xfrm>
                <a:off x="346617" y="5644151"/>
                <a:ext cx="5942404" cy="69424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 name="îśḻiḋé"/>
              <p:cNvGrpSpPr/>
              <p:nvPr/>
            </p:nvGrpSpPr>
            <p:grpSpPr>
              <a:xfrm>
                <a:off x="763710" y="2141732"/>
                <a:ext cx="4492768" cy="3773313"/>
                <a:chOff x="1127448" y="1664803"/>
                <a:chExt cx="4844146" cy="4068453"/>
              </a:xfrm>
            </p:grpSpPr>
            <p:sp>
              <p:nvSpPr>
                <p:cNvPr id="9" name="ïSľiḋè"/>
                <p:cNvSpPr/>
                <p:nvPr/>
              </p:nvSpPr>
              <p:spPr bwMode="auto">
                <a:xfrm>
                  <a:off x="2672089" y="5707399"/>
                  <a:ext cx="1779597" cy="25857"/>
                </a:xfrm>
                <a:custGeom>
                  <a:avLst/>
                  <a:gdLst>
                    <a:gd name="T0" fmla="*/ 6776 w 6981"/>
                    <a:gd name="T1" fmla="*/ 0 h 103"/>
                    <a:gd name="T2" fmla="*/ 6776 w 6981"/>
                    <a:gd name="T3" fmla="*/ 0 h 103"/>
                    <a:gd name="T4" fmla="*/ 203 w 6981"/>
                    <a:gd name="T5" fmla="*/ 0 h 103"/>
                    <a:gd name="T6" fmla="*/ 0 w 6981"/>
                    <a:gd name="T7" fmla="*/ 46 h 103"/>
                    <a:gd name="T8" fmla="*/ 0 w 6981"/>
                    <a:gd name="T9" fmla="*/ 55 h 103"/>
                    <a:gd name="T10" fmla="*/ 203 w 6981"/>
                    <a:gd name="T11" fmla="*/ 102 h 103"/>
                    <a:gd name="T12" fmla="*/ 6776 w 6981"/>
                    <a:gd name="T13" fmla="*/ 102 h 103"/>
                    <a:gd name="T14" fmla="*/ 6980 w 6981"/>
                    <a:gd name="T15" fmla="*/ 55 h 103"/>
                    <a:gd name="T16" fmla="*/ 6980 w 6981"/>
                    <a:gd name="T17" fmla="*/ 46 h 103"/>
                    <a:gd name="T18" fmla="*/ 6776 w 6981"/>
                    <a:gd name="T1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81" h="103">
                      <a:moveTo>
                        <a:pt x="6776" y="0"/>
                      </a:moveTo>
                      <a:lnTo>
                        <a:pt x="6776" y="0"/>
                      </a:lnTo>
                      <a:cubicBezTo>
                        <a:pt x="203" y="0"/>
                        <a:pt x="203" y="0"/>
                        <a:pt x="203" y="0"/>
                      </a:cubicBezTo>
                      <a:cubicBezTo>
                        <a:pt x="92" y="0"/>
                        <a:pt x="0" y="18"/>
                        <a:pt x="0" y="46"/>
                      </a:cubicBezTo>
                      <a:cubicBezTo>
                        <a:pt x="0" y="55"/>
                        <a:pt x="0" y="55"/>
                        <a:pt x="0" y="55"/>
                      </a:cubicBezTo>
                      <a:cubicBezTo>
                        <a:pt x="0" y="83"/>
                        <a:pt x="92" y="102"/>
                        <a:pt x="203" y="102"/>
                      </a:cubicBezTo>
                      <a:cubicBezTo>
                        <a:pt x="6776" y="102"/>
                        <a:pt x="6776" y="102"/>
                        <a:pt x="6776" y="102"/>
                      </a:cubicBezTo>
                      <a:cubicBezTo>
                        <a:pt x="6887" y="102"/>
                        <a:pt x="6980" y="83"/>
                        <a:pt x="6980" y="55"/>
                      </a:cubicBezTo>
                      <a:cubicBezTo>
                        <a:pt x="6980" y="46"/>
                        <a:pt x="6980" y="46"/>
                        <a:pt x="6980" y="46"/>
                      </a:cubicBezTo>
                      <a:cubicBezTo>
                        <a:pt x="6980" y="18"/>
                        <a:pt x="6887" y="0"/>
                        <a:pt x="6776" y="0"/>
                      </a:cubicBezTo>
                    </a:path>
                  </a:pathLst>
                </a:custGeom>
                <a:solidFill>
                  <a:srgbClr val="BCBDC0"/>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1440" tIns="45720" rIns="91440" bIns="45720" anchor="ctr">
                  <a:normAutofit fontScale="25000" lnSpcReduction="20000"/>
                </a:bodyPr>
                <a:lstStyle/>
                <a:p>
                  <a:pPr algn="ctr"/>
                </a:p>
              </p:txBody>
            </p:sp>
            <p:sp>
              <p:nvSpPr>
                <p:cNvPr id="11" name="íş1îḍe"/>
                <p:cNvSpPr/>
                <p:nvPr/>
              </p:nvSpPr>
              <p:spPr bwMode="auto">
                <a:xfrm>
                  <a:off x="1127448" y="1664803"/>
                  <a:ext cx="4844146" cy="2931894"/>
                </a:xfrm>
                <a:custGeom>
                  <a:avLst/>
                  <a:gdLst>
                    <a:gd name="T0" fmla="*/ 18999 w 19000"/>
                    <a:gd name="T1" fmla="*/ 11499 h 11500"/>
                    <a:gd name="T2" fmla="*/ 18999 w 19000"/>
                    <a:gd name="T3" fmla="*/ 11499 h 11500"/>
                    <a:gd name="T4" fmla="*/ 18999 w 19000"/>
                    <a:gd name="T5" fmla="*/ 630 h 11500"/>
                    <a:gd name="T6" fmla="*/ 18369 w 19000"/>
                    <a:gd name="T7" fmla="*/ 0 h 11500"/>
                    <a:gd name="T8" fmla="*/ 630 w 19000"/>
                    <a:gd name="T9" fmla="*/ 0 h 11500"/>
                    <a:gd name="T10" fmla="*/ 0 w 19000"/>
                    <a:gd name="T11" fmla="*/ 630 h 11500"/>
                    <a:gd name="T12" fmla="*/ 0 w 19000"/>
                    <a:gd name="T13" fmla="*/ 11499 h 11500"/>
                    <a:gd name="T14" fmla="*/ 18999 w 19000"/>
                    <a:gd name="T15" fmla="*/ 11499 h 11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00" h="11500">
                      <a:moveTo>
                        <a:pt x="18999" y="11499"/>
                      </a:moveTo>
                      <a:lnTo>
                        <a:pt x="18999" y="11499"/>
                      </a:lnTo>
                      <a:cubicBezTo>
                        <a:pt x="18999" y="630"/>
                        <a:pt x="18999" y="630"/>
                        <a:pt x="18999" y="630"/>
                      </a:cubicBezTo>
                      <a:cubicBezTo>
                        <a:pt x="18999" y="287"/>
                        <a:pt x="18712" y="0"/>
                        <a:pt x="18369" y="0"/>
                      </a:cubicBezTo>
                      <a:cubicBezTo>
                        <a:pt x="630" y="0"/>
                        <a:pt x="630" y="0"/>
                        <a:pt x="630" y="0"/>
                      </a:cubicBezTo>
                      <a:cubicBezTo>
                        <a:pt x="278" y="0"/>
                        <a:pt x="0" y="287"/>
                        <a:pt x="0" y="630"/>
                      </a:cubicBezTo>
                      <a:cubicBezTo>
                        <a:pt x="0" y="11499"/>
                        <a:pt x="0" y="11499"/>
                        <a:pt x="0" y="11499"/>
                      </a:cubicBezTo>
                      <a:lnTo>
                        <a:pt x="18999" y="11499"/>
                      </a:lnTo>
                    </a:path>
                  </a:pathLst>
                </a:custGeom>
                <a:solidFill>
                  <a:schemeClr val="tx1">
                    <a:lumMod val="50000"/>
                    <a:lumOff val="50000"/>
                  </a:schemeClr>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1440" tIns="45720" rIns="91440" bIns="45720" anchor="ctr">
                  <a:normAutofit/>
                </a:bodyPr>
                <a:lstStyle/>
                <a:p>
                  <a:pPr algn="ctr"/>
                  <a:endParaRPr dirty="0"/>
                </a:p>
              </p:txBody>
            </p:sp>
            <p:sp>
              <p:nvSpPr>
                <p:cNvPr id="12" name="íṩ1îdé"/>
                <p:cNvSpPr/>
                <p:nvPr/>
              </p:nvSpPr>
              <p:spPr bwMode="auto">
                <a:xfrm>
                  <a:off x="2672089" y="5131812"/>
                  <a:ext cx="1779597" cy="590202"/>
                </a:xfrm>
                <a:custGeom>
                  <a:avLst/>
                  <a:gdLst>
                    <a:gd name="T0" fmla="*/ 6924 w 6981"/>
                    <a:gd name="T1" fmla="*/ 2138 h 2315"/>
                    <a:gd name="T2" fmla="*/ 6924 w 6981"/>
                    <a:gd name="T3" fmla="*/ 2138 h 2315"/>
                    <a:gd name="T4" fmla="*/ 6249 w 6981"/>
                    <a:gd name="T5" fmla="*/ 2000 h 2315"/>
                    <a:gd name="T6" fmla="*/ 6036 w 6981"/>
                    <a:gd name="T7" fmla="*/ 1712 h 2315"/>
                    <a:gd name="T8" fmla="*/ 5897 w 6981"/>
                    <a:gd name="T9" fmla="*/ 0 h 2315"/>
                    <a:gd name="T10" fmla="*/ 1074 w 6981"/>
                    <a:gd name="T11" fmla="*/ 0 h 2315"/>
                    <a:gd name="T12" fmla="*/ 944 w 6981"/>
                    <a:gd name="T13" fmla="*/ 1712 h 2315"/>
                    <a:gd name="T14" fmla="*/ 731 w 6981"/>
                    <a:gd name="T15" fmla="*/ 2000 h 2315"/>
                    <a:gd name="T16" fmla="*/ 37 w 6981"/>
                    <a:gd name="T17" fmla="*/ 2148 h 2315"/>
                    <a:gd name="T18" fmla="*/ 0 w 6981"/>
                    <a:gd name="T19" fmla="*/ 2185 h 2315"/>
                    <a:gd name="T20" fmla="*/ 0 w 6981"/>
                    <a:gd name="T21" fmla="*/ 2314 h 2315"/>
                    <a:gd name="T22" fmla="*/ 18 w 6981"/>
                    <a:gd name="T23" fmla="*/ 2314 h 2315"/>
                    <a:gd name="T24" fmla="*/ 6961 w 6981"/>
                    <a:gd name="T25" fmla="*/ 2314 h 2315"/>
                    <a:gd name="T26" fmla="*/ 6980 w 6981"/>
                    <a:gd name="T27" fmla="*/ 2314 h 2315"/>
                    <a:gd name="T28" fmla="*/ 6980 w 6981"/>
                    <a:gd name="T29" fmla="*/ 2185 h 2315"/>
                    <a:gd name="T30" fmla="*/ 6924 w 6981"/>
                    <a:gd name="T31" fmla="*/ 2138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81" h="2315">
                      <a:moveTo>
                        <a:pt x="6924" y="2138"/>
                      </a:moveTo>
                      <a:lnTo>
                        <a:pt x="6924" y="2138"/>
                      </a:lnTo>
                      <a:cubicBezTo>
                        <a:pt x="6795" y="2111"/>
                        <a:pt x="6443" y="2037"/>
                        <a:pt x="6249" y="2000"/>
                      </a:cubicBezTo>
                      <a:cubicBezTo>
                        <a:pt x="6008" y="1944"/>
                        <a:pt x="6036" y="1712"/>
                        <a:pt x="6036" y="1712"/>
                      </a:cubicBezTo>
                      <a:cubicBezTo>
                        <a:pt x="5897" y="0"/>
                        <a:pt x="5897" y="0"/>
                        <a:pt x="5897" y="0"/>
                      </a:cubicBezTo>
                      <a:cubicBezTo>
                        <a:pt x="1074" y="0"/>
                        <a:pt x="1074" y="0"/>
                        <a:pt x="1074" y="0"/>
                      </a:cubicBezTo>
                      <a:cubicBezTo>
                        <a:pt x="944" y="1712"/>
                        <a:pt x="944" y="1712"/>
                        <a:pt x="944" y="1712"/>
                      </a:cubicBezTo>
                      <a:cubicBezTo>
                        <a:pt x="944" y="1712"/>
                        <a:pt x="972" y="1944"/>
                        <a:pt x="731" y="2000"/>
                      </a:cubicBezTo>
                      <a:cubicBezTo>
                        <a:pt x="527" y="2046"/>
                        <a:pt x="148" y="2120"/>
                        <a:pt x="37" y="2148"/>
                      </a:cubicBezTo>
                      <a:cubicBezTo>
                        <a:pt x="0" y="2157"/>
                        <a:pt x="0" y="2185"/>
                        <a:pt x="0" y="2185"/>
                      </a:cubicBezTo>
                      <a:cubicBezTo>
                        <a:pt x="0" y="2314"/>
                        <a:pt x="0" y="2314"/>
                        <a:pt x="0" y="2314"/>
                      </a:cubicBezTo>
                      <a:cubicBezTo>
                        <a:pt x="18" y="2314"/>
                        <a:pt x="18" y="2314"/>
                        <a:pt x="18" y="2314"/>
                      </a:cubicBezTo>
                      <a:cubicBezTo>
                        <a:pt x="6961" y="2314"/>
                        <a:pt x="6961" y="2314"/>
                        <a:pt x="6961" y="2314"/>
                      </a:cubicBezTo>
                      <a:cubicBezTo>
                        <a:pt x="6980" y="2314"/>
                        <a:pt x="6980" y="2314"/>
                        <a:pt x="6980" y="2314"/>
                      </a:cubicBezTo>
                      <a:cubicBezTo>
                        <a:pt x="6980" y="2185"/>
                        <a:pt x="6980" y="2185"/>
                        <a:pt x="6980" y="2185"/>
                      </a:cubicBezTo>
                      <a:cubicBezTo>
                        <a:pt x="6980" y="2185"/>
                        <a:pt x="6980" y="2157"/>
                        <a:pt x="6924" y="2138"/>
                      </a:cubicBezTo>
                    </a:path>
                  </a:pathLst>
                </a:custGeom>
                <a:solidFill>
                  <a:srgbClr val="EAEAEA"/>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1440" tIns="45720" rIns="91440" bIns="45720" anchor="ctr">
                  <a:normAutofit/>
                </a:bodyPr>
                <a:lstStyle/>
                <a:p>
                  <a:pPr algn="ctr"/>
                </a:p>
              </p:txBody>
            </p:sp>
            <p:sp>
              <p:nvSpPr>
                <p:cNvPr id="13" name="îṥ1íḑe"/>
                <p:cNvSpPr/>
                <p:nvPr/>
              </p:nvSpPr>
              <p:spPr bwMode="auto">
                <a:xfrm>
                  <a:off x="1127448" y="4596697"/>
                  <a:ext cx="4844146" cy="536240"/>
                </a:xfrm>
                <a:custGeom>
                  <a:avLst/>
                  <a:gdLst>
                    <a:gd name="T0" fmla="*/ 0 w 19000"/>
                    <a:gd name="T1" fmla="*/ 0 h 2103"/>
                    <a:gd name="T2" fmla="*/ 0 w 19000"/>
                    <a:gd name="T3" fmla="*/ 0 h 2103"/>
                    <a:gd name="T4" fmla="*/ 0 w 19000"/>
                    <a:gd name="T5" fmla="*/ 1472 h 2103"/>
                    <a:gd name="T6" fmla="*/ 630 w 19000"/>
                    <a:gd name="T7" fmla="*/ 2102 h 2103"/>
                    <a:gd name="T8" fmla="*/ 18369 w 19000"/>
                    <a:gd name="T9" fmla="*/ 2102 h 2103"/>
                    <a:gd name="T10" fmla="*/ 18999 w 19000"/>
                    <a:gd name="T11" fmla="*/ 1472 h 2103"/>
                    <a:gd name="T12" fmla="*/ 18999 w 19000"/>
                    <a:gd name="T13" fmla="*/ 0 h 2103"/>
                    <a:gd name="T14" fmla="*/ 0 w 19000"/>
                    <a:gd name="T15" fmla="*/ 0 h 2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00" h="2103">
                      <a:moveTo>
                        <a:pt x="0" y="0"/>
                      </a:moveTo>
                      <a:lnTo>
                        <a:pt x="0" y="0"/>
                      </a:lnTo>
                      <a:cubicBezTo>
                        <a:pt x="0" y="1472"/>
                        <a:pt x="0" y="1472"/>
                        <a:pt x="0" y="1472"/>
                      </a:cubicBezTo>
                      <a:cubicBezTo>
                        <a:pt x="0" y="1824"/>
                        <a:pt x="278" y="2102"/>
                        <a:pt x="630" y="2102"/>
                      </a:cubicBezTo>
                      <a:cubicBezTo>
                        <a:pt x="18369" y="2102"/>
                        <a:pt x="18369" y="2102"/>
                        <a:pt x="18369" y="2102"/>
                      </a:cubicBezTo>
                      <a:cubicBezTo>
                        <a:pt x="18712" y="2102"/>
                        <a:pt x="18999" y="1824"/>
                        <a:pt x="18999" y="1472"/>
                      </a:cubicBezTo>
                      <a:cubicBezTo>
                        <a:pt x="18999" y="0"/>
                        <a:pt x="18999" y="0"/>
                        <a:pt x="18999" y="0"/>
                      </a:cubicBezTo>
                      <a:lnTo>
                        <a:pt x="0" y="0"/>
                      </a:lnTo>
                    </a:path>
                  </a:pathLst>
                </a:custGeom>
                <a:solidFill>
                  <a:srgbClr val="F4F4F4"/>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1440" tIns="45720" rIns="91440" bIns="45720" anchor="ctr">
                  <a:normAutofit/>
                </a:bodyPr>
                <a:lstStyle/>
                <a:p>
                  <a:pPr algn="ctr"/>
                </a:p>
              </p:txBody>
            </p:sp>
            <p:sp>
              <p:nvSpPr>
                <p:cNvPr id="14" name="ïś1ídè"/>
                <p:cNvSpPr/>
                <p:nvPr/>
              </p:nvSpPr>
              <p:spPr bwMode="auto">
                <a:xfrm>
                  <a:off x="2672089" y="5679295"/>
                  <a:ext cx="1779597" cy="42719"/>
                </a:xfrm>
                <a:custGeom>
                  <a:avLst/>
                  <a:gdLst>
                    <a:gd name="T0" fmla="*/ 6943 w 6981"/>
                    <a:gd name="T1" fmla="*/ 0 h 167"/>
                    <a:gd name="T2" fmla="*/ 6943 w 6981"/>
                    <a:gd name="T3" fmla="*/ 0 h 167"/>
                    <a:gd name="T4" fmla="*/ 27 w 6981"/>
                    <a:gd name="T5" fmla="*/ 0 h 167"/>
                    <a:gd name="T6" fmla="*/ 0 w 6981"/>
                    <a:gd name="T7" fmla="*/ 37 h 167"/>
                    <a:gd name="T8" fmla="*/ 0 w 6981"/>
                    <a:gd name="T9" fmla="*/ 166 h 167"/>
                    <a:gd name="T10" fmla="*/ 18 w 6981"/>
                    <a:gd name="T11" fmla="*/ 166 h 167"/>
                    <a:gd name="T12" fmla="*/ 6961 w 6981"/>
                    <a:gd name="T13" fmla="*/ 166 h 167"/>
                    <a:gd name="T14" fmla="*/ 6980 w 6981"/>
                    <a:gd name="T15" fmla="*/ 166 h 167"/>
                    <a:gd name="T16" fmla="*/ 6980 w 6981"/>
                    <a:gd name="T17" fmla="*/ 37 h 167"/>
                    <a:gd name="T18" fmla="*/ 6943 w 6981"/>
                    <a:gd name="T1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81" h="167">
                      <a:moveTo>
                        <a:pt x="6943" y="0"/>
                      </a:moveTo>
                      <a:lnTo>
                        <a:pt x="6943" y="0"/>
                      </a:lnTo>
                      <a:cubicBezTo>
                        <a:pt x="27" y="0"/>
                        <a:pt x="27" y="0"/>
                        <a:pt x="27" y="0"/>
                      </a:cubicBezTo>
                      <a:cubicBezTo>
                        <a:pt x="0" y="9"/>
                        <a:pt x="0" y="37"/>
                        <a:pt x="0" y="37"/>
                      </a:cubicBezTo>
                      <a:cubicBezTo>
                        <a:pt x="0" y="166"/>
                        <a:pt x="0" y="166"/>
                        <a:pt x="0" y="166"/>
                      </a:cubicBezTo>
                      <a:cubicBezTo>
                        <a:pt x="18" y="166"/>
                        <a:pt x="18" y="166"/>
                        <a:pt x="18" y="166"/>
                      </a:cubicBezTo>
                      <a:cubicBezTo>
                        <a:pt x="6961" y="166"/>
                        <a:pt x="6961" y="166"/>
                        <a:pt x="6961" y="166"/>
                      </a:cubicBezTo>
                      <a:cubicBezTo>
                        <a:pt x="6980" y="166"/>
                        <a:pt x="6980" y="166"/>
                        <a:pt x="6980" y="166"/>
                      </a:cubicBezTo>
                      <a:cubicBezTo>
                        <a:pt x="6980" y="37"/>
                        <a:pt x="6980" y="37"/>
                        <a:pt x="6980" y="37"/>
                      </a:cubicBezTo>
                      <a:cubicBezTo>
                        <a:pt x="6980" y="37"/>
                        <a:pt x="6980" y="18"/>
                        <a:pt x="6943" y="0"/>
                      </a:cubicBezTo>
                    </a:path>
                  </a:pathLst>
                </a:custGeom>
                <a:solidFill>
                  <a:srgbClr val="D1D2D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1440" tIns="45720" rIns="91440" bIns="45720" anchor="ctr">
                  <a:normAutofit fontScale="25000" lnSpcReduction="20000"/>
                </a:bodyPr>
                <a:lstStyle/>
                <a:p>
                  <a:pPr algn="ctr"/>
                </a:p>
              </p:txBody>
            </p:sp>
          </p:grpSp>
          <p:sp>
            <p:nvSpPr>
              <p:cNvPr id="16" name="îślíḓè"/>
              <p:cNvSpPr/>
              <p:nvPr/>
            </p:nvSpPr>
            <p:spPr bwMode="auto">
              <a:xfrm>
                <a:off x="763710" y="2141732"/>
                <a:ext cx="4492768" cy="2719204"/>
              </a:xfrm>
              <a:custGeom>
                <a:avLst/>
                <a:gdLst/>
                <a:ahLst/>
                <a:cxnLst>
                  <a:cxn ang="0">
                    <a:pos x="1757" y="0"/>
                  </a:cxn>
                  <a:cxn ang="0">
                    <a:pos x="921" y="0"/>
                  </a:cxn>
                  <a:cxn ang="0">
                    <a:pos x="893" y="0"/>
                  </a:cxn>
                  <a:cxn ang="0">
                    <a:pos x="56" y="0"/>
                  </a:cxn>
                  <a:cxn ang="0">
                    <a:pos x="0" y="47"/>
                  </a:cxn>
                  <a:cxn ang="0">
                    <a:pos x="0" y="1076"/>
                  </a:cxn>
                  <a:cxn ang="0">
                    <a:pos x="1816" y="1076"/>
                  </a:cxn>
                  <a:cxn ang="0">
                    <a:pos x="1816" y="47"/>
                  </a:cxn>
                  <a:cxn ang="0">
                    <a:pos x="1757" y="0"/>
                  </a:cxn>
                  <a:cxn ang="0">
                    <a:pos x="1732" y="1000"/>
                  </a:cxn>
                  <a:cxn ang="0">
                    <a:pos x="76" y="1000"/>
                  </a:cxn>
                  <a:cxn ang="0">
                    <a:pos x="76" y="68"/>
                  </a:cxn>
                  <a:cxn ang="0">
                    <a:pos x="1732" y="68"/>
                  </a:cxn>
                  <a:cxn ang="0">
                    <a:pos x="1732" y="1000"/>
                  </a:cxn>
                </a:cxnLst>
                <a:rect l="0" t="0" r="r" b="b"/>
                <a:pathLst>
                  <a:path w="1816" h="1076">
                    <a:moveTo>
                      <a:pt x="1757" y="0"/>
                    </a:moveTo>
                    <a:cubicBezTo>
                      <a:pt x="921" y="0"/>
                      <a:pt x="921" y="0"/>
                      <a:pt x="921" y="0"/>
                    </a:cubicBezTo>
                    <a:cubicBezTo>
                      <a:pt x="893" y="0"/>
                      <a:pt x="893" y="0"/>
                      <a:pt x="893" y="0"/>
                    </a:cubicBezTo>
                    <a:cubicBezTo>
                      <a:pt x="56" y="0"/>
                      <a:pt x="56" y="0"/>
                      <a:pt x="56" y="0"/>
                    </a:cubicBezTo>
                    <a:cubicBezTo>
                      <a:pt x="27" y="0"/>
                      <a:pt x="0" y="17"/>
                      <a:pt x="0" y="47"/>
                    </a:cubicBezTo>
                    <a:cubicBezTo>
                      <a:pt x="0" y="1076"/>
                      <a:pt x="0" y="1076"/>
                      <a:pt x="0" y="1076"/>
                    </a:cubicBezTo>
                    <a:cubicBezTo>
                      <a:pt x="1816" y="1076"/>
                      <a:pt x="1816" y="1076"/>
                      <a:pt x="1816" y="1076"/>
                    </a:cubicBezTo>
                    <a:cubicBezTo>
                      <a:pt x="1816" y="47"/>
                      <a:pt x="1816" y="47"/>
                      <a:pt x="1816" y="47"/>
                    </a:cubicBezTo>
                    <a:cubicBezTo>
                      <a:pt x="1816" y="17"/>
                      <a:pt x="1787" y="0"/>
                      <a:pt x="1757" y="0"/>
                    </a:cubicBezTo>
                    <a:moveTo>
                      <a:pt x="1732" y="1000"/>
                    </a:moveTo>
                    <a:cubicBezTo>
                      <a:pt x="76" y="1000"/>
                      <a:pt x="76" y="1000"/>
                      <a:pt x="76" y="1000"/>
                    </a:cubicBezTo>
                    <a:cubicBezTo>
                      <a:pt x="76" y="68"/>
                      <a:pt x="76" y="68"/>
                      <a:pt x="76" y="68"/>
                    </a:cubicBezTo>
                    <a:cubicBezTo>
                      <a:pt x="1732" y="68"/>
                      <a:pt x="1732" y="68"/>
                      <a:pt x="1732" y="68"/>
                    </a:cubicBezTo>
                    <a:cubicBezTo>
                      <a:pt x="1732" y="1000"/>
                      <a:pt x="1732" y="1000"/>
                      <a:pt x="1732" y="1000"/>
                    </a:cubicBezTo>
                  </a:path>
                </a:pathLst>
              </a:custGeom>
              <a:solidFill>
                <a:schemeClr val="bg2"/>
              </a:solidFill>
              <a:ln w="9525">
                <a:noFill/>
                <a:round/>
              </a:ln>
            </p:spPr>
            <p:txBody>
              <a:bodyPr wrap="square" lIns="91440" tIns="45720" rIns="91440" bIns="45720" anchor="ctr">
                <a:normAutofit/>
              </a:bodyPr>
              <a:lstStyle/>
              <a:p>
                <a:pPr algn="ctr"/>
                <a:endParaRPr dirty="0"/>
              </a:p>
            </p:txBody>
          </p:sp>
          <p:pic>
            <p:nvPicPr>
              <p:cNvPr id="17" name="图片 16"/>
              <p:cNvPicPr>
                <a:picLocks noChangeAspect="1"/>
              </p:cNvPicPr>
              <p:nvPr/>
            </p:nvPicPr>
            <p:blipFill rotWithShape="1">
              <a:blip r:embed="rId1"/>
              <a:srcRect l="6699" t="2045" r="7121" b="49736"/>
              <a:stretch>
                <a:fillRect/>
              </a:stretch>
            </p:blipFill>
            <p:spPr>
              <a:xfrm>
                <a:off x="967340" y="2335985"/>
                <a:ext cx="4067544" cy="2318520"/>
              </a:xfrm>
              <a:prstGeom prst="rect">
                <a:avLst/>
              </a:prstGeom>
            </p:spPr>
          </p:pic>
          <p:sp>
            <p:nvSpPr>
              <p:cNvPr id="19" name="ísļïdé"/>
              <p:cNvSpPr/>
              <p:nvPr/>
            </p:nvSpPr>
            <p:spPr bwMode="auto">
              <a:xfrm>
                <a:off x="3986658" y="3837895"/>
                <a:ext cx="1721722" cy="2234107"/>
              </a:xfrm>
              <a:custGeom>
                <a:avLst/>
                <a:gdLst/>
                <a:ahLst/>
                <a:cxnLst>
                  <a:cxn ang="0">
                    <a:pos x="1203" y="0"/>
                  </a:cxn>
                  <a:cxn ang="0">
                    <a:pos x="65" y="0"/>
                  </a:cxn>
                  <a:cxn ang="0">
                    <a:pos x="0" y="65"/>
                  </a:cxn>
                  <a:cxn ang="0">
                    <a:pos x="0" y="1581"/>
                  </a:cxn>
                  <a:cxn ang="0">
                    <a:pos x="65" y="1646"/>
                  </a:cxn>
                  <a:cxn ang="0">
                    <a:pos x="1203" y="1646"/>
                  </a:cxn>
                  <a:cxn ang="0">
                    <a:pos x="1268" y="1581"/>
                  </a:cxn>
                  <a:cxn ang="0">
                    <a:pos x="1268" y="65"/>
                  </a:cxn>
                  <a:cxn ang="0">
                    <a:pos x="1203" y="0"/>
                  </a:cxn>
                  <a:cxn ang="0">
                    <a:pos x="1146" y="1501"/>
                  </a:cxn>
                  <a:cxn ang="0">
                    <a:pos x="125" y="1501"/>
                  </a:cxn>
                  <a:cxn ang="0">
                    <a:pos x="125" y="140"/>
                  </a:cxn>
                  <a:cxn ang="0">
                    <a:pos x="1146" y="140"/>
                  </a:cxn>
                  <a:cxn ang="0">
                    <a:pos x="1146" y="1501"/>
                  </a:cxn>
                </a:cxnLst>
                <a:rect l="0" t="0" r="r" b="b"/>
                <a:pathLst>
                  <a:path w="1268" h="1646">
                    <a:moveTo>
                      <a:pt x="1203" y="0"/>
                    </a:moveTo>
                    <a:cubicBezTo>
                      <a:pt x="65" y="0"/>
                      <a:pt x="65" y="0"/>
                      <a:pt x="65" y="0"/>
                    </a:cubicBezTo>
                    <a:cubicBezTo>
                      <a:pt x="29" y="0"/>
                      <a:pt x="0" y="29"/>
                      <a:pt x="0" y="65"/>
                    </a:cubicBezTo>
                    <a:cubicBezTo>
                      <a:pt x="0" y="1581"/>
                      <a:pt x="0" y="1581"/>
                      <a:pt x="0" y="1581"/>
                    </a:cubicBezTo>
                    <a:cubicBezTo>
                      <a:pt x="0" y="1617"/>
                      <a:pt x="29" y="1646"/>
                      <a:pt x="65" y="1646"/>
                    </a:cubicBezTo>
                    <a:cubicBezTo>
                      <a:pt x="1203" y="1646"/>
                      <a:pt x="1203" y="1646"/>
                      <a:pt x="1203" y="1646"/>
                    </a:cubicBezTo>
                    <a:cubicBezTo>
                      <a:pt x="1239" y="1646"/>
                      <a:pt x="1268" y="1617"/>
                      <a:pt x="1268" y="1581"/>
                    </a:cubicBezTo>
                    <a:cubicBezTo>
                      <a:pt x="1268" y="65"/>
                      <a:pt x="1268" y="65"/>
                      <a:pt x="1268" y="65"/>
                    </a:cubicBezTo>
                    <a:cubicBezTo>
                      <a:pt x="1268" y="29"/>
                      <a:pt x="1239" y="0"/>
                      <a:pt x="1203" y="0"/>
                    </a:cubicBezTo>
                    <a:close/>
                    <a:moveTo>
                      <a:pt x="1146" y="1501"/>
                    </a:moveTo>
                    <a:cubicBezTo>
                      <a:pt x="125" y="1501"/>
                      <a:pt x="125" y="1501"/>
                      <a:pt x="125" y="1501"/>
                    </a:cubicBezTo>
                    <a:cubicBezTo>
                      <a:pt x="125" y="140"/>
                      <a:pt x="125" y="140"/>
                      <a:pt x="125" y="140"/>
                    </a:cubicBezTo>
                    <a:cubicBezTo>
                      <a:pt x="1146" y="140"/>
                      <a:pt x="1146" y="140"/>
                      <a:pt x="1146" y="140"/>
                    </a:cubicBezTo>
                    <a:lnTo>
                      <a:pt x="1146" y="1501"/>
                    </a:lnTo>
                    <a:close/>
                  </a:path>
                </a:pathLst>
              </a:custGeom>
              <a:solidFill>
                <a:schemeClr val="bg2"/>
              </a:solidFill>
              <a:ln w="9525">
                <a:noFill/>
                <a:round/>
              </a:ln>
            </p:spPr>
            <p:txBody>
              <a:bodyPr wrap="square" lIns="91440" tIns="45720" rIns="91440" bIns="45720" anchor="ctr">
                <a:normAutofit/>
              </a:bodyPr>
              <a:lstStyle/>
              <a:p>
                <a:pPr algn="ctr"/>
              </a:p>
            </p:txBody>
          </p:sp>
          <p:pic>
            <p:nvPicPr>
              <p:cNvPr id="20" name="图片 4"/>
              <p:cNvPicPr>
                <a:picLocks noChangeAspect="1"/>
              </p:cNvPicPr>
              <p:nvPr/>
            </p:nvPicPr>
            <p:blipFill rotWithShape="1">
              <a:blip r:embed="rId2"/>
              <a:srcRect t="5817" b="14196"/>
              <a:stretch>
                <a:fillRect/>
              </a:stretch>
            </p:blipFill>
            <p:spPr bwMode="auto">
              <a:xfrm>
                <a:off x="4123645" y="4011422"/>
                <a:ext cx="1447749" cy="1845170"/>
              </a:xfrm>
              <a:prstGeom prst="rect">
                <a:avLst/>
              </a:prstGeom>
              <a:ln>
                <a:solidFill>
                  <a:schemeClr val="tx1">
                    <a:lumMod val="50000"/>
                    <a:lumOff val="50000"/>
                  </a:schemeClr>
                </a:solidFill>
              </a:ln>
              <a:effectLst/>
            </p:spPr>
          </p:pic>
        </p:grpSp>
        <p:sp>
          <p:nvSpPr>
            <p:cNvPr id="22" name="íṣḻidê"/>
            <p:cNvSpPr/>
            <p:nvPr/>
          </p:nvSpPr>
          <p:spPr bwMode="auto">
            <a:xfrm>
              <a:off x="4693736" y="5744351"/>
              <a:ext cx="124118" cy="122723"/>
            </a:xfrm>
            <a:prstGeom prst="ellipse">
              <a:avLst/>
            </a:prstGeom>
            <a:solidFill>
              <a:srgbClr val="E7E6E6"/>
            </a:solidFill>
            <a:ln w="9525">
              <a:solidFill>
                <a:schemeClr val="bg1">
                  <a:lumMod val="75000"/>
                </a:schemeClr>
              </a:solidFill>
              <a:round/>
            </a:ln>
          </p:spPr>
          <p:txBody>
            <a:bodyPr wrap="square" lIns="91440" tIns="45720" rIns="91440" bIns="45720" anchor="ctr">
              <a:normAutofit fontScale="25000" lnSpcReduction="20000"/>
            </a:bodyPr>
            <a:lstStyle/>
            <a:p>
              <a:pPr algn="ctr"/>
            </a:p>
          </p:txBody>
        </p:sp>
        <p:sp>
          <p:nvSpPr>
            <p:cNvPr id="23" name="íṣḻidê"/>
            <p:cNvSpPr/>
            <p:nvPr/>
          </p:nvSpPr>
          <p:spPr bwMode="auto">
            <a:xfrm>
              <a:off x="2985429" y="4941759"/>
              <a:ext cx="124118" cy="122723"/>
            </a:xfrm>
            <a:prstGeom prst="ellipse">
              <a:avLst/>
            </a:prstGeom>
            <a:solidFill>
              <a:srgbClr val="F4F4F4"/>
            </a:solidFill>
            <a:ln w="9525">
              <a:solidFill>
                <a:schemeClr val="bg1">
                  <a:lumMod val="75000"/>
                </a:schemeClr>
              </a:solidFill>
              <a:round/>
            </a:ln>
          </p:spPr>
          <p:txBody>
            <a:bodyPr wrap="square" lIns="91440" tIns="45720" rIns="91440" bIns="45720" anchor="ctr">
              <a:normAutofit fontScale="25000" lnSpcReduction="20000"/>
            </a:bodyPr>
            <a:lstStyle/>
            <a:p>
              <a:pPr algn="ctr"/>
            </a:p>
          </p:txBody>
        </p:sp>
      </p:grpSp>
      <p:sp>
        <p:nvSpPr>
          <p:cNvPr id="25" name="矩形 24"/>
          <p:cNvSpPr/>
          <p:nvPr/>
        </p:nvSpPr>
        <p:spPr>
          <a:xfrm>
            <a:off x="1215355" y="1136637"/>
            <a:ext cx="9761289" cy="22159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Issuance</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of </a:t>
            </a:r>
            <a:r>
              <a:rPr lang="en-US" altLang="zh-CN" sz="840" i="1"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the </a:t>
            </a:r>
            <a:r>
              <a:rPr lang="en-US" altLang="zh-CN" sz="840" i="1" dirty="0" err="1">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Guangming</a:t>
            </a:r>
            <a:r>
              <a:rPr lang="en-US" altLang="zh-CN" sz="840" i="1"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Action Scheme for Myopia Prevention and Control for Children and Adolescents (2021-2025)</a:t>
            </a:r>
            <a:endParaRPr lang="zh-CN" altLang="en-US" sz="840" i="1"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329562" y="1099208"/>
            <a:ext cx="7532876"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rPr>
              <a:t>政府</a:t>
            </a:r>
            <a:r>
              <a:rPr lang="en-US" altLang="zh-CN"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ea typeface="阿里巴巴普惠体 H" panose="00020600040101010101" pitchFamily="18" charset="-122"/>
              </a:rPr>
              <a:t>国家卫生健康委发布</a:t>
            </a:r>
            <a:endParaRPr lang="en-US" altLang="zh-CN" sz="2880" dirty="0">
              <a:ea typeface="阿里巴巴普惠体 H" panose="00020600040101010101" pitchFamily="18" charset="-122"/>
            </a:endParaRPr>
          </a:p>
          <a:p>
            <a:pPr algn="ctr">
              <a:lnSpc>
                <a:spcPct val="90000"/>
              </a:lnSpc>
              <a:spcAft>
                <a:spcPts val="720"/>
              </a:spcAft>
            </a:pPr>
            <a:r>
              <a:rPr lang="en-US" altLang="zh-CN" sz="2880" dirty="0">
                <a:ea typeface="阿里巴巴普惠体 H" panose="00020600040101010101" pitchFamily="18" charset="-122"/>
              </a:rPr>
              <a:t>《</a:t>
            </a:r>
            <a:r>
              <a:rPr lang="zh-CN" altLang="en-US" sz="2880" dirty="0">
                <a:ea typeface="阿里巴巴普惠体 H" panose="00020600040101010101" pitchFamily="18" charset="-122"/>
              </a:rPr>
              <a:t>儿童青少年近视防控适宜技术指南</a:t>
            </a:r>
            <a:r>
              <a:rPr lang="en-US" altLang="zh-CN" sz="2880" dirty="0">
                <a:ea typeface="阿里巴巴普惠体 H" panose="00020600040101010101" pitchFamily="18" charset="-122"/>
              </a:rPr>
              <a:t>(</a:t>
            </a:r>
            <a:r>
              <a:rPr lang="zh-CN" altLang="en-US" sz="2880" dirty="0">
                <a:ea typeface="阿里巴巴普惠体 H" panose="00020600040101010101" pitchFamily="18" charset="-122"/>
              </a:rPr>
              <a:t>更新版</a:t>
            </a:r>
            <a:r>
              <a:rPr lang="en-US" altLang="zh-CN" sz="2880" dirty="0">
                <a:ea typeface="阿里巴巴普惠体 H" panose="00020600040101010101" pitchFamily="18" charset="-122"/>
              </a:rPr>
              <a:t>)》</a:t>
            </a:r>
            <a:endPar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 name="矩形 2"/>
          <p:cNvSpPr/>
          <p:nvPr/>
        </p:nvSpPr>
        <p:spPr>
          <a:xfrm>
            <a:off x="1086798" y="1645082"/>
            <a:ext cx="9936950" cy="221599"/>
          </a:xfrm>
          <a:prstGeom prst="rect">
            <a:avLst/>
          </a:prstGeom>
        </p:spPr>
        <p:txBody>
          <a:bodyPr wrap="square">
            <a:spAutoFit/>
          </a:bodyPr>
          <a:lstStyle/>
          <a:p>
            <a:pPr algn="ctr"/>
            <a:r>
              <a:rPr lang="en-US" altLang="zh-CN" sz="840" dirty="0">
                <a:latin typeface="Engravers MT" panose="02090707080505020304" pitchFamily="18" charset="0"/>
                <a:ea typeface="AXIS Std H" panose="020B0800000000000000" pitchFamily="34" charset="-128"/>
                <a:cs typeface="Aharoni" panose="02010803020104030203" pitchFamily="2" charset="-79"/>
              </a:rPr>
              <a:t>Issuance of </a:t>
            </a:r>
            <a:r>
              <a:rPr lang="en-US" altLang="zh-CN" sz="840" i="1" dirty="0">
                <a:latin typeface="Engravers MT" panose="02090707080505020304" pitchFamily="18" charset="0"/>
                <a:ea typeface="AXIS Std H" panose="020B0800000000000000" pitchFamily="34" charset="-128"/>
                <a:cs typeface="Aharoni" panose="02010803020104030203" pitchFamily="2" charset="-79"/>
              </a:rPr>
              <a:t>the Appropriate technical guide for myopia prevention and control in children and adolescents (updated) </a:t>
            </a:r>
            <a:endParaRPr lang="zh-CN" altLang="en-US" sz="840" i="1" dirty="0">
              <a:latin typeface="Engravers MT" panose="02090707080505020304" pitchFamily="18" charset="0"/>
              <a:ea typeface="AXIS Std H" panose="020B0800000000000000" pitchFamily="34" charset="-128"/>
              <a:cs typeface="Aharoni" panose="02010803020104030203" pitchFamily="2" charset="-79"/>
            </a:endParaRPr>
          </a:p>
        </p:txBody>
      </p:sp>
      <p:sp>
        <p:nvSpPr>
          <p:cNvPr id="12" name="矩形 4"/>
          <p:cNvSpPr>
            <a:spLocks noChangeArrowheads="1"/>
          </p:cNvSpPr>
          <p:nvPr/>
        </p:nvSpPr>
        <p:spPr bwMode="auto">
          <a:xfrm>
            <a:off x="1274706" y="1910815"/>
            <a:ext cx="9843446" cy="74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ts val="2700"/>
              </a:lnSpc>
            </a:pPr>
            <a:r>
              <a:rPr lang="zh-CN" altLang="en-US" sz="1600" dirty="0">
                <a:latin typeface="微软雅黑" panose="020B0503020204020204" pitchFamily="34" charset="-122"/>
                <a:ea typeface="微软雅黑" panose="020B0503020204020204" pitchFamily="34" charset="-122"/>
              </a:rPr>
              <a:t>国家卫生健康委根据国家“双减”等最新政策要求和国内外学术研究进展，</a:t>
            </a:r>
            <a:endParaRPr lang="en-US" altLang="zh-CN" sz="1600" dirty="0">
              <a:latin typeface="微软雅黑" panose="020B0503020204020204" pitchFamily="34" charset="-122"/>
              <a:ea typeface="微软雅黑" panose="020B0503020204020204" pitchFamily="34" charset="-122"/>
            </a:endParaRPr>
          </a:p>
          <a:p>
            <a:pPr algn="ctr">
              <a:lnSpc>
                <a:spcPts val="2700"/>
              </a:lnSpc>
            </a:pPr>
            <a:r>
              <a:rPr lang="en-US" altLang="zh-CN" sz="1600" b="1" dirty="0">
                <a:solidFill>
                  <a:srgbClr val="A63636"/>
                </a:solidFill>
                <a:latin typeface="微软雅黑" panose="020B0503020204020204" pitchFamily="34" charset="-122"/>
                <a:ea typeface="微软雅黑" panose="020B0503020204020204" pitchFamily="34" charset="-122"/>
              </a:rPr>
              <a:t>2021</a:t>
            </a:r>
            <a:r>
              <a:rPr lang="zh-CN" altLang="en-US" sz="1600" b="1" dirty="0">
                <a:solidFill>
                  <a:srgbClr val="A63636"/>
                </a:solidFill>
                <a:latin typeface="微软雅黑" panose="020B0503020204020204" pitchFamily="34" charset="-122"/>
                <a:ea typeface="微软雅黑" panose="020B0503020204020204" pitchFamily="34" charset="-122"/>
              </a:rPr>
              <a:t>年</a:t>
            </a:r>
            <a:r>
              <a:rPr lang="en-US" altLang="zh-CN" sz="1600" b="1" dirty="0">
                <a:solidFill>
                  <a:srgbClr val="A63636"/>
                </a:solidFill>
                <a:latin typeface="微软雅黑" panose="020B0503020204020204" pitchFamily="34" charset="-122"/>
                <a:ea typeface="微软雅黑" panose="020B0503020204020204" pitchFamily="34" charset="-122"/>
              </a:rPr>
              <a:t>10</a:t>
            </a:r>
            <a:r>
              <a:rPr lang="zh-CN" altLang="en-US" sz="1600" b="1" dirty="0">
                <a:solidFill>
                  <a:srgbClr val="A63636"/>
                </a:solidFill>
                <a:latin typeface="微软雅黑" panose="020B0503020204020204" pitchFamily="34" charset="-122"/>
                <a:ea typeface="微软雅黑" panose="020B0503020204020204" pitchFamily="34" charset="-122"/>
              </a:rPr>
              <a:t>月</a:t>
            </a:r>
            <a:r>
              <a:rPr lang="en-US" altLang="zh-CN" sz="1600" b="1" dirty="0">
                <a:solidFill>
                  <a:srgbClr val="A63636"/>
                </a:solidFill>
                <a:latin typeface="微软雅黑" panose="020B0503020204020204" pitchFamily="34" charset="-122"/>
                <a:ea typeface="微软雅黑" panose="020B0503020204020204" pitchFamily="34" charset="-122"/>
              </a:rPr>
              <a:t>9</a:t>
            </a:r>
            <a:r>
              <a:rPr lang="zh-CN" altLang="en-US" sz="1600" b="1" dirty="0">
                <a:solidFill>
                  <a:srgbClr val="A63636"/>
                </a:solidFill>
                <a:latin typeface="微软雅黑" panose="020B0503020204020204" pitchFamily="34" charset="-122"/>
                <a:ea typeface="微软雅黑" panose="020B0503020204020204" pitchFamily="34" charset="-122"/>
              </a:rPr>
              <a:t>日，对适宜技术指导要求进行更新调整，</a:t>
            </a:r>
            <a:r>
              <a:rPr lang="zh-CN" altLang="en-US" sz="1600" dirty="0">
                <a:latin typeface="微软雅黑" panose="020B0503020204020204" pitchFamily="34" charset="-122"/>
                <a:ea typeface="微软雅黑" panose="020B0503020204020204" pitchFamily="34" charset="-122"/>
              </a:rPr>
              <a:t>形成</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儿童青少年近视防控适宜技术指南</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更新版</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1"/>
          <a:stretch>
            <a:fillRect/>
          </a:stretch>
        </p:blipFill>
        <p:spPr>
          <a:xfrm>
            <a:off x="2310511" y="2787349"/>
            <a:ext cx="3631228" cy="3377806"/>
          </a:xfrm>
          <a:prstGeom prst="rect">
            <a:avLst/>
          </a:prstGeom>
          <a:ln>
            <a:solidFill>
              <a:schemeClr val="bg1">
                <a:lumMod val="85000"/>
              </a:schemeClr>
            </a:solidFill>
          </a:ln>
        </p:spPr>
      </p:pic>
      <p:pic>
        <p:nvPicPr>
          <p:cNvPr id="17" name="图片 16"/>
          <p:cNvPicPr>
            <a:picLocks noChangeAspect="1"/>
          </p:cNvPicPr>
          <p:nvPr/>
        </p:nvPicPr>
        <p:blipFill>
          <a:blip r:embed="rId1"/>
          <a:stretch>
            <a:fillRect/>
          </a:stretch>
        </p:blipFill>
        <p:spPr>
          <a:xfrm>
            <a:off x="6055273" y="2787349"/>
            <a:ext cx="3631228" cy="3377806"/>
          </a:xfrm>
          <a:prstGeom prst="rect">
            <a:avLst/>
          </a:prstGeom>
          <a:ln>
            <a:solidFill>
              <a:schemeClr val="bg1">
                <a:lumMod val="85000"/>
              </a:schemeClr>
            </a:solidFill>
          </a:ln>
        </p:spPr>
      </p:pic>
      <p:pic>
        <p:nvPicPr>
          <p:cNvPr id="16" name="图片 15"/>
          <p:cNvPicPr>
            <a:picLocks noChangeAspect="1"/>
          </p:cNvPicPr>
          <p:nvPr/>
        </p:nvPicPr>
        <p:blipFill rotWithShape="1">
          <a:blip r:embed="rId2"/>
          <a:srcRect b="22472"/>
          <a:stretch>
            <a:fillRect/>
          </a:stretch>
        </p:blipFill>
        <p:spPr>
          <a:xfrm>
            <a:off x="6086527" y="3531612"/>
            <a:ext cx="3599974" cy="258940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3762941" y="645862"/>
            <a:ext cx="4666118"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rPr>
              <a:t>政府</a:t>
            </a:r>
            <a:r>
              <a:rPr lang="en-US" altLang="zh-CN"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rPr>
              <a:t>构建评议考核体系</a:t>
            </a:r>
            <a:endPar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 name="矩形 2"/>
          <p:cNvSpPr/>
          <p:nvPr/>
        </p:nvSpPr>
        <p:spPr>
          <a:xfrm>
            <a:off x="3511169" y="1134145"/>
            <a:ext cx="5237444" cy="221599"/>
          </a:xfrm>
          <a:prstGeom prst="rect">
            <a:avLst/>
          </a:prstGeom>
        </p:spPr>
        <p:txBody>
          <a:bodyPr wrap="square">
            <a:spAutoFit/>
          </a:bodyPr>
          <a:lstStyle/>
          <a:p>
            <a:pPr algn="ctr"/>
            <a:r>
              <a:rPr lang="en-US" altLang="zh-CN" sz="840" dirty="0">
                <a:latin typeface="Engravers MT" panose="02090707080505020304" pitchFamily="18" charset="0"/>
                <a:ea typeface="AXIS Std H" panose="020B0800000000000000" pitchFamily="34" charset="-128"/>
                <a:cs typeface="Aharoni" panose="02010803020104030203" pitchFamily="2" charset="-79"/>
              </a:rPr>
              <a:t>A system for evaluation and assessment is established</a:t>
            </a:r>
            <a:endParaRPr lang="zh-CN" altLang="en-US" sz="840" dirty="0">
              <a:latin typeface="Engravers MT" panose="02090707080505020304" pitchFamily="18" charset="0"/>
              <a:ea typeface="AXIS Std H" panose="020B0800000000000000" pitchFamily="34" charset="-128"/>
              <a:cs typeface="Aharoni" panose="02010803020104030203" pitchFamily="2" charset="-79"/>
            </a:endParaRPr>
          </a:p>
        </p:txBody>
      </p:sp>
      <p:sp>
        <p:nvSpPr>
          <p:cNvPr id="9" name="矩形 8"/>
          <p:cNvSpPr/>
          <p:nvPr/>
        </p:nvSpPr>
        <p:spPr>
          <a:xfrm>
            <a:off x="5700714" y="1544015"/>
            <a:ext cx="5489648" cy="4555863"/>
          </a:xfrm>
          <a:prstGeom prst="rect">
            <a:avLst/>
          </a:prstGeom>
        </p:spPr>
        <p:txBody>
          <a:bodyPr wrap="square">
            <a:spAutoFit/>
          </a:bodyPr>
          <a:lstStyle/>
          <a:p>
            <a:pPr eaLnBrk="1" hangingPunct="1">
              <a:lnSpc>
                <a:spcPts val="2700"/>
              </a:lnSpc>
              <a:buFont typeface="Arial" panose="020B0604020202020204" pitchFamily="34" charset="0"/>
              <a:buNone/>
              <a:defRPr/>
            </a:pPr>
            <a:r>
              <a:rPr lang="zh-CN" altLang="zh-CN" b="1" dirty="0">
                <a:solidFill>
                  <a:srgbClr val="A63636"/>
                </a:solidFill>
                <a:latin typeface="微软雅黑" panose="020B0503020204020204" pitchFamily="34" charset="-122"/>
                <a:ea typeface="微软雅黑" panose="020B0503020204020204" pitchFamily="34" charset="-122"/>
              </a:rPr>
              <a:t>落实《实施方案》要求</a:t>
            </a:r>
            <a:r>
              <a:rPr lang="zh-CN" altLang="en-US" b="1" dirty="0">
                <a:solidFill>
                  <a:srgbClr val="A63636"/>
                </a:solidFill>
                <a:latin typeface="微软雅黑" panose="020B0503020204020204" pitchFamily="34" charset="-122"/>
                <a:ea typeface="微软雅黑" panose="020B0503020204020204" pitchFamily="34" charset="-122"/>
              </a:rPr>
              <a:t>：</a:t>
            </a:r>
            <a:endParaRPr lang="en-US" altLang="zh-CN" b="1" dirty="0">
              <a:solidFill>
                <a:srgbClr val="A63636"/>
              </a:solidFill>
              <a:latin typeface="微软雅黑" panose="020B0503020204020204" pitchFamily="34" charset="-122"/>
              <a:ea typeface="微软雅黑" panose="020B0503020204020204" pitchFamily="34" charset="-122"/>
            </a:endParaRPr>
          </a:p>
          <a:p>
            <a:pPr marL="288290" lvl="1" indent="-288290" defTabSz="1016000" fontAlgn="base">
              <a:lnSpc>
                <a:spcPts val="2700"/>
              </a:lnSpc>
              <a:spcAft>
                <a:spcPct val="0"/>
              </a:spcAft>
              <a:buClr>
                <a:srgbClr val="A63636"/>
              </a:buClr>
              <a:buSzPct val="80000"/>
              <a:buFont typeface="Wingdings" panose="05000000000000000000" pitchFamily="2" charset="2"/>
              <a:buChar char="n"/>
              <a:defRPr/>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2020</a:t>
            </a: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8</a:t>
            </a: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月，教育部、国家卫生健康委、体育总局向各省级人民政府</a:t>
            </a:r>
            <a:r>
              <a:rPr lang="zh-CN" altLang="zh-CN" sz="1600" b="1" dirty="0">
                <a:solidFill>
                  <a:srgbClr val="A63636"/>
                </a:solidFill>
                <a:latin typeface="微软雅黑" panose="020B0503020204020204" pitchFamily="34" charset="-122"/>
                <a:ea typeface="微软雅黑" panose="020B0503020204020204" pitchFamily="34" charset="-122"/>
              </a:rPr>
              <a:t>印发《全国综合防控儿童青少年近视评议考核办法》</a:t>
            </a:r>
            <a:r>
              <a:rPr lang="zh-CN" altLang="en-US" sz="1600" dirty="0">
                <a:solidFill>
                  <a:srgbClr val="A63636"/>
                </a:solidFill>
                <a:latin typeface="微软雅黑" panose="020B0503020204020204" pitchFamily="34" charset="-122"/>
                <a:ea typeface="微软雅黑" panose="020B0503020204020204" pitchFamily="34" charset="-122"/>
              </a:rPr>
              <a:t>。</a:t>
            </a:r>
            <a:endParaRPr lang="en-US" altLang="zh-CN" sz="1600" dirty="0">
              <a:solidFill>
                <a:srgbClr val="A63636"/>
              </a:solidFill>
              <a:latin typeface="微软雅黑" panose="020B0503020204020204" pitchFamily="34" charset="-122"/>
              <a:ea typeface="微软雅黑" panose="020B0503020204020204" pitchFamily="34" charset="-122"/>
            </a:endParaRPr>
          </a:p>
          <a:p>
            <a:pPr marL="288290" lvl="1" indent="-288290" defTabSz="1016000" fontAlgn="base">
              <a:lnSpc>
                <a:spcPts val="2700"/>
              </a:lnSpc>
              <a:spcAft>
                <a:spcPct val="0"/>
              </a:spcAft>
              <a:buClr>
                <a:srgbClr val="A63636"/>
              </a:buClr>
              <a:buSzPct val="80000"/>
              <a:buFont typeface="Wingdings" panose="05000000000000000000" pitchFamily="2" charset="2"/>
              <a:buChar char="n"/>
              <a:defRPr/>
            </a:pP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教育部、国家卫生健康委、体育总局、市场监管总局</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4</a:t>
            </a: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部门共同</a:t>
            </a:r>
            <a:r>
              <a:rPr lang="zh-CN" altLang="zh-CN" sz="1600" b="1" dirty="0">
                <a:solidFill>
                  <a:srgbClr val="A63636"/>
                </a:solidFill>
                <a:latin typeface="微软雅黑" panose="020B0503020204020204" pitchFamily="34" charset="-122"/>
                <a:ea typeface="微软雅黑" panose="020B0503020204020204" pitchFamily="34" charset="-122"/>
              </a:rPr>
              <a:t>完成</a:t>
            </a:r>
            <a:r>
              <a:rPr lang="en-US" altLang="zh-CN" sz="1600" b="1" dirty="0">
                <a:solidFill>
                  <a:srgbClr val="A63636"/>
                </a:solidFill>
                <a:latin typeface="微软雅黑" panose="020B0503020204020204" pitchFamily="34" charset="-122"/>
                <a:ea typeface="微软雅黑" panose="020B0503020204020204" pitchFamily="34" charset="-122"/>
              </a:rPr>
              <a:t>2019</a:t>
            </a:r>
            <a:r>
              <a:rPr lang="zh-CN" altLang="zh-CN" sz="1600" b="1" dirty="0">
                <a:solidFill>
                  <a:srgbClr val="A63636"/>
                </a:solidFill>
                <a:latin typeface="微软雅黑" panose="020B0503020204020204" pitchFamily="34" charset="-122"/>
                <a:ea typeface="微软雅黑" panose="020B0503020204020204" pitchFamily="34" charset="-122"/>
              </a:rPr>
              <a:t>年度</a:t>
            </a: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全国综合防控儿童青少年近视工作</a:t>
            </a:r>
            <a:r>
              <a:rPr lang="zh-CN" altLang="zh-CN" sz="1600" b="1" dirty="0">
                <a:solidFill>
                  <a:srgbClr val="A63636"/>
                </a:solidFill>
                <a:latin typeface="微软雅黑" panose="020B0503020204020204" pitchFamily="34" charset="-122"/>
                <a:ea typeface="微软雅黑" panose="020B0503020204020204" pitchFamily="34" charset="-122"/>
              </a:rPr>
              <a:t>评议考核</a:t>
            </a:r>
            <a:r>
              <a:rPr lang="zh-CN" altLang="en-US" sz="1600" dirty="0">
                <a:solidFill>
                  <a:srgbClr val="A63636"/>
                </a:solidFill>
                <a:latin typeface="微软雅黑" panose="020B0503020204020204" pitchFamily="34" charset="-122"/>
                <a:ea typeface="微软雅黑" panose="020B0503020204020204" pitchFamily="34" charset="-122"/>
              </a:rPr>
              <a:t>。</a:t>
            </a:r>
            <a:endParaRPr lang="en-US" altLang="zh-CN" sz="1600" dirty="0">
              <a:solidFill>
                <a:srgbClr val="A63636"/>
              </a:solidFill>
              <a:latin typeface="微软雅黑" panose="020B0503020204020204" pitchFamily="34" charset="-122"/>
              <a:ea typeface="微软雅黑" panose="020B0503020204020204" pitchFamily="34" charset="-122"/>
            </a:endParaRPr>
          </a:p>
          <a:p>
            <a:pPr marL="288290" lvl="1" indent="-288290" defTabSz="1016000" fontAlgn="base">
              <a:lnSpc>
                <a:spcPts val="2700"/>
              </a:lnSpc>
              <a:spcAft>
                <a:spcPct val="0"/>
              </a:spcAft>
              <a:buClr>
                <a:srgbClr val="A63636"/>
              </a:buClr>
              <a:buSzPct val="80000"/>
              <a:buFont typeface="Wingdings" panose="05000000000000000000" pitchFamily="2" charset="2"/>
              <a:buChar char="n"/>
              <a:defRPr/>
            </a:pP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将</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2019</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年度</a:t>
            </a: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近视防控评议考核结果</a:t>
            </a:r>
            <a:r>
              <a:rPr lang="zh-CN" altLang="zh-CN" sz="1600" b="1" dirty="0">
                <a:solidFill>
                  <a:srgbClr val="A63636"/>
                </a:solidFill>
                <a:latin typeface="微软雅黑" panose="020B0503020204020204" pitchFamily="34" charset="-122"/>
                <a:ea typeface="微软雅黑" panose="020B0503020204020204" pitchFamily="34" charset="-122"/>
              </a:rPr>
              <a:t>向国务院报告</a:t>
            </a:r>
            <a:r>
              <a:rPr lang="zh-CN" altLang="en-US" sz="1600" dirty="0">
                <a:solidFill>
                  <a:srgbClr val="A63636"/>
                </a:solidFill>
                <a:latin typeface="微软雅黑" panose="020B0503020204020204" pitchFamily="34" charset="-122"/>
                <a:ea typeface="微软雅黑" panose="020B0503020204020204" pitchFamily="34" charset="-122"/>
              </a:rPr>
              <a:t>。</a:t>
            </a:r>
            <a:endParaRPr lang="en-US" altLang="zh-CN" sz="1600" dirty="0">
              <a:solidFill>
                <a:srgbClr val="A63636"/>
              </a:solidFill>
              <a:latin typeface="微软雅黑" panose="020B0503020204020204" pitchFamily="34" charset="-122"/>
              <a:ea typeface="微软雅黑" panose="020B0503020204020204" pitchFamily="34" charset="-122"/>
            </a:endParaRPr>
          </a:p>
          <a:p>
            <a:pPr marL="288290" lvl="1" indent="-288290" defTabSz="1016000" fontAlgn="base">
              <a:lnSpc>
                <a:spcPts val="2700"/>
              </a:lnSpc>
              <a:spcAft>
                <a:spcPct val="0"/>
              </a:spcAft>
              <a:buClr>
                <a:srgbClr val="A63636"/>
              </a:buClr>
              <a:buSzPct val="80000"/>
              <a:buFont typeface="Wingdings" panose="05000000000000000000" pitchFamily="2" charset="2"/>
              <a:buChar char="n"/>
              <a:defRPr/>
            </a:pP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向</a:t>
            </a:r>
            <a:r>
              <a:rPr lang="zh-CN" altLang="zh-CN" sz="1600" b="1" dirty="0">
                <a:solidFill>
                  <a:srgbClr val="A63636"/>
                </a:solidFill>
                <a:latin typeface="微软雅黑" panose="020B0503020204020204" pitchFamily="34" charset="-122"/>
                <a:ea typeface="微软雅黑" panose="020B0503020204020204" pitchFamily="34" charset="-122"/>
              </a:rPr>
              <a:t>各省级人民政府反馈</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2019</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年度</a:t>
            </a: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近视防控评议考核结果</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构建多部门联合评议考核、向上报告向下反馈相结合、评议和整改相结合的评议考核体系。</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defTabSz="1016000" fontAlgn="base">
              <a:lnSpc>
                <a:spcPts val="2700"/>
              </a:lnSpc>
              <a:spcAft>
                <a:spcPct val="0"/>
              </a:spcAft>
              <a:buClr>
                <a:srgbClr val="A63636"/>
              </a:buClr>
              <a:buSzPct val="80000"/>
              <a:buFont typeface="Wingdings" panose="05000000000000000000" pitchFamily="2" charset="2"/>
              <a:buChar char="n"/>
              <a:defRPr/>
            </a:pP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部署</a:t>
            </a:r>
            <a:r>
              <a:rPr lang="zh-CN" altLang="zh-CN" sz="1600" b="1" dirty="0">
                <a:solidFill>
                  <a:srgbClr val="A63636"/>
                </a:solidFill>
                <a:latin typeface="微软雅黑" panose="020B0503020204020204" pitchFamily="34" charset="-122"/>
                <a:ea typeface="微软雅黑" panose="020B0503020204020204" pitchFamily="34" charset="-122"/>
              </a:rPr>
              <a:t>开展</a:t>
            </a:r>
            <a:r>
              <a:rPr lang="en-US" altLang="zh-CN" sz="1600" b="1" dirty="0">
                <a:solidFill>
                  <a:srgbClr val="A63636"/>
                </a:solidFill>
                <a:latin typeface="微软雅黑" panose="020B0503020204020204" pitchFamily="34" charset="-122"/>
                <a:ea typeface="微软雅黑" panose="020B0503020204020204" pitchFamily="34" charset="-122"/>
              </a:rPr>
              <a:t>2020</a:t>
            </a:r>
            <a:r>
              <a:rPr lang="zh-CN" altLang="zh-CN" sz="1600" b="1" dirty="0">
                <a:solidFill>
                  <a:srgbClr val="A63636"/>
                </a:solidFill>
                <a:latin typeface="微软雅黑" panose="020B0503020204020204" pitchFamily="34" charset="-122"/>
                <a:ea typeface="微软雅黑" panose="020B0503020204020204" pitchFamily="34" charset="-122"/>
              </a:rPr>
              <a:t>年度</a:t>
            </a: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全国综合防控儿童青少年近视工作</a:t>
            </a:r>
            <a:r>
              <a:rPr lang="zh-CN" altLang="zh-CN" sz="1600" b="1" dirty="0">
                <a:solidFill>
                  <a:srgbClr val="A63636"/>
                </a:solidFill>
                <a:latin typeface="微软雅黑" panose="020B0503020204020204" pitchFamily="34" charset="-122"/>
                <a:ea typeface="微软雅黑" panose="020B0503020204020204" pitchFamily="34" charset="-122"/>
              </a:rPr>
              <a:t>评议考核</a:t>
            </a:r>
            <a:r>
              <a:rPr lang="zh-CN" altLang="zh-CN" sz="1600" dirty="0">
                <a:solidFill>
                  <a:srgbClr val="A63636"/>
                </a:solidFill>
                <a:latin typeface="微软雅黑" panose="020B0503020204020204" pitchFamily="34" charset="-122"/>
                <a:ea typeface="微软雅黑" panose="020B0503020204020204" pitchFamily="34" charset="-122"/>
              </a:rPr>
              <a:t>。</a:t>
            </a:r>
            <a:endParaRPr lang="zh-CN" altLang="zh-CN" sz="1600" dirty="0">
              <a:solidFill>
                <a:srgbClr val="A63636"/>
              </a:solidFill>
              <a:latin typeface="微软雅黑" panose="020B0503020204020204" pitchFamily="34" charset="-122"/>
              <a:ea typeface="微软雅黑" panose="020B0503020204020204" pitchFamily="34" charset="-122"/>
            </a:endParaRPr>
          </a:p>
        </p:txBody>
      </p:sp>
      <p:grpSp>
        <p:nvGrpSpPr>
          <p:cNvPr id="47" name="组合 46"/>
          <p:cNvGrpSpPr/>
          <p:nvPr/>
        </p:nvGrpSpPr>
        <p:grpSpPr>
          <a:xfrm>
            <a:off x="935069" y="1133135"/>
            <a:ext cx="4889020" cy="5580644"/>
            <a:chOff x="1123963" y="1154528"/>
            <a:chExt cx="4527956" cy="5580644"/>
          </a:xfrm>
        </p:grpSpPr>
        <p:pic>
          <p:nvPicPr>
            <p:cNvPr id="48" name="图片 47"/>
            <p:cNvPicPr preferRelativeResize="0"/>
            <p:nvPr/>
          </p:nvPicPr>
          <p:blipFill rotWithShape="1">
            <a:blip r:embed="rId1"/>
            <a:srcRect t="9201"/>
            <a:stretch>
              <a:fillRect/>
            </a:stretch>
          </p:blipFill>
          <p:spPr>
            <a:xfrm>
              <a:off x="1123963" y="1772982"/>
              <a:ext cx="1419076" cy="1947846"/>
            </a:xfrm>
            <a:prstGeom prst="rect">
              <a:avLst/>
            </a:prstGeom>
            <a:ln>
              <a:solidFill>
                <a:schemeClr val="bg2">
                  <a:lumMod val="90000"/>
                </a:schemeClr>
              </a:solidFill>
            </a:ln>
            <a:effectLst>
              <a:outerShdw blurRad="50800" dist="38100" dir="135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p:spPr>
        </p:pic>
        <p:pic>
          <p:nvPicPr>
            <p:cNvPr id="49" name="图片 48"/>
            <p:cNvPicPr preferRelativeResize="0">
              <a:picLocks noChangeArrowheads="1"/>
            </p:cNvPicPr>
            <p:nvPr/>
          </p:nvPicPr>
          <p:blipFill>
            <a:blip r:embed="rId2"/>
            <a:srcRect/>
            <a:stretch>
              <a:fillRect/>
            </a:stretch>
          </p:blipFill>
          <p:spPr bwMode="auto">
            <a:xfrm>
              <a:off x="2429653" y="1154528"/>
              <a:ext cx="1376114" cy="2080282"/>
            </a:xfrm>
            <a:prstGeom prst="rect">
              <a:avLst/>
            </a:prstGeom>
            <a:ln>
              <a:solidFill>
                <a:schemeClr val="bg2">
                  <a:lumMod val="90000"/>
                </a:schemeClr>
              </a:solidFill>
            </a:ln>
            <a:effectLst>
              <a:outerShdw blurRad="50800" dist="38100" dir="135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p:spPr>
        </p:pic>
        <p:grpSp>
          <p:nvGrpSpPr>
            <p:cNvPr id="50" name="组合 49"/>
            <p:cNvGrpSpPr/>
            <p:nvPr/>
          </p:nvGrpSpPr>
          <p:grpSpPr>
            <a:xfrm>
              <a:off x="1490009" y="3429000"/>
              <a:ext cx="4161910" cy="3306172"/>
              <a:chOff x="732815" y="2392231"/>
              <a:chExt cx="5287076" cy="4199991"/>
            </a:xfrm>
          </p:grpSpPr>
          <p:grpSp>
            <p:nvGrpSpPr>
              <p:cNvPr id="54" name="组合 53"/>
              <p:cNvGrpSpPr/>
              <p:nvPr/>
            </p:nvGrpSpPr>
            <p:grpSpPr>
              <a:xfrm>
                <a:off x="1199622" y="3905445"/>
                <a:ext cx="3895937" cy="2458255"/>
                <a:chOff x="4727349" y="3028145"/>
                <a:chExt cx="2983709" cy="1882658"/>
              </a:xfrm>
            </p:grpSpPr>
            <p:sp>
              <p:nvSpPr>
                <p:cNvPr id="114" name="任意多边形 14"/>
                <p:cNvSpPr/>
                <p:nvPr/>
              </p:nvSpPr>
              <p:spPr>
                <a:xfrm>
                  <a:off x="4727352" y="3093088"/>
                  <a:ext cx="2983706" cy="1817715"/>
                </a:xfrm>
                <a:custGeom>
                  <a:avLst/>
                  <a:gdLst>
                    <a:gd name="connsiteX0" fmla="*/ 39 w 2983706"/>
                    <a:gd name="connsiteY0" fmla="*/ 1146148 h 1817715"/>
                    <a:gd name="connsiteX1" fmla="*/ 39 w 2983706"/>
                    <a:gd name="connsiteY1" fmla="*/ 1072234 h 1817715"/>
                    <a:gd name="connsiteX2" fmla="*/ 36425 w 2983706"/>
                    <a:gd name="connsiteY2" fmla="*/ 1010417 h 1817715"/>
                    <a:gd name="connsiteX3" fmla="*/ 1848937 w 2983706"/>
                    <a:gd name="connsiteY3" fmla="*/ 8101 h 1817715"/>
                    <a:gd name="connsiteX4" fmla="*/ 1917231 w 2983706"/>
                    <a:gd name="connsiteY4" fmla="*/ 8101 h 1817715"/>
                    <a:gd name="connsiteX5" fmla="*/ 2947360 w 2983706"/>
                    <a:gd name="connsiteY5" fmla="*/ 576934 h 1817715"/>
                    <a:gd name="connsiteX6" fmla="*/ 2983746 w 2983706"/>
                    <a:gd name="connsiteY6" fmla="*/ 638560 h 1817715"/>
                    <a:gd name="connsiteX7" fmla="*/ 2983746 w 2983706"/>
                    <a:gd name="connsiteY7" fmla="*/ 693996 h 1817715"/>
                    <a:gd name="connsiteX8" fmla="*/ 2948789 w 2983706"/>
                    <a:gd name="connsiteY8" fmla="*/ 754861 h 1817715"/>
                    <a:gd name="connsiteX9" fmla="*/ 1136753 w 2983706"/>
                    <a:gd name="connsiteY9" fmla="*/ 1807279 h 1817715"/>
                    <a:gd name="connsiteX10" fmla="*/ 1065696 w 2983706"/>
                    <a:gd name="connsiteY10" fmla="*/ 1807279 h 1817715"/>
                    <a:gd name="connsiteX11" fmla="*/ 34710 w 2983706"/>
                    <a:gd name="connsiteY11" fmla="*/ 1198726 h 1817715"/>
                    <a:gd name="connsiteX12" fmla="*/ 34710 w 2983706"/>
                    <a:gd name="connsiteY12" fmla="*/ 1198726 h 1817715"/>
                    <a:gd name="connsiteX13" fmla="*/ 29090 w 2983706"/>
                    <a:gd name="connsiteY13" fmla="*/ 1195678 h 1817715"/>
                    <a:gd name="connsiteX14" fmla="*/ 39 w 2983706"/>
                    <a:gd name="connsiteY14" fmla="*/ 1146339 h 181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83706" h="1817715">
                      <a:moveTo>
                        <a:pt x="39" y="1146148"/>
                      </a:moveTo>
                      <a:lnTo>
                        <a:pt x="39" y="1072234"/>
                      </a:lnTo>
                      <a:cubicBezTo>
                        <a:pt x="32" y="1046545"/>
                        <a:pt x="13964" y="1022875"/>
                        <a:pt x="36425" y="1010417"/>
                      </a:cubicBezTo>
                      <a:lnTo>
                        <a:pt x="1848937" y="8101"/>
                      </a:lnTo>
                      <a:cubicBezTo>
                        <a:pt x="1870178" y="-3663"/>
                        <a:pt x="1895991" y="-3663"/>
                        <a:pt x="1917231" y="8101"/>
                      </a:cubicBezTo>
                      <a:lnTo>
                        <a:pt x="2947360" y="576934"/>
                      </a:lnTo>
                      <a:cubicBezTo>
                        <a:pt x="2969820" y="589307"/>
                        <a:pt x="2983764" y="612920"/>
                        <a:pt x="2983746" y="638560"/>
                      </a:cubicBezTo>
                      <a:lnTo>
                        <a:pt x="2983746" y="693996"/>
                      </a:lnTo>
                      <a:cubicBezTo>
                        <a:pt x="2983784" y="719066"/>
                        <a:pt x="2970458" y="742259"/>
                        <a:pt x="2948789" y="754861"/>
                      </a:cubicBezTo>
                      <a:lnTo>
                        <a:pt x="1136753" y="1807279"/>
                      </a:lnTo>
                      <a:cubicBezTo>
                        <a:pt x="1114826" y="1820233"/>
                        <a:pt x="1087623" y="1820233"/>
                        <a:pt x="1065696" y="1807279"/>
                      </a:cubicBezTo>
                      <a:lnTo>
                        <a:pt x="34710" y="1198726"/>
                      </a:lnTo>
                      <a:lnTo>
                        <a:pt x="34710" y="1198726"/>
                      </a:lnTo>
                      <a:lnTo>
                        <a:pt x="29090" y="1195678"/>
                      </a:lnTo>
                      <a:cubicBezTo>
                        <a:pt x="11171" y="1185724"/>
                        <a:pt x="52" y="1166836"/>
                        <a:pt x="39" y="1146339"/>
                      </a:cubicBezTo>
                    </a:path>
                  </a:pathLst>
                </a:custGeom>
                <a:gradFill>
                  <a:gsLst>
                    <a:gs pos="100000">
                      <a:srgbClr val="706CE9"/>
                    </a:gs>
                    <a:gs pos="0">
                      <a:srgbClr val="CACCEE"/>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dirty="0"/>
                </a:p>
              </p:txBody>
            </p:sp>
            <p:sp>
              <p:nvSpPr>
                <p:cNvPr id="115" name="任意多边形 15"/>
                <p:cNvSpPr/>
                <p:nvPr/>
              </p:nvSpPr>
              <p:spPr>
                <a:xfrm>
                  <a:off x="4727349" y="3028145"/>
                  <a:ext cx="2983649" cy="1784337"/>
                </a:xfrm>
                <a:custGeom>
                  <a:avLst/>
                  <a:gdLst>
                    <a:gd name="connsiteX0" fmla="*/ 1918377 w 2983649"/>
                    <a:gd name="connsiteY0" fmla="*/ 8751 h 1784337"/>
                    <a:gd name="connsiteX1" fmla="*/ 1847797 w 2983649"/>
                    <a:gd name="connsiteY1" fmla="*/ 8751 h 1784337"/>
                    <a:gd name="connsiteX2" fmla="*/ 35380 w 2983649"/>
                    <a:gd name="connsiteY2" fmla="*/ 1052691 h 1784337"/>
                    <a:gd name="connsiteX3" fmla="*/ 42 w 2983649"/>
                    <a:gd name="connsiteY3" fmla="*/ 1113651 h 1784337"/>
                    <a:gd name="connsiteX4" fmla="*/ 35094 w 2983649"/>
                    <a:gd name="connsiteY4" fmla="*/ 1175278 h 1784337"/>
                    <a:gd name="connsiteX5" fmla="*/ 1065413 w 2983649"/>
                    <a:gd name="connsiteY5" fmla="*/ 1774115 h 1784337"/>
                    <a:gd name="connsiteX6" fmla="*/ 1136184 w 2983649"/>
                    <a:gd name="connsiteY6" fmla="*/ 1774115 h 1784337"/>
                    <a:gd name="connsiteX7" fmla="*/ 2948506 w 2983649"/>
                    <a:gd name="connsiteY7" fmla="*/ 727603 h 1784337"/>
                    <a:gd name="connsiteX8" fmla="*/ 2974147 w 2983649"/>
                    <a:gd name="connsiteY8" fmla="*/ 631134 h 1784337"/>
                    <a:gd name="connsiteX9" fmla="*/ 2948506 w 2983649"/>
                    <a:gd name="connsiteY9" fmla="*/ 605492 h 1784337"/>
                    <a:gd name="connsiteX10" fmla="*/ 1918377 w 2983649"/>
                    <a:gd name="connsiteY10" fmla="*/ 8751 h 178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3649" h="1784337">
                      <a:moveTo>
                        <a:pt x="1918377" y="8751"/>
                      </a:moveTo>
                      <a:cubicBezTo>
                        <a:pt x="1896546" y="-3879"/>
                        <a:pt x="1869628" y="-3879"/>
                        <a:pt x="1847797" y="8751"/>
                      </a:cubicBezTo>
                      <a:lnTo>
                        <a:pt x="35380" y="1052691"/>
                      </a:lnTo>
                      <a:cubicBezTo>
                        <a:pt x="13560" y="1065245"/>
                        <a:pt x="91" y="1088477"/>
                        <a:pt x="42" y="1113651"/>
                      </a:cubicBezTo>
                      <a:cubicBezTo>
                        <a:pt x="-187" y="1138997"/>
                        <a:pt x="13192" y="1162524"/>
                        <a:pt x="35094" y="1175278"/>
                      </a:cubicBezTo>
                      <a:lnTo>
                        <a:pt x="1065413" y="1774115"/>
                      </a:lnTo>
                      <a:cubicBezTo>
                        <a:pt x="1087302" y="1786783"/>
                        <a:pt x="1114296" y="1786783"/>
                        <a:pt x="1136184" y="1774115"/>
                      </a:cubicBezTo>
                      <a:lnTo>
                        <a:pt x="2948506" y="727603"/>
                      </a:lnTo>
                      <a:cubicBezTo>
                        <a:pt x="2982224" y="708048"/>
                        <a:pt x="2993712" y="664862"/>
                        <a:pt x="2974147" y="631134"/>
                      </a:cubicBezTo>
                      <a:cubicBezTo>
                        <a:pt x="2967985" y="620504"/>
                        <a:pt x="2959145" y="611665"/>
                        <a:pt x="2948506" y="605492"/>
                      </a:cubicBezTo>
                      <a:lnTo>
                        <a:pt x="1918377" y="8751"/>
                      </a:lnTo>
                    </a:path>
                  </a:pathLst>
                </a:custGeom>
                <a:solidFill>
                  <a:srgbClr val="DEE3F8"/>
                </a:solidFill>
                <a:ln w="9525" cap="flat">
                  <a:noFill/>
                  <a:prstDash val="solid"/>
                  <a:miter/>
                </a:ln>
              </p:spPr>
              <p:txBody>
                <a:bodyPr rtlCol="0" anchor="ctr"/>
                <a:lstStyle/>
                <a:p>
                  <a:endParaRPr lang="zh-CN" altLang="en-US"/>
                </a:p>
              </p:txBody>
            </p:sp>
            <p:sp>
              <p:nvSpPr>
                <p:cNvPr id="116" name="任意多边形 16"/>
                <p:cNvSpPr/>
                <p:nvPr/>
              </p:nvSpPr>
              <p:spPr>
                <a:xfrm>
                  <a:off x="5008148" y="3184152"/>
                  <a:ext cx="2453767" cy="1472322"/>
                </a:xfrm>
                <a:custGeom>
                  <a:avLst/>
                  <a:gdLst>
                    <a:gd name="connsiteX0" fmla="*/ 1609025 w 2453767"/>
                    <a:gd name="connsiteY0" fmla="*/ 8679 h 1472322"/>
                    <a:gd name="connsiteX1" fmla="*/ 1538635 w 2453767"/>
                    <a:gd name="connsiteY1" fmla="*/ 8679 h 1472322"/>
                    <a:gd name="connsiteX2" fmla="*/ 35304 w 2453767"/>
                    <a:gd name="connsiteY2" fmla="*/ 869168 h 1472322"/>
                    <a:gd name="connsiteX3" fmla="*/ 9528 w 2453767"/>
                    <a:gd name="connsiteY3" fmla="*/ 965600 h 1472322"/>
                    <a:gd name="connsiteX4" fmla="*/ 35304 w 2453767"/>
                    <a:gd name="connsiteY4" fmla="*/ 991374 h 1472322"/>
                    <a:gd name="connsiteX5" fmla="*/ 844929 w 2453767"/>
                    <a:gd name="connsiteY5" fmla="*/ 1462099 h 1472322"/>
                    <a:gd name="connsiteX6" fmla="*/ 915509 w 2453767"/>
                    <a:gd name="connsiteY6" fmla="*/ 1462099 h 1472322"/>
                    <a:gd name="connsiteX7" fmla="*/ 2418459 w 2453767"/>
                    <a:gd name="connsiteY7" fmla="*/ 599611 h 1472322"/>
                    <a:gd name="connsiteX8" fmla="*/ 2444367 w 2453767"/>
                    <a:gd name="connsiteY8" fmla="*/ 503218 h 1472322"/>
                    <a:gd name="connsiteX9" fmla="*/ 2418459 w 2453767"/>
                    <a:gd name="connsiteY9" fmla="*/ 477310 h 1472322"/>
                    <a:gd name="connsiteX10" fmla="*/ 1608834 w 2453767"/>
                    <a:gd name="connsiteY10" fmla="*/ 8299 h 147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3767" h="1472322">
                      <a:moveTo>
                        <a:pt x="1609025" y="8679"/>
                      </a:moveTo>
                      <a:cubicBezTo>
                        <a:pt x="1587231" y="-3855"/>
                        <a:pt x="1560428" y="-3855"/>
                        <a:pt x="1538635" y="8679"/>
                      </a:cubicBezTo>
                      <a:lnTo>
                        <a:pt x="35304" y="869168"/>
                      </a:lnTo>
                      <a:cubicBezTo>
                        <a:pt x="1558" y="888675"/>
                        <a:pt x="-9983" y="931852"/>
                        <a:pt x="9528" y="965600"/>
                      </a:cubicBezTo>
                      <a:cubicBezTo>
                        <a:pt x="15715" y="976296"/>
                        <a:pt x="24604" y="985183"/>
                        <a:pt x="35304" y="991374"/>
                      </a:cubicBezTo>
                      <a:lnTo>
                        <a:pt x="844929" y="1462099"/>
                      </a:lnTo>
                      <a:cubicBezTo>
                        <a:pt x="866760" y="1474768"/>
                        <a:pt x="893678" y="1474768"/>
                        <a:pt x="915509" y="1462099"/>
                      </a:cubicBezTo>
                      <a:lnTo>
                        <a:pt x="2418459" y="599611"/>
                      </a:lnTo>
                      <a:cubicBezTo>
                        <a:pt x="2452235" y="580142"/>
                        <a:pt x="2463827" y="536984"/>
                        <a:pt x="2444367" y="503218"/>
                      </a:cubicBezTo>
                      <a:cubicBezTo>
                        <a:pt x="2438157" y="492455"/>
                        <a:pt x="2429222" y="483510"/>
                        <a:pt x="2418459" y="477310"/>
                      </a:cubicBezTo>
                      <a:lnTo>
                        <a:pt x="1608834" y="8299"/>
                      </a:lnTo>
                    </a:path>
                  </a:pathLst>
                </a:custGeom>
                <a:solidFill>
                  <a:srgbClr val="4A47A3"/>
                </a:solidFill>
                <a:ln w="9525" cap="flat">
                  <a:noFill/>
                  <a:prstDash val="solid"/>
                  <a:miter/>
                </a:ln>
              </p:spPr>
              <p:txBody>
                <a:bodyPr rtlCol="0" anchor="ctr"/>
                <a:lstStyle/>
                <a:p>
                  <a:endParaRPr lang="zh-CN" altLang="en-US"/>
                </a:p>
              </p:txBody>
            </p:sp>
          </p:grpSp>
          <p:grpSp>
            <p:nvGrpSpPr>
              <p:cNvPr id="55" name="组合 54"/>
              <p:cNvGrpSpPr/>
              <p:nvPr/>
            </p:nvGrpSpPr>
            <p:grpSpPr>
              <a:xfrm>
                <a:off x="2325822" y="4749613"/>
                <a:ext cx="1276396" cy="634055"/>
                <a:chOff x="5329677" y="3853543"/>
                <a:chExt cx="1276396" cy="634055"/>
              </a:xfrm>
            </p:grpSpPr>
            <p:cxnSp>
              <p:nvCxnSpPr>
                <p:cNvPr id="111" name="直接连接符 110"/>
                <p:cNvCxnSpPr/>
                <p:nvPr/>
              </p:nvCxnSpPr>
              <p:spPr>
                <a:xfrm>
                  <a:off x="5897444" y="3853543"/>
                  <a:ext cx="708629" cy="411251"/>
                </a:xfrm>
                <a:prstGeom prst="line">
                  <a:avLst/>
                </a:prstGeom>
                <a:ln w="152400" cap="rnd">
                  <a:solidFill>
                    <a:srgbClr val="553AE5"/>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5643668" y="4076347"/>
                  <a:ext cx="708629" cy="411251"/>
                </a:xfrm>
                <a:prstGeom prst="line">
                  <a:avLst/>
                </a:prstGeom>
                <a:ln w="152400" cap="rnd">
                  <a:solidFill>
                    <a:srgbClr val="553AE5"/>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5329677" y="4263342"/>
                  <a:ext cx="324323" cy="188220"/>
                </a:xfrm>
                <a:prstGeom prst="line">
                  <a:avLst/>
                </a:prstGeom>
                <a:ln w="152400" cap="rnd">
                  <a:solidFill>
                    <a:srgbClr val="553AE5"/>
                  </a:solidFill>
                </a:ln>
              </p:spPr>
              <p:style>
                <a:lnRef idx="1">
                  <a:schemeClr val="accent1"/>
                </a:lnRef>
                <a:fillRef idx="0">
                  <a:schemeClr val="accent1"/>
                </a:fillRef>
                <a:effectRef idx="0">
                  <a:schemeClr val="accent1"/>
                </a:effectRef>
                <a:fontRef idx="minor">
                  <a:schemeClr val="tx1"/>
                </a:fontRef>
              </p:style>
            </p:cxnSp>
          </p:grpSp>
          <p:sp>
            <p:nvSpPr>
              <p:cNvPr id="56" name="任意多边形 850"/>
              <p:cNvSpPr/>
              <p:nvPr/>
            </p:nvSpPr>
            <p:spPr>
              <a:xfrm>
                <a:off x="780454" y="2392231"/>
                <a:ext cx="4362450" cy="3562350"/>
              </a:xfrm>
              <a:custGeom>
                <a:avLst/>
                <a:gdLst>
                  <a:gd name="connsiteX0" fmla="*/ 0 w 4362450"/>
                  <a:gd name="connsiteY0" fmla="*/ 485775 h 3562350"/>
                  <a:gd name="connsiteX1" fmla="*/ 876300 w 4362450"/>
                  <a:gd name="connsiteY1" fmla="*/ 2905125 h 3562350"/>
                  <a:gd name="connsiteX2" fmla="*/ 2000250 w 4362450"/>
                  <a:gd name="connsiteY2" fmla="*/ 3562350 h 3562350"/>
                  <a:gd name="connsiteX3" fmla="*/ 4057650 w 4362450"/>
                  <a:gd name="connsiteY3" fmla="*/ 2371725 h 3562350"/>
                  <a:gd name="connsiteX4" fmla="*/ 4362450 w 4362450"/>
                  <a:gd name="connsiteY4" fmla="*/ 0 h 3562350"/>
                  <a:gd name="connsiteX5" fmla="*/ 0 w 4362450"/>
                  <a:gd name="connsiteY5" fmla="*/ 485775 h 356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2450" h="3562350">
                    <a:moveTo>
                      <a:pt x="0" y="485775"/>
                    </a:moveTo>
                    <a:lnTo>
                      <a:pt x="876300" y="2905125"/>
                    </a:lnTo>
                    <a:lnTo>
                      <a:pt x="2000250" y="3562350"/>
                    </a:lnTo>
                    <a:lnTo>
                      <a:pt x="4057650" y="2371725"/>
                    </a:lnTo>
                    <a:lnTo>
                      <a:pt x="4362450" y="0"/>
                    </a:lnTo>
                    <a:lnTo>
                      <a:pt x="0" y="485775"/>
                    </a:lnTo>
                    <a:close/>
                  </a:path>
                </a:pathLst>
              </a:custGeom>
              <a:gradFill>
                <a:gsLst>
                  <a:gs pos="100000">
                    <a:srgbClr val="9695EB">
                      <a:alpha val="0"/>
                    </a:srgbClr>
                  </a:gs>
                  <a:gs pos="55000">
                    <a:srgbClr val="C2C2F4">
                      <a:alpha val="43000"/>
                    </a:srgbClr>
                  </a:gs>
                  <a:gs pos="0">
                    <a:srgbClr val="FCFD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7" name="组合 56"/>
              <p:cNvGrpSpPr/>
              <p:nvPr/>
            </p:nvGrpSpPr>
            <p:grpSpPr>
              <a:xfrm>
                <a:off x="4620453" y="4124547"/>
                <a:ext cx="1399438" cy="1413340"/>
                <a:chOff x="9767094" y="763958"/>
                <a:chExt cx="2158596" cy="2180040"/>
              </a:xfrm>
            </p:grpSpPr>
            <p:sp>
              <p:nvSpPr>
                <p:cNvPr id="98" name="iṧľïḑè"/>
                <p:cNvSpPr/>
                <p:nvPr/>
              </p:nvSpPr>
              <p:spPr bwMode="auto">
                <a:xfrm>
                  <a:off x="9767094" y="763958"/>
                  <a:ext cx="2158596" cy="2151450"/>
                </a:xfrm>
                <a:custGeom>
                  <a:avLst/>
                  <a:gdLst>
                    <a:gd name="T0" fmla="*/ 217 w 264"/>
                    <a:gd name="T1" fmla="*/ 217 h 264"/>
                    <a:gd name="T2" fmla="*/ 47 w 264"/>
                    <a:gd name="T3" fmla="*/ 217 h 264"/>
                    <a:gd name="T4" fmla="*/ 47 w 264"/>
                    <a:gd name="T5" fmla="*/ 47 h 264"/>
                    <a:gd name="T6" fmla="*/ 217 w 264"/>
                    <a:gd name="T7" fmla="*/ 47 h 264"/>
                    <a:gd name="T8" fmla="*/ 217 w 264"/>
                    <a:gd name="T9" fmla="*/ 217 h 264"/>
                  </a:gdLst>
                  <a:ahLst/>
                  <a:cxnLst>
                    <a:cxn ang="0">
                      <a:pos x="T0" y="T1"/>
                    </a:cxn>
                    <a:cxn ang="0">
                      <a:pos x="T2" y="T3"/>
                    </a:cxn>
                    <a:cxn ang="0">
                      <a:pos x="T4" y="T5"/>
                    </a:cxn>
                    <a:cxn ang="0">
                      <a:pos x="T6" y="T7"/>
                    </a:cxn>
                    <a:cxn ang="0">
                      <a:pos x="T8" y="T9"/>
                    </a:cxn>
                  </a:cxnLst>
                  <a:rect l="0" t="0" r="r" b="b"/>
                  <a:pathLst>
                    <a:path w="264" h="264">
                      <a:moveTo>
                        <a:pt x="217" y="217"/>
                      </a:moveTo>
                      <a:cubicBezTo>
                        <a:pt x="170" y="264"/>
                        <a:pt x="94" y="264"/>
                        <a:pt x="47" y="217"/>
                      </a:cubicBezTo>
                      <a:cubicBezTo>
                        <a:pt x="0" y="170"/>
                        <a:pt x="0" y="94"/>
                        <a:pt x="47" y="47"/>
                      </a:cubicBezTo>
                      <a:cubicBezTo>
                        <a:pt x="94" y="0"/>
                        <a:pt x="170" y="0"/>
                        <a:pt x="217" y="47"/>
                      </a:cubicBezTo>
                      <a:cubicBezTo>
                        <a:pt x="264" y="94"/>
                        <a:pt x="264" y="170"/>
                        <a:pt x="217" y="217"/>
                      </a:cubicBezTo>
                      <a:close/>
                    </a:path>
                  </a:pathLst>
                </a:custGeom>
                <a:solidFill>
                  <a:srgbClr val="D46F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nvGrpSpPr>
                <p:cNvPr id="99" name="组合 98"/>
                <p:cNvGrpSpPr/>
                <p:nvPr/>
              </p:nvGrpSpPr>
              <p:grpSpPr>
                <a:xfrm>
                  <a:off x="9824276" y="821139"/>
                  <a:ext cx="2101414" cy="2122859"/>
                  <a:chOff x="9824276" y="821139"/>
                  <a:chExt cx="2101414" cy="2122859"/>
                </a:xfrm>
              </p:grpSpPr>
              <p:sp>
                <p:nvSpPr>
                  <p:cNvPr id="100" name="îṣlíḑê"/>
                  <p:cNvSpPr/>
                  <p:nvPr/>
                </p:nvSpPr>
                <p:spPr bwMode="auto">
                  <a:xfrm>
                    <a:off x="9938638" y="992683"/>
                    <a:ext cx="1987052" cy="1951315"/>
                  </a:xfrm>
                  <a:custGeom>
                    <a:avLst/>
                    <a:gdLst>
                      <a:gd name="T0" fmla="*/ 111 w 243"/>
                      <a:gd name="T1" fmla="*/ 0 h 240"/>
                      <a:gd name="T2" fmla="*/ 26 w 243"/>
                      <a:gd name="T3" fmla="*/ 35 h 240"/>
                      <a:gd name="T4" fmla="*/ 0 w 243"/>
                      <a:gd name="T5" fmla="*/ 75 h 240"/>
                      <a:gd name="T6" fmla="*/ 90 w 243"/>
                      <a:gd name="T7" fmla="*/ 75 h 240"/>
                      <a:gd name="T8" fmla="*/ 90 w 243"/>
                      <a:gd name="T9" fmla="*/ 194 h 240"/>
                      <a:gd name="T10" fmla="*/ 90 w 243"/>
                      <a:gd name="T11" fmla="*/ 239 h 240"/>
                      <a:gd name="T12" fmla="*/ 111 w 243"/>
                      <a:gd name="T13" fmla="*/ 240 h 240"/>
                      <a:gd name="T14" fmla="*/ 196 w 243"/>
                      <a:gd name="T15" fmla="*/ 205 h 240"/>
                      <a:gd name="T16" fmla="*/ 196 w 243"/>
                      <a:gd name="T17" fmla="*/ 35 h 240"/>
                      <a:gd name="T18" fmla="*/ 111 w 243"/>
                      <a:gd name="T1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240">
                        <a:moveTo>
                          <a:pt x="111" y="0"/>
                        </a:moveTo>
                        <a:cubicBezTo>
                          <a:pt x="81" y="0"/>
                          <a:pt x="50" y="12"/>
                          <a:pt x="26" y="35"/>
                        </a:cubicBezTo>
                        <a:cubicBezTo>
                          <a:pt x="15" y="47"/>
                          <a:pt x="6" y="60"/>
                          <a:pt x="0" y="75"/>
                        </a:cubicBezTo>
                        <a:cubicBezTo>
                          <a:pt x="90" y="75"/>
                          <a:pt x="90" y="75"/>
                          <a:pt x="90" y="75"/>
                        </a:cubicBezTo>
                        <a:cubicBezTo>
                          <a:pt x="90" y="194"/>
                          <a:pt x="90" y="194"/>
                          <a:pt x="90" y="194"/>
                        </a:cubicBezTo>
                        <a:cubicBezTo>
                          <a:pt x="90" y="239"/>
                          <a:pt x="90" y="239"/>
                          <a:pt x="90" y="239"/>
                        </a:cubicBezTo>
                        <a:cubicBezTo>
                          <a:pt x="97" y="240"/>
                          <a:pt x="104" y="240"/>
                          <a:pt x="111" y="240"/>
                        </a:cubicBezTo>
                        <a:cubicBezTo>
                          <a:pt x="142" y="240"/>
                          <a:pt x="173" y="229"/>
                          <a:pt x="196" y="205"/>
                        </a:cubicBezTo>
                        <a:cubicBezTo>
                          <a:pt x="243" y="158"/>
                          <a:pt x="243" y="82"/>
                          <a:pt x="196" y="35"/>
                        </a:cubicBezTo>
                        <a:cubicBezTo>
                          <a:pt x="173" y="12"/>
                          <a:pt x="142" y="0"/>
                          <a:pt x="111" y="0"/>
                        </a:cubicBezTo>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1" name="íS1ïḍe"/>
                  <p:cNvSpPr/>
                  <p:nvPr/>
                </p:nvSpPr>
                <p:spPr bwMode="auto">
                  <a:xfrm>
                    <a:off x="9867162" y="1600233"/>
                    <a:ext cx="807689" cy="1336616"/>
                  </a:xfrm>
                  <a:custGeom>
                    <a:avLst/>
                    <a:gdLst>
                      <a:gd name="T0" fmla="*/ 99 w 99"/>
                      <a:gd name="T1" fmla="*/ 0 h 164"/>
                      <a:gd name="T2" fmla="*/ 9 w 99"/>
                      <a:gd name="T3" fmla="*/ 0 h 164"/>
                      <a:gd name="T4" fmla="*/ 1 w 99"/>
                      <a:gd name="T5" fmla="*/ 31 h 164"/>
                      <a:gd name="T6" fmla="*/ 68 w 99"/>
                      <a:gd name="T7" fmla="*/ 31 h 164"/>
                      <a:gd name="T8" fmla="*/ 68 w 99"/>
                      <a:gd name="T9" fmla="*/ 34 h 164"/>
                      <a:gd name="T10" fmla="*/ 1 w 99"/>
                      <a:gd name="T11" fmla="*/ 34 h 164"/>
                      <a:gd name="T12" fmla="*/ 0 w 99"/>
                      <a:gd name="T13" fmla="*/ 46 h 164"/>
                      <a:gd name="T14" fmla="*/ 66 w 99"/>
                      <a:gd name="T15" fmla="*/ 46 h 164"/>
                      <a:gd name="T16" fmla="*/ 66 w 99"/>
                      <a:gd name="T17" fmla="*/ 153 h 164"/>
                      <a:gd name="T18" fmla="*/ 99 w 99"/>
                      <a:gd name="T19" fmla="*/ 164 h 164"/>
                      <a:gd name="T20" fmla="*/ 99 w 99"/>
                      <a:gd name="T21" fmla="*/ 119 h 164"/>
                      <a:gd name="T22" fmla="*/ 99 w 99"/>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64">
                        <a:moveTo>
                          <a:pt x="99" y="0"/>
                        </a:moveTo>
                        <a:cubicBezTo>
                          <a:pt x="9" y="0"/>
                          <a:pt x="9" y="0"/>
                          <a:pt x="9" y="0"/>
                        </a:cubicBezTo>
                        <a:cubicBezTo>
                          <a:pt x="5" y="10"/>
                          <a:pt x="2" y="20"/>
                          <a:pt x="1" y="31"/>
                        </a:cubicBezTo>
                        <a:cubicBezTo>
                          <a:pt x="68" y="31"/>
                          <a:pt x="68" y="31"/>
                          <a:pt x="68" y="31"/>
                        </a:cubicBezTo>
                        <a:cubicBezTo>
                          <a:pt x="68" y="34"/>
                          <a:pt x="68" y="34"/>
                          <a:pt x="68" y="34"/>
                        </a:cubicBezTo>
                        <a:cubicBezTo>
                          <a:pt x="1" y="34"/>
                          <a:pt x="1" y="34"/>
                          <a:pt x="1" y="34"/>
                        </a:cubicBezTo>
                        <a:cubicBezTo>
                          <a:pt x="0" y="38"/>
                          <a:pt x="0" y="42"/>
                          <a:pt x="0" y="46"/>
                        </a:cubicBezTo>
                        <a:cubicBezTo>
                          <a:pt x="66" y="46"/>
                          <a:pt x="66" y="46"/>
                          <a:pt x="66" y="46"/>
                        </a:cubicBezTo>
                        <a:cubicBezTo>
                          <a:pt x="66" y="153"/>
                          <a:pt x="66" y="153"/>
                          <a:pt x="66" y="153"/>
                        </a:cubicBezTo>
                        <a:cubicBezTo>
                          <a:pt x="77" y="158"/>
                          <a:pt x="88" y="162"/>
                          <a:pt x="99" y="164"/>
                        </a:cubicBezTo>
                        <a:cubicBezTo>
                          <a:pt x="99" y="119"/>
                          <a:pt x="99" y="119"/>
                          <a:pt x="99" y="119"/>
                        </a:cubicBezTo>
                        <a:cubicBezTo>
                          <a:pt x="99" y="0"/>
                          <a:pt x="99" y="0"/>
                          <a:pt x="99" y="0"/>
                        </a:cubicBezTo>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 name="íšļïďê"/>
                  <p:cNvSpPr/>
                  <p:nvPr/>
                </p:nvSpPr>
                <p:spPr bwMode="auto">
                  <a:xfrm>
                    <a:off x="9874312" y="1850403"/>
                    <a:ext cx="550373" cy="28591"/>
                  </a:xfrm>
                  <a:custGeom>
                    <a:avLst/>
                    <a:gdLst>
                      <a:gd name="T0" fmla="*/ 67 w 67"/>
                      <a:gd name="T1" fmla="*/ 0 h 3"/>
                      <a:gd name="T2" fmla="*/ 0 w 67"/>
                      <a:gd name="T3" fmla="*/ 0 h 3"/>
                      <a:gd name="T4" fmla="*/ 0 w 67"/>
                      <a:gd name="T5" fmla="*/ 3 h 3"/>
                      <a:gd name="T6" fmla="*/ 67 w 67"/>
                      <a:gd name="T7" fmla="*/ 3 h 3"/>
                      <a:gd name="T8" fmla="*/ 67 w 67"/>
                      <a:gd name="T9" fmla="*/ 0 h 3"/>
                    </a:gdLst>
                    <a:ahLst/>
                    <a:cxnLst>
                      <a:cxn ang="0">
                        <a:pos x="T0" y="T1"/>
                      </a:cxn>
                      <a:cxn ang="0">
                        <a:pos x="T2" y="T3"/>
                      </a:cxn>
                      <a:cxn ang="0">
                        <a:pos x="T4" y="T5"/>
                      </a:cxn>
                      <a:cxn ang="0">
                        <a:pos x="T6" y="T7"/>
                      </a:cxn>
                      <a:cxn ang="0">
                        <a:pos x="T8" y="T9"/>
                      </a:cxn>
                    </a:cxnLst>
                    <a:rect l="0" t="0" r="r" b="b"/>
                    <a:pathLst>
                      <a:path w="67" h="3">
                        <a:moveTo>
                          <a:pt x="67" y="0"/>
                        </a:moveTo>
                        <a:cubicBezTo>
                          <a:pt x="0" y="0"/>
                          <a:pt x="0" y="0"/>
                          <a:pt x="0" y="0"/>
                        </a:cubicBezTo>
                        <a:cubicBezTo>
                          <a:pt x="0" y="1"/>
                          <a:pt x="0" y="2"/>
                          <a:pt x="0" y="3"/>
                        </a:cubicBezTo>
                        <a:cubicBezTo>
                          <a:pt x="67" y="3"/>
                          <a:pt x="67" y="3"/>
                          <a:pt x="67" y="3"/>
                        </a:cubicBezTo>
                        <a:cubicBezTo>
                          <a:pt x="67" y="0"/>
                          <a:pt x="67" y="0"/>
                          <a:pt x="67" y="0"/>
                        </a:cubicBezTo>
                      </a:path>
                    </a:pathLst>
                  </a:custGeom>
                  <a:solidFill>
                    <a:srgbClr val="234A6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 name="iṩľîḓe"/>
                  <p:cNvSpPr/>
                  <p:nvPr/>
                </p:nvSpPr>
                <p:spPr bwMode="auto">
                  <a:xfrm>
                    <a:off x="9867162" y="1979061"/>
                    <a:ext cx="536077" cy="872015"/>
                  </a:xfrm>
                  <a:custGeom>
                    <a:avLst/>
                    <a:gdLst>
                      <a:gd name="T0" fmla="*/ 66 w 66"/>
                      <a:gd name="T1" fmla="*/ 0 h 107"/>
                      <a:gd name="T2" fmla="*/ 0 w 66"/>
                      <a:gd name="T3" fmla="*/ 0 h 107"/>
                      <a:gd name="T4" fmla="*/ 35 w 66"/>
                      <a:gd name="T5" fmla="*/ 84 h 107"/>
                      <a:gd name="T6" fmla="*/ 66 w 66"/>
                      <a:gd name="T7" fmla="*/ 107 h 107"/>
                      <a:gd name="T8" fmla="*/ 66 w 66"/>
                      <a:gd name="T9" fmla="*/ 0 h 107"/>
                    </a:gdLst>
                    <a:ahLst/>
                    <a:cxnLst>
                      <a:cxn ang="0">
                        <a:pos x="T0" y="T1"/>
                      </a:cxn>
                      <a:cxn ang="0">
                        <a:pos x="T2" y="T3"/>
                      </a:cxn>
                      <a:cxn ang="0">
                        <a:pos x="T4" y="T5"/>
                      </a:cxn>
                      <a:cxn ang="0">
                        <a:pos x="T6" y="T7"/>
                      </a:cxn>
                      <a:cxn ang="0">
                        <a:pos x="T8" y="T9"/>
                      </a:cxn>
                    </a:cxnLst>
                    <a:rect l="0" t="0" r="r" b="b"/>
                    <a:pathLst>
                      <a:path w="66" h="107">
                        <a:moveTo>
                          <a:pt x="66" y="0"/>
                        </a:moveTo>
                        <a:cubicBezTo>
                          <a:pt x="0" y="0"/>
                          <a:pt x="0" y="0"/>
                          <a:pt x="0" y="0"/>
                        </a:cubicBezTo>
                        <a:cubicBezTo>
                          <a:pt x="0" y="30"/>
                          <a:pt x="12" y="61"/>
                          <a:pt x="35" y="84"/>
                        </a:cubicBezTo>
                        <a:cubicBezTo>
                          <a:pt x="45" y="94"/>
                          <a:pt x="55" y="101"/>
                          <a:pt x="66" y="107"/>
                        </a:cubicBezTo>
                        <a:cubicBezTo>
                          <a:pt x="66" y="0"/>
                          <a:pt x="66" y="0"/>
                          <a:pt x="66" y="0"/>
                        </a:cubicBezTo>
                      </a:path>
                    </a:pathLst>
                  </a:custGeom>
                  <a:solidFill>
                    <a:srgbClr val="5C9DA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 name="íṥḻïdè"/>
                  <p:cNvSpPr/>
                  <p:nvPr/>
                </p:nvSpPr>
                <p:spPr bwMode="auto">
                  <a:xfrm>
                    <a:off x="9824276" y="821139"/>
                    <a:ext cx="2044233" cy="2037087"/>
                  </a:xfrm>
                  <a:custGeom>
                    <a:avLst/>
                    <a:gdLst>
                      <a:gd name="T0" fmla="*/ 206 w 250"/>
                      <a:gd name="T1" fmla="*/ 206 h 250"/>
                      <a:gd name="T2" fmla="*/ 45 w 250"/>
                      <a:gd name="T3" fmla="*/ 206 h 250"/>
                      <a:gd name="T4" fmla="*/ 45 w 250"/>
                      <a:gd name="T5" fmla="*/ 45 h 250"/>
                      <a:gd name="T6" fmla="*/ 206 w 250"/>
                      <a:gd name="T7" fmla="*/ 45 h 250"/>
                      <a:gd name="T8" fmla="*/ 206 w 250"/>
                      <a:gd name="T9" fmla="*/ 206 h 250"/>
                    </a:gdLst>
                    <a:ahLst/>
                    <a:cxnLst>
                      <a:cxn ang="0">
                        <a:pos x="T0" y="T1"/>
                      </a:cxn>
                      <a:cxn ang="0">
                        <a:pos x="T2" y="T3"/>
                      </a:cxn>
                      <a:cxn ang="0">
                        <a:pos x="T4" y="T5"/>
                      </a:cxn>
                      <a:cxn ang="0">
                        <a:pos x="T6" y="T7"/>
                      </a:cxn>
                      <a:cxn ang="0">
                        <a:pos x="T8" y="T9"/>
                      </a:cxn>
                    </a:cxnLst>
                    <a:rect l="0" t="0" r="r" b="b"/>
                    <a:pathLst>
                      <a:path w="250" h="250">
                        <a:moveTo>
                          <a:pt x="206" y="206"/>
                        </a:moveTo>
                        <a:cubicBezTo>
                          <a:pt x="161" y="250"/>
                          <a:pt x="89" y="250"/>
                          <a:pt x="45" y="206"/>
                        </a:cubicBezTo>
                        <a:cubicBezTo>
                          <a:pt x="0" y="161"/>
                          <a:pt x="0" y="89"/>
                          <a:pt x="45" y="45"/>
                        </a:cubicBezTo>
                        <a:cubicBezTo>
                          <a:pt x="89" y="0"/>
                          <a:pt x="161" y="0"/>
                          <a:pt x="206" y="45"/>
                        </a:cubicBezTo>
                        <a:cubicBezTo>
                          <a:pt x="250" y="89"/>
                          <a:pt x="250" y="161"/>
                          <a:pt x="206" y="206"/>
                        </a:cubicBezTo>
                        <a:close/>
                      </a:path>
                    </a:pathLst>
                  </a:custGeom>
                  <a:solidFill>
                    <a:srgbClr val="EC85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 name="íṧľiḋê"/>
                  <p:cNvSpPr/>
                  <p:nvPr/>
                </p:nvSpPr>
                <p:spPr bwMode="auto">
                  <a:xfrm>
                    <a:off x="10174514" y="1164227"/>
                    <a:ext cx="1615373" cy="1608227"/>
                  </a:xfrm>
                  <a:custGeom>
                    <a:avLst/>
                    <a:gdLst>
                      <a:gd name="T0" fmla="*/ 196 w 198"/>
                      <a:gd name="T1" fmla="*/ 77 h 198"/>
                      <a:gd name="T2" fmla="*/ 176 w 198"/>
                      <a:gd name="T3" fmla="*/ 53 h 198"/>
                      <a:gd name="T4" fmla="*/ 34 w 198"/>
                      <a:gd name="T5" fmla="*/ 34 h 198"/>
                      <a:gd name="T6" fmla="*/ 52 w 198"/>
                      <a:gd name="T7" fmla="*/ 176 h 198"/>
                      <a:gd name="T8" fmla="*/ 78 w 198"/>
                      <a:gd name="T9" fmla="*/ 197 h 198"/>
                      <a:gd name="T10" fmla="*/ 163 w 198"/>
                      <a:gd name="T11" fmla="*/ 164 h 198"/>
                      <a:gd name="T12" fmla="*/ 196 w 198"/>
                      <a:gd name="T13" fmla="*/ 77 h 198"/>
                    </a:gdLst>
                    <a:ahLst/>
                    <a:cxnLst>
                      <a:cxn ang="0">
                        <a:pos x="T0" y="T1"/>
                      </a:cxn>
                      <a:cxn ang="0">
                        <a:pos x="T2" y="T3"/>
                      </a:cxn>
                      <a:cxn ang="0">
                        <a:pos x="T4" y="T5"/>
                      </a:cxn>
                      <a:cxn ang="0">
                        <a:pos x="T6" y="T7"/>
                      </a:cxn>
                      <a:cxn ang="0">
                        <a:pos x="T8" y="T9"/>
                      </a:cxn>
                      <a:cxn ang="0">
                        <a:pos x="T10" y="T11"/>
                      </a:cxn>
                      <a:cxn ang="0">
                        <a:pos x="T12" y="T13"/>
                      </a:cxn>
                    </a:cxnLst>
                    <a:rect l="0" t="0" r="r" b="b"/>
                    <a:pathLst>
                      <a:path w="198" h="198">
                        <a:moveTo>
                          <a:pt x="196" y="77"/>
                        </a:moveTo>
                        <a:cubicBezTo>
                          <a:pt x="191" y="69"/>
                          <a:pt x="184" y="60"/>
                          <a:pt x="176" y="53"/>
                        </a:cubicBezTo>
                        <a:cubicBezTo>
                          <a:pt x="132" y="8"/>
                          <a:pt x="68" y="0"/>
                          <a:pt x="34" y="34"/>
                        </a:cubicBezTo>
                        <a:cubicBezTo>
                          <a:pt x="0" y="68"/>
                          <a:pt x="8" y="132"/>
                          <a:pt x="52" y="176"/>
                        </a:cubicBezTo>
                        <a:cubicBezTo>
                          <a:pt x="60" y="184"/>
                          <a:pt x="69" y="191"/>
                          <a:pt x="78" y="197"/>
                        </a:cubicBezTo>
                        <a:cubicBezTo>
                          <a:pt x="109" y="198"/>
                          <a:pt x="140" y="187"/>
                          <a:pt x="163" y="164"/>
                        </a:cubicBezTo>
                        <a:cubicBezTo>
                          <a:pt x="187" y="140"/>
                          <a:pt x="198" y="108"/>
                          <a:pt x="196" y="77"/>
                        </a:cubicBezTo>
                        <a:close/>
                      </a:path>
                    </a:pathLst>
                  </a:custGeom>
                  <a:solidFill>
                    <a:srgbClr val="DA7B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 name="ísļïḑê"/>
                  <p:cNvSpPr/>
                  <p:nvPr/>
                </p:nvSpPr>
                <p:spPr bwMode="auto">
                  <a:xfrm>
                    <a:off x="11203778" y="2193491"/>
                    <a:ext cx="293057" cy="293057"/>
                  </a:xfrm>
                  <a:custGeom>
                    <a:avLst/>
                    <a:gdLst>
                      <a:gd name="T0" fmla="*/ 30 w 36"/>
                      <a:gd name="T1" fmla="*/ 33 h 36"/>
                      <a:gd name="T2" fmla="*/ 18 w 36"/>
                      <a:gd name="T3" fmla="*/ 33 h 36"/>
                      <a:gd name="T4" fmla="*/ 3 w 36"/>
                      <a:gd name="T5" fmla="*/ 19 h 36"/>
                      <a:gd name="T6" fmla="*/ 3 w 36"/>
                      <a:gd name="T7" fmla="*/ 6 h 36"/>
                      <a:gd name="T8" fmla="*/ 6 w 36"/>
                      <a:gd name="T9" fmla="*/ 3 h 36"/>
                      <a:gd name="T10" fmla="*/ 19 w 36"/>
                      <a:gd name="T11" fmla="*/ 3 h 36"/>
                      <a:gd name="T12" fmla="*/ 33 w 36"/>
                      <a:gd name="T13" fmla="*/ 17 h 36"/>
                      <a:gd name="T14" fmla="*/ 33 w 36"/>
                      <a:gd name="T15" fmla="*/ 30 h 36"/>
                      <a:gd name="T16" fmla="*/ 30 w 36"/>
                      <a:gd name="T17"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6">
                        <a:moveTo>
                          <a:pt x="30" y="33"/>
                        </a:moveTo>
                        <a:cubicBezTo>
                          <a:pt x="26" y="36"/>
                          <a:pt x="21" y="36"/>
                          <a:pt x="18" y="33"/>
                        </a:cubicBezTo>
                        <a:cubicBezTo>
                          <a:pt x="3" y="19"/>
                          <a:pt x="3" y="19"/>
                          <a:pt x="3" y="19"/>
                        </a:cubicBezTo>
                        <a:cubicBezTo>
                          <a:pt x="0" y="15"/>
                          <a:pt x="0" y="10"/>
                          <a:pt x="3" y="6"/>
                        </a:cubicBezTo>
                        <a:cubicBezTo>
                          <a:pt x="6" y="3"/>
                          <a:pt x="6" y="3"/>
                          <a:pt x="6" y="3"/>
                        </a:cubicBezTo>
                        <a:cubicBezTo>
                          <a:pt x="10" y="0"/>
                          <a:pt x="15" y="0"/>
                          <a:pt x="19" y="3"/>
                        </a:cubicBezTo>
                        <a:cubicBezTo>
                          <a:pt x="33" y="17"/>
                          <a:pt x="33" y="17"/>
                          <a:pt x="33" y="17"/>
                        </a:cubicBezTo>
                        <a:cubicBezTo>
                          <a:pt x="36" y="21"/>
                          <a:pt x="36" y="26"/>
                          <a:pt x="33" y="30"/>
                        </a:cubicBezTo>
                        <a:lnTo>
                          <a:pt x="30" y="33"/>
                        </a:lnTo>
                        <a:close/>
                      </a:path>
                    </a:pathLst>
                  </a:custGeom>
                  <a:solidFill>
                    <a:srgbClr val="C165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 name="íš1íḍé"/>
                  <p:cNvSpPr/>
                  <p:nvPr/>
                </p:nvSpPr>
                <p:spPr bwMode="auto">
                  <a:xfrm>
                    <a:off x="10138773" y="1128487"/>
                    <a:ext cx="1422388" cy="1415238"/>
                  </a:xfrm>
                  <a:custGeom>
                    <a:avLst/>
                    <a:gdLst>
                      <a:gd name="T0" fmla="*/ 144 w 175"/>
                      <a:gd name="T1" fmla="*/ 143 h 174"/>
                      <a:gd name="T2" fmla="*/ 31 w 175"/>
                      <a:gd name="T3" fmla="*/ 143 h 174"/>
                      <a:gd name="T4" fmla="*/ 31 w 175"/>
                      <a:gd name="T5" fmla="*/ 31 h 174"/>
                      <a:gd name="T6" fmla="*/ 144 w 175"/>
                      <a:gd name="T7" fmla="*/ 31 h 174"/>
                      <a:gd name="T8" fmla="*/ 144 w 175"/>
                      <a:gd name="T9" fmla="*/ 143 h 174"/>
                    </a:gdLst>
                    <a:ahLst/>
                    <a:cxnLst>
                      <a:cxn ang="0">
                        <a:pos x="T0" y="T1"/>
                      </a:cxn>
                      <a:cxn ang="0">
                        <a:pos x="T2" y="T3"/>
                      </a:cxn>
                      <a:cxn ang="0">
                        <a:pos x="T4" y="T5"/>
                      </a:cxn>
                      <a:cxn ang="0">
                        <a:pos x="T6" y="T7"/>
                      </a:cxn>
                      <a:cxn ang="0">
                        <a:pos x="T8" y="T9"/>
                      </a:cxn>
                    </a:cxnLst>
                    <a:rect l="0" t="0" r="r" b="b"/>
                    <a:pathLst>
                      <a:path w="175" h="174">
                        <a:moveTo>
                          <a:pt x="144" y="143"/>
                        </a:moveTo>
                        <a:cubicBezTo>
                          <a:pt x="113" y="174"/>
                          <a:pt x="62" y="174"/>
                          <a:pt x="31" y="143"/>
                        </a:cubicBezTo>
                        <a:cubicBezTo>
                          <a:pt x="0" y="112"/>
                          <a:pt x="0" y="62"/>
                          <a:pt x="31" y="31"/>
                        </a:cubicBezTo>
                        <a:cubicBezTo>
                          <a:pt x="62" y="0"/>
                          <a:pt x="113" y="0"/>
                          <a:pt x="144" y="31"/>
                        </a:cubicBezTo>
                        <a:cubicBezTo>
                          <a:pt x="175" y="62"/>
                          <a:pt x="175" y="112"/>
                          <a:pt x="144" y="143"/>
                        </a:cubicBezTo>
                        <a:close/>
                      </a:path>
                    </a:pathLst>
                  </a:custGeom>
                  <a:solidFill>
                    <a:srgbClr val="C165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 name="ïşḷiḋê"/>
                  <p:cNvSpPr/>
                  <p:nvPr/>
                </p:nvSpPr>
                <p:spPr bwMode="auto">
                  <a:xfrm>
                    <a:off x="10195955" y="1185668"/>
                    <a:ext cx="1308025" cy="1300875"/>
                  </a:xfrm>
                  <a:custGeom>
                    <a:avLst/>
                    <a:gdLst>
                      <a:gd name="T0" fmla="*/ 132 w 161"/>
                      <a:gd name="T1" fmla="*/ 132 h 160"/>
                      <a:gd name="T2" fmla="*/ 29 w 161"/>
                      <a:gd name="T3" fmla="*/ 132 h 160"/>
                      <a:gd name="T4" fmla="*/ 29 w 161"/>
                      <a:gd name="T5" fmla="*/ 29 h 160"/>
                      <a:gd name="T6" fmla="*/ 132 w 161"/>
                      <a:gd name="T7" fmla="*/ 29 h 160"/>
                      <a:gd name="T8" fmla="*/ 132 w 161"/>
                      <a:gd name="T9" fmla="*/ 132 h 160"/>
                    </a:gdLst>
                    <a:ahLst/>
                    <a:cxnLst>
                      <a:cxn ang="0">
                        <a:pos x="T0" y="T1"/>
                      </a:cxn>
                      <a:cxn ang="0">
                        <a:pos x="T2" y="T3"/>
                      </a:cxn>
                      <a:cxn ang="0">
                        <a:pos x="T4" y="T5"/>
                      </a:cxn>
                      <a:cxn ang="0">
                        <a:pos x="T6" y="T7"/>
                      </a:cxn>
                      <a:cxn ang="0">
                        <a:pos x="T8" y="T9"/>
                      </a:cxn>
                    </a:cxnLst>
                    <a:rect l="0" t="0" r="r" b="b"/>
                    <a:pathLst>
                      <a:path w="161" h="160">
                        <a:moveTo>
                          <a:pt x="132" y="132"/>
                        </a:moveTo>
                        <a:cubicBezTo>
                          <a:pt x="104" y="160"/>
                          <a:pt x="57" y="160"/>
                          <a:pt x="29" y="132"/>
                        </a:cubicBezTo>
                        <a:cubicBezTo>
                          <a:pt x="0" y="103"/>
                          <a:pt x="0" y="57"/>
                          <a:pt x="29" y="29"/>
                        </a:cubicBezTo>
                        <a:cubicBezTo>
                          <a:pt x="57" y="0"/>
                          <a:pt x="104" y="0"/>
                          <a:pt x="132" y="29"/>
                        </a:cubicBezTo>
                        <a:cubicBezTo>
                          <a:pt x="161" y="57"/>
                          <a:pt x="161" y="103"/>
                          <a:pt x="132" y="13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 name="îṩľîḑê"/>
                  <p:cNvSpPr/>
                  <p:nvPr/>
                </p:nvSpPr>
                <p:spPr bwMode="auto">
                  <a:xfrm>
                    <a:off x="10267431" y="1257145"/>
                    <a:ext cx="1165072" cy="1157922"/>
                  </a:xfrm>
                  <a:custGeom>
                    <a:avLst/>
                    <a:gdLst>
                      <a:gd name="T0" fmla="*/ 26 w 143"/>
                      <a:gd name="T1" fmla="*/ 25 h 142"/>
                      <a:gd name="T2" fmla="*/ 117 w 143"/>
                      <a:gd name="T3" fmla="*/ 25 h 142"/>
                      <a:gd name="T4" fmla="*/ 117 w 143"/>
                      <a:gd name="T5" fmla="*/ 117 h 142"/>
                      <a:gd name="T6" fmla="*/ 26 w 143"/>
                      <a:gd name="T7" fmla="*/ 117 h 142"/>
                      <a:gd name="T8" fmla="*/ 26 w 143"/>
                      <a:gd name="T9" fmla="*/ 25 h 142"/>
                    </a:gdLst>
                    <a:ahLst/>
                    <a:cxnLst>
                      <a:cxn ang="0">
                        <a:pos x="T0" y="T1"/>
                      </a:cxn>
                      <a:cxn ang="0">
                        <a:pos x="T2" y="T3"/>
                      </a:cxn>
                      <a:cxn ang="0">
                        <a:pos x="T4" y="T5"/>
                      </a:cxn>
                      <a:cxn ang="0">
                        <a:pos x="T6" y="T7"/>
                      </a:cxn>
                      <a:cxn ang="0">
                        <a:pos x="T8" y="T9"/>
                      </a:cxn>
                    </a:cxnLst>
                    <a:rect l="0" t="0" r="r" b="b"/>
                    <a:pathLst>
                      <a:path w="143" h="142">
                        <a:moveTo>
                          <a:pt x="26" y="25"/>
                        </a:moveTo>
                        <a:cubicBezTo>
                          <a:pt x="51" y="0"/>
                          <a:pt x="92" y="0"/>
                          <a:pt x="117" y="25"/>
                        </a:cubicBezTo>
                        <a:cubicBezTo>
                          <a:pt x="143" y="51"/>
                          <a:pt x="143" y="92"/>
                          <a:pt x="117" y="117"/>
                        </a:cubicBezTo>
                        <a:cubicBezTo>
                          <a:pt x="92" y="142"/>
                          <a:pt x="51" y="142"/>
                          <a:pt x="26" y="117"/>
                        </a:cubicBezTo>
                        <a:cubicBezTo>
                          <a:pt x="0" y="92"/>
                          <a:pt x="0" y="51"/>
                          <a:pt x="26" y="25"/>
                        </a:cubicBezTo>
                        <a:close/>
                      </a:path>
                    </a:pathLst>
                  </a:custGeom>
                  <a:solidFill>
                    <a:srgbClr val="3036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 name="iṣḻíḑe"/>
                  <p:cNvSpPr/>
                  <p:nvPr/>
                </p:nvSpPr>
                <p:spPr bwMode="auto">
                  <a:xfrm>
                    <a:off x="10453271" y="1442984"/>
                    <a:ext cx="972083" cy="972083"/>
                  </a:xfrm>
                  <a:custGeom>
                    <a:avLst/>
                    <a:gdLst>
                      <a:gd name="T0" fmla="*/ 15 w 119"/>
                      <a:gd name="T1" fmla="*/ 104 h 119"/>
                      <a:gd name="T2" fmla="*/ 94 w 119"/>
                      <a:gd name="T3" fmla="*/ 94 h 119"/>
                      <a:gd name="T4" fmla="*/ 104 w 119"/>
                      <a:gd name="T5" fmla="*/ 15 h 119"/>
                      <a:gd name="T6" fmla="*/ 25 w 119"/>
                      <a:gd name="T7" fmla="*/ 25 h 119"/>
                      <a:gd name="T8" fmla="*/ 15 w 119"/>
                      <a:gd name="T9" fmla="*/ 104 h 119"/>
                    </a:gdLst>
                    <a:ahLst/>
                    <a:cxnLst>
                      <a:cxn ang="0">
                        <a:pos x="T0" y="T1"/>
                      </a:cxn>
                      <a:cxn ang="0">
                        <a:pos x="T2" y="T3"/>
                      </a:cxn>
                      <a:cxn ang="0">
                        <a:pos x="T4" y="T5"/>
                      </a:cxn>
                      <a:cxn ang="0">
                        <a:pos x="T6" y="T7"/>
                      </a:cxn>
                      <a:cxn ang="0">
                        <a:pos x="T8" y="T9"/>
                      </a:cxn>
                    </a:cxnLst>
                    <a:rect l="0" t="0" r="r" b="b"/>
                    <a:pathLst>
                      <a:path w="119" h="119">
                        <a:moveTo>
                          <a:pt x="15" y="104"/>
                        </a:moveTo>
                        <a:cubicBezTo>
                          <a:pt x="40" y="119"/>
                          <a:pt x="73" y="116"/>
                          <a:pt x="94" y="94"/>
                        </a:cubicBezTo>
                        <a:cubicBezTo>
                          <a:pt x="116" y="73"/>
                          <a:pt x="119" y="40"/>
                          <a:pt x="104" y="15"/>
                        </a:cubicBezTo>
                        <a:cubicBezTo>
                          <a:pt x="79" y="0"/>
                          <a:pt x="46" y="3"/>
                          <a:pt x="25" y="25"/>
                        </a:cubicBezTo>
                        <a:cubicBezTo>
                          <a:pt x="4" y="46"/>
                          <a:pt x="0" y="79"/>
                          <a:pt x="15" y="104"/>
                        </a:cubicBezTo>
                        <a:close/>
                      </a:path>
                    </a:pathLst>
                  </a:custGeom>
                  <a:solidFill>
                    <a:srgbClr val="474F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grpSp>
            <p:nvGrpSpPr>
              <p:cNvPr id="58" name="组合 57"/>
              <p:cNvGrpSpPr/>
              <p:nvPr/>
            </p:nvGrpSpPr>
            <p:grpSpPr>
              <a:xfrm rot="459199">
                <a:off x="1411793" y="5698762"/>
                <a:ext cx="1275211" cy="893460"/>
                <a:chOff x="9495483" y="4459300"/>
                <a:chExt cx="2244368" cy="1572487"/>
              </a:xfrm>
            </p:grpSpPr>
            <p:sp>
              <p:nvSpPr>
                <p:cNvPr id="68" name="îşlîḋé"/>
                <p:cNvSpPr/>
                <p:nvPr/>
              </p:nvSpPr>
              <p:spPr bwMode="auto">
                <a:xfrm>
                  <a:off x="9516924" y="4916751"/>
                  <a:ext cx="2222927" cy="750507"/>
                </a:xfrm>
                <a:custGeom>
                  <a:avLst/>
                  <a:gdLst>
                    <a:gd name="T0" fmla="*/ 270 w 272"/>
                    <a:gd name="T1" fmla="*/ 17 h 92"/>
                    <a:gd name="T2" fmla="*/ 268 w 272"/>
                    <a:gd name="T3" fmla="*/ 15 h 92"/>
                    <a:gd name="T4" fmla="*/ 175 w 272"/>
                    <a:gd name="T5" fmla="*/ 7 h 92"/>
                    <a:gd name="T6" fmla="*/ 14 w 272"/>
                    <a:gd name="T7" fmla="*/ 70 h 92"/>
                    <a:gd name="T8" fmla="*/ 0 w 272"/>
                    <a:gd name="T9" fmla="*/ 78 h 92"/>
                    <a:gd name="T10" fmla="*/ 7 w 272"/>
                    <a:gd name="T11" fmla="*/ 92 h 92"/>
                    <a:gd name="T12" fmla="*/ 13 w 272"/>
                    <a:gd name="T13" fmla="*/ 89 h 92"/>
                    <a:gd name="T14" fmla="*/ 172 w 272"/>
                    <a:gd name="T15" fmla="*/ 19 h 92"/>
                    <a:gd name="T16" fmla="*/ 267 w 272"/>
                    <a:gd name="T17" fmla="*/ 27 h 92"/>
                    <a:gd name="T18" fmla="*/ 270 w 272"/>
                    <a:gd name="T19" fmla="*/ 1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2" h="92">
                      <a:moveTo>
                        <a:pt x="270" y="17"/>
                      </a:moveTo>
                      <a:cubicBezTo>
                        <a:pt x="270" y="16"/>
                        <a:pt x="269" y="15"/>
                        <a:pt x="268" y="15"/>
                      </a:cubicBezTo>
                      <a:cubicBezTo>
                        <a:pt x="234" y="6"/>
                        <a:pt x="192" y="0"/>
                        <a:pt x="175" y="7"/>
                      </a:cubicBezTo>
                      <a:cubicBezTo>
                        <a:pt x="14" y="70"/>
                        <a:pt x="14" y="70"/>
                        <a:pt x="14" y="70"/>
                      </a:cubicBezTo>
                      <a:cubicBezTo>
                        <a:pt x="9" y="72"/>
                        <a:pt x="4" y="74"/>
                        <a:pt x="0" y="78"/>
                      </a:cubicBezTo>
                      <a:cubicBezTo>
                        <a:pt x="7" y="92"/>
                        <a:pt x="7" y="92"/>
                        <a:pt x="7" y="92"/>
                      </a:cubicBezTo>
                      <a:cubicBezTo>
                        <a:pt x="9" y="91"/>
                        <a:pt x="11" y="90"/>
                        <a:pt x="13" y="89"/>
                      </a:cubicBezTo>
                      <a:cubicBezTo>
                        <a:pt x="172" y="19"/>
                        <a:pt x="172" y="19"/>
                        <a:pt x="172" y="19"/>
                      </a:cubicBezTo>
                      <a:cubicBezTo>
                        <a:pt x="190" y="11"/>
                        <a:pt x="232" y="16"/>
                        <a:pt x="267" y="27"/>
                      </a:cubicBezTo>
                      <a:cubicBezTo>
                        <a:pt x="271" y="25"/>
                        <a:pt x="272" y="21"/>
                        <a:pt x="270" y="17"/>
                      </a:cubicBezTo>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í$líḍé"/>
                <p:cNvSpPr/>
                <p:nvPr/>
              </p:nvSpPr>
              <p:spPr bwMode="auto">
                <a:xfrm>
                  <a:off x="9574105" y="4988228"/>
                  <a:ext cx="2158596" cy="679031"/>
                </a:xfrm>
                <a:custGeom>
                  <a:avLst/>
                  <a:gdLst>
                    <a:gd name="T0" fmla="*/ 261 w 264"/>
                    <a:gd name="T1" fmla="*/ 16 h 83"/>
                    <a:gd name="T2" fmla="*/ 165 w 264"/>
                    <a:gd name="T3" fmla="*/ 8 h 83"/>
                    <a:gd name="T4" fmla="*/ 5 w 264"/>
                    <a:gd name="T5" fmla="*/ 79 h 83"/>
                    <a:gd name="T6" fmla="*/ 0 w 264"/>
                    <a:gd name="T7" fmla="*/ 82 h 83"/>
                    <a:gd name="T8" fmla="*/ 0 w 264"/>
                    <a:gd name="T9" fmla="*/ 83 h 83"/>
                    <a:gd name="T10" fmla="*/ 6 w 264"/>
                    <a:gd name="T11" fmla="*/ 80 h 83"/>
                    <a:gd name="T12" fmla="*/ 165 w 264"/>
                    <a:gd name="T13" fmla="*/ 10 h 83"/>
                    <a:gd name="T14" fmla="*/ 260 w 264"/>
                    <a:gd name="T15" fmla="*/ 18 h 83"/>
                    <a:gd name="T16" fmla="*/ 264 w 264"/>
                    <a:gd name="T17" fmla="*/ 12 h 83"/>
                    <a:gd name="T18" fmla="*/ 261 w 264"/>
                    <a:gd name="T19" fmla="*/ 1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83">
                      <a:moveTo>
                        <a:pt x="261" y="16"/>
                      </a:moveTo>
                      <a:cubicBezTo>
                        <a:pt x="225" y="5"/>
                        <a:pt x="183" y="0"/>
                        <a:pt x="165" y="8"/>
                      </a:cubicBezTo>
                      <a:cubicBezTo>
                        <a:pt x="5" y="79"/>
                        <a:pt x="5" y="79"/>
                        <a:pt x="5" y="79"/>
                      </a:cubicBezTo>
                      <a:cubicBezTo>
                        <a:pt x="3" y="80"/>
                        <a:pt x="2" y="81"/>
                        <a:pt x="0" y="82"/>
                      </a:cubicBezTo>
                      <a:cubicBezTo>
                        <a:pt x="0" y="83"/>
                        <a:pt x="0" y="83"/>
                        <a:pt x="0" y="83"/>
                      </a:cubicBezTo>
                      <a:cubicBezTo>
                        <a:pt x="2" y="82"/>
                        <a:pt x="4" y="81"/>
                        <a:pt x="6" y="80"/>
                      </a:cubicBezTo>
                      <a:cubicBezTo>
                        <a:pt x="165" y="10"/>
                        <a:pt x="165" y="10"/>
                        <a:pt x="165" y="10"/>
                      </a:cubicBezTo>
                      <a:cubicBezTo>
                        <a:pt x="183" y="2"/>
                        <a:pt x="225" y="7"/>
                        <a:pt x="260" y="18"/>
                      </a:cubicBezTo>
                      <a:cubicBezTo>
                        <a:pt x="262" y="17"/>
                        <a:pt x="264" y="15"/>
                        <a:pt x="264" y="12"/>
                      </a:cubicBezTo>
                      <a:cubicBezTo>
                        <a:pt x="263" y="14"/>
                        <a:pt x="262" y="15"/>
                        <a:pt x="261" y="16"/>
                      </a:cubicBezTo>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íš1ide"/>
                <p:cNvSpPr/>
                <p:nvPr/>
              </p:nvSpPr>
              <p:spPr bwMode="auto">
                <a:xfrm>
                  <a:off x="9824276" y="4545072"/>
                  <a:ext cx="1794067" cy="1486715"/>
                </a:xfrm>
                <a:custGeom>
                  <a:avLst/>
                  <a:gdLst>
                    <a:gd name="T0" fmla="*/ 0 w 220"/>
                    <a:gd name="T1" fmla="*/ 178 h 183"/>
                    <a:gd name="T2" fmla="*/ 0 w 220"/>
                    <a:gd name="T3" fmla="*/ 175 h 183"/>
                    <a:gd name="T4" fmla="*/ 50 w 220"/>
                    <a:gd name="T5" fmla="*/ 96 h 183"/>
                    <a:gd name="T6" fmla="*/ 198 w 220"/>
                    <a:gd name="T7" fmla="*/ 7 h 183"/>
                    <a:gd name="T8" fmla="*/ 213 w 220"/>
                    <a:gd name="T9" fmla="*/ 0 h 183"/>
                    <a:gd name="T10" fmla="*/ 220 w 220"/>
                    <a:gd name="T11" fmla="*/ 15 h 183"/>
                    <a:gd name="T12" fmla="*/ 214 w 220"/>
                    <a:gd name="T13" fmla="*/ 18 h 183"/>
                    <a:gd name="T14" fmla="*/ 61 w 220"/>
                    <a:gd name="T15" fmla="*/ 101 h 183"/>
                    <a:gd name="T16" fmla="*/ 10 w 220"/>
                    <a:gd name="T17" fmla="*/ 182 h 183"/>
                    <a:gd name="T18" fmla="*/ 0 w 220"/>
                    <a:gd name="T19" fmla="*/ 17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183">
                      <a:moveTo>
                        <a:pt x="0" y="178"/>
                      </a:moveTo>
                      <a:cubicBezTo>
                        <a:pt x="0" y="177"/>
                        <a:pt x="0" y="176"/>
                        <a:pt x="0" y="175"/>
                      </a:cubicBezTo>
                      <a:cubicBezTo>
                        <a:pt x="13" y="142"/>
                        <a:pt x="34" y="105"/>
                        <a:pt x="50" y="96"/>
                      </a:cubicBezTo>
                      <a:cubicBezTo>
                        <a:pt x="198" y="7"/>
                        <a:pt x="198" y="7"/>
                        <a:pt x="198" y="7"/>
                      </a:cubicBezTo>
                      <a:cubicBezTo>
                        <a:pt x="203" y="4"/>
                        <a:pt x="208" y="2"/>
                        <a:pt x="213" y="0"/>
                      </a:cubicBezTo>
                      <a:cubicBezTo>
                        <a:pt x="220" y="15"/>
                        <a:pt x="220" y="15"/>
                        <a:pt x="220" y="15"/>
                      </a:cubicBezTo>
                      <a:cubicBezTo>
                        <a:pt x="218" y="16"/>
                        <a:pt x="216" y="17"/>
                        <a:pt x="214" y="18"/>
                      </a:cubicBezTo>
                      <a:cubicBezTo>
                        <a:pt x="61" y="101"/>
                        <a:pt x="61" y="101"/>
                        <a:pt x="61" y="101"/>
                      </a:cubicBezTo>
                      <a:cubicBezTo>
                        <a:pt x="45" y="110"/>
                        <a:pt x="23" y="147"/>
                        <a:pt x="10" y="182"/>
                      </a:cubicBezTo>
                      <a:cubicBezTo>
                        <a:pt x="6" y="183"/>
                        <a:pt x="2" y="182"/>
                        <a:pt x="0" y="178"/>
                      </a:cubicBezTo>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 name="íSľîḓé"/>
                <p:cNvSpPr/>
                <p:nvPr/>
              </p:nvSpPr>
              <p:spPr bwMode="auto">
                <a:xfrm>
                  <a:off x="9845716" y="4659435"/>
                  <a:ext cx="1772622" cy="1372352"/>
                </a:xfrm>
                <a:custGeom>
                  <a:avLst/>
                  <a:gdLst>
                    <a:gd name="T0" fmla="*/ 5 w 217"/>
                    <a:gd name="T1" fmla="*/ 167 h 169"/>
                    <a:gd name="T2" fmla="*/ 57 w 217"/>
                    <a:gd name="T3" fmla="*/ 86 h 169"/>
                    <a:gd name="T4" fmla="*/ 210 w 217"/>
                    <a:gd name="T5" fmla="*/ 2 h 169"/>
                    <a:gd name="T6" fmla="*/ 216 w 217"/>
                    <a:gd name="T7" fmla="*/ 0 h 169"/>
                    <a:gd name="T8" fmla="*/ 217 w 217"/>
                    <a:gd name="T9" fmla="*/ 1 h 169"/>
                    <a:gd name="T10" fmla="*/ 211 w 217"/>
                    <a:gd name="T11" fmla="*/ 4 h 169"/>
                    <a:gd name="T12" fmla="*/ 58 w 217"/>
                    <a:gd name="T13" fmla="*/ 87 h 169"/>
                    <a:gd name="T14" fmla="*/ 7 w 217"/>
                    <a:gd name="T15" fmla="*/ 168 h 169"/>
                    <a:gd name="T16" fmla="*/ 0 w 217"/>
                    <a:gd name="T17" fmla="*/ 167 h 169"/>
                    <a:gd name="T18" fmla="*/ 5 w 217"/>
                    <a:gd name="T19" fmla="*/ 16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 h="169">
                      <a:moveTo>
                        <a:pt x="5" y="167"/>
                      </a:moveTo>
                      <a:cubicBezTo>
                        <a:pt x="18" y="132"/>
                        <a:pt x="40" y="95"/>
                        <a:pt x="57" y="86"/>
                      </a:cubicBezTo>
                      <a:cubicBezTo>
                        <a:pt x="210" y="2"/>
                        <a:pt x="210" y="2"/>
                        <a:pt x="210" y="2"/>
                      </a:cubicBezTo>
                      <a:cubicBezTo>
                        <a:pt x="212" y="1"/>
                        <a:pt x="214" y="0"/>
                        <a:pt x="216" y="0"/>
                      </a:cubicBezTo>
                      <a:cubicBezTo>
                        <a:pt x="217" y="1"/>
                        <a:pt x="217" y="1"/>
                        <a:pt x="217" y="1"/>
                      </a:cubicBezTo>
                      <a:cubicBezTo>
                        <a:pt x="215" y="2"/>
                        <a:pt x="213" y="3"/>
                        <a:pt x="211" y="4"/>
                      </a:cubicBezTo>
                      <a:cubicBezTo>
                        <a:pt x="58" y="87"/>
                        <a:pt x="58" y="87"/>
                        <a:pt x="58" y="87"/>
                      </a:cubicBezTo>
                      <a:cubicBezTo>
                        <a:pt x="42" y="96"/>
                        <a:pt x="20" y="133"/>
                        <a:pt x="7" y="168"/>
                      </a:cubicBezTo>
                      <a:cubicBezTo>
                        <a:pt x="5" y="169"/>
                        <a:pt x="2" y="168"/>
                        <a:pt x="0" y="167"/>
                      </a:cubicBezTo>
                      <a:cubicBezTo>
                        <a:pt x="2" y="167"/>
                        <a:pt x="3" y="167"/>
                        <a:pt x="5" y="167"/>
                      </a:cubicBezTo>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íŝļïḑê"/>
                <p:cNvSpPr/>
                <p:nvPr/>
              </p:nvSpPr>
              <p:spPr bwMode="auto">
                <a:xfrm>
                  <a:off x="9495483" y="4966782"/>
                  <a:ext cx="964937" cy="543223"/>
                </a:xfrm>
                <a:custGeom>
                  <a:avLst/>
                  <a:gdLst>
                    <a:gd name="T0" fmla="*/ 11 w 118"/>
                    <a:gd name="T1" fmla="*/ 62 h 67"/>
                    <a:gd name="T2" fmla="*/ 19 w 118"/>
                    <a:gd name="T3" fmla="*/ 46 h 67"/>
                    <a:gd name="T4" fmla="*/ 97 w 118"/>
                    <a:gd name="T5" fmla="*/ 8 h 67"/>
                    <a:gd name="T6" fmla="*/ 114 w 118"/>
                    <a:gd name="T7" fmla="*/ 12 h 67"/>
                    <a:gd name="T8" fmla="*/ 118 w 118"/>
                    <a:gd name="T9" fmla="*/ 9 h 67"/>
                    <a:gd name="T10" fmla="*/ 94 w 118"/>
                    <a:gd name="T11" fmla="*/ 2 h 67"/>
                    <a:gd name="T12" fmla="*/ 53 w 118"/>
                    <a:gd name="T13" fmla="*/ 18 h 67"/>
                    <a:gd name="T14" fmla="*/ 16 w 118"/>
                    <a:gd name="T15" fmla="*/ 40 h 67"/>
                    <a:gd name="T16" fmla="*/ 1 w 118"/>
                    <a:gd name="T17" fmla="*/ 61 h 67"/>
                    <a:gd name="T18" fmla="*/ 0 w 118"/>
                    <a:gd name="T19" fmla="*/ 66 h 67"/>
                    <a:gd name="T20" fmla="*/ 1 w 118"/>
                    <a:gd name="T21" fmla="*/ 67 h 67"/>
                    <a:gd name="T22" fmla="*/ 11 w 118"/>
                    <a:gd name="T23" fmla="*/ 6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8" h="67">
                      <a:moveTo>
                        <a:pt x="11" y="62"/>
                      </a:moveTo>
                      <a:cubicBezTo>
                        <a:pt x="11" y="56"/>
                        <a:pt x="14" y="49"/>
                        <a:pt x="19" y="46"/>
                      </a:cubicBezTo>
                      <a:cubicBezTo>
                        <a:pt x="43" y="29"/>
                        <a:pt x="69" y="16"/>
                        <a:pt x="97" y="8"/>
                      </a:cubicBezTo>
                      <a:cubicBezTo>
                        <a:pt x="102" y="6"/>
                        <a:pt x="109" y="8"/>
                        <a:pt x="114" y="12"/>
                      </a:cubicBezTo>
                      <a:cubicBezTo>
                        <a:pt x="118" y="9"/>
                        <a:pt x="118" y="9"/>
                        <a:pt x="118" y="9"/>
                      </a:cubicBezTo>
                      <a:cubicBezTo>
                        <a:pt x="112" y="3"/>
                        <a:pt x="103" y="0"/>
                        <a:pt x="94" y="2"/>
                      </a:cubicBezTo>
                      <a:cubicBezTo>
                        <a:pt x="80" y="7"/>
                        <a:pt x="66" y="12"/>
                        <a:pt x="53" y="18"/>
                      </a:cubicBezTo>
                      <a:cubicBezTo>
                        <a:pt x="40" y="24"/>
                        <a:pt x="28" y="32"/>
                        <a:pt x="16" y="40"/>
                      </a:cubicBezTo>
                      <a:cubicBezTo>
                        <a:pt x="10" y="45"/>
                        <a:pt x="1" y="61"/>
                        <a:pt x="1" y="61"/>
                      </a:cubicBezTo>
                      <a:cubicBezTo>
                        <a:pt x="0" y="62"/>
                        <a:pt x="0" y="64"/>
                        <a:pt x="0" y="66"/>
                      </a:cubicBezTo>
                      <a:cubicBezTo>
                        <a:pt x="1" y="66"/>
                        <a:pt x="1" y="67"/>
                        <a:pt x="1" y="67"/>
                      </a:cubicBezTo>
                      <a:cubicBezTo>
                        <a:pt x="11" y="62"/>
                        <a:pt x="11" y="62"/>
                        <a:pt x="11" y="62"/>
                      </a:cubicBezTo>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iSlïďè"/>
                <p:cNvSpPr/>
                <p:nvPr/>
              </p:nvSpPr>
              <p:spPr bwMode="auto">
                <a:xfrm>
                  <a:off x="9581255" y="5152622"/>
                  <a:ext cx="893461" cy="350238"/>
                </a:xfrm>
                <a:custGeom>
                  <a:avLst/>
                  <a:gdLst>
                    <a:gd name="T0" fmla="*/ 109 w 109"/>
                    <a:gd name="T1" fmla="*/ 0 h 43"/>
                    <a:gd name="T2" fmla="*/ 51 w 109"/>
                    <a:gd name="T3" fmla="*/ 0 h 43"/>
                    <a:gd name="T4" fmla="*/ 9 w 109"/>
                    <a:gd name="T5" fmla="*/ 25 h 43"/>
                    <a:gd name="T6" fmla="*/ 1 w 109"/>
                    <a:gd name="T7" fmla="*/ 43 h 43"/>
                    <a:gd name="T8" fmla="*/ 6 w 109"/>
                    <a:gd name="T9" fmla="*/ 41 h 43"/>
                    <a:gd name="T10" fmla="*/ 109 w 109"/>
                    <a:gd name="T11" fmla="*/ 0 h 43"/>
                  </a:gdLst>
                  <a:ahLst/>
                  <a:cxnLst>
                    <a:cxn ang="0">
                      <a:pos x="T0" y="T1"/>
                    </a:cxn>
                    <a:cxn ang="0">
                      <a:pos x="T2" y="T3"/>
                    </a:cxn>
                    <a:cxn ang="0">
                      <a:pos x="T4" y="T5"/>
                    </a:cxn>
                    <a:cxn ang="0">
                      <a:pos x="T6" y="T7"/>
                    </a:cxn>
                    <a:cxn ang="0">
                      <a:pos x="T8" y="T9"/>
                    </a:cxn>
                    <a:cxn ang="0">
                      <a:pos x="T10" y="T11"/>
                    </a:cxn>
                  </a:cxnLst>
                  <a:rect l="0" t="0" r="r" b="b"/>
                  <a:pathLst>
                    <a:path w="109" h="43">
                      <a:moveTo>
                        <a:pt x="109" y="0"/>
                      </a:moveTo>
                      <a:cubicBezTo>
                        <a:pt x="51" y="0"/>
                        <a:pt x="51" y="0"/>
                        <a:pt x="51" y="0"/>
                      </a:cubicBezTo>
                      <a:cubicBezTo>
                        <a:pt x="36" y="7"/>
                        <a:pt x="22" y="15"/>
                        <a:pt x="9" y="25"/>
                      </a:cubicBezTo>
                      <a:cubicBezTo>
                        <a:pt x="3" y="29"/>
                        <a:pt x="0" y="36"/>
                        <a:pt x="1" y="43"/>
                      </a:cubicBezTo>
                      <a:cubicBezTo>
                        <a:pt x="3" y="42"/>
                        <a:pt x="5" y="41"/>
                        <a:pt x="6" y="41"/>
                      </a:cubicBezTo>
                      <a:cubicBezTo>
                        <a:pt x="109" y="0"/>
                        <a:pt x="109" y="0"/>
                        <a:pt x="10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 name="í$ḷiḓe"/>
                <p:cNvSpPr/>
                <p:nvPr/>
              </p:nvSpPr>
              <p:spPr bwMode="auto">
                <a:xfrm>
                  <a:off x="10002965" y="5038259"/>
                  <a:ext cx="478896" cy="114363"/>
                </a:xfrm>
                <a:custGeom>
                  <a:avLst/>
                  <a:gdLst>
                    <a:gd name="T0" fmla="*/ 40 w 59"/>
                    <a:gd name="T1" fmla="*/ 0 h 14"/>
                    <a:gd name="T2" fmla="*/ 36 w 59"/>
                    <a:gd name="T3" fmla="*/ 1 h 14"/>
                    <a:gd name="T4" fmla="*/ 0 w 59"/>
                    <a:gd name="T5" fmla="*/ 14 h 14"/>
                    <a:gd name="T6" fmla="*/ 58 w 59"/>
                    <a:gd name="T7" fmla="*/ 14 h 14"/>
                    <a:gd name="T8" fmla="*/ 59 w 59"/>
                    <a:gd name="T9" fmla="*/ 14 h 14"/>
                    <a:gd name="T10" fmla="*/ 57 w 59"/>
                    <a:gd name="T11" fmla="*/ 10 h 14"/>
                    <a:gd name="T12" fmla="*/ 40 w 5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59" h="14">
                      <a:moveTo>
                        <a:pt x="40" y="0"/>
                      </a:moveTo>
                      <a:cubicBezTo>
                        <a:pt x="39" y="0"/>
                        <a:pt x="37" y="1"/>
                        <a:pt x="36" y="1"/>
                      </a:cubicBezTo>
                      <a:cubicBezTo>
                        <a:pt x="23" y="5"/>
                        <a:pt x="12" y="9"/>
                        <a:pt x="0" y="14"/>
                      </a:cubicBezTo>
                      <a:cubicBezTo>
                        <a:pt x="58" y="14"/>
                        <a:pt x="58" y="14"/>
                        <a:pt x="58" y="14"/>
                      </a:cubicBezTo>
                      <a:cubicBezTo>
                        <a:pt x="59" y="14"/>
                        <a:pt x="59" y="14"/>
                        <a:pt x="59" y="14"/>
                      </a:cubicBezTo>
                      <a:cubicBezTo>
                        <a:pt x="58" y="13"/>
                        <a:pt x="58" y="11"/>
                        <a:pt x="57" y="10"/>
                      </a:cubicBezTo>
                      <a:cubicBezTo>
                        <a:pt x="55" y="4"/>
                        <a:pt x="47" y="0"/>
                        <a:pt x="4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 name="îSḻïḍé"/>
                <p:cNvSpPr/>
                <p:nvPr/>
              </p:nvSpPr>
              <p:spPr bwMode="auto">
                <a:xfrm>
                  <a:off x="9667027" y="5431383"/>
                  <a:ext cx="457451" cy="364533"/>
                </a:xfrm>
                <a:custGeom>
                  <a:avLst/>
                  <a:gdLst>
                    <a:gd name="T0" fmla="*/ 56 w 56"/>
                    <a:gd name="T1" fmla="*/ 0 h 45"/>
                    <a:gd name="T2" fmla="*/ 0 w 56"/>
                    <a:gd name="T3" fmla="*/ 24 h 45"/>
                    <a:gd name="T4" fmla="*/ 10 w 56"/>
                    <a:gd name="T5" fmla="*/ 38 h 45"/>
                    <a:gd name="T6" fmla="*/ 28 w 56"/>
                    <a:gd name="T7" fmla="*/ 45 h 45"/>
                    <a:gd name="T8" fmla="*/ 28 w 56"/>
                    <a:gd name="T9" fmla="*/ 45 h 45"/>
                    <a:gd name="T10" fmla="*/ 56 w 56"/>
                    <a:gd name="T11" fmla="*/ 0 h 45"/>
                  </a:gdLst>
                  <a:ahLst/>
                  <a:cxnLst>
                    <a:cxn ang="0">
                      <a:pos x="T0" y="T1"/>
                    </a:cxn>
                    <a:cxn ang="0">
                      <a:pos x="T2" y="T3"/>
                    </a:cxn>
                    <a:cxn ang="0">
                      <a:pos x="T4" y="T5"/>
                    </a:cxn>
                    <a:cxn ang="0">
                      <a:pos x="T6" y="T7"/>
                    </a:cxn>
                    <a:cxn ang="0">
                      <a:pos x="T8" y="T9"/>
                    </a:cxn>
                    <a:cxn ang="0">
                      <a:pos x="T10" y="T11"/>
                    </a:cxn>
                  </a:cxnLst>
                  <a:rect l="0" t="0" r="r" b="b"/>
                  <a:pathLst>
                    <a:path w="56" h="45">
                      <a:moveTo>
                        <a:pt x="56" y="0"/>
                      </a:moveTo>
                      <a:cubicBezTo>
                        <a:pt x="0" y="24"/>
                        <a:pt x="0" y="24"/>
                        <a:pt x="0" y="24"/>
                      </a:cubicBezTo>
                      <a:cubicBezTo>
                        <a:pt x="3" y="29"/>
                        <a:pt x="6" y="34"/>
                        <a:pt x="10" y="38"/>
                      </a:cubicBezTo>
                      <a:cubicBezTo>
                        <a:pt x="15" y="43"/>
                        <a:pt x="22" y="45"/>
                        <a:pt x="28" y="45"/>
                      </a:cubicBezTo>
                      <a:cubicBezTo>
                        <a:pt x="28" y="45"/>
                        <a:pt x="28" y="45"/>
                        <a:pt x="28" y="45"/>
                      </a:cubicBezTo>
                      <a:cubicBezTo>
                        <a:pt x="36" y="28"/>
                        <a:pt x="46" y="11"/>
                        <a:pt x="56"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îşļïďé"/>
                <p:cNvSpPr/>
                <p:nvPr/>
              </p:nvSpPr>
              <p:spPr bwMode="auto">
                <a:xfrm>
                  <a:off x="9595550" y="5152622"/>
                  <a:ext cx="893461" cy="464601"/>
                </a:xfrm>
                <a:custGeom>
                  <a:avLst/>
                  <a:gdLst>
                    <a:gd name="T0" fmla="*/ 109 w 110"/>
                    <a:gd name="T1" fmla="*/ 0 h 57"/>
                    <a:gd name="T2" fmla="*/ 108 w 110"/>
                    <a:gd name="T3" fmla="*/ 0 h 57"/>
                    <a:gd name="T4" fmla="*/ 5 w 110"/>
                    <a:gd name="T5" fmla="*/ 41 h 57"/>
                    <a:gd name="T6" fmla="*/ 0 w 110"/>
                    <a:gd name="T7" fmla="*/ 43 h 57"/>
                    <a:gd name="T8" fmla="*/ 2 w 110"/>
                    <a:gd name="T9" fmla="*/ 48 h 57"/>
                    <a:gd name="T10" fmla="*/ 8 w 110"/>
                    <a:gd name="T11" fmla="*/ 57 h 57"/>
                    <a:gd name="T12" fmla="*/ 67 w 110"/>
                    <a:gd name="T13" fmla="*/ 31 h 57"/>
                    <a:gd name="T14" fmla="*/ 78 w 110"/>
                    <a:gd name="T15" fmla="*/ 21 h 57"/>
                    <a:gd name="T16" fmla="*/ 110 w 110"/>
                    <a:gd name="T17" fmla="*/ 2 h 57"/>
                    <a:gd name="T18" fmla="*/ 109 w 110"/>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57">
                      <a:moveTo>
                        <a:pt x="109" y="0"/>
                      </a:moveTo>
                      <a:cubicBezTo>
                        <a:pt x="108" y="0"/>
                        <a:pt x="108" y="0"/>
                        <a:pt x="108" y="0"/>
                      </a:cubicBezTo>
                      <a:cubicBezTo>
                        <a:pt x="5" y="41"/>
                        <a:pt x="5" y="41"/>
                        <a:pt x="5" y="41"/>
                      </a:cubicBezTo>
                      <a:cubicBezTo>
                        <a:pt x="4" y="41"/>
                        <a:pt x="2" y="42"/>
                        <a:pt x="0" y="43"/>
                      </a:cubicBezTo>
                      <a:cubicBezTo>
                        <a:pt x="1" y="44"/>
                        <a:pt x="1" y="46"/>
                        <a:pt x="2" y="48"/>
                      </a:cubicBezTo>
                      <a:cubicBezTo>
                        <a:pt x="4" y="51"/>
                        <a:pt x="6" y="54"/>
                        <a:pt x="8" y="57"/>
                      </a:cubicBezTo>
                      <a:cubicBezTo>
                        <a:pt x="67" y="31"/>
                        <a:pt x="67" y="31"/>
                        <a:pt x="67" y="31"/>
                      </a:cubicBezTo>
                      <a:cubicBezTo>
                        <a:pt x="71" y="26"/>
                        <a:pt x="75" y="23"/>
                        <a:pt x="78" y="21"/>
                      </a:cubicBezTo>
                      <a:cubicBezTo>
                        <a:pt x="110" y="2"/>
                        <a:pt x="110" y="2"/>
                        <a:pt x="110" y="2"/>
                      </a:cubicBezTo>
                      <a:cubicBezTo>
                        <a:pt x="109" y="1"/>
                        <a:pt x="109" y="1"/>
                        <a:pt x="109" y="0"/>
                      </a:cubicBezTo>
                    </a:path>
                  </a:pathLst>
                </a:custGeom>
                <a:solidFill>
                  <a:srgbClr val="6C8A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îšlîḋé"/>
                <p:cNvSpPr/>
                <p:nvPr/>
              </p:nvSpPr>
              <p:spPr bwMode="auto">
                <a:xfrm>
                  <a:off x="9659877" y="5409938"/>
                  <a:ext cx="478896" cy="214430"/>
                </a:xfrm>
                <a:custGeom>
                  <a:avLst/>
                  <a:gdLst>
                    <a:gd name="T0" fmla="*/ 59 w 59"/>
                    <a:gd name="T1" fmla="*/ 0 h 27"/>
                    <a:gd name="T2" fmla="*/ 0 w 59"/>
                    <a:gd name="T3" fmla="*/ 26 h 27"/>
                    <a:gd name="T4" fmla="*/ 1 w 59"/>
                    <a:gd name="T5" fmla="*/ 27 h 27"/>
                    <a:gd name="T6" fmla="*/ 57 w 59"/>
                    <a:gd name="T7" fmla="*/ 3 h 27"/>
                    <a:gd name="T8" fmla="*/ 59 w 59"/>
                    <a:gd name="T9" fmla="*/ 0 h 27"/>
                  </a:gdLst>
                  <a:ahLst/>
                  <a:cxnLst>
                    <a:cxn ang="0">
                      <a:pos x="T0" y="T1"/>
                    </a:cxn>
                    <a:cxn ang="0">
                      <a:pos x="T2" y="T3"/>
                    </a:cxn>
                    <a:cxn ang="0">
                      <a:pos x="T4" y="T5"/>
                    </a:cxn>
                    <a:cxn ang="0">
                      <a:pos x="T6" y="T7"/>
                    </a:cxn>
                    <a:cxn ang="0">
                      <a:pos x="T8" y="T9"/>
                    </a:cxn>
                  </a:cxnLst>
                  <a:rect l="0" t="0" r="r" b="b"/>
                  <a:pathLst>
                    <a:path w="59" h="27">
                      <a:moveTo>
                        <a:pt x="59" y="0"/>
                      </a:moveTo>
                      <a:cubicBezTo>
                        <a:pt x="0" y="26"/>
                        <a:pt x="0" y="26"/>
                        <a:pt x="0" y="26"/>
                      </a:cubicBezTo>
                      <a:cubicBezTo>
                        <a:pt x="0" y="26"/>
                        <a:pt x="0" y="27"/>
                        <a:pt x="1" y="27"/>
                      </a:cubicBezTo>
                      <a:cubicBezTo>
                        <a:pt x="57" y="3"/>
                        <a:pt x="57" y="3"/>
                        <a:pt x="57" y="3"/>
                      </a:cubicBezTo>
                      <a:cubicBezTo>
                        <a:pt x="57" y="2"/>
                        <a:pt x="58" y="1"/>
                        <a:pt x="59" y="0"/>
                      </a:cubicBezTo>
                    </a:path>
                  </a:pathLst>
                </a:custGeom>
                <a:solidFill>
                  <a:srgbClr val="576F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iṣļiḍè"/>
                <p:cNvSpPr/>
                <p:nvPr/>
              </p:nvSpPr>
              <p:spPr bwMode="auto">
                <a:xfrm>
                  <a:off x="10024410" y="5259839"/>
                  <a:ext cx="521782" cy="500337"/>
                </a:xfrm>
                <a:custGeom>
                  <a:avLst/>
                  <a:gdLst>
                    <a:gd name="T0" fmla="*/ 60 w 64"/>
                    <a:gd name="T1" fmla="*/ 0 h 61"/>
                    <a:gd name="T2" fmla="*/ 36 w 64"/>
                    <a:gd name="T3" fmla="*/ 13 h 61"/>
                    <a:gd name="T4" fmla="*/ 0 w 64"/>
                    <a:gd name="T5" fmla="*/ 61 h 61"/>
                    <a:gd name="T6" fmla="*/ 54 w 64"/>
                    <a:gd name="T7" fmla="*/ 33 h 61"/>
                    <a:gd name="T8" fmla="*/ 63 w 64"/>
                    <a:gd name="T9" fmla="*/ 11 h 61"/>
                    <a:gd name="T10" fmla="*/ 60 w 64"/>
                    <a:gd name="T11" fmla="*/ 0 h 61"/>
                  </a:gdLst>
                  <a:ahLst/>
                  <a:cxnLst>
                    <a:cxn ang="0">
                      <a:pos x="T0" y="T1"/>
                    </a:cxn>
                    <a:cxn ang="0">
                      <a:pos x="T2" y="T3"/>
                    </a:cxn>
                    <a:cxn ang="0">
                      <a:pos x="T4" y="T5"/>
                    </a:cxn>
                    <a:cxn ang="0">
                      <a:pos x="T6" y="T7"/>
                    </a:cxn>
                    <a:cxn ang="0">
                      <a:pos x="T8" y="T9"/>
                    </a:cxn>
                    <a:cxn ang="0">
                      <a:pos x="T10" y="T11"/>
                    </a:cxn>
                  </a:cxnLst>
                  <a:rect l="0" t="0" r="r" b="b"/>
                  <a:pathLst>
                    <a:path w="64" h="61">
                      <a:moveTo>
                        <a:pt x="60" y="0"/>
                      </a:moveTo>
                      <a:cubicBezTo>
                        <a:pt x="36" y="13"/>
                        <a:pt x="36" y="13"/>
                        <a:pt x="36" y="13"/>
                      </a:cubicBezTo>
                      <a:cubicBezTo>
                        <a:pt x="25" y="20"/>
                        <a:pt x="11" y="38"/>
                        <a:pt x="0" y="61"/>
                      </a:cubicBezTo>
                      <a:cubicBezTo>
                        <a:pt x="18" y="52"/>
                        <a:pt x="36" y="43"/>
                        <a:pt x="54" y="33"/>
                      </a:cubicBezTo>
                      <a:cubicBezTo>
                        <a:pt x="60" y="30"/>
                        <a:pt x="64" y="20"/>
                        <a:pt x="63" y="11"/>
                      </a:cubicBezTo>
                      <a:cubicBezTo>
                        <a:pt x="62" y="8"/>
                        <a:pt x="61" y="4"/>
                        <a:pt x="6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íśḻïḓê"/>
                <p:cNvSpPr/>
                <p:nvPr/>
              </p:nvSpPr>
              <p:spPr bwMode="auto">
                <a:xfrm>
                  <a:off x="9895752" y="5166917"/>
                  <a:ext cx="621849" cy="628995"/>
                </a:xfrm>
                <a:custGeom>
                  <a:avLst/>
                  <a:gdLst>
                    <a:gd name="T0" fmla="*/ 73 w 76"/>
                    <a:gd name="T1" fmla="*/ 0 h 77"/>
                    <a:gd name="T2" fmla="*/ 41 w 76"/>
                    <a:gd name="T3" fmla="*/ 19 h 77"/>
                    <a:gd name="T4" fmla="*/ 30 w 76"/>
                    <a:gd name="T5" fmla="*/ 29 h 77"/>
                    <a:gd name="T6" fmla="*/ 28 w 76"/>
                    <a:gd name="T7" fmla="*/ 32 h 77"/>
                    <a:gd name="T8" fmla="*/ 28 w 76"/>
                    <a:gd name="T9" fmla="*/ 32 h 77"/>
                    <a:gd name="T10" fmla="*/ 0 w 76"/>
                    <a:gd name="T11" fmla="*/ 77 h 77"/>
                    <a:gd name="T12" fmla="*/ 5 w 76"/>
                    <a:gd name="T13" fmla="*/ 76 h 77"/>
                    <a:gd name="T14" fmla="*/ 12 w 76"/>
                    <a:gd name="T15" fmla="*/ 73 h 77"/>
                    <a:gd name="T16" fmla="*/ 51 w 76"/>
                    <a:gd name="T17" fmla="*/ 23 h 77"/>
                    <a:gd name="T18" fmla="*/ 76 w 76"/>
                    <a:gd name="T19" fmla="*/ 10 h 77"/>
                    <a:gd name="T20" fmla="*/ 73 w 76"/>
                    <a:gd name="T2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77">
                      <a:moveTo>
                        <a:pt x="73" y="0"/>
                      </a:moveTo>
                      <a:cubicBezTo>
                        <a:pt x="41" y="19"/>
                        <a:pt x="41" y="19"/>
                        <a:pt x="41" y="19"/>
                      </a:cubicBezTo>
                      <a:cubicBezTo>
                        <a:pt x="38" y="21"/>
                        <a:pt x="34" y="24"/>
                        <a:pt x="30" y="29"/>
                      </a:cubicBezTo>
                      <a:cubicBezTo>
                        <a:pt x="29" y="30"/>
                        <a:pt x="28" y="31"/>
                        <a:pt x="28" y="32"/>
                      </a:cubicBezTo>
                      <a:cubicBezTo>
                        <a:pt x="28" y="32"/>
                        <a:pt x="28" y="32"/>
                        <a:pt x="28" y="32"/>
                      </a:cubicBezTo>
                      <a:cubicBezTo>
                        <a:pt x="18" y="43"/>
                        <a:pt x="8" y="60"/>
                        <a:pt x="0" y="77"/>
                      </a:cubicBezTo>
                      <a:cubicBezTo>
                        <a:pt x="2" y="77"/>
                        <a:pt x="4" y="77"/>
                        <a:pt x="5" y="76"/>
                      </a:cubicBezTo>
                      <a:cubicBezTo>
                        <a:pt x="8" y="75"/>
                        <a:pt x="10" y="74"/>
                        <a:pt x="12" y="73"/>
                      </a:cubicBezTo>
                      <a:cubicBezTo>
                        <a:pt x="24" y="50"/>
                        <a:pt x="39" y="30"/>
                        <a:pt x="51" y="23"/>
                      </a:cubicBezTo>
                      <a:cubicBezTo>
                        <a:pt x="76" y="10"/>
                        <a:pt x="76" y="10"/>
                        <a:pt x="76" y="10"/>
                      </a:cubicBezTo>
                      <a:cubicBezTo>
                        <a:pt x="75" y="6"/>
                        <a:pt x="74" y="3"/>
                        <a:pt x="73" y="0"/>
                      </a:cubicBezTo>
                    </a:path>
                  </a:pathLst>
                </a:custGeom>
                <a:solidFill>
                  <a:srgbClr val="6C8A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iṡlídé"/>
                <p:cNvSpPr/>
                <p:nvPr/>
              </p:nvSpPr>
              <p:spPr bwMode="auto">
                <a:xfrm>
                  <a:off x="9995820" y="5252689"/>
                  <a:ext cx="521782" cy="514632"/>
                </a:xfrm>
                <a:custGeom>
                  <a:avLst/>
                  <a:gdLst>
                    <a:gd name="T0" fmla="*/ 64 w 64"/>
                    <a:gd name="T1" fmla="*/ 0 h 63"/>
                    <a:gd name="T2" fmla="*/ 39 w 64"/>
                    <a:gd name="T3" fmla="*/ 13 h 63"/>
                    <a:gd name="T4" fmla="*/ 0 w 64"/>
                    <a:gd name="T5" fmla="*/ 63 h 63"/>
                    <a:gd name="T6" fmla="*/ 4 w 64"/>
                    <a:gd name="T7" fmla="*/ 62 h 63"/>
                    <a:gd name="T8" fmla="*/ 40 w 64"/>
                    <a:gd name="T9" fmla="*/ 14 h 63"/>
                    <a:gd name="T10" fmla="*/ 64 w 64"/>
                    <a:gd name="T11" fmla="*/ 1 h 63"/>
                    <a:gd name="T12" fmla="*/ 64 w 64"/>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64" h="63">
                      <a:moveTo>
                        <a:pt x="64" y="0"/>
                      </a:moveTo>
                      <a:cubicBezTo>
                        <a:pt x="39" y="13"/>
                        <a:pt x="39" y="13"/>
                        <a:pt x="39" y="13"/>
                      </a:cubicBezTo>
                      <a:cubicBezTo>
                        <a:pt x="27" y="20"/>
                        <a:pt x="12" y="40"/>
                        <a:pt x="0" y="63"/>
                      </a:cubicBezTo>
                      <a:cubicBezTo>
                        <a:pt x="1" y="63"/>
                        <a:pt x="3" y="62"/>
                        <a:pt x="4" y="62"/>
                      </a:cubicBezTo>
                      <a:cubicBezTo>
                        <a:pt x="15" y="39"/>
                        <a:pt x="29" y="21"/>
                        <a:pt x="40" y="14"/>
                      </a:cubicBezTo>
                      <a:cubicBezTo>
                        <a:pt x="64" y="1"/>
                        <a:pt x="64" y="1"/>
                        <a:pt x="64" y="1"/>
                      </a:cubicBezTo>
                      <a:cubicBezTo>
                        <a:pt x="64" y="1"/>
                        <a:pt x="64" y="0"/>
                        <a:pt x="64" y="0"/>
                      </a:cubicBezTo>
                    </a:path>
                  </a:pathLst>
                </a:custGeom>
                <a:solidFill>
                  <a:srgbClr val="576F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îṣlïdé"/>
                <p:cNvSpPr/>
                <p:nvPr/>
              </p:nvSpPr>
              <p:spPr bwMode="auto">
                <a:xfrm>
                  <a:off x="9502628" y="4981078"/>
                  <a:ext cx="1093595" cy="879165"/>
                </a:xfrm>
                <a:custGeom>
                  <a:avLst/>
                  <a:gdLst>
                    <a:gd name="T0" fmla="*/ 94 w 134"/>
                    <a:gd name="T1" fmla="*/ 3 h 108"/>
                    <a:gd name="T2" fmla="*/ 54 w 134"/>
                    <a:gd name="T3" fmla="*/ 19 h 108"/>
                    <a:gd name="T4" fmla="*/ 16 w 134"/>
                    <a:gd name="T5" fmla="*/ 41 h 108"/>
                    <a:gd name="T6" fmla="*/ 1 w 134"/>
                    <a:gd name="T7" fmla="*/ 61 h 108"/>
                    <a:gd name="T8" fmla="*/ 0 w 134"/>
                    <a:gd name="T9" fmla="*/ 66 h 108"/>
                    <a:gd name="T10" fmla="*/ 9 w 134"/>
                    <a:gd name="T11" fmla="*/ 83 h 108"/>
                    <a:gd name="T12" fmla="*/ 13 w 134"/>
                    <a:gd name="T13" fmla="*/ 84 h 108"/>
                    <a:gd name="T14" fmla="*/ 20 w 134"/>
                    <a:gd name="T15" fmla="*/ 88 h 108"/>
                    <a:gd name="T16" fmla="*/ 27 w 134"/>
                    <a:gd name="T17" fmla="*/ 97 h 108"/>
                    <a:gd name="T18" fmla="*/ 56 w 134"/>
                    <a:gd name="T19" fmla="*/ 105 h 108"/>
                    <a:gd name="T20" fmla="*/ 89 w 134"/>
                    <a:gd name="T21" fmla="*/ 89 h 108"/>
                    <a:gd name="T22" fmla="*/ 121 w 134"/>
                    <a:gd name="T23" fmla="*/ 72 h 108"/>
                    <a:gd name="T24" fmla="*/ 132 w 134"/>
                    <a:gd name="T25" fmla="*/ 45 h 108"/>
                    <a:gd name="T26" fmla="*/ 123 w 134"/>
                    <a:gd name="T27" fmla="*/ 16 h 108"/>
                    <a:gd name="T28" fmla="*/ 94 w 134"/>
                    <a:gd name="T29" fmla="*/ 3 h 108"/>
                    <a:gd name="T30" fmla="*/ 127 w 134"/>
                    <a:gd name="T31" fmla="*/ 45 h 108"/>
                    <a:gd name="T32" fmla="*/ 118 w 134"/>
                    <a:gd name="T33" fmla="*/ 67 h 108"/>
                    <a:gd name="T34" fmla="*/ 53 w 134"/>
                    <a:gd name="T35" fmla="*/ 99 h 108"/>
                    <a:gd name="T36" fmla="*/ 30 w 134"/>
                    <a:gd name="T37" fmla="*/ 93 h 108"/>
                    <a:gd name="T38" fmla="*/ 13 w 134"/>
                    <a:gd name="T39" fmla="*/ 69 h 108"/>
                    <a:gd name="T40" fmla="*/ 19 w 134"/>
                    <a:gd name="T41" fmla="*/ 46 h 108"/>
                    <a:gd name="T42" fmla="*/ 97 w 134"/>
                    <a:gd name="T43" fmla="*/ 8 h 108"/>
                    <a:gd name="T44" fmla="*/ 118 w 134"/>
                    <a:gd name="T45" fmla="*/ 17 h 108"/>
                    <a:gd name="T46" fmla="*/ 127 w 134"/>
                    <a:gd name="T47" fmla="*/ 4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4" h="108">
                      <a:moveTo>
                        <a:pt x="94" y="3"/>
                      </a:moveTo>
                      <a:cubicBezTo>
                        <a:pt x="80" y="7"/>
                        <a:pt x="67" y="12"/>
                        <a:pt x="54" y="19"/>
                      </a:cubicBezTo>
                      <a:cubicBezTo>
                        <a:pt x="41" y="25"/>
                        <a:pt x="28" y="32"/>
                        <a:pt x="16" y="41"/>
                      </a:cubicBezTo>
                      <a:cubicBezTo>
                        <a:pt x="10" y="45"/>
                        <a:pt x="1" y="61"/>
                        <a:pt x="1" y="61"/>
                      </a:cubicBezTo>
                      <a:cubicBezTo>
                        <a:pt x="0" y="62"/>
                        <a:pt x="0" y="64"/>
                        <a:pt x="0" y="66"/>
                      </a:cubicBezTo>
                      <a:cubicBezTo>
                        <a:pt x="3" y="71"/>
                        <a:pt x="6" y="77"/>
                        <a:pt x="9" y="83"/>
                      </a:cubicBezTo>
                      <a:cubicBezTo>
                        <a:pt x="10" y="85"/>
                        <a:pt x="11" y="84"/>
                        <a:pt x="13" y="84"/>
                      </a:cubicBezTo>
                      <a:cubicBezTo>
                        <a:pt x="15" y="84"/>
                        <a:pt x="18" y="86"/>
                        <a:pt x="20" y="88"/>
                      </a:cubicBezTo>
                      <a:cubicBezTo>
                        <a:pt x="22" y="91"/>
                        <a:pt x="24" y="94"/>
                        <a:pt x="27" y="97"/>
                      </a:cubicBezTo>
                      <a:cubicBezTo>
                        <a:pt x="34" y="104"/>
                        <a:pt x="47" y="108"/>
                        <a:pt x="56" y="105"/>
                      </a:cubicBezTo>
                      <a:cubicBezTo>
                        <a:pt x="67" y="100"/>
                        <a:pt x="78" y="95"/>
                        <a:pt x="89" y="89"/>
                      </a:cubicBezTo>
                      <a:cubicBezTo>
                        <a:pt x="99" y="84"/>
                        <a:pt x="110" y="78"/>
                        <a:pt x="121" y="72"/>
                      </a:cubicBezTo>
                      <a:cubicBezTo>
                        <a:pt x="129" y="68"/>
                        <a:pt x="134" y="55"/>
                        <a:pt x="132" y="45"/>
                      </a:cubicBezTo>
                      <a:cubicBezTo>
                        <a:pt x="130" y="35"/>
                        <a:pt x="127" y="25"/>
                        <a:pt x="123" y="16"/>
                      </a:cubicBezTo>
                      <a:cubicBezTo>
                        <a:pt x="119" y="6"/>
                        <a:pt x="106" y="0"/>
                        <a:pt x="94" y="3"/>
                      </a:cubicBezTo>
                      <a:close/>
                      <a:moveTo>
                        <a:pt x="127" y="45"/>
                      </a:moveTo>
                      <a:cubicBezTo>
                        <a:pt x="128" y="54"/>
                        <a:pt x="124" y="64"/>
                        <a:pt x="118" y="67"/>
                      </a:cubicBezTo>
                      <a:cubicBezTo>
                        <a:pt x="97" y="79"/>
                        <a:pt x="75" y="90"/>
                        <a:pt x="53" y="99"/>
                      </a:cubicBezTo>
                      <a:cubicBezTo>
                        <a:pt x="47" y="102"/>
                        <a:pt x="36" y="99"/>
                        <a:pt x="30" y="93"/>
                      </a:cubicBezTo>
                      <a:cubicBezTo>
                        <a:pt x="24" y="85"/>
                        <a:pt x="18" y="77"/>
                        <a:pt x="13" y="69"/>
                      </a:cubicBezTo>
                      <a:cubicBezTo>
                        <a:pt x="9" y="61"/>
                        <a:pt x="12" y="51"/>
                        <a:pt x="19" y="46"/>
                      </a:cubicBezTo>
                      <a:cubicBezTo>
                        <a:pt x="43" y="29"/>
                        <a:pt x="69" y="16"/>
                        <a:pt x="97" y="8"/>
                      </a:cubicBezTo>
                      <a:cubicBezTo>
                        <a:pt x="105" y="6"/>
                        <a:pt x="115" y="10"/>
                        <a:pt x="118" y="17"/>
                      </a:cubicBezTo>
                      <a:cubicBezTo>
                        <a:pt x="122" y="26"/>
                        <a:pt x="125" y="36"/>
                        <a:pt x="127" y="45"/>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íślîḋe"/>
                <p:cNvSpPr/>
                <p:nvPr/>
              </p:nvSpPr>
              <p:spPr bwMode="auto">
                <a:xfrm>
                  <a:off x="9559810" y="5023964"/>
                  <a:ext cx="829129" cy="757653"/>
                </a:xfrm>
                <a:custGeom>
                  <a:avLst/>
                  <a:gdLst>
                    <a:gd name="T0" fmla="*/ 31 w 102"/>
                    <a:gd name="T1" fmla="*/ 93 h 93"/>
                    <a:gd name="T2" fmla="*/ 23 w 102"/>
                    <a:gd name="T3" fmla="*/ 88 h 93"/>
                    <a:gd name="T4" fmla="*/ 6 w 102"/>
                    <a:gd name="T5" fmla="*/ 64 h 93"/>
                    <a:gd name="T6" fmla="*/ 12 w 102"/>
                    <a:gd name="T7" fmla="*/ 41 h 93"/>
                    <a:gd name="T8" fmla="*/ 90 w 102"/>
                    <a:gd name="T9" fmla="*/ 3 h 93"/>
                    <a:gd name="T10" fmla="*/ 102 w 102"/>
                    <a:gd name="T11" fmla="*/ 4 h 93"/>
                    <a:gd name="T12" fmla="*/ 87 w 102"/>
                    <a:gd name="T13" fmla="*/ 2 h 93"/>
                    <a:gd name="T14" fmla="*/ 9 w 102"/>
                    <a:gd name="T15" fmla="*/ 40 h 93"/>
                    <a:gd name="T16" fmla="*/ 4 w 102"/>
                    <a:gd name="T17" fmla="*/ 63 h 93"/>
                    <a:gd name="T18" fmla="*/ 21 w 102"/>
                    <a:gd name="T19" fmla="*/ 87 h 93"/>
                    <a:gd name="T20" fmla="*/ 31 w 102"/>
                    <a:gd name="T21"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93">
                      <a:moveTo>
                        <a:pt x="31" y="93"/>
                      </a:moveTo>
                      <a:cubicBezTo>
                        <a:pt x="28" y="92"/>
                        <a:pt x="25" y="90"/>
                        <a:pt x="23" y="88"/>
                      </a:cubicBezTo>
                      <a:cubicBezTo>
                        <a:pt x="17" y="80"/>
                        <a:pt x="11" y="72"/>
                        <a:pt x="6" y="64"/>
                      </a:cubicBezTo>
                      <a:cubicBezTo>
                        <a:pt x="2" y="56"/>
                        <a:pt x="5" y="46"/>
                        <a:pt x="12" y="41"/>
                      </a:cubicBezTo>
                      <a:cubicBezTo>
                        <a:pt x="36" y="24"/>
                        <a:pt x="62" y="11"/>
                        <a:pt x="90" y="3"/>
                      </a:cubicBezTo>
                      <a:cubicBezTo>
                        <a:pt x="93" y="2"/>
                        <a:pt x="98" y="2"/>
                        <a:pt x="102" y="4"/>
                      </a:cubicBezTo>
                      <a:cubicBezTo>
                        <a:pt x="97" y="1"/>
                        <a:pt x="92" y="0"/>
                        <a:pt x="87" y="2"/>
                      </a:cubicBezTo>
                      <a:cubicBezTo>
                        <a:pt x="59" y="10"/>
                        <a:pt x="33" y="23"/>
                        <a:pt x="9" y="40"/>
                      </a:cubicBezTo>
                      <a:cubicBezTo>
                        <a:pt x="3" y="45"/>
                        <a:pt x="0" y="56"/>
                        <a:pt x="4" y="63"/>
                      </a:cubicBezTo>
                      <a:cubicBezTo>
                        <a:pt x="9" y="71"/>
                        <a:pt x="14" y="79"/>
                        <a:pt x="21" y="87"/>
                      </a:cubicBezTo>
                      <a:cubicBezTo>
                        <a:pt x="24" y="90"/>
                        <a:pt x="27" y="92"/>
                        <a:pt x="31" y="93"/>
                      </a:cubicBezTo>
                      <a:close/>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3" name="iš1iďe"/>
                <p:cNvSpPr/>
                <p:nvPr/>
              </p:nvSpPr>
              <p:spPr bwMode="auto">
                <a:xfrm>
                  <a:off x="10581928" y="4459300"/>
                  <a:ext cx="964937" cy="521782"/>
                </a:xfrm>
                <a:custGeom>
                  <a:avLst/>
                  <a:gdLst>
                    <a:gd name="T0" fmla="*/ 108 w 118"/>
                    <a:gd name="T1" fmla="*/ 11 h 64"/>
                    <a:gd name="T2" fmla="*/ 91 w 118"/>
                    <a:gd name="T3" fmla="*/ 7 h 64"/>
                    <a:gd name="T4" fmla="*/ 13 w 118"/>
                    <a:gd name="T5" fmla="*/ 45 h 64"/>
                    <a:gd name="T6" fmla="*/ 6 w 118"/>
                    <a:gd name="T7" fmla="*/ 61 h 64"/>
                    <a:gd name="T8" fmla="*/ 1 w 118"/>
                    <a:gd name="T9" fmla="*/ 64 h 64"/>
                    <a:gd name="T10" fmla="*/ 10 w 118"/>
                    <a:gd name="T11" fmla="*/ 40 h 64"/>
                    <a:gd name="T12" fmla="*/ 48 w 118"/>
                    <a:gd name="T13" fmla="*/ 17 h 64"/>
                    <a:gd name="T14" fmla="*/ 88 w 118"/>
                    <a:gd name="T15" fmla="*/ 1 h 64"/>
                    <a:gd name="T16" fmla="*/ 107 w 118"/>
                    <a:gd name="T17" fmla="*/ 1 h 64"/>
                    <a:gd name="T18" fmla="*/ 114 w 118"/>
                    <a:gd name="T19" fmla="*/ 2 h 64"/>
                    <a:gd name="T20" fmla="*/ 118 w 118"/>
                    <a:gd name="T21" fmla="*/ 4 h 64"/>
                    <a:gd name="T22" fmla="*/ 118 w 118"/>
                    <a:gd name="T23" fmla="*/ 6 h 64"/>
                    <a:gd name="T24" fmla="*/ 108 w 118"/>
                    <a:gd name="T25"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64">
                      <a:moveTo>
                        <a:pt x="108" y="11"/>
                      </a:moveTo>
                      <a:cubicBezTo>
                        <a:pt x="103" y="7"/>
                        <a:pt x="96" y="5"/>
                        <a:pt x="91" y="7"/>
                      </a:cubicBezTo>
                      <a:cubicBezTo>
                        <a:pt x="63" y="15"/>
                        <a:pt x="37" y="28"/>
                        <a:pt x="13" y="45"/>
                      </a:cubicBezTo>
                      <a:cubicBezTo>
                        <a:pt x="8" y="49"/>
                        <a:pt x="6" y="55"/>
                        <a:pt x="6" y="61"/>
                      </a:cubicBezTo>
                      <a:cubicBezTo>
                        <a:pt x="1" y="64"/>
                        <a:pt x="1" y="64"/>
                        <a:pt x="1" y="64"/>
                      </a:cubicBezTo>
                      <a:cubicBezTo>
                        <a:pt x="0" y="55"/>
                        <a:pt x="3" y="46"/>
                        <a:pt x="10" y="40"/>
                      </a:cubicBezTo>
                      <a:cubicBezTo>
                        <a:pt x="22" y="32"/>
                        <a:pt x="35" y="24"/>
                        <a:pt x="48" y="17"/>
                      </a:cubicBezTo>
                      <a:cubicBezTo>
                        <a:pt x="60" y="11"/>
                        <a:pt x="74" y="5"/>
                        <a:pt x="88" y="1"/>
                      </a:cubicBezTo>
                      <a:cubicBezTo>
                        <a:pt x="92" y="0"/>
                        <a:pt x="101" y="1"/>
                        <a:pt x="107" y="1"/>
                      </a:cubicBezTo>
                      <a:cubicBezTo>
                        <a:pt x="111" y="2"/>
                        <a:pt x="114" y="2"/>
                        <a:pt x="114" y="2"/>
                      </a:cubicBezTo>
                      <a:cubicBezTo>
                        <a:pt x="115" y="2"/>
                        <a:pt x="117" y="3"/>
                        <a:pt x="118" y="4"/>
                      </a:cubicBezTo>
                      <a:cubicBezTo>
                        <a:pt x="118" y="5"/>
                        <a:pt x="118" y="5"/>
                        <a:pt x="118" y="6"/>
                      </a:cubicBezTo>
                      <a:cubicBezTo>
                        <a:pt x="108" y="11"/>
                        <a:pt x="108" y="11"/>
                        <a:pt x="108" y="11"/>
                      </a:cubicBezTo>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4" name="íśḷîḍe"/>
                <p:cNvSpPr/>
                <p:nvPr/>
              </p:nvSpPr>
              <p:spPr bwMode="auto">
                <a:xfrm>
                  <a:off x="11225218" y="4523627"/>
                  <a:ext cx="250171" cy="200135"/>
                </a:xfrm>
                <a:custGeom>
                  <a:avLst/>
                  <a:gdLst>
                    <a:gd name="T0" fmla="*/ 17 w 31"/>
                    <a:gd name="T1" fmla="*/ 0 h 24"/>
                    <a:gd name="T2" fmla="*/ 13 w 31"/>
                    <a:gd name="T3" fmla="*/ 1 h 24"/>
                    <a:gd name="T4" fmla="*/ 0 w 31"/>
                    <a:gd name="T5" fmla="*/ 5 h 24"/>
                    <a:gd name="T6" fmla="*/ 0 w 31"/>
                    <a:gd name="T7" fmla="*/ 24 h 24"/>
                    <a:gd name="T8" fmla="*/ 26 w 31"/>
                    <a:gd name="T9" fmla="*/ 9 h 24"/>
                    <a:gd name="T10" fmla="*/ 31 w 31"/>
                    <a:gd name="T11" fmla="*/ 6 h 24"/>
                    <a:gd name="T12" fmla="*/ 17 w 31"/>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31" h="24">
                      <a:moveTo>
                        <a:pt x="17" y="0"/>
                      </a:moveTo>
                      <a:cubicBezTo>
                        <a:pt x="16" y="0"/>
                        <a:pt x="14" y="0"/>
                        <a:pt x="13" y="1"/>
                      </a:cubicBezTo>
                      <a:cubicBezTo>
                        <a:pt x="8" y="2"/>
                        <a:pt x="4" y="3"/>
                        <a:pt x="0" y="5"/>
                      </a:cubicBezTo>
                      <a:cubicBezTo>
                        <a:pt x="0" y="24"/>
                        <a:pt x="0" y="24"/>
                        <a:pt x="0" y="24"/>
                      </a:cubicBezTo>
                      <a:cubicBezTo>
                        <a:pt x="26" y="9"/>
                        <a:pt x="26" y="9"/>
                        <a:pt x="26" y="9"/>
                      </a:cubicBezTo>
                      <a:cubicBezTo>
                        <a:pt x="28" y="8"/>
                        <a:pt x="30" y="7"/>
                        <a:pt x="31" y="6"/>
                      </a:cubicBezTo>
                      <a:cubicBezTo>
                        <a:pt x="28" y="2"/>
                        <a:pt x="23" y="0"/>
                        <a:pt x="1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5" name="îšlîḑè"/>
                <p:cNvSpPr/>
                <p:nvPr/>
              </p:nvSpPr>
              <p:spPr bwMode="auto">
                <a:xfrm>
                  <a:off x="10631960" y="4566513"/>
                  <a:ext cx="593259" cy="500337"/>
                </a:xfrm>
                <a:custGeom>
                  <a:avLst/>
                  <a:gdLst>
                    <a:gd name="T0" fmla="*/ 39 w 73"/>
                    <a:gd name="T1" fmla="*/ 40 h 61"/>
                    <a:gd name="T2" fmla="*/ 3 w 73"/>
                    <a:gd name="T3" fmla="*/ 40 h 61"/>
                    <a:gd name="T4" fmla="*/ 2 w 73"/>
                    <a:gd name="T5" fmla="*/ 57 h 61"/>
                    <a:gd name="T6" fmla="*/ 4 w 73"/>
                    <a:gd name="T7" fmla="*/ 61 h 61"/>
                    <a:gd name="T8" fmla="*/ 39 w 73"/>
                    <a:gd name="T9" fmla="*/ 40 h 61"/>
                    <a:gd name="T10" fmla="*/ 73 w 73"/>
                    <a:gd name="T11" fmla="*/ 0 h 61"/>
                    <a:gd name="T12" fmla="*/ 40 w 73"/>
                    <a:gd name="T13" fmla="*/ 15 h 61"/>
                    <a:gd name="T14" fmla="*/ 40 w 73"/>
                    <a:gd name="T15" fmla="*/ 39 h 61"/>
                    <a:gd name="T16" fmla="*/ 73 w 73"/>
                    <a:gd name="T17" fmla="*/ 19 h 61"/>
                    <a:gd name="T18" fmla="*/ 73 w 73"/>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61">
                      <a:moveTo>
                        <a:pt x="39" y="40"/>
                      </a:moveTo>
                      <a:cubicBezTo>
                        <a:pt x="3" y="40"/>
                        <a:pt x="3" y="40"/>
                        <a:pt x="3" y="40"/>
                      </a:cubicBezTo>
                      <a:cubicBezTo>
                        <a:pt x="0" y="45"/>
                        <a:pt x="0" y="52"/>
                        <a:pt x="2" y="57"/>
                      </a:cubicBezTo>
                      <a:cubicBezTo>
                        <a:pt x="3" y="58"/>
                        <a:pt x="4" y="60"/>
                        <a:pt x="4" y="61"/>
                      </a:cubicBezTo>
                      <a:cubicBezTo>
                        <a:pt x="39" y="40"/>
                        <a:pt x="39" y="40"/>
                        <a:pt x="39" y="40"/>
                      </a:cubicBezTo>
                      <a:moveTo>
                        <a:pt x="73" y="0"/>
                      </a:moveTo>
                      <a:cubicBezTo>
                        <a:pt x="62" y="4"/>
                        <a:pt x="51" y="9"/>
                        <a:pt x="40" y="15"/>
                      </a:cubicBezTo>
                      <a:cubicBezTo>
                        <a:pt x="40" y="39"/>
                        <a:pt x="40" y="39"/>
                        <a:pt x="40" y="39"/>
                      </a:cubicBezTo>
                      <a:cubicBezTo>
                        <a:pt x="73" y="19"/>
                        <a:pt x="73" y="19"/>
                        <a:pt x="73" y="19"/>
                      </a:cubicBezTo>
                      <a:cubicBezTo>
                        <a:pt x="73" y="0"/>
                        <a:pt x="73" y="0"/>
                        <a:pt x="7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6" name="iśľiḓe"/>
                <p:cNvSpPr/>
                <p:nvPr/>
              </p:nvSpPr>
              <p:spPr bwMode="auto">
                <a:xfrm>
                  <a:off x="11210923" y="4709466"/>
                  <a:ext cx="371679" cy="293057"/>
                </a:xfrm>
                <a:custGeom>
                  <a:avLst/>
                  <a:gdLst>
                    <a:gd name="T0" fmla="*/ 41 w 46"/>
                    <a:gd name="T1" fmla="*/ 0 h 36"/>
                    <a:gd name="T2" fmla="*/ 2 w 46"/>
                    <a:gd name="T3" fmla="*/ 21 h 36"/>
                    <a:gd name="T4" fmla="*/ 0 w 46"/>
                    <a:gd name="T5" fmla="*/ 30 h 36"/>
                    <a:gd name="T6" fmla="*/ 40 w 46"/>
                    <a:gd name="T7" fmla="*/ 36 h 36"/>
                    <a:gd name="T8" fmla="*/ 45 w 46"/>
                    <a:gd name="T9" fmla="*/ 17 h 36"/>
                    <a:gd name="T10" fmla="*/ 41 w 46"/>
                    <a:gd name="T11" fmla="*/ 0 h 36"/>
                  </a:gdLst>
                  <a:ahLst/>
                  <a:cxnLst>
                    <a:cxn ang="0">
                      <a:pos x="T0" y="T1"/>
                    </a:cxn>
                    <a:cxn ang="0">
                      <a:pos x="T2" y="T3"/>
                    </a:cxn>
                    <a:cxn ang="0">
                      <a:pos x="T4" y="T5"/>
                    </a:cxn>
                    <a:cxn ang="0">
                      <a:pos x="T6" y="T7"/>
                    </a:cxn>
                    <a:cxn ang="0">
                      <a:pos x="T8" y="T9"/>
                    </a:cxn>
                    <a:cxn ang="0">
                      <a:pos x="T10" y="T11"/>
                    </a:cxn>
                  </a:cxnLst>
                  <a:rect l="0" t="0" r="r" b="b"/>
                  <a:pathLst>
                    <a:path w="46" h="36">
                      <a:moveTo>
                        <a:pt x="41" y="0"/>
                      </a:moveTo>
                      <a:cubicBezTo>
                        <a:pt x="2" y="21"/>
                        <a:pt x="2" y="21"/>
                        <a:pt x="2" y="21"/>
                      </a:cubicBezTo>
                      <a:cubicBezTo>
                        <a:pt x="2" y="24"/>
                        <a:pt x="1" y="27"/>
                        <a:pt x="0" y="30"/>
                      </a:cubicBezTo>
                      <a:cubicBezTo>
                        <a:pt x="12" y="31"/>
                        <a:pt x="26" y="33"/>
                        <a:pt x="40" y="36"/>
                      </a:cubicBezTo>
                      <a:cubicBezTo>
                        <a:pt x="44" y="31"/>
                        <a:pt x="46" y="23"/>
                        <a:pt x="45" y="17"/>
                      </a:cubicBezTo>
                      <a:cubicBezTo>
                        <a:pt x="44" y="11"/>
                        <a:pt x="42" y="5"/>
                        <a:pt x="4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7" name="íŝḻïḓê"/>
                <p:cNvSpPr/>
                <p:nvPr/>
              </p:nvSpPr>
              <p:spPr bwMode="auto">
                <a:xfrm>
                  <a:off x="11096560" y="4873865"/>
                  <a:ext cx="128658" cy="78627"/>
                </a:xfrm>
                <a:custGeom>
                  <a:avLst/>
                  <a:gdLst>
                    <a:gd name="T0" fmla="*/ 16 w 16"/>
                    <a:gd name="T1" fmla="*/ 0 h 9"/>
                    <a:gd name="T2" fmla="*/ 0 w 16"/>
                    <a:gd name="T3" fmla="*/ 9 h 9"/>
                    <a:gd name="T4" fmla="*/ 3 w 16"/>
                    <a:gd name="T5" fmla="*/ 9 h 9"/>
                    <a:gd name="T6" fmla="*/ 14 w 16"/>
                    <a:gd name="T7" fmla="*/ 9 h 9"/>
                    <a:gd name="T8" fmla="*/ 16 w 16"/>
                    <a:gd name="T9" fmla="*/ 0 h 9"/>
                  </a:gdLst>
                  <a:ahLst/>
                  <a:cxnLst>
                    <a:cxn ang="0">
                      <a:pos x="T0" y="T1"/>
                    </a:cxn>
                    <a:cxn ang="0">
                      <a:pos x="T2" y="T3"/>
                    </a:cxn>
                    <a:cxn ang="0">
                      <a:pos x="T4" y="T5"/>
                    </a:cxn>
                    <a:cxn ang="0">
                      <a:pos x="T6" y="T7"/>
                    </a:cxn>
                    <a:cxn ang="0">
                      <a:pos x="T8" y="T9"/>
                    </a:cxn>
                  </a:cxnLst>
                  <a:rect l="0" t="0" r="r" b="b"/>
                  <a:pathLst>
                    <a:path w="16" h="9">
                      <a:moveTo>
                        <a:pt x="16" y="0"/>
                      </a:moveTo>
                      <a:cubicBezTo>
                        <a:pt x="0" y="9"/>
                        <a:pt x="0" y="9"/>
                        <a:pt x="0" y="9"/>
                      </a:cubicBezTo>
                      <a:cubicBezTo>
                        <a:pt x="1" y="9"/>
                        <a:pt x="2" y="9"/>
                        <a:pt x="3" y="9"/>
                      </a:cubicBezTo>
                      <a:cubicBezTo>
                        <a:pt x="7" y="9"/>
                        <a:pt x="11" y="9"/>
                        <a:pt x="14" y="9"/>
                      </a:cubicBezTo>
                      <a:cubicBezTo>
                        <a:pt x="15" y="6"/>
                        <a:pt x="16" y="3"/>
                        <a:pt x="16"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8" name="ïşľïdé"/>
                <p:cNvSpPr/>
                <p:nvPr/>
              </p:nvSpPr>
              <p:spPr bwMode="auto">
                <a:xfrm>
                  <a:off x="10724882" y="5038259"/>
                  <a:ext cx="686176" cy="257316"/>
                </a:xfrm>
                <a:custGeom>
                  <a:avLst/>
                  <a:gdLst>
                    <a:gd name="T0" fmla="*/ 53 w 84"/>
                    <a:gd name="T1" fmla="*/ 0 h 31"/>
                    <a:gd name="T2" fmla="*/ 24 w 84"/>
                    <a:gd name="T3" fmla="*/ 14 h 31"/>
                    <a:gd name="T4" fmla="*/ 0 w 84"/>
                    <a:gd name="T5" fmla="*/ 14 h 31"/>
                    <a:gd name="T6" fmla="*/ 0 w 84"/>
                    <a:gd name="T7" fmla="*/ 15 h 31"/>
                    <a:gd name="T8" fmla="*/ 8 w 84"/>
                    <a:gd name="T9" fmla="*/ 23 h 31"/>
                    <a:gd name="T10" fmla="*/ 25 w 84"/>
                    <a:gd name="T11" fmla="*/ 31 h 31"/>
                    <a:gd name="T12" fmla="*/ 30 w 84"/>
                    <a:gd name="T13" fmla="*/ 30 h 31"/>
                    <a:gd name="T14" fmla="*/ 84 w 84"/>
                    <a:gd name="T15" fmla="*/ 4 h 31"/>
                    <a:gd name="T16" fmla="*/ 53 w 84"/>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1">
                      <a:moveTo>
                        <a:pt x="53" y="0"/>
                      </a:moveTo>
                      <a:cubicBezTo>
                        <a:pt x="46" y="9"/>
                        <a:pt x="36" y="14"/>
                        <a:pt x="24" y="14"/>
                      </a:cubicBezTo>
                      <a:cubicBezTo>
                        <a:pt x="0" y="14"/>
                        <a:pt x="0" y="14"/>
                        <a:pt x="0" y="14"/>
                      </a:cubicBezTo>
                      <a:cubicBezTo>
                        <a:pt x="0" y="15"/>
                        <a:pt x="0" y="15"/>
                        <a:pt x="0" y="15"/>
                      </a:cubicBezTo>
                      <a:cubicBezTo>
                        <a:pt x="3" y="18"/>
                        <a:pt x="5" y="20"/>
                        <a:pt x="8" y="23"/>
                      </a:cubicBezTo>
                      <a:cubicBezTo>
                        <a:pt x="12" y="28"/>
                        <a:pt x="19" y="31"/>
                        <a:pt x="25" y="31"/>
                      </a:cubicBezTo>
                      <a:cubicBezTo>
                        <a:pt x="27" y="31"/>
                        <a:pt x="29" y="30"/>
                        <a:pt x="30" y="30"/>
                      </a:cubicBezTo>
                      <a:cubicBezTo>
                        <a:pt x="49" y="22"/>
                        <a:pt x="67" y="13"/>
                        <a:pt x="84" y="4"/>
                      </a:cubicBezTo>
                      <a:cubicBezTo>
                        <a:pt x="73" y="2"/>
                        <a:pt x="63" y="0"/>
                        <a:pt x="5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9" name="ï$liḋè"/>
                <p:cNvSpPr/>
                <p:nvPr/>
              </p:nvSpPr>
              <p:spPr bwMode="auto">
                <a:xfrm>
                  <a:off x="10724882" y="5038259"/>
                  <a:ext cx="436010" cy="114363"/>
                </a:xfrm>
                <a:custGeom>
                  <a:avLst/>
                  <a:gdLst>
                    <a:gd name="T0" fmla="*/ 49 w 53"/>
                    <a:gd name="T1" fmla="*/ 0 h 14"/>
                    <a:gd name="T2" fmla="*/ 24 w 53"/>
                    <a:gd name="T3" fmla="*/ 4 h 14"/>
                    <a:gd name="T4" fmla="*/ 0 w 53"/>
                    <a:gd name="T5" fmla="*/ 14 h 14"/>
                    <a:gd name="T6" fmla="*/ 24 w 53"/>
                    <a:gd name="T7" fmla="*/ 14 h 14"/>
                    <a:gd name="T8" fmla="*/ 53 w 53"/>
                    <a:gd name="T9" fmla="*/ 0 h 14"/>
                    <a:gd name="T10" fmla="*/ 49 w 53"/>
                    <a:gd name="T11" fmla="*/ 0 h 14"/>
                  </a:gdLst>
                  <a:ahLst/>
                  <a:cxnLst>
                    <a:cxn ang="0">
                      <a:pos x="T0" y="T1"/>
                    </a:cxn>
                    <a:cxn ang="0">
                      <a:pos x="T2" y="T3"/>
                    </a:cxn>
                    <a:cxn ang="0">
                      <a:pos x="T4" y="T5"/>
                    </a:cxn>
                    <a:cxn ang="0">
                      <a:pos x="T6" y="T7"/>
                    </a:cxn>
                    <a:cxn ang="0">
                      <a:pos x="T8" y="T9"/>
                    </a:cxn>
                    <a:cxn ang="0">
                      <a:pos x="T10" y="T11"/>
                    </a:cxn>
                  </a:cxnLst>
                  <a:rect l="0" t="0" r="r" b="b"/>
                  <a:pathLst>
                    <a:path w="53" h="14">
                      <a:moveTo>
                        <a:pt x="49" y="0"/>
                      </a:moveTo>
                      <a:cubicBezTo>
                        <a:pt x="39" y="0"/>
                        <a:pt x="30" y="1"/>
                        <a:pt x="24" y="4"/>
                      </a:cubicBezTo>
                      <a:cubicBezTo>
                        <a:pt x="0" y="14"/>
                        <a:pt x="0" y="14"/>
                        <a:pt x="0" y="14"/>
                      </a:cubicBezTo>
                      <a:cubicBezTo>
                        <a:pt x="24" y="14"/>
                        <a:pt x="24" y="14"/>
                        <a:pt x="24" y="14"/>
                      </a:cubicBezTo>
                      <a:cubicBezTo>
                        <a:pt x="36" y="14"/>
                        <a:pt x="46" y="9"/>
                        <a:pt x="53" y="0"/>
                      </a:cubicBezTo>
                      <a:cubicBezTo>
                        <a:pt x="52" y="0"/>
                        <a:pt x="50" y="0"/>
                        <a:pt x="4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0" name="íṧḷîḍe"/>
                <p:cNvSpPr/>
                <p:nvPr/>
              </p:nvSpPr>
              <p:spPr bwMode="auto">
                <a:xfrm>
                  <a:off x="10774913" y="4952487"/>
                  <a:ext cx="757653" cy="171544"/>
                </a:xfrm>
                <a:custGeom>
                  <a:avLst/>
                  <a:gdLst>
                    <a:gd name="T0" fmla="*/ 42 w 93"/>
                    <a:gd name="T1" fmla="*/ 0 h 21"/>
                    <a:gd name="T2" fmla="*/ 39 w 93"/>
                    <a:gd name="T3" fmla="*/ 0 h 21"/>
                    <a:gd name="T4" fmla="*/ 0 w 93"/>
                    <a:gd name="T5" fmla="*/ 21 h 21"/>
                    <a:gd name="T6" fmla="*/ 18 w 93"/>
                    <a:gd name="T7" fmla="*/ 13 h 21"/>
                    <a:gd name="T8" fmla="*/ 44 w 93"/>
                    <a:gd name="T9" fmla="*/ 9 h 21"/>
                    <a:gd name="T10" fmla="*/ 82 w 93"/>
                    <a:gd name="T11" fmla="*/ 13 h 21"/>
                    <a:gd name="T12" fmla="*/ 89 w 93"/>
                    <a:gd name="T13" fmla="*/ 9 h 21"/>
                    <a:gd name="T14" fmla="*/ 93 w 93"/>
                    <a:gd name="T15" fmla="*/ 6 h 21"/>
                    <a:gd name="T16" fmla="*/ 53 w 93"/>
                    <a:gd name="T17" fmla="*/ 0 h 21"/>
                    <a:gd name="T18" fmla="*/ 42 w 93"/>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21">
                      <a:moveTo>
                        <a:pt x="42" y="0"/>
                      </a:moveTo>
                      <a:cubicBezTo>
                        <a:pt x="41" y="0"/>
                        <a:pt x="40" y="0"/>
                        <a:pt x="39" y="0"/>
                      </a:cubicBezTo>
                      <a:cubicBezTo>
                        <a:pt x="0" y="21"/>
                        <a:pt x="0" y="21"/>
                        <a:pt x="0" y="21"/>
                      </a:cubicBezTo>
                      <a:cubicBezTo>
                        <a:pt x="18" y="13"/>
                        <a:pt x="18" y="13"/>
                        <a:pt x="18" y="13"/>
                      </a:cubicBezTo>
                      <a:cubicBezTo>
                        <a:pt x="24" y="10"/>
                        <a:pt x="33" y="9"/>
                        <a:pt x="44" y="9"/>
                      </a:cubicBezTo>
                      <a:cubicBezTo>
                        <a:pt x="55" y="9"/>
                        <a:pt x="68" y="10"/>
                        <a:pt x="82" y="13"/>
                      </a:cubicBezTo>
                      <a:cubicBezTo>
                        <a:pt x="84" y="11"/>
                        <a:pt x="87" y="10"/>
                        <a:pt x="89" y="9"/>
                      </a:cubicBezTo>
                      <a:cubicBezTo>
                        <a:pt x="90" y="8"/>
                        <a:pt x="92" y="7"/>
                        <a:pt x="93" y="6"/>
                      </a:cubicBezTo>
                      <a:cubicBezTo>
                        <a:pt x="79" y="3"/>
                        <a:pt x="65" y="1"/>
                        <a:pt x="53" y="0"/>
                      </a:cubicBezTo>
                      <a:cubicBezTo>
                        <a:pt x="50" y="0"/>
                        <a:pt x="46" y="0"/>
                        <a:pt x="42" y="0"/>
                      </a:cubicBezTo>
                    </a:path>
                  </a:pathLst>
                </a:custGeom>
                <a:solidFill>
                  <a:srgbClr val="6C8A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1" name="iṩ1ídé"/>
                <p:cNvSpPr/>
                <p:nvPr/>
              </p:nvSpPr>
              <p:spPr bwMode="auto">
                <a:xfrm>
                  <a:off x="10724882" y="5023964"/>
                  <a:ext cx="721917" cy="135808"/>
                </a:xfrm>
                <a:custGeom>
                  <a:avLst/>
                  <a:gdLst>
                    <a:gd name="T0" fmla="*/ 50 w 88"/>
                    <a:gd name="T1" fmla="*/ 0 h 17"/>
                    <a:gd name="T2" fmla="*/ 24 w 88"/>
                    <a:gd name="T3" fmla="*/ 4 h 17"/>
                    <a:gd name="T4" fmla="*/ 6 w 88"/>
                    <a:gd name="T5" fmla="*/ 12 h 17"/>
                    <a:gd name="T6" fmla="*/ 0 w 88"/>
                    <a:gd name="T7" fmla="*/ 16 h 17"/>
                    <a:gd name="T8" fmla="*/ 0 w 88"/>
                    <a:gd name="T9" fmla="*/ 17 h 17"/>
                    <a:gd name="T10" fmla="*/ 24 w 88"/>
                    <a:gd name="T11" fmla="*/ 6 h 17"/>
                    <a:gd name="T12" fmla="*/ 49 w 88"/>
                    <a:gd name="T13" fmla="*/ 2 h 17"/>
                    <a:gd name="T14" fmla="*/ 84 w 88"/>
                    <a:gd name="T15" fmla="*/ 6 h 17"/>
                    <a:gd name="T16" fmla="*/ 88 w 88"/>
                    <a:gd name="T17" fmla="*/ 4 h 17"/>
                    <a:gd name="T18" fmla="*/ 50 w 88"/>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17">
                      <a:moveTo>
                        <a:pt x="50" y="0"/>
                      </a:moveTo>
                      <a:cubicBezTo>
                        <a:pt x="39" y="0"/>
                        <a:pt x="30" y="1"/>
                        <a:pt x="24" y="4"/>
                      </a:cubicBezTo>
                      <a:cubicBezTo>
                        <a:pt x="6" y="12"/>
                        <a:pt x="6" y="12"/>
                        <a:pt x="6" y="12"/>
                      </a:cubicBezTo>
                      <a:cubicBezTo>
                        <a:pt x="0" y="16"/>
                        <a:pt x="0" y="16"/>
                        <a:pt x="0" y="16"/>
                      </a:cubicBezTo>
                      <a:cubicBezTo>
                        <a:pt x="0" y="16"/>
                        <a:pt x="0" y="16"/>
                        <a:pt x="0" y="17"/>
                      </a:cubicBezTo>
                      <a:cubicBezTo>
                        <a:pt x="24" y="6"/>
                        <a:pt x="24" y="6"/>
                        <a:pt x="24" y="6"/>
                      </a:cubicBezTo>
                      <a:cubicBezTo>
                        <a:pt x="30" y="3"/>
                        <a:pt x="39" y="2"/>
                        <a:pt x="49" y="2"/>
                      </a:cubicBezTo>
                      <a:cubicBezTo>
                        <a:pt x="60" y="2"/>
                        <a:pt x="72" y="3"/>
                        <a:pt x="84" y="6"/>
                      </a:cubicBezTo>
                      <a:cubicBezTo>
                        <a:pt x="85" y="5"/>
                        <a:pt x="86" y="4"/>
                        <a:pt x="88" y="4"/>
                      </a:cubicBezTo>
                      <a:cubicBezTo>
                        <a:pt x="74" y="1"/>
                        <a:pt x="61" y="0"/>
                        <a:pt x="50" y="0"/>
                      </a:cubicBezTo>
                    </a:path>
                  </a:pathLst>
                </a:custGeom>
                <a:solidFill>
                  <a:srgbClr val="576F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2" name="îṡļîḋé"/>
                <p:cNvSpPr/>
                <p:nvPr/>
              </p:nvSpPr>
              <p:spPr bwMode="auto">
                <a:xfrm>
                  <a:off x="10660550" y="4573663"/>
                  <a:ext cx="872015" cy="564668"/>
                </a:xfrm>
                <a:custGeom>
                  <a:avLst/>
                  <a:gdLst>
                    <a:gd name="T0" fmla="*/ 100 w 107"/>
                    <a:gd name="T1" fmla="*/ 0 h 69"/>
                    <a:gd name="T2" fmla="*/ 95 w 107"/>
                    <a:gd name="T3" fmla="*/ 3 h 69"/>
                    <a:gd name="T4" fmla="*/ 69 w 107"/>
                    <a:gd name="T5" fmla="*/ 18 h 69"/>
                    <a:gd name="T6" fmla="*/ 36 w 107"/>
                    <a:gd name="T7" fmla="*/ 38 h 69"/>
                    <a:gd name="T8" fmla="*/ 35 w 107"/>
                    <a:gd name="T9" fmla="*/ 39 h 69"/>
                    <a:gd name="T10" fmla="*/ 0 w 107"/>
                    <a:gd name="T11" fmla="*/ 60 h 69"/>
                    <a:gd name="T12" fmla="*/ 7 w 107"/>
                    <a:gd name="T13" fmla="*/ 69 h 69"/>
                    <a:gd name="T14" fmla="*/ 107 w 107"/>
                    <a:gd name="T15" fmla="*/ 14 h 69"/>
                    <a:gd name="T16" fmla="*/ 103 w 107"/>
                    <a:gd name="T17" fmla="*/ 4 h 69"/>
                    <a:gd name="T18" fmla="*/ 100 w 107"/>
                    <a:gd name="T1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69">
                      <a:moveTo>
                        <a:pt x="100" y="0"/>
                      </a:moveTo>
                      <a:cubicBezTo>
                        <a:pt x="99" y="1"/>
                        <a:pt x="97" y="2"/>
                        <a:pt x="95" y="3"/>
                      </a:cubicBezTo>
                      <a:cubicBezTo>
                        <a:pt x="69" y="18"/>
                        <a:pt x="69" y="18"/>
                        <a:pt x="69" y="18"/>
                      </a:cubicBezTo>
                      <a:cubicBezTo>
                        <a:pt x="36" y="38"/>
                        <a:pt x="36" y="38"/>
                        <a:pt x="36" y="38"/>
                      </a:cubicBezTo>
                      <a:cubicBezTo>
                        <a:pt x="35" y="39"/>
                        <a:pt x="35" y="39"/>
                        <a:pt x="35" y="39"/>
                      </a:cubicBezTo>
                      <a:cubicBezTo>
                        <a:pt x="0" y="60"/>
                        <a:pt x="0" y="60"/>
                        <a:pt x="0" y="60"/>
                      </a:cubicBezTo>
                      <a:cubicBezTo>
                        <a:pt x="2" y="63"/>
                        <a:pt x="4" y="66"/>
                        <a:pt x="7" y="69"/>
                      </a:cubicBezTo>
                      <a:cubicBezTo>
                        <a:pt x="107" y="14"/>
                        <a:pt x="107" y="14"/>
                        <a:pt x="107" y="14"/>
                      </a:cubicBezTo>
                      <a:cubicBezTo>
                        <a:pt x="106" y="11"/>
                        <a:pt x="105" y="7"/>
                        <a:pt x="103" y="4"/>
                      </a:cubicBezTo>
                      <a:cubicBezTo>
                        <a:pt x="103" y="2"/>
                        <a:pt x="102" y="1"/>
                        <a:pt x="100" y="0"/>
                      </a:cubicBezTo>
                    </a:path>
                  </a:pathLst>
                </a:custGeom>
                <a:solidFill>
                  <a:srgbClr val="6C8A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3" name="iṧ1íḓé"/>
                <p:cNvSpPr/>
                <p:nvPr/>
              </p:nvSpPr>
              <p:spPr bwMode="auto">
                <a:xfrm>
                  <a:off x="10717732" y="4688026"/>
                  <a:ext cx="829129" cy="464601"/>
                </a:xfrm>
                <a:custGeom>
                  <a:avLst/>
                  <a:gdLst>
                    <a:gd name="T0" fmla="*/ 100 w 101"/>
                    <a:gd name="T1" fmla="*/ 0 h 57"/>
                    <a:gd name="T2" fmla="*/ 0 w 101"/>
                    <a:gd name="T3" fmla="*/ 55 h 57"/>
                    <a:gd name="T4" fmla="*/ 1 w 101"/>
                    <a:gd name="T5" fmla="*/ 57 h 57"/>
                    <a:gd name="T6" fmla="*/ 101 w 101"/>
                    <a:gd name="T7" fmla="*/ 2 h 57"/>
                    <a:gd name="T8" fmla="*/ 100 w 101"/>
                    <a:gd name="T9" fmla="*/ 0 h 57"/>
                  </a:gdLst>
                  <a:ahLst/>
                  <a:cxnLst>
                    <a:cxn ang="0">
                      <a:pos x="T0" y="T1"/>
                    </a:cxn>
                    <a:cxn ang="0">
                      <a:pos x="T2" y="T3"/>
                    </a:cxn>
                    <a:cxn ang="0">
                      <a:pos x="T4" y="T5"/>
                    </a:cxn>
                    <a:cxn ang="0">
                      <a:pos x="T6" y="T7"/>
                    </a:cxn>
                    <a:cxn ang="0">
                      <a:pos x="T8" y="T9"/>
                    </a:cxn>
                  </a:cxnLst>
                  <a:rect l="0" t="0" r="r" b="b"/>
                  <a:pathLst>
                    <a:path w="101" h="57">
                      <a:moveTo>
                        <a:pt x="100" y="0"/>
                      </a:moveTo>
                      <a:cubicBezTo>
                        <a:pt x="0" y="55"/>
                        <a:pt x="0" y="55"/>
                        <a:pt x="0" y="55"/>
                      </a:cubicBezTo>
                      <a:cubicBezTo>
                        <a:pt x="0" y="56"/>
                        <a:pt x="0" y="56"/>
                        <a:pt x="1" y="57"/>
                      </a:cubicBezTo>
                      <a:cubicBezTo>
                        <a:pt x="101" y="2"/>
                        <a:pt x="101" y="2"/>
                        <a:pt x="101" y="2"/>
                      </a:cubicBezTo>
                      <a:cubicBezTo>
                        <a:pt x="100" y="1"/>
                        <a:pt x="100" y="1"/>
                        <a:pt x="100" y="0"/>
                      </a:cubicBezTo>
                    </a:path>
                  </a:pathLst>
                </a:custGeom>
                <a:solidFill>
                  <a:srgbClr val="576F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4" name="ïṡliḑé"/>
                <p:cNvSpPr/>
                <p:nvPr/>
              </p:nvSpPr>
              <p:spPr bwMode="auto">
                <a:xfrm>
                  <a:off x="10574778" y="4466446"/>
                  <a:ext cx="1057855" cy="886311"/>
                </a:xfrm>
                <a:custGeom>
                  <a:avLst/>
                  <a:gdLst>
                    <a:gd name="T0" fmla="*/ 12 w 130"/>
                    <a:gd name="T1" fmla="*/ 42 h 108"/>
                    <a:gd name="T2" fmla="*/ 50 w 130"/>
                    <a:gd name="T3" fmla="*/ 19 h 108"/>
                    <a:gd name="T4" fmla="*/ 90 w 130"/>
                    <a:gd name="T5" fmla="*/ 3 h 108"/>
                    <a:gd name="T6" fmla="*/ 116 w 130"/>
                    <a:gd name="T7" fmla="*/ 3 h 108"/>
                    <a:gd name="T8" fmla="*/ 120 w 130"/>
                    <a:gd name="T9" fmla="*/ 5 h 108"/>
                    <a:gd name="T10" fmla="*/ 128 w 130"/>
                    <a:gd name="T11" fmla="*/ 22 h 108"/>
                    <a:gd name="T12" fmla="*/ 127 w 130"/>
                    <a:gd name="T13" fmla="*/ 26 h 108"/>
                    <a:gd name="T14" fmla="*/ 126 w 130"/>
                    <a:gd name="T15" fmla="*/ 34 h 108"/>
                    <a:gd name="T16" fmla="*/ 128 w 130"/>
                    <a:gd name="T17" fmla="*/ 45 h 108"/>
                    <a:gd name="T18" fmla="*/ 117 w 130"/>
                    <a:gd name="T19" fmla="*/ 73 h 108"/>
                    <a:gd name="T20" fmla="*/ 85 w 130"/>
                    <a:gd name="T21" fmla="*/ 90 h 108"/>
                    <a:gd name="T22" fmla="*/ 52 w 130"/>
                    <a:gd name="T23" fmla="*/ 105 h 108"/>
                    <a:gd name="T24" fmla="*/ 23 w 130"/>
                    <a:gd name="T25" fmla="*/ 97 h 108"/>
                    <a:gd name="T26" fmla="*/ 5 w 130"/>
                    <a:gd name="T27" fmla="*/ 72 h 108"/>
                    <a:gd name="T28" fmla="*/ 12 w 130"/>
                    <a:gd name="T29" fmla="*/ 42 h 108"/>
                    <a:gd name="T30" fmla="*/ 27 w 130"/>
                    <a:gd name="T31" fmla="*/ 93 h 108"/>
                    <a:gd name="T32" fmla="*/ 49 w 130"/>
                    <a:gd name="T33" fmla="*/ 100 h 108"/>
                    <a:gd name="T34" fmla="*/ 114 w 130"/>
                    <a:gd name="T35" fmla="*/ 68 h 108"/>
                    <a:gd name="T36" fmla="*/ 123 w 130"/>
                    <a:gd name="T37" fmla="*/ 46 h 108"/>
                    <a:gd name="T38" fmla="*/ 114 w 130"/>
                    <a:gd name="T39" fmla="*/ 17 h 108"/>
                    <a:gd name="T40" fmla="*/ 93 w 130"/>
                    <a:gd name="T41" fmla="*/ 8 h 108"/>
                    <a:gd name="T42" fmla="*/ 15 w 130"/>
                    <a:gd name="T43" fmla="*/ 47 h 108"/>
                    <a:gd name="T44" fmla="*/ 9 w 130"/>
                    <a:gd name="T45" fmla="*/ 69 h 108"/>
                    <a:gd name="T46" fmla="*/ 27 w 130"/>
                    <a:gd name="T47" fmla="*/ 9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0" h="108">
                      <a:moveTo>
                        <a:pt x="12" y="42"/>
                      </a:moveTo>
                      <a:cubicBezTo>
                        <a:pt x="24" y="33"/>
                        <a:pt x="37" y="25"/>
                        <a:pt x="50" y="19"/>
                      </a:cubicBezTo>
                      <a:cubicBezTo>
                        <a:pt x="63" y="12"/>
                        <a:pt x="76" y="7"/>
                        <a:pt x="90" y="3"/>
                      </a:cubicBezTo>
                      <a:cubicBezTo>
                        <a:pt x="97" y="0"/>
                        <a:pt x="116" y="3"/>
                        <a:pt x="116" y="3"/>
                      </a:cubicBezTo>
                      <a:cubicBezTo>
                        <a:pt x="117" y="3"/>
                        <a:pt x="119" y="4"/>
                        <a:pt x="120" y="5"/>
                      </a:cubicBezTo>
                      <a:cubicBezTo>
                        <a:pt x="123" y="11"/>
                        <a:pt x="125" y="17"/>
                        <a:pt x="128" y="22"/>
                      </a:cubicBezTo>
                      <a:cubicBezTo>
                        <a:pt x="129" y="24"/>
                        <a:pt x="128" y="25"/>
                        <a:pt x="127" y="26"/>
                      </a:cubicBezTo>
                      <a:cubicBezTo>
                        <a:pt x="126" y="28"/>
                        <a:pt x="125" y="32"/>
                        <a:pt x="126" y="34"/>
                      </a:cubicBezTo>
                      <a:cubicBezTo>
                        <a:pt x="127" y="38"/>
                        <a:pt x="127" y="41"/>
                        <a:pt x="128" y="45"/>
                      </a:cubicBezTo>
                      <a:cubicBezTo>
                        <a:pt x="130" y="55"/>
                        <a:pt x="125" y="68"/>
                        <a:pt x="117" y="73"/>
                      </a:cubicBezTo>
                      <a:cubicBezTo>
                        <a:pt x="106" y="79"/>
                        <a:pt x="96" y="84"/>
                        <a:pt x="85" y="90"/>
                      </a:cubicBezTo>
                      <a:cubicBezTo>
                        <a:pt x="74" y="95"/>
                        <a:pt x="63" y="100"/>
                        <a:pt x="52" y="105"/>
                      </a:cubicBezTo>
                      <a:cubicBezTo>
                        <a:pt x="43" y="108"/>
                        <a:pt x="30" y="105"/>
                        <a:pt x="23" y="97"/>
                      </a:cubicBezTo>
                      <a:cubicBezTo>
                        <a:pt x="16" y="89"/>
                        <a:pt x="10" y="81"/>
                        <a:pt x="5" y="72"/>
                      </a:cubicBezTo>
                      <a:cubicBezTo>
                        <a:pt x="0" y="63"/>
                        <a:pt x="3" y="49"/>
                        <a:pt x="12" y="42"/>
                      </a:cubicBezTo>
                      <a:close/>
                      <a:moveTo>
                        <a:pt x="27" y="93"/>
                      </a:moveTo>
                      <a:cubicBezTo>
                        <a:pt x="32" y="100"/>
                        <a:pt x="43" y="102"/>
                        <a:pt x="49" y="100"/>
                      </a:cubicBezTo>
                      <a:cubicBezTo>
                        <a:pt x="71" y="90"/>
                        <a:pt x="93" y="79"/>
                        <a:pt x="114" y="68"/>
                      </a:cubicBezTo>
                      <a:cubicBezTo>
                        <a:pt x="120" y="64"/>
                        <a:pt x="124" y="54"/>
                        <a:pt x="123" y="46"/>
                      </a:cubicBezTo>
                      <a:cubicBezTo>
                        <a:pt x="121" y="36"/>
                        <a:pt x="118" y="26"/>
                        <a:pt x="114" y="17"/>
                      </a:cubicBezTo>
                      <a:cubicBezTo>
                        <a:pt x="111" y="9"/>
                        <a:pt x="101" y="5"/>
                        <a:pt x="93" y="8"/>
                      </a:cubicBezTo>
                      <a:cubicBezTo>
                        <a:pt x="65" y="17"/>
                        <a:pt x="39" y="30"/>
                        <a:pt x="15" y="47"/>
                      </a:cubicBezTo>
                      <a:cubicBezTo>
                        <a:pt x="8" y="51"/>
                        <a:pt x="6" y="62"/>
                        <a:pt x="9" y="69"/>
                      </a:cubicBezTo>
                      <a:cubicBezTo>
                        <a:pt x="14" y="78"/>
                        <a:pt x="20" y="86"/>
                        <a:pt x="27" y="93"/>
                      </a:cubicBez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5" name="íS1iḑê"/>
                <p:cNvSpPr/>
                <p:nvPr/>
              </p:nvSpPr>
              <p:spPr bwMode="auto">
                <a:xfrm>
                  <a:off x="10646255" y="4495036"/>
                  <a:ext cx="936347" cy="428860"/>
                </a:xfrm>
                <a:custGeom>
                  <a:avLst/>
                  <a:gdLst>
                    <a:gd name="T0" fmla="*/ 113 w 115"/>
                    <a:gd name="T1" fmla="*/ 52 h 53"/>
                    <a:gd name="T2" fmla="*/ 114 w 115"/>
                    <a:gd name="T3" fmla="*/ 43 h 53"/>
                    <a:gd name="T4" fmla="*/ 105 w 115"/>
                    <a:gd name="T5" fmla="*/ 14 h 53"/>
                    <a:gd name="T6" fmla="*/ 84 w 115"/>
                    <a:gd name="T7" fmla="*/ 5 h 53"/>
                    <a:gd name="T8" fmla="*/ 6 w 115"/>
                    <a:gd name="T9" fmla="*/ 44 h 53"/>
                    <a:gd name="T10" fmla="*/ 0 w 115"/>
                    <a:gd name="T11" fmla="*/ 53 h 53"/>
                    <a:gd name="T12" fmla="*/ 7 w 115"/>
                    <a:gd name="T13" fmla="*/ 41 h 53"/>
                    <a:gd name="T14" fmla="*/ 84 w 115"/>
                    <a:gd name="T15" fmla="*/ 2 h 53"/>
                    <a:gd name="T16" fmla="*/ 106 w 115"/>
                    <a:gd name="T17" fmla="*/ 12 h 53"/>
                    <a:gd name="T18" fmla="*/ 115 w 115"/>
                    <a:gd name="T19" fmla="*/ 40 h 53"/>
                    <a:gd name="T20" fmla="*/ 113 w 115"/>
                    <a:gd name="T21"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53">
                      <a:moveTo>
                        <a:pt x="113" y="52"/>
                      </a:moveTo>
                      <a:cubicBezTo>
                        <a:pt x="114" y="49"/>
                        <a:pt x="114" y="46"/>
                        <a:pt x="114" y="43"/>
                      </a:cubicBezTo>
                      <a:cubicBezTo>
                        <a:pt x="112" y="33"/>
                        <a:pt x="109" y="23"/>
                        <a:pt x="105" y="14"/>
                      </a:cubicBezTo>
                      <a:cubicBezTo>
                        <a:pt x="102" y="6"/>
                        <a:pt x="92" y="2"/>
                        <a:pt x="84" y="5"/>
                      </a:cubicBezTo>
                      <a:cubicBezTo>
                        <a:pt x="56" y="14"/>
                        <a:pt x="30" y="27"/>
                        <a:pt x="6" y="44"/>
                      </a:cubicBezTo>
                      <a:cubicBezTo>
                        <a:pt x="3" y="46"/>
                        <a:pt x="1" y="49"/>
                        <a:pt x="0" y="53"/>
                      </a:cubicBezTo>
                      <a:cubicBezTo>
                        <a:pt x="0" y="49"/>
                        <a:pt x="3" y="44"/>
                        <a:pt x="7" y="41"/>
                      </a:cubicBezTo>
                      <a:cubicBezTo>
                        <a:pt x="30" y="24"/>
                        <a:pt x="57" y="11"/>
                        <a:pt x="84" y="2"/>
                      </a:cubicBezTo>
                      <a:cubicBezTo>
                        <a:pt x="92" y="0"/>
                        <a:pt x="103" y="4"/>
                        <a:pt x="106" y="12"/>
                      </a:cubicBezTo>
                      <a:cubicBezTo>
                        <a:pt x="110" y="21"/>
                        <a:pt x="113" y="30"/>
                        <a:pt x="115" y="40"/>
                      </a:cubicBezTo>
                      <a:cubicBezTo>
                        <a:pt x="115" y="44"/>
                        <a:pt x="115" y="48"/>
                        <a:pt x="113" y="52"/>
                      </a:cubicBezTo>
                      <a:close/>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6" name="íṥlïḓe"/>
                <p:cNvSpPr/>
                <p:nvPr/>
              </p:nvSpPr>
              <p:spPr bwMode="auto">
                <a:xfrm>
                  <a:off x="10403234" y="4973932"/>
                  <a:ext cx="178694" cy="207285"/>
                </a:xfrm>
                <a:custGeom>
                  <a:avLst/>
                  <a:gdLst>
                    <a:gd name="T0" fmla="*/ 15 w 22"/>
                    <a:gd name="T1" fmla="*/ 0 h 25"/>
                    <a:gd name="T2" fmla="*/ 0 w 22"/>
                    <a:gd name="T3" fmla="*/ 4 h 25"/>
                    <a:gd name="T4" fmla="*/ 16 w 22"/>
                    <a:gd name="T5" fmla="*/ 25 h 25"/>
                    <a:gd name="T6" fmla="*/ 22 w 22"/>
                    <a:gd name="T7" fmla="*/ 14 h 25"/>
                    <a:gd name="T8" fmla="*/ 15 w 22"/>
                    <a:gd name="T9" fmla="*/ 0 h 25"/>
                  </a:gdLst>
                  <a:ahLst/>
                  <a:cxnLst>
                    <a:cxn ang="0">
                      <a:pos x="T0" y="T1"/>
                    </a:cxn>
                    <a:cxn ang="0">
                      <a:pos x="T2" y="T3"/>
                    </a:cxn>
                    <a:cxn ang="0">
                      <a:pos x="T4" y="T5"/>
                    </a:cxn>
                    <a:cxn ang="0">
                      <a:pos x="T6" y="T7"/>
                    </a:cxn>
                    <a:cxn ang="0">
                      <a:pos x="T8" y="T9"/>
                    </a:cxn>
                  </a:cxnLst>
                  <a:rect l="0" t="0" r="r" b="b"/>
                  <a:pathLst>
                    <a:path w="22" h="25">
                      <a:moveTo>
                        <a:pt x="15" y="0"/>
                      </a:moveTo>
                      <a:cubicBezTo>
                        <a:pt x="11" y="2"/>
                        <a:pt x="6" y="4"/>
                        <a:pt x="0" y="4"/>
                      </a:cubicBezTo>
                      <a:cubicBezTo>
                        <a:pt x="7" y="8"/>
                        <a:pt x="14" y="18"/>
                        <a:pt x="16" y="25"/>
                      </a:cubicBezTo>
                      <a:cubicBezTo>
                        <a:pt x="14" y="19"/>
                        <a:pt x="18" y="15"/>
                        <a:pt x="22" y="14"/>
                      </a:cubicBezTo>
                      <a:lnTo>
                        <a:pt x="15" y="0"/>
                      </a:ln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7" name="ïṩḻïḋé"/>
                <p:cNvSpPr/>
                <p:nvPr/>
              </p:nvSpPr>
              <p:spPr bwMode="auto">
                <a:xfrm>
                  <a:off x="10489006" y="4909601"/>
                  <a:ext cx="164399" cy="214430"/>
                </a:xfrm>
                <a:custGeom>
                  <a:avLst/>
                  <a:gdLst>
                    <a:gd name="T0" fmla="*/ 0 w 20"/>
                    <a:gd name="T1" fmla="*/ 9 h 26"/>
                    <a:gd name="T2" fmla="*/ 13 w 20"/>
                    <a:gd name="T3" fmla="*/ 0 h 26"/>
                    <a:gd name="T4" fmla="*/ 20 w 20"/>
                    <a:gd name="T5" fmla="*/ 26 h 26"/>
                    <a:gd name="T6" fmla="*/ 8 w 20"/>
                    <a:gd name="T7" fmla="*/ 24 h 26"/>
                    <a:gd name="T8" fmla="*/ 0 w 20"/>
                    <a:gd name="T9" fmla="*/ 9 h 26"/>
                  </a:gdLst>
                  <a:ahLst/>
                  <a:cxnLst>
                    <a:cxn ang="0">
                      <a:pos x="T0" y="T1"/>
                    </a:cxn>
                    <a:cxn ang="0">
                      <a:pos x="T2" y="T3"/>
                    </a:cxn>
                    <a:cxn ang="0">
                      <a:pos x="T4" y="T5"/>
                    </a:cxn>
                    <a:cxn ang="0">
                      <a:pos x="T6" y="T7"/>
                    </a:cxn>
                    <a:cxn ang="0">
                      <a:pos x="T8" y="T9"/>
                    </a:cxn>
                  </a:cxnLst>
                  <a:rect l="0" t="0" r="r" b="b"/>
                  <a:pathLst>
                    <a:path w="20" h="26">
                      <a:moveTo>
                        <a:pt x="0" y="9"/>
                      </a:moveTo>
                      <a:cubicBezTo>
                        <a:pt x="5" y="7"/>
                        <a:pt x="9" y="4"/>
                        <a:pt x="13" y="0"/>
                      </a:cubicBezTo>
                      <a:cubicBezTo>
                        <a:pt x="12" y="9"/>
                        <a:pt x="16" y="20"/>
                        <a:pt x="20" y="26"/>
                      </a:cubicBezTo>
                      <a:cubicBezTo>
                        <a:pt x="16" y="21"/>
                        <a:pt x="11" y="21"/>
                        <a:pt x="8" y="24"/>
                      </a:cubicBezTo>
                      <a:lnTo>
                        <a:pt x="0" y="9"/>
                      </a:lnTo>
                      <a:close/>
                    </a:path>
                  </a:pathLst>
                </a:custGeom>
                <a:solidFill>
                  <a:srgbClr val="0E30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59" name="组合 58"/>
              <p:cNvGrpSpPr/>
              <p:nvPr/>
            </p:nvGrpSpPr>
            <p:grpSpPr>
              <a:xfrm>
                <a:off x="732815" y="4303143"/>
                <a:ext cx="676965" cy="1710961"/>
                <a:chOff x="8001024" y="4233037"/>
                <a:chExt cx="1043559" cy="2637491"/>
              </a:xfrm>
            </p:grpSpPr>
            <p:sp>
              <p:nvSpPr>
                <p:cNvPr id="60" name="iṡḻîdè"/>
                <p:cNvSpPr/>
                <p:nvPr/>
              </p:nvSpPr>
              <p:spPr bwMode="auto">
                <a:xfrm>
                  <a:off x="8165418" y="4361695"/>
                  <a:ext cx="857720" cy="2380175"/>
                </a:xfrm>
                <a:custGeom>
                  <a:avLst/>
                  <a:gdLst>
                    <a:gd name="T0" fmla="*/ 105 w 105"/>
                    <a:gd name="T1" fmla="*/ 290 h 292"/>
                    <a:gd name="T2" fmla="*/ 3 w 105"/>
                    <a:gd name="T3" fmla="*/ 0 h 292"/>
                    <a:gd name="T4" fmla="*/ 1 w 105"/>
                    <a:gd name="T5" fmla="*/ 9 h 292"/>
                    <a:gd name="T6" fmla="*/ 100 w 105"/>
                    <a:gd name="T7" fmla="*/ 292 h 292"/>
                    <a:gd name="T8" fmla="*/ 105 w 105"/>
                    <a:gd name="T9" fmla="*/ 290 h 292"/>
                  </a:gdLst>
                  <a:ahLst/>
                  <a:cxnLst>
                    <a:cxn ang="0">
                      <a:pos x="T0" y="T1"/>
                    </a:cxn>
                    <a:cxn ang="0">
                      <a:pos x="T2" y="T3"/>
                    </a:cxn>
                    <a:cxn ang="0">
                      <a:pos x="T4" y="T5"/>
                    </a:cxn>
                    <a:cxn ang="0">
                      <a:pos x="T6" y="T7"/>
                    </a:cxn>
                    <a:cxn ang="0">
                      <a:pos x="T8" y="T9"/>
                    </a:cxn>
                  </a:cxnLst>
                  <a:rect l="0" t="0" r="r" b="b"/>
                  <a:pathLst>
                    <a:path w="105" h="292">
                      <a:moveTo>
                        <a:pt x="105" y="290"/>
                      </a:moveTo>
                      <a:cubicBezTo>
                        <a:pt x="3" y="0"/>
                        <a:pt x="3" y="0"/>
                        <a:pt x="3" y="0"/>
                      </a:cubicBezTo>
                      <a:cubicBezTo>
                        <a:pt x="1" y="1"/>
                        <a:pt x="0" y="5"/>
                        <a:pt x="1" y="9"/>
                      </a:cubicBezTo>
                      <a:cubicBezTo>
                        <a:pt x="100" y="292"/>
                        <a:pt x="100" y="292"/>
                        <a:pt x="100" y="292"/>
                      </a:cubicBezTo>
                      <a:lnTo>
                        <a:pt x="105" y="290"/>
                      </a:lnTo>
                      <a:close/>
                    </a:path>
                  </a:pathLst>
                </a:custGeom>
                <a:solidFill>
                  <a:srgbClr val="474F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is1iḓê"/>
                <p:cNvSpPr/>
                <p:nvPr/>
              </p:nvSpPr>
              <p:spPr bwMode="auto">
                <a:xfrm>
                  <a:off x="8058205" y="4375990"/>
                  <a:ext cx="922051" cy="2408766"/>
                </a:xfrm>
                <a:custGeom>
                  <a:avLst/>
                  <a:gdLst>
                    <a:gd name="T0" fmla="*/ 100 w 113"/>
                    <a:gd name="T1" fmla="*/ 295 h 295"/>
                    <a:gd name="T2" fmla="*/ 113 w 113"/>
                    <a:gd name="T3" fmla="*/ 290 h 295"/>
                    <a:gd name="T4" fmla="*/ 14 w 113"/>
                    <a:gd name="T5" fmla="*/ 7 h 295"/>
                    <a:gd name="T6" fmla="*/ 14 w 113"/>
                    <a:gd name="T7" fmla="*/ 7 h 295"/>
                    <a:gd name="T8" fmla="*/ 14 w 113"/>
                    <a:gd name="T9" fmla="*/ 6 h 295"/>
                    <a:gd name="T10" fmla="*/ 14 w 113"/>
                    <a:gd name="T11" fmla="*/ 7 h 295"/>
                    <a:gd name="T12" fmla="*/ 5 w 113"/>
                    <a:gd name="T13" fmla="*/ 2 h 295"/>
                    <a:gd name="T14" fmla="*/ 1 w 113"/>
                    <a:gd name="T15" fmla="*/ 11 h 295"/>
                    <a:gd name="T16" fmla="*/ 1 w 113"/>
                    <a:gd name="T17" fmla="*/ 11 h 295"/>
                    <a:gd name="T18" fmla="*/ 1 w 113"/>
                    <a:gd name="T19" fmla="*/ 11 h 295"/>
                    <a:gd name="T20" fmla="*/ 1 w 113"/>
                    <a:gd name="T21" fmla="*/ 11 h 295"/>
                    <a:gd name="T22" fmla="*/ 100 w 113"/>
                    <a:gd name="T23"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 h="295">
                      <a:moveTo>
                        <a:pt x="100" y="295"/>
                      </a:moveTo>
                      <a:cubicBezTo>
                        <a:pt x="113" y="290"/>
                        <a:pt x="113" y="290"/>
                        <a:pt x="113" y="290"/>
                      </a:cubicBezTo>
                      <a:cubicBezTo>
                        <a:pt x="14" y="7"/>
                        <a:pt x="14" y="7"/>
                        <a:pt x="14" y="7"/>
                      </a:cubicBezTo>
                      <a:cubicBezTo>
                        <a:pt x="14" y="7"/>
                        <a:pt x="14" y="7"/>
                        <a:pt x="14" y="7"/>
                      </a:cubicBezTo>
                      <a:cubicBezTo>
                        <a:pt x="14" y="6"/>
                        <a:pt x="14" y="6"/>
                        <a:pt x="14" y="6"/>
                      </a:cubicBezTo>
                      <a:cubicBezTo>
                        <a:pt x="14" y="7"/>
                        <a:pt x="14" y="7"/>
                        <a:pt x="14" y="7"/>
                      </a:cubicBezTo>
                      <a:cubicBezTo>
                        <a:pt x="12" y="3"/>
                        <a:pt x="8" y="0"/>
                        <a:pt x="5" y="2"/>
                      </a:cubicBezTo>
                      <a:cubicBezTo>
                        <a:pt x="2" y="3"/>
                        <a:pt x="0" y="7"/>
                        <a:pt x="1" y="11"/>
                      </a:cubicBezTo>
                      <a:cubicBezTo>
                        <a:pt x="1" y="11"/>
                        <a:pt x="1" y="11"/>
                        <a:pt x="1" y="11"/>
                      </a:cubicBezTo>
                      <a:cubicBezTo>
                        <a:pt x="1" y="11"/>
                        <a:pt x="1" y="11"/>
                        <a:pt x="1" y="11"/>
                      </a:cubicBezTo>
                      <a:cubicBezTo>
                        <a:pt x="1" y="11"/>
                        <a:pt x="1" y="11"/>
                        <a:pt x="1" y="11"/>
                      </a:cubicBezTo>
                      <a:lnTo>
                        <a:pt x="100" y="295"/>
                      </a:lnTo>
                      <a:close/>
                    </a:path>
                  </a:pathLst>
                </a:custGeom>
                <a:solidFill>
                  <a:srgbClr val="596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ïSḷídê"/>
                <p:cNvSpPr/>
                <p:nvPr/>
              </p:nvSpPr>
              <p:spPr bwMode="auto">
                <a:xfrm>
                  <a:off x="8001024" y="4418876"/>
                  <a:ext cx="872015" cy="2380175"/>
                </a:xfrm>
                <a:custGeom>
                  <a:avLst/>
                  <a:gdLst>
                    <a:gd name="T0" fmla="*/ 8 w 107"/>
                    <a:gd name="T1" fmla="*/ 6 h 292"/>
                    <a:gd name="T2" fmla="*/ 0 w 107"/>
                    <a:gd name="T3" fmla="*/ 1 h 292"/>
                    <a:gd name="T4" fmla="*/ 102 w 107"/>
                    <a:gd name="T5" fmla="*/ 292 h 292"/>
                    <a:gd name="T6" fmla="*/ 107 w 107"/>
                    <a:gd name="T7" fmla="*/ 290 h 292"/>
                    <a:gd name="T8" fmla="*/ 8 w 107"/>
                    <a:gd name="T9" fmla="*/ 6 h 292"/>
                  </a:gdLst>
                  <a:ahLst/>
                  <a:cxnLst>
                    <a:cxn ang="0">
                      <a:pos x="T0" y="T1"/>
                    </a:cxn>
                    <a:cxn ang="0">
                      <a:pos x="T2" y="T3"/>
                    </a:cxn>
                    <a:cxn ang="0">
                      <a:pos x="T4" y="T5"/>
                    </a:cxn>
                    <a:cxn ang="0">
                      <a:pos x="T6" y="T7"/>
                    </a:cxn>
                    <a:cxn ang="0">
                      <a:pos x="T8" y="T9"/>
                    </a:cxn>
                  </a:cxnLst>
                  <a:rect l="0" t="0" r="r" b="b"/>
                  <a:pathLst>
                    <a:path w="107" h="292">
                      <a:moveTo>
                        <a:pt x="8" y="6"/>
                      </a:moveTo>
                      <a:cubicBezTo>
                        <a:pt x="6" y="2"/>
                        <a:pt x="3" y="0"/>
                        <a:pt x="0" y="1"/>
                      </a:cubicBezTo>
                      <a:cubicBezTo>
                        <a:pt x="102" y="292"/>
                        <a:pt x="102" y="292"/>
                        <a:pt x="102" y="292"/>
                      </a:cubicBezTo>
                      <a:cubicBezTo>
                        <a:pt x="107" y="290"/>
                        <a:pt x="107" y="290"/>
                        <a:pt x="107" y="290"/>
                      </a:cubicBezTo>
                      <a:lnTo>
                        <a:pt x="8" y="6"/>
                      </a:lnTo>
                      <a:close/>
                    </a:path>
                  </a:pathLst>
                </a:custGeom>
                <a:solidFill>
                  <a:srgbClr val="474F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îṣḷîḋé"/>
                <p:cNvSpPr/>
                <p:nvPr/>
              </p:nvSpPr>
              <p:spPr bwMode="auto">
                <a:xfrm>
                  <a:off x="8001024" y="4233037"/>
                  <a:ext cx="185839" cy="235875"/>
                </a:xfrm>
                <a:custGeom>
                  <a:avLst/>
                  <a:gdLst>
                    <a:gd name="T0" fmla="*/ 0 w 23"/>
                    <a:gd name="T1" fmla="*/ 24 h 29"/>
                    <a:gd name="T2" fmla="*/ 8 w 23"/>
                    <a:gd name="T3" fmla="*/ 29 h 29"/>
                    <a:gd name="T4" fmla="*/ 8 w 23"/>
                    <a:gd name="T5" fmla="*/ 29 h 29"/>
                    <a:gd name="T6" fmla="*/ 8 w 23"/>
                    <a:gd name="T7" fmla="*/ 29 h 29"/>
                    <a:gd name="T8" fmla="*/ 8 w 23"/>
                    <a:gd name="T9" fmla="*/ 29 h 29"/>
                    <a:gd name="T10" fmla="*/ 12 w 23"/>
                    <a:gd name="T11" fmla="*/ 20 h 29"/>
                    <a:gd name="T12" fmla="*/ 21 w 23"/>
                    <a:gd name="T13" fmla="*/ 25 h 29"/>
                    <a:gd name="T14" fmla="*/ 21 w 23"/>
                    <a:gd name="T15" fmla="*/ 24 h 29"/>
                    <a:gd name="T16" fmla="*/ 21 w 23"/>
                    <a:gd name="T17" fmla="*/ 25 h 29"/>
                    <a:gd name="T18" fmla="*/ 21 w 23"/>
                    <a:gd name="T19" fmla="*/ 25 h 29"/>
                    <a:gd name="T20" fmla="*/ 23 w 23"/>
                    <a:gd name="T21" fmla="*/ 16 h 29"/>
                    <a:gd name="T22" fmla="*/ 5 w 23"/>
                    <a:gd name="T23" fmla="*/ 0 h 29"/>
                    <a:gd name="T24" fmla="*/ 0 w 23"/>
                    <a:gd name="T25"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9">
                      <a:moveTo>
                        <a:pt x="0" y="24"/>
                      </a:moveTo>
                      <a:cubicBezTo>
                        <a:pt x="3" y="23"/>
                        <a:pt x="6" y="25"/>
                        <a:pt x="8" y="29"/>
                      </a:cubicBezTo>
                      <a:cubicBezTo>
                        <a:pt x="8" y="29"/>
                        <a:pt x="8" y="29"/>
                        <a:pt x="8" y="29"/>
                      </a:cubicBezTo>
                      <a:cubicBezTo>
                        <a:pt x="8" y="29"/>
                        <a:pt x="8" y="29"/>
                        <a:pt x="8" y="29"/>
                      </a:cubicBezTo>
                      <a:cubicBezTo>
                        <a:pt x="8" y="29"/>
                        <a:pt x="8" y="29"/>
                        <a:pt x="8" y="29"/>
                      </a:cubicBezTo>
                      <a:cubicBezTo>
                        <a:pt x="7" y="25"/>
                        <a:pt x="9" y="21"/>
                        <a:pt x="12" y="20"/>
                      </a:cubicBezTo>
                      <a:cubicBezTo>
                        <a:pt x="15" y="18"/>
                        <a:pt x="19" y="21"/>
                        <a:pt x="21" y="25"/>
                      </a:cubicBezTo>
                      <a:cubicBezTo>
                        <a:pt x="21" y="24"/>
                        <a:pt x="21" y="24"/>
                        <a:pt x="21" y="24"/>
                      </a:cubicBezTo>
                      <a:cubicBezTo>
                        <a:pt x="21" y="25"/>
                        <a:pt x="21" y="25"/>
                        <a:pt x="21" y="25"/>
                      </a:cubicBezTo>
                      <a:cubicBezTo>
                        <a:pt x="21" y="25"/>
                        <a:pt x="21" y="25"/>
                        <a:pt x="21" y="25"/>
                      </a:cubicBezTo>
                      <a:cubicBezTo>
                        <a:pt x="20" y="21"/>
                        <a:pt x="21" y="17"/>
                        <a:pt x="23" y="16"/>
                      </a:cubicBezTo>
                      <a:cubicBezTo>
                        <a:pt x="5" y="0"/>
                        <a:pt x="5" y="0"/>
                        <a:pt x="5" y="0"/>
                      </a:cubicBezTo>
                      <a:lnTo>
                        <a:pt x="0" y="24"/>
                      </a:lnTo>
                      <a:close/>
                    </a:path>
                  </a:pathLst>
                </a:custGeom>
                <a:solidFill>
                  <a:srgbClr val="F0E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íśḻïḍè"/>
                <p:cNvSpPr/>
                <p:nvPr/>
              </p:nvSpPr>
              <p:spPr bwMode="auto">
                <a:xfrm>
                  <a:off x="8022465" y="4233037"/>
                  <a:ext cx="92922" cy="92922"/>
                </a:xfrm>
                <a:custGeom>
                  <a:avLst/>
                  <a:gdLst>
                    <a:gd name="T0" fmla="*/ 11 w 11"/>
                    <a:gd name="T1" fmla="*/ 8 h 12"/>
                    <a:gd name="T2" fmla="*/ 2 w 11"/>
                    <a:gd name="T3" fmla="*/ 0 h 12"/>
                    <a:gd name="T4" fmla="*/ 0 w 11"/>
                    <a:gd name="T5" fmla="*/ 12 h 12"/>
                    <a:gd name="T6" fmla="*/ 6 w 11"/>
                    <a:gd name="T7" fmla="*/ 11 h 12"/>
                    <a:gd name="T8" fmla="*/ 11 w 11"/>
                    <a:gd name="T9" fmla="*/ 8 h 12"/>
                  </a:gdLst>
                  <a:ahLst/>
                  <a:cxnLst>
                    <a:cxn ang="0">
                      <a:pos x="T0" y="T1"/>
                    </a:cxn>
                    <a:cxn ang="0">
                      <a:pos x="T2" y="T3"/>
                    </a:cxn>
                    <a:cxn ang="0">
                      <a:pos x="T4" y="T5"/>
                    </a:cxn>
                    <a:cxn ang="0">
                      <a:pos x="T6" y="T7"/>
                    </a:cxn>
                    <a:cxn ang="0">
                      <a:pos x="T8" y="T9"/>
                    </a:cxn>
                  </a:cxnLst>
                  <a:rect l="0" t="0" r="r" b="b"/>
                  <a:pathLst>
                    <a:path w="11" h="12">
                      <a:moveTo>
                        <a:pt x="11" y="8"/>
                      </a:moveTo>
                      <a:cubicBezTo>
                        <a:pt x="2" y="0"/>
                        <a:pt x="2" y="0"/>
                        <a:pt x="2" y="0"/>
                      </a:cubicBezTo>
                      <a:cubicBezTo>
                        <a:pt x="0" y="12"/>
                        <a:pt x="0" y="12"/>
                        <a:pt x="0" y="12"/>
                      </a:cubicBezTo>
                      <a:cubicBezTo>
                        <a:pt x="2" y="12"/>
                        <a:pt x="4" y="11"/>
                        <a:pt x="6" y="11"/>
                      </a:cubicBezTo>
                      <a:cubicBezTo>
                        <a:pt x="8" y="10"/>
                        <a:pt x="9" y="9"/>
                        <a:pt x="11" y="8"/>
                      </a:cubicBezTo>
                      <a:close/>
                    </a:path>
                  </a:pathLst>
                </a:custGeom>
                <a:solidFill>
                  <a:srgbClr val="474F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îs1îďè"/>
                <p:cNvSpPr/>
                <p:nvPr/>
              </p:nvSpPr>
              <p:spPr bwMode="auto">
                <a:xfrm>
                  <a:off x="8980252" y="6734720"/>
                  <a:ext cx="64331" cy="85772"/>
                </a:xfrm>
                <a:custGeom>
                  <a:avLst/>
                  <a:gdLst>
                    <a:gd name="T0" fmla="*/ 6 w 9"/>
                    <a:gd name="T1" fmla="*/ 0 h 12"/>
                    <a:gd name="T2" fmla="*/ 0 w 9"/>
                    <a:gd name="T3" fmla="*/ 1 h 12"/>
                    <a:gd name="T4" fmla="*/ 3 w 9"/>
                    <a:gd name="T5" fmla="*/ 12 h 12"/>
                    <a:gd name="T6" fmla="*/ 9 w 9"/>
                    <a:gd name="T7" fmla="*/ 10 h 12"/>
                    <a:gd name="T8" fmla="*/ 6 w 9"/>
                    <a:gd name="T9" fmla="*/ 0 h 12"/>
                  </a:gdLst>
                  <a:ahLst/>
                  <a:cxnLst>
                    <a:cxn ang="0">
                      <a:pos x="T0" y="T1"/>
                    </a:cxn>
                    <a:cxn ang="0">
                      <a:pos x="T2" y="T3"/>
                    </a:cxn>
                    <a:cxn ang="0">
                      <a:pos x="T4" y="T5"/>
                    </a:cxn>
                    <a:cxn ang="0">
                      <a:pos x="T6" y="T7"/>
                    </a:cxn>
                    <a:cxn ang="0">
                      <a:pos x="T8" y="T9"/>
                    </a:cxn>
                  </a:cxnLst>
                  <a:rect l="0" t="0" r="r" b="b"/>
                  <a:pathLst>
                    <a:path w="9" h="12">
                      <a:moveTo>
                        <a:pt x="6" y="0"/>
                      </a:moveTo>
                      <a:lnTo>
                        <a:pt x="0" y="1"/>
                      </a:lnTo>
                      <a:lnTo>
                        <a:pt x="3" y="12"/>
                      </a:lnTo>
                      <a:lnTo>
                        <a:pt x="9" y="10"/>
                      </a:lnTo>
                      <a:lnTo>
                        <a:pt x="6" y="0"/>
                      </a:lnTo>
                      <a:close/>
                    </a:path>
                  </a:pathLst>
                </a:custGeom>
                <a:solidFill>
                  <a:srgbClr val="D46F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îš1îďé"/>
                <p:cNvSpPr/>
                <p:nvPr/>
              </p:nvSpPr>
              <p:spPr bwMode="auto">
                <a:xfrm>
                  <a:off x="8873039" y="6741870"/>
                  <a:ext cx="128658" cy="114363"/>
                </a:xfrm>
                <a:custGeom>
                  <a:avLst/>
                  <a:gdLst>
                    <a:gd name="T0" fmla="*/ 15 w 18"/>
                    <a:gd name="T1" fmla="*/ 0 h 16"/>
                    <a:gd name="T2" fmla="*/ 0 w 18"/>
                    <a:gd name="T3" fmla="*/ 6 h 16"/>
                    <a:gd name="T4" fmla="*/ 4 w 18"/>
                    <a:gd name="T5" fmla="*/ 16 h 16"/>
                    <a:gd name="T6" fmla="*/ 18 w 18"/>
                    <a:gd name="T7" fmla="*/ 11 h 16"/>
                    <a:gd name="T8" fmla="*/ 15 w 18"/>
                    <a:gd name="T9" fmla="*/ 0 h 16"/>
                  </a:gdLst>
                  <a:ahLst/>
                  <a:cxnLst>
                    <a:cxn ang="0">
                      <a:pos x="T0" y="T1"/>
                    </a:cxn>
                    <a:cxn ang="0">
                      <a:pos x="T2" y="T3"/>
                    </a:cxn>
                    <a:cxn ang="0">
                      <a:pos x="T4" y="T5"/>
                    </a:cxn>
                    <a:cxn ang="0">
                      <a:pos x="T6" y="T7"/>
                    </a:cxn>
                    <a:cxn ang="0">
                      <a:pos x="T8" y="T9"/>
                    </a:cxn>
                  </a:cxnLst>
                  <a:rect l="0" t="0" r="r" b="b"/>
                  <a:pathLst>
                    <a:path w="18" h="16">
                      <a:moveTo>
                        <a:pt x="15" y="0"/>
                      </a:moveTo>
                      <a:lnTo>
                        <a:pt x="0" y="6"/>
                      </a:lnTo>
                      <a:lnTo>
                        <a:pt x="4" y="16"/>
                      </a:lnTo>
                      <a:lnTo>
                        <a:pt x="18" y="11"/>
                      </a:lnTo>
                      <a:lnTo>
                        <a:pt x="15" y="0"/>
                      </a:lnTo>
                      <a:close/>
                    </a:path>
                  </a:pathLst>
                </a:custGeom>
                <a:solidFill>
                  <a:srgbClr val="EC85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 name="ïṡḷídê"/>
                <p:cNvSpPr/>
                <p:nvPr/>
              </p:nvSpPr>
              <p:spPr bwMode="auto">
                <a:xfrm>
                  <a:off x="8830153" y="6784756"/>
                  <a:ext cx="71477" cy="85772"/>
                </a:xfrm>
                <a:custGeom>
                  <a:avLst/>
                  <a:gdLst>
                    <a:gd name="T0" fmla="*/ 6 w 10"/>
                    <a:gd name="T1" fmla="*/ 0 h 12"/>
                    <a:gd name="T2" fmla="*/ 0 w 10"/>
                    <a:gd name="T3" fmla="*/ 2 h 12"/>
                    <a:gd name="T4" fmla="*/ 4 w 10"/>
                    <a:gd name="T5" fmla="*/ 12 h 12"/>
                    <a:gd name="T6" fmla="*/ 10 w 10"/>
                    <a:gd name="T7" fmla="*/ 10 h 12"/>
                    <a:gd name="T8" fmla="*/ 6 w 10"/>
                    <a:gd name="T9" fmla="*/ 0 h 12"/>
                  </a:gdLst>
                  <a:ahLst/>
                  <a:cxnLst>
                    <a:cxn ang="0">
                      <a:pos x="T0" y="T1"/>
                    </a:cxn>
                    <a:cxn ang="0">
                      <a:pos x="T2" y="T3"/>
                    </a:cxn>
                    <a:cxn ang="0">
                      <a:pos x="T4" y="T5"/>
                    </a:cxn>
                    <a:cxn ang="0">
                      <a:pos x="T6" y="T7"/>
                    </a:cxn>
                    <a:cxn ang="0">
                      <a:pos x="T8" y="T9"/>
                    </a:cxn>
                  </a:cxnLst>
                  <a:rect l="0" t="0" r="r" b="b"/>
                  <a:pathLst>
                    <a:path w="10" h="12">
                      <a:moveTo>
                        <a:pt x="6" y="0"/>
                      </a:moveTo>
                      <a:lnTo>
                        <a:pt x="0" y="2"/>
                      </a:lnTo>
                      <a:lnTo>
                        <a:pt x="4" y="12"/>
                      </a:lnTo>
                      <a:lnTo>
                        <a:pt x="10" y="10"/>
                      </a:lnTo>
                      <a:lnTo>
                        <a:pt x="6" y="0"/>
                      </a:lnTo>
                      <a:close/>
                    </a:path>
                  </a:pathLst>
                </a:custGeom>
                <a:solidFill>
                  <a:srgbClr val="D46F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pic>
          <p:nvPicPr>
            <p:cNvPr id="51" name="图片 50"/>
            <p:cNvPicPr preferRelativeResize="0">
              <a:picLocks noChangeArrowheads="1"/>
            </p:cNvPicPr>
            <p:nvPr/>
          </p:nvPicPr>
          <p:blipFill rotWithShape="1">
            <a:blip r:embed="rId3"/>
            <a:srcRect/>
            <a:stretch>
              <a:fillRect/>
            </a:stretch>
          </p:blipFill>
          <p:spPr bwMode="auto">
            <a:xfrm>
              <a:off x="1654950" y="2547049"/>
              <a:ext cx="1549406" cy="2342249"/>
            </a:xfrm>
            <a:prstGeom prst="rect">
              <a:avLst/>
            </a:prstGeom>
            <a:ln>
              <a:solidFill>
                <a:schemeClr val="bg2">
                  <a:lumMod val="90000"/>
                </a:schemeClr>
              </a:solidFill>
            </a:ln>
            <a:effectLst>
              <a:outerShdw blurRad="50800" dist="38100" dir="135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p:spPr>
        </p:pic>
        <p:pic>
          <p:nvPicPr>
            <p:cNvPr id="52" name="图片 51"/>
            <p:cNvPicPr preferRelativeResize="0"/>
            <p:nvPr/>
          </p:nvPicPr>
          <p:blipFill>
            <a:blip r:embed="rId4"/>
            <a:stretch>
              <a:fillRect/>
            </a:stretch>
          </p:blipFill>
          <p:spPr>
            <a:xfrm>
              <a:off x="3267718" y="2062883"/>
              <a:ext cx="1423950" cy="2152597"/>
            </a:xfrm>
            <a:prstGeom prst="rect">
              <a:avLst/>
            </a:prstGeom>
            <a:ln>
              <a:solidFill>
                <a:schemeClr val="bg2">
                  <a:lumMod val="90000"/>
                </a:schemeClr>
              </a:solidFill>
            </a:ln>
            <a:effectLst>
              <a:outerShdw blurRad="50800" dist="38100" dir="135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p:spPr>
        </p:pic>
        <p:pic>
          <p:nvPicPr>
            <p:cNvPr id="53" name="图片 52"/>
            <p:cNvPicPr preferRelativeResize="0"/>
            <p:nvPr/>
          </p:nvPicPr>
          <p:blipFill>
            <a:blip r:embed="rId5"/>
            <a:stretch>
              <a:fillRect/>
            </a:stretch>
          </p:blipFill>
          <p:spPr>
            <a:xfrm>
              <a:off x="2525983" y="3046182"/>
              <a:ext cx="1612768" cy="2438034"/>
            </a:xfrm>
            <a:prstGeom prst="rect">
              <a:avLst/>
            </a:prstGeom>
            <a:ln>
              <a:solidFill>
                <a:schemeClr val="bg2">
                  <a:lumMod val="90000"/>
                </a:schemeClr>
              </a:solidFill>
            </a:ln>
            <a:effectLst>
              <a:outerShdw blurRad="50800" dist="38100" dir="135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p:spPr>
        </p:pic>
      </p:grpSp>
    </p:spTree>
    <p:custDataLst>
      <p:tags r:id="rId6"/>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365375" y="355488"/>
            <a:ext cx="7510780" cy="93543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fontAlgn="auto">
              <a:lnSpc>
                <a:spcPct val="50000"/>
              </a:lnSpc>
              <a:spcAft>
                <a:spcPts val="700"/>
              </a:spcAft>
            </a:pPr>
            <a:r>
              <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mn-ea"/>
              </a:rPr>
              <a:t>教育部等连续出台文件落实近视防控工作</a:t>
            </a:r>
            <a:endPar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mn-ea"/>
            </a:endParaRPr>
          </a:p>
          <a:p>
            <a:pPr algn="ctr" fontAlgn="auto">
              <a:lnSpc>
                <a:spcPct val="50000"/>
              </a:lnSpc>
              <a:spcAft>
                <a:spcPts val="700"/>
              </a:spcAft>
            </a:pPr>
            <a:r>
              <a:rPr lang="zh-CN" altLang="en-US" sz="840" dirty="0">
                <a:solidFill>
                  <a:schemeClr val="tx1">
                    <a:lumMod val="75000"/>
                    <a:lumOff val="25000"/>
                  </a:schemeClr>
                </a:solidFill>
                <a:latin typeface="Engravers MT" panose="02090707080505020304" pitchFamily="18" charset="0"/>
                <a:ea typeface="阿里巴巴普惠体 H" panose="00020600040101010101" pitchFamily="18" charset="-122"/>
                <a:cs typeface="Engravers MT" panose="02090707080505020304" pitchFamily="18" charset="0"/>
                <a:sym typeface="+mn-ea"/>
              </a:rPr>
              <a:t>Documents on Myopia prevention and control issued by Ministry of Education, China</a:t>
            </a:r>
            <a:endParaRPr lang="zh-CN" altLang="en-US" sz="840" dirty="0">
              <a:solidFill>
                <a:schemeClr val="tx1">
                  <a:lumMod val="75000"/>
                  <a:lumOff val="25000"/>
                </a:schemeClr>
              </a:solidFill>
              <a:latin typeface="Engravers MT" panose="02090707080505020304" pitchFamily="18" charset="0"/>
              <a:ea typeface="阿里巴巴普惠体 H" panose="00020600040101010101" pitchFamily="18" charset="-122"/>
              <a:cs typeface="Engravers MT" panose="02090707080505020304" pitchFamily="18" charset="0"/>
              <a:sym typeface="+mn-ea"/>
            </a:endParaRPr>
          </a:p>
        </p:txBody>
      </p:sp>
      <p:pic>
        <p:nvPicPr>
          <p:cNvPr id="5" name="图片 4"/>
          <p:cNvPicPr>
            <a:picLocks noChangeAspect="1"/>
          </p:cNvPicPr>
          <p:nvPr>
            <p:custDataLst>
              <p:tags r:id="rId1"/>
            </p:custDataLst>
          </p:nvPr>
        </p:nvPicPr>
        <p:blipFill>
          <a:blip r:embed="rId2"/>
          <a:stretch>
            <a:fillRect/>
          </a:stretch>
        </p:blipFill>
        <p:spPr>
          <a:xfrm>
            <a:off x="260350" y="2025015"/>
            <a:ext cx="2339340" cy="3307080"/>
          </a:xfrm>
          <a:prstGeom prst="rect">
            <a:avLst/>
          </a:prstGeom>
          <a:effectLst>
            <a:outerShdw blurRad="63500" sx="102000" sy="102000" algn="ctr" rotWithShape="0">
              <a:prstClr val="black">
                <a:alpha val="40000"/>
              </a:prstClr>
            </a:outerShdw>
            <a:reflection blurRad="6350" stA="52000" endA="300" endPos="35000" dir="5400000" sy="-100000" algn="bl" rotWithShape="0"/>
          </a:effectLst>
          <a:scene3d>
            <a:camera prst="isometricOffAxis1Right"/>
            <a:lightRig rig="threePt" dir="t"/>
          </a:scene3d>
        </p:spPr>
      </p:pic>
      <p:pic>
        <p:nvPicPr>
          <p:cNvPr id="9" name="图片 8"/>
          <p:cNvPicPr>
            <a:picLocks noChangeAspect="1"/>
          </p:cNvPicPr>
          <p:nvPr>
            <p:custDataLst>
              <p:tags r:id="rId3"/>
            </p:custDataLst>
          </p:nvPr>
        </p:nvPicPr>
        <p:blipFill>
          <a:blip r:embed="rId4"/>
          <a:stretch>
            <a:fillRect/>
          </a:stretch>
        </p:blipFill>
        <p:spPr>
          <a:xfrm>
            <a:off x="1303655" y="2066290"/>
            <a:ext cx="2311400" cy="3274695"/>
          </a:xfrm>
          <a:prstGeom prst="rect">
            <a:avLst/>
          </a:prstGeom>
          <a:effectLst>
            <a:outerShdw blurRad="63500" sx="102000" sy="102000" algn="ctr" rotWithShape="0">
              <a:prstClr val="black">
                <a:alpha val="40000"/>
              </a:prstClr>
            </a:outerShdw>
            <a:reflection blurRad="6350" stA="50000" endA="300" endPos="55000" dir="5400000" sy="-100000" algn="bl" rotWithShape="0"/>
          </a:effectLst>
          <a:scene3d>
            <a:camera prst="isometricOffAxis1Right"/>
            <a:lightRig rig="threePt" dir="t"/>
          </a:scene3d>
        </p:spPr>
      </p:pic>
      <p:pic>
        <p:nvPicPr>
          <p:cNvPr id="14" name="图片 13"/>
          <p:cNvPicPr>
            <a:picLocks noChangeAspect="1"/>
          </p:cNvPicPr>
          <p:nvPr/>
        </p:nvPicPr>
        <p:blipFill>
          <a:blip r:embed="rId5"/>
          <a:stretch>
            <a:fillRect/>
          </a:stretch>
        </p:blipFill>
        <p:spPr>
          <a:xfrm>
            <a:off x="6873016" y="1575762"/>
            <a:ext cx="3381836" cy="1856086"/>
          </a:xfrm>
          <a:prstGeom prst="rect">
            <a:avLst/>
          </a:prstGeom>
          <a:effectLst>
            <a:outerShdw blurRad="63500" sx="102000" sy="102000" algn="ctr" rotWithShape="0">
              <a:prstClr val="black">
                <a:alpha val="40000"/>
              </a:prstClr>
            </a:outerShdw>
            <a:reflection blurRad="6350" stA="50000" endA="300" endPos="55000" dir="5400000" sy="-100000" algn="bl" rotWithShape="0"/>
          </a:effectLst>
        </p:spPr>
      </p:pic>
      <p:grpSp>
        <p:nvGrpSpPr>
          <p:cNvPr id="21" name="组合 20"/>
          <p:cNvGrpSpPr/>
          <p:nvPr/>
        </p:nvGrpSpPr>
        <p:grpSpPr>
          <a:xfrm>
            <a:off x="223520" y="1791970"/>
            <a:ext cx="711200" cy="711200"/>
            <a:chOff x="830" y="5909"/>
            <a:chExt cx="1120" cy="1120"/>
          </a:xfrm>
        </p:grpSpPr>
        <p:sp>
          <p:nvSpPr>
            <p:cNvPr id="7" name="ïśḷîḍé"/>
            <p:cNvSpPr/>
            <p:nvPr/>
          </p:nvSpPr>
          <p:spPr>
            <a:xfrm>
              <a:off x="830" y="5909"/>
              <a:ext cx="1121" cy="1121"/>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10" name="i$liḓè"/>
            <p:cNvSpPr/>
            <p:nvPr/>
          </p:nvSpPr>
          <p:spPr bwMode="auto">
            <a:xfrm>
              <a:off x="1056" y="6111"/>
              <a:ext cx="668" cy="651"/>
            </a:xfrm>
            <a:custGeom>
              <a:avLst/>
              <a:gdLst>
                <a:gd name="T0" fmla="+- 0 10782 53"/>
                <a:gd name="T1" fmla="*/ T0 w 21459"/>
                <a:gd name="T2" fmla="+- 0 10819 39"/>
                <a:gd name="T3" fmla="*/ 10819 h 21561"/>
                <a:gd name="T4" fmla="+- 0 10782 53"/>
                <a:gd name="T5" fmla="*/ T4 w 21459"/>
                <a:gd name="T6" fmla="+- 0 10819 39"/>
                <a:gd name="T7" fmla="*/ 10819 h 21561"/>
                <a:gd name="T8" fmla="+- 0 10782 53"/>
                <a:gd name="T9" fmla="*/ T8 w 21459"/>
                <a:gd name="T10" fmla="+- 0 10819 39"/>
                <a:gd name="T11" fmla="*/ 10819 h 21561"/>
                <a:gd name="T12" fmla="+- 0 10782 53"/>
                <a:gd name="T13" fmla="*/ T12 w 21459"/>
                <a:gd name="T14" fmla="+- 0 10819 39"/>
                <a:gd name="T15" fmla="*/ 10819 h 21561"/>
              </a:gdLst>
              <a:ahLst/>
              <a:cxnLst>
                <a:cxn ang="0">
                  <a:pos x="T1" y="T3"/>
                </a:cxn>
                <a:cxn ang="0">
                  <a:pos x="T5" y="T7"/>
                </a:cxn>
                <a:cxn ang="0">
                  <a:pos x="T9" y="T11"/>
                </a:cxn>
                <a:cxn ang="0">
                  <a:pos x="T13" y="T15"/>
                </a:cxn>
              </a:cxnLst>
              <a:rect l="0" t="0" r="r" b="b"/>
              <a:pathLst>
                <a:path w="21459" h="21561">
                  <a:moveTo>
                    <a:pt x="20359" y="4319"/>
                  </a:moveTo>
                  <a:cubicBezTo>
                    <a:pt x="20703" y="4451"/>
                    <a:pt x="20960" y="4653"/>
                    <a:pt x="21125" y="4923"/>
                  </a:cubicBezTo>
                  <a:cubicBezTo>
                    <a:pt x="21468" y="5418"/>
                    <a:pt x="21546" y="6025"/>
                    <a:pt x="21363" y="6735"/>
                  </a:cubicBezTo>
                  <a:lnTo>
                    <a:pt x="17812" y="19432"/>
                  </a:lnTo>
                  <a:cubicBezTo>
                    <a:pt x="17663" y="20051"/>
                    <a:pt x="17338" y="20561"/>
                    <a:pt x="16840" y="20960"/>
                  </a:cubicBezTo>
                  <a:cubicBezTo>
                    <a:pt x="16342" y="21361"/>
                    <a:pt x="15810" y="21560"/>
                    <a:pt x="15242" y="21560"/>
                  </a:cubicBezTo>
                  <a:lnTo>
                    <a:pt x="3374" y="21560"/>
                  </a:lnTo>
                  <a:cubicBezTo>
                    <a:pt x="3031" y="21560"/>
                    <a:pt x="2698" y="21496"/>
                    <a:pt x="2378" y="21358"/>
                  </a:cubicBezTo>
                  <a:cubicBezTo>
                    <a:pt x="2056" y="21223"/>
                    <a:pt x="1747" y="21042"/>
                    <a:pt x="1456" y="20810"/>
                  </a:cubicBezTo>
                  <a:cubicBezTo>
                    <a:pt x="1162" y="20581"/>
                    <a:pt x="906" y="20312"/>
                    <a:pt x="683" y="19998"/>
                  </a:cubicBezTo>
                  <a:cubicBezTo>
                    <a:pt x="463" y="19685"/>
                    <a:pt x="287" y="19345"/>
                    <a:pt x="161" y="18978"/>
                  </a:cubicBezTo>
                  <a:cubicBezTo>
                    <a:pt x="-46" y="18345"/>
                    <a:pt x="-53" y="17750"/>
                    <a:pt x="138" y="17199"/>
                  </a:cubicBezTo>
                  <a:cubicBezTo>
                    <a:pt x="156" y="17049"/>
                    <a:pt x="172" y="16900"/>
                    <a:pt x="188" y="16759"/>
                  </a:cubicBezTo>
                  <a:cubicBezTo>
                    <a:pt x="206" y="16613"/>
                    <a:pt x="222" y="16449"/>
                    <a:pt x="237" y="16273"/>
                  </a:cubicBezTo>
                  <a:cubicBezTo>
                    <a:pt x="237" y="16179"/>
                    <a:pt x="222" y="16082"/>
                    <a:pt x="188" y="15985"/>
                  </a:cubicBezTo>
                  <a:cubicBezTo>
                    <a:pt x="156" y="15889"/>
                    <a:pt x="146" y="15792"/>
                    <a:pt x="161" y="15695"/>
                  </a:cubicBezTo>
                  <a:cubicBezTo>
                    <a:pt x="180" y="15549"/>
                    <a:pt x="245" y="15402"/>
                    <a:pt x="358" y="15256"/>
                  </a:cubicBezTo>
                  <a:cubicBezTo>
                    <a:pt x="471" y="15109"/>
                    <a:pt x="578" y="14942"/>
                    <a:pt x="678" y="14757"/>
                  </a:cubicBezTo>
                  <a:cubicBezTo>
                    <a:pt x="872" y="14411"/>
                    <a:pt x="1060" y="13986"/>
                    <a:pt x="1249" y="13485"/>
                  </a:cubicBezTo>
                  <a:cubicBezTo>
                    <a:pt x="1438" y="12987"/>
                    <a:pt x="1574" y="12553"/>
                    <a:pt x="1655" y="12190"/>
                  </a:cubicBezTo>
                  <a:cubicBezTo>
                    <a:pt x="1689" y="12040"/>
                    <a:pt x="1686" y="11896"/>
                    <a:pt x="1642" y="11762"/>
                  </a:cubicBezTo>
                  <a:cubicBezTo>
                    <a:pt x="1603" y="11627"/>
                    <a:pt x="1597" y="11504"/>
                    <a:pt x="1631" y="11389"/>
                  </a:cubicBezTo>
                  <a:cubicBezTo>
                    <a:pt x="1665" y="11240"/>
                    <a:pt x="1734" y="11111"/>
                    <a:pt x="1838" y="11005"/>
                  </a:cubicBezTo>
                  <a:cubicBezTo>
                    <a:pt x="1943" y="10897"/>
                    <a:pt x="2027" y="10788"/>
                    <a:pt x="2095" y="10671"/>
                  </a:cubicBezTo>
                  <a:cubicBezTo>
                    <a:pt x="2179" y="10507"/>
                    <a:pt x="2268" y="10308"/>
                    <a:pt x="2365" y="10082"/>
                  </a:cubicBezTo>
                  <a:cubicBezTo>
                    <a:pt x="2459" y="9859"/>
                    <a:pt x="2551" y="9628"/>
                    <a:pt x="2635" y="9390"/>
                  </a:cubicBezTo>
                  <a:cubicBezTo>
                    <a:pt x="2719" y="9150"/>
                    <a:pt x="2784" y="8918"/>
                    <a:pt x="2837" y="8690"/>
                  </a:cubicBezTo>
                  <a:cubicBezTo>
                    <a:pt x="2887" y="8461"/>
                    <a:pt x="2918" y="8271"/>
                    <a:pt x="2936" y="8118"/>
                  </a:cubicBezTo>
                  <a:cubicBezTo>
                    <a:pt x="2952" y="7972"/>
                    <a:pt x="2944" y="7816"/>
                    <a:pt x="2910" y="7655"/>
                  </a:cubicBezTo>
                  <a:cubicBezTo>
                    <a:pt x="2876" y="7497"/>
                    <a:pt x="2876" y="7365"/>
                    <a:pt x="2910" y="7248"/>
                  </a:cubicBezTo>
                  <a:cubicBezTo>
                    <a:pt x="2960" y="7101"/>
                    <a:pt x="3046" y="6978"/>
                    <a:pt x="3167" y="6878"/>
                  </a:cubicBezTo>
                  <a:cubicBezTo>
                    <a:pt x="3288" y="6778"/>
                    <a:pt x="3390" y="6664"/>
                    <a:pt x="3476" y="6532"/>
                  </a:cubicBezTo>
                  <a:cubicBezTo>
                    <a:pt x="3557" y="6421"/>
                    <a:pt x="3649" y="6263"/>
                    <a:pt x="3746" y="6049"/>
                  </a:cubicBezTo>
                  <a:cubicBezTo>
                    <a:pt x="3840" y="5841"/>
                    <a:pt x="3937" y="5609"/>
                    <a:pt x="4034" y="5354"/>
                  </a:cubicBezTo>
                  <a:cubicBezTo>
                    <a:pt x="4129" y="5102"/>
                    <a:pt x="4210" y="4856"/>
                    <a:pt x="4278" y="4618"/>
                  </a:cubicBezTo>
                  <a:cubicBezTo>
                    <a:pt x="4344" y="4381"/>
                    <a:pt x="4385" y="4170"/>
                    <a:pt x="4404" y="3979"/>
                  </a:cubicBezTo>
                  <a:cubicBezTo>
                    <a:pt x="4420" y="3868"/>
                    <a:pt x="4404" y="3754"/>
                    <a:pt x="4354" y="3636"/>
                  </a:cubicBezTo>
                  <a:cubicBezTo>
                    <a:pt x="4304" y="3519"/>
                    <a:pt x="4294" y="3390"/>
                    <a:pt x="4328" y="3249"/>
                  </a:cubicBezTo>
                  <a:cubicBezTo>
                    <a:pt x="4362" y="3120"/>
                    <a:pt x="4438" y="2980"/>
                    <a:pt x="4561" y="2836"/>
                  </a:cubicBezTo>
                  <a:cubicBezTo>
                    <a:pt x="4682" y="2692"/>
                    <a:pt x="4792" y="2543"/>
                    <a:pt x="4894" y="2393"/>
                  </a:cubicBezTo>
                  <a:cubicBezTo>
                    <a:pt x="5025" y="2159"/>
                    <a:pt x="5145" y="1886"/>
                    <a:pt x="5250" y="1573"/>
                  </a:cubicBezTo>
                  <a:cubicBezTo>
                    <a:pt x="5355" y="1262"/>
                    <a:pt x="5481" y="975"/>
                    <a:pt x="5625" y="717"/>
                  </a:cubicBezTo>
                  <a:cubicBezTo>
                    <a:pt x="5772" y="462"/>
                    <a:pt x="5966" y="259"/>
                    <a:pt x="6204" y="116"/>
                  </a:cubicBezTo>
                  <a:cubicBezTo>
                    <a:pt x="6440" y="-31"/>
                    <a:pt x="6767" y="-39"/>
                    <a:pt x="7176" y="92"/>
                  </a:cubicBezTo>
                  <a:lnTo>
                    <a:pt x="7150" y="151"/>
                  </a:lnTo>
                  <a:cubicBezTo>
                    <a:pt x="7409" y="54"/>
                    <a:pt x="7635" y="10"/>
                    <a:pt x="7829" y="10"/>
                  </a:cubicBezTo>
                  <a:lnTo>
                    <a:pt x="17613" y="10"/>
                  </a:lnTo>
                  <a:cubicBezTo>
                    <a:pt x="18266" y="10"/>
                    <a:pt x="18764" y="277"/>
                    <a:pt x="19107" y="805"/>
                  </a:cubicBezTo>
                  <a:cubicBezTo>
                    <a:pt x="19448" y="1303"/>
                    <a:pt x="19524" y="1904"/>
                    <a:pt x="19330" y="2616"/>
                  </a:cubicBezTo>
                  <a:lnTo>
                    <a:pt x="15782" y="15329"/>
                  </a:lnTo>
                  <a:cubicBezTo>
                    <a:pt x="15630" y="15918"/>
                    <a:pt x="15307" y="16419"/>
                    <a:pt x="14809" y="16829"/>
                  </a:cubicBezTo>
                  <a:cubicBezTo>
                    <a:pt x="14312" y="17243"/>
                    <a:pt x="13782" y="17448"/>
                    <a:pt x="13221" y="17448"/>
                  </a:cubicBezTo>
                  <a:lnTo>
                    <a:pt x="2019" y="17448"/>
                  </a:lnTo>
                  <a:cubicBezTo>
                    <a:pt x="1935" y="17448"/>
                    <a:pt x="1852" y="17460"/>
                    <a:pt x="1762" y="17477"/>
                  </a:cubicBezTo>
                  <a:cubicBezTo>
                    <a:pt x="1676" y="17495"/>
                    <a:pt x="1597" y="17551"/>
                    <a:pt x="1529" y="17644"/>
                  </a:cubicBezTo>
                  <a:cubicBezTo>
                    <a:pt x="1430" y="17832"/>
                    <a:pt x="1430" y="18096"/>
                    <a:pt x="1529" y="18430"/>
                  </a:cubicBezTo>
                  <a:cubicBezTo>
                    <a:pt x="1665" y="18834"/>
                    <a:pt x="1914" y="19186"/>
                    <a:pt x="2284" y="19488"/>
                  </a:cubicBezTo>
                  <a:cubicBezTo>
                    <a:pt x="2651" y="19796"/>
                    <a:pt x="3015" y="19945"/>
                    <a:pt x="3374" y="19945"/>
                  </a:cubicBezTo>
                  <a:lnTo>
                    <a:pt x="15242" y="19945"/>
                  </a:lnTo>
                  <a:cubicBezTo>
                    <a:pt x="15485" y="19945"/>
                    <a:pt x="15724" y="19846"/>
                    <a:pt x="15962" y="19643"/>
                  </a:cubicBezTo>
                  <a:cubicBezTo>
                    <a:pt x="16201" y="19444"/>
                    <a:pt x="16358" y="19221"/>
                    <a:pt x="16434" y="18975"/>
                  </a:cubicBezTo>
                  <a:lnTo>
                    <a:pt x="20310" y="5128"/>
                  </a:lnTo>
                  <a:cubicBezTo>
                    <a:pt x="20344" y="4979"/>
                    <a:pt x="20365" y="4841"/>
                    <a:pt x="20373" y="4715"/>
                  </a:cubicBezTo>
                  <a:cubicBezTo>
                    <a:pt x="20378" y="4592"/>
                    <a:pt x="20373" y="4460"/>
                    <a:pt x="20359" y="4319"/>
                  </a:cubicBezTo>
                  <a:moveTo>
                    <a:pt x="6285" y="8083"/>
                  </a:moveTo>
                  <a:cubicBezTo>
                    <a:pt x="6201" y="8446"/>
                    <a:pt x="6311" y="8628"/>
                    <a:pt x="6610" y="8628"/>
                  </a:cubicBezTo>
                  <a:lnTo>
                    <a:pt x="14325" y="8628"/>
                  </a:lnTo>
                  <a:cubicBezTo>
                    <a:pt x="14461" y="8628"/>
                    <a:pt x="14587" y="8578"/>
                    <a:pt x="14707" y="8473"/>
                  </a:cubicBezTo>
                  <a:cubicBezTo>
                    <a:pt x="14830" y="8370"/>
                    <a:pt x="14906" y="8238"/>
                    <a:pt x="14940" y="8083"/>
                  </a:cubicBezTo>
                  <a:lnTo>
                    <a:pt x="15242" y="7028"/>
                  </a:lnTo>
                  <a:cubicBezTo>
                    <a:pt x="15276" y="6881"/>
                    <a:pt x="15263" y="6752"/>
                    <a:pt x="15205" y="6641"/>
                  </a:cubicBezTo>
                  <a:cubicBezTo>
                    <a:pt x="15145" y="6535"/>
                    <a:pt x="15051" y="6483"/>
                    <a:pt x="14914" y="6483"/>
                  </a:cubicBezTo>
                  <a:lnTo>
                    <a:pt x="7202" y="6483"/>
                  </a:lnTo>
                  <a:cubicBezTo>
                    <a:pt x="7066" y="6483"/>
                    <a:pt x="6935" y="6532"/>
                    <a:pt x="6807" y="6638"/>
                  </a:cubicBezTo>
                  <a:cubicBezTo>
                    <a:pt x="6676" y="6740"/>
                    <a:pt x="6594" y="6869"/>
                    <a:pt x="6560" y="7028"/>
                  </a:cubicBezTo>
                  <a:lnTo>
                    <a:pt x="6285" y="8083"/>
                  </a:lnTo>
                  <a:close/>
                  <a:moveTo>
                    <a:pt x="7150" y="4867"/>
                  </a:moveTo>
                  <a:cubicBezTo>
                    <a:pt x="7116" y="5017"/>
                    <a:pt x="7132" y="5140"/>
                    <a:pt x="7195" y="5240"/>
                  </a:cubicBezTo>
                  <a:cubicBezTo>
                    <a:pt x="7257" y="5336"/>
                    <a:pt x="7354" y="5386"/>
                    <a:pt x="7488" y="5386"/>
                  </a:cubicBezTo>
                  <a:lnTo>
                    <a:pt x="15192" y="5386"/>
                  </a:lnTo>
                  <a:cubicBezTo>
                    <a:pt x="15326" y="5386"/>
                    <a:pt x="15451" y="5336"/>
                    <a:pt x="15575" y="5240"/>
                  </a:cubicBezTo>
                  <a:cubicBezTo>
                    <a:pt x="15695" y="5140"/>
                    <a:pt x="15784" y="5017"/>
                    <a:pt x="15845" y="4867"/>
                  </a:cubicBezTo>
                  <a:lnTo>
                    <a:pt x="16120" y="3771"/>
                  </a:lnTo>
                  <a:cubicBezTo>
                    <a:pt x="16154" y="3622"/>
                    <a:pt x="16141" y="3493"/>
                    <a:pt x="16083" y="3387"/>
                  </a:cubicBezTo>
                  <a:cubicBezTo>
                    <a:pt x="16023" y="3279"/>
                    <a:pt x="15923" y="3223"/>
                    <a:pt x="15782" y="3223"/>
                  </a:cubicBezTo>
                  <a:lnTo>
                    <a:pt x="8078" y="3223"/>
                  </a:lnTo>
                  <a:cubicBezTo>
                    <a:pt x="7944" y="3223"/>
                    <a:pt x="7818" y="3279"/>
                    <a:pt x="7695" y="3387"/>
                  </a:cubicBezTo>
                  <a:cubicBezTo>
                    <a:pt x="7575" y="3493"/>
                    <a:pt x="7488" y="3622"/>
                    <a:pt x="7438" y="3771"/>
                  </a:cubicBezTo>
                  <a:lnTo>
                    <a:pt x="7150" y="4867"/>
                  </a:lnTo>
                  <a:close/>
                </a:path>
              </a:pathLst>
            </a:custGeom>
            <a:solidFill>
              <a:schemeClr val="bg1"/>
            </a:solidFill>
            <a:ln>
              <a:noFill/>
            </a:ln>
            <a:effectLst/>
          </p:spPr>
          <p:txBody>
            <a:bodyPr anchor="ctr"/>
            <a:lstStyle/>
            <a:p>
              <a:pPr algn="ctr"/>
              <a:endParaRPr dirty="0"/>
            </a:p>
          </p:txBody>
        </p:sp>
      </p:grpSp>
      <p:pic>
        <p:nvPicPr>
          <p:cNvPr id="11" name="图片 10"/>
          <p:cNvPicPr>
            <a:picLocks noChangeAspect="1"/>
          </p:cNvPicPr>
          <p:nvPr/>
        </p:nvPicPr>
        <p:blipFill>
          <a:blip r:embed="rId6"/>
          <a:stretch>
            <a:fillRect/>
          </a:stretch>
        </p:blipFill>
        <p:spPr>
          <a:xfrm>
            <a:off x="2426970" y="2051685"/>
            <a:ext cx="2329815" cy="3307080"/>
          </a:xfrm>
          <a:prstGeom prst="rect">
            <a:avLst/>
          </a:prstGeom>
          <a:effectLst>
            <a:outerShdw blurRad="63500" sx="102000" sy="102000" algn="ctr" rotWithShape="0">
              <a:prstClr val="black">
                <a:alpha val="40000"/>
              </a:prstClr>
            </a:outerShdw>
            <a:reflection blurRad="6350" stA="50000" endA="300" endPos="55000" dir="5400000" sy="-100000" algn="bl" rotWithShape="0"/>
          </a:effectLst>
          <a:scene3d>
            <a:camera prst="isometricOffAxis1Right"/>
            <a:lightRig rig="threePt" dir="t"/>
          </a:scene3d>
        </p:spPr>
      </p:pic>
      <p:pic>
        <p:nvPicPr>
          <p:cNvPr id="15" name="图片 14"/>
          <p:cNvPicPr>
            <a:picLocks noChangeAspect="1"/>
          </p:cNvPicPr>
          <p:nvPr/>
        </p:nvPicPr>
        <p:blipFill>
          <a:blip r:embed="rId6"/>
          <a:stretch>
            <a:fillRect/>
          </a:stretch>
        </p:blipFill>
        <p:spPr>
          <a:xfrm>
            <a:off x="3893185" y="2009140"/>
            <a:ext cx="2366645" cy="3358515"/>
          </a:xfrm>
          <a:prstGeom prst="rect">
            <a:avLst/>
          </a:prstGeom>
          <a:effectLst>
            <a:outerShdw blurRad="63500" sx="102000" sy="102000" algn="ctr" rotWithShape="0">
              <a:prstClr val="black">
                <a:alpha val="40000"/>
              </a:prstClr>
            </a:outerShdw>
            <a:reflection blurRad="6350" stA="50000" endA="300" endPos="55000" dir="5400000" sy="-100000" algn="bl" rotWithShape="0"/>
          </a:effectLst>
          <a:scene3d>
            <a:camera prst="isometricOffAxis1Right"/>
            <a:lightRig rig="threePt" dir="t"/>
          </a:scene3d>
        </p:spPr>
      </p:pic>
      <p:pic>
        <p:nvPicPr>
          <p:cNvPr id="4" name="图片 3"/>
          <p:cNvPicPr>
            <a:picLocks noChangeAspect="1"/>
          </p:cNvPicPr>
          <p:nvPr/>
        </p:nvPicPr>
        <p:blipFill>
          <a:blip r:embed="rId7"/>
          <a:srcRect l="9388" r="5982"/>
          <a:stretch>
            <a:fillRect/>
          </a:stretch>
        </p:blipFill>
        <p:spPr>
          <a:xfrm>
            <a:off x="8009104" y="3705225"/>
            <a:ext cx="3469305" cy="1986519"/>
          </a:xfrm>
          <a:prstGeom prst="rect">
            <a:avLst/>
          </a:prstGeom>
          <a:effectLst>
            <a:outerShdw blurRad="63500" sx="102000" sy="102000" algn="ctr" rotWithShape="0">
              <a:prstClr val="black">
                <a:alpha val="40000"/>
              </a:prstClr>
            </a:outerShdw>
            <a:reflection blurRad="6350" stA="50000" endA="300" endPos="5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09" name="组合 3108"/>
          <p:cNvGrpSpPr/>
          <p:nvPr/>
        </p:nvGrpSpPr>
        <p:grpSpPr>
          <a:xfrm>
            <a:off x="440260" y="1920734"/>
            <a:ext cx="4386396" cy="4659835"/>
            <a:chOff x="408064" y="1920734"/>
            <a:chExt cx="4386396" cy="4659835"/>
          </a:xfrm>
        </p:grpSpPr>
        <p:grpSp>
          <p:nvGrpSpPr>
            <p:cNvPr id="2025" name="组合 2024"/>
            <p:cNvGrpSpPr/>
            <p:nvPr/>
          </p:nvGrpSpPr>
          <p:grpSpPr>
            <a:xfrm>
              <a:off x="1103273" y="3106023"/>
              <a:ext cx="3691187" cy="3170868"/>
              <a:chOff x="2104149" y="0"/>
              <a:chExt cx="7983702" cy="6858299"/>
            </a:xfrm>
          </p:grpSpPr>
          <p:sp>
            <p:nvSpPr>
              <p:cNvPr id="2026" name="任意多边形 4"/>
              <p:cNvSpPr/>
              <p:nvPr/>
            </p:nvSpPr>
            <p:spPr>
              <a:xfrm>
                <a:off x="2104149" y="0"/>
                <a:ext cx="7983702" cy="6858299"/>
              </a:xfrm>
              <a:custGeom>
                <a:avLst/>
                <a:gdLst>
                  <a:gd name="connsiteX0" fmla="*/ 0 w 7983702"/>
                  <a:gd name="connsiteY0" fmla="*/ 0 h 6858299"/>
                  <a:gd name="connsiteX1" fmla="*/ 7983702 w 7983702"/>
                  <a:gd name="connsiteY1" fmla="*/ 0 h 6858299"/>
                  <a:gd name="connsiteX2" fmla="*/ 7983702 w 7983702"/>
                  <a:gd name="connsiteY2" fmla="*/ 6858299 h 6858299"/>
                  <a:gd name="connsiteX3" fmla="*/ 0 w 7983702"/>
                  <a:gd name="connsiteY3" fmla="*/ 6858299 h 6858299"/>
                </a:gdLst>
                <a:ahLst/>
                <a:cxnLst>
                  <a:cxn ang="0">
                    <a:pos x="connsiteX0" y="connsiteY0"/>
                  </a:cxn>
                  <a:cxn ang="0">
                    <a:pos x="connsiteX1" y="connsiteY1"/>
                  </a:cxn>
                  <a:cxn ang="0">
                    <a:pos x="connsiteX2" y="connsiteY2"/>
                  </a:cxn>
                  <a:cxn ang="0">
                    <a:pos x="connsiteX3" y="connsiteY3"/>
                  </a:cxn>
                </a:cxnLst>
                <a:rect l="l" t="t" r="r" b="b"/>
                <a:pathLst>
                  <a:path w="7983702" h="6858299">
                    <a:moveTo>
                      <a:pt x="0" y="0"/>
                    </a:moveTo>
                    <a:lnTo>
                      <a:pt x="7983702" y="0"/>
                    </a:lnTo>
                    <a:lnTo>
                      <a:pt x="7983702" y="6858299"/>
                    </a:lnTo>
                    <a:lnTo>
                      <a:pt x="0" y="6858299"/>
                    </a:lnTo>
                    <a:close/>
                  </a:path>
                </a:pathLst>
              </a:custGeom>
              <a:solidFill>
                <a:srgbClr val="FFFFFF"/>
              </a:solidFill>
              <a:ln w="1995" cap="flat">
                <a:noFill/>
                <a:prstDash val="solid"/>
                <a:miter/>
              </a:ln>
            </p:spPr>
            <p:txBody>
              <a:bodyPr rtlCol="0" anchor="ctr"/>
              <a:lstStyle/>
              <a:p>
                <a:endParaRPr lang="zh-CN" altLang="en-US"/>
              </a:p>
            </p:txBody>
          </p:sp>
          <p:grpSp>
            <p:nvGrpSpPr>
              <p:cNvPr id="2027" name="组合 2026"/>
              <p:cNvGrpSpPr/>
              <p:nvPr/>
            </p:nvGrpSpPr>
            <p:grpSpPr>
              <a:xfrm>
                <a:off x="2539520" y="479263"/>
                <a:ext cx="7106253" cy="5863268"/>
                <a:chOff x="2539520" y="479263"/>
                <a:chExt cx="7106253" cy="5863268"/>
              </a:xfrm>
            </p:grpSpPr>
            <p:grpSp>
              <p:nvGrpSpPr>
                <p:cNvPr id="2028" name="组合 2027"/>
                <p:cNvGrpSpPr/>
                <p:nvPr/>
              </p:nvGrpSpPr>
              <p:grpSpPr>
                <a:xfrm>
                  <a:off x="3300227" y="5479993"/>
                  <a:ext cx="5248266" cy="862539"/>
                  <a:chOff x="3300227" y="5479993"/>
                  <a:chExt cx="5248266" cy="862539"/>
                </a:xfrm>
              </p:grpSpPr>
              <p:sp>
                <p:nvSpPr>
                  <p:cNvPr id="2417" name="任意多边形 7"/>
                  <p:cNvSpPr/>
                  <p:nvPr/>
                </p:nvSpPr>
                <p:spPr>
                  <a:xfrm>
                    <a:off x="6304654" y="6113659"/>
                    <a:ext cx="2201266" cy="225339"/>
                  </a:xfrm>
                  <a:custGeom>
                    <a:avLst/>
                    <a:gdLst>
                      <a:gd name="connsiteX0" fmla="*/ 2201266 w 2201266"/>
                      <a:gd name="connsiteY0" fmla="*/ 51175 h 225339"/>
                      <a:gd name="connsiteX1" fmla="*/ 142389 w 2201266"/>
                      <a:gd name="connsiteY1" fmla="*/ 225340 h 225339"/>
                      <a:gd name="connsiteX2" fmla="*/ 0 w 2201266"/>
                      <a:gd name="connsiteY2" fmla="*/ 143427 h 225339"/>
                      <a:gd name="connsiteX3" fmla="*/ 2044726 w 2201266"/>
                      <a:gd name="connsiteY3" fmla="*/ 0 h 225339"/>
                      <a:gd name="connsiteX4" fmla="*/ 2201266 w 2201266"/>
                      <a:gd name="connsiteY4" fmla="*/ 51175 h 225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1266" h="225339">
                        <a:moveTo>
                          <a:pt x="2201266" y="51175"/>
                        </a:moveTo>
                        <a:lnTo>
                          <a:pt x="142389" y="225340"/>
                        </a:lnTo>
                        <a:lnTo>
                          <a:pt x="0" y="143427"/>
                        </a:lnTo>
                        <a:lnTo>
                          <a:pt x="2044726" y="0"/>
                        </a:lnTo>
                        <a:lnTo>
                          <a:pt x="2201266" y="51175"/>
                        </a:lnTo>
                        <a:close/>
                      </a:path>
                    </a:pathLst>
                  </a:custGeom>
                  <a:solidFill>
                    <a:srgbClr val="FF2C2C"/>
                  </a:solidFill>
                  <a:ln w="1995" cap="flat">
                    <a:noFill/>
                    <a:prstDash val="solid"/>
                    <a:miter/>
                  </a:ln>
                </p:spPr>
                <p:txBody>
                  <a:bodyPr rtlCol="0" anchor="ctr"/>
                  <a:lstStyle/>
                  <a:p>
                    <a:endParaRPr lang="zh-CN" altLang="en-US"/>
                  </a:p>
                </p:txBody>
              </p:sp>
              <p:sp>
                <p:nvSpPr>
                  <p:cNvPr id="2418" name="任意多边形 8"/>
                  <p:cNvSpPr/>
                  <p:nvPr/>
                </p:nvSpPr>
                <p:spPr>
                  <a:xfrm>
                    <a:off x="6432752" y="5555039"/>
                    <a:ext cx="2026263" cy="747334"/>
                  </a:xfrm>
                  <a:custGeom>
                    <a:avLst/>
                    <a:gdLst>
                      <a:gd name="connsiteX0" fmla="*/ 0 w 2026263"/>
                      <a:gd name="connsiteY0" fmla="*/ 182128 h 747334"/>
                      <a:gd name="connsiteX1" fmla="*/ 2026264 w 2026263"/>
                      <a:gd name="connsiteY1" fmla="*/ 0 h 747334"/>
                      <a:gd name="connsiteX2" fmla="*/ 2012771 w 2026263"/>
                      <a:gd name="connsiteY2" fmla="*/ 579237 h 747334"/>
                      <a:gd name="connsiteX3" fmla="*/ 18163 w 2026263"/>
                      <a:gd name="connsiteY3" fmla="*/ 747335 h 747334"/>
                      <a:gd name="connsiteX4" fmla="*/ 0 w 2026263"/>
                      <a:gd name="connsiteY4" fmla="*/ 182128 h 747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263" h="747334">
                        <a:moveTo>
                          <a:pt x="0" y="182128"/>
                        </a:moveTo>
                        <a:lnTo>
                          <a:pt x="2026264" y="0"/>
                        </a:lnTo>
                        <a:lnTo>
                          <a:pt x="2012771" y="579237"/>
                        </a:lnTo>
                        <a:lnTo>
                          <a:pt x="18163" y="747335"/>
                        </a:lnTo>
                        <a:lnTo>
                          <a:pt x="0" y="182128"/>
                        </a:lnTo>
                        <a:close/>
                      </a:path>
                    </a:pathLst>
                  </a:custGeom>
                  <a:solidFill>
                    <a:srgbClr val="DCC499"/>
                  </a:solidFill>
                  <a:ln w="1995" cap="flat">
                    <a:noFill/>
                    <a:prstDash val="solid"/>
                    <a:miter/>
                  </a:ln>
                </p:spPr>
                <p:txBody>
                  <a:bodyPr rtlCol="0" anchor="ctr"/>
                  <a:lstStyle/>
                  <a:p>
                    <a:endParaRPr lang="zh-CN" altLang="en-US"/>
                  </a:p>
                </p:txBody>
              </p:sp>
              <p:sp>
                <p:nvSpPr>
                  <p:cNvPr id="2419" name="任意多边形 9"/>
                  <p:cNvSpPr/>
                  <p:nvPr/>
                </p:nvSpPr>
                <p:spPr>
                  <a:xfrm>
                    <a:off x="3526365" y="5510351"/>
                    <a:ext cx="4932650" cy="226816"/>
                  </a:xfrm>
                  <a:custGeom>
                    <a:avLst/>
                    <a:gdLst>
                      <a:gd name="connsiteX0" fmla="*/ 2906387 w 4932650"/>
                      <a:gd name="connsiteY0" fmla="*/ 226817 h 226816"/>
                      <a:gd name="connsiteX1" fmla="*/ 4932651 w 4932650"/>
                      <a:gd name="connsiteY1" fmla="*/ 44689 h 226816"/>
                      <a:gd name="connsiteX2" fmla="*/ 2217513 w 4932650"/>
                      <a:gd name="connsiteY2" fmla="*/ 0 h 226816"/>
                      <a:gd name="connsiteX3" fmla="*/ 0 w 4932650"/>
                      <a:gd name="connsiteY3" fmla="*/ 226817 h 226816"/>
                      <a:gd name="connsiteX4" fmla="*/ 2906387 w 4932650"/>
                      <a:gd name="connsiteY4" fmla="*/ 226817 h 22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2650" h="226816">
                        <a:moveTo>
                          <a:pt x="2906387" y="226817"/>
                        </a:moveTo>
                        <a:lnTo>
                          <a:pt x="4932651" y="44689"/>
                        </a:lnTo>
                        <a:lnTo>
                          <a:pt x="2217513" y="0"/>
                        </a:lnTo>
                        <a:lnTo>
                          <a:pt x="0" y="226817"/>
                        </a:lnTo>
                        <a:lnTo>
                          <a:pt x="2906387" y="226817"/>
                        </a:lnTo>
                        <a:close/>
                      </a:path>
                    </a:pathLst>
                  </a:custGeom>
                  <a:solidFill>
                    <a:srgbClr val="DCC499"/>
                  </a:solidFill>
                  <a:ln w="1995" cap="flat">
                    <a:noFill/>
                    <a:prstDash val="solid"/>
                    <a:miter/>
                  </a:ln>
                </p:spPr>
                <p:txBody>
                  <a:bodyPr rtlCol="0" anchor="ctr"/>
                  <a:lstStyle/>
                  <a:p>
                    <a:endParaRPr lang="zh-CN" altLang="en-US"/>
                  </a:p>
                </p:txBody>
              </p:sp>
              <p:sp>
                <p:nvSpPr>
                  <p:cNvPr id="2420" name="任意多边形 10"/>
                  <p:cNvSpPr/>
                  <p:nvPr/>
                </p:nvSpPr>
                <p:spPr>
                  <a:xfrm>
                    <a:off x="3300227" y="5704266"/>
                    <a:ext cx="3157294" cy="637527"/>
                  </a:xfrm>
                  <a:custGeom>
                    <a:avLst/>
                    <a:gdLst>
                      <a:gd name="connsiteX0" fmla="*/ 0 w 3157294"/>
                      <a:gd name="connsiteY0" fmla="*/ 33381 h 637527"/>
                      <a:gd name="connsiteX1" fmla="*/ 10978 w 3157294"/>
                      <a:gd name="connsiteY1" fmla="*/ 637528 h 637527"/>
                      <a:gd name="connsiteX2" fmla="*/ 3157295 w 3157294"/>
                      <a:gd name="connsiteY2" fmla="*/ 637528 h 637527"/>
                      <a:gd name="connsiteX3" fmla="*/ 3156237 w 3157294"/>
                      <a:gd name="connsiteY3" fmla="*/ 268860 h 637527"/>
                      <a:gd name="connsiteX4" fmla="*/ 3150269 w 3157294"/>
                      <a:gd name="connsiteY4" fmla="*/ 24838 h 637527"/>
                      <a:gd name="connsiteX5" fmla="*/ 0 w 3157294"/>
                      <a:gd name="connsiteY5" fmla="*/ 33381 h 63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294" h="637527">
                        <a:moveTo>
                          <a:pt x="0" y="33381"/>
                        </a:moveTo>
                        <a:cubicBezTo>
                          <a:pt x="279" y="73359"/>
                          <a:pt x="11996" y="606830"/>
                          <a:pt x="10978" y="637528"/>
                        </a:cubicBezTo>
                        <a:lnTo>
                          <a:pt x="3157295" y="637528"/>
                        </a:lnTo>
                        <a:cubicBezTo>
                          <a:pt x="3137375" y="583957"/>
                          <a:pt x="3160388" y="367219"/>
                          <a:pt x="3156237" y="268860"/>
                        </a:cubicBezTo>
                        <a:cubicBezTo>
                          <a:pt x="3152105" y="170501"/>
                          <a:pt x="3141008" y="76034"/>
                          <a:pt x="3150269" y="24838"/>
                        </a:cubicBezTo>
                        <a:cubicBezTo>
                          <a:pt x="3016243" y="25098"/>
                          <a:pt x="350864" y="-36516"/>
                          <a:pt x="0" y="33381"/>
                        </a:cubicBezTo>
                        <a:close/>
                      </a:path>
                    </a:pathLst>
                  </a:custGeom>
                  <a:solidFill>
                    <a:srgbClr val="FF2C2C"/>
                  </a:solidFill>
                  <a:ln w="1995" cap="flat">
                    <a:noFill/>
                    <a:prstDash val="solid"/>
                    <a:miter/>
                  </a:ln>
                </p:spPr>
                <p:txBody>
                  <a:bodyPr rtlCol="0" anchor="ctr"/>
                  <a:lstStyle/>
                  <a:p>
                    <a:endParaRPr lang="zh-CN" altLang="en-US"/>
                  </a:p>
                </p:txBody>
              </p:sp>
              <p:sp>
                <p:nvSpPr>
                  <p:cNvPr id="2421" name="任意多边形 11"/>
                  <p:cNvSpPr/>
                  <p:nvPr/>
                </p:nvSpPr>
                <p:spPr>
                  <a:xfrm>
                    <a:off x="3303420" y="5479993"/>
                    <a:ext cx="5245072" cy="253761"/>
                  </a:xfrm>
                  <a:custGeom>
                    <a:avLst/>
                    <a:gdLst>
                      <a:gd name="connsiteX0" fmla="*/ 0 w 5245072"/>
                      <a:gd name="connsiteY0" fmla="*/ 253762 h 253761"/>
                      <a:gd name="connsiteX1" fmla="*/ 3091569 w 5245072"/>
                      <a:gd name="connsiteY1" fmla="*/ 253762 h 253761"/>
                      <a:gd name="connsiteX2" fmla="*/ 5245073 w 5245072"/>
                      <a:gd name="connsiteY2" fmla="*/ 53231 h 253761"/>
                      <a:gd name="connsiteX3" fmla="*/ 2431496 w 5245072"/>
                      <a:gd name="connsiteY3" fmla="*/ 0 h 253761"/>
                      <a:gd name="connsiteX4" fmla="*/ 0 w 5245072"/>
                      <a:gd name="connsiteY4" fmla="*/ 253762 h 25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5072" h="253761">
                        <a:moveTo>
                          <a:pt x="0" y="253762"/>
                        </a:moveTo>
                        <a:lnTo>
                          <a:pt x="3091569" y="253762"/>
                        </a:lnTo>
                        <a:lnTo>
                          <a:pt x="5245073" y="53231"/>
                        </a:lnTo>
                        <a:lnTo>
                          <a:pt x="2431496" y="0"/>
                        </a:lnTo>
                        <a:lnTo>
                          <a:pt x="0" y="253762"/>
                        </a:lnTo>
                        <a:close/>
                      </a:path>
                    </a:pathLst>
                  </a:custGeom>
                  <a:solidFill>
                    <a:srgbClr val="FF6969"/>
                  </a:solidFill>
                  <a:ln w="1995" cap="flat">
                    <a:noFill/>
                    <a:prstDash val="solid"/>
                    <a:miter/>
                  </a:ln>
                </p:spPr>
                <p:txBody>
                  <a:bodyPr rtlCol="0" anchor="ctr"/>
                  <a:lstStyle/>
                  <a:p>
                    <a:endParaRPr lang="zh-CN" altLang="en-US"/>
                  </a:p>
                </p:txBody>
              </p:sp>
              <p:grpSp>
                <p:nvGrpSpPr>
                  <p:cNvPr id="2422" name="组合 2421"/>
                  <p:cNvGrpSpPr/>
                  <p:nvPr/>
                </p:nvGrpSpPr>
                <p:grpSpPr>
                  <a:xfrm>
                    <a:off x="3441818" y="5734633"/>
                    <a:ext cx="2862815" cy="607899"/>
                    <a:chOff x="3441818" y="5734633"/>
                    <a:chExt cx="2862815" cy="607899"/>
                  </a:xfrm>
                  <a:solidFill>
                    <a:srgbClr val="FFFFFF"/>
                  </a:solidFill>
                </p:grpSpPr>
                <p:sp>
                  <p:nvSpPr>
                    <p:cNvPr id="2423" name="任意多边形 13"/>
                    <p:cNvSpPr/>
                    <p:nvPr/>
                  </p:nvSpPr>
                  <p:spPr>
                    <a:xfrm>
                      <a:off x="3441818" y="5734633"/>
                      <a:ext cx="39399" cy="607899"/>
                    </a:xfrm>
                    <a:custGeom>
                      <a:avLst/>
                      <a:gdLst>
                        <a:gd name="connsiteX0" fmla="*/ 0 w 39399"/>
                        <a:gd name="connsiteY0" fmla="*/ 0 h 607899"/>
                        <a:gd name="connsiteX1" fmla="*/ 39400 w 39399"/>
                        <a:gd name="connsiteY1" fmla="*/ 0 h 607899"/>
                        <a:gd name="connsiteX2" fmla="*/ 39400 w 39399"/>
                        <a:gd name="connsiteY2" fmla="*/ 607899 h 607899"/>
                        <a:gd name="connsiteX3" fmla="*/ 0 w 39399"/>
                        <a:gd name="connsiteY3" fmla="*/ 607899 h 607899"/>
                      </a:gdLst>
                      <a:ahLst/>
                      <a:cxnLst>
                        <a:cxn ang="0">
                          <a:pos x="connsiteX0" y="connsiteY0"/>
                        </a:cxn>
                        <a:cxn ang="0">
                          <a:pos x="connsiteX1" y="connsiteY1"/>
                        </a:cxn>
                        <a:cxn ang="0">
                          <a:pos x="connsiteX2" y="connsiteY2"/>
                        </a:cxn>
                        <a:cxn ang="0">
                          <a:pos x="connsiteX3" y="connsiteY3"/>
                        </a:cxn>
                      </a:cxnLst>
                      <a:rect l="l" t="t" r="r" b="b"/>
                      <a:pathLst>
                        <a:path w="39399" h="607899">
                          <a:moveTo>
                            <a:pt x="0" y="0"/>
                          </a:moveTo>
                          <a:lnTo>
                            <a:pt x="39400" y="0"/>
                          </a:lnTo>
                          <a:lnTo>
                            <a:pt x="39400" y="607899"/>
                          </a:lnTo>
                          <a:lnTo>
                            <a:pt x="0" y="607899"/>
                          </a:lnTo>
                          <a:close/>
                        </a:path>
                      </a:pathLst>
                    </a:custGeom>
                    <a:solidFill>
                      <a:srgbClr val="FFFFFF"/>
                    </a:solidFill>
                    <a:ln w="1995" cap="flat">
                      <a:noFill/>
                      <a:prstDash val="solid"/>
                      <a:miter/>
                    </a:ln>
                  </p:spPr>
                  <p:txBody>
                    <a:bodyPr rtlCol="0" anchor="ctr"/>
                    <a:lstStyle/>
                    <a:p>
                      <a:endParaRPr lang="zh-CN" altLang="en-US"/>
                    </a:p>
                  </p:txBody>
                </p:sp>
                <p:sp>
                  <p:nvSpPr>
                    <p:cNvPr id="2424" name="任意多边形 14"/>
                    <p:cNvSpPr/>
                    <p:nvPr/>
                  </p:nvSpPr>
                  <p:spPr>
                    <a:xfrm>
                      <a:off x="3550975" y="5734633"/>
                      <a:ext cx="39399" cy="607899"/>
                    </a:xfrm>
                    <a:custGeom>
                      <a:avLst/>
                      <a:gdLst>
                        <a:gd name="connsiteX0" fmla="*/ 0 w 39399"/>
                        <a:gd name="connsiteY0" fmla="*/ 0 h 607899"/>
                        <a:gd name="connsiteX1" fmla="*/ 39400 w 39399"/>
                        <a:gd name="connsiteY1" fmla="*/ 0 h 607899"/>
                        <a:gd name="connsiteX2" fmla="*/ 39400 w 39399"/>
                        <a:gd name="connsiteY2" fmla="*/ 607899 h 607899"/>
                        <a:gd name="connsiteX3" fmla="*/ 0 w 39399"/>
                        <a:gd name="connsiteY3" fmla="*/ 607899 h 607899"/>
                      </a:gdLst>
                      <a:ahLst/>
                      <a:cxnLst>
                        <a:cxn ang="0">
                          <a:pos x="connsiteX0" y="connsiteY0"/>
                        </a:cxn>
                        <a:cxn ang="0">
                          <a:pos x="connsiteX1" y="connsiteY1"/>
                        </a:cxn>
                        <a:cxn ang="0">
                          <a:pos x="connsiteX2" y="connsiteY2"/>
                        </a:cxn>
                        <a:cxn ang="0">
                          <a:pos x="connsiteX3" y="connsiteY3"/>
                        </a:cxn>
                      </a:cxnLst>
                      <a:rect l="l" t="t" r="r" b="b"/>
                      <a:pathLst>
                        <a:path w="39399" h="607899">
                          <a:moveTo>
                            <a:pt x="0" y="0"/>
                          </a:moveTo>
                          <a:lnTo>
                            <a:pt x="39400" y="0"/>
                          </a:lnTo>
                          <a:lnTo>
                            <a:pt x="39400" y="607899"/>
                          </a:lnTo>
                          <a:lnTo>
                            <a:pt x="0" y="607899"/>
                          </a:lnTo>
                          <a:close/>
                        </a:path>
                      </a:pathLst>
                    </a:custGeom>
                    <a:solidFill>
                      <a:srgbClr val="FFFFFF"/>
                    </a:solidFill>
                    <a:ln w="1995" cap="flat">
                      <a:noFill/>
                      <a:prstDash val="solid"/>
                      <a:miter/>
                    </a:ln>
                  </p:spPr>
                  <p:txBody>
                    <a:bodyPr rtlCol="0" anchor="ctr"/>
                    <a:lstStyle/>
                    <a:p>
                      <a:endParaRPr lang="zh-CN" altLang="en-US"/>
                    </a:p>
                  </p:txBody>
                </p:sp>
                <p:sp>
                  <p:nvSpPr>
                    <p:cNvPr id="2425" name="任意多边形 15"/>
                    <p:cNvSpPr/>
                    <p:nvPr/>
                  </p:nvSpPr>
                  <p:spPr>
                    <a:xfrm>
                      <a:off x="6156097" y="5734633"/>
                      <a:ext cx="39379" cy="607899"/>
                    </a:xfrm>
                    <a:custGeom>
                      <a:avLst/>
                      <a:gdLst>
                        <a:gd name="connsiteX0" fmla="*/ 0 w 39379"/>
                        <a:gd name="connsiteY0" fmla="*/ 0 h 607899"/>
                        <a:gd name="connsiteX1" fmla="*/ 39380 w 39379"/>
                        <a:gd name="connsiteY1" fmla="*/ 0 h 607899"/>
                        <a:gd name="connsiteX2" fmla="*/ 39380 w 39379"/>
                        <a:gd name="connsiteY2" fmla="*/ 607899 h 607899"/>
                        <a:gd name="connsiteX3" fmla="*/ 0 w 39379"/>
                        <a:gd name="connsiteY3" fmla="*/ 607899 h 607899"/>
                      </a:gdLst>
                      <a:ahLst/>
                      <a:cxnLst>
                        <a:cxn ang="0">
                          <a:pos x="connsiteX0" y="connsiteY0"/>
                        </a:cxn>
                        <a:cxn ang="0">
                          <a:pos x="connsiteX1" y="connsiteY1"/>
                        </a:cxn>
                        <a:cxn ang="0">
                          <a:pos x="connsiteX2" y="connsiteY2"/>
                        </a:cxn>
                        <a:cxn ang="0">
                          <a:pos x="connsiteX3" y="connsiteY3"/>
                        </a:cxn>
                      </a:cxnLst>
                      <a:rect l="l" t="t" r="r" b="b"/>
                      <a:pathLst>
                        <a:path w="39379" h="607899">
                          <a:moveTo>
                            <a:pt x="0" y="0"/>
                          </a:moveTo>
                          <a:lnTo>
                            <a:pt x="39380" y="0"/>
                          </a:lnTo>
                          <a:lnTo>
                            <a:pt x="39380" y="607899"/>
                          </a:lnTo>
                          <a:lnTo>
                            <a:pt x="0" y="607899"/>
                          </a:lnTo>
                          <a:close/>
                        </a:path>
                      </a:pathLst>
                    </a:custGeom>
                    <a:solidFill>
                      <a:srgbClr val="FFFFFF"/>
                    </a:solidFill>
                    <a:ln w="1995" cap="flat">
                      <a:noFill/>
                      <a:prstDash val="solid"/>
                      <a:miter/>
                    </a:ln>
                  </p:spPr>
                  <p:txBody>
                    <a:bodyPr rtlCol="0" anchor="ctr"/>
                    <a:lstStyle/>
                    <a:p>
                      <a:endParaRPr lang="zh-CN" altLang="en-US"/>
                    </a:p>
                  </p:txBody>
                </p:sp>
                <p:sp>
                  <p:nvSpPr>
                    <p:cNvPr id="2426" name="任意多边形 16"/>
                    <p:cNvSpPr/>
                    <p:nvPr/>
                  </p:nvSpPr>
                  <p:spPr>
                    <a:xfrm>
                      <a:off x="6265254" y="5734633"/>
                      <a:ext cx="39379" cy="607899"/>
                    </a:xfrm>
                    <a:custGeom>
                      <a:avLst/>
                      <a:gdLst>
                        <a:gd name="connsiteX0" fmla="*/ 0 w 39379"/>
                        <a:gd name="connsiteY0" fmla="*/ 0 h 607899"/>
                        <a:gd name="connsiteX1" fmla="*/ 39380 w 39379"/>
                        <a:gd name="connsiteY1" fmla="*/ 0 h 607899"/>
                        <a:gd name="connsiteX2" fmla="*/ 39380 w 39379"/>
                        <a:gd name="connsiteY2" fmla="*/ 607899 h 607899"/>
                        <a:gd name="connsiteX3" fmla="*/ 0 w 39379"/>
                        <a:gd name="connsiteY3" fmla="*/ 607899 h 607899"/>
                      </a:gdLst>
                      <a:ahLst/>
                      <a:cxnLst>
                        <a:cxn ang="0">
                          <a:pos x="connsiteX0" y="connsiteY0"/>
                        </a:cxn>
                        <a:cxn ang="0">
                          <a:pos x="connsiteX1" y="connsiteY1"/>
                        </a:cxn>
                        <a:cxn ang="0">
                          <a:pos x="connsiteX2" y="connsiteY2"/>
                        </a:cxn>
                        <a:cxn ang="0">
                          <a:pos x="connsiteX3" y="connsiteY3"/>
                        </a:cxn>
                      </a:cxnLst>
                      <a:rect l="l" t="t" r="r" b="b"/>
                      <a:pathLst>
                        <a:path w="39379" h="607899">
                          <a:moveTo>
                            <a:pt x="0" y="0"/>
                          </a:moveTo>
                          <a:lnTo>
                            <a:pt x="39380" y="0"/>
                          </a:lnTo>
                          <a:lnTo>
                            <a:pt x="39380" y="607899"/>
                          </a:lnTo>
                          <a:lnTo>
                            <a:pt x="0" y="607899"/>
                          </a:lnTo>
                          <a:close/>
                        </a:path>
                      </a:pathLst>
                    </a:custGeom>
                    <a:solidFill>
                      <a:srgbClr val="FFFFFF"/>
                    </a:solidFill>
                    <a:ln w="1995" cap="flat">
                      <a:noFill/>
                      <a:prstDash val="solid"/>
                      <a:miter/>
                    </a:ln>
                  </p:spPr>
                  <p:txBody>
                    <a:bodyPr rtlCol="0" anchor="ctr"/>
                    <a:lstStyle/>
                    <a:p>
                      <a:endParaRPr lang="zh-CN" altLang="en-US"/>
                    </a:p>
                  </p:txBody>
                </p:sp>
                <p:sp>
                  <p:nvSpPr>
                    <p:cNvPr id="2427" name="任意多边形 17"/>
                    <p:cNvSpPr/>
                    <p:nvPr/>
                  </p:nvSpPr>
                  <p:spPr>
                    <a:xfrm>
                      <a:off x="3888147" y="5857622"/>
                      <a:ext cx="1874832" cy="357170"/>
                    </a:xfrm>
                    <a:custGeom>
                      <a:avLst/>
                      <a:gdLst>
                        <a:gd name="connsiteX0" fmla="*/ 1874833 w 1874832"/>
                        <a:gd name="connsiteY0" fmla="*/ 357171 h 357170"/>
                        <a:gd name="connsiteX1" fmla="*/ 0 w 1874832"/>
                        <a:gd name="connsiteY1" fmla="*/ 357171 h 357170"/>
                        <a:gd name="connsiteX2" fmla="*/ 0 w 1874832"/>
                        <a:gd name="connsiteY2" fmla="*/ 0 h 357170"/>
                        <a:gd name="connsiteX3" fmla="*/ 1874833 w 1874832"/>
                        <a:gd name="connsiteY3" fmla="*/ 0 h 357170"/>
                        <a:gd name="connsiteX4" fmla="*/ 1874833 w 1874832"/>
                        <a:gd name="connsiteY4" fmla="*/ 357171 h 357170"/>
                        <a:gd name="connsiteX5" fmla="*/ 32933 w 1874832"/>
                        <a:gd name="connsiteY5" fmla="*/ 318430 h 357170"/>
                        <a:gd name="connsiteX6" fmla="*/ 1841920 w 1874832"/>
                        <a:gd name="connsiteY6" fmla="*/ 318430 h 357170"/>
                        <a:gd name="connsiteX7" fmla="*/ 1841920 w 1874832"/>
                        <a:gd name="connsiteY7" fmla="*/ 38721 h 357170"/>
                        <a:gd name="connsiteX8" fmla="*/ 32933 w 1874832"/>
                        <a:gd name="connsiteY8" fmla="*/ 38721 h 357170"/>
                        <a:gd name="connsiteX9" fmla="*/ 32933 w 1874832"/>
                        <a:gd name="connsiteY9" fmla="*/ 318430 h 35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4832" h="357170">
                          <a:moveTo>
                            <a:pt x="1874833" y="357171"/>
                          </a:moveTo>
                          <a:lnTo>
                            <a:pt x="0" y="357171"/>
                          </a:lnTo>
                          <a:lnTo>
                            <a:pt x="0" y="0"/>
                          </a:lnTo>
                          <a:lnTo>
                            <a:pt x="1874833" y="0"/>
                          </a:lnTo>
                          <a:lnTo>
                            <a:pt x="1874833" y="357171"/>
                          </a:lnTo>
                          <a:close/>
                          <a:moveTo>
                            <a:pt x="32933" y="318430"/>
                          </a:moveTo>
                          <a:lnTo>
                            <a:pt x="1841920" y="318430"/>
                          </a:lnTo>
                          <a:lnTo>
                            <a:pt x="1841920" y="38721"/>
                          </a:lnTo>
                          <a:lnTo>
                            <a:pt x="32933" y="38721"/>
                          </a:lnTo>
                          <a:lnTo>
                            <a:pt x="32933" y="318430"/>
                          </a:lnTo>
                          <a:close/>
                        </a:path>
                      </a:pathLst>
                    </a:custGeom>
                    <a:solidFill>
                      <a:srgbClr val="FFFFFF"/>
                    </a:solidFill>
                    <a:ln w="1995" cap="flat">
                      <a:noFill/>
                      <a:prstDash val="solid"/>
                      <a:miter/>
                    </a:ln>
                  </p:spPr>
                  <p:txBody>
                    <a:bodyPr rtlCol="0" anchor="ctr"/>
                    <a:lstStyle/>
                    <a:p>
                      <a:endParaRPr lang="zh-CN" altLang="en-US"/>
                    </a:p>
                  </p:txBody>
                </p:sp>
              </p:grpSp>
            </p:grpSp>
            <p:grpSp>
              <p:nvGrpSpPr>
                <p:cNvPr id="2029" name="组合 2028"/>
                <p:cNvGrpSpPr/>
                <p:nvPr/>
              </p:nvGrpSpPr>
              <p:grpSpPr>
                <a:xfrm>
                  <a:off x="2539520" y="4962070"/>
                  <a:ext cx="5685899" cy="793499"/>
                  <a:chOff x="2539520" y="4962070"/>
                  <a:chExt cx="5685899" cy="793499"/>
                </a:xfrm>
              </p:grpSpPr>
              <p:sp>
                <p:nvSpPr>
                  <p:cNvPr id="2410" name="任意多边形 19"/>
                  <p:cNvSpPr/>
                  <p:nvPr/>
                </p:nvSpPr>
                <p:spPr>
                  <a:xfrm>
                    <a:off x="2603110" y="5686850"/>
                    <a:ext cx="1907006" cy="68260"/>
                  </a:xfrm>
                  <a:custGeom>
                    <a:avLst/>
                    <a:gdLst>
                      <a:gd name="connsiteX0" fmla="*/ 0 w 1907006"/>
                      <a:gd name="connsiteY0" fmla="*/ 43292 h 68260"/>
                      <a:gd name="connsiteX1" fmla="*/ 1787371 w 1907006"/>
                      <a:gd name="connsiteY1" fmla="*/ 68261 h 68260"/>
                      <a:gd name="connsiteX2" fmla="*/ 1907007 w 1907006"/>
                      <a:gd name="connsiteY2" fmla="*/ 0 h 68260"/>
                      <a:gd name="connsiteX3" fmla="*/ 133188 w 1907006"/>
                      <a:gd name="connsiteY3" fmla="*/ 0 h 68260"/>
                      <a:gd name="connsiteX4" fmla="*/ 0 w 1907006"/>
                      <a:gd name="connsiteY4" fmla="*/ 43292 h 68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006" h="68260">
                        <a:moveTo>
                          <a:pt x="0" y="43292"/>
                        </a:moveTo>
                        <a:lnTo>
                          <a:pt x="1787371" y="68261"/>
                        </a:lnTo>
                        <a:lnTo>
                          <a:pt x="1907007" y="0"/>
                        </a:lnTo>
                        <a:lnTo>
                          <a:pt x="133188" y="0"/>
                        </a:lnTo>
                        <a:lnTo>
                          <a:pt x="0" y="43292"/>
                        </a:lnTo>
                        <a:close/>
                      </a:path>
                    </a:pathLst>
                  </a:custGeom>
                  <a:solidFill>
                    <a:srgbClr val="8B2D9B"/>
                  </a:solidFill>
                  <a:ln w="1995" cap="flat">
                    <a:noFill/>
                    <a:prstDash val="solid"/>
                    <a:miter/>
                  </a:ln>
                </p:spPr>
                <p:txBody>
                  <a:bodyPr rtlCol="0" anchor="ctr"/>
                  <a:lstStyle/>
                  <a:p>
                    <a:endParaRPr lang="zh-CN" altLang="en-US"/>
                  </a:p>
                </p:txBody>
              </p:sp>
              <p:sp>
                <p:nvSpPr>
                  <p:cNvPr id="2411" name="任意多边形 20"/>
                  <p:cNvSpPr/>
                  <p:nvPr/>
                </p:nvSpPr>
                <p:spPr>
                  <a:xfrm>
                    <a:off x="2617800" y="5284491"/>
                    <a:ext cx="1767771" cy="444193"/>
                  </a:xfrm>
                  <a:custGeom>
                    <a:avLst/>
                    <a:gdLst>
                      <a:gd name="connsiteX0" fmla="*/ 1759628 w 1767771"/>
                      <a:gd name="connsiteY0" fmla="*/ 34330 h 444193"/>
                      <a:gd name="connsiteX1" fmla="*/ 0 w 1767771"/>
                      <a:gd name="connsiteY1" fmla="*/ 0 h 444193"/>
                      <a:gd name="connsiteX2" fmla="*/ 36226 w 1767771"/>
                      <a:gd name="connsiteY2" fmla="*/ 420462 h 444193"/>
                      <a:gd name="connsiteX3" fmla="*/ 1767771 w 1767771"/>
                      <a:gd name="connsiteY3" fmla="*/ 444193 h 444193"/>
                      <a:gd name="connsiteX4" fmla="*/ 1759628 w 1767771"/>
                      <a:gd name="connsiteY4" fmla="*/ 34330 h 444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7771" h="444193">
                        <a:moveTo>
                          <a:pt x="1759628" y="34330"/>
                        </a:moveTo>
                        <a:lnTo>
                          <a:pt x="0" y="0"/>
                        </a:lnTo>
                        <a:lnTo>
                          <a:pt x="36226" y="420462"/>
                        </a:lnTo>
                        <a:lnTo>
                          <a:pt x="1767771" y="444193"/>
                        </a:lnTo>
                        <a:lnTo>
                          <a:pt x="1759628" y="34330"/>
                        </a:lnTo>
                        <a:close/>
                      </a:path>
                    </a:pathLst>
                  </a:custGeom>
                  <a:solidFill>
                    <a:srgbClr val="DCC499"/>
                  </a:solidFill>
                  <a:ln w="1995" cap="flat">
                    <a:noFill/>
                    <a:prstDash val="solid"/>
                    <a:miter/>
                  </a:ln>
                </p:spPr>
                <p:txBody>
                  <a:bodyPr rtlCol="0" anchor="ctr"/>
                  <a:lstStyle/>
                  <a:p>
                    <a:endParaRPr lang="zh-CN" altLang="en-US"/>
                  </a:p>
                </p:txBody>
              </p:sp>
              <p:sp>
                <p:nvSpPr>
                  <p:cNvPr id="2412" name="任意多边形 21"/>
                  <p:cNvSpPr/>
                  <p:nvPr/>
                </p:nvSpPr>
                <p:spPr>
                  <a:xfrm>
                    <a:off x="2617800" y="5117932"/>
                    <a:ext cx="4272078" cy="200890"/>
                  </a:xfrm>
                  <a:custGeom>
                    <a:avLst/>
                    <a:gdLst>
                      <a:gd name="connsiteX0" fmla="*/ 1759628 w 4272078"/>
                      <a:gd name="connsiteY0" fmla="*/ 200890 h 200890"/>
                      <a:gd name="connsiteX1" fmla="*/ 0 w 4272078"/>
                      <a:gd name="connsiteY1" fmla="*/ 166560 h 200890"/>
                      <a:gd name="connsiteX2" fmla="*/ 2345452 w 4272078"/>
                      <a:gd name="connsiteY2" fmla="*/ 0 h 200890"/>
                      <a:gd name="connsiteX3" fmla="*/ 4272079 w 4272078"/>
                      <a:gd name="connsiteY3" fmla="*/ 53471 h 200890"/>
                      <a:gd name="connsiteX4" fmla="*/ 1759628 w 4272078"/>
                      <a:gd name="connsiteY4" fmla="*/ 200890 h 200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2078" h="200890">
                        <a:moveTo>
                          <a:pt x="1759628" y="200890"/>
                        </a:moveTo>
                        <a:lnTo>
                          <a:pt x="0" y="166560"/>
                        </a:lnTo>
                        <a:lnTo>
                          <a:pt x="2345452" y="0"/>
                        </a:lnTo>
                        <a:lnTo>
                          <a:pt x="4272079" y="53471"/>
                        </a:lnTo>
                        <a:lnTo>
                          <a:pt x="1759628" y="200890"/>
                        </a:lnTo>
                        <a:close/>
                      </a:path>
                    </a:pathLst>
                  </a:custGeom>
                  <a:solidFill>
                    <a:srgbClr val="DCC499"/>
                  </a:solidFill>
                  <a:ln w="1995" cap="flat">
                    <a:noFill/>
                    <a:prstDash val="solid"/>
                    <a:miter/>
                  </a:ln>
                </p:spPr>
                <p:txBody>
                  <a:bodyPr rtlCol="0" anchor="ctr"/>
                  <a:lstStyle/>
                  <a:p>
                    <a:endParaRPr lang="zh-CN" altLang="en-US"/>
                  </a:p>
                </p:txBody>
              </p:sp>
              <p:sp>
                <p:nvSpPr>
                  <p:cNvPr id="2413" name="任意多边形 22"/>
                  <p:cNvSpPr/>
                  <p:nvPr/>
                </p:nvSpPr>
                <p:spPr>
                  <a:xfrm>
                    <a:off x="4361660" y="5114459"/>
                    <a:ext cx="3863759" cy="641111"/>
                  </a:xfrm>
                  <a:custGeom>
                    <a:avLst/>
                    <a:gdLst>
                      <a:gd name="connsiteX0" fmla="*/ 3858463 w 3863759"/>
                      <a:gd name="connsiteY0" fmla="*/ 3453 h 641111"/>
                      <a:gd name="connsiteX1" fmla="*/ 3848304 w 3863759"/>
                      <a:gd name="connsiteY1" fmla="*/ 242545 h 641111"/>
                      <a:gd name="connsiteX2" fmla="*/ 3846747 w 3863759"/>
                      <a:gd name="connsiteY2" fmla="*/ 446908 h 641111"/>
                      <a:gd name="connsiteX3" fmla="*/ 19779 w 3863759"/>
                      <a:gd name="connsiteY3" fmla="*/ 641111 h 641111"/>
                      <a:gd name="connsiteX4" fmla="*/ 5169 w 3863759"/>
                      <a:gd name="connsiteY4" fmla="*/ 375094 h 641111"/>
                      <a:gd name="connsiteX5" fmla="*/ 0 w 3863759"/>
                      <a:gd name="connsiteY5" fmla="*/ 197397 h 641111"/>
                      <a:gd name="connsiteX6" fmla="*/ 3858463 w 3863759"/>
                      <a:gd name="connsiteY6" fmla="*/ 3453 h 64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3759" h="641111">
                        <a:moveTo>
                          <a:pt x="3858463" y="3453"/>
                        </a:moveTo>
                        <a:cubicBezTo>
                          <a:pt x="3874271" y="40637"/>
                          <a:pt x="3849801" y="149775"/>
                          <a:pt x="3848304" y="242545"/>
                        </a:cubicBezTo>
                        <a:cubicBezTo>
                          <a:pt x="3846408" y="359866"/>
                          <a:pt x="3868303" y="428326"/>
                          <a:pt x="3846747" y="446908"/>
                        </a:cubicBezTo>
                        <a:lnTo>
                          <a:pt x="19779" y="641111"/>
                        </a:lnTo>
                        <a:cubicBezTo>
                          <a:pt x="34729" y="601173"/>
                          <a:pt x="5768" y="446808"/>
                          <a:pt x="5169" y="375094"/>
                        </a:cubicBezTo>
                        <a:cubicBezTo>
                          <a:pt x="4571" y="303381"/>
                          <a:pt x="10159" y="234162"/>
                          <a:pt x="0" y="197397"/>
                        </a:cubicBezTo>
                        <a:cubicBezTo>
                          <a:pt x="115863" y="190970"/>
                          <a:pt x="3552149" y="-30039"/>
                          <a:pt x="3858463" y="3453"/>
                        </a:cubicBezTo>
                        <a:close/>
                      </a:path>
                    </a:pathLst>
                  </a:custGeom>
                  <a:solidFill>
                    <a:srgbClr val="8B2D9B"/>
                  </a:solidFill>
                  <a:ln w="1995" cap="flat">
                    <a:noFill/>
                    <a:prstDash val="solid"/>
                    <a:miter/>
                  </a:ln>
                </p:spPr>
                <p:txBody>
                  <a:bodyPr rtlCol="0" anchor="ctr"/>
                  <a:lstStyle/>
                  <a:p>
                    <a:endParaRPr lang="zh-CN" altLang="en-US"/>
                  </a:p>
                </p:txBody>
              </p:sp>
              <p:sp>
                <p:nvSpPr>
                  <p:cNvPr id="2414" name="任意多边形 23"/>
                  <p:cNvSpPr/>
                  <p:nvPr/>
                </p:nvSpPr>
                <p:spPr>
                  <a:xfrm>
                    <a:off x="2539520" y="4962070"/>
                    <a:ext cx="5677829" cy="347650"/>
                  </a:xfrm>
                  <a:custGeom>
                    <a:avLst/>
                    <a:gdLst>
                      <a:gd name="connsiteX0" fmla="*/ 5677830 w 5677829"/>
                      <a:gd name="connsiteY0" fmla="*/ 155981 h 347650"/>
                      <a:gd name="connsiteX1" fmla="*/ 1870142 w 5677829"/>
                      <a:gd name="connsiteY1" fmla="*/ 347650 h 347650"/>
                      <a:gd name="connsiteX2" fmla="*/ 0 w 5677829"/>
                      <a:gd name="connsiteY2" fmla="*/ 310985 h 347650"/>
                      <a:gd name="connsiteX3" fmla="*/ 2501573 w 5677829"/>
                      <a:gd name="connsiteY3" fmla="*/ 0 h 347650"/>
                      <a:gd name="connsiteX4" fmla="*/ 5677830 w 5677829"/>
                      <a:gd name="connsiteY4" fmla="*/ 155981 h 3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7829" h="347650">
                        <a:moveTo>
                          <a:pt x="5677830" y="155981"/>
                        </a:moveTo>
                        <a:lnTo>
                          <a:pt x="1870142" y="347650"/>
                        </a:lnTo>
                        <a:lnTo>
                          <a:pt x="0" y="310985"/>
                        </a:lnTo>
                        <a:lnTo>
                          <a:pt x="2501573" y="0"/>
                        </a:lnTo>
                        <a:lnTo>
                          <a:pt x="5677830" y="155981"/>
                        </a:lnTo>
                        <a:close/>
                      </a:path>
                    </a:pathLst>
                  </a:custGeom>
                  <a:solidFill>
                    <a:srgbClr val="A841B7"/>
                  </a:solidFill>
                  <a:ln w="1995" cap="flat">
                    <a:noFill/>
                    <a:prstDash val="solid"/>
                    <a:miter/>
                  </a:ln>
                </p:spPr>
                <p:txBody>
                  <a:bodyPr rtlCol="0" anchor="ctr"/>
                  <a:lstStyle/>
                  <a:p>
                    <a:endParaRPr lang="zh-CN" altLang="en-US"/>
                  </a:p>
                </p:txBody>
              </p:sp>
              <p:sp>
                <p:nvSpPr>
                  <p:cNvPr id="2415" name="任意多边形 24"/>
                  <p:cNvSpPr/>
                  <p:nvPr/>
                </p:nvSpPr>
                <p:spPr>
                  <a:xfrm>
                    <a:off x="4540794" y="5415843"/>
                    <a:ext cx="215879" cy="213603"/>
                  </a:xfrm>
                  <a:custGeom>
                    <a:avLst/>
                    <a:gdLst>
                      <a:gd name="connsiteX0" fmla="*/ 215879 w 215879"/>
                      <a:gd name="connsiteY0" fmla="*/ 106802 h 213603"/>
                      <a:gd name="connsiteX1" fmla="*/ 107940 w 215879"/>
                      <a:gd name="connsiteY1" fmla="*/ 213604 h 213603"/>
                      <a:gd name="connsiteX2" fmla="*/ 0 w 215879"/>
                      <a:gd name="connsiteY2" fmla="*/ 106802 h 213603"/>
                      <a:gd name="connsiteX3" fmla="*/ 107940 w 215879"/>
                      <a:gd name="connsiteY3" fmla="*/ 0 h 213603"/>
                      <a:gd name="connsiteX4" fmla="*/ 215879 w 215879"/>
                      <a:gd name="connsiteY4" fmla="*/ 106802 h 213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79" h="213603">
                        <a:moveTo>
                          <a:pt x="215879" y="106802"/>
                        </a:moveTo>
                        <a:cubicBezTo>
                          <a:pt x="215879" y="165802"/>
                          <a:pt x="167558" y="213604"/>
                          <a:pt x="107940" y="213604"/>
                        </a:cubicBezTo>
                        <a:cubicBezTo>
                          <a:pt x="48321" y="213604"/>
                          <a:pt x="0" y="165782"/>
                          <a:pt x="0" y="106802"/>
                        </a:cubicBezTo>
                        <a:cubicBezTo>
                          <a:pt x="0" y="47802"/>
                          <a:pt x="48321" y="0"/>
                          <a:pt x="107940" y="0"/>
                        </a:cubicBezTo>
                        <a:cubicBezTo>
                          <a:pt x="167558" y="0"/>
                          <a:pt x="215879" y="47802"/>
                          <a:pt x="215879" y="106802"/>
                        </a:cubicBezTo>
                        <a:close/>
                      </a:path>
                    </a:pathLst>
                  </a:custGeom>
                  <a:solidFill>
                    <a:srgbClr val="000000">
                      <a:alpha val="50000"/>
                    </a:srgbClr>
                  </a:solidFill>
                  <a:ln w="1995" cap="flat">
                    <a:noFill/>
                    <a:prstDash val="solid"/>
                    <a:miter/>
                  </a:ln>
                </p:spPr>
                <p:txBody>
                  <a:bodyPr rtlCol="0" anchor="ctr"/>
                  <a:lstStyle/>
                  <a:p>
                    <a:endParaRPr lang="zh-CN" altLang="en-US"/>
                  </a:p>
                </p:txBody>
              </p:sp>
              <p:sp>
                <p:nvSpPr>
                  <p:cNvPr id="2416" name="任意多边形 25"/>
                  <p:cNvSpPr/>
                  <p:nvPr/>
                </p:nvSpPr>
                <p:spPr>
                  <a:xfrm>
                    <a:off x="7812435" y="5254672"/>
                    <a:ext cx="215879" cy="213623"/>
                  </a:xfrm>
                  <a:custGeom>
                    <a:avLst/>
                    <a:gdLst>
                      <a:gd name="connsiteX0" fmla="*/ 215879 w 215879"/>
                      <a:gd name="connsiteY0" fmla="*/ 106802 h 213623"/>
                      <a:gd name="connsiteX1" fmla="*/ 107940 w 215879"/>
                      <a:gd name="connsiteY1" fmla="*/ 213624 h 213623"/>
                      <a:gd name="connsiteX2" fmla="*/ 0 w 215879"/>
                      <a:gd name="connsiteY2" fmla="*/ 106802 h 213623"/>
                      <a:gd name="connsiteX3" fmla="*/ 107940 w 215879"/>
                      <a:gd name="connsiteY3" fmla="*/ 0 h 213623"/>
                      <a:gd name="connsiteX4" fmla="*/ 215879 w 215879"/>
                      <a:gd name="connsiteY4" fmla="*/ 106802 h 21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79" h="213623">
                        <a:moveTo>
                          <a:pt x="215879" y="106802"/>
                        </a:moveTo>
                        <a:cubicBezTo>
                          <a:pt x="215879" y="165802"/>
                          <a:pt x="167558" y="213624"/>
                          <a:pt x="107940" y="213624"/>
                        </a:cubicBezTo>
                        <a:cubicBezTo>
                          <a:pt x="48321" y="213624"/>
                          <a:pt x="0" y="165802"/>
                          <a:pt x="0" y="106802"/>
                        </a:cubicBezTo>
                        <a:cubicBezTo>
                          <a:pt x="0" y="47822"/>
                          <a:pt x="48321" y="0"/>
                          <a:pt x="107940" y="0"/>
                        </a:cubicBezTo>
                        <a:cubicBezTo>
                          <a:pt x="167538" y="0"/>
                          <a:pt x="215879" y="47822"/>
                          <a:pt x="215879" y="106802"/>
                        </a:cubicBezTo>
                        <a:close/>
                      </a:path>
                    </a:pathLst>
                  </a:custGeom>
                  <a:solidFill>
                    <a:srgbClr val="000000">
                      <a:alpha val="50000"/>
                    </a:srgbClr>
                  </a:solidFill>
                  <a:ln w="1995" cap="flat">
                    <a:noFill/>
                    <a:prstDash val="solid"/>
                    <a:miter/>
                  </a:ln>
                </p:spPr>
                <p:txBody>
                  <a:bodyPr rtlCol="0" anchor="ctr"/>
                  <a:lstStyle/>
                  <a:p>
                    <a:endParaRPr lang="zh-CN" altLang="en-US"/>
                  </a:p>
                </p:txBody>
              </p:sp>
            </p:grpSp>
            <p:grpSp>
              <p:nvGrpSpPr>
                <p:cNvPr id="2030" name="组合 2029"/>
                <p:cNvGrpSpPr/>
                <p:nvPr/>
              </p:nvGrpSpPr>
              <p:grpSpPr>
                <a:xfrm>
                  <a:off x="3489003" y="4448279"/>
                  <a:ext cx="4856164" cy="769848"/>
                  <a:chOff x="3489003" y="4448279"/>
                  <a:chExt cx="4856164" cy="769848"/>
                </a:xfrm>
              </p:grpSpPr>
              <p:sp>
                <p:nvSpPr>
                  <p:cNvPr id="2399" name="任意多边形 27"/>
                  <p:cNvSpPr/>
                  <p:nvPr/>
                </p:nvSpPr>
                <p:spPr>
                  <a:xfrm>
                    <a:off x="5723121" y="5062166"/>
                    <a:ext cx="2583426" cy="155502"/>
                  </a:xfrm>
                  <a:custGeom>
                    <a:avLst/>
                    <a:gdLst>
                      <a:gd name="connsiteX0" fmla="*/ 2583426 w 2583426"/>
                      <a:gd name="connsiteY0" fmla="*/ 46046 h 155502"/>
                      <a:gd name="connsiteX1" fmla="*/ 132290 w 2583426"/>
                      <a:gd name="connsiteY1" fmla="*/ 155502 h 155502"/>
                      <a:gd name="connsiteX2" fmla="*/ 0 w 2583426"/>
                      <a:gd name="connsiteY2" fmla="*/ 81993 h 155502"/>
                      <a:gd name="connsiteX3" fmla="*/ 2438023 w 2583426"/>
                      <a:gd name="connsiteY3" fmla="*/ 0 h 155502"/>
                      <a:gd name="connsiteX4" fmla="*/ 2583426 w 2583426"/>
                      <a:gd name="connsiteY4" fmla="*/ 46046 h 155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426" h="155502">
                        <a:moveTo>
                          <a:pt x="2583426" y="46046"/>
                        </a:moveTo>
                        <a:lnTo>
                          <a:pt x="132290" y="155502"/>
                        </a:lnTo>
                        <a:lnTo>
                          <a:pt x="0" y="81993"/>
                        </a:lnTo>
                        <a:lnTo>
                          <a:pt x="2438023" y="0"/>
                        </a:lnTo>
                        <a:lnTo>
                          <a:pt x="2583426" y="46046"/>
                        </a:lnTo>
                        <a:close/>
                      </a:path>
                    </a:pathLst>
                  </a:custGeom>
                  <a:solidFill>
                    <a:srgbClr val="F4B516"/>
                  </a:solidFill>
                  <a:ln w="1995" cap="flat">
                    <a:noFill/>
                    <a:prstDash val="solid"/>
                    <a:miter/>
                  </a:ln>
                </p:spPr>
                <p:txBody>
                  <a:bodyPr rtlCol="0" anchor="ctr"/>
                  <a:lstStyle/>
                  <a:p>
                    <a:endParaRPr lang="zh-CN" altLang="en-US"/>
                  </a:p>
                </p:txBody>
              </p:sp>
              <p:sp>
                <p:nvSpPr>
                  <p:cNvPr id="2400" name="任意多边形 28"/>
                  <p:cNvSpPr/>
                  <p:nvPr/>
                </p:nvSpPr>
                <p:spPr>
                  <a:xfrm>
                    <a:off x="5841299" y="4562765"/>
                    <a:ext cx="2420838" cy="622129"/>
                  </a:xfrm>
                  <a:custGeom>
                    <a:avLst/>
                    <a:gdLst>
                      <a:gd name="connsiteX0" fmla="*/ 0 w 2420838"/>
                      <a:gd name="connsiteY0" fmla="*/ 114267 h 622129"/>
                      <a:gd name="connsiteX1" fmla="*/ 2420838 w 2420838"/>
                      <a:gd name="connsiteY1" fmla="*/ 0 h 622129"/>
                      <a:gd name="connsiteX2" fmla="*/ 2409142 w 2420838"/>
                      <a:gd name="connsiteY2" fmla="*/ 518003 h 622129"/>
                      <a:gd name="connsiteX3" fmla="*/ 17664 w 2420838"/>
                      <a:gd name="connsiteY3" fmla="*/ 622130 h 622129"/>
                      <a:gd name="connsiteX4" fmla="*/ 0 w 2420838"/>
                      <a:gd name="connsiteY4" fmla="*/ 114267 h 62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0838" h="622129">
                        <a:moveTo>
                          <a:pt x="0" y="114267"/>
                        </a:moveTo>
                        <a:lnTo>
                          <a:pt x="2420838" y="0"/>
                        </a:lnTo>
                        <a:lnTo>
                          <a:pt x="2409142" y="518003"/>
                        </a:lnTo>
                        <a:lnTo>
                          <a:pt x="17664" y="622130"/>
                        </a:lnTo>
                        <a:lnTo>
                          <a:pt x="0" y="114267"/>
                        </a:lnTo>
                        <a:close/>
                      </a:path>
                    </a:pathLst>
                  </a:custGeom>
                  <a:solidFill>
                    <a:srgbClr val="DCC499"/>
                  </a:solidFill>
                  <a:ln w="1995" cap="flat">
                    <a:noFill/>
                    <a:prstDash val="solid"/>
                    <a:miter/>
                  </a:ln>
                </p:spPr>
                <p:txBody>
                  <a:bodyPr rtlCol="0" anchor="ctr"/>
                  <a:lstStyle/>
                  <a:p>
                    <a:endParaRPr lang="zh-CN" altLang="en-US"/>
                  </a:p>
                </p:txBody>
              </p:sp>
              <p:sp>
                <p:nvSpPr>
                  <p:cNvPr id="2401" name="任意多边形 29"/>
                  <p:cNvSpPr/>
                  <p:nvPr/>
                </p:nvSpPr>
                <p:spPr>
                  <a:xfrm>
                    <a:off x="3683564" y="4475403"/>
                    <a:ext cx="4578573" cy="201628"/>
                  </a:xfrm>
                  <a:custGeom>
                    <a:avLst/>
                    <a:gdLst>
                      <a:gd name="connsiteX0" fmla="*/ 2157735 w 4578573"/>
                      <a:gd name="connsiteY0" fmla="*/ 201628 h 201628"/>
                      <a:gd name="connsiteX1" fmla="*/ 4578574 w 4578573"/>
                      <a:gd name="connsiteY1" fmla="*/ 87362 h 201628"/>
                      <a:gd name="connsiteX2" fmla="*/ 2058139 w 4578573"/>
                      <a:gd name="connsiteY2" fmla="*/ 0 h 201628"/>
                      <a:gd name="connsiteX3" fmla="*/ 0 w 4578573"/>
                      <a:gd name="connsiteY3" fmla="*/ 201628 h 201628"/>
                      <a:gd name="connsiteX4" fmla="*/ 2157735 w 4578573"/>
                      <a:gd name="connsiteY4" fmla="*/ 201628 h 201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8573" h="201628">
                        <a:moveTo>
                          <a:pt x="2157735" y="201628"/>
                        </a:moveTo>
                        <a:lnTo>
                          <a:pt x="4578574" y="87362"/>
                        </a:lnTo>
                        <a:lnTo>
                          <a:pt x="2058139" y="0"/>
                        </a:lnTo>
                        <a:lnTo>
                          <a:pt x="0" y="201628"/>
                        </a:lnTo>
                        <a:lnTo>
                          <a:pt x="2157735" y="201628"/>
                        </a:lnTo>
                        <a:close/>
                      </a:path>
                    </a:pathLst>
                  </a:custGeom>
                  <a:solidFill>
                    <a:srgbClr val="DCC499"/>
                  </a:solidFill>
                  <a:ln w="1995" cap="flat">
                    <a:noFill/>
                    <a:prstDash val="solid"/>
                    <a:miter/>
                  </a:ln>
                </p:spPr>
                <p:txBody>
                  <a:bodyPr rtlCol="0" anchor="ctr"/>
                  <a:lstStyle/>
                  <a:p>
                    <a:endParaRPr lang="zh-CN" altLang="en-US"/>
                  </a:p>
                </p:txBody>
              </p:sp>
              <p:sp>
                <p:nvSpPr>
                  <p:cNvPr id="2402" name="任意多边形 30"/>
                  <p:cNvSpPr/>
                  <p:nvPr/>
                </p:nvSpPr>
                <p:spPr>
                  <a:xfrm>
                    <a:off x="3489003" y="4646514"/>
                    <a:ext cx="2376147" cy="571133"/>
                  </a:xfrm>
                  <a:custGeom>
                    <a:avLst/>
                    <a:gdLst>
                      <a:gd name="connsiteX0" fmla="*/ 6425 w 2376147"/>
                      <a:gd name="connsiteY0" fmla="*/ 28162 h 571133"/>
                      <a:gd name="connsiteX1" fmla="*/ 9399 w 2376147"/>
                      <a:gd name="connsiteY1" fmla="*/ 298291 h 571133"/>
                      <a:gd name="connsiteX2" fmla="*/ 25746 w 2376147"/>
                      <a:gd name="connsiteY2" fmla="*/ 571133 h 571133"/>
                      <a:gd name="connsiteX3" fmla="*/ 2376148 w 2376147"/>
                      <a:gd name="connsiteY3" fmla="*/ 571133 h 571133"/>
                      <a:gd name="connsiteX4" fmla="*/ 2374651 w 2376147"/>
                      <a:gd name="connsiteY4" fmla="*/ 243981 h 571133"/>
                      <a:gd name="connsiteX5" fmla="*/ 2368763 w 2376147"/>
                      <a:gd name="connsiteY5" fmla="*/ 25747 h 571133"/>
                      <a:gd name="connsiteX6" fmla="*/ 6425 w 2376147"/>
                      <a:gd name="connsiteY6" fmla="*/ 28162 h 57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6147" h="571133">
                        <a:moveTo>
                          <a:pt x="6425" y="28162"/>
                        </a:moveTo>
                        <a:cubicBezTo>
                          <a:pt x="-8085" y="74827"/>
                          <a:pt x="6046" y="184403"/>
                          <a:pt x="9399" y="298291"/>
                        </a:cubicBezTo>
                        <a:cubicBezTo>
                          <a:pt x="12593" y="406889"/>
                          <a:pt x="1455" y="549817"/>
                          <a:pt x="25746" y="571133"/>
                        </a:cubicBezTo>
                        <a:lnTo>
                          <a:pt x="2376148" y="571133"/>
                        </a:lnTo>
                        <a:cubicBezTo>
                          <a:pt x="2357586" y="523191"/>
                          <a:pt x="2378643" y="331942"/>
                          <a:pt x="2374651" y="243981"/>
                        </a:cubicBezTo>
                        <a:cubicBezTo>
                          <a:pt x="2370679" y="156001"/>
                          <a:pt x="2360240" y="71514"/>
                          <a:pt x="2368763" y="25747"/>
                        </a:cubicBezTo>
                        <a:cubicBezTo>
                          <a:pt x="2244337" y="25727"/>
                          <a:pt x="332041" y="-33751"/>
                          <a:pt x="6425" y="28162"/>
                        </a:cubicBezTo>
                        <a:close/>
                      </a:path>
                    </a:pathLst>
                  </a:custGeom>
                  <a:solidFill>
                    <a:srgbClr val="F4B516"/>
                  </a:solidFill>
                  <a:ln w="1995" cap="flat">
                    <a:noFill/>
                    <a:prstDash val="solid"/>
                    <a:miter/>
                  </a:ln>
                </p:spPr>
                <p:txBody>
                  <a:bodyPr rtlCol="0" anchor="ctr"/>
                  <a:lstStyle/>
                  <a:p>
                    <a:endParaRPr lang="zh-CN" altLang="en-US"/>
                  </a:p>
                </p:txBody>
              </p:sp>
              <p:sp>
                <p:nvSpPr>
                  <p:cNvPr id="2403" name="任意多边形 31"/>
                  <p:cNvSpPr/>
                  <p:nvPr/>
                </p:nvSpPr>
                <p:spPr>
                  <a:xfrm>
                    <a:off x="3498402" y="4448279"/>
                    <a:ext cx="4846765" cy="225479"/>
                  </a:xfrm>
                  <a:custGeom>
                    <a:avLst/>
                    <a:gdLst>
                      <a:gd name="connsiteX0" fmla="*/ 0 w 4846765"/>
                      <a:gd name="connsiteY0" fmla="*/ 225480 h 225479"/>
                      <a:gd name="connsiteX1" fmla="*/ 2307829 w 4846765"/>
                      <a:gd name="connsiteY1" fmla="*/ 225480 h 225479"/>
                      <a:gd name="connsiteX2" fmla="*/ 4846766 w 4846765"/>
                      <a:gd name="connsiteY2" fmla="*/ 95146 h 225479"/>
                      <a:gd name="connsiteX3" fmla="*/ 2234938 w 4846765"/>
                      <a:gd name="connsiteY3" fmla="*/ 0 h 225479"/>
                      <a:gd name="connsiteX4" fmla="*/ 0 w 4846765"/>
                      <a:gd name="connsiteY4" fmla="*/ 225480 h 225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765" h="225479">
                        <a:moveTo>
                          <a:pt x="0" y="225480"/>
                        </a:moveTo>
                        <a:lnTo>
                          <a:pt x="2307829" y="225480"/>
                        </a:lnTo>
                        <a:lnTo>
                          <a:pt x="4846766" y="95146"/>
                        </a:lnTo>
                        <a:lnTo>
                          <a:pt x="2234938" y="0"/>
                        </a:lnTo>
                        <a:lnTo>
                          <a:pt x="0" y="225480"/>
                        </a:lnTo>
                        <a:close/>
                      </a:path>
                    </a:pathLst>
                  </a:custGeom>
                  <a:solidFill>
                    <a:srgbClr val="FFC826"/>
                  </a:solidFill>
                  <a:ln w="1995" cap="flat">
                    <a:noFill/>
                    <a:prstDash val="solid"/>
                    <a:miter/>
                  </a:ln>
                </p:spPr>
                <p:txBody>
                  <a:bodyPr rtlCol="0" anchor="ctr"/>
                  <a:lstStyle/>
                  <a:p>
                    <a:endParaRPr lang="zh-CN" altLang="en-US"/>
                  </a:p>
                </p:txBody>
              </p:sp>
              <p:sp>
                <p:nvSpPr>
                  <p:cNvPr id="2404" name="任意多边形 32"/>
                  <p:cNvSpPr/>
                  <p:nvPr/>
                </p:nvSpPr>
                <p:spPr>
                  <a:xfrm>
                    <a:off x="6002211" y="4825808"/>
                    <a:ext cx="183813" cy="340365"/>
                  </a:xfrm>
                  <a:custGeom>
                    <a:avLst/>
                    <a:gdLst>
                      <a:gd name="connsiteX0" fmla="*/ 181230 w 183813"/>
                      <a:gd name="connsiteY0" fmla="*/ 340365 h 340365"/>
                      <a:gd name="connsiteX1" fmla="*/ 102072 w 183813"/>
                      <a:gd name="connsiteY1" fmla="*/ 262324 h 340365"/>
                      <a:gd name="connsiteX2" fmla="*/ 22913 w 183813"/>
                      <a:gd name="connsiteY2" fmla="*/ 340365 h 340365"/>
                      <a:gd name="connsiteX3" fmla="*/ 0 w 183813"/>
                      <a:gd name="connsiteY3" fmla="*/ 0 h 340365"/>
                      <a:gd name="connsiteX4" fmla="*/ 158317 w 183813"/>
                      <a:gd name="connsiteY4" fmla="*/ 0 h 340365"/>
                      <a:gd name="connsiteX5" fmla="*/ 181230 w 183813"/>
                      <a:gd name="connsiteY5" fmla="*/ 340365 h 34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813" h="340365">
                        <a:moveTo>
                          <a:pt x="181230" y="340365"/>
                        </a:moveTo>
                        <a:lnTo>
                          <a:pt x="102072" y="262324"/>
                        </a:lnTo>
                        <a:lnTo>
                          <a:pt x="22913" y="340365"/>
                        </a:lnTo>
                        <a:cubicBezTo>
                          <a:pt x="22913" y="340365"/>
                          <a:pt x="24191" y="23611"/>
                          <a:pt x="0" y="0"/>
                        </a:cubicBezTo>
                        <a:lnTo>
                          <a:pt x="158317" y="0"/>
                        </a:lnTo>
                        <a:cubicBezTo>
                          <a:pt x="195162" y="21735"/>
                          <a:pt x="181230" y="340365"/>
                          <a:pt x="181230" y="340365"/>
                        </a:cubicBezTo>
                        <a:close/>
                      </a:path>
                    </a:pathLst>
                  </a:custGeom>
                  <a:solidFill>
                    <a:srgbClr val="D68A25"/>
                  </a:solidFill>
                  <a:ln w="1995" cap="flat">
                    <a:noFill/>
                    <a:prstDash val="solid"/>
                    <a:miter/>
                  </a:ln>
                </p:spPr>
                <p:txBody>
                  <a:bodyPr rtlCol="0" anchor="ctr"/>
                  <a:lstStyle/>
                  <a:p>
                    <a:endParaRPr lang="zh-CN" altLang="en-US"/>
                  </a:p>
                </p:txBody>
              </p:sp>
              <p:grpSp>
                <p:nvGrpSpPr>
                  <p:cNvPr id="2405" name="组合 2404"/>
                  <p:cNvGrpSpPr/>
                  <p:nvPr/>
                </p:nvGrpSpPr>
                <p:grpSpPr>
                  <a:xfrm>
                    <a:off x="3766016" y="4673579"/>
                    <a:ext cx="1886728" cy="544548"/>
                    <a:chOff x="3766016" y="4673579"/>
                    <a:chExt cx="1886728" cy="544548"/>
                  </a:xfrm>
                  <a:solidFill>
                    <a:srgbClr val="FFFFFF">
                      <a:alpha val="35000"/>
                    </a:srgbClr>
                  </a:solidFill>
                </p:grpSpPr>
                <p:sp>
                  <p:nvSpPr>
                    <p:cNvPr id="2406" name="任意多边形 34"/>
                    <p:cNvSpPr/>
                    <p:nvPr/>
                  </p:nvSpPr>
                  <p:spPr>
                    <a:xfrm>
                      <a:off x="3766016" y="4673579"/>
                      <a:ext cx="58340" cy="544548"/>
                    </a:xfrm>
                    <a:custGeom>
                      <a:avLst/>
                      <a:gdLst>
                        <a:gd name="connsiteX0" fmla="*/ 0 w 58340"/>
                        <a:gd name="connsiteY0" fmla="*/ 0 h 544548"/>
                        <a:gd name="connsiteX1" fmla="*/ 58341 w 58340"/>
                        <a:gd name="connsiteY1" fmla="*/ 0 h 544548"/>
                        <a:gd name="connsiteX2" fmla="*/ 58341 w 58340"/>
                        <a:gd name="connsiteY2" fmla="*/ 544549 h 544548"/>
                        <a:gd name="connsiteX3" fmla="*/ 0 w 58340"/>
                        <a:gd name="connsiteY3" fmla="*/ 544549 h 544548"/>
                      </a:gdLst>
                      <a:ahLst/>
                      <a:cxnLst>
                        <a:cxn ang="0">
                          <a:pos x="connsiteX0" y="connsiteY0"/>
                        </a:cxn>
                        <a:cxn ang="0">
                          <a:pos x="connsiteX1" y="connsiteY1"/>
                        </a:cxn>
                        <a:cxn ang="0">
                          <a:pos x="connsiteX2" y="connsiteY2"/>
                        </a:cxn>
                        <a:cxn ang="0">
                          <a:pos x="connsiteX3" y="connsiteY3"/>
                        </a:cxn>
                      </a:cxnLst>
                      <a:rect l="l" t="t" r="r" b="b"/>
                      <a:pathLst>
                        <a:path w="58340" h="544548">
                          <a:moveTo>
                            <a:pt x="0" y="0"/>
                          </a:moveTo>
                          <a:lnTo>
                            <a:pt x="58341" y="0"/>
                          </a:lnTo>
                          <a:lnTo>
                            <a:pt x="58341" y="544549"/>
                          </a:lnTo>
                          <a:lnTo>
                            <a:pt x="0" y="544549"/>
                          </a:lnTo>
                          <a:close/>
                        </a:path>
                      </a:pathLst>
                    </a:custGeom>
                    <a:solidFill>
                      <a:srgbClr val="FFFFFF">
                        <a:alpha val="35000"/>
                      </a:srgbClr>
                    </a:solidFill>
                    <a:ln w="1995" cap="flat">
                      <a:noFill/>
                      <a:prstDash val="solid"/>
                      <a:miter/>
                    </a:ln>
                  </p:spPr>
                  <p:txBody>
                    <a:bodyPr rtlCol="0" anchor="ctr"/>
                    <a:lstStyle/>
                    <a:p>
                      <a:endParaRPr lang="zh-CN" altLang="en-US"/>
                    </a:p>
                  </p:txBody>
                </p:sp>
                <p:sp>
                  <p:nvSpPr>
                    <p:cNvPr id="2407" name="任意多边形 35"/>
                    <p:cNvSpPr/>
                    <p:nvPr/>
                  </p:nvSpPr>
                  <p:spPr>
                    <a:xfrm>
                      <a:off x="3927706" y="4673579"/>
                      <a:ext cx="58340" cy="544548"/>
                    </a:xfrm>
                    <a:custGeom>
                      <a:avLst/>
                      <a:gdLst>
                        <a:gd name="connsiteX0" fmla="*/ 0 w 58340"/>
                        <a:gd name="connsiteY0" fmla="*/ 0 h 544548"/>
                        <a:gd name="connsiteX1" fmla="*/ 58341 w 58340"/>
                        <a:gd name="connsiteY1" fmla="*/ 0 h 544548"/>
                        <a:gd name="connsiteX2" fmla="*/ 58341 w 58340"/>
                        <a:gd name="connsiteY2" fmla="*/ 544549 h 544548"/>
                        <a:gd name="connsiteX3" fmla="*/ 0 w 58340"/>
                        <a:gd name="connsiteY3" fmla="*/ 544549 h 544548"/>
                      </a:gdLst>
                      <a:ahLst/>
                      <a:cxnLst>
                        <a:cxn ang="0">
                          <a:pos x="connsiteX0" y="connsiteY0"/>
                        </a:cxn>
                        <a:cxn ang="0">
                          <a:pos x="connsiteX1" y="connsiteY1"/>
                        </a:cxn>
                        <a:cxn ang="0">
                          <a:pos x="connsiteX2" y="connsiteY2"/>
                        </a:cxn>
                        <a:cxn ang="0">
                          <a:pos x="connsiteX3" y="connsiteY3"/>
                        </a:cxn>
                      </a:cxnLst>
                      <a:rect l="l" t="t" r="r" b="b"/>
                      <a:pathLst>
                        <a:path w="58340" h="544548">
                          <a:moveTo>
                            <a:pt x="0" y="0"/>
                          </a:moveTo>
                          <a:lnTo>
                            <a:pt x="58341" y="0"/>
                          </a:lnTo>
                          <a:lnTo>
                            <a:pt x="58341" y="544549"/>
                          </a:lnTo>
                          <a:lnTo>
                            <a:pt x="0" y="544549"/>
                          </a:lnTo>
                          <a:close/>
                        </a:path>
                      </a:pathLst>
                    </a:custGeom>
                    <a:solidFill>
                      <a:srgbClr val="FFFFFF">
                        <a:alpha val="35000"/>
                      </a:srgbClr>
                    </a:solidFill>
                    <a:ln w="1995" cap="flat">
                      <a:noFill/>
                      <a:prstDash val="solid"/>
                      <a:miter/>
                    </a:ln>
                  </p:spPr>
                  <p:txBody>
                    <a:bodyPr rtlCol="0" anchor="ctr"/>
                    <a:lstStyle/>
                    <a:p>
                      <a:endParaRPr lang="zh-CN" altLang="en-US"/>
                    </a:p>
                  </p:txBody>
                </p:sp>
                <p:sp>
                  <p:nvSpPr>
                    <p:cNvPr id="2408" name="任意多边形 36"/>
                    <p:cNvSpPr/>
                    <p:nvPr/>
                  </p:nvSpPr>
                  <p:spPr>
                    <a:xfrm>
                      <a:off x="5432714" y="4673579"/>
                      <a:ext cx="58340" cy="544548"/>
                    </a:xfrm>
                    <a:custGeom>
                      <a:avLst/>
                      <a:gdLst>
                        <a:gd name="connsiteX0" fmla="*/ 0 w 58340"/>
                        <a:gd name="connsiteY0" fmla="*/ 0 h 544548"/>
                        <a:gd name="connsiteX1" fmla="*/ 58341 w 58340"/>
                        <a:gd name="connsiteY1" fmla="*/ 0 h 544548"/>
                        <a:gd name="connsiteX2" fmla="*/ 58341 w 58340"/>
                        <a:gd name="connsiteY2" fmla="*/ 544549 h 544548"/>
                        <a:gd name="connsiteX3" fmla="*/ 0 w 58340"/>
                        <a:gd name="connsiteY3" fmla="*/ 544549 h 544548"/>
                      </a:gdLst>
                      <a:ahLst/>
                      <a:cxnLst>
                        <a:cxn ang="0">
                          <a:pos x="connsiteX0" y="connsiteY0"/>
                        </a:cxn>
                        <a:cxn ang="0">
                          <a:pos x="connsiteX1" y="connsiteY1"/>
                        </a:cxn>
                        <a:cxn ang="0">
                          <a:pos x="connsiteX2" y="connsiteY2"/>
                        </a:cxn>
                        <a:cxn ang="0">
                          <a:pos x="connsiteX3" y="connsiteY3"/>
                        </a:cxn>
                      </a:cxnLst>
                      <a:rect l="l" t="t" r="r" b="b"/>
                      <a:pathLst>
                        <a:path w="58340" h="544548">
                          <a:moveTo>
                            <a:pt x="0" y="0"/>
                          </a:moveTo>
                          <a:lnTo>
                            <a:pt x="58341" y="0"/>
                          </a:lnTo>
                          <a:lnTo>
                            <a:pt x="58341" y="544549"/>
                          </a:lnTo>
                          <a:lnTo>
                            <a:pt x="0" y="544549"/>
                          </a:lnTo>
                          <a:close/>
                        </a:path>
                      </a:pathLst>
                    </a:custGeom>
                    <a:solidFill>
                      <a:srgbClr val="FFFFFF">
                        <a:alpha val="35000"/>
                      </a:srgbClr>
                    </a:solidFill>
                    <a:ln w="1995" cap="flat">
                      <a:noFill/>
                      <a:prstDash val="solid"/>
                      <a:miter/>
                    </a:ln>
                  </p:spPr>
                  <p:txBody>
                    <a:bodyPr rtlCol="0" anchor="ctr"/>
                    <a:lstStyle/>
                    <a:p>
                      <a:endParaRPr lang="zh-CN" altLang="en-US"/>
                    </a:p>
                  </p:txBody>
                </p:sp>
                <p:sp>
                  <p:nvSpPr>
                    <p:cNvPr id="2409" name="任意多边形 37"/>
                    <p:cNvSpPr/>
                    <p:nvPr/>
                  </p:nvSpPr>
                  <p:spPr>
                    <a:xfrm>
                      <a:off x="5594403" y="4673579"/>
                      <a:ext cx="58340" cy="544548"/>
                    </a:xfrm>
                    <a:custGeom>
                      <a:avLst/>
                      <a:gdLst>
                        <a:gd name="connsiteX0" fmla="*/ 0 w 58340"/>
                        <a:gd name="connsiteY0" fmla="*/ 0 h 544548"/>
                        <a:gd name="connsiteX1" fmla="*/ 58341 w 58340"/>
                        <a:gd name="connsiteY1" fmla="*/ 0 h 544548"/>
                        <a:gd name="connsiteX2" fmla="*/ 58341 w 58340"/>
                        <a:gd name="connsiteY2" fmla="*/ 544549 h 544548"/>
                        <a:gd name="connsiteX3" fmla="*/ 0 w 58340"/>
                        <a:gd name="connsiteY3" fmla="*/ 544549 h 544548"/>
                      </a:gdLst>
                      <a:ahLst/>
                      <a:cxnLst>
                        <a:cxn ang="0">
                          <a:pos x="connsiteX0" y="connsiteY0"/>
                        </a:cxn>
                        <a:cxn ang="0">
                          <a:pos x="connsiteX1" y="connsiteY1"/>
                        </a:cxn>
                        <a:cxn ang="0">
                          <a:pos x="connsiteX2" y="connsiteY2"/>
                        </a:cxn>
                        <a:cxn ang="0">
                          <a:pos x="connsiteX3" y="connsiteY3"/>
                        </a:cxn>
                      </a:cxnLst>
                      <a:rect l="l" t="t" r="r" b="b"/>
                      <a:pathLst>
                        <a:path w="58340" h="544548">
                          <a:moveTo>
                            <a:pt x="0" y="0"/>
                          </a:moveTo>
                          <a:lnTo>
                            <a:pt x="58341" y="0"/>
                          </a:lnTo>
                          <a:lnTo>
                            <a:pt x="58341" y="544549"/>
                          </a:lnTo>
                          <a:lnTo>
                            <a:pt x="0" y="544549"/>
                          </a:lnTo>
                          <a:close/>
                        </a:path>
                      </a:pathLst>
                    </a:custGeom>
                    <a:solidFill>
                      <a:srgbClr val="FFFFFF">
                        <a:alpha val="35000"/>
                      </a:srgbClr>
                    </a:solidFill>
                    <a:ln w="1995" cap="flat">
                      <a:noFill/>
                      <a:prstDash val="solid"/>
                      <a:miter/>
                    </a:ln>
                  </p:spPr>
                  <p:txBody>
                    <a:bodyPr rtlCol="0" anchor="ctr"/>
                    <a:lstStyle/>
                    <a:p>
                      <a:endParaRPr lang="zh-CN" altLang="en-US"/>
                    </a:p>
                  </p:txBody>
                </p:sp>
              </p:grpSp>
            </p:grpSp>
            <p:grpSp>
              <p:nvGrpSpPr>
                <p:cNvPr id="2031" name="组合 2030"/>
                <p:cNvGrpSpPr/>
                <p:nvPr/>
              </p:nvGrpSpPr>
              <p:grpSpPr>
                <a:xfrm>
                  <a:off x="3902657" y="2378843"/>
                  <a:ext cx="3707431" cy="2269327"/>
                  <a:chOff x="3902657" y="2378843"/>
                  <a:chExt cx="3707431" cy="2269327"/>
                </a:xfrm>
              </p:grpSpPr>
              <p:sp>
                <p:nvSpPr>
                  <p:cNvPr id="2380" name="任意多边形 39"/>
                  <p:cNvSpPr/>
                  <p:nvPr/>
                </p:nvSpPr>
                <p:spPr>
                  <a:xfrm>
                    <a:off x="6301301" y="2417963"/>
                    <a:ext cx="344017" cy="131711"/>
                  </a:xfrm>
                  <a:custGeom>
                    <a:avLst/>
                    <a:gdLst>
                      <a:gd name="connsiteX0" fmla="*/ 344017 w 344017"/>
                      <a:gd name="connsiteY0" fmla="*/ 65786 h 131711"/>
                      <a:gd name="connsiteX1" fmla="*/ 172029 w 344017"/>
                      <a:gd name="connsiteY1" fmla="*/ 131711 h 131711"/>
                      <a:gd name="connsiteX2" fmla="*/ 0 w 344017"/>
                      <a:gd name="connsiteY2" fmla="*/ 65926 h 131711"/>
                      <a:gd name="connsiteX3" fmla="*/ 171989 w 344017"/>
                      <a:gd name="connsiteY3" fmla="*/ 0 h 131711"/>
                      <a:gd name="connsiteX4" fmla="*/ 344017 w 344017"/>
                      <a:gd name="connsiteY4" fmla="*/ 65786 h 131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017" h="131711">
                        <a:moveTo>
                          <a:pt x="344017" y="65786"/>
                        </a:moveTo>
                        <a:cubicBezTo>
                          <a:pt x="344037" y="102152"/>
                          <a:pt x="267034" y="131671"/>
                          <a:pt x="172029" y="131711"/>
                        </a:cubicBezTo>
                        <a:cubicBezTo>
                          <a:pt x="77042" y="131751"/>
                          <a:pt x="20" y="102291"/>
                          <a:pt x="0" y="65926"/>
                        </a:cubicBezTo>
                        <a:cubicBezTo>
                          <a:pt x="-20" y="29560"/>
                          <a:pt x="76983" y="40"/>
                          <a:pt x="171989" y="0"/>
                        </a:cubicBezTo>
                        <a:cubicBezTo>
                          <a:pt x="266975" y="-40"/>
                          <a:pt x="344017" y="29400"/>
                          <a:pt x="344017" y="65786"/>
                        </a:cubicBezTo>
                        <a:close/>
                      </a:path>
                    </a:pathLst>
                  </a:custGeom>
                  <a:solidFill>
                    <a:srgbClr val="24536F"/>
                  </a:solidFill>
                  <a:ln w="1995" cap="flat">
                    <a:noFill/>
                    <a:prstDash val="solid"/>
                    <a:miter/>
                  </a:ln>
                </p:spPr>
                <p:txBody>
                  <a:bodyPr rtlCol="0" anchor="ctr"/>
                  <a:lstStyle/>
                  <a:p>
                    <a:endParaRPr lang="zh-CN" altLang="en-US"/>
                  </a:p>
                </p:txBody>
              </p:sp>
              <p:sp>
                <p:nvSpPr>
                  <p:cNvPr id="2381" name="任意多边形 40"/>
                  <p:cNvSpPr/>
                  <p:nvPr/>
                </p:nvSpPr>
                <p:spPr>
                  <a:xfrm>
                    <a:off x="5210866" y="2496104"/>
                    <a:ext cx="2399222" cy="1948881"/>
                  </a:xfrm>
                  <a:custGeom>
                    <a:avLst/>
                    <a:gdLst>
                      <a:gd name="connsiteX0" fmla="*/ 953653 w 2399222"/>
                      <a:gd name="connsiteY0" fmla="*/ 1948882 h 1948881"/>
                      <a:gd name="connsiteX1" fmla="*/ 2367847 w 2399222"/>
                      <a:gd name="connsiteY1" fmla="*/ 1948882 h 1948881"/>
                      <a:gd name="connsiteX2" fmla="*/ 2399222 w 2399222"/>
                      <a:gd name="connsiteY2" fmla="*/ 1921338 h 1948881"/>
                      <a:gd name="connsiteX3" fmla="*/ 1458223 w 2399222"/>
                      <a:gd name="connsiteY3" fmla="*/ 0 h 1948881"/>
                      <a:gd name="connsiteX4" fmla="*/ 0 w 2399222"/>
                      <a:gd name="connsiteY4" fmla="*/ 0 h 194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9222" h="1948881">
                        <a:moveTo>
                          <a:pt x="953653" y="1948882"/>
                        </a:moveTo>
                        <a:lnTo>
                          <a:pt x="2367847" y="1948882"/>
                        </a:lnTo>
                        <a:lnTo>
                          <a:pt x="2399222" y="1921338"/>
                        </a:lnTo>
                        <a:lnTo>
                          <a:pt x="1458223" y="0"/>
                        </a:lnTo>
                        <a:lnTo>
                          <a:pt x="0" y="0"/>
                        </a:lnTo>
                        <a:close/>
                      </a:path>
                    </a:pathLst>
                  </a:custGeom>
                  <a:solidFill>
                    <a:srgbClr val="24536F"/>
                  </a:solidFill>
                  <a:ln w="1995" cap="flat">
                    <a:noFill/>
                    <a:prstDash val="solid"/>
                    <a:miter/>
                  </a:ln>
                </p:spPr>
                <p:txBody>
                  <a:bodyPr rtlCol="0" anchor="ctr"/>
                  <a:lstStyle/>
                  <a:p>
                    <a:endParaRPr lang="zh-CN" altLang="en-US"/>
                  </a:p>
                </p:txBody>
              </p:sp>
              <p:sp>
                <p:nvSpPr>
                  <p:cNvPr id="2382" name="任意多边形 41"/>
                  <p:cNvSpPr/>
                  <p:nvPr/>
                </p:nvSpPr>
                <p:spPr>
                  <a:xfrm>
                    <a:off x="5042789" y="2496104"/>
                    <a:ext cx="2450178" cy="2024666"/>
                  </a:xfrm>
                  <a:custGeom>
                    <a:avLst/>
                    <a:gdLst>
                      <a:gd name="connsiteX0" fmla="*/ 991915 w 2450178"/>
                      <a:gd name="connsiteY0" fmla="*/ 2024667 h 2024666"/>
                      <a:gd name="connsiteX1" fmla="*/ 2450178 w 2450178"/>
                      <a:gd name="connsiteY1" fmla="*/ 2024667 h 2024666"/>
                      <a:gd name="connsiteX2" fmla="*/ 1458323 w 2450178"/>
                      <a:gd name="connsiteY2" fmla="*/ 0 h 2024666"/>
                      <a:gd name="connsiteX3" fmla="*/ 0 w 2450178"/>
                      <a:gd name="connsiteY3" fmla="*/ 0 h 2024666"/>
                    </a:gdLst>
                    <a:ahLst/>
                    <a:cxnLst>
                      <a:cxn ang="0">
                        <a:pos x="connsiteX0" y="connsiteY0"/>
                      </a:cxn>
                      <a:cxn ang="0">
                        <a:pos x="connsiteX1" y="connsiteY1"/>
                      </a:cxn>
                      <a:cxn ang="0">
                        <a:pos x="connsiteX2" y="connsiteY2"/>
                      </a:cxn>
                      <a:cxn ang="0">
                        <a:pos x="connsiteX3" y="connsiteY3"/>
                      </a:cxn>
                    </a:cxnLst>
                    <a:rect l="l" t="t" r="r" b="b"/>
                    <a:pathLst>
                      <a:path w="2450178" h="2024666">
                        <a:moveTo>
                          <a:pt x="991915" y="2024667"/>
                        </a:moveTo>
                        <a:lnTo>
                          <a:pt x="2450178" y="2024667"/>
                        </a:lnTo>
                        <a:lnTo>
                          <a:pt x="1458323" y="0"/>
                        </a:lnTo>
                        <a:lnTo>
                          <a:pt x="0" y="0"/>
                        </a:lnTo>
                        <a:close/>
                      </a:path>
                    </a:pathLst>
                  </a:custGeom>
                  <a:solidFill>
                    <a:srgbClr val="E5E5E5"/>
                  </a:solidFill>
                  <a:ln w="1995" cap="flat">
                    <a:noFill/>
                    <a:prstDash val="solid"/>
                    <a:miter/>
                  </a:ln>
                </p:spPr>
                <p:txBody>
                  <a:bodyPr rtlCol="0" anchor="ctr"/>
                  <a:lstStyle/>
                  <a:p>
                    <a:endParaRPr lang="zh-CN" altLang="en-US"/>
                  </a:p>
                </p:txBody>
              </p:sp>
              <p:sp>
                <p:nvSpPr>
                  <p:cNvPr id="2383" name="任意多边形 42"/>
                  <p:cNvSpPr/>
                  <p:nvPr/>
                </p:nvSpPr>
                <p:spPr>
                  <a:xfrm>
                    <a:off x="5136358" y="2496104"/>
                    <a:ext cx="2199509" cy="2058602"/>
                  </a:xfrm>
                  <a:custGeom>
                    <a:avLst/>
                    <a:gdLst>
                      <a:gd name="connsiteX0" fmla="*/ 797392 w 2199509"/>
                      <a:gd name="connsiteY0" fmla="*/ 2045544 h 2058602"/>
                      <a:gd name="connsiteX1" fmla="*/ 2199510 w 2199509"/>
                      <a:gd name="connsiteY1" fmla="*/ 2058418 h 2058602"/>
                      <a:gd name="connsiteX2" fmla="*/ 1364754 w 2199509"/>
                      <a:gd name="connsiteY2" fmla="*/ 0 h 2058602"/>
                      <a:gd name="connsiteX3" fmla="*/ 0 w 2199509"/>
                      <a:gd name="connsiteY3" fmla="*/ 23572 h 2058602"/>
                      <a:gd name="connsiteX4" fmla="*/ 797392 w 2199509"/>
                      <a:gd name="connsiteY4" fmla="*/ 2045544 h 205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509" h="2058602">
                        <a:moveTo>
                          <a:pt x="797392" y="2045544"/>
                        </a:moveTo>
                        <a:cubicBezTo>
                          <a:pt x="825715" y="2044666"/>
                          <a:pt x="2064027" y="2060474"/>
                          <a:pt x="2199510" y="2058418"/>
                        </a:cubicBezTo>
                        <a:cubicBezTo>
                          <a:pt x="1957824" y="1600393"/>
                          <a:pt x="1430939" y="403696"/>
                          <a:pt x="1364754" y="0"/>
                        </a:cubicBezTo>
                        <a:lnTo>
                          <a:pt x="0" y="23572"/>
                        </a:lnTo>
                        <a:cubicBezTo>
                          <a:pt x="85765" y="422478"/>
                          <a:pt x="579198" y="1661089"/>
                          <a:pt x="797392" y="2045544"/>
                        </a:cubicBezTo>
                        <a:close/>
                      </a:path>
                    </a:pathLst>
                  </a:custGeom>
                  <a:solidFill>
                    <a:srgbClr val="DDDDDD"/>
                  </a:solidFill>
                  <a:ln w="1995" cap="flat">
                    <a:noFill/>
                    <a:prstDash val="solid"/>
                    <a:miter/>
                  </a:ln>
                </p:spPr>
                <p:txBody>
                  <a:bodyPr rtlCol="0" anchor="ctr"/>
                  <a:lstStyle/>
                  <a:p>
                    <a:endParaRPr lang="zh-CN" altLang="en-US"/>
                  </a:p>
                </p:txBody>
              </p:sp>
              <p:sp>
                <p:nvSpPr>
                  <p:cNvPr id="2384" name="任意多边形 43"/>
                  <p:cNvSpPr/>
                  <p:nvPr/>
                </p:nvSpPr>
                <p:spPr>
                  <a:xfrm>
                    <a:off x="6492650" y="2496104"/>
                    <a:ext cx="843218" cy="2058417"/>
                  </a:xfrm>
                  <a:custGeom>
                    <a:avLst/>
                    <a:gdLst>
                      <a:gd name="connsiteX0" fmla="*/ 760687 w 843218"/>
                      <a:gd name="connsiteY0" fmla="*/ 2057500 h 2058417"/>
                      <a:gd name="connsiteX1" fmla="*/ 843219 w 843218"/>
                      <a:gd name="connsiteY1" fmla="*/ 2058418 h 2058417"/>
                      <a:gd name="connsiteX2" fmla="*/ 8463 w 843218"/>
                      <a:gd name="connsiteY2" fmla="*/ 0 h 2058417"/>
                      <a:gd name="connsiteX3" fmla="*/ 0 w 843218"/>
                      <a:gd name="connsiteY3" fmla="*/ 938 h 2058417"/>
                      <a:gd name="connsiteX4" fmla="*/ 760687 w 843218"/>
                      <a:gd name="connsiteY4" fmla="*/ 2057500 h 2058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218" h="2058417">
                        <a:moveTo>
                          <a:pt x="760687" y="2057500"/>
                        </a:moveTo>
                        <a:lnTo>
                          <a:pt x="843219" y="2058418"/>
                        </a:lnTo>
                        <a:cubicBezTo>
                          <a:pt x="626282" y="1540276"/>
                          <a:pt x="144146" y="425611"/>
                          <a:pt x="8463" y="0"/>
                        </a:cubicBezTo>
                        <a:lnTo>
                          <a:pt x="0" y="938"/>
                        </a:lnTo>
                        <a:cubicBezTo>
                          <a:pt x="93130" y="434214"/>
                          <a:pt x="545926" y="1584206"/>
                          <a:pt x="760687" y="2057500"/>
                        </a:cubicBezTo>
                        <a:close/>
                      </a:path>
                    </a:pathLst>
                  </a:custGeom>
                  <a:solidFill>
                    <a:srgbClr val="FFFFFF"/>
                  </a:solidFill>
                  <a:ln w="1995" cap="flat">
                    <a:noFill/>
                    <a:prstDash val="solid"/>
                    <a:miter/>
                  </a:ln>
                </p:spPr>
                <p:txBody>
                  <a:bodyPr rtlCol="0" anchor="ctr"/>
                  <a:lstStyle/>
                  <a:p>
                    <a:endParaRPr lang="zh-CN" altLang="en-US"/>
                  </a:p>
                </p:txBody>
              </p:sp>
              <p:sp>
                <p:nvSpPr>
                  <p:cNvPr id="2385" name="任意多边形 44"/>
                  <p:cNvSpPr/>
                  <p:nvPr/>
                </p:nvSpPr>
                <p:spPr>
                  <a:xfrm>
                    <a:off x="4854853" y="2379441"/>
                    <a:ext cx="1673144" cy="133884"/>
                  </a:xfrm>
                  <a:custGeom>
                    <a:avLst/>
                    <a:gdLst>
                      <a:gd name="connsiteX0" fmla="*/ 216817 w 1673144"/>
                      <a:gd name="connsiteY0" fmla="*/ 1000 h 133884"/>
                      <a:gd name="connsiteX1" fmla="*/ 178296 w 1673144"/>
                      <a:gd name="connsiteY1" fmla="*/ 2 h 133884"/>
                      <a:gd name="connsiteX2" fmla="*/ 259 w 1673144"/>
                      <a:gd name="connsiteY2" fmla="*/ 118999 h 133884"/>
                      <a:gd name="connsiteX3" fmla="*/ 0 w 1673144"/>
                      <a:gd name="connsiteY3" fmla="*/ 131773 h 133884"/>
                      <a:gd name="connsiteX4" fmla="*/ 1458163 w 1673144"/>
                      <a:gd name="connsiteY4" fmla="*/ 131174 h 133884"/>
                      <a:gd name="connsiteX5" fmla="*/ 1673144 w 1673144"/>
                      <a:gd name="connsiteY5" fmla="*/ 1000 h 133884"/>
                      <a:gd name="connsiteX6" fmla="*/ 216817 w 1673144"/>
                      <a:gd name="connsiteY6" fmla="*/ 1000 h 13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3144" h="133884">
                        <a:moveTo>
                          <a:pt x="216817" y="1000"/>
                        </a:moveTo>
                        <a:cubicBezTo>
                          <a:pt x="204383" y="141"/>
                          <a:pt x="191549" y="-18"/>
                          <a:pt x="178296" y="2"/>
                        </a:cubicBezTo>
                        <a:cubicBezTo>
                          <a:pt x="79937" y="42"/>
                          <a:pt x="220" y="18643"/>
                          <a:pt x="259" y="118999"/>
                        </a:cubicBezTo>
                        <a:lnTo>
                          <a:pt x="0" y="131773"/>
                        </a:lnTo>
                        <a:cubicBezTo>
                          <a:pt x="0" y="131773"/>
                          <a:pt x="1436048" y="136902"/>
                          <a:pt x="1458163" y="131174"/>
                        </a:cubicBezTo>
                        <a:cubicBezTo>
                          <a:pt x="1487823" y="29461"/>
                          <a:pt x="1504988" y="17905"/>
                          <a:pt x="1673144" y="1000"/>
                        </a:cubicBezTo>
                        <a:lnTo>
                          <a:pt x="216817" y="1000"/>
                        </a:lnTo>
                        <a:close/>
                      </a:path>
                    </a:pathLst>
                  </a:custGeom>
                  <a:solidFill>
                    <a:srgbClr val="006EA5"/>
                  </a:solidFill>
                  <a:ln w="1995" cap="flat">
                    <a:noFill/>
                    <a:prstDash val="solid"/>
                    <a:miter/>
                  </a:ln>
                </p:spPr>
                <p:txBody>
                  <a:bodyPr rtlCol="0" anchor="ctr"/>
                  <a:lstStyle/>
                  <a:p>
                    <a:endParaRPr lang="zh-CN" altLang="en-US"/>
                  </a:p>
                </p:txBody>
              </p:sp>
              <p:sp>
                <p:nvSpPr>
                  <p:cNvPr id="2386" name="任意多边形 45"/>
                  <p:cNvSpPr/>
                  <p:nvPr/>
                </p:nvSpPr>
                <p:spPr>
                  <a:xfrm>
                    <a:off x="6501112" y="2496104"/>
                    <a:ext cx="1077600" cy="2024666"/>
                  </a:xfrm>
                  <a:custGeom>
                    <a:avLst/>
                    <a:gdLst>
                      <a:gd name="connsiteX0" fmla="*/ 991855 w 1077600"/>
                      <a:gd name="connsiteY0" fmla="*/ 2024667 h 2024666"/>
                      <a:gd name="connsiteX1" fmla="*/ 1077601 w 1077600"/>
                      <a:gd name="connsiteY1" fmla="*/ 1948882 h 2024666"/>
                      <a:gd name="connsiteX2" fmla="*/ 123947 w 1077600"/>
                      <a:gd name="connsiteY2" fmla="*/ 0 h 2024666"/>
                      <a:gd name="connsiteX3" fmla="*/ 0 w 1077600"/>
                      <a:gd name="connsiteY3" fmla="*/ 0 h 2024666"/>
                    </a:gdLst>
                    <a:ahLst/>
                    <a:cxnLst>
                      <a:cxn ang="0">
                        <a:pos x="connsiteX0" y="connsiteY0"/>
                      </a:cxn>
                      <a:cxn ang="0">
                        <a:pos x="connsiteX1" y="connsiteY1"/>
                      </a:cxn>
                      <a:cxn ang="0">
                        <a:pos x="connsiteX2" y="connsiteY2"/>
                      </a:cxn>
                      <a:cxn ang="0">
                        <a:pos x="connsiteX3" y="connsiteY3"/>
                      </a:cxn>
                    </a:cxnLst>
                    <a:rect l="l" t="t" r="r" b="b"/>
                    <a:pathLst>
                      <a:path w="1077600" h="2024666">
                        <a:moveTo>
                          <a:pt x="991855" y="2024667"/>
                        </a:moveTo>
                        <a:lnTo>
                          <a:pt x="1077601" y="1948882"/>
                        </a:lnTo>
                        <a:lnTo>
                          <a:pt x="123947" y="0"/>
                        </a:lnTo>
                        <a:lnTo>
                          <a:pt x="0" y="0"/>
                        </a:lnTo>
                        <a:close/>
                      </a:path>
                    </a:pathLst>
                  </a:custGeom>
                  <a:solidFill>
                    <a:srgbClr val="FFFFFF"/>
                  </a:solidFill>
                  <a:ln w="1995" cap="flat">
                    <a:noFill/>
                    <a:prstDash val="solid"/>
                    <a:miter/>
                  </a:ln>
                </p:spPr>
                <p:txBody>
                  <a:bodyPr rtlCol="0" anchor="ctr"/>
                  <a:lstStyle/>
                  <a:p>
                    <a:endParaRPr lang="zh-CN" altLang="en-US"/>
                  </a:p>
                </p:txBody>
              </p:sp>
              <p:sp>
                <p:nvSpPr>
                  <p:cNvPr id="2387" name="任意多边形 46"/>
                  <p:cNvSpPr/>
                  <p:nvPr/>
                </p:nvSpPr>
                <p:spPr>
                  <a:xfrm>
                    <a:off x="6625060" y="2496104"/>
                    <a:ext cx="985029" cy="1948881"/>
                  </a:xfrm>
                  <a:custGeom>
                    <a:avLst/>
                    <a:gdLst>
                      <a:gd name="connsiteX0" fmla="*/ 985029 w 985029"/>
                      <a:gd name="connsiteY0" fmla="*/ 1921338 h 1948881"/>
                      <a:gd name="connsiteX1" fmla="*/ 953653 w 985029"/>
                      <a:gd name="connsiteY1" fmla="*/ 1948882 h 1948881"/>
                      <a:gd name="connsiteX2" fmla="*/ 0 w 985029"/>
                      <a:gd name="connsiteY2" fmla="*/ 0 h 1948881"/>
                      <a:gd name="connsiteX3" fmla="*/ 44030 w 985029"/>
                      <a:gd name="connsiteY3" fmla="*/ 0 h 1948881"/>
                    </a:gdLst>
                    <a:ahLst/>
                    <a:cxnLst>
                      <a:cxn ang="0">
                        <a:pos x="connsiteX0" y="connsiteY0"/>
                      </a:cxn>
                      <a:cxn ang="0">
                        <a:pos x="connsiteX1" y="connsiteY1"/>
                      </a:cxn>
                      <a:cxn ang="0">
                        <a:pos x="connsiteX2" y="connsiteY2"/>
                      </a:cxn>
                      <a:cxn ang="0">
                        <a:pos x="connsiteX3" y="connsiteY3"/>
                      </a:cxn>
                    </a:cxnLst>
                    <a:rect l="l" t="t" r="r" b="b"/>
                    <a:pathLst>
                      <a:path w="985029" h="1948881">
                        <a:moveTo>
                          <a:pt x="985029" y="1921338"/>
                        </a:moveTo>
                        <a:lnTo>
                          <a:pt x="953653" y="1948882"/>
                        </a:lnTo>
                        <a:lnTo>
                          <a:pt x="0" y="0"/>
                        </a:lnTo>
                        <a:lnTo>
                          <a:pt x="44030" y="0"/>
                        </a:lnTo>
                        <a:close/>
                      </a:path>
                    </a:pathLst>
                  </a:custGeom>
                  <a:solidFill>
                    <a:srgbClr val="61AACE"/>
                  </a:solidFill>
                  <a:ln w="1995" cap="flat">
                    <a:noFill/>
                    <a:prstDash val="solid"/>
                    <a:miter/>
                  </a:ln>
                </p:spPr>
                <p:txBody>
                  <a:bodyPr rtlCol="0" anchor="ctr"/>
                  <a:lstStyle/>
                  <a:p>
                    <a:endParaRPr lang="zh-CN" altLang="en-US"/>
                  </a:p>
                </p:txBody>
              </p:sp>
              <p:sp>
                <p:nvSpPr>
                  <p:cNvPr id="2388" name="任意多边形 47"/>
                  <p:cNvSpPr/>
                  <p:nvPr/>
                </p:nvSpPr>
                <p:spPr>
                  <a:xfrm>
                    <a:off x="5381413" y="2682467"/>
                    <a:ext cx="1601267" cy="1763875"/>
                  </a:xfrm>
                  <a:custGeom>
                    <a:avLst/>
                    <a:gdLst>
                      <a:gd name="connsiteX0" fmla="*/ 1600718 w 1601267"/>
                      <a:gd name="connsiteY0" fmla="*/ 1755573 h 1763875"/>
                      <a:gd name="connsiteX1" fmla="*/ 923939 w 1601267"/>
                      <a:gd name="connsiteY1" fmla="*/ 13868 h 1763875"/>
                      <a:gd name="connsiteX2" fmla="*/ 917333 w 1601267"/>
                      <a:gd name="connsiteY2" fmla="*/ 10255 h 1763875"/>
                      <a:gd name="connsiteX3" fmla="*/ 914039 w 1601267"/>
                      <a:gd name="connsiteY3" fmla="*/ 17501 h 1763875"/>
                      <a:gd name="connsiteX4" fmla="*/ 1591377 w 1601267"/>
                      <a:gd name="connsiteY4" fmla="*/ 1760722 h 1763875"/>
                      <a:gd name="connsiteX5" fmla="*/ 1596047 w 1601267"/>
                      <a:gd name="connsiteY5" fmla="*/ 1763876 h 1763875"/>
                      <a:gd name="connsiteX6" fmla="*/ 1598383 w 1601267"/>
                      <a:gd name="connsiteY6" fmla="*/ 1763277 h 1763875"/>
                      <a:gd name="connsiteX7" fmla="*/ 1600718 w 1601267"/>
                      <a:gd name="connsiteY7" fmla="*/ 1755573 h 1763875"/>
                      <a:gd name="connsiteX8" fmla="*/ 771111 w 1601267"/>
                      <a:gd name="connsiteY8" fmla="*/ 3908 h 1763875"/>
                      <a:gd name="connsiteX9" fmla="*/ 764505 w 1601267"/>
                      <a:gd name="connsiteY9" fmla="*/ 276 h 1763875"/>
                      <a:gd name="connsiteX10" fmla="*/ 761211 w 1601267"/>
                      <a:gd name="connsiteY10" fmla="*/ 7521 h 1763875"/>
                      <a:gd name="connsiteX11" fmla="*/ 1438569 w 1601267"/>
                      <a:gd name="connsiteY11" fmla="*/ 1750742 h 1763875"/>
                      <a:gd name="connsiteX12" fmla="*/ 1443239 w 1601267"/>
                      <a:gd name="connsiteY12" fmla="*/ 1753896 h 1763875"/>
                      <a:gd name="connsiteX13" fmla="*/ 1445574 w 1601267"/>
                      <a:gd name="connsiteY13" fmla="*/ 1753277 h 1763875"/>
                      <a:gd name="connsiteX14" fmla="*/ 1447890 w 1601267"/>
                      <a:gd name="connsiteY14" fmla="*/ 1745593 h 1763875"/>
                      <a:gd name="connsiteX15" fmla="*/ 771111 w 1601267"/>
                      <a:gd name="connsiteY15" fmla="*/ 3908 h 1763875"/>
                      <a:gd name="connsiteX16" fmla="*/ 626686 w 1601267"/>
                      <a:gd name="connsiteY16" fmla="*/ 3968 h 1763875"/>
                      <a:gd name="connsiteX17" fmla="*/ 620080 w 1601267"/>
                      <a:gd name="connsiteY17" fmla="*/ 356 h 1763875"/>
                      <a:gd name="connsiteX18" fmla="*/ 616786 w 1601267"/>
                      <a:gd name="connsiteY18" fmla="*/ 7601 h 1763875"/>
                      <a:gd name="connsiteX19" fmla="*/ 1294144 w 1601267"/>
                      <a:gd name="connsiteY19" fmla="*/ 1750822 h 1763875"/>
                      <a:gd name="connsiteX20" fmla="*/ 1298814 w 1601267"/>
                      <a:gd name="connsiteY20" fmla="*/ 1753976 h 1763875"/>
                      <a:gd name="connsiteX21" fmla="*/ 1301149 w 1601267"/>
                      <a:gd name="connsiteY21" fmla="*/ 1753377 h 1763875"/>
                      <a:gd name="connsiteX22" fmla="*/ 1303465 w 1601267"/>
                      <a:gd name="connsiteY22" fmla="*/ 1745673 h 1763875"/>
                      <a:gd name="connsiteX23" fmla="*/ 626686 w 1601267"/>
                      <a:gd name="connsiteY23" fmla="*/ 3968 h 1763875"/>
                      <a:gd name="connsiteX24" fmla="*/ 475195 w 1601267"/>
                      <a:gd name="connsiteY24" fmla="*/ 4028 h 1763875"/>
                      <a:gd name="connsiteX25" fmla="*/ 468609 w 1601267"/>
                      <a:gd name="connsiteY25" fmla="*/ 416 h 1763875"/>
                      <a:gd name="connsiteX26" fmla="*/ 465316 w 1601267"/>
                      <a:gd name="connsiteY26" fmla="*/ 7661 h 1763875"/>
                      <a:gd name="connsiteX27" fmla="*/ 1142673 w 1601267"/>
                      <a:gd name="connsiteY27" fmla="*/ 1750882 h 1763875"/>
                      <a:gd name="connsiteX28" fmla="*/ 1147343 w 1601267"/>
                      <a:gd name="connsiteY28" fmla="*/ 1754036 h 1763875"/>
                      <a:gd name="connsiteX29" fmla="*/ 1149679 w 1601267"/>
                      <a:gd name="connsiteY29" fmla="*/ 1753437 h 1763875"/>
                      <a:gd name="connsiteX30" fmla="*/ 1151994 w 1601267"/>
                      <a:gd name="connsiteY30" fmla="*/ 1745733 h 1763875"/>
                      <a:gd name="connsiteX31" fmla="*/ 475195 w 1601267"/>
                      <a:gd name="connsiteY31" fmla="*/ 4028 h 1763875"/>
                      <a:gd name="connsiteX32" fmla="*/ 316659 w 1601267"/>
                      <a:gd name="connsiteY32" fmla="*/ 4108 h 1763875"/>
                      <a:gd name="connsiteX33" fmla="*/ 310072 w 1601267"/>
                      <a:gd name="connsiteY33" fmla="*/ 475 h 1763875"/>
                      <a:gd name="connsiteX34" fmla="*/ 306779 w 1601267"/>
                      <a:gd name="connsiteY34" fmla="*/ 7721 h 1763875"/>
                      <a:gd name="connsiteX35" fmla="*/ 984117 w 1601267"/>
                      <a:gd name="connsiteY35" fmla="*/ 1750942 h 1763875"/>
                      <a:gd name="connsiteX36" fmla="*/ 988787 w 1601267"/>
                      <a:gd name="connsiteY36" fmla="*/ 1754096 h 1763875"/>
                      <a:gd name="connsiteX37" fmla="*/ 991122 w 1601267"/>
                      <a:gd name="connsiteY37" fmla="*/ 1753497 h 1763875"/>
                      <a:gd name="connsiteX38" fmla="*/ 993437 w 1601267"/>
                      <a:gd name="connsiteY38" fmla="*/ 1745812 h 1763875"/>
                      <a:gd name="connsiteX39" fmla="*/ 316659 w 1601267"/>
                      <a:gd name="connsiteY39" fmla="*/ 4108 h 1763875"/>
                      <a:gd name="connsiteX40" fmla="*/ 161635 w 1601267"/>
                      <a:gd name="connsiteY40" fmla="*/ 4168 h 1763875"/>
                      <a:gd name="connsiteX41" fmla="*/ 155049 w 1601267"/>
                      <a:gd name="connsiteY41" fmla="*/ 535 h 1763875"/>
                      <a:gd name="connsiteX42" fmla="*/ 151756 w 1601267"/>
                      <a:gd name="connsiteY42" fmla="*/ 7780 h 1763875"/>
                      <a:gd name="connsiteX43" fmla="*/ 829113 w 1601267"/>
                      <a:gd name="connsiteY43" fmla="*/ 1751002 h 1763875"/>
                      <a:gd name="connsiteX44" fmla="*/ 833783 w 1601267"/>
                      <a:gd name="connsiteY44" fmla="*/ 1754156 h 1763875"/>
                      <a:gd name="connsiteX45" fmla="*/ 836118 w 1601267"/>
                      <a:gd name="connsiteY45" fmla="*/ 1753537 h 1763875"/>
                      <a:gd name="connsiteX46" fmla="*/ 838434 w 1601267"/>
                      <a:gd name="connsiteY46" fmla="*/ 1745852 h 1763875"/>
                      <a:gd name="connsiteX47" fmla="*/ 161635 w 1601267"/>
                      <a:gd name="connsiteY47" fmla="*/ 4168 h 1763875"/>
                      <a:gd name="connsiteX48" fmla="*/ 10165 w 1601267"/>
                      <a:gd name="connsiteY48" fmla="*/ 4228 h 1763875"/>
                      <a:gd name="connsiteX49" fmla="*/ 3558 w 1601267"/>
                      <a:gd name="connsiteY49" fmla="*/ 595 h 1763875"/>
                      <a:gd name="connsiteX50" fmla="*/ 265 w 1601267"/>
                      <a:gd name="connsiteY50" fmla="*/ 7840 h 1763875"/>
                      <a:gd name="connsiteX51" fmla="*/ 677622 w 1601267"/>
                      <a:gd name="connsiteY51" fmla="*/ 1751062 h 1763875"/>
                      <a:gd name="connsiteX52" fmla="*/ 682293 w 1601267"/>
                      <a:gd name="connsiteY52" fmla="*/ 1754216 h 1763875"/>
                      <a:gd name="connsiteX53" fmla="*/ 684628 w 1601267"/>
                      <a:gd name="connsiteY53" fmla="*/ 1753597 h 1763875"/>
                      <a:gd name="connsiteX54" fmla="*/ 686943 w 1601267"/>
                      <a:gd name="connsiteY54" fmla="*/ 1745912 h 1763875"/>
                      <a:gd name="connsiteX55" fmla="*/ 10165 w 1601267"/>
                      <a:gd name="connsiteY55" fmla="*/ 4228 h 176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01267" h="1763875">
                        <a:moveTo>
                          <a:pt x="1600718" y="1755573"/>
                        </a:moveTo>
                        <a:cubicBezTo>
                          <a:pt x="1393181" y="1304434"/>
                          <a:pt x="1064213" y="478200"/>
                          <a:pt x="923939" y="13868"/>
                        </a:cubicBezTo>
                        <a:cubicBezTo>
                          <a:pt x="923041" y="10894"/>
                          <a:pt x="920067" y="9257"/>
                          <a:pt x="917333" y="10255"/>
                        </a:cubicBezTo>
                        <a:cubicBezTo>
                          <a:pt x="914598" y="11233"/>
                          <a:pt x="913141" y="14487"/>
                          <a:pt x="914039" y="17501"/>
                        </a:cubicBezTo>
                        <a:cubicBezTo>
                          <a:pt x="1054433" y="482272"/>
                          <a:pt x="1383701" y="1309244"/>
                          <a:pt x="1591377" y="1760722"/>
                        </a:cubicBezTo>
                        <a:cubicBezTo>
                          <a:pt x="1592315" y="1762738"/>
                          <a:pt x="1594151" y="1763876"/>
                          <a:pt x="1596047" y="1763876"/>
                        </a:cubicBezTo>
                        <a:cubicBezTo>
                          <a:pt x="1596846" y="1763876"/>
                          <a:pt x="1597644" y="1763676"/>
                          <a:pt x="1598383" y="1763277"/>
                        </a:cubicBezTo>
                        <a:cubicBezTo>
                          <a:pt x="1600977" y="1761820"/>
                          <a:pt x="1601995" y="1758387"/>
                          <a:pt x="1600718" y="1755573"/>
                        </a:cubicBezTo>
                        <a:close/>
                        <a:moveTo>
                          <a:pt x="771111" y="3908"/>
                        </a:moveTo>
                        <a:cubicBezTo>
                          <a:pt x="770193" y="934"/>
                          <a:pt x="767279" y="-682"/>
                          <a:pt x="764505" y="276"/>
                        </a:cubicBezTo>
                        <a:cubicBezTo>
                          <a:pt x="761770" y="1254"/>
                          <a:pt x="760313" y="4507"/>
                          <a:pt x="761211" y="7521"/>
                        </a:cubicBezTo>
                        <a:cubicBezTo>
                          <a:pt x="901645" y="472352"/>
                          <a:pt x="1230913" y="1299304"/>
                          <a:pt x="1438569" y="1750742"/>
                        </a:cubicBezTo>
                        <a:cubicBezTo>
                          <a:pt x="1439507" y="1752758"/>
                          <a:pt x="1441343" y="1753896"/>
                          <a:pt x="1443239" y="1753896"/>
                        </a:cubicBezTo>
                        <a:cubicBezTo>
                          <a:pt x="1444038" y="1753896"/>
                          <a:pt x="1444836" y="1753697"/>
                          <a:pt x="1445574" y="1753277"/>
                        </a:cubicBezTo>
                        <a:cubicBezTo>
                          <a:pt x="1448149" y="1751840"/>
                          <a:pt x="1449167" y="1748407"/>
                          <a:pt x="1447890" y="1745593"/>
                        </a:cubicBezTo>
                        <a:cubicBezTo>
                          <a:pt x="1240413" y="1294514"/>
                          <a:pt x="911405" y="468300"/>
                          <a:pt x="771111" y="3908"/>
                        </a:cubicBezTo>
                        <a:close/>
                        <a:moveTo>
                          <a:pt x="626686" y="3968"/>
                        </a:moveTo>
                        <a:cubicBezTo>
                          <a:pt x="625768" y="994"/>
                          <a:pt x="622794" y="-622"/>
                          <a:pt x="620080" y="356"/>
                        </a:cubicBezTo>
                        <a:cubicBezTo>
                          <a:pt x="617345" y="1334"/>
                          <a:pt x="615888" y="4587"/>
                          <a:pt x="616786" y="7601"/>
                        </a:cubicBezTo>
                        <a:cubicBezTo>
                          <a:pt x="757280" y="472592"/>
                          <a:pt x="1086528" y="1299504"/>
                          <a:pt x="1294144" y="1750822"/>
                        </a:cubicBezTo>
                        <a:cubicBezTo>
                          <a:pt x="1295082" y="1752838"/>
                          <a:pt x="1296918" y="1753976"/>
                          <a:pt x="1298814" y="1753976"/>
                        </a:cubicBezTo>
                        <a:cubicBezTo>
                          <a:pt x="1299613" y="1753976"/>
                          <a:pt x="1300411" y="1753776"/>
                          <a:pt x="1301149" y="1753377"/>
                        </a:cubicBezTo>
                        <a:cubicBezTo>
                          <a:pt x="1303724" y="1751940"/>
                          <a:pt x="1304742" y="1748507"/>
                          <a:pt x="1303465" y="1745673"/>
                        </a:cubicBezTo>
                        <a:cubicBezTo>
                          <a:pt x="1095988" y="1294673"/>
                          <a:pt x="767040" y="468480"/>
                          <a:pt x="626686" y="3968"/>
                        </a:cubicBezTo>
                        <a:close/>
                        <a:moveTo>
                          <a:pt x="475195" y="4028"/>
                        </a:moveTo>
                        <a:cubicBezTo>
                          <a:pt x="474297" y="1054"/>
                          <a:pt x="471323" y="-563"/>
                          <a:pt x="468609" y="416"/>
                        </a:cubicBezTo>
                        <a:cubicBezTo>
                          <a:pt x="465874" y="1394"/>
                          <a:pt x="464417" y="4647"/>
                          <a:pt x="465316" y="7661"/>
                        </a:cubicBezTo>
                        <a:cubicBezTo>
                          <a:pt x="605729" y="472512"/>
                          <a:pt x="935017" y="1299444"/>
                          <a:pt x="1142673" y="1750882"/>
                        </a:cubicBezTo>
                        <a:cubicBezTo>
                          <a:pt x="1143611" y="1752898"/>
                          <a:pt x="1145447" y="1754036"/>
                          <a:pt x="1147343" y="1754036"/>
                        </a:cubicBezTo>
                        <a:cubicBezTo>
                          <a:pt x="1148142" y="1754036"/>
                          <a:pt x="1148920" y="1753836"/>
                          <a:pt x="1149679" y="1753437"/>
                        </a:cubicBezTo>
                        <a:cubicBezTo>
                          <a:pt x="1152253" y="1752000"/>
                          <a:pt x="1153271" y="1748567"/>
                          <a:pt x="1151994" y="1745733"/>
                        </a:cubicBezTo>
                        <a:cubicBezTo>
                          <a:pt x="944477" y="1294653"/>
                          <a:pt x="615469" y="468420"/>
                          <a:pt x="475195" y="4028"/>
                        </a:cubicBezTo>
                        <a:close/>
                        <a:moveTo>
                          <a:pt x="316659" y="4108"/>
                        </a:moveTo>
                        <a:cubicBezTo>
                          <a:pt x="315741" y="1134"/>
                          <a:pt x="312867" y="-483"/>
                          <a:pt x="310072" y="475"/>
                        </a:cubicBezTo>
                        <a:cubicBezTo>
                          <a:pt x="307338" y="1453"/>
                          <a:pt x="305881" y="4707"/>
                          <a:pt x="306779" y="7721"/>
                        </a:cubicBezTo>
                        <a:cubicBezTo>
                          <a:pt x="447173" y="472492"/>
                          <a:pt x="776440" y="1299464"/>
                          <a:pt x="984117" y="1750942"/>
                        </a:cubicBezTo>
                        <a:cubicBezTo>
                          <a:pt x="985055" y="1752958"/>
                          <a:pt x="986891" y="1754096"/>
                          <a:pt x="988787" y="1754096"/>
                        </a:cubicBezTo>
                        <a:cubicBezTo>
                          <a:pt x="989585" y="1754096"/>
                          <a:pt x="990364" y="1753896"/>
                          <a:pt x="991122" y="1753497"/>
                        </a:cubicBezTo>
                        <a:cubicBezTo>
                          <a:pt x="993697" y="1752060"/>
                          <a:pt x="994715" y="1748627"/>
                          <a:pt x="993437" y="1745812"/>
                        </a:cubicBezTo>
                        <a:cubicBezTo>
                          <a:pt x="785901" y="1294653"/>
                          <a:pt x="456933" y="468420"/>
                          <a:pt x="316659" y="4108"/>
                        </a:cubicBezTo>
                        <a:close/>
                        <a:moveTo>
                          <a:pt x="161635" y="4168"/>
                        </a:moveTo>
                        <a:cubicBezTo>
                          <a:pt x="160697" y="1194"/>
                          <a:pt x="157743" y="-423"/>
                          <a:pt x="155049" y="535"/>
                        </a:cubicBezTo>
                        <a:cubicBezTo>
                          <a:pt x="152315" y="1513"/>
                          <a:pt x="150858" y="4767"/>
                          <a:pt x="151756" y="7780"/>
                        </a:cubicBezTo>
                        <a:cubicBezTo>
                          <a:pt x="292249" y="472771"/>
                          <a:pt x="621497" y="1299683"/>
                          <a:pt x="829113" y="1751002"/>
                        </a:cubicBezTo>
                        <a:cubicBezTo>
                          <a:pt x="830051" y="1753018"/>
                          <a:pt x="831887" y="1754156"/>
                          <a:pt x="833783" y="1754156"/>
                        </a:cubicBezTo>
                        <a:cubicBezTo>
                          <a:pt x="834582" y="1754156"/>
                          <a:pt x="835380" y="1753956"/>
                          <a:pt x="836118" y="1753537"/>
                        </a:cubicBezTo>
                        <a:cubicBezTo>
                          <a:pt x="838713" y="1752100"/>
                          <a:pt x="839711" y="1748667"/>
                          <a:pt x="838434" y="1745852"/>
                        </a:cubicBezTo>
                        <a:cubicBezTo>
                          <a:pt x="630957" y="1294873"/>
                          <a:pt x="302009" y="468680"/>
                          <a:pt x="161635" y="4168"/>
                        </a:cubicBezTo>
                        <a:close/>
                        <a:moveTo>
                          <a:pt x="10165" y="4228"/>
                        </a:moveTo>
                        <a:cubicBezTo>
                          <a:pt x="9267" y="1254"/>
                          <a:pt x="6293" y="-363"/>
                          <a:pt x="3558" y="595"/>
                        </a:cubicBezTo>
                        <a:cubicBezTo>
                          <a:pt x="824" y="1573"/>
                          <a:pt x="-633" y="4827"/>
                          <a:pt x="265" y="7840"/>
                        </a:cubicBezTo>
                        <a:cubicBezTo>
                          <a:pt x="140678" y="472692"/>
                          <a:pt x="469966" y="1299623"/>
                          <a:pt x="677622" y="1751062"/>
                        </a:cubicBezTo>
                        <a:cubicBezTo>
                          <a:pt x="678560" y="1753078"/>
                          <a:pt x="680396" y="1754216"/>
                          <a:pt x="682293" y="1754216"/>
                        </a:cubicBezTo>
                        <a:cubicBezTo>
                          <a:pt x="683091" y="1754216"/>
                          <a:pt x="683869" y="1754016"/>
                          <a:pt x="684628" y="1753597"/>
                        </a:cubicBezTo>
                        <a:cubicBezTo>
                          <a:pt x="687203" y="1752160"/>
                          <a:pt x="688221" y="1748727"/>
                          <a:pt x="686943" y="1745912"/>
                        </a:cubicBezTo>
                        <a:cubicBezTo>
                          <a:pt x="479427" y="1294853"/>
                          <a:pt x="150438" y="468620"/>
                          <a:pt x="10165" y="4228"/>
                        </a:cubicBezTo>
                        <a:close/>
                      </a:path>
                    </a:pathLst>
                  </a:custGeom>
                  <a:solidFill>
                    <a:srgbClr val="B5B5B5"/>
                  </a:solidFill>
                  <a:ln w="1995" cap="flat">
                    <a:noFill/>
                    <a:prstDash val="solid"/>
                    <a:miter/>
                  </a:ln>
                </p:spPr>
                <p:txBody>
                  <a:bodyPr rtlCol="0" anchor="ctr"/>
                  <a:lstStyle/>
                  <a:p>
                    <a:endParaRPr lang="zh-CN" altLang="en-US"/>
                  </a:p>
                </p:txBody>
              </p:sp>
              <p:sp>
                <p:nvSpPr>
                  <p:cNvPr id="2389" name="任意多边形 48"/>
                  <p:cNvSpPr/>
                  <p:nvPr/>
                </p:nvSpPr>
                <p:spPr>
                  <a:xfrm>
                    <a:off x="5563706" y="2496104"/>
                    <a:ext cx="951038" cy="2143883"/>
                  </a:xfrm>
                  <a:custGeom>
                    <a:avLst/>
                    <a:gdLst>
                      <a:gd name="connsiteX0" fmla="*/ 0 w 951038"/>
                      <a:gd name="connsiteY0" fmla="*/ 2117358 h 2143883"/>
                      <a:gd name="connsiteX1" fmla="*/ 8303 w 951038"/>
                      <a:gd name="connsiteY1" fmla="*/ 2143884 h 2143883"/>
                      <a:gd name="connsiteX2" fmla="*/ 951039 w 951038"/>
                      <a:gd name="connsiteY2" fmla="*/ 49260 h 2143883"/>
                      <a:gd name="connsiteX3" fmla="*/ 937406 w 951038"/>
                      <a:gd name="connsiteY3" fmla="*/ 0 h 2143883"/>
                    </a:gdLst>
                    <a:ahLst/>
                    <a:cxnLst>
                      <a:cxn ang="0">
                        <a:pos x="connsiteX0" y="connsiteY0"/>
                      </a:cxn>
                      <a:cxn ang="0">
                        <a:pos x="connsiteX1" y="connsiteY1"/>
                      </a:cxn>
                      <a:cxn ang="0">
                        <a:pos x="connsiteX2" y="connsiteY2"/>
                      </a:cxn>
                      <a:cxn ang="0">
                        <a:pos x="connsiteX3" y="connsiteY3"/>
                      </a:cxn>
                    </a:cxnLst>
                    <a:rect l="l" t="t" r="r" b="b"/>
                    <a:pathLst>
                      <a:path w="951038" h="2143883">
                        <a:moveTo>
                          <a:pt x="0" y="2117358"/>
                        </a:moveTo>
                        <a:lnTo>
                          <a:pt x="8303" y="2143884"/>
                        </a:lnTo>
                        <a:lnTo>
                          <a:pt x="951039" y="49260"/>
                        </a:lnTo>
                        <a:lnTo>
                          <a:pt x="937406" y="0"/>
                        </a:lnTo>
                        <a:close/>
                      </a:path>
                    </a:pathLst>
                  </a:custGeom>
                  <a:solidFill>
                    <a:srgbClr val="FFFFFF"/>
                  </a:solidFill>
                  <a:ln w="1995" cap="flat">
                    <a:noFill/>
                    <a:prstDash val="solid"/>
                    <a:miter/>
                  </a:ln>
                </p:spPr>
                <p:txBody>
                  <a:bodyPr rtlCol="0" anchor="ctr"/>
                  <a:lstStyle/>
                  <a:p>
                    <a:endParaRPr lang="zh-CN" altLang="en-US"/>
                  </a:p>
                </p:txBody>
              </p:sp>
              <p:sp>
                <p:nvSpPr>
                  <p:cNvPr id="2390" name="任意多边形 49"/>
                  <p:cNvSpPr/>
                  <p:nvPr/>
                </p:nvSpPr>
                <p:spPr>
                  <a:xfrm>
                    <a:off x="5395170" y="4613461"/>
                    <a:ext cx="176838" cy="26525"/>
                  </a:xfrm>
                  <a:custGeom>
                    <a:avLst/>
                    <a:gdLst>
                      <a:gd name="connsiteX0" fmla="*/ 168536 w 176838"/>
                      <a:gd name="connsiteY0" fmla="*/ 0 h 26525"/>
                      <a:gd name="connsiteX1" fmla="*/ 0 w 176838"/>
                      <a:gd name="connsiteY1" fmla="*/ 1976 h 26525"/>
                      <a:gd name="connsiteX2" fmla="*/ 25688 w 176838"/>
                      <a:gd name="connsiteY2" fmla="*/ 26526 h 26525"/>
                      <a:gd name="connsiteX3" fmla="*/ 176839 w 176838"/>
                      <a:gd name="connsiteY3" fmla="*/ 26526 h 26525"/>
                    </a:gdLst>
                    <a:ahLst/>
                    <a:cxnLst>
                      <a:cxn ang="0">
                        <a:pos x="connsiteX0" y="connsiteY0"/>
                      </a:cxn>
                      <a:cxn ang="0">
                        <a:pos x="connsiteX1" y="connsiteY1"/>
                      </a:cxn>
                      <a:cxn ang="0">
                        <a:pos x="connsiteX2" y="connsiteY2"/>
                      </a:cxn>
                      <a:cxn ang="0">
                        <a:pos x="connsiteX3" y="connsiteY3"/>
                      </a:cxn>
                    </a:cxnLst>
                    <a:rect l="l" t="t" r="r" b="b"/>
                    <a:pathLst>
                      <a:path w="176838" h="26525">
                        <a:moveTo>
                          <a:pt x="168536" y="0"/>
                        </a:moveTo>
                        <a:lnTo>
                          <a:pt x="0" y="1976"/>
                        </a:lnTo>
                        <a:lnTo>
                          <a:pt x="25688" y="26526"/>
                        </a:lnTo>
                        <a:lnTo>
                          <a:pt x="176839" y="26526"/>
                        </a:lnTo>
                        <a:close/>
                      </a:path>
                    </a:pathLst>
                  </a:custGeom>
                  <a:solidFill>
                    <a:srgbClr val="E5E5E5"/>
                  </a:solidFill>
                  <a:ln w="1995" cap="flat">
                    <a:noFill/>
                    <a:prstDash val="solid"/>
                    <a:miter/>
                  </a:ln>
                </p:spPr>
                <p:txBody>
                  <a:bodyPr rtlCol="0" anchor="ctr"/>
                  <a:lstStyle/>
                  <a:p>
                    <a:endParaRPr lang="zh-CN" altLang="en-US"/>
                  </a:p>
                </p:txBody>
              </p:sp>
              <p:sp>
                <p:nvSpPr>
                  <p:cNvPr id="2391" name="任意多边形 50"/>
                  <p:cNvSpPr/>
                  <p:nvPr/>
                </p:nvSpPr>
                <p:spPr>
                  <a:xfrm>
                    <a:off x="5395170" y="2496104"/>
                    <a:ext cx="1105942" cy="2119333"/>
                  </a:xfrm>
                  <a:custGeom>
                    <a:avLst/>
                    <a:gdLst>
                      <a:gd name="connsiteX0" fmla="*/ 168536 w 1105942"/>
                      <a:gd name="connsiteY0" fmla="*/ 2117358 h 2119333"/>
                      <a:gd name="connsiteX1" fmla="*/ 0 w 1105942"/>
                      <a:gd name="connsiteY1" fmla="*/ 2119334 h 2119333"/>
                      <a:gd name="connsiteX2" fmla="*/ 954791 w 1105942"/>
                      <a:gd name="connsiteY2" fmla="*/ 0 h 2119333"/>
                      <a:gd name="connsiteX3" fmla="*/ 1105942 w 1105942"/>
                      <a:gd name="connsiteY3" fmla="*/ 0 h 2119333"/>
                    </a:gdLst>
                    <a:ahLst/>
                    <a:cxnLst>
                      <a:cxn ang="0">
                        <a:pos x="connsiteX0" y="connsiteY0"/>
                      </a:cxn>
                      <a:cxn ang="0">
                        <a:pos x="connsiteX1" y="connsiteY1"/>
                      </a:cxn>
                      <a:cxn ang="0">
                        <a:pos x="connsiteX2" y="connsiteY2"/>
                      </a:cxn>
                      <a:cxn ang="0">
                        <a:pos x="connsiteX3" y="connsiteY3"/>
                      </a:cxn>
                    </a:cxnLst>
                    <a:rect l="l" t="t" r="r" b="b"/>
                    <a:pathLst>
                      <a:path w="1105942" h="2119333">
                        <a:moveTo>
                          <a:pt x="168536" y="2117358"/>
                        </a:moveTo>
                        <a:lnTo>
                          <a:pt x="0" y="2119334"/>
                        </a:lnTo>
                        <a:lnTo>
                          <a:pt x="954791" y="0"/>
                        </a:lnTo>
                        <a:lnTo>
                          <a:pt x="1105942" y="0"/>
                        </a:lnTo>
                        <a:close/>
                      </a:path>
                    </a:pathLst>
                  </a:custGeom>
                  <a:solidFill>
                    <a:srgbClr val="EFEFEF"/>
                  </a:solidFill>
                  <a:ln w="1995" cap="flat">
                    <a:noFill/>
                    <a:prstDash val="solid"/>
                    <a:miter/>
                  </a:ln>
                </p:spPr>
                <p:txBody>
                  <a:bodyPr rtlCol="0" anchor="ctr"/>
                  <a:lstStyle/>
                  <a:p>
                    <a:endParaRPr lang="zh-CN" altLang="en-US"/>
                  </a:p>
                </p:txBody>
              </p:sp>
              <p:sp>
                <p:nvSpPr>
                  <p:cNvPr id="2392" name="任意多边形 51"/>
                  <p:cNvSpPr/>
                  <p:nvPr/>
                </p:nvSpPr>
                <p:spPr>
                  <a:xfrm>
                    <a:off x="5390759" y="2496104"/>
                    <a:ext cx="1110353" cy="2152066"/>
                  </a:xfrm>
                  <a:custGeom>
                    <a:avLst/>
                    <a:gdLst>
                      <a:gd name="connsiteX0" fmla="*/ 60955 w 1110353"/>
                      <a:gd name="connsiteY0" fmla="*/ 2152067 h 2152066"/>
                      <a:gd name="connsiteX1" fmla="*/ 0 w 1110353"/>
                      <a:gd name="connsiteY1" fmla="*/ 1968781 h 2152066"/>
                      <a:gd name="connsiteX2" fmla="*/ 959202 w 1110353"/>
                      <a:gd name="connsiteY2" fmla="*/ 0 h 2152066"/>
                      <a:gd name="connsiteX3" fmla="*/ 1110353 w 1110353"/>
                      <a:gd name="connsiteY3" fmla="*/ 0 h 2152066"/>
                    </a:gdLst>
                    <a:ahLst/>
                    <a:cxnLst>
                      <a:cxn ang="0">
                        <a:pos x="connsiteX0" y="connsiteY0"/>
                      </a:cxn>
                      <a:cxn ang="0">
                        <a:pos x="connsiteX1" y="connsiteY1"/>
                      </a:cxn>
                      <a:cxn ang="0">
                        <a:pos x="connsiteX2" y="connsiteY2"/>
                      </a:cxn>
                      <a:cxn ang="0">
                        <a:pos x="connsiteX3" y="connsiteY3"/>
                      </a:cxn>
                    </a:cxnLst>
                    <a:rect l="l" t="t" r="r" b="b"/>
                    <a:pathLst>
                      <a:path w="1110353" h="2152066">
                        <a:moveTo>
                          <a:pt x="60955" y="2152067"/>
                        </a:moveTo>
                        <a:lnTo>
                          <a:pt x="0" y="1968781"/>
                        </a:lnTo>
                        <a:lnTo>
                          <a:pt x="959202" y="0"/>
                        </a:lnTo>
                        <a:lnTo>
                          <a:pt x="1110353" y="0"/>
                        </a:lnTo>
                        <a:close/>
                      </a:path>
                    </a:pathLst>
                  </a:custGeom>
                  <a:solidFill>
                    <a:srgbClr val="FFFFFF"/>
                  </a:solidFill>
                  <a:ln w="1995" cap="flat">
                    <a:noFill/>
                    <a:prstDash val="solid"/>
                    <a:miter/>
                  </a:ln>
                </p:spPr>
                <p:txBody>
                  <a:bodyPr rtlCol="0" anchor="ctr"/>
                  <a:lstStyle/>
                  <a:p>
                    <a:endParaRPr lang="zh-CN" altLang="en-US"/>
                  </a:p>
                </p:txBody>
              </p:sp>
              <p:sp>
                <p:nvSpPr>
                  <p:cNvPr id="2393" name="任意多边形 52"/>
                  <p:cNvSpPr/>
                  <p:nvPr/>
                </p:nvSpPr>
                <p:spPr>
                  <a:xfrm>
                    <a:off x="5360820" y="2496343"/>
                    <a:ext cx="996266" cy="1973331"/>
                  </a:xfrm>
                  <a:custGeom>
                    <a:avLst/>
                    <a:gdLst>
                      <a:gd name="connsiteX0" fmla="*/ 0 w 996266"/>
                      <a:gd name="connsiteY0" fmla="*/ 1949540 h 1973331"/>
                      <a:gd name="connsiteX1" fmla="*/ 32234 w 996266"/>
                      <a:gd name="connsiteY1" fmla="*/ 1973332 h 1973331"/>
                      <a:gd name="connsiteX2" fmla="*/ 996266 w 996266"/>
                      <a:gd name="connsiteY2" fmla="*/ 0 h 1973331"/>
                      <a:gd name="connsiteX3" fmla="*/ 952196 w 996266"/>
                      <a:gd name="connsiteY3" fmla="*/ 0 h 1973331"/>
                    </a:gdLst>
                    <a:ahLst/>
                    <a:cxnLst>
                      <a:cxn ang="0">
                        <a:pos x="connsiteX0" y="connsiteY0"/>
                      </a:cxn>
                      <a:cxn ang="0">
                        <a:pos x="connsiteX1" y="connsiteY1"/>
                      </a:cxn>
                      <a:cxn ang="0">
                        <a:pos x="connsiteX2" y="connsiteY2"/>
                      </a:cxn>
                      <a:cxn ang="0">
                        <a:pos x="connsiteX3" y="connsiteY3"/>
                      </a:cxn>
                    </a:cxnLst>
                    <a:rect l="l" t="t" r="r" b="b"/>
                    <a:pathLst>
                      <a:path w="996266" h="1973331">
                        <a:moveTo>
                          <a:pt x="0" y="1949540"/>
                        </a:moveTo>
                        <a:lnTo>
                          <a:pt x="32234" y="1973332"/>
                        </a:lnTo>
                        <a:lnTo>
                          <a:pt x="996266" y="0"/>
                        </a:lnTo>
                        <a:lnTo>
                          <a:pt x="952196" y="0"/>
                        </a:lnTo>
                        <a:close/>
                      </a:path>
                    </a:pathLst>
                  </a:custGeom>
                  <a:solidFill>
                    <a:srgbClr val="61AACE"/>
                  </a:solidFill>
                  <a:ln w="1995" cap="flat">
                    <a:noFill/>
                    <a:prstDash val="solid"/>
                    <a:miter/>
                  </a:ln>
                </p:spPr>
                <p:txBody>
                  <a:bodyPr rtlCol="0" anchor="ctr"/>
                  <a:lstStyle/>
                  <a:p>
                    <a:endParaRPr lang="zh-CN" altLang="en-US"/>
                  </a:p>
                </p:txBody>
              </p:sp>
              <p:sp>
                <p:nvSpPr>
                  <p:cNvPr id="2394" name="任意多边形 53"/>
                  <p:cNvSpPr/>
                  <p:nvPr/>
                </p:nvSpPr>
                <p:spPr>
                  <a:xfrm>
                    <a:off x="3943873" y="4469675"/>
                    <a:ext cx="1507841" cy="178495"/>
                  </a:xfrm>
                  <a:custGeom>
                    <a:avLst/>
                    <a:gdLst>
                      <a:gd name="connsiteX0" fmla="*/ 1507842 w 1507841"/>
                      <a:gd name="connsiteY0" fmla="*/ 178496 h 178495"/>
                      <a:gd name="connsiteX1" fmla="*/ 58660 w 1507841"/>
                      <a:gd name="connsiteY1" fmla="*/ 178496 h 178495"/>
                      <a:gd name="connsiteX2" fmla="*/ 0 w 1507841"/>
                      <a:gd name="connsiteY2" fmla="*/ 0 h 178495"/>
                      <a:gd name="connsiteX3" fmla="*/ 1449182 w 1507841"/>
                      <a:gd name="connsiteY3" fmla="*/ 0 h 178495"/>
                    </a:gdLst>
                    <a:ahLst/>
                    <a:cxnLst>
                      <a:cxn ang="0">
                        <a:pos x="connsiteX0" y="connsiteY0"/>
                      </a:cxn>
                      <a:cxn ang="0">
                        <a:pos x="connsiteX1" y="connsiteY1"/>
                      </a:cxn>
                      <a:cxn ang="0">
                        <a:pos x="connsiteX2" y="connsiteY2"/>
                      </a:cxn>
                      <a:cxn ang="0">
                        <a:pos x="connsiteX3" y="connsiteY3"/>
                      </a:cxn>
                    </a:cxnLst>
                    <a:rect l="l" t="t" r="r" b="b"/>
                    <a:pathLst>
                      <a:path w="1507841" h="178495">
                        <a:moveTo>
                          <a:pt x="1507842" y="178496"/>
                        </a:moveTo>
                        <a:lnTo>
                          <a:pt x="58660" y="178496"/>
                        </a:lnTo>
                        <a:lnTo>
                          <a:pt x="0" y="0"/>
                        </a:lnTo>
                        <a:lnTo>
                          <a:pt x="1449182" y="0"/>
                        </a:lnTo>
                        <a:close/>
                      </a:path>
                    </a:pathLst>
                  </a:custGeom>
                  <a:solidFill>
                    <a:srgbClr val="E5E5E5"/>
                  </a:solidFill>
                  <a:ln w="1995" cap="flat">
                    <a:noFill/>
                    <a:prstDash val="solid"/>
                    <a:miter/>
                  </a:ln>
                </p:spPr>
                <p:txBody>
                  <a:bodyPr rtlCol="0" anchor="ctr"/>
                  <a:lstStyle/>
                  <a:p>
                    <a:endParaRPr lang="zh-CN" altLang="en-US"/>
                  </a:p>
                </p:txBody>
              </p:sp>
              <p:sp>
                <p:nvSpPr>
                  <p:cNvPr id="2395" name="任意多边形 54"/>
                  <p:cNvSpPr/>
                  <p:nvPr/>
                </p:nvSpPr>
                <p:spPr>
                  <a:xfrm>
                    <a:off x="3902657" y="4445884"/>
                    <a:ext cx="1490397" cy="23791"/>
                  </a:xfrm>
                  <a:custGeom>
                    <a:avLst/>
                    <a:gdLst>
                      <a:gd name="connsiteX0" fmla="*/ 1458163 w 1490397"/>
                      <a:gd name="connsiteY0" fmla="*/ 0 h 23791"/>
                      <a:gd name="connsiteX1" fmla="*/ 0 w 1490397"/>
                      <a:gd name="connsiteY1" fmla="*/ 0 h 23791"/>
                      <a:gd name="connsiteX2" fmla="*/ 32234 w 1490397"/>
                      <a:gd name="connsiteY2" fmla="*/ 23791 h 23791"/>
                      <a:gd name="connsiteX3" fmla="*/ 1490398 w 1490397"/>
                      <a:gd name="connsiteY3" fmla="*/ 23791 h 23791"/>
                    </a:gdLst>
                    <a:ahLst/>
                    <a:cxnLst>
                      <a:cxn ang="0">
                        <a:pos x="connsiteX0" y="connsiteY0"/>
                      </a:cxn>
                      <a:cxn ang="0">
                        <a:pos x="connsiteX1" y="connsiteY1"/>
                      </a:cxn>
                      <a:cxn ang="0">
                        <a:pos x="connsiteX2" y="connsiteY2"/>
                      </a:cxn>
                      <a:cxn ang="0">
                        <a:pos x="connsiteX3" y="connsiteY3"/>
                      </a:cxn>
                    </a:cxnLst>
                    <a:rect l="l" t="t" r="r" b="b"/>
                    <a:pathLst>
                      <a:path w="1490397" h="23791">
                        <a:moveTo>
                          <a:pt x="1458163" y="0"/>
                        </a:moveTo>
                        <a:lnTo>
                          <a:pt x="0" y="0"/>
                        </a:lnTo>
                        <a:lnTo>
                          <a:pt x="32234" y="23791"/>
                        </a:lnTo>
                        <a:lnTo>
                          <a:pt x="1490398" y="23791"/>
                        </a:lnTo>
                        <a:close/>
                      </a:path>
                    </a:pathLst>
                  </a:custGeom>
                  <a:solidFill>
                    <a:srgbClr val="61AACE"/>
                  </a:solidFill>
                  <a:ln w="1995" cap="flat">
                    <a:noFill/>
                    <a:prstDash val="solid"/>
                    <a:miter/>
                  </a:ln>
                </p:spPr>
                <p:txBody>
                  <a:bodyPr rtlCol="0" anchor="ctr"/>
                  <a:lstStyle/>
                  <a:p>
                    <a:endParaRPr lang="zh-CN" altLang="en-US"/>
                  </a:p>
                </p:txBody>
              </p:sp>
              <p:sp>
                <p:nvSpPr>
                  <p:cNvPr id="2396" name="任意多边形 55"/>
                  <p:cNvSpPr/>
                  <p:nvPr/>
                </p:nvSpPr>
                <p:spPr>
                  <a:xfrm>
                    <a:off x="3902657" y="2496343"/>
                    <a:ext cx="2410359" cy="1949540"/>
                  </a:xfrm>
                  <a:custGeom>
                    <a:avLst/>
                    <a:gdLst>
                      <a:gd name="connsiteX0" fmla="*/ 1458163 w 2410359"/>
                      <a:gd name="connsiteY0" fmla="*/ 1949540 h 1949540"/>
                      <a:gd name="connsiteX1" fmla="*/ 0 w 2410359"/>
                      <a:gd name="connsiteY1" fmla="*/ 1949540 h 1949540"/>
                      <a:gd name="connsiteX2" fmla="*/ 952176 w 2410359"/>
                      <a:gd name="connsiteY2" fmla="*/ 0 h 1949540"/>
                      <a:gd name="connsiteX3" fmla="*/ 2410360 w 2410359"/>
                      <a:gd name="connsiteY3" fmla="*/ 0 h 1949540"/>
                    </a:gdLst>
                    <a:ahLst/>
                    <a:cxnLst>
                      <a:cxn ang="0">
                        <a:pos x="connsiteX0" y="connsiteY0"/>
                      </a:cxn>
                      <a:cxn ang="0">
                        <a:pos x="connsiteX1" y="connsiteY1"/>
                      </a:cxn>
                      <a:cxn ang="0">
                        <a:pos x="connsiteX2" y="connsiteY2"/>
                      </a:cxn>
                      <a:cxn ang="0">
                        <a:pos x="connsiteX3" y="connsiteY3"/>
                      </a:cxn>
                    </a:cxnLst>
                    <a:rect l="l" t="t" r="r" b="b"/>
                    <a:pathLst>
                      <a:path w="2410359" h="1949540">
                        <a:moveTo>
                          <a:pt x="1458163" y="1949540"/>
                        </a:moveTo>
                        <a:lnTo>
                          <a:pt x="0" y="1949540"/>
                        </a:lnTo>
                        <a:lnTo>
                          <a:pt x="952176" y="0"/>
                        </a:lnTo>
                        <a:lnTo>
                          <a:pt x="2410360" y="0"/>
                        </a:lnTo>
                        <a:close/>
                      </a:path>
                    </a:pathLst>
                  </a:custGeom>
                  <a:solidFill>
                    <a:srgbClr val="187BAD"/>
                  </a:solidFill>
                  <a:ln w="1995" cap="flat">
                    <a:noFill/>
                    <a:prstDash val="solid"/>
                    <a:miter/>
                  </a:ln>
                </p:spPr>
                <p:txBody>
                  <a:bodyPr rtlCol="0" anchor="ctr"/>
                  <a:lstStyle/>
                  <a:p>
                    <a:endParaRPr lang="zh-CN" altLang="en-US"/>
                  </a:p>
                </p:txBody>
              </p:sp>
              <p:sp>
                <p:nvSpPr>
                  <p:cNvPr id="2397" name="任意多边形 56"/>
                  <p:cNvSpPr/>
                  <p:nvPr/>
                </p:nvSpPr>
                <p:spPr>
                  <a:xfrm>
                    <a:off x="4079336" y="2619013"/>
                    <a:ext cx="2020475" cy="1704460"/>
                  </a:xfrm>
                  <a:custGeom>
                    <a:avLst/>
                    <a:gdLst>
                      <a:gd name="connsiteX0" fmla="*/ 1188893 w 2020475"/>
                      <a:gd name="connsiteY0" fmla="*/ 1704460 h 1704460"/>
                      <a:gd name="connsiteX1" fmla="*/ 11796 w 2020475"/>
                      <a:gd name="connsiteY1" fmla="*/ 1704460 h 1704460"/>
                      <a:gd name="connsiteX2" fmla="*/ 0 w 2020475"/>
                      <a:gd name="connsiteY2" fmla="*/ 1685559 h 1704460"/>
                      <a:gd name="connsiteX3" fmla="*/ 819727 w 2020475"/>
                      <a:gd name="connsiteY3" fmla="*/ 7365 h 1704460"/>
                      <a:gd name="connsiteX4" fmla="*/ 831523 w 2020475"/>
                      <a:gd name="connsiteY4" fmla="*/ 0 h 1704460"/>
                      <a:gd name="connsiteX5" fmla="*/ 2008680 w 2020475"/>
                      <a:gd name="connsiteY5" fmla="*/ 0 h 1704460"/>
                      <a:gd name="connsiteX6" fmla="*/ 2020476 w 2020475"/>
                      <a:gd name="connsiteY6" fmla="*/ 18901 h 1704460"/>
                      <a:gd name="connsiteX7" fmla="*/ 1200709 w 2020475"/>
                      <a:gd name="connsiteY7" fmla="*/ 1697095 h 1704460"/>
                      <a:gd name="connsiteX8" fmla="*/ 1188893 w 2020475"/>
                      <a:gd name="connsiteY8" fmla="*/ 1704460 h 1704460"/>
                      <a:gd name="connsiteX9" fmla="*/ 32813 w 2020475"/>
                      <a:gd name="connsiteY9" fmla="*/ 1678214 h 1704460"/>
                      <a:gd name="connsiteX10" fmla="*/ 1180690 w 2020475"/>
                      <a:gd name="connsiteY10" fmla="*/ 1678214 h 1704460"/>
                      <a:gd name="connsiteX11" fmla="*/ 1987642 w 2020475"/>
                      <a:gd name="connsiteY11" fmla="*/ 26286 h 1704460"/>
                      <a:gd name="connsiteX12" fmla="*/ 839726 w 2020475"/>
                      <a:gd name="connsiteY12" fmla="*/ 26286 h 1704460"/>
                      <a:gd name="connsiteX13" fmla="*/ 32813 w 2020475"/>
                      <a:gd name="connsiteY13" fmla="*/ 1678214 h 170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0475" h="1704460">
                        <a:moveTo>
                          <a:pt x="1188893" y="1704460"/>
                        </a:moveTo>
                        <a:lnTo>
                          <a:pt x="11796" y="1704460"/>
                        </a:lnTo>
                        <a:lnTo>
                          <a:pt x="0" y="1685559"/>
                        </a:lnTo>
                        <a:lnTo>
                          <a:pt x="819727" y="7365"/>
                        </a:lnTo>
                        <a:lnTo>
                          <a:pt x="831523" y="0"/>
                        </a:lnTo>
                        <a:lnTo>
                          <a:pt x="2008680" y="0"/>
                        </a:lnTo>
                        <a:lnTo>
                          <a:pt x="2020476" y="18901"/>
                        </a:lnTo>
                        <a:lnTo>
                          <a:pt x="1200709" y="1697095"/>
                        </a:lnTo>
                        <a:lnTo>
                          <a:pt x="1188893" y="1704460"/>
                        </a:lnTo>
                        <a:close/>
                        <a:moveTo>
                          <a:pt x="32813" y="1678214"/>
                        </a:moveTo>
                        <a:lnTo>
                          <a:pt x="1180690" y="1678214"/>
                        </a:lnTo>
                        <a:lnTo>
                          <a:pt x="1987642" y="26286"/>
                        </a:lnTo>
                        <a:lnTo>
                          <a:pt x="839726" y="26286"/>
                        </a:lnTo>
                        <a:lnTo>
                          <a:pt x="32813" y="1678214"/>
                        </a:lnTo>
                        <a:close/>
                      </a:path>
                    </a:pathLst>
                  </a:custGeom>
                  <a:solidFill>
                    <a:srgbClr val="FFFFFF">
                      <a:alpha val="50000"/>
                    </a:srgbClr>
                  </a:solidFill>
                  <a:ln w="1995" cap="flat">
                    <a:noFill/>
                    <a:prstDash val="solid"/>
                    <a:miter/>
                  </a:ln>
                </p:spPr>
                <p:txBody>
                  <a:bodyPr rtlCol="0" anchor="ctr"/>
                  <a:lstStyle/>
                  <a:p>
                    <a:endParaRPr lang="zh-CN" altLang="en-US"/>
                  </a:p>
                </p:txBody>
              </p:sp>
              <p:sp>
                <p:nvSpPr>
                  <p:cNvPr id="2398" name="任意多边形 57"/>
                  <p:cNvSpPr/>
                  <p:nvPr/>
                </p:nvSpPr>
                <p:spPr>
                  <a:xfrm>
                    <a:off x="6312817" y="2378843"/>
                    <a:ext cx="356173" cy="118997"/>
                  </a:xfrm>
                  <a:custGeom>
                    <a:avLst/>
                    <a:gdLst>
                      <a:gd name="connsiteX0" fmla="*/ 178057 w 356173"/>
                      <a:gd name="connsiteY0" fmla="*/ 46685 h 118997"/>
                      <a:gd name="connsiteX1" fmla="*/ 312143 w 356173"/>
                      <a:gd name="connsiteY1" fmla="*/ 118838 h 118997"/>
                      <a:gd name="connsiteX2" fmla="*/ 356173 w 356173"/>
                      <a:gd name="connsiteY2" fmla="*/ 118858 h 118997"/>
                      <a:gd name="connsiteX3" fmla="*/ 178037 w 356173"/>
                      <a:gd name="connsiteY3" fmla="*/ 0 h 118997"/>
                      <a:gd name="connsiteX4" fmla="*/ 0 w 356173"/>
                      <a:gd name="connsiteY4" fmla="*/ 118997 h 118997"/>
                      <a:gd name="connsiteX5" fmla="*/ 44030 w 356173"/>
                      <a:gd name="connsiteY5" fmla="*/ 118858 h 118997"/>
                      <a:gd name="connsiteX6" fmla="*/ 178057 w 356173"/>
                      <a:gd name="connsiteY6" fmla="*/ 46685 h 11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173" h="118997">
                        <a:moveTo>
                          <a:pt x="178057" y="46685"/>
                        </a:moveTo>
                        <a:cubicBezTo>
                          <a:pt x="249790" y="46645"/>
                          <a:pt x="307892" y="59159"/>
                          <a:pt x="312143" y="118838"/>
                        </a:cubicBezTo>
                        <a:cubicBezTo>
                          <a:pt x="338649" y="118838"/>
                          <a:pt x="356173" y="118858"/>
                          <a:pt x="356173" y="118858"/>
                        </a:cubicBezTo>
                        <a:cubicBezTo>
                          <a:pt x="356133" y="19520"/>
                          <a:pt x="276396" y="-40"/>
                          <a:pt x="178037" y="0"/>
                        </a:cubicBezTo>
                        <a:cubicBezTo>
                          <a:pt x="79678" y="40"/>
                          <a:pt x="-39" y="18642"/>
                          <a:pt x="0" y="118997"/>
                        </a:cubicBezTo>
                        <a:cubicBezTo>
                          <a:pt x="0" y="118997"/>
                          <a:pt x="17564" y="118897"/>
                          <a:pt x="44030" y="118858"/>
                        </a:cubicBezTo>
                        <a:cubicBezTo>
                          <a:pt x="48242" y="58640"/>
                          <a:pt x="106323" y="46705"/>
                          <a:pt x="178057" y="46685"/>
                        </a:cubicBezTo>
                        <a:close/>
                      </a:path>
                    </a:pathLst>
                  </a:custGeom>
                  <a:solidFill>
                    <a:srgbClr val="61AACE"/>
                  </a:solidFill>
                  <a:ln w="1995" cap="flat">
                    <a:noFill/>
                    <a:prstDash val="solid"/>
                    <a:miter/>
                  </a:ln>
                </p:spPr>
                <p:txBody>
                  <a:bodyPr rtlCol="0" anchor="ctr"/>
                  <a:lstStyle/>
                  <a:p>
                    <a:endParaRPr lang="zh-CN" altLang="en-US"/>
                  </a:p>
                </p:txBody>
              </p:sp>
            </p:grpSp>
            <p:grpSp>
              <p:nvGrpSpPr>
                <p:cNvPr id="2032" name="组合 2031"/>
                <p:cNvGrpSpPr/>
                <p:nvPr/>
              </p:nvGrpSpPr>
              <p:grpSpPr>
                <a:xfrm>
                  <a:off x="6076247" y="2780692"/>
                  <a:ext cx="1724591" cy="2336792"/>
                  <a:chOff x="6076247" y="2780692"/>
                  <a:chExt cx="1724591" cy="2336792"/>
                </a:xfrm>
              </p:grpSpPr>
              <p:sp>
                <p:nvSpPr>
                  <p:cNvPr id="2297" name="任意多边形 59"/>
                  <p:cNvSpPr/>
                  <p:nvPr/>
                </p:nvSpPr>
                <p:spPr>
                  <a:xfrm>
                    <a:off x="6076247" y="2916863"/>
                    <a:ext cx="1334488" cy="1009388"/>
                  </a:xfrm>
                  <a:custGeom>
                    <a:avLst/>
                    <a:gdLst>
                      <a:gd name="connsiteX0" fmla="*/ 1334488 w 1334488"/>
                      <a:gd name="connsiteY0" fmla="*/ 603550 h 1009388"/>
                      <a:gd name="connsiteX1" fmla="*/ 1277584 w 1334488"/>
                      <a:gd name="connsiteY1" fmla="*/ 477188 h 1009388"/>
                      <a:gd name="connsiteX2" fmla="*/ 1239043 w 1334488"/>
                      <a:gd name="connsiteY2" fmla="*/ 427010 h 1009388"/>
                      <a:gd name="connsiteX3" fmla="*/ 1209903 w 1334488"/>
                      <a:gd name="connsiteY3" fmla="*/ 347293 h 1009388"/>
                      <a:gd name="connsiteX4" fmla="*/ 1154396 w 1334488"/>
                      <a:gd name="connsiteY4" fmla="*/ 191411 h 1009388"/>
                      <a:gd name="connsiteX5" fmla="*/ 1014980 w 1334488"/>
                      <a:gd name="connsiteY5" fmla="*/ 83731 h 1009388"/>
                      <a:gd name="connsiteX6" fmla="*/ 973545 w 1334488"/>
                      <a:gd name="connsiteY6" fmla="*/ 4313 h 1009388"/>
                      <a:gd name="connsiteX7" fmla="*/ 255411 w 1334488"/>
                      <a:gd name="connsiteY7" fmla="*/ 160075 h 1009388"/>
                      <a:gd name="connsiteX8" fmla="*/ 185514 w 1334488"/>
                      <a:gd name="connsiteY8" fmla="*/ 157560 h 1009388"/>
                      <a:gd name="connsiteX9" fmla="*/ 98252 w 1334488"/>
                      <a:gd name="connsiteY9" fmla="*/ 328711 h 1009388"/>
                      <a:gd name="connsiteX10" fmla="*/ 80827 w 1334488"/>
                      <a:gd name="connsiteY10" fmla="*/ 493394 h 1009388"/>
                      <a:gd name="connsiteX11" fmla="*/ 97114 w 1334488"/>
                      <a:gd name="connsiteY11" fmla="*/ 552314 h 1009388"/>
                      <a:gd name="connsiteX12" fmla="*/ 50250 w 1334488"/>
                      <a:gd name="connsiteY12" fmla="*/ 594987 h 1009388"/>
                      <a:gd name="connsiteX13" fmla="*/ 2208 w 1334488"/>
                      <a:gd name="connsiteY13" fmla="*/ 642730 h 1009388"/>
                      <a:gd name="connsiteX14" fmla="*/ 21369 w 1334488"/>
                      <a:gd name="connsiteY14" fmla="*/ 717637 h 1009388"/>
                      <a:gd name="connsiteX15" fmla="*/ 28235 w 1334488"/>
                      <a:gd name="connsiteY15" fmla="*/ 772545 h 1009388"/>
                      <a:gd name="connsiteX16" fmla="*/ 13086 w 1334488"/>
                      <a:gd name="connsiteY16" fmla="*/ 874237 h 1009388"/>
                      <a:gd name="connsiteX17" fmla="*/ 36438 w 1334488"/>
                      <a:gd name="connsiteY17" fmla="*/ 776476 h 1009388"/>
                      <a:gd name="connsiteX18" fmla="*/ 24442 w 1334488"/>
                      <a:gd name="connsiteY18" fmla="*/ 706639 h 1009388"/>
                      <a:gd name="connsiteX19" fmla="*/ 10810 w 1334488"/>
                      <a:gd name="connsiteY19" fmla="*/ 645524 h 1009388"/>
                      <a:gd name="connsiteX20" fmla="*/ 54182 w 1334488"/>
                      <a:gd name="connsiteY20" fmla="*/ 603430 h 1009388"/>
                      <a:gd name="connsiteX21" fmla="*/ 105716 w 1334488"/>
                      <a:gd name="connsiteY21" fmla="*/ 555109 h 1009388"/>
                      <a:gd name="connsiteX22" fmla="*/ 106595 w 1334488"/>
                      <a:gd name="connsiteY22" fmla="*/ 534471 h 1009388"/>
                      <a:gd name="connsiteX23" fmla="*/ 70329 w 1334488"/>
                      <a:gd name="connsiteY23" fmla="*/ 627441 h 1009388"/>
                      <a:gd name="connsiteX24" fmla="*/ 66197 w 1334488"/>
                      <a:gd name="connsiteY24" fmla="*/ 788712 h 1009388"/>
                      <a:gd name="connsiteX25" fmla="*/ 45659 w 1334488"/>
                      <a:gd name="connsiteY25" fmla="*/ 904535 h 1009388"/>
                      <a:gd name="connsiteX26" fmla="*/ 128789 w 1334488"/>
                      <a:gd name="connsiteY26" fmla="*/ 988943 h 1009388"/>
                      <a:gd name="connsiteX27" fmla="*/ 111684 w 1334488"/>
                      <a:gd name="connsiteY27" fmla="*/ 856872 h 1009388"/>
                      <a:gd name="connsiteX28" fmla="*/ 182939 w 1334488"/>
                      <a:gd name="connsiteY28" fmla="*/ 997106 h 1009388"/>
                      <a:gd name="connsiteX29" fmla="*/ 1092821 w 1334488"/>
                      <a:gd name="connsiteY29" fmla="*/ 906332 h 1009388"/>
                      <a:gd name="connsiteX30" fmla="*/ 1121343 w 1334488"/>
                      <a:gd name="connsiteY30" fmla="*/ 774121 h 1009388"/>
                      <a:gd name="connsiteX31" fmla="*/ 1160084 w 1334488"/>
                      <a:gd name="connsiteY31" fmla="*/ 878688 h 1009388"/>
                      <a:gd name="connsiteX32" fmla="*/ 1236688 w 1334488"/>
                      <a:gd name="connsiteY32" fmla="*/ 660953 h 1009388"/>
                      <a:gd name="connsiteX33" fmla="*/ 1247585 w 1334488"/>
                      <a:gd name="connsiteY33" fmla="*/ 494053 h 1009388"/>
                      <a:gd name="connsiteX34" fmla="*/ 1180143 w 1334488"/>
                      <a:gd name="connsiteY34" fmla="*/ 363001 h 1009388"/>
                      <a:gd name="connsiteX35" fmla="*/ 1127291 w 1334488"/>
                      <a:gd name="connsiteY35" fmla="*/ 213107 h 1009388"/>
                      <a:gd name="connsiteX36" fmla="*/ 1069649 w 1334488"/>
                      <a:gd name="connsiteY36" fmla="*/ 162250 h 1009388"/>
                      <a:gd name="connsiteX37" fmla="*/ 1149486 w 1334488"/>
                      <a:gd name="connsiteY37" fmla="*/ 204225 h 1009388"/>
                      <a:gd name="connsiteX38" fmla="*/ 1201400 w 1334488"/>
                      <a:gd name="connsiteY38" fmla="*/ 344159 h 1009388"/>
                      <a:gd name="connsiteX39" fmla="*/ 1235550 w 1334488"/>
                      <a:gd name="connsiteY39" fmla="*/ 435692 h 1009388"/>
                      <a:gd name="connsiteX40" fmla="*/ 1268603 w 1334488"/>
                      <a:gd name="connsiteY40" fmla="*/ 476369 h 1009388"/>
                      <a:gd name="connsiteX41" fmla="*/ 1334488 w 1334488"/>
                      <a:gd name="connsiteY41" fmla="*/ 603550 h 1009388"/>
                      <a:gd name="connsiteX42" fmla="*/ 82883 w 1334488"/>
                      <a:gd name="connsiteY42" fmla="*/ 476489 h 1009388"/>
                      <a:gd name="connsiteX43" fmla="*/ 102663 w 1334488"/>
                      <a:gd name="connsiteY43" fmla="*/ 338830 h 1009388"/>
                      <a:gd name="connsiteX44" fmla="*/ 169846 w 1334488"/>
                      <a:gd name="connsiteY44" fmla="*/ 260390 h 1009388"/>
                      <a:gd name="connsiteX45" fmla="*/ 82883 w 1334488"/>
                      <a:gd name="connsiteY45" fmla="*/ 476489 h 100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34488" h="1009388">
                        <a:moveTo>
                          <a:pt x="1334488" y="603550"/>
                        </a:moveTo>
                        <a:cubicBezTo>
                          <a:pt x="1318541" y="594967"/>
                          <a:pt x="1270139" y="564290"/>
                          <a:pt x="1277584" y="477188"/>
                        </a:cubicBezTo>
                        <a:cubicBezTo>
                          <a:pt x="1280359" y="444933"/>
                          <a:pt x="1258404" y="435433"/>
                          <a:pt x="1239043" y="427010"/>
                        </a:cubicBezTo>
                        <a:cubicBezTo>
                          <a:pt x="1212637" y="415533"/>
                          <a:pt x="1189803" y="405634"/>
                          <a:pt x="1209903" y="347293"/>
                        </a:cubicBezTo>
                        <a:cubicBezTo>
                          <a:pt x="1235031" y="274342"/>
                          <a:pt x="1213755" y="214623"/>
                          <a:pt x="1154396" y="191411"/>
                        </a:cubicBezTo>
                        <a:cubicBezTo>
                          <a:pt x="1108390" y="173428"/>
                          <a:pt x="1058132" y="134188"/>
                          <a:pt x="1014980" y="83731"/>
                        </a:cubicBezTo>
                        <a:cubicBezTo>
                          <a:pt x="997696" y="54151"/>
                          <a:pt x="983485" y="25529"/>
                          <a:pt x="973545" y="4313"/>
                        </a:cubicBezTo>
                        <a:cubicBezTo>
                          <a:pt x="722577" y="-24369"/>
                          <a:pt x="377203" y="97064"/>
                          <a:pt x="255411" y="160075"/>
                        </a:cubicBezTo>
                        <a:lnTo>
                          <a:pt x="185514" y="157560"/>
                        </a:lnTo>
                        <a:cubicBezTo>
                          <a:pt x="183178" y="221689"/>
                          <a:pt x="127292" y="283623"/>
                          <a:pt x="98252" y="328711"/>
                        </a:cubicBezTo>
                        <a:cubicBezTo>
                          <a:pt x="63064" y="383339"/>
                          <a:pt x="50489" y="438746"/>
                          <a:pt x="80827" y="493394"/>
                        </a:cubicBezTo>
                        <a:cubicBezTo>
                          <a:pt x="92843" y="515090"/>
                          <a:pt x="102383" y="534471"/>
                          <a:pt x="97114" y="552314"/>
                        </a:cubicBezTo>
                        <a:cubicBezTo>
                          <a:pt x="92663" y="567403"/>
                          <a:pt x="77334" y="581375"/>
                          <a:pt x="50250" y="594987"/>
                        </a:cubicBezTo>
                        <a:cubicBezTo>
                          <a:pt x="23444" y="608460"/>
                          <a:pt x="7697" y="624088"/>
                          <a:pt x="2208" y="642730"/>
                        </a:cubicBezTo>
                        <a:cubicBezTo>
                          <a:pt x="-5576" y="669036"/>
                          <a:pt x="8754" y="694863"/>
                          <a:pt x="21369" y="717637"/>
                        </a:cubicBezTo>
                        <a:cubicBezTo>
                          <a:pt x="30251" y="733704"/>
                          <a:pt x="31448" y="759132"/>
                          <a:pt x="28235" y="772545"/>
                        </a:cubicBezTo>
                        <a:cubicBezTo>
                          <a:pt x="16439" y="822064"/>
                          <a:pt x="1809" y="841065"/>
                          <a:pt x="13086" y="874237"/>
                        </a:cubicBezTo>
                        <a:cubicBezTo>
                          <a:pt x="7557" y="838530"/>
                          <a:pt x="25400" y="817912"/>
                          <a:pt x="36438" y="776476"/>
                        </a:cubicBezTo>
                        <a:cubicBezTo>
                          <a:pt x="40570" y="761008"/>
                          <a:pt x="41029" y="736318"/>
                          <a:pt x="24442" y="706639"/>
                        </a:cubicBezTo>
                        <a:cubicBezTo>
                          <a:pt x="12666" y="685542"/>
                          <a:pt x="4204" y="667938"/>
                          <a:pt x="10810" y="645524"/>
                        </a:cubicBezTo>
                        <a:cubicBezTo>
                          <a:pt x="15541" y="629477"/>
                          <a:pt x="29732" y="615725"/>
                          <a:pt x="54182" y="603430"/>
                        </a:cubicBezTo>
                        <a:cubicBezTo>
                          <a:pt x="84021" y="588420"/>
                          <a:pt x="100407" y="573072"/>
                          <a:pt x="105716" y="555109"/>
                        </a:cubicBezTo>
                        <a:cubicBezTo>
                          <a:pt x="107712" y="548302"/>
                          <a:pt x="107553" y="541417"/>
                          <a:pt x="106595" y="534471"/>
                        </a:cubicBezTo>
                        <a:cubicBezTo>
                          <a:pt x="124358" y="566924"/>
                          <a:pt x="126674" y="594648"/>
                          <a:pt x="70329" y="627441"/>
                        </a:cubicBezTo>
                        <a:cubicBezTo>
                          <a:pt x="-33240" y="687738"/>
                          <a:pt x="79111" y="753903"/>
                          <a:pt x="66197" y="788712"/>
                        </a:cubicBezTo>
                        <a:cubicBezTo>
                          <a:pt x="44023" y="848510"/>
                          <a:pt x="37156" y="860345"/>
                          <a:pt x="45659" y="904535"/>
                        </a:cubicBezTo>
                        <a:cubicBezTo>
                          <a:pt x="55419" y="955172"/>
                          <a:pt x="93062" y="982057"/>
                          <a:pt x="128789" y="988943"/>
                        </a:cubicBezTo>
                        <a:cubicBezTo>
                          <a:pt x="128510" y="980859"/>
                          <a:pt x="89110" y="937348"/>
                          <a:pt x="111684" y="856872"/>
                        </a:cubicBezTo>
                        <a:cubicBezTo>
                          <a:pt x="122123" y="898986"/>
                          <a:pt x="171442" y="995589"/>
                          <a:pt x="182939" y="997106"/>
                        </a:cubicBezTo>
                        <a:cubicBezTo>
                          <a:pt x="366205" y="1021077"/>
                          <a:pt x="906881" y="1019081"/>
                          <a:pt x="1092821" y="906332"/>
                        </a:cubicBezTo>
                        <a:cubicBezTo>
                          <a:pt x="1128349" y="884795"/>
                          <a:pt x="1113280" y="798891"/>
                          <a:pt x="1121343" y="774121"/>
                        </a:cubicBezTo>
                        <a:cubicBezTo>
                          <a:pt x="1127172" y="756198"/>
                          <a:pt x="1149406" y="853938"/>
                          <a:pt x="1160084" y="878688"/>
                        </a:cubicBezTo>
                        <a:cubicBezTo>
                          <a:pt x="1360016" y="729153"/>
                          <a:pt x="1254252" y="672030"/>
                          <a:pt x="1236688" y="660953"/>
                        </a:cubicBezTo>
                        <a:cubicBezTo>
                          <a:pt x="1215950" y="647859"/>
                          <a:pt x="1206929" y="620295"/>
                          <a:pt x="1247585" y="494053"/>
                        </a:cubicBezTo>
                        <a:cubicBezTo>
                          <a:pt x="1268323" y="429684"/>
                          <a:pt x="1142540" y="472238"/>
                          <a:pt x="1180143" y="363001"/>
                        </a:cubicBezTo>
                        <a:cubicBezTo>
                          <a:pt x="1202677" y="297534"/>
                          <a:pt x="1185273" y="245301"/>
                          <a:pt x="1127291" y="213107"/>
                        </a:cubicBezTo>
                        <a:cubicBezTo>
                          <a:pt x="1106973" y="201830"/>
                          <a:pt x="1087692" y="183467"/>
                          <a:pt x="1069649" y="162250"/>
                        </a:cubicBezTo>
                        <a:cubicBezTo>
                          <a:pt x="1096794" y="179895"/>
                          <a:pt x="1124038" y="194265"/>
                          <a:pt x="1149486" y="204225"/>
                        </a:cubicBezTo>
                        <a:cubicBezTo>
                          <a:pt x="1204554" y="225741"/>
                          <a:pt x="1225012" y="275559"/>
                          <a:pt x="1201400" y="344159"/>
                        </a:cubicBezTo>
                        <a:cubicBezTo>
                          <a:pt x="1178427" y="410903"/>
                          <a:pt x="1210102" y="424655"/>
                          <a:pt x="1235550" y="435692"/>
                        </a:cubicBezTo>
                        <a:cubicBezTo>
                          <a:pt x="1255230" y="444235"/>
                          <a:pt x="1270978" y="451001"/>
                          <a:pt x="1268603" y="476369"/>
                        </a:cubicBezTo>
                        <a:cubicBezTo>
                          <a:pt x="1259541" y="573551"/>
                          <a:pt x="1325427" y="601494"/>
                          <a:pt x="1334488" y="603550"/>
                        </a:cubicBezTo>
                        <a:close/>
                        <a:moveTo>
                          <a:pt x="82883" y="476489"/>
                        </a:moveTo>
                        <a:cubicBezTo>
                          <a:pt x="62964" y="431142"/>
                          <a:pt x="71926" y="386572"/>
                          <a:pt x="102663" y="338830"/>
                        </a:cubicBezTo>
                        <a:cubicBezTo>
                          <a:pt x="119947" y="312005"/>
                          <a:pt x="148409" y="288433"/>
                          <a:pt x="169846" y="260390"/>
                        </a:cubicBezTo>
                        <a:cubicBezTo>
                          <a:pt x="145755" y="347512"/>
                          <a:pt x="78013" y="412320"/>
                          <a:pt x="82883" y="476489"/>
                        </a:cubicBezTo>
                        <a:close/>
                      </a:path>
                    </a:pathLst>
                  </a:custGeom>
                  <a:solidFill>
                    <a:srgbClr val="752912"/>
                  </a:solidFill>
                  <a:ln w="1995" cap="flat">
                    <a:noFill/>
                    <a:prstDash val="solid"/>
                    <a:miter/>
                  </a:ln>
                </p:spPr>
                <p:txBody>
                  <a:bodyPr rtlCol="0" anchor="ctr"/>
                  <a:lstStyle/>
                  <a:p>
                    <a:endParaRPr lang="zh-CN" altLang="en-US"/>
                  </a:p>
                </p:txBody>
              </p:sp>
              <p:sp>
                <p:nvSpPr>
                  <p:cNvPr id="2298" name="任意多边形 60"/>
                  <p:cNvSpPr/>
                  <p:nvPr/>
                </p:nvSpPr>
                <p:spPr>
                  <a:xfrm>
                    <a:off x="6947976" y="3969755"/>
                    <a:ext cx="226382" cy="400801"/>
                  </a:xfrm>
                  <a:custGeom>
                    <a:avLst/>
                    <a:gdLst>
                      <a:gd name="connsiteX0" fmla="*/ 84292 w 226382"/>
                      <a:gd name="connsiteY0" fmla="*/ 396771 h 400801"/>
                      <a:gd name="connsiteX1" fmla="*/ 226362 w 226382"/>
                      <a:gd name="connsiteY1" fmla="*/ 390963 h 400801"/>
                      <a:gd name="connsiteX2" fmla="*/ 136385 w 226382"/>
                      <a:gd name="connsiteY2" fmla="*/ 8863 h 400801"/>
                      <a:gd name="connsiteX3" fmla="*/ 104 w 226382"/>
                      <a:gd name="connsiteY3" fmla="*/ 66266 h 400801"/>
                      <a:gd name="connsiteX4" fmla="*/ 84292 w 226382"/>
                      <a:gd name="connsiteY4" fmla="*/ 396771 h 400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82" h="400801">
                        <a:moveTo>
                          <a:pt x="84292" y="396771"/>
                        </a:moveTo>
                        <a:cubicBezTo>
                          <a:pt x="87565" y="404935"/>
                          <a:pt x="228318" y="399526"/>
                          <a:pt x="226362" y="390963"/>
                        </a:cubicBezTo>
                        <a:cubicBezTo>
                          <a:pt x="196722" y="261507"/>
                          <a:pt x="142413" y="45867"/>
                          <a:pt x="136385" y="8863"/>
                        </a:cubicBezTo>
                        <a:cubicBezTo>
                          <a:pt x="136385" y="8863"/>
                          <a:pt x="5293" y="-33291"/>
                          <a:pt x="104" y="66266"/>
                        </a:cubicBezTo>
                        <a:cubicBezTo>
                          <a:pt x="-2251" y="111953"/>
                          <a:pt x="35851" y="275798"/>
                          <a:pt x="84292" y="396771"/>
                        </a:cubicBezTo>
                        <a:close/>
                      </a:path>
                    </a:pathLst>
                  </a:custGeom>
                  <a:solidFill>
                    <a:srgbClr val="FFC19F"/>
                  </a:solidFill>
                  <a:ln w="1995" cap="flat">
                    <a:noFill/>
                    <a:prstDash val="solid"/>
                    <a:miter/>
                  </a:ln>
                </p:spPr>
                <p:txBody>
                  <a:bodyPr rtlCol="0" anchor="ctr"/>
                  <a:lstStyle/>
                  <a:p>
                    <a:endParaRPr lang="zh-CN" altLang="en-US"/>
                  </a:p>
                </p:txBody>
              </p:sp>
              <p:sp>
                <p:nvSpPr>
                  <p:cNvPr id="2299" name="任意多边形 61"/>
                  <p:cNvSpPr/>
                  <p:nvPr/>
                </p:nvSpPr>
                <p:spPr>
                  <a:xfrm>
                    <a:off x="7094561" y="4281859"/>
                    <a:ext cx="79797" cy="72811"/>
                  </a:xfrm>
                  <a:custGeom>
                    <a:avLst/>
                    <a:gdLst>
                      <a:gd name="connsiteX0" fmla="*/ 79797 w 79797"/>
                      <a:gd name="connsiteY0" fmla="*/ 72811 h 72811"/>
                      <a:gd name="connsiteX1" fmla="*/ 0 w 79797"/>
                      <a:gd name="connsiteY1" fmla="*/ 70895 h 72811"/>
                      <a:gd name="connsiteX2" fmla="*/ 1816 w 79797"/>
                      <a:gd name="connsiteY2" fmla="*/ 10958 h 72811"/>
                      <a:gd name="connsiteX3" fmla="*/ 61355 w 79797"/>
                      <a:gd name="connsiteY3" fmla="*/ 0 h 72811"/>
                    </a:gdLst>
                    <a:ahLst/>
                    <a:cxnLst>
                      <a:cxn ang="0">
                        <a:pos x="connsiteX0" y="connsiteY0"/>
                      </a:cxn>
                      <a:cxn ang="0">
                        <a:pos x="connsiteX1" y="connsiteY1"/>
                      </a:cxn>
                      <a:cxn ang="0">
                        <a:pos x="connsiteX2" y="connsiteY2"/>
                      </a:cxn>
                      <a:cxn ang="0">
                        <a:pos x="connsiteX3" y="connsiteY3"/>
                      </a:cxn>
                    </a:cxnLst>
                    <a:rect l="l" t="t" r="r" b="b"/>
                    <a:pathLst>
                      <a:path w="79797" h="72811">
                        <a:moveTo>
                          <a:pt x="79797" y="72811"/>
                        </a:moveTo>
                        <a:lnTo>
                          <a:pt x="0" y="70895"/>
                        </a:lnTo>
                        <a:lnTo>
                          <a:pt x="1816" y="10958"/>
                        </a:lnTo>
                        <a:lnTo>
                          <a:pt x="61355" y="0"/>
                        </a:lnTo>
                        <a:close/>
                      </a:path>
                    </a:pathLst>
                  </a:custGeom>
                  <a:solidFill>
                    <a:srgbClr val="821C08">
                      <a:alpha val="19000"/>
                    </a:srgbClr>
                  </a:solidFill>
                  <a:ln w="1995" cap="flat">
                    <a:noFill/>
                    <a:prstDash val="solid"/>
                    <a:miter/>
                  </a:ln>
                </p:spPr>
                <p:txBody>
                  <a:bodyPr rtlCol="0" anchor="ctr"/>
                  <a:lstStyle/>
                  <a:p>
                    <a:endParaRPr lang="zh-CN" altLang="en-US"/>
                  </a:p>
                </p:txBody>
              </p:sp>
              <p:grpSp>
                <p:nvGrpSpPr>
                  <p:cNvPr id="2300" name="组合 2299"/>
                  <p:cNvGrpSpPr/>
                  <p:nvPr/>
                </p:nvGrpSpPr>
                <p:grpSpPr>
                  <a:xfrm>
                    <a:off x="7011191" y="4233477"/>
                    <a:ext cx="789647" cy="384818"/>
                    <a:chOff x="7011191" y="4233477"/>
                    <a:chExt cx="789647" cy="384818"/>
                  </a:xfrm>
                </p:grpSpPr>
                <p:grpSp>
                  <p:nvGrpSpPr>
                    <p:cNvPr id="2363" name="组合 2362"/>
                    <p:cNvGrpSpPr/>
                    <p:nvPr/>
                  </p:nvGrpSpPr>
                  <p:grpSpPr>
                    <a:xfrm>
                      <a:off x="7011191" y="4391954"/>
                      <a:ext cx="741318" cy="226342"/>
                      <a:chOff x="7011191" y="4391954"/>
                      <a:chExt cx="741318" cy="226342"/>
                    </a:xfrm>
                  </p:grpSpPr>
                  <p:sp>
                    <p:nvSpPr>
                      <p:cNvPr id="2376" name="任意多边形 64"/>
                      <p:cNvSpPr/>
                      <p:nvPr/>
                    </p:nvSpPr>
                    <p:spPr>
                      <a:xfrm>
                        <a:off x="7011191" y="4570749"/>
                        <a:ext cx="608577" cy="47523"/>
                      </a:xfrm>
                      <a:custGeom>
                        <a:avLst/>
                        <a:gdLst>
                          <a:gd name="connsiteX0" fmla="*/ 575525 w 608577"/>
                          <a:gd name="connsiteY0" fmla="*/ 47523 h 47523"/>
                          <a:gd name="connsiteX1" fmla="*/ 608578 w 608577"/>
                          <a:gd name="connsiteY1" fmla="*/ 25727 h 47523"/>
                          <a:gd name="connsiteX2" fmla="*/ 57822 w 608577"/>
                          <a:gd name="connsiteY2" fmla="*/ 0 h 47523"/>
                          <a:gd name="connsiteX3" fmla="*/ 0 w 608577"/>
                          <a:gd name="connsiteY3" fmla="*/ 18283 h 47523"/>
                        </a:gdLst>
                        <a:ahLst/>
                        <a:cxnLst>
                          <a:cxn ang="0">
                            <a:pos x="connsiteX0" y="connsiteY0"/>
                          </a:cxn>
                          <a:cxn ang="0">
                            <a:pos x="connsiteX1" y="connsiteY1"/>
                          </a:cxn>
                          <a:cxn ang="0">
                            <a:pos x="connsiteX2" y="connsiteY2"/>
                          </a:cxn>
                          <a:cxn ang="0">
                            <a:pos x="connsiteX3" y="connsiteY3"/>
                          </a:cxn>
                        </a:cxnLst>
                        <a:rect l="l" t="t" r="r" b="b"/>
                        <a:pathLst>
                          <a:path w="608577" h="47523">
                            <a:moveTo>
                              <a:pt x="575525" y="47523"/>
                            </a:moveTo>
                            <a:lnTo>
                              <a:pt x="608578" y="25727"/>
                            </a:lnTo>
                            <a:lnTo>
                              <a:pt x="57822" y="0"/>
                            </a:lnTo>
                            <a:lnTo>
                              <a:pt x="0" y="18283"/>
                            </a:lnTo>
                            <a:close/>
                          </a:path>
                        </a:pathLst>
                      </a:custGeom>
                      <a:solidFill>
                        <a:srgbClr val="7A4596"/>
                      </a:solidFill>
                      <a:ln w="1995" cap="flat">
                        <a:noFill/>
                        <a:prstDash val="solid"/>
                        <a:miter/>
                      </a:ln>
                    </p:spPr>
                    <p:txBody>
                      <a:bodyPr rtlCol="0" anchor="ctr"/>
                      <a:lstStyle/>
                      <a:p>
                        <a:endParaRPr lang="zh-CN" altLang="en-US"/>
                      </a:p>
                    </p:txBody>
                  </p:sp>
                  <p:sp>
                    <p:nvSpPr>
                      <p:cNvPr id="2377" name="任意多边形 65"/>
                      <p:cNvSpPr/>
                      <p:nvPr/>
                    </p:nvSpPr>
                    <p:spPr>
                      <a:xfrm>
                        <a:off x="7032827" y="4487998"/>
                        <a:ext cx="572610" cy="127619"/>
                      </a:xfrm>
                      <a:custGeom>
                        <a:avLst/>
                        <a:gdLst>
                          <a:gd name="connsiteX0" fmla="*/ 558041 w 572610"/>
                          <a:gd name="connsiteY0" fmla="*/ 127619 h 127619"/>
                          <a:gd name="connsiteX1" fmla="*/ 0 w 572610"/>
                          <a:gd name="connsiteY1" fmla="*/ 99237 h 127619"/>
                          <a:gd name="connsiteX2" fmla="*/ 4031 w 572610"/>
                          <a:gd name="connsiteY2" fmla="*/ 0 h 127619"/>
                          <a:gd name="connsiteX3" fmla="*/ 555406 w 572610"/>
                          <a:gd name="connsiteY3" fmla="*/ 29919 h 127619"/>
                          <a:gd name="connsiteX4" fmla="*/ 558041 w 572610"/>
                          <a:gd name="connsiteY4" fmla="*/ 127619 h 12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610" h="127619">
                            <a:moveTo>
                              <a:pt x="558041" y="127619"/>
                            </a:moveTo>
                            <a:lnTo>
                              <a:pt x="0" y="99237"/>
                            </a:lnTo>
                            <a:lnTo>
                              <a:pt x="4031" y="0"/>
                            </a:lnTo>
                            <a:cubicBezTo>
                              <a:pt x="4031" y="0"/>
                              <a:pt x="457585" y="14750"/>
                              <a:pt x="555406" y="29919"/>
                            </a:cubicBezTo>
                            <a:cubicBezTo>
                              <a:pt x="576803" y="37783"/>
                              <a:pt x="578878" y="122091"/>
                              <a:pt x="558041" y="127619"/>
                            </a:cubicBezTo>
                            <a:close/>
                          </a:path>
                        </a:pathLst>
                      </a:custGeom>
                      <a:solidFill>
                        <a:srgbClr val="DCC499"/>
                      </a:solidFill>
                      <a:ln w="1995" cap="flat">
                        <a:noFill/>
                        <a:prstDash val="solid"/>
                        <a:miter/>
                      </a:ln>
                    </p:spPr>
                    <p:txBody>
                      <a:bodyPr rtlCol="0" anchor="ctr"/>
                      <a:lstStyle/>
                      <a:p>
                        <a:endParaRPr lang="zh-CN" altLang="en-US"/>
                      </a:p>
                    </p:txBody>
                  </p:sp>
                  <p:sp>
                    <p:nvSpPr>
                      <p:cNvPr id="2378" name="任意多边形 66"/>
                      <p:cNvSpPr/>
                      <p:nvPr/>
                    </p:nvSpPr>
                    <p:spPr>
                      <a:xfrm>
                        <a:off x="7018536" y="4391954"/>
                        <a:ext cx="718154" cy="127420"/>
                      </a:xfrm>
                      <a:custGeom>
                        <a:avLst/>
                        <a:gdLst>
                          <a:gd name="connsiteX0" fmla="*/ 0 w 718154"/>
                          <a:gd name="connsiteY0" fmla="*/ 97341 h 127420"/>
                          <a:gd name="connsiteX1" fmla="*/ 311165 w 718154"/>
                          <a:gd name="connsiteY1" fmla="*/ 0 h 127420"/>
                          <a:gd name="connsiteX2" fmla="*/ 718154 w 718154"/>
                          <a:gd name="connsiteY2" fmla="*/ 14810 h 127420"/>
                          <a:gd name="connsiteX3" fmla="*/ 579637 w 718154"/>
                          <a:gd name="connsiteY3" fmla="*/ 127420 h 127420"/>
                          <a:gd name="connsiteX4" fmla="*/ 0 w 718154"/>
                          <a:gd name="connsiteY4" fmla="*/ 97341 h 127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154" h="127420">
                            <a:moveTo>
                              <a:pt x="0" y="97341"/>
                            </a:moveTo>
                            <a:lnTo>
                              <a:pt x="311165" y="0"/>
                            </a:lnTo>
                            <a:lnTo>
                              <a:pt x="718154" y="14810"/>
                            </a:lnTo>
                            <a:lnTo>
                              <a:pt x="579637" y="127420"/>
                            </a:lnTo>
                            <a:lnTo>
                              <a:pt x="0" y="97341"/>
                            </a:lnTo>
                            <a:close/>
                          </a:path>
                        </a:pathLst>
                      </a:custGeom>
                      <a:solidFill>
                        <a:srgbClr val="8A51AF"/>
                      </a:solidFill>
                      <a:ln w="1995" cap="flat">
                        <a:noFill/>
                        <a:prstDash val="solid"/>
                        <a:miter/>
                      </a:ln>
                    </p:spPr>
                    <p:txBody>
                      <a:bodyPr rtlCol="0" anchor="ctr"/>
                      <a:lstStyle/>
                      <a:p>
                        <a:endParaRPr lang="zh-CN" altLang="en-US"/>
                      </a:p>
                    </p:txBody>
                  </p:sp>
                  <p:sp>
                    <p:nvSpPr>
                      <p:cNvPr id="2379" name="任意多边形 67"/>
                      <p:cNvSpPr/>
                      <p:nvPr/>
                    </p:nvSpPr>
                    <p:spPr>
                      <a:xfrm>
                        <a:off x="7578253" y="4412053"/>
                        <a:ext cx="174256" cy="206243"/>
                      </a:xfrm>
                      <a:custGeom>
                        <a:avLst/>
                        <a:gdLst>
                          <a:gd name="connsiteX0" fmla="*/ 6806 w 174256"/>
                          <a:gd name="connsiteY0" fmla="*/ 206179 h 206243"/>
                          <a:gd name="connsiteX1" fmla="*/ 56425 w 174256"/>
                          <a:gd name="connsiteY1" fmla="*/ 187158 h 206243"/>
                          <a:gd name="connsiteX2" fmla="*/ 164544 w 174256"/>
                          <a:gd name="connsiteY2" fmla="*/ 86264 h 206243"/>
                          <a:gd name="connsiteX3" fmla="*/ 151930 w 174256"/>
                          <a:gd name="connsiteY3" fmla="*/ 0 h 206243"/>
                          <a:gd name="connsiteX4" fmla="*/ 0 w 174256"/>
                          <a:gd name="connsiteY4" fmla="*/ 106203 h 206243"/>
                          <a:gd name="connsiteX5" fmla="*/ 6806 w 174256"/>
                          <a:gd name="connsiteY5" fmla="*/ 206179 h 20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256" h="206243">
                            <a:moveTo>
                              <a:pt x="6806" y="206179"/>
                            </a:moveTo>
                            <a:cubicBezTo>
                              <a:pt x="16766" y="206977"/>
                              <a:pt x="42653" y="200331"/>
                              <a:pt x="56425" y="187158"/>
                            </a:cubicBezTo>
                            <a:lnTo>
                              <a:pt x="164544" y="86264"/>
                            </a:lnTo>
                            <a:cubicBezTo>
                              <a:pt x="178256" y="73150"/>
                              <a:pt x="180252" y="6367"/>
                              <a:pt x="151930" y="0"/>
                            </a:cubicBezTo>
                            <a:lnTo>
                              <a:pt x="0" y="106203"/>
                            </a:lnTo>
                            <a:cubicBezTo>
                              <a:pt x="29839" y="110674"/>
                              <a:pt x="23153" y="202487"/>
                              <a:pt x="6806" y="206179"/>
                            </a:cubicBezTo>
                            <a:close/>
                          </a:path>
                        </a:pathLst>
                      </a:custGeom>
                      <a:solidFill>
                        <a:srgbClr val="7A4596"/>
                      </a:solidFill>
                      <a:ln w="1995" cap="flat">
                        <a:noFill/>
                        <a:prstDash val="solid"/>
                        <a:miter/>
                      </a:ln>
                    </p:spPr>
                    <p:txBody>
                      <a:bodyPr rtlCol="0" anchor="ctr"/>
                      <a:lstStyle/>
                      <a:p>
                        <a:endParaRPr lang="zh-CN" altLang="en-US"/>
                      </a:p>
                    </p:txBody>
                  </p:sp>
                </p:grpSp>
                <p:grpSp>
                  <p:nvGrpSpPr>
                    <p:cNvPr id="2364" name="组合 2363"/>
                    <p:cNvGrpSpPr/>
                    <p:nvPr/>
                  </p:nvGrpSpPr>
                  <p:grpSpPr>
                    <a:xfrm>
                      <a:off x="7100389" y="4296668"/>
                      <a:ext cx="700449" cy="215320"/>
                      <a:chOff x="7100389" y="4296668"/>
                      <a:chExt cx="700449" cy="215320"/>
                    </a:xfrm>
                  </p:grpSpPr>
                  <p:sp>
                    <p:nvSpPr>
                      <p:cNvPr id="2371" name="任意多边形 69"/>
                      <p:cNvSpPr/>
                      <p:nvPr/>
                    </p:nvSpPr>
                    <p:spPr>
                      <a:xfrm>
                        <a:off x="7519234" y="4427940"/>
                        <a:ext cx="281604" cy="84048"/>
                      </a:xfrm>
                      <a:custGeom>
                        <a:avLst/>
                        <a:gdLst>
                          <a:gd name="connsiteX0" fmla="*/ 281605 w 281604"/>
                          <a:gd name="connsiteY0" fmla="*/ 6068 h 84048"/>
                          <a:gd name="connsiteX1" fmla="*/ 21396 w 281604"/>
                          <a:gd name="connsiteY1" fmla="*/ 84049 h 84048"/>
                          <a:gd name="connsiteX2" fmla="*/ 0 w 281604"/>
                          <a:gd name="connsiteY2" fmla="*/ 76723 h 84048"/>
                          <a:gd name="connsiteX3" fmla="*/ 253962 w 281604"/>
                          <a:gd name="connsiteY3" fmla="*/ 0 h 84048"/>
                          <a:gd name="connsiteX4" fmla="*/ 281605 w 281604"/>
                          <a:gd name="connsiteY4" fmla="*/ 6068 h 84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04" h="84048">
                            <a:moveTo>
                              <a:pt x="281605" y="6068"/>
                            </a:moveTo>
                            <a:lnTo>
                              <a:pt x="21396" y="84049"/>
                            </a:lnTo>
                            <a:lnTo>
                              <a:pt x="0" y="76723"/>
                            </a:lnTo>
                            <a:lnTo>
                              <a:pt x="253962" y="0"/>
                            </a:lnTo>
                            <a:lnTo>
                              <a:pt x="281605" y="6068"/>
                            </a:lnTo>
                            <a:close/>
                          </a:path>
                        </a:pathLst>
                      </a:custGeom>
                      <a:solidFill>
                        <a:srgbClr val="0687BA"/>
                      </a:solidFill>
                      <a:ln w="1995" cap="flat">
                        <a:noFill/>
                        <a:prstDash val="solid"/>
                        <a:miter/>
                      </a:ln>
                    </p:spPr>
                    <p:txBody>
                      <a:bodyPr rtlCol="0" anchor="ctr"/>
                      <a:lstStyle/>
                      <a:p>
                        <a:endParaRPr lang="zh-CN" altLang="en-US"/>
                      </a:p>
                    </p:txBody>
                  </p:sp>
                  <p:sp>
                    <p:nvSpPr>
                      <p:cNvPr id="2372" name="任意多边形 70"/>
                      <p:cNvSpPr/>
                      <p:nvPr/>
                    </p:nvSpPr>
                    <p:spPr>
                      <a:xfrm>
                        <a:off x="7111606" y="4310181"/>
                        <a:ext cx="682107" cy="198614"/>
                      </a:xfrm>
                      <a:custGeom>
                        <a:avLst/>
                        <a:gdLst>
                          <a:gd name="connsiteX0" fmla="*/ 0 w 682107"/>
                          <a:gd name="connsiteY0" fmla="*/ 136322 h 198614"/>
                          <a:gd name="connsiteX1" fmla="*/ 429283 w 682107"/>
                          <a:gd name="connsiteY1" fmla="*/ 198615 h 198614"/>
                          <a:gd name="connsiteX2" fmla="*/ 682108 w 682107"/>
                          <a:gd name="connsiteY2" fmla="*/ 42274 h 198614"/>
                          <a:gd name="connsiteX3" fmla="*/ 274759 w 682107"/>
                          <a:gd name="connsiteY3" fmla="*/ 0 h 198614"/>
                          <a:gd name="connsiteX4" fmla="*/ 1117 w 682107"/>
                          <a:gd name="connsiteY4" fmla="*/ 77302 h 198614"/>
                          <a:gd name="connsiteX5" fmla="*/ 0 w 682107"/>
                          <a:gd name="connsiteY5" fmla="*/ 136322 h 1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107" h="198614">
                            <a:moveTo>
                              <a:pt x="0" y="136322"/>
                            </a:moveTo>
                            <a:lnTo>
                              <a:pt x="429283" y="198615"/>
                            </a:lnTo>
                            <a:lnTo>
                              <a:pt x="682108" y="42274"/>
                            </a:lnTo>
                            <a:lnTo>
                              <a:pt x="274759" y="0"/>
                            </a:lnTo>
                            <a:lnTo>
                              <a:pt x="1117" y="77302"/>
                            </a:lnTo>
                            <a:lnTo>
                              <a:pt x="0" y="136322"/>
                            </a:lnTo>
                            <a:close/>
                          </a:path>
                        </a:pathLst>
                      </a:custGeom>
                      <a:solidFill>
                        <a:srgbClr val="E5D8C0"/>
                      </a:solidFill>
                      <a:ln w="1995" cap="flat">
                        <a:noFill/>
                        <a:prstDash val="solid"/>
                        <a:miter/>
                      </a:ln>
                    </p:spPr>
                    <p:txBody>
                      <a:bodyPr rtlCol="0" anchor="ctr"/>
                      <a:lstStyle/>
                      <a:p>
                        <a:endParaRPr lang="zh-CN" altLang="en-US"/>
                      </a:p>
                    </p:txBody>
                  </p:sp>
                  <p:sp>
                    <p:nvSpPr>
                      <p:cNvPr id="2373" name="任意多边形 71"/>
                      <p:cNvSpPr/>
                      <p:nvPr/>
                    </p:nvSpPr>
                    <p:spPr>
                      <a:xfrm>
                        <a:off x="7540870" y="4352454"/>
                        <a:ext cx="252824" cy="156340"/>
                      </a:xfrm>
                      <a:custGeom>
                        <a:avLst/>
                        <a:gdLst>
                          <a:gd name="connsiteX0" fmla="*/ 0 w 252824"/>
                          <a:gd name="connsiteY0" fmla="*/ 91773 h 156340"/>
                          <a:gd name="connsiteX1" fmla="*/ 252824 w 252824"/>
                          <a:gd name="connsiteY1" fmla="*/ 0 h 156340"/>
                          <a:gd name="connsiteX2" fmla="*/ 248233 w 252824"/>
                          <a:gd name="connsiteY2" fmla="*/ 81155 h 156340"/>
                          <a:gd name="connsiteX3" fmla="*/ 0 w 252824"/>
                          <a:gd name="connsiteY3" fmla="*/ 156341 h 156340"/>
                          <a:gd name="connsiteX4" fmla="*/ 0 w 252824"/>
                          <a:gd name="connsiteY4" fmla="*/ 91773 h 156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824" h="156340">
                            <a:moveTo>
                              <a:pt x="0" y="91773"/>
                            </a:moveTo>
                            <a:lnTo>
                              <a:pt x="252824" y="0"/>
                            </a:lnTo>
                            <a:lnTo>
                              <a:pt x="248233" y="81155"/>
                            </a:lnTo>
                            <a:lnTo>
                              <a:pt x="0" y="156341"/>
                            </a:lnTo>
                            <a:lnTo>
                              <a:pt x="0" y="91773"/>
                            </a:lnTo>
                            <a:close/>
                          </a:path>
                        </a:pathLst>
                      </a:custGeom>
                      <a:solidFill>
                        <a:srgbClr val="DCC499"/>
                      </a:solidFill>
                      <a:ln w="1995" cap="flat">
                        <a:noFill/>
                        <a:prstDash val="solid"/>
                        <a:miter/>
                      </a:ln>
                    </p:spPr>
                    <p:txBody>
                      <a:bodyPr rtlCol="0" anchor="ctr"/>
                      <a:lstStyle/>
                      <a:p>
                        <a:endParaRPr lang="zh-CN" altLang="en-US"/>
                      </a:p>
                    </p:txBody>
                  </p:sp>
                  <p:sp>
                    <p:nvSpPr>
                      <p:cNvPr id="2374" name="任意多边形 72"/>
                      <p:cNvSpPr/>
                      <p:nvPr/>
                    </p:nvSpPr>
                    <p:spPr>
                      <a:xfrm>
                        <a:off x="7100389" y="4297207"/>
                        <a:ext cx="693284" cy="214761"/>
                      </a:xfrm>
                      <a:custGeom>
                        <a:avLst/>
                        <a:gdLst>
                          <a:gd name="connsiteX0" fmla="*/ 0 w 693284"/>
                          <a:gd name="connsiteY0" fmla="*/ 91194 h 214761"/>
                          <a:gd name="connsiteX1" fmla="*/ 4192 w 693284"/>
                          <a:gd name="connsiteY1" fmla="*/ 122091 h 214761"/>
                          <a:gd name="connsiteX2" fmla="*/ 5230 w 693284"/>
                          <a:gd name="connsiteY2" fmla="*/ 160632 h 214761"/>
                          <a:gd name="connsiteX3" fmla="*/ 441120 w 693284"/>
                          <a:gd name="connsiteY3" fmla="*/ 214762 h 214761"/>
                          <a:gd name="connsiteX4" fmla="*/ 440082 w 693284"/>
                          <a:gd name="connsiteY4" fmla="*/ 177498 h 214761"/>
                          <a:gd name="connsiteX5" fmla="*/ 434992 w 693284"/>
                          <a:gd name="connsiteY5" fmla="*/ 145842 h 214761"/>
                          <a:gd name="connsiteX6" fmla="*/ 693285 w 693284"/>
                          <a:gd name="connsiteY6" fmla="*/ 55247 h 214761"/>
                          <a:gd name="connsiteX7" fmla="*/ 285657 w 693284"/>
                          <a:gd name="connsiteY7" fmla="*/ 0 h 214761"/>
                          <a:gd name="connsiteX8" fmla="*/ 0 w 693284"/>
                          <a:gd name="connsiteY8" fmla="*/ 91194 h 21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284" h="214761">
                            <a:moveTo>
                              <a:pt x="0" y="91194"/>
                            </a:moveTo>
                            <a:cubicBezTo>
                              <a:pt x="399" y="99297"/>
                              <a:pt x="2735" y="107321"/>
                              <a:pt x="4192" y="122091"/>
                            </a:cubicBezTo>
                            <a:cubicBezTo>
                              <a:pt x="6048" y="140773"/>
                              <a:pt x="719" y="157938"/>
                              <a:pt x="5230" y="160632"/>
                            </a:cubicBezTo>
                            <a:lnTo>
                              <a:pt x="441120" y="214762"/>
                            </a:lnTo>
                            <a:cubicBezTo>
                              <a:pt x="437647" y="208574"/>
                              <a:pt x="440860" y="188934"/>
                              <a:pt x="440082" y="177498"/>
                            </a:cubicBezTo>
                            <a:cubicBezTo>
                              <a:pt x="439303" y="166061"/>
                              <a:pt x="433435" y="151810"/>
                              <a:pt x="434992" y="145842"/>
                            </a:cubicBezTo>
                            <a:cubicBezTo>
                              <a:pt x="526086" y="113808"/>
                              <a:pt x="596642" y="93329"/>
                              <a:pt x="693285" y="55247"/>
                            </a:cubicBezTo>
                            <a:lnTo>
                              <a:pt x="285657" y="0"/>
                            </a:lnTo>
                            <a:cubicBezTo>
                              <a:pt x="181250" y="36226"/>
                              <a:pt x="104447" y="54968"/>
                              <a:pt x="0" y="91194"/>
                            </a:cubicBezTo>
                            <a:close/>
                          </a:path>
                        </a:pathLst>
                      </a:custGeom>
                      <a:solidFill>
                        <a:srgbClr val="0687BA"/>
                      </a:solidFill>
                      <a:ln w="1995" cap="flat">
                        <a:noFill/>
                        <a:prstDash val="solid"/>
                        <a:miter/>
                      </a:ln>
                    </p:spPr>
                    <p:txBody>
                      <a:bodyPr rtlCol="0" anchor="ctr"/>
                      <a:lstStyle/>
                      <a:p>
                        <a:endParaRPr lang="zh-CN" altLang="en-US"/>
                      </a:p>
                    </p:txBody>
                  </p:sp>
                  <p:sp>
                    <p:nvSpPr>
                      <p:cNvPr id="2375" name="任意多边形 73"/>
                      <p:cNvSpPr/>
                      <p:nvPr/>
                    </p:nvSpPr>
                    <p:spPr>
                      <a:xfrm>
                        <a:off x="7103762" y="4296668"/>
                        <a:ext cx="689931" cy="146241"/>
                      </a:xfrm>
                      <a:custGeom>
                        <a:avLst/>
                        <a:gdLst>
                          <a:gd name="connsiteX0" fmla="*/ 0 w 689931"/>
                          <a:gd name="connsiteY0" fmla="*/ 91473 h 146241"/>
                          <a:gd name="connsiteX1" fmla="*/ 433535 w 689931"/>
                          <a:gd name="connsiteY1" fmla="*/ 146242 h 146241"/>
                          <a:gd name="connsiteX2" fmla="*/ 689932 w 689931"/>
                          <a:gd name="connsiteY2" fmla="*/ 55786 h 146241"/>
                          <a:gd name="connsiteX3" fmla="*/ 283421 w 689931"/>
                          <a:gd name="connsiteY3" fmla="*/ 0 h 146241"/>
                          <a:gd name="connsiteX4" fmla="*/ 0 w 689931"/>
                          <a:gd name="connsiteY4" fmla="*/ 91473 h 146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31" h="146241">
                            <a:moveTo>
                              <a:pt x="0" y="91473"/>
                            </a:moveTo>
                            <a:lnTo>
                              <a:pt x="433535" y="146242"/>
                            </a:lnTo>
                            <a:lnTo>
                              <a:pt x="689932" y="55786"/>
                            </a:lnTo>
                            <a:lnTo>
                              <a:pt x="283421" y="0"/>
                            </a:lnTo>
                            <a:lnTo>
                              <a:pt x="0" y="91473"/>
                            </a:lnTo>
                            <a:close/>
                          </a:path>
                        </a:pathLst>
                      </a:custGeom>
                      <a:solidFill>
                        <a:srgbClr val="1AA7D3"/>
                      </a:solidFill>
                      <a:ln w="1995" cap="flat">
                        <a:noFill/>
                        <a:prstDash val="solid"/>
                        <a:miter/>
                      </a:ln>
                    </p:spPr>
                    <p:txBody>
                      <a:bodyPr rtlCol="0" anchor="ctr"/>
                      <a:lstStyle/>
                      <a:p>
                        <a:endParaRPr lang="zh-CN" altLang="en-US"/>
                      </a:p>
                    </p:txBody>
                  </p:sp>
                </p:grpSp>
                <p:grpSp>
                  <p:nvGrpSpPr>
                    <p:cNvPr id="2365" name="组合 2364"/>
                    <p:cNvGrpSpPr/>
                    <p:nvPr/>
                  </p:nvGrpSpPr>
                  <p:grpSpPr>
                    <a:xfrm>
                      <a:off x="7103443" y="4233477"/>
                      <a:ext cx="612908" cy="186838"/>
                      <a:chOff x="7103443" y="4233477"/>
                      <a:chExt cx="612908" cy="186838"/>
                    </a:xfrm>
                  </p:grpSpPr>
                  <p:sp>
                    <p:nvSpPr>
                      <p:cNvPr id="2367" name="任意多边形 75"/>
                      <p:cNvSpPr/>
                      <p:nvPr/>
                    </p:nvSpPr>
                    <p:spPr>
                      <a:xfrm>
                        <a:off x="7103443" y="4237070"/>
                        <a:ext cx="603188" cy="183245"/>
                      </a:xfrm>
                      <a:custGeom>
                        <a:avLst/>
                        <a:gdLst>
                          <a:gd name="connsiteX0" fmla="*/ 303900 w 603188"/>
                          <a:gd name="connsiteY0" fmla="*/ 183246 h 183245"/>
                          <a:gd name="connsiteX1" fmla="*/ 603189 w 603188"/>
                          <a:gd name="connsiteY1" fmla="*/ 76244 h 183245"/>
                          <a:gd name="connsiteX2" fmla="*/ 345135 w 603188"/>
                          <a:gd name="connsiteY2" fmla="*/ 0 h 183245"/>
                          <a:gd name="connsiteX3" fmla="*/ 0 w 603188"/>
                          <a:gd name="connsiteY3" fmla="*/ 143647 h 183245"/>
                          <a:gd name="connsiteX4" fmla="*/ 303900 w 603188"/>
                          <a:gd name="connsiteY4" fmla="*/ 183246 h 18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188" h="183245">
                            <a:moveTo>
                              <a:pt x="303900" y="183246"/>
                            </a:moveTo>
                            <a:lnTo>
                              <a:pt x="603189" y="76244"/>
                            </a:lnTo>
                            <a:lnTo>
                              <a:pt x="345135" y="0"/>
                            </a:lnTo>
                            <a:lnTo>
                              <a:pt x="0" y="143647"/>
                            </a:lnTo>
                            <a:lnTo>
                              <a:pt x="303900" y="183246"/>
                            </a:lnTo>
                            <a:close/>
                          </a:path>
                        </a:pathLst>
                      </a:custGeom>
                      <a:solidFill>
                        <a:srgbClr val="2AA05A"/>
                      </a:solidFill>
                      <a:ln w="1995" cap="flat">
                        <a:noFill/>
                        <a:prstDash val="solid"/>
                        <a:miter/>
                      </a:ln>
                    </p:spPr>
                    <p:txBody>
                      <a:bodyPr rtlCol="0" anchor="ctr"/>
                      <a:lstStyle/>
                      <a:p>
                        <a:endParaRPr lang="zh-CN" altLang="en-US"/>
                      </a:p>
                    </p:txBody>
                  </p:sp>
                  <p:sp>
                    <p:nvSpPr>
                      <p:cNvPr id="2368" name="任意多边形 76"/>
                      <p:cNvSpPr/>
                      <p:nvPr/>
                    </p:nvSpPr>
                    <p:spPr>
                      <a:xfrm>
                        <a:off x="7114101" y="4296309"/>
                        <a:ext cx="303197" cy="122010"/>
                      </a:xfrm>
                      <a:custGeom>
                        <a:avLst/>
                        <a:gdLst>
                          <a:gd name="connsiteX0" fmla="*/ 259 w 303197"/>
                          <a:gd name="connsiteY0" fmla="*/ 82591 h 122010"/>
                          <a:gd name="connsiteX1" fmla="*/ 297492 w 303197"/>
                          <a:gd name="connsiteY1" fmla="*/ 122011 h 122010"/>
                          <a:gd name="connsiteX2" fmla="*/ 297233 w 303197"/>
                          <a:gd name="connsiteY2" fmla="*/ 40577 h 122010"/>
                          <a:gd name="connsiteX3" fmla="*/ 0 w 303197"/>
                          <a:gd name="connsiteY3" fmla="*/ 0 h 122010"/>
                          <a:gd name="connsiteX4" fmla="*/ 259 w 303197"/>
                          <a:gd name="connsiteY4" fmla="*/ 82591 h 122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197" h="122010">
                            <a:moveTo>
                              <a:pt x="259" y="82591"/>
                            </a:moveTo>
                            <a:lnTo>
                              <a:pt x="297492" y="122011"/>
                            </a:lnTo>
                            <a:cubicBezTo>
                              <a:pt x="307413" y="107281"/>
                              <a:pt x="302443" y="54349"/>
                              <a:pt x="297233" y="40577"/>
                            </a:cubicBezTo>
                            <a:lnTo>
                              <a:pt x="0" y="0"/>
                            </a:lnTo>
                            <a:cubicBezTo>
                              <a:pt x="3672" y="13113"/>
                              <a:pt x="4131" y="70716"/>
                              <a:pt x="259" y="82591"/>
                            </a:cubicBezTo>
                            <a:close/>
                          </a:path>
                        </a:pathLst>
                      </a:custGeom>
                      <a:solidFill>
                        <a:srgbClr val="DCC499"/>
                      </a:solidFill>
                      <a:ln w="1995" cap="flat">
                        <a:noFill/>
                        <a:prstDash val="solid"/>
                        <a:miter/>
                      </a:ln>
                    </p:spPr>
                    <p:txBody>
                      <a:bodyPr rtlCol="0" anchor="ctr"/>
                      <a:lstStyle/>
                      <a:p>
                        <a:endParaRPr lang="zh-CN" altLang="en-US"/>
                      </a:p>
                    </p:txBody>
                  </p:sp>
                  <p:sp>
                    <p:nvSpPr>
                      <p:cNvPr id="2369" name="任意多边形 77"/>
                      <p:cNvSpPr/>
                      <p:nvPr/>
                    </p:nvSpPr>
                    <p:spPr>
                      <a:xfrm>
                        <a:off x="7407343" y="4260841"/>
                        <a:ext cx="309009" cy="159454"/>
                      </a:xfrm>
                      <a:custGeom>
                        <a:avLst/>
                        <a:gdLst>
                          <a:gd name="connsiteX0" fmla="*/ 307931 w 309009"/>
                          <a:gd name="connsiteY0" fmla="*/ 81174 h 159454"/>
                          <a:gd name="connsiteX1" fmla="*/ 309009 w 309009"/>
                          <a:gd name="connsiteY1" fmla="*/ 0 h 159454"/>
                          <a:gd name="connsiteX2" fmla="*/ 2255 w 309009"/>
                          <a:gd name="connsiteY2" fmla="*/ 75665 h 159454"/>
                          <a:gd name="connsiteX3" fmla="*/ 0 w 309009"/>
                          <a:gd name="connsiteY3" fmla="*/ 159454 h 159454"/>
                          <a:gd name="connsiteX4" fmla="*/ 307931 w 309009"/>
                          <a:gd name="connsiteY4" fmla="*/ 81174 h 159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09" h="159454">
                            <a:moveTo>
                              <a:pt x="307931" y="81174"/>
                            </a:moveTo>
                            <a:lnTo>
                              <a:pt x="309009" y="0"/>
                            </a:lnTo>
                            <a:lnTo>
                              <a:pt x="2255" y="75665"/>
                            </a:lnTo>
                            <a:cubicBezTo>
                              <a:pt x="17225" y="104586"/>
                              <a:pt x="8223" y="154305"/>
                              <a:pt x="0" y="159454"/>
                            </a:cubicBezTo>
                            <a:lnTo>
                              <a:pt x="307931" y="81174"/>
                            </a:lnTo>
                            <a:close/>
                          </a:path>
                        </a:pathLst>
                      </a:custGeom>
                      <a:solidFill>
                        <a:srgbClr val="2AA05A"/>
                      </a:solidFill>
                      <a:ln w="1995" cap="flat">
                        <a:noFill/>
                        <a:prstDash val="solid"/>
                        <a:miter/>
                      </a:ln>
                    </p:spPr>
                    <p:txBody>
                      <a:bodyPr rtlCol="0" anchor="ctr"/>
                      <a:lstStyle/>
                      <a:p>
                        <a:endParaRPr lang="zh-CN" altLang="en-US"/>
                      </a:p>
                    </p:txBody>
                  </p:sp>
                  <p:sp>
                    <p:nvSpPr>
                      <p:cNvPr id="2370" name="任意多边形 78"/>
                      <p:cNvSpPr/>
                      <p:nvPr/>
                    </p:nvSpPr>
                    <p:spPr>
                      <a:xfrm>
                        <a:off x="7107275" y="4233477"/>
                        <a:ext cx="607999" cy="103369"/>
                      </a:xfrm>
                      <a:custGeom>
                        <a:avLst/>
                        <a:gdLst>
                          <a:gd name="connsiteX0" fmla="*/ 0 w 607999"/>
                          <a:gd name="connsiteY0" fmla="*/ 63770 h 103369"/>
                          <a:gd name="connsiteX1" fmla="*/ 302742 w 607999"/>
                          <a:gd name="connsiteY1" fmla="*/ 103369 h 103369"/>
                          <a:gd name="connsiteX2" fmla="*/ 607999 w 607999"/>
                          <a:gd name="connsiteY2" fmla="*/ 27384 h 103369"/>
                          <a:gd name="connsiteX3" fmla="*/ 322243 w 607999"/>
                          <a:gd name="connsiteY3" fmla="*/ 0 h 103369"/>
                          <a:gd name="connsiteX4" fmla="*/ 0 w 607999"/>
                          <a:gd name="connsiteY4" fmla="*/ 63770 h 103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99" h="103369">
                            <a:moveTo>
                              <a:pt x="0" y="63770"/>
                            </a:moveTo>
                            <a:lnTo>
                              <a:pt x="302742" y="103369"/>
                            </a:lnTo>
                            <a:lnTo>
                              <a:pt x="607999" y="27384"/>
                            </a:lnTo>
                            <a:lnTo>
                              <a:pt x="322243" y="0"/>
                            </a:lnTo>
                            <a:lnTo>
                              <a:pt x="0" y="63770"/>
                            </a:lnTo>
                            <a:close/>
                          </a:path>
                        </a:pathLst>
                      </a:custGeom>
                      <a:solidFill>
                        <a:srgbClr val="51B77D"/>
                      </a:solidFill>
                      <a:ln w="1995" cap="flat">
                        <a:noFill/>
                        <a:prstDash val="solid"/>
                        <a:miter/>
                      </a:ln>
                    </p:spPr>
                    <p:txBody>
                      <a:bodyPr rtlCol="0" anchor="ctr"/>
                      <a:lstStyle/>
                      <a:p>
                        <a:endParaRPr lang="zh-CN" altLang="en-US"/>
                      </a:p>
                    </p:txBody>
                  </p:sp>
                </p:grpSp>
                <p:sp>
                  <p:nvSpPr>
                    <p:cNvPr id="2366" name="任意多边形 79"/>
                    <p:cNvSpPr/>
                    <p:nvPr/>
                  </p:nvSpPr>
                  <p:spPr>
                    <a:xfrm>
                      <a:off x="7352733" y="4345812"/>
                      <a:ext cx="39101" cy="55122"/>
                    </a:xfrm>
                    <a:custGeom>
                      <a:avLst/>
                      <a:gdLst>
                        <a:gd name="connsiteX0" fmla="*/ 1079 w 39101"/>
                        <a:gd name="connsiteY0" fmla="*/ 54345 h 55122"/>
                        <a:gd name="connsiteX1" fmla="*/ 14112 w 39101"/>
                        <a:gd name="connsiteY1" fmla="*/ 39814 h 55122"/>
                        <a:gd name="connsiteX2" fmla="*/ 33073 w 39101"/>
                        <a:gd name="connsiteY2" fmla="*/ 55123 h 55122"/>
                        <a:gd name="connsiteX3" fmla="*/ 39101 w 39101"/>
                        <a:gd name="connsiteY3" fmla="*/ 4886 h 55122"/>
                        <a:gd name="connsiteX4" fmla="*/ 6248 w 39101"/>
                        <a:gd name="connsiteY4" fmla="*/ 16 h 55122"/>
                        <a:gd name="connsiteX5" fmla="*/ 1079 w 39101"/>
                        <a:gd name="connsiteY5" fmla="*/ 54345 h 5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1" h="55122">
                          <a:moveTo>
                            <a:pt x="1079" y="54345"/>
                          </a:moveTo>
                          <a:lnTo>
                            <a:pt x="14112" y="39814"/>
                          </a:lnTo>
                          <a:lnTo>
                            <a:pt x="33073" y="55123"/>
                          </a:lnTo>
                          <a:cubicBezTo>
                            <a:pt x="33073" y="55123"/>
                            <a:pt x="30179" y="8119"/>
                            <a:pt x="39101" y="4886"/>
                          </a:cubicBezTo>
                          <a:cubicBezTo>
                            <a:pt x="37564" y="4985"/>
                            <a:pt x="7785" y="-324"/>
                            <a:pt x="6248" y="16"/>
                          </a:cubicBezTo>
                          <a:cubicBezTo>
                            <a:pt x="-3512" y="7081"/>
                            <a:pt x="1079" y="54345"/>
                            <a:pt x="1079" y="54345"/>
                          </a:cubicBezTo>
                          <a:close/>
                        </a:path>
                      </a:pathLst>
                    </a:custGeom>
                    <a:solidFill>
                      <a:srgbClr val="51B77D"/>
                    </a:solidFill>
                    <a:ln w="1995" cap="flat">
                      <a:noFill/>
                      <a:prstDash val="solid"/>
                      <a:miter/>
                    </a:ln>
                  </p:spPr>
                  <p:txBody>
                    <a:bodyPr rtlCol="0" anchor="ctr"/>
                    <a:lstStyle/>
                    <a:p>
                      <a:endParaRPr lang="zh-CN" altLang="en-US"/>
                    </a:p>
                  </p:txBody>
                </p:sp>
              </p:grpSp>
              <p:sp>
                <p:nvSpPr>
                  <p:cNvPr id="2301" name="任意多边形 80"/>
                  <p:cNvSpPr/>
                  <p:nvPr/>
                </p:nvSpPr>
                <p:spPr>
                  <a:xfrm>
                    <a:off x="7136037" y="4361117"/>
                    <a:ext cx="182088" cy="124206"/>
                  </a:xfrm>
                  <a:custGeom>
                    <a:avLst/>
                    <a:gdLst>
                      <a:gd name="connsiteX0" fmla="*/ 130853 w 182088"/>
                      <a:gd name="connsiteY0" fmla="*/ 124206 h 124206"/>
                      <a:gd name="connsiteX1" fmla="*/ 0 w 182088"/>
                      <a:gd name="connsiteY1" fmla="*/ 124206 h 124206"/>
                      <a:gd name="connsiteX2" fmla="*/ 21795 w 182088"/>
                      <a:gd name="connsiteY2" fmla="*/ 0 h 124206"/>
                      <a:gd name="connsiteX3" fmla="*/ 182088 w 182088"/>
                      <a:gd name="connsiteY3" fmla="*/ 61854 h 124206"/>
                    </a:gdLst>
                    <a:ahLst/>
                    <a:cxnLst>
                      <a:cxn ang="0">
                        <a:pos x="connsiteX0" y="connsiteY0"/>
                      </a:cxn>
                      <a:cxn ang="0">
                        <a:pos x="connsiteX1" y="connsiteY1"/>
                      </a:cxn>
                      <a:cxn ang="0">
                        <a:pos x="connsiteX2" y="connsiteY2"/>
                      </a:cxn>
                      <a:cxn ang="0">
                        <a:pos x="connsiteX3" y="connsiteY3"/>
                      </a:cxn>
                    </a:cxnLst>
                    <a:rect l="l" t="t" r="r" b="b"/>
                    <a:pathLst>
                      <a:path w="182088" h="124206">
                        <a:moveTo>
                          <a:pt x="130853" y="124206"/>
                        </a:moveTo>
                        <a:lnTo>
                          <a:pt x="0" y="124206"/>
                        </a:lnTo>
                        <a:lnTo>
                          <a:pt x="21795" y="0"/>
                        </a:lnTo>
                        <a:lnTo>
                          <a:pt x="182088" y="61854"/>
                        </a:lnTo>
                        <a:close/>
                      </a:path>
                    </a:pathLst>
                  </a:custGeom>
                  <a:solidFill>
                    <a:srgbClr val="FFC19F"/>
                  </a:solidFill>
                  <a:ln w="1995" cap="flat">
                    <a:noFill/>
                    <a:prstDash val="solid"/>
                    <a:miter/>
                  </a:ln>
                </p:spPr>
                <p:txBody>
                  <a:bodyPr rtlCol="0" anchor="ctr"/>
                  <a:lstStyle/>
                  <a:p>
                    <a:endParaRPr lang="zh-CN" altLang="en-US"/>
                  </a:p>
                </p:txBody>
              </p:sp>
              <p:sp>
                <p:nvSpPr>
                  <p:cNvPr id="2302" name="任意多边形 81"/>
                  <p:cNvSpPr/>
                  <p:nvPr/>
                </p:nvSpPr>
                <p:spPr>
                  <a:xfrm>
                    <a:off x="6663452" y="4508738"/>
                    <a:ext cx="184243" cy="115057"/>
                  </a:xfrm>
                  <a:custGeom>
                    <a:avLst/>
                    <a:gdLst>
                      <a:gd name="connsiteX0" fmla="*/ 182637 w 184243"/>
                      <a:gd name="connsiteY0" fmla="*/ 43010 h 115057"/>
                      <a:gd name="connsiteX1" fmla="*/ 134475 w 184243"/>
                      <a:gd name="connsiteY1" fmla="*/ 111929 h 115057"/>
                      <a:gd name="connsiteX2" fmla="*/ 408 w 184243"/>
                      <a:gd name="connsiteY2" fmla="*/ 83147 h 115057"/>
                      <a:gd name="connsiteX3" fmla="*/ 84297 w 184243"/>
                      <a:gd name="connsiteY3" fmla="*/ 1813 h 115057"/>
                      <a:gd name="connsiteX4" fmla="*/ 182637 w 184243"/>
                      <a:gd name="connsiteY4" fmla="*/ 43010 h 115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43" h="115057">
                        <a:moveTo>
                          <a:pt x="182637" y="43010"/>
                        </a:moveTo>
                        <a:cubicBezTo>
                          <a:pt x="187506" y="73627"/>
                          <a:pt x="183914" y="104065"/>
                          <a:pt x="134475" y="111929"/>
                        </a:cubicBezTo>
                        <a:cubicBezTo>
                          <a:pt x="85035" y="119793"/>
                          <a:pt x="5278" y="113765"/>
                          <a:pt x="408" y="83147"/>
                        </a:cubicBezTo>
                        <a:cubicBezTo>
                          <a:pt x="-4462" y="52530"/>
                          <a:pt x="34858" y="9678"/>
                          <a:pt x="84297" y="1813"/>
                        </a:cubicBezTo>
                        <a:cubicBezTo>
                          <a:pt x="133736" y="-6050"/>
                          <a:pt x="177767" y="12392"/>
                          <a:pt x="182637" y="43010"/>
                        </a:cubicBezTo>
                        <a:close/>
                      </a:path>
                    </a:pathLst>
                  </a:custGeom>
                  <a:solidFill>
                    <a:srgbClr val="114244"/>
                  </a:solidFill>
                  <a:ln w="1995" cap="flat">
                    <a:noFill/>
                    <a:prstDash val="solid"/>
                    <a:miter/>
                  </a:ln>
                </p:spPr>
                <p:txBody>
                  <a:bodyPr rtlCol="0" anchor="ctr"/>
                  <a:lstStyle/>
                  <a:p>
                    <a:endParaRPr lang="zh-CN" altLang="en-US"/>
                  </a:p>
                </p:txBody>
              </p:sp>
              <p:sp>
                <p:nvSpPr>
                  <p:cNvPr id="2303" name="任意多边形 82"/>
                  <p:cNvSpPr/>
                  <p:nvPr/>
                </p:nvSpPr>
                <p:spPr>
                  <a:xfrm>
                    <a:off x="6656833" y="4303531"/>
                    <a:ext cx="609328" cy="280470"/>
                  </a:xfrm>
                  <a:custGeom>
                    <a:avLst/>
                    <a:gdLst>
                      <a:gd name="connsiteX0" fmla="*/ 503115 w 609328"/>
                      <a:gd name="connsiteY0" fmla="*/ 280471 h 280470"/>
                      <a:gd name="connsiteX1" fmla="*/ 609258 w 609328"/>
                      <a:gd name="connsiteY1" fmla="*/ 99361 h 280470"/>
                      <a:gd name="connsiteX2" fmla="*/ 329310 w 609328"/>
                      <a:gd name="connsiteY2" fmla="*/ 2319 h 280470"/>
                      <a:gd name="connsiteX3" fmla="*/ 3076 w 609328"/>
                      <a:gd name="connsiteY3" fmla="*/ 15332 h 280470"/>
                      <a:gd name="connsiteX4" fmla="*/ 44451 w 609328"/>
                      <a:gd name="connsiteY4" fmla="*/ 245882 h 280470"/>
                      <a:gd name="connsiteX5" fmla="*/ 321186 w 609328"/>
                      <a:gd name="connsiteY5" fmla="*/ 278755 h 280470"/>
                      <a:gd name="connsiteX6" fmla="*/ 503115 w 609328"/>
                      <a:gd name="connsiteY6" fmla="*/ 280471 h 28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328" h="280470">
                        <a:moveTo>
                          <a:pt x="503115" y="280471"/>
                        </a:moveTo>
                        <a:cubicBezTo>
                          <a:pt x="475331" y="194566"/>
                          <a:pt x="518244" y="86747"/>
                          <a:pt x="609258" y="99361"/>
                        </a:cubicBezTo>
                        <a:cubicBezTo>
                          <a:pt x="613150" y="81158"/>
                          <a:pt x="454374" y="38425"/>
                          <a:pt x="329310" y="2319"/>
                        </a:cubicBezTo>
                        <a:cubicBezTo>
                          <a:pt x="301666" y="-5665"/>
                          <a:pt x="60199" y="9025"/>
                          <a:pt x="3076" y="15332"/>
                        </a:cubicBezTo>
                        <a:cubicBezTo>
                          <a:pt x="-3291" y="119540"/>
                          <a:pt x="-4070" y="199037"/>
                          <a:pt x="44451" y="245882"/>
                        </a:cubicBezTo>
                        <a:cubicBezTo>
                          <a:pt x="72234" y="272707"/>
                          <a:pt x="275919" y="278415"/>
                          <a:pt x="321186" y="278755"/>
                        </a:cubicBezTo>
                        <a:cubicBezTo>
                          <a:pt x="402800" y="279413"/>
                          <a:pt x="453696" y="280292"/>
                          <a:pt x="503115" y="280471"/>
                        </a:cubicBezTo>
                        <a:close/>
                      </a:path>
                    </a:pathLst>
                  </a:custGeom>
                  <a:solidFill>
                    <a:srgbClr val="66365A"/>
                  </a:solidFill>
                  <a:ln w="1995" cap="flat">
                    <a:noFill/>
                    <a:prstDash val="solid"/>
                    <a:miter/>
                  </a:ln>
                </p:spPr>
                <p:txBody>
                  <a:bodyPr rtlCol="0" anchor="ctr"/>
                  <a:lstStyle/>
                  <a:p>
                    <a:endParaRPr lang="zh-CN" altLang="en-US"/>
                  </a:p>
                </p:txBody>
              </p:sp>
              <p:sp>
                <p:nvSpPr>
                  <p:cNvPr id="2304" name="任意多边形 83"/>
                  <p:cNvSpPr/>
                  <p:nvPr/>
                </p:nvSpPr>
                <p:spPr>
                  <a:xfrm>
                    <a:off x="6886624" y="3789084"/>
                    <a:ext cx="220650" cy="276754"/>
                  </a:xfrm>
                  <a:custGeom>
                    <a:avLst/>
                    <a:gdLst>
                      <a:gd name="connsiteX0" fmla="*/ 220651 w 220650"/>
                      <a:gd name="connsiteY0" fmla="*/ 213824 h 276754"/>
                      <a:gd name="connsiteX1" fmla="*/ 63252 w 220650"/>
                      <a:gd name="connsiteY1" fmla="*/ 276755 h 276754"/>
                      <a:gd name="connsiteX2" fmla="*/ 2 w 220650"/>
                      <a:gd name="connsiteY2" fmla="*/ 0 h 276754"/>
                      <a:gd name="connsiteX3" fmla="*/ 123888 w 220650"/>
                      <a:gd name="connsiteY3" fmla="*/ 22454 h 276754"/>
                      <a:gd name="connsiteX4" fmla="*/ 220651 w 220650"/>
                      <a:gd name="connsiteY4" fmla="*/ 213824 h 276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50" h="276754">
                        <a:moveTo>
                          <a:pt x="220651" y="213824"/>
                        </a:moveTo>
                        <a:cubicBezTo>
                          <a:pt x="170793" y="245040"/>
                          <a:pt x="110097" y="262185"/>
                          <a:pt x="63252" y="276755"/>
                        </a:cubicBezTo>
                        <a:cubicBezTo>
                          <a:pt x="38463" y="162768"/>
                          <a:pt x="-298" y="8203"/>
                          <a:pt x="2" y="0"/>
                        </a:cubicBezTo>
                        <a:cubicBezTo>
                          <a:pt x="70078" y="8742"/>
                          <a:pt x="105486" y="11836"/>
                          <a:pt x="123888" y="22454"/>
                        </a:cubicBezTo>
                        <a:cubicBezTo>
                          <a:pt x="157480" y="63670"/>
                          <a:pt x="174545" y="106982"/>
                          <a:pt x="220651" y="213824"/>
                        </a:cubicBezTo>
                        <a:close/>
                      </a:path>
                    </a:pathLst>
                  </a:custGeom>
                  <a:solidFill>
                    <a:srgbClr val="A93CD6"/>
                  </a:solidFill>
                  <a:ln w="1995" cap="flat">
                    <a:noFill/>
                    <a:prstDash val="solid"/>
                    <a:miter/>
                  </a:ln>
                </p:spPr>
                <p:txBody>
                  <a:bodyPr rtlCol="0" anchor="ctr"/>
                  <a:lstStyle/>
                  <a:p>
                    <a:endParaRPr lang="zh-CN" altLang="en-US"/>
                  </a:p>
                </p:txBody>
              </p:sp>
              <p:sp>
                <p:nvSpPr>
                  <p:cNvPr id="2305" name="任意多边形 84"/>
                  <p:cNvSpPr/>
                  <p:nvPr/>
                </p:nvSpPr>
                <p:spPr>
                  <a:xfrm>
                    <a:off x="6444507" y="3777294"/>
                    <a:ext cx="581246" cy="594629"/>
                  </a:xfrm>
                  <a:custGeom>
                    <a:avLst/>
                    <a:gdLst>
                      <a:gd name="connsiteX0" fmla="*/ 81 w 581246"/>
                      <a:gd name="connsiteY0" fmla="*/ 573544 h 594629"/>
                      <a:gd name="connsiteX1" fmla="*/ 366613 w 581246"/>
                      <a:gd name="connsiteY1" fmla="*/ 592764 h 594629"/>
                      <a:gd name="connsiteX2" fmla="*/ 577562 w 581246"/>
                      <a:gd name="connsiteY2" fmla="*/ 538874 h 594629"/>
                      <a:gd name="connsiteX3" fmla="*/ 545228 w 581246"/>
                      <a:gd name="connsiteY3" fmla="*/ 492509 h 594629"/>
                      <a:gd name="connsiteX4" fmla="*/ 521596 w 581246"/>
                      <a:gd name="connsiteY4" fmla="*/ 22129 h 594629"/>
                      <a:gd name="connsiteX5" fmla="*/ 50219 w 581246"/>
                      <a:gd name="connsiteY5" fmla="*/ 35342 h 594629"/>
                      <a:gd name="connsiteX6" fmla="*/ 81 w 581246"/>
                      <a:gd name="connsiteY6" fmla="*/ 573544 h 59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246" h="594629">
                        <a:moveTo>
                          <a:pt x="81" y="573544"/>
                        </a:moveTo>
                        <a:cubicBezTo>
                          <a:pt x="118878" y="570270"/>
                          <a:pt x="274561" y="602584"/>
                          <a:pt x="366613" y="592764"/>
                        </a:cubicBezTo>
                        <a:cubicBezTo>
                          <a:pt x="453216" y="583523"/>
                          <a:pt x="462138" y="549792"/>
                          <a:pt x="577562" y="538874"/>
                        </a:cubicBezTo>
                        <a:cubicBezTo>
                          <a:pt x="594847" y="518316"/>
                          <a:pt x="545727" y="502648"/>
                          <a:pt x="545228" y="492509"/>
                        </a:cubicBezTo>
                        <a:cubicBezTo>
                          <a:pt x="537185" y="331877"/>
                          <a:pt x="530518" y="126177"/>
                          <a:pt x="521596" y="22129"/>
                        </a:cubicBezTo>
                        <a:cubicBezTo>
                          <a:pt x="473475" y="13686"/>
                          <a:pt x="208596" y="-30024"/>
                          <a:pt x="50219" y="35342"/>
                        </a:cubicBezTo>
                        <a:cubicBezTo>
                          <a:pt x="24232" y="138013"/>
                          <a:pt x="-1635" y="439477"/>
                          <a:pt x="81" y="573544"/>
                        </a:cubicBezTo>
                        <a:close/>
                      </a:path>
                    </a:pathLst>
                  </a:custGeom>
                  <a:solidFill>
                    <a:srgbClr val="A93CD6"/>
                  </a:solidFill>
                  <a:ln w="1995" cap="flat">
                    <a:noFill/>
                    <a:prstDash val="solid"/>
                    <a:miter/>
                  </a:ln>
                </p:spPr>
                <p:txBody>
                  <a:bodyPr rtlCol="0" anchor="ctr"/>
                  <a:lstStyle/>
                  <a:p>
                    <a:endParaRPr lang="zh-CN" altLang="en-US"/>
                  </a:p>
                </p:txBody>
              </p:sp>
              <p:sp>
                <p:nvSpPr>
                  <p:cNvPr id="2306" name="任意多边形 85"/>
                  <p:cNvSpPr/>
                  <p:nvPr/>
                </p:nvSpPr>
                <p:spPr>
                  <a:xfrm>
                    <a:off x="6612577" y="3777015"/>
                    <a:ext cx="282736" cy="135329"/>
                  </a:xfrm>
                  <a:custGeom>
                    <a:avLst/>
                    <a:gdLst>
                      <a:gd name="connsiteX0" fmla="*/ 282571 w 282736"/>
                      <a:gd name="connsiteY0" fmla="*/ 37258 h 135329"/>
                      <a:gd name="connsiteX1" fmla="*/ 280076 w 282736"/>
                      <a:gd name="connsiteY1" fmla="*/ 12349 h 135329"/>
                      <a:gd name="connsiteX2" fmla="*/ 261494 w 282736"/>
                      <a:gd name="connsiteY2" fmla="*/ 9375 h 135329"/>
                      <a:gd name="connsiteX3" fmla="*/ 1086 w 282736"/>
                      <a:gd name="connsiteY3" fmla="*/ 6741 h 135329"/>
                      <a:gd name="connsiteX4" fmla="*/ 367 w 282736"/>
                      <a:gd name="connsiteY4" fmla="*/ 10613 h 135329"/>
                      <a:gd name="connsiteX5" fmla="*/ 130361 w 282736"/>
                      <a:gd name="connsiteY5" fmla="*/ 134560 h 135329"/>
                      <a:gd name="connsiteX6" fmla="*/ 282571 w 282736"/>
                      <a:gd name="connsiteY6" fmla="*/ 37258 h 13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736" h="135329">
                        <a:moveTo>
                          <a:pt x="282571" y="37258"/>
                        </a:moveTo>
                        <a:cubicBezTo>
                          <a:pt x="283289" y="29694"/>
                          <a:pt x="281533" y="19634"/>
                          <a:pt x="280076" y="12349"/>
                        </a:cubicBezTo>
                        <a:cubicBezTo>
                          <a:pt x="274208" y="11331"/>
                          <a:pt x="267821" y="10213"/>
                          <a:pt x="261494" y="9375"/>
                        </a:cubicBezTo>
                        <a:cubicBezTo>
                          <a:pt x="190619" y="-145"/>
                          <a:pt x="92040" y="-4636"/>
                          <a:pt x="1086" y="6741"/>
                        </a:cubicBezTo>
                        <a:cubicBezTo>
                          <a:pt x="826" y="8098"/>
                          <a:pt x="467" y="9635"/>
                          <a:pt x="367" y="10613"/>
                        </a:cubicBezTo>
                        <a:cubicBezTo>
                          <a:pt x="-5162" y="69073"/>
                          <a:pt x="52441" y="127195"/>
                          <a:pt x="130361" y="134560"/>
                        </a:cubicBezTo>
                        <a:cubicBezTo>
                          <a:pt x="208282" y="141905"/>
                          <a:pt x="277062" y="95699"/>
                          <a:pt x="282571" y="37258"/>
                        </a:cubicBezTo>
                        <a:close/>
                      </a:path>
                    </a:pathLst>
                  </a:custGeom>
                  <a:solidFill>
                    <a:srgbClr val="FFC19F"/>
                  </a:solidFill>
                  <a:ln w="1995" cap="flat">
                    <a:noFill/>
                    <a:prstDash val="solid"/>
                    <a:miter/>
                  </a:ln>
                </p:spPr>
                <p:txBody>
                  <a:bodyPr rtlCol="0" anchor="ctr"/>
                  <a:lstStyle/>
                  <a:p>
                    <a:endParaRPr lang="zh-CN" altLang="en-US"/>
                  </a:p>
                </p:txBody>
              </p:sp>
              <p:sp>
                <p:nvSpPr>
                  <p:cNvPr id="2307" name="任意多边形 86"/>
                  <p:cNvSpPr/>
                  <p:nvPr/>
                </p:nvSpPr>
                <p:spPr>
                  <a:xfrm>
                    <a:off x="6650707" y="3640508"/>
                    <a:ext cx="210470" cy="239532"/>
                  </a:xfrm>
                  <a:custGeom>
                    <a:avLst/>
                    <a:gdLst>
                      <a:gd name="connsiteX0" fmla="*/ 210471 w 210470"/>
                      <a:gd name="connsiteY0" fmla="*/ 0 h 239532"/>
                      <a:gd name="connsiteX1" fmla="*/ 210471 w 210470"/>
                      <a:gd name="connsiteY1" fmla="*/ 172049 h 239532"/>
                      <a:gd name="connsiteX2" fmla="*/ 105744 w 210470"/>
                      <a:gd name="connsiteY2" fmla="*/ 239531 h 239532"/>
                      <a:gd name="connsiteX3" fmla="*/ 0 w 210470"/>
                      <a:gd name="connsiteY3" fmla="*/ 172747 h 239532"/>
                      <a:gd name="connsiteX4" fmla="*/ 0 w 210470"/>
                      <a:gd name="connsiteY4" fmla="*/ 0 h 239532"/>
                      <a:gd name="connsiteX5" fmla="*/ 210471 w 210470"/>
                      <a:gd name="connsiteY5" fmla="*/ 0 h 23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470" h="239532">
                        <a:moveTo>
                          <a:pt x="210471" y="0"/>
                        </a:moveTo>
                        <a:lnTo>
                          <a:pt x="210471" y="172049"/>
                        </a:lnTo>
                        <a:cubicBezTo>
                          <a:pt x="210590" y="209113"/>
                          <a:pt x="163866" y="239332"/>
                          <a:pt x="105744" y="239531"/>
                        </a:cubicBezTo>
                        <a:cubicBezTo>
                          <a:pt x="47623" y="239731"/>
                          <a:pt x="120" y="209812"/>
                          <a:pt x="0" y="172747"/>
                        </a:cubicBezTo>
                        <a:lnTo>
                          <a:pt x="0" y="0"/>
                        </a:lnTo>
                        <a:lnTo>
                          <a:pt x="210471" y="0"/>
                        </a:lnTo>
                        <a:close/>
                      </a:path>
                    </a:pathLst>
                  </a:custGeom>
                  <a:solidFill>
                    <a:srgbClr val="FFC19F"/>
                  </a:solidFill>
                  <a:ln w="1995" cap="flat">
                    <a:noFill/>
                    <a:prstDash val="solid"/>
                    <a:miter/>
                  </a:ln>
                </p:spPr>
                <p:txBody>
                  <a:bodyPr rtlCol="0" anchor="ctr"/>
                  <a:lstStyle/>
                  <a:p>
                    <a:endParaRPr lang="zh-CN" altLang="en-US"/>
                  </a:p>
                </p:txBody>
              </p:sp>
              <p:sp>
                <p:nvSpPr>
                  <p:cNvPr id="2308" name="任意多边形 87"/>
                  <p:cNvSpPr/>
                  <p:nvPr/>
                </p:nvSpPr>
                <p:spPr>
                  <a:xfrm>
                    <a:off x="6653845" y="3633183"/>
                    <a:ext cx="334412" cy="182449"/>
                  </a:xfrm>
                  <a:custGeom>
                    <a:avLst/>
                    <a:gdLst>
                      <a:gd name="connsiteX0" fmla="*/ 332338 w 334412"/>
                      <a:gd name="connsiteY0" fmla="*/ 88200 h 182449"/>
                      <a:gd name="connsiteX1" fmla="*/ 334194 w 334412"/>
                      <a:gd name="connsiteY1" fmla="*/ 60975 h 182449"/>
                      <a:gd name="connsiteX2" fmla="*/ 7561 w 334412"/>
                      <a:gd name="connsiteY2" fmla="*/ 0 h 182449"/>
                      <a:gd name="connsiteX3" fmla="*/ 2751 w 334412"/>
                      <a:gd name="connsiteY3" fmla="*/ 11257 h 182449"/>
                      <a:gd name="connsiteX4" fmla="*/ 137456 w 334412"/>
                      <a:gd name="connsiteY4" fmla="*/ 176719 h 182449"/>
                      <a:gd name="connsiteX5" fmla="*/ 332338 w 334412"/>
                      <a:gd name="connsiteY5" fmla="*/ 88200 h 18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412" h="182449">
                        <a:moveTo>
                          <a:pt x="332338" y="88200"/>
                        </a:moveTo>
                        <a:cubicBezTo>
                          <a:pt x="334493" y="79138"/>
                          <a:pt x="334673" y="70037"/>
                          <a:pt x="334194" y="60975"/>
                        </a:cubicBezTo>
                        <a:cubicBezTo>
                          <a:pt x="243978" y="37663"/>
                          <a:pt x="107038" y="10159"/>
                          <a:pt x="7561" y="0"/>
                        </a:cubicBezTo>
                        <a:cubicBezTo>
                          <a:pt x="6064" y="3792"/>
                          <a:pt x="3709" y="7185"/>
                          <a:pt x="2751" y="11257"/>
                        </a:cubicBezTo>
                        <a:cubicBezTo>
                          <a:pt x="-13856" y="81394"/>
                          <a:pt x="46441" y="155482"/>
                          <a:pt x="137456" y="176719"/>
                        </a:cubicBezTo>
                        <a:cubicBezTo>
                          <a:pt x="228489" y="197956"/>
                          <a:pt x="315731" y="158337"/>
                          <a:pt x="332338" y="88200"/>
                        </a:cubicBezTo>
                        <a:close/>
                      </a:path>
                    </a:pathLst>
                  </a:custGeom>
                  <a:solidFill>
                    <a:srgbClr val="821C08">
                      <a:alpha val="19000"/>
                    </a:srgbClr>
                  </a:solidFill>
                  <a:ln w="1995" cap="flat">
                    <a:noFill/>
                    <a:prstDash val="solid"/>
                    <a:miter/>
                  </a:ln>
                </p:spPr>
                <p:txBody>
                  <a:bodyPr rtlCol="0" anchor="ctr"/>
                  <a:lstStyle/>
                  <a:p>
                    <a:endParaRPr lang="zh-CN" altLang="en-US"/>
                  </a:p>
                </p:txBody>
              </p:sp>
              <p:sp>
                <p:nvSpPr>
                  <p:cNvPr id="2309" name="任意多边形 88"/>
                  <p:cNvSpPr/>
                  <p:nvPr/>
                </p:nvSpPr>
                <p:spPr>
                  <a:xfrm>
                    <a:off x="6374870" y="3866493"/>
                    <a:ext cx="202247" cy="411070"/>
                  </a:xfrm>
                  <a:custGeom>
                    <a:avLst/>
                    <a:gdLst>
                      <a:gd name="connsiteX0" fmla="*/ 0 w 202247"/>
                      <a:gd name="connsiteY0" fmla="*/ 359759 h 411070"/>
                      <a:gd name="connsiteX1" fmla="*/ 132570 w 202247"/>
                      <a:gd name="connsiteY1" fmla="*/ 410156 h 411070"/>
                      <a:gd name="connsiteX2" fmla="*/ 202248 w 202247"/>
                      <a:gd name="connsiteY2" fmla="*/ 40051 h 411070"/>
                      <a:gd name="connsiteX3" fmla="*/ 54469 w 202247"/>
                      <a:gd name="connsiteY3" fmla="*/ 37137 h 411070"/>
                      <a:gd name="connsiteX4" fmla="*/ 0 w 202247"/>
                      <a:gd name="connsiteY4" fmla="*/ 359759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47" h="411070">
                        <a:moveTo>
                          <a:pt x="0" y="359759"/>
                        </a:moveTo>
                        <a:cubicBezTo>
                          <a:pt x="-259" y="368201"/>
                          <a:pt x="130953" y="418419"/>
                          <a:pt x="132570" y="410156"/>
                        </a:cubicBezTo>
                        <a:cubicBezTo>
                          <a:pt x="156960" y="285091"/>
                          <a:pt x="193026" y="74860"/>
                          <a:pt x="202248" y="40051"/>
                        </a:cubicBezTo>
                        <a:cubicBezTo>
                          <a:pt x="202248" y="40051"/>
                          <a:pt x="98859" y="-48089"/>
                          <a:pt x="54469" y="37137"/>
                        </a:cubicBezTo>
                        <a:cubicBezTo>
                          <a:pt x="34071" y="76297"/>
                          <a:pt x="3773" y="234794"/>
                          <a:pt x="0" y="359759"/>
                        </a:cubicBezTo>
                        <a:close/>
                      </a:path>
                    </a:pathLst>
                  </a:custGeom>
                  <a:solidFill>
                    <a:srgbClr val="FFC19F"/>
                  </a:solidFill>
                  <a:ln w="1995" cap="flat">
                    <a:noFill/>
                    <a:prstDash val="solid"/>
                    <a:miter/>
                  </a:ln>
                </p:spPr>
                <p:txBody>
                  <a:bodyPr rtlCol="0" anchor="ctr"/>
                  <a:lstStyle/>
                  <a:p>
                    <a:endParaRPr lang="zh-CN" altLang="en-US"/>
                  </a:p>
                </p:txBody>
              </p:sp>
              <p:sp>
                <p:nvSpPr>
                  <p:cNvPr id="2310" name="任意多边形 89"/>
                  <p:cNvSpPr/>
                  <p:nvPr/>
                </p:nvSpPr>
                <p:spPr>
                  <a:xfrm>
                    <a:off x="6361757" y="3812656"/>
                    <a:ext cx="227881" cy="275268"/>
                  </a:xfrm>
                  <a:custGeom>
                    <a:avLst/>
                    <a:gdLst>
                      <a:gd name="connsiteX0" fmla="*/ 0 w 227881"/>
                      <a:gd name="connsiteY0" fmla="*/ 225360 h 275268"/>
                      <a:gd name="connsiteX1" fmla="*/ 227815 w 227881"/>
                      <a:gd name="connsiteY1" fmla="*/ 275258 h 275268"/>
                      <a:gd name="connsiteX2" fmla="*/ 216399 w 227881"/>
                      <a:gd name="connsiteY2" fmla="*/ 9980 h 275268"/>
                      <a:gd name="connsiteX3" fmla="*/ 132989 w 227881"/>
                      <a:gd name="connsiteY3" fmla="*/ 0 h 275268"/>
                      <a:gd name="connsiteX4" fmla="*/ 0 w 227881"/>
                      <a:gd name="connsiteY4" fmla="*/ 225360 h 27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81" h="275268">
                        <a:moveTo>
                          <a:pt x="0" y="225360"/>
                        </a:moveTo>
                        <a:cubicBezTo>
                          <a:pt x="49858" y="246976"/>
                          <a:pt x="189314" y="275897"/>
                          <a:pt x="227815" y="275258"/>
                        </a:cubicBezTo>
                        <a:cubicBezTo>
                          <a:pt x="227815" y="177378"/>
                          <a:pt x="229452" y="9660"/>
                          <a:pt x="216399" y="9980"/>
                        </a:cubicBezTo>
                        <a:cubicBezTo>
                          <a:pt x="195701" y="4191"/>
                          <a:pt x="148896" y="479"/>
                          <a:pt x="132989" y="0"/>
                        </a:cubicBezTo>
                        <a:cubicBezTo>
                          <a:pt x="49060" y="30119"/>
                          <a:pt x="37104" y="93409"/>
                          <a:pt x="0" y="225360"/>
                        </a:cubicBezTo>
                        <a:close/>
                      </a:path>
                    </a:pathLst>
                  </a:custGeom>
                  <a:solidFill>
                    <a:srgbClr val="A93CD6"/>
                  </a:solidFill>
                  <a:ln w="1995" cap="flat">
                    <a:noFill/>
                    <a:prstDash val="solid"/>
                    <a:miter/>
                  </a:ln>
                </p:spPr>
                <p:txBody>
                  <a:bodyPr rtlCol="0" anchor="ctr"/>
                  <a:lstStyle/>
                  <a:p>
                    <a:endParaRPr lang="zh-CN" altLang="en-US"/>
                  </a:p>
                </p:txBody>
              </p:sp>
              <p:sp>
                <p:nvSpPr>
                  <p:cNvPr id="2311" name="任意多边形 90"/>
                  <p:cNvSpPr/>
                  <p:nvPr/>
                </p:nvSpPr>
                <p:spPr>
                  <a:xfrm>
                    <a:off x="6924929" y="4420253"/>
                    <a:ext cx="453110" cy="199874"/>
                  </a:xfrm>
                  <a:custGeom>
                    <a:avLst/>
                    <a:gdLst>
                      <a:gd name="connsiteX0" fmla="*/ 351341 w 453110"/>
                      <a:gd name="connsiteY0" fmla="*/ 721 h 199874"/>
                      <a:gd name="connsiteX1" fmla="*/ 452974 w 453110"/>
                      <a:gd name="connsiteY1" fmla="*/ 90778 h 199874"/>
                      <a:gd name="connsiteX2" fmla="*/ 359145 w 453110"/>
                      <a:gd name="connsiteY2" fmla="*/ 196542 h 199874"/>
                      <a:gd name="connsiteX3" fmla="*/ 10956 w 453110"/>
                      <a:gd name="connsiteY3" fmla="*/ 199875 h 199874"/>
                      <a:gd name="connsiteX4" fmla="*/ 39 w 453110"/>
                      <a:gd name="connsiteY4" fmla="*/ 35610 h 199874"/>
                      <a:gd name="connsiteX5" fmla="*/ 351341 w 453110"/>
                      <a:gd name="connsiteY5" fmla="*/ 721 h 1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110" h="199874">
                        <a:moveTo>
                          <a:pt x="351341" y="721"/>
                        </a:moveTo>
                        <a:cubicBezTo>
                          <a:pt x="423793" y="-5746"/>
                          <a:pt x="450219" y="31838"/>
                          <a:pt x="452974" y="90778"/>
                        </a:cubicBezTo>
                        <a:cubicBezTo>
                          <a:pt x="456068" y="157202"/>
                          <a:pt x="405890" y="197021"/>
                          <a:pt x="359145" y="196542"/>
                        </a:cubicBezTo>
                        <a:cubicBezTo>
                          <a:pt x="226496" y="195204"/>
                          <a:pt x="47881" y="199795"/>
                          <a:pt x="10956" y="199875"/>
                        </a:cubicBezTo>
                        <a:cubicBezTo>
                          <a:pt x="7324" y="185524"/>
                          <a:pt x="-620" y="43275"/>
                          <a:pt x="39" y="35610"/>
                        </a:cubicBezTo>
                        <a:cubicBezTo>
                          <a:pt x="52352" y="30201"/>
                          <a:pt x="266614" y="8266"/>
                          <a:pt x="351341" y="721"/>
                        </a:cubicBezTo>
                        <a:close/>
                      </a:path>
                    </a:pathLst>
                  </a:custGeom>
                  <a:solidFill>
                    <a:srgbClr val="FFC19F"/>
                  </a:solidFill>
                  <a:ln w="1995" cap="flat">
                    <a:noFill/>
                    <a:prstDash val="solid"/>
                    <a:miter/>
                  </a:ln>
                </p:spPr>
                <p:txBody>
                  <a:bodyPr rtlCol="0" anchor="ctr"/>
                  <a:lstStyle/>
                  <a:p>
                    <a:endParaRPr lang="zh-CN" altLang="en-US"/>
                  </a:p>
                </p:txBody>
              </p:sp>
              <p:sp>
                <p:nvSpPr>
                  <p:cNvPr id="2312" name="任意多边形 91"/>
                  <p:cNvSpPr/>
                  <p:nvPr/>
                </p:nvSpPr>
                <p:spPr>
                  <a:xfrm>
                    <a:off x="6886035" y="4425605"/>
                    <a:ext cx="138329" cy="200171"/>
                  </a:xfrm>
                  <a:custGeom>
                    <a:avLst/>
                    <a:gdLst>
                      <a:gd name="connsiteX0" fmla="*/ 1369 w 138329"/>
                      <a:gd name="connsiteY0" fmla="*/ 9002 h 200171"/>
                      <a:gd name="connsiteX1" fmla="*/ 4882 w 138329"/>
                      <a:gd name="connsiteY1" fmla="*/ 196279 h 200171"/>
                      <a:gd name="connsiteX2" fmla="*/ 138329 w 138329"/>
                      <a:gd name="connsiteY2" fmla="*/ 200171 h 200171"/>
                      <a:gd name="connsiteX3" fmla="*/ 122342 w 138329"/>
                      <a:gd name="connsiteY3" fmla="*/ 0 h 200171"/>
                      <a:gd name="connsiteX4" fmla="*/ 1369 w 138329"/>
                      <a:gd name="connsiteY4" fmla="*/ 9002 h 200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29" h="200171">
                        <a:moveTo>
                          <a:pt x="1369" y="9002"/>
                        </a:moveTo>
                        <a:cubicBezTo>
                          <a:pt x="-1805" y="9321"/>
                          <a:pt x="1030" y="195880"/>
                          <a:pt x="4882" y="196279"/>
                        </a:cubicBezTo>
                        <a:cubicBezTo>
                          <a:pt x="38333" y="199752"/>
                          <a:pt x="118909" y="198714"/>
                          <a:pt x="138329" y="200171"/>
                        </a:cubicBezTo>
                        <a:lnTo>
                          <a:pt x="122342" y="0"/>
                        </a:lnTo>
                        <a:cubicBezTo>
                          <a:pt x="86176" y="3593"/>
                          <a:pt x="24302" y="6686"/>
                          <a:pt x="1369" y="9002"/>
                        </a:cubicBezTo>
                        <a:close/>
                      </a:path>
                    </a:pathLst>
                  </a:custGeom>
                  <a:solidFill>
                    <a:srgbClr val="FFFFFF"/>
                  </a:solidFill>
                  <a:ln w="1995" cap="flat">
                    <a:noFill/>
                    <a:prstDash val="solid"/>
                    <a:miter/>
                  </a:ln>
                </p:spPr>
                <p:txBody>
                  <a:bodyPr rtlCol="0" anchor="ctr"/>
                  <a:lstStyle/>
                  <a:p>
                    <a:endParaRPr lang="zh-CN" altLang="en-US"/>
                  </a:p>
                </p:txBody>
              </p:sp>
              <p:sp>
                <p:nvSpPr>
                  <p:cNvPr id="2313" name="任意多边形 92"/>
                  <p:cNvSpPr/>
                  <p:nvPr/>
                </p:nvSpPr>
                <p:spPr>
                  <a:xfrm>
                    <a:off x="6663860" y="4352714"/>
                    <a:ext cx="305316" cy="272743"/>
                  </a:xfrm>
                  <a:custGeom>
                    <a:avLst/>
                    <a:gdLst>
                      <a:gd name="connsiteX0" fmla="*/ 259530 w 305316"/>
                      <a:gd name="connsiteY0" fmla="*/ 99796 h 272743"/>
                      <a:gd name="connsiteX1" fmla="*/ 38202 w 305316"/>
                      <a:gd name="connsiteY1" fmla="*/ 0 h 272743"/>
                      <a:gd name="connsiteX2" fmla="*/ 1876 w 305316"/>
                      <a:gd name="connsiteY2" fmla="*/ 4231 h 272743"/>
                      <a:gd name="connsiteX3" fmla="*/ 0 w 305316"/>
                      <a:gd name="connsiteY3" fmla="*/ 39699 h 272743"/>
                      <a:gd name="connsiteX4" fmla="*/ 61914 w 305316"/>
                      <a:gd name="connsiteY4" fmla="*/ 218274 h 272743"/>
                      <a:gd name="connsiteX5" fmla="*/ 116203 w 305316"/>
                      <a:gd name="connsiteY5" fmla="*/ 266895 h 272743"/>
                      <a:gd name="connsiteX6" fmla="*/ 172568 w 305316"/>
                      <a:gd name="connsiteY6" fmla="*/ 271406 h 272743"/>
                      <a:gd name="connsiteX7" fmla="*/ 305317 w 305316"/>
                      <a:gd name="connsiteY7" fmla="*/ 272743 h 272743"/>
                      <a:gd name="connsiteX8" fmla="*/ 259530 w 305316"/>
                      <a:gd name="connsiteY8" fmla="*/ 99796 h 2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316" h="272743">
                        <a:moveTo>
                          <a:pt x="259530" y="99796"/>
                        </a:moveTo>
                        <a:cubicBezTo>
                          <a:pt x="218574" y="35947"/>
                          <a:pt x="117141" y="17923"/>
                          <a:pt x="38202" y="0"/>
                        </a:cubicBezTo>
                        <a:cubicBezTo>
                          <a:pt x="24789" y="1577"/>
                          <a:pt x="12095" y="3094"/>
                          <a:pt x="1876" y="4231"/>
                        </a:cubicBezTo>
                        <a:cubicBezTo>
                          <a:pt x="1138" y="16426"/>
                          <a:pt x="519" y="28182"/>
                          <a:pt x="0" y="39699"/>
                        </a:cubicBezTo>
                        <a:cubicBezTo>
                          <a:pt x="8623" y="112031"/>
                          <a:pt x="28642" y="172648"/>
                          <a:pt x="61914" y="218274"/>
                        </a:cubicBezTo>
                        <a:cubicBezTo>
                          <a:pt x="79118" y="241866"/>
                          <a:pt x="97581" y="256896"/>
                          <a:pt x="116203" y="266895"/>
                        </a:cubicBezTo>
                        <a:cubicBezTo>
                          <a:pt x="135144" y="269729"/>
                          <a:pt x="154624" y="271266"/>
                          <a:pt x="172568" y="271406"/>
                        </a:cubicBezTo>
                        <a:cubicBezTo>
                          <a:pt x="246996" y="271985"/>
                          <a:pt x="259809" y="272464"/>
                          <a:pt x="305317" y="272743"/>
                        </a:cubicBezTo>
                        <a:cubicBezTo>
                          <a:pt x="303541" y="203724"/>
                          <a:pt x="285996" y="141052"/>
                          <a:pt x="259530" y="99796"/>
                        </a:cubicBezTo>
                        <a:close/>
                      </a:path>
                    </a:pathLst>
                  </a:custGeom>
                  <a:solidFill>
                    <a:srgbClr val="000000"/>
                  </a:solidFill>
                  <a:ln w="1995" cap="flat">
                    <a:noFill/>
                    <a:prstDash val="solid"/>
                    <a:miter/>
                  </a:ln>
                </p:spPr>
                <p:txBody>
                  <a:bodyPr rtlCol="0" anchor="ctr"/>
                  <a:lstStyle/>
                  <a:p>
                    <a:endParaRPr lang="zh-CN" altLang="en-US"/>
                  </a:p>
                </p:txBody>
              </p:sp>
              <p:sp>
                <p:nvSpPr>
                  <p:cNvPr id="2314" name="任意多边形 93"/>
                  <p:cNvSpPr/>
                  <p:nvPr/>
                </p:nvSpPr>
                <p:spPr>
                  <a:xfrm>
                    <a:off x="6701288" y="4399578"/>
                    <a:ext cx="284853" cy="511218"/>
                  </a:xfrm>
                  <a:custGeom>
                    <a:avLst/>
                    <a:gdLst>
                      <a:gd name="connsiteX0" fmla="*/ 236413 w 284853"/>
                      <a:gd name="connsiteY0" fmla="*/ 151550 h 511218"/>
                      <a:gd name="connsiteX1" fmla="*/ 165557 w 284853"/>
                      <a:gd name="connsiteY1" fmla="*/ 22653 h 511218"/>
                      <a:gd name="connsiteX2" fmla="*/ 74164 w 284853"/>
                      <a:gd name="connsiteY2" fmla="*/ 0 h 511218"/>
                      <a:gd name="connsiteX3" fmla="*/ 20234 w 284853"/>
                      <a:gd name="connsiteY3" fmla="*/ 210410 h 511218"/>
                      <a:gd name="connsiteX4" fmla="*/ 59175 w 284853"/>
                      <a:gd name="connsiteY4" fmla="*/ 219652 h 511218"/>
                      <a:gd name="connsiteX5" fmla="*/ 120689 w 284853"/>
                      <a:gd name="connsiteY5" fmla="*/ 511216 h 511218"/>
                      <a:gd name="connsiteX6" fmla="*/ 284854 w 284853"/>
                      <a:gd name="connsiteY6" fmla="*/ 478902 h 511218"/>
                      <a:gd name="connsiteX7" fmla="*/ 236413 w 284853"/>
                      <a:gd name="connsiteY7" fmla="*/ 151550 h 51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853" h="511218">
                        <a:moveTo>
                          <a:pt x="236413" y="151550"/>
                        </a:moveTo>
                        <a:cubicBezTo>
                          <a:pt x="216134" y="60397"/>
                          <a:pt x="199468" y="43012"/>
                          <a:pt x="165557" y="22653"/>
                        </a:cubicBezTo>
                        <a:cubicBezTo>
                          <a:pt x="139431" y="6966"/>
                          <a:pt x="101788" y="5050"/>
                          <a:pt x="74164" y="0"/>
                        </a:cubicBezTo>
                        <a:cubicBezTo>
                          <a:pt x="-43097" y="39479"/>
                          <a:pt x="11632" y="192946"/>
                          <a:pt x="20234" y="210410"/>
                        </a:cubicBezTo>
                        <a:cubicBezTo>
                          <a:pt x="49654" y="206518"/>
                          <a:pt x="59175" y="219652"/>
                          <a:pt x="59175" y="219652"/>
                        </a:cubicBezTo>
                        <a:cubicBezTo>
                          <a:pt x="83565" y="338529"/>
                          <a:pt x="112466" y="475230"/>
                          <a:pt x="120689" y="511216"/>
                        </a:cubicBezTo>
                        <a:cubicBezTo>
                          <a:pt x="135479" y="511536"/>
                          <a:pt x="277549" y="481277"/>
                          <a:pt x="284854" y="478902"/>
                        </a:cubicBezTo>
                        <a:cubicBezTo>
                          <a:pt x="278367" y="426709"/>
                          <a:pt x="251901" y="221248"/>
                          <a:pt x="236413" y="151550"/>
                        </a:cubicBezTo>
                        <a:close/>
                      </a:path>
                    </a:pathLst>
                  </a:custGeom>
                  <a:solidFill>
                    <a:srgbClr val="FFC19F"/>
                  </a:solidFill>
                  <a:ln w="1995" cap="flat">
                    <a:noFill/>
                    <a:prstDash val="solid"/>
                    <a:miter/>
                  </a:ln>
                </p:spPr>
                <p:txBody>
                  <a:bodyPr rtlCol="0" anchor="ctr"/>
                  <a:lstStyle/>
                  <a:p>
                    <a:endParaRPr lang="zh-CN" altLang="en-US"/>
                  </a:p>
                </p:txBody>
              </p:sp>
              <p:sp>
                <p:nvSpPr>
                  <p:cNvPr id="2315" name="任意多边形 94"/>
                  <p:cNvSpPr/>
                  <p:nvPr/>
                </p:nvSpPr>
                <p:spPr>
                  <a:xfrm>
                    <a:off x="6796449" y="4858322"/>
                    <a:ext cx="211109" cy="121863"/>
                  </a:xfrm>
                  <a:custGeom>
                    <a:avLst/>
                    <a:gdLst>
                      <a:gd name="connsiteX0" fmla="*/ 9620 w 211109"/>
                      <a:gd name="connsiteY0" fmla="*/ 120793 h 121863"/>
                      <a:gd name="connsiteX1" fmla="*/ 207157 w 211109"/>
                      <a:gd name="connsiteY1" fmla="*/ 117061 h 121863"/>
                      <a:gd name="connsiteX2" fmla="*/ 211109 w 211109"/>
                      <a:gd name="connsiteY2" fmla="*/ 0 h 121863"/>
                      <a:gd name="connsiteX3" fmla="*/ 0 w 211109"/>
                      <a:gd name="connsiteY3" fmla="*/ 14710 h 121863"/>
                      <a:gd name="connsiteX4" fmla="*/ 9620 w 211109"/>
                      <a:gd name="connsiteY4" fmla="*/ 120793 h 12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09" h="121863">
                        <a:moveTo>
                          <a:pt x="9620" y="120793"/>
                        </a:moveTo>
                        <a:cubicBezTo>
                          <a:pt x="9960" y="123568"/>
                          <a:pt x="206738" y="120454"/>
                          <a:pt x="207157" y="117061"/>
                        </a:cubicBezTo>
                        <a:cubicBezTo>
                          <a:pt x="210790" y="87701"/>
                          <a:pt x="209592" y="17025"/>
                          <a:pt x="211109" y="0"/>
                        </a:cubicBezTo>
                        <a:lnTo>
                          <a:pt x="0" y="14710"/>
                        </a:lnTo>
                        <a:cubicBezTo>
                          <a:pt x="3813" y="46425"/>
                          <a:pt x="7146" y="100694"/>
                          <a:pt x="9620" y="120793"/>
                        </a:cubicBezTo>
                        <a:close/>
                      </a:path>
                    </a:pathLst>
                  </a:custGeom>
                  <a:solidFill>
                    <a:srgbClr val="FFFFFF"/>
                  </a:solidFill>
                  <a:ln w="1995" cap="flat">
                    <a:noFill/>
                    <a:prstDash val="solid"/>
                    <a:miter/>
                  </a:ln>
                </p:spPr>
                <p:txBody>
                  <a:bodyPr rtlCol="0" anchor="ctr"/>
                  <a:lstStyle/>
                  <a:p>
                    <a:endParaRPr lang="zh-CN" altLang="en-US"/>
                  </a:p>
                </p:txBody>
              </p:sp>
              <p:grpSp>
                <p:nvGrpSpPr>
                  <p:cNvPr id="2316" name="组合 2315"/>
                  <p:cNvGrpSpPr/>
                  <p:nvPr/>
                </p:nvGrpSpPr>
                <p:grpSpPr>
                  <a:xfrm>
                    <a:off x="6778985" y="4913075"/>
                    <a:ext cx="430659" cy="204410"/>
                    <a:chOff x="6778985" y="4913075"/>
                    <a:chExt cx="430659" cy="204410"/>
                  </a:xfrm>
                </p:grpSpPr>
                <p:sp>
                  <p:nvSpPr>
                    <p:cNvPr id="2360" name="任意多边形 96"/>
                    <p:cNvSpPr/>
                    <p:nvPr/>
                  </p:nvSpPr>
                  <p:spPr>
                    <a:xfrm>
                      <a:off x="6779005" y="4913075"/>
                      <a:ext cx="430639" cy="204390"/>
                    </a:xfrm>
                    <a:custGeom>
                      <a:avLst/>
                      <a:gdLst>
                        <a:gd name="connsiteX0" fmla="*/ 247156 w 430639"/>
                        <a:gd name="connsiteY0" fmla="*/ 44923 h 204390"/>
                        <a:gd name="connsiteX1" fmla="*/ 238493 w 430639"/>
                        <a:gd name="connsiteY1" fmla="*/ 9515 h 204390"/>
                        <a:gd name="connsiteX2" fmla="*/ 150213 w 430639"/>
                        <a:gd name="connsiteY2" fmla="*/ 12649 h 204390"/>
                        <a:gd name="connsiteX3" fmla="*/ 149155 w 430639"/>
                        <a:gd name="connsiteY3" fmla="*/ 26760 h 204390"/>
                        <a:gd name="connsiteX4" fmla="*/ 103209 w 430639"/>
                        <a:gd name="connsiteY4" fmla="*/ 20732 h 204390"/>
                        <a:gd name="connsiteX5" fmla="*/ 14530 w 430639"/>
                        <a:gd name="connsiteY5" fmla="*/ 2470 h 204390"/>
                        <a:gd name="connsiteX6" fmla="*/ 0 w 430639"/>
                        <a:gd name="connsiteY6" fmla="*/ 126796 h 204390"/>
                        <a:gd name="connsiteX7" fmla="*/ 428166 w 430639"/>
                        <a:gd name="connsiteY7" fmla="*/ 192961 h 204390"/>
                        <a:gd name="connsiteX8" fmla="*/ 247156 w 430639"/>
                        <a:gd name="connsiteY8" fmla="*/ 44923 h 20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639" h="204390">
                          <a:moveTo>
                            <a:pt x="247156" y="44923"/>
                          </a:moveTo>
                          <a:cubicBezTo>
                            <a:pt x="245619" y="34704"/>
                            <a:pt x="241487" y="21511"/>
                            <a:pt x="238493" y="9515"/>
                          </a:cubicBezTo>
                          <a:cubicBezTo>
                            <a:pt x="236278" y="634"/>
                            <a:pt x="152848" y="-7790"/>
                            <a:pt x="150213" y="12649"/>
                          </a:cubicBezTo>
                          <a:cubicBezTo>
                            <a:pt x="149535" y="17878"/>
                            <a:pt x="149215" y="22529"/>
                            <a:pt x="149155" y="26760"/>
                          </a:cubicBezTo>
                          <a:cubicBezTo>
                            <a:pt x="134885" y="25223"/>
                            <a:pt x="119456" y="23247"/>
                            <a:pt x="103209" y="20732"/>
                          </a:cubicBezTo>
                          <a:cubicBezTo>
                            <a:pt x="67881" y="15263"/>
                            <a:pt x="36426" y="8657"/>
                            <a:pt x="14530" y="2470"/>
                          </a:cubicBezTo>
                          <a:cubicBezTo>
                            <a:pt x="9281" y="34644"/>
                            <a:pt x="5529" y="90989"/>
                            <a:pt x="0" y="126796"/>
                          </a:cubicBezTo>
                          <a:cubicBezTo>
                            <a:pt x="0" y="126796"/>
                            <a:pt x="363298" y="239965"/>
                            <a:pt x="428166" y="192961"/>
                          </a:cubicBezTo>
                          <a:cubicBezTo>
                            <a:pt x="446448" y="179728"/>
                            <a:pt x="361103" y="101328"/>
                            <a:pt x="247156" y="44923"/>
                          </a:cubicBezTo>
                          <a:close/>
                        </a:path>
                      </a:pathLst>
                    </a:custGeom>
                    <a:solidFill>
                      <a:srgbClr val="FF6692"/>
                    </a:solidFill>
                    <a:ln w="1995" cap="flat">
                      <a:noFill/>
                      <a:prstDash val="solid"/>
                      <a:miter/>
                    </a:ln>
                  </p:spPr>
                  <p:txBody>
                    <a:bodyPr rtlCol="0" anchor="ctr"/>
                    <a:lstStyle/>
                    <a:p>
                      <a:endParaRPr lang="zh-CN" altLang="en-US"/>
                    </a:p>
                  </p:txBody>
                </p:sp>
                <p:sp>
                  <p:nvSpPr>
                    <p:cNvPr id="2361" name="任意多边形 97"/>
                    <p:cNvSpPr/>
                    <p:nvPr/>
                  </p:nvSpPr>
                  <p:spPr>
                    <a:xfrm>
                      <a:off x="6778985" y="5017377"/>
                      <a:ext cx="430612" cy="100108"/>
                    </a:xfrm>
                    <a:custGeom>
                      <a:avLst/>
                      <a:gdLst>
                        <a:gd name="connsiteX0" fmla="*/ 2974 w 430612"/>
                        <a:gd name="connsiteY0" fmla="*/ 0 h 100108"/>
                        <a:gd name="connsiteX1" fmla="*/ 0 w 430612"/>
                        <a:gd name="connsiteY1" fmla="*/ 22514 h 100108"/>
                        <a:gd name="connsiteX2" fmla="*/ 428166 w 430612"/>
                        <a:gd name="connsiteY2" fmla="*/ 88679 h 100108"/>
                        <a:gd name="connsiteX3" fmla="*/ 429903 w 430612"/>
                        <a:gd name="connsiteY3" fmla="*/ 79418 h 100108"/>
                        <a:gd name="connsiteX4" fmla="*/ 2974 w 430612"/>
                        <a:gd name="connsiteY4" fmla="*/ 0 h 100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612" h="100108">
                          <a:moveTo>
                            <a:pt x="2974" y="0"/>
                          </a:moveTo>
                          <a:cubicBezTo>
                            <a:pt x="2036" y="8004"/>
                            <a:pt x="1058" y="15688"/>
                            <a:pt x="0" y="22514"/>
                          </a:cubicBezTo>
                          <a:cubicBezTo>
                            <a:pt x="0" y="22514"/>
                            <a:pt x="363298" y="135683"/>
                            <a:pt x="428166" y="88679"/>
                          </a:cubicBezTo>
                          <a:cubicBezTo>
                            <a:pt x="430741" y="86803"/>
                            <a:pt x="431220" y="83629"/>
                            <a:pt x="429903" y="79418"/>
                          </a:cubicBezTo>
                          <a:cubicBezTo>
                            <a:pt x="324797" y="89617"/>
                            <a:pt x="93509" y="26386"/>
                            <a:pt x="2974" y="0"/>
                          </a:cubicBezTo>
                          <a:close/>
                        </a:path>
                      </a:pathLst>
                    </a:custGeom>
                    <a:solidFill>
                      <a:srgbClr val="E82A6E"/>
                    </a:solidFill>
                    <a:ln w="1995" cap="flat">
                      <a:noFill/>
                      <a:prstDash val="solid"/>
                      <a:miter/>
                    </a:ln>
                  </p:spPr>
                  <p:txBody>
                    <a:bodyPr rtlCol="0" anchor="ctr"/>
                    <a:lstStyle/>
                    <a:p>
                      <a:endParaRPr lang="zh-CN" altLang="en-US"/>
                    </a:p>
                  </p:txBody>
                </p:sp>
                <p:sp>
                  <p:nvSpPr>
                    <p:cNvPr id="2362" name="任意多边形 98"/>
                    <p:cNvSpPr/>
                    <p:nvPr/>
                  </p:nvSpPr>
                  <p:spPr>
                    <a:xfrm>
                      <a:off x="6988898" y="4958801"/>
                      <a:ext cx="123693" cy="61714"/>
                    </a:xfrm>
                    <a:custGeom>
                      <a:avLst/>
                      <a:gdLst>
                        <a:gd name="connsiteX0" fmla="*/ 62032 w 123693"/>
                        <a:gd name="connsiteY0" fmla="*/ 12710 h 61714"/>
                        <a:gd name="connsiteX1" fmla="*/ 68698 w 123693"/>
                        <a:gd name="connsiteY1" fmla="*/ 9476 h 61714"/>
                        <a:gd name="connsiteX2" fmla="*/ 65465 w 123693"/>
                        <a:gd name="connsiteY2" fmla="*/ 2810 h 61714"/>
                        <a:gd name="connsiteX3" fmla="*/ 1456 w 123693"/>
                        <a:gd name="connsiteY3" fmla="*/ 20055 h 61714"/>
                        <a:gd name="connsiteX4" fmla="*/ 1615 w 123693"/>
                        <a:gd name="connsiteY4" fmla="*/ 27460 h 61714"/>
                        <a:gd name="connsiteX5" fmla="*/ 4430 w 123693"/>
                        <a:gd name="connsiteY5" fmla="*/ 28837 h 61714"/>
                        <a:gd name="connsiteX6" fmla="*/ 9020 w 123693"/>
                        <a:gd name="connsiteY6" fmla="*/ 27280 h 61714"/>
                        <a:gd name="connsiteX7" fmla="*/ 62032 w 123693"/>
                        <a:gd name="connsiteY7" fmla="*/ 12710 h 61714"/>
                        <a:gd name="connsiteX8" fmla="*/ 89057 w 123693"/>
                        <a:gd name="connsiteY8" fmla="*/ 29216 h 61714"/>
                        <a:gd name="connsiteX9" fmla="*/ 95344 w 123693"/>
                        <a:gd name="connsiteY9" fmla="*/ 25324 h 61714"/>
                        <a:gd name="connsiteX10" fmla="*/ 91452 w 123693"/>
                        <a:gd name="connsiteY10" fmla="*/ 19037 h 61714"/>
                        <a:gd name="connsiteX11" fmla="*/ 27083 w 123693"/>
                        <a:gd name="connsiteY11" fmla="*/ 35044 h 61714"/>
                        <a:gd name="connsiteX12" fmla="*/ 26425 w 123693"/>
                        <a:gd name="connsiteY12" fmla="*/ 42429 h 61714"/>
                        <a:gd name="connsiteX13" fmla="*/ 29638 w 123693"/>
                        <a:gd name="connsiteY13" fmla="*/ 44245 h 61714"/>
                        <a:gd name="connsiteX14" fmla="*/ 33790 w 123693"/>
                        <a:gd name="connsiteY14" fmla="*/ 43088 h 61714"/>
                        <a:gd name="connsiteX15" fmla="*/ 89057 w 123693"/>
                        <a:gd name="connsiteY15" fmla="*/ 29216 h 61714"/>
                        <a:gd name="connsiteX16" fmla="*/ 119934 w 123693"/>
                        <a:gd name="connsiteY16" fmla="*/ 37040 h 61714"/>
                        <a:gd name="connsiteX17" fmla="*/ 53030 w 123693"/>
                        <a:gd name="connsiteY17" fmla="*/ 52329 h 61714"/>
                        <a:gd name="connsiteX18" fmla="*/ 52092 w 123693"/>
                        <a:gd name="connsiteY18" fmla="*/ 59674 h 61714"/>
                        <a:gd name="connsiteX19" fmla="*/ 55445 w 123693"/>
                        <a:gd name="connsiteY19" fmla="*/ 61650 h 61714"/>
                        <a:gd name="connsiteX20" fmla="*/ 59437 w 123693"/>
                        <a:gd name="connsiteY20" fmla="*/ 60612 h 61714"/>
                        <a:gd name="connsiteX21" fmla="*/ 116980 w 123693"/>
                        <a:gd name="connsiteY21" fmla="*/ 47060 h 61714"/>
                        <a:gd name="connsiteX22" fmla="*/ 123486 w 123693"/>
                        <a:gd name="connsiteY22" fmla="*/ 43527 h 61714"/>
                        <a:gd name="connsiteX23" fmla="*/ 119934 w 123693"/>
                        <a:gd name="connsiteY23" fmla="*/ 37040 h 6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693" h="61714">
                          <a:moveTo>
                            <a:pt x="62032" y="12710"/>
                          </a:moveTo>
                          <a:cubicBezTo>
                            <a:pt x="64786" y="13608"/>
                            <a:pt x="67740" y="12211"/>
                            <a:pt x="68698" y="9476"/>
                          </a:cubicBezTo>
                          <a:cubicBezTo>
                            <a:pt x="69656" y="6742"/>
                            <a:pt x="68199" y="3768"/>
                            <a:pt x="65465" y="2810"/>
                          </a:cubicBezTo>
                          <a:cubicBezTo>
                            <a:pt x="44428" y="-4415"/>
                            <a:pt x="18121" y="2631"/>
                            <a:pt x="1456" y="20055"/>
                          </a:cubicBezTo>
                          <a:cubicBezTo>
                            <a:pt x="-540" y="22151"/>
                            <a:pt x="-480" y="25464"/>
                            <a:pt x="1615" y="27460"/>
                          </a:cubicBezTo>
                          <a:cubicBezTo>
                            <a:pt x="2414" y="28218"/>
                            <a:pt x="3412" y="28677"/>
                            <a:pt x="4430" y="28837"/>
                          </a:cubicBezTo>
                          <a:cubicBezTo>
                            <a:pt x="6066" y="29097"/>
                            <a:pt x="7783" y="28578"/>
                            <a:pt x="9020" y="27280"/>
                          </a:cubicBezTo>
                          <a:cubicBezTo>
                            <a:pt x="22972" y="12730"/>
                            <a:pt x="44767" y="6642"/>
                            <a:pt x="62032" y="12710"/>
                          </a:cubicBezTo>
                          <a:close/>
                          <a:moveTo>
                            <a:pt x="89057" y="29216"/>
                          </a:moveTo>
                          <a:cubicBezTo>
                            <a:pt x="91811" y="30075"/>
                            <a:pt x="94685" y="28139"/>
                            <a:pt x="95344" y="25324"/>
                          </a:cubicBezTo>
                          <a:cubicBezTo>
                            <a:pt x="96002" y="22510"/>
                            <a:pt x="94266" y="19696"/>
                            <a:pt x="91452" y="19037"/>
                          </a:cubicBezTo>
                          <a:cubicBezTo>
                            <a:pt x="69017" y="13688"/>
                            <a:pt x="45565" y="19576"/>
                            <a:pt x="27083" y="35044"/>
                          </a:cubicBezTo>
                          <a:cubicBezTo>
                            <a:pt x="24868" y="36900"/>
                            <a:pt x="24568" y="40194"/>
                            <a:pt x="26425" y="42429"/>
                          </a:cubicBezTo>
                          <a:cubicBezTo>
                            <a:pt x="27283" y="43447"/>
                            <a:pt x="28421" y="44046"/>
                            <a:pt x="29638" y="44245"/>
                          </a:cubicBezTo>
                          <a:cubicBezTo>
                            <a:pt x="31075" y="44465"/>
                            <a:pt x="32592" y="44086"/>
                            <a:pt x="33790" y="43088"/>
                          </a:cubicBezTo>
                          <a:cubicBezTo>
                            <a:pt x="55605" y="24825"/>
                            <a:pt x="77760" y="26542"/>
                            <a:pt x="89057" y="29216"/>
                          </a:cubicBezTo>
                          <a:close/>
                          <a:moveTo>
                            <a:pt x="119934" y="37040"/>
                          </a:moveTo>
                          <a:cubicBezTo>
                            <a:pt x="99854" y="31072"/>
                            <a:pt x="72390" y="37419"/>
                            <a:pt x="53030" y="52329"/>
                          </a:cubicBezTo>
                          <a:cubicBezTo>
                            <a:pt x="50735" y="54106"/>
                            <a:pt x="50316" y="57379"/>
                            <a:pt x="52092" y="59674"/>
                          </a:cubicBezTo>
                          <a:cubicBezTo>
                            <a:pt x="52950" y="60772"/>
                            <a:pt x="54148" y="61450"/>
                            <a:pt x="55445" y="61650"/>
                          </a:cubicBezTo>
                          <a:cubicBezTo>
                            <a:pt x="56803" y="61869"/>
                            <a:pt x="58260" y="61530"/>
                            <a:pt x="59437" y="60612"/>
                          </a:cubicBezTo>
                          <a:cubicBezTo>
                            <a:pt x="76303" y="47619"/>
                            <a:pt x="100074" y="41810"/>
                            <a:pt x="116980" y="47060"/>
                          </a:cubicBezTo>
                          <a:cubicBezTo>
                            <a:pt x="119834" y="47938"/>
                            <a:pt x="122668" y="46301"/>
                            <a:pt x="123486" y="43527"/>
                          </a:cubicBezTo>
                          <a:cubicBezTo>
                            <a:pt x="124285" y="40772"/>
                            <a:pt x="122708" y="37858"/>
                            <a:pt x="119934" y="37040"/>
                          </a:cubicBezTo>
                          <a:close/>
                        </a:path>
                      </a:pathLst>
                    </a:custGeom>
                    <a:solidFill>
                      <a:srgbClr val="D3DAE5"/>
                    </a:solidFill>
                    <a:ln w="1995" cap="flat">
                      <a:noFill/>
                      <a:prstDash val="solid"/>
                      <a:miter/>
                    </a:ln>
                  </p:spPr>
                  <p:txBody>
                    <a:bodyPr rtlCol="0" anchor="ctr"/>
                    <a:lstStyle/>
                    <a:p>
                      <a:endParaRPr lang="zh-CN" altLang="en-US"/>
                    </a:p>
                  </p:txBody>
                </p:sp>
              </p:grpSp>
              <p:sp>
                <p:nvSpPr>
                  <p:cNvPr id="2317" name="任意多边形 99"/>
                  <p:cNvSpPr/>
                  <p:nvPr/>
                </p:nvSpPr>
                <p:spPr>
                  <a:xfrm>
                    <a:off x="6442501" y="4339688"/>
                    <a:ext cx="453819" cy="283553"/>
                  </a:xfrm>
                  <a:custGeom>
                    <a:avLst/>
                    <a:gdLst>
                      <a:gd name="connsiteX0" fmla="*/ 291836 w 453819"/>
                      <a:gd name="connsiteY0" fmla="*/ 283554 h 283553"/>
                      <a:gd name="connsiteX1" fmla="*/ 319879 w 453819"/>
                      <a:gd name="connsiteY1" fmla="*/ 94839 h 283553"/>
                      <a:gd name="connsiteX2" fmla="*/ 452448 w 453819"/>
                      <a:gd name="connsiteY2" fmla="*/ 103860 h 283553"/>
                      <a:gd name="connsiteX3" fmla="*/ 212538 w 453819"/>
                      <a:gd name="connsiteY3" fmla="*/ 2467 h 283553"/>
                      <a:gd name="connsiteX4" fmla="*/ 6119 w 453819"/>
                      <a:gd name="connsiteY4" fmla="*/ 11150 h 283553"/>
                      <a:gd name="connsiteX5" fmla="*/ 39710 w 453819"/>
                      <a:gd name="connsiteY5" fmla="*/ 242956 h 283553"/>
                      <a:gd name="connsiteX6" fmla="*/ 167869 w 453819"/>
                      <a:gd name="connsiteY6" fmla="*/ 280180 h 283553"/>
                      <a:gd name="connsiteX7" fmla="*/ 291836 w 453819"/>
                      <a:gd name="connsiteY7" fmla="*/ 283554 h 28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19" h="283553">
                        <a:moveTo>
                          <a:pt x="291836" y="283554"/>
                        </a:moveTo>
                        <a:cubicBezTo>
                          <a:pt x="266967" y="196751"/>
                          <a:pt x="281157" y="127672"/>
                          <a:pt x="319879" y="94839"/>
                        </a:cubicBezTo>
                        <a:cubicBezTo>
                          <a:pt x="362870" y="58393"/>
                          <a:pt x="423447" y="72644"/>
                          <a:pt x="452448" y="103860"/>
                        </a:cubicBezTo>
                        <a:cubicBezTo>
                          <a:pt x="465621" y="78113"/>
                          <a:pt x="383828" y="49132"/>
                          <a:pt x="212538" y="2467"/>
                        </a:cubicBezTo>
                        <a:cubicBezTo>
                          <a:pt x="184774" y="-5097"/>
                          <a:pt x="63422" y="6738"/>
                          <a:pt x="6119" y="11150"/>
                        </a:cubicBezTo>
                        <a:cubicBezTo>
                          <a:pt x="-3741" y="115097"/>
                          <a:pt x="-7214" y="194495"/>
                          <a:pt x="39710" y="242956"/>
                        </a:cubicBezTo>
                        <a:cubicBezTo>
                          <a:pt x="66575" y="270700"/>
                          <a:pt x="122621" y="278284"/>
                          <a:pt x="167869" y="280180"/>
                        </a:cubicBezTo>
                        <a:cubicBezTo>
                          <a:pt x="214933" y="282136"/>
                          <a:pt x="239742" y="282296"/>
                          <a:pt x="291836" y="283554"/>
                        </a:cubicBezTo>
                        <a:close/>
                      </a:path>
                    </a:pathLst>
                  </a:custGeom>
                  <a:solidFill>
                    <a:srgbClr val="66365A"/>
                  </a:solidFill>
                  <a:ln w="1995" cap="flat">
                    <a:noFill/>
                    <a:prstDash val="solid"/>
                    <a:miter/>
                  </a:ln>
                </p:spPr>
                <p:txBody>
                  <a:bodyPr rtlCol="0" anchor="ctr"/>
                  <a:lstStyle/>
                  <a:p>
                    <a:endParaRPr lang="zh-CN" altLang="en-US"/>
                  </a:p>
                </p:txBody>
              </p:sp>
              <p:sp>
                <p:nvSpPr>
                  <p:cNvPr id="2318" name="任意多边形 100"/>
                  <p:cNvSpPr/>
                  <p:nvPr/>
                </p:nvSpPr>
                <p:spPr>
                  <a:xfrm>
                    <a:off x="6431423" y="4258806"/>
                    <a:ext cx="306225" cy="167089"/>
                  </a:xfrm>
                  <a:custGeom>
                    <a:avLst/>
                    <a:gdLst>
                      <a:gd name="connsiteX0" fmla="*/ 306106 w 306225"/>
                      <a:gd name="connsiteY0" fmla="*/ 97441 h 167089"/>
                      <a:gd name="connsiteX1" fmla="*/ 105896 w 306225"/>
                      <a:gd name="connsiteY1" fmla="*/ 140573 h 167089"/>
                      <a:gd name="connsiteX2" fmla="*/ 52 w 306225"/>
                      <a:gd name="connsiteY2" fmla="*/ 143028 h 167089"/>
                      <a:gd name="connsiteX3" fmla="*/ 14981 w 306225"/>
                      <a:gd name="connsiteY3" fmla="*/ 0 h 167089"/>
                      <a:gd name="connsiteX4" fmla="*/ 306106 w 306225"/>
                      <a:gd name="connsiteY4" fmla="*/ 97441 h 167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225" h="167089">
                        <a:moveTo>
                          <a:pt x="306106" y="97441"/>
                        </a:moveTo>
                        <a:cubicBezTo>
                          <a:pt x="218486" y="78779"/>
                          <a:pt x="157550" y="92032"/>
                          <a:pt x="105896" y="140573"/>
                        </a:cubicBezTo>
                        <a:cubicBezTo>
                          <a:pt x="70128" y="174184"/>
                          <a:pt x="-2204" y="176759"/>
                          <a:pt x="52" y="143028"/>
                        </a:cubicBezTo>
                        <a:cubicBezTo>
                          <a:pt x="2407" y="107680"/>
                          <a:pt x="13264" y="27743"/>
                          <a:pt x="14981" y="0"/>
                        </a:cubicBezTo>
                        <a:cubicBezTo>
                          <a:pt x="64061" y="-20"/>
                          <a:pt x="312434" y="29580"/>
                          <a:pt x="306106" y="97441"/>
                        </a:cubicBezTo>
                        <a:close/>
                      </a:path>
                    </a:pathLst>
                  </a:custGeom>
                  <a:solidFill>
                    <a:srgbClr val="A93CD6"/>
                  </a:solidFill>
                  <a:ln w="1995" cap="flat">
                    <a:noFill/>
                    <a:prstDash val="solid"/>
                    <a:miter/>
                  </a:ln>
                </p:spPr>
                <p:txBody>
                  <a:bodyPr rtlCol="0" anchor="ctr"/>
                  <a:lstStyle/>
                  <a:p>
                    <a:endParaRPr lang="zh-CN" altLang="en-US"/>
                  </a:p>
                </p:txBody>
              </p:sp>
              <p:sp>
                <p:nvSpPr>
                  <p:cNvPr id="2319" name="任意多边形 101"/>
                  <p:cNvSpPr/>
                  <p:nvPr/>
                </p:nvSpPr>
                <p:spPr>
                  <a:xfrm>
                    <a:off x="6374858" y="4146216"/>
                    <a:ext cx="363788" cy="178716"/>
                  </a:xfrm>
                  <a:custGeom>
                    <a:avLst/>
                    <a:gdLst>
                      <a:gd name="connsiteX0" fmla="*/ 352153 w 363788"/>
                      <a:gd name="connsiteY0" fmla="*/ 178715 h 178716"/>
                      <a:gd name="connsiteX1" fmla="*/ 360237 w 363788"/>
                      <a:gd name="connsiteY1" fmla="*/ 78719 h 178716"/>
                      <a:gd name="connsiteX2" fmla="*/ 5361 w 363788"/>
                      <a:gd name="connsiteY2" fmla="*/ 0 h 178716"/>
                      <a:gd name="connsiteX3" fmla="*/ 29153 w 363788"/>
                      <a:gd name="connsiteY3" fmla="*/ 130892 h 178716"/>
                      <a:gd name="connsiteX4" fmla="*/ 352153 w 363788"/>
                      <a:gd name="connsiteY4" fmla="*/ 178715 h 1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788" h="178716">
                        <a:moveTo>
                          <a:pt x="352153" y="178715"/>
                        </a:moveTo>
                        <a:cubicBezTo>
                          <a:pt x="360576" y="179234"/>
                          <a:pt x="368639" y="79577"/>
                          <a:pt x="360237" y="78719"/>
                        </a:cubicBezTo>
                        <a:cubicBezTo>
                          <a:pt x="233475" y="65826"/>
                          <a:pt x="40869" y="5988"/>
                          <a:pt x="5361" y="0"/>
                        </a:cubicBezTo>
                        <a:cubicBezTo>
                          <a:pt x="-926" y="55926"/>
                          <a:pt x="-9109" y="103269"/>
                          <a:pt x="29153" y="130892"/>
                        </a:cubicBezTo>
                        <a:cubicBezTo>
                          <a:pt x="64940" y="156720"/>
                          <a:pt x="228426" y="171171"/>
                          <a:pt x="352153" y="178715"/>
                        </a:cubicBezTo>
                        <a:close/>
                      </a:path>
                    </a:pathLst>
                  </a:custGeom>
                  <a:solidFill>
                    <a:srgbClr val="FFC19F"/>
                  </a:solidFill>
                  <a:ln w="1995" cap="flat">
                    <a:noFill/>
                    <a:prstDash val="solid"/>
                    <a:miter/>
                  </a:ln>
                </p:spPr>
                <p:txBody>
                  <a:bodyPr rtlCol="0" anchor="ctr"/>
                  <a:lstStyle/>
                  <a:p>
                    <a:endParaRPr lang="zh-CN" altLang="en-US"/>
                  </a:p>
                </p:txBody>
              </p:sp>
              <p:sp>
                <p:nvSpPr>
                  <p:cNvPr id="2320" name="任意多边形 102"/>
                  <p:cNvSpPr/>
                  <p:nvPr/>
                </p:nvSpPr>
                <p:spPr>
                  <a:xfrm>
                    <a:off x="6767483" y="4125966"/>
                    <a:ext cx="142271" cy="64026"/>
                  </a:xfrm>
                  <a:custGeom>
                    <a:avLst/>
                    <a:gdLst>
                      <a:gd name="connsiteX0" fmla="*/ 140958 w 142271"/>
                      <a:gd name="connsiteY0" fmla="*/ 22285 h 64026"/>
                      <a:gd name="connsiteX1" fmla="*/ 82178 w 142271"/>
                      <a:gd name="connsiteY1" fmla="*/ 63840 h 64026"/>
                      <a:gd name="connsiteX2" fmla="*/ 45 w 142271"/>
                      <a:gd name="connsiteY2" fmla="*/ 18932 h 64026"/>
                      <a:gd name="connsiteX3" fmla="*/ 140958 w 142271"/>
                      <a:gd name="connsiteY3" fmla="*/ 22285 h 64026"/>
                    </a:gdLst>
                    <a:ahLst/>
                    <a:cxnLst>
                      <a:cxn ang="0">
                        <a:pos x="connsiteX0" y="connsiteY0"/>
                      </a:cxn>
                      <a:cxn ang="0">
                        <a:pos x="connsiteX1" y="connsiteY1"/>
                      </a:cxn>
                      <a:cxn ang="0">
                        <a:pos x="connsiteX2" y="connsiteY2"/>
                      </a:cxn>
                      <a:cxn ang="0">
                        <a:pos x="connsiteX3" y="connsiteY3"/>
                      </a:cxn>
                    </a:cxnLst>
                    <a:rect l="l" t="t" r="r" b="b"/>
                    <a:pathLst>
                      <a:path w="142271" h="64026">
                        <a:moveTo>
                          <a:pt x="140958" y="22285"/>
                        </a:moveTo>
                        <a:cubicBezTo>
                          <a:pt x="149580" y="40987"/>
                          <a:pt x="114113" y="66455"/>
                          <a:pt x="82178" y="63840"/>
                        </a:cubicBezTo>
                        <a:cubicBezTo>
                          <a:pt x="50243" y="61245"/>
                          <a:pt x="-1751" y="40967"/>
                          <a:pt x="45" y="18932"/>
                        </a:cubicBezTo>
                        <a:cubicBezTo>
                          <a:pt x="16332" y="3603"/>
                          <a:pt x="123214" y="-16156"/>
                          <a:pt x="140958" y="22285"/>
                        </a:cubicBezTo>
                        <a:close/>
                      </a:path>
                    </a:pathLst>
                  </a:custGeom>
                  <a:solidFill>
                    <a:srgbClr val="E0956C"/>
                  </a:solidFill>
                  <a:ln w="1995" cap="flat">
                    <a:noFill/>
                    <a:prstDash val="solid"/>
                    <a:miter/>
                  </a:ln>
                </p:spPr>
                <p:txBody>
                  <a:bodyPr rtlCol="0" anchor="ctr"/>
                  <a:lstStyle/>
                  <a:p>
                    <a:endParaRPr lang="zh-CN" altLang="en-US"/>
                  </a:p>
                </p:txBody>
              </p:sp>
              <p:grpSp>
                <p:nvGrpSpPr>
                  <p:cNvPr id="2321" name="组合 2320"/>
                  <p:cNvGrpSpPr/>
                  <p:nvPr/>
                </p:nvGrpSpPr>
                <p:grpSpPr>
                  <a:xfrm>
                    <a:off x="6770183" y="3933150"/>
                    <a:ext cx="300870" cy="384283"/>
                    <a:chOff x="6770183" y="3933150"/>
                    <a:chExt cx="300870" cy="384283"/>
                  </a:xfrm>
                </p:grpSpPr>
                <p:sp>
                  <p:nvSpPr>
                    <p:cNvPr id="2355" name="任意多边形 104"/>
                    <p:cNvSpPr/>
                    <p:nvPr/>
                  </p:nvSpPr>
                  <p:spPr>
                    <a:xfrm>
                      <a:off x="6770183" y="4037247"/>
                      <a:ext cx="298579" cy="280187"/>
                    </a:xfrm>
                    <a:custGeom>
                      <a:avLst/>
                      <a:gdLst>
                        <a:gd name="connsiteX0" fmla="*/ 273262 w 298579"/>
                        <a:gd name="connsiteY0" fmla="*/ 28932 h 280187"/>
                        <a:gd name="connsiteX1" fmla="*/ 213324 w 298579"/>
                        <a:gd name="connsiteY1" fmla="*/ 2826 h 280187"/>
                        <a:gd name="connsiteX2" fmla="*/ 154185 w 298579"/>
                        <a:gd name="connsiteY2" fmla="*/ 17875 h 280187"/>
                        <a:gd name="connsiteX3" fmla="*/ 99876 w 298579"/>
                        <a:gd name="connsiteY3" fmla="*/ 1468 h 280187"/>
                        <a:gd name="connsiteX4" fmla="*/ 10538 w 298579"/>
                        <a:gd name="connsiteY4" fmla="*/ 53242 h 280187"/>
                        <a:gd name="connsiteX5" fmla="*/ 8163 w 298579"/>
                        <a:gd name="connsiteY5" fmla="*/ 162779 h 280187"/>
                        <a:gd name="connsiteX6" fmla="*/ 99057 w 298579"/>
                        <a:gd name="connsiteY6" fmla="*/ 276866 h 280187"/>
                        <a:gd name="connsiteX7" fmla="*/ 138497 w 298579"/>
                        <a:gd name="connsiteY7" fmla="*/ 275030 h 280187"/>
                        <a:gd name="connsiteX8" fmla="*/ 149953 w 298579"/>
                        <a:gd name="connsiteY8" fmla="*/ 267884 h 280187"/>
                        <a:gd name="connsiteX9" fmla="*/ 172767 w 298579"/>
                        <a:gd name="connsiteY9" fmla="*/ 269760 h 280187"/>
                        <a:gd name="connsiteX10" fmla="*/ 240549 w 298579"/>
                        <a:gd name="connsiteY10" fmla="*/ 249382 h 280187"/>
                        <a:gd name="connsiteX11" fmla="*/ 281166 w 298579"/>
                        <a:gd name="connsiteY11" fmla="*/ 189125 h 280187"/>
                        <a:gd name="connsiteX12" fmla="*/ 273262 w 298579"/>
                        <a:gd name="connsiteY12" fmla="*/ 28932 h 28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579" h="280187">
                          <a:moveTo>
                            <a:pt x="273262" y="28932"/>
                          </a:moveTo>
                          <a:cubicBezTo>
                            <a:pt x="262344" y="14202"/>
                            <a:pt x="236158" y="2546"/>
                            <a:pt x="213324" y="2826"/>
                          </a:cubicBezTo>
                          <a:cubicBezTo>
                            <a:pt x="186559" y="3145"/>
                            <a:pt x="180950" y="18194"/>
                            <a:pt x="154185" y="17875"/>
                          </a:cubicBezTo>
                          <a:cubicBezTo>
                            <a:pt x="135184" y="17655"/>
                            <a:pt x="118438" y="5560"/>
                            <a:pt x="99876" y="1468"/>
                          </a:cubicBezTo>
                          <a:cubicBezTo>
                            <a:pt x="63490" y="-6535"/>
                            <a:pt x="25787" y="19232"/>
                            <a:pt x="10538" y="53242"/>
                          </a:cubicBezTo>
                          <a:cubicBezTo>
                            <a:pt x="-4691" y="87253"/>
                            <a:pt x="-1537" y="126812"/>
                            <a:pt x="8163" y="162779"/>
                          </a:cubicBezTo>
                          <a:cubicBezTo>
                            <a:pt x="21356" y="211779"/>
                            <a:pt x="50716" y="261458"/>
                            <a:pt x="99057" y="276866"/>
                          </a:cubicBezTo>
                          <a:cubicBezTo>
                            <a:pt x="112011" y="280998"/>
                            <a:pt x="126960" y="282195"/>
                            <a:pt x="138497" y="275030"/>
                          </a:cubicBezTo>
                          <a:cubicBezTo>
                            <a:pt x="142329" y="272655"/>
                            <a:pt x="145702" y="269421"/>
                            <a:pt x="149953" y="267884"/>
                          </a:cubicBezTo>
                          <a:cubicBezTo>
                            <a:pt x="157239" y="265250"/>
                            <a:pt x="165183" y="268184"/>
                            <a:pt x="172767" y="269760"/>
                          </a:cubicBezTo>
                          <a:cubicBezTo>
                            <a:pt x="196698" y="274710"/>
                            <a:pt x="222027" y="265330"/>
                            <a:pt x="240549" y="249382"/>
                          </a:cubicBezTo>
                          <a:cubicBezTo>
                            <a:pt x="259071" y="233435"/>
                            <a:pt x="271586" y="211619"/>
                            <a:pt x="281166" y="189125"/>
                          </a:cubicBezTo>
                          <a:cubicBezTo>
                            <a:pt x="303740" y="136093"/>
                            <a:pt x="307592" y="75218"/>
                            <a:pt x="273262" y="28932"/>
                          </a:cubicBezTo>
                          <a:close/>
                        </a:path>
                      </a:pathLst>
                    </a:custGeom>
                    <a:solidFill>
                      <a:srgbClr val="E02222"/>
                    </a:solidFill>
                    <a:ln w="1995" cap="flat">
                      <a:noFill/>
                      <a:prstDash val="solid"/>
                      <a:miter/>
                    </a:ln>
                  </p:spPr>
                  <p:txBody>
                    <a:bodyPr rtlCol="0" anchor="ctr"/>
                    <a:lstStyle/>
                    <a:p>
                      <a:endParaRPr lang="zh-CN" altLang="en-US"/>
                    </a:p>
                  </p:txBody>
                </p:sp>
                <p:sp>
                  <p:nvSpPr>
                    <p:cNvPr id="2356" name="任意多边形 105"/>
                    <p:cNvSpPr/>
                    <p:nvPr/>
                  </p:nvSpPr>
                  <p:spPr>
                    <a:xfrm>
                      <a:off x="6797847" y="4039027"/>
                      <a:ext cx="273207" cy="252948"/>
                    </a:xfrm>
                    <a:custGeom>
                      <a:avLst/>
                      <a:gdLst>
                        <a:gd name="connsiteX0" fmla="*/ 250189 w 273207"/>
                        <a:gd name="connsiteY0" fmla="*/ 33180 h 252948"/>
                        <a:gd name="connsiteX1" fmla="*/ 202786 w 273207"/>
                        <a:gd name="connsiteY1" fmla="*/ 1604 h 252948"/>
                        <a:gd name="connsiteX2" fmla="*/ 131472 w 273207"/>
                        <a:gd name="connsiteY2" fmla="*/ 15875 h 252948"/>
                        <a:gd name="connsiteX3" fmla="*/ 240 w 273207"/>
                        <a:gd name="connsiteY3" fmla="*/ 102059 h 252948"/>
                        <a:gd name="connsiteX4" fmla="*/ 128538 w 273207"/>
                        <a:gd name="connsiteY4" fmla="*/ 246504 h 252948"/>
                        <a:gd name="connsiteX5" fmla="*/ 253443 w 273207"/>
                        <a:gd name="connsiteY5" fmla="*/ 185848 h 252948"/>
                        <a:gd name="connsiteX6" fmla="*/ 250189 w 273207"/>
                        <a:gd name="connsiteY6" fmla="*/ 33180 h 25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207" h="252948">
                          <a:moveTo>
                            <a:pt x="250189" y="33180"/>
                          </a:moveTo>
                          <a:cubicBezTo>
                            <a:pt x="239272" y="18450"/>
                            <a:pt x="220869" y="4578"/>
                            <a:pt x="202786" y="1604"/>
                          </a:cubicBezTo>
                          <a:cubicBezTo>
                            <a:pt x="154305" y="-6360"/>
                            <a:pt x="150373" y="18031"/>
                            <a:pt x="131472" y="15875"/>
                          </a:cubicBezTo>
                          <a:cubicBezTo>
                            <a:pt x="75885" y="9548"/>
                            <a:pt x="-4970" y="-3266"/>
                            <a:pt x="240" y="102059"/>
                          </a:cubicBezTo>
                          <a:cubicBezTo>
                            <a:pt x="7006" y="238980"/>
                            <a:pt x="89238" y="225926"/>
                            <a:pt x="128538" y="246504"/>
                          </a:cubicBezTo>
                          <a:cubicBezTo>
                            <a:pt x="180073" y="273509"/>
                            <a:pt x="243862" y="208322"/>
                            <a:pt x="253443" y="185848"/>
                          </a:cubicBezTo>
                          <a:cubicBezTo>
                            <a:pt x="276037" y="132836"/>
                            <a:pt x="284519" y="79465"/>
                            <a:pt x="250189" y="33180"/>
                          </a:cubicBezTo>
                          <a:close/>
                        </a:path>
                      </a:pathLst>
                    </a:custGeom>
                    <a:solidFill>
                      <a:srgbClr val="FF2E2E"/>
                    </a:solidFill>
                    <a:ln w="1995" cap="flat">
                      <a:noFill/>
                      <a:prstDash val="solid"/>
                      <a:miter/>
                    </a:ln>
                  </p:spPr>
                  <p:txBody>
                    <a:bodyPr rtlCol="0" anchor="ctr"/>
                    <a:lstStyle/>
                    <a:p>
                      <a:endParaRPr lang="zh-CN" altLang="en-US"/>
                    </a:p>
                  </p:txBody>
                </p:sp>
                <p:sp>
                  <p:nvSpPr>
                    <p:cNvPr id="2357" name="任意多边形 106"/>
                    <p:cNvSpPr/>
                    <p:nvPr/>
                  </p:nvSpPr>
                  <p:spPr>
                    <a:xfrm>
                      <a:off x="6876526" y="3987650"/>
                      <a:ext cx="52407" cy="85019"/>
                    </a:xfrm>
                    <a:custGeom>
                      <a:avLst/>
                      <a:gdLst>
                        <a:gd name="connsiteX0" fmla="*/ 12674 w 52407"/>
                        <a:gd name="connsiteY0" fmla="*/ 9 h 85019"/>
                        <a:gd name="connsiteX1" fmla="*/ 8922 w 52407"/>
                        <a:gd name="connsiteY1" fmla="*/ 1327 h 85019"/>
                        <a:gd name="connsiteX2" fmla="*/ 0 w 52407"/>
                        <a:gd name="connsiteY2" fmla="*/ 6676 h 85019"/>
                        <a:gd name="connsiteX3" fmla="*/ 32913 w 52407"/>
                        <a:gd name="connsiteY3" fmla="*/ 52961 h 85019"/>
                        <a:gd name="connsiteX4" fmla="*/ 41675 w 52407"/>
                        <a:gd name="connsiteY4" fmla="*/ 84257 h 85019"/>
                        <a:gd name="connsiteX5" fmla="*/ 52073 w 52407"/>
                        <a:gd name="connsiteY5" fmla="*/ 83399 h 85019"/>
                        <a:gd name="connsiteX6" fmla="*/ 50636 w 52407"/>
                        <a:gd name="connsiteY6" fmla="*/ 74098 h 85019"/>
                        <a:gd name="connsiteX7" fmla="*/ 17983 w 52407"/>
                        <a:gd name="connsiteY7" fmla="*/ 4959 h 85019"/>
                        <a:gd name="connsiteX8" fmla="*/ 12674 w 52407"/>
                        <a:gd name="connsiteY8" fmla="*/ 9 h 8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07" h="85019">
                          <a:moveTo>
                            <a:pt x="12674" y="9"/>
                          </a:moveTo>
                          <a:cubicBezTo>
                            <a:pt x="11337" y="-91"/>
                            <a:pt x="10100" y="628"/>
                            <a:pt x="8922" y="1327"/>
                          </a:cubicBezTo>
                          <a:cubicBezTo>
                            <a:pt x="5948" y="3103"/>
                            <a:pt x="2974" y="4899"/>
                            <a:pt x="0" y="6676"/>
                          </a:cubicBezTo>
                          <a:cubicBezTo>
                            <a:pt x="14530" y="17733"/>
                            <a:pt x="25009" y="35038"/>
                            <a:pt x="32913" y="52961"/>
                          </a:cubicBezTo>
                          <a:cubicBezTo>
                            <a:pt x="37164" y="62582"/>
                            <a:pt x="39559" y="73799"/>
                            <a:pt x="41675" y="84257"/>
                          </a:cubicBezTo>
                          <a:cubicBezTo>
                            <a:pt x="45208" y="84696"/>
                            <a:pt x="49519" y="86114"/>
                            <a:pt x="52073" y="83399"/>
                          </a:cubicBezTo>
                          <a:cubicBezTo>
                            <a:pt x="53231" y="82162"/>
                            <a:pt x="51035" y="75595"/>
                            <a:pt x="50636" y="74098"/>
                          </a:cubicBezTo>
                          <a:cubicBezTo>
                            <a:pt x="43232" y="44718"/>
                            <a:pt x="20099" y="8572"/>
                            <a:pt x="17983" y="4959"/>
                          </a:cubicBezTo>
                          <a:cubicBezTo>
                            <a:pt x="16666" y="2704"/>
                            <a:pt x="14989" y="209"/>
                            <a:pt x="12674" y="9"/>
                          </a:cubicBezTo>
                          <a:close/>
                        </a:path>
                      </a:pathLst>
                    </a:custGeom>
                    <a:solidFill>
                      <a:srgbClr val="79B737"/>
                    </a:solidFill>
                    <a:ln w="1995" cap="flat">
                      <a:noFill/>
                      <a:prstDash val="solid"/>
                      <a:miter/>
                    </a:ln>
                  </p:spPr>
                  <p:txBody>
                    <a:bodyPr rtlCol="0" anchor="ctr"/>
                    <a:lstStyle/>
                    <a:p>
                      <a:endParaRPr lang="zh-CN" altLang="en-US"/>
                    </a:p>
                  </p:txBody>
                </p:sp>
                <p:sp>
                  <p:nvSpPr>
                    <p:cNvPr id="2358" name="任意多边形 107"/>
                    <p:cNvSpPr/>
                    <p:nvPr/>
                  </p:nvSpPr>
                  <p:spPr>
                    <a:xfrm>
                      <a:off x="6909495" y="3933150"/>
                      <a:ext cx="71255" cy="95400"/>
                    </a:xfrm>
                    <a:custGeom>
                      <a:avLst/>
                      <a:gdLst>
                        <a:gd name="connsiteX0" fmla="*/ 48505 w 71255"/>
                        <a:gd name="connsiteY0" fmla="*/ 81593 h 95400"/>
                        <a:gd name="connsiteX1" fmla="*/ 10642 w 71255"/>
                        <a:gd name="connsiteY1" fmla="*/ 94567 h 95400"/>
                        <a:gd name="connsiteX2" fmla="*/ 6950 w 71255"/>
                        <a:gd name="connsiteY2" fmla="*/ 95246 h 95400"/>
                        <a:gd name="connsiteX3" fmla="*/ 4395 w 71255"/>
                        <a:gd name="connsiteY3" fmla="*/ 95106 h 95400"/>
                        <a:gd name="connsiteX4" fmla="*/ 2998 w 71255"/>
                        <a:gd name="connsiteY4" fmla="*/ 92192 h 95400"/>
                        <a:gd name="connsiteX5" fmla="*/ 164 w 71255"/>
                        <a:gd name="connsiteY5" fmla="*/ 56505 h 95400"/>
                        <a:gd name="connsiteX6" fmla="*/ 11880 w 71255"/>
                        <a:gd name="connsiteY6" fmla="*/ 23233 h 95400"/>
                        <a:gd name="connsiteX7" fmla="*/ 67247 w 71255"/>
                        <a:gd name="connsiteY7" fmla="*/ 0 h 95400"/>
                        <a:gd name="connsiteX8" fmla="*/ 70161 w 71255"/>
                        <a:gd name="connsiteY8" fmla="*/ 44070 h 95400"/>
                        <a:gd name="connsiteX9" fmla="*/ 48505 w 71255"/>
                        <a:gd name="connsiteY9" fmla="*/ 81593 h 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55" h="95400">
                          <a:moveTo>
                            <a:pt x="48505" y="81593"/>
                          </a:moveTo>
                          <a:cubicBezTo>
                            <a:pt x="37587" y="89458"/>
                            <a:pt x="23875" y="92112"/>
                            <a:pt x="10642" y="94567"/>
                          </a:cubicBezTo>
                          <a:cubicBezTo>
                            <a:pt x="9405" y="94806"/>
                            <a:pt x="8187" y="95026"/>
                            <a:pt x="6950" y="95246"/>
                          </a:cubicBezTo>
                          <a:cubicBezTo>
                            <a:pt x="6091" y="95405"/>
                            <a:pt x="5133" y="95545"/>
                            <a:pt x="4395" y="95106"/>
                          </a:cubicBezTo>
                          <a:cubicBezTo>
                            <a:pt x="3417" y="94547"/>
                            <a:pt x="3157" y="93290"/>
                            <a:pt x="2998" y="92192"/>
                          </a:cubicBezTo>
                          <a:cubicBezTo>
                            <a:pt x="1221" y="80376"/>
                            <a:pt x="-555" y="68440"/>
                            <a:pt x="164" y="56505"/>
                          </a:cubicBezTo>
                          <a:cubicBezTo>
                            <a:pt x="882" y="44569"/>
                            <a:pt x="4295" y="32474"/>
                            <a:pt x="11880" y="23233"/>
                          </a:cubicBezTo>
                          <a:cubicBezTo>
                            <a:pt x="24893" y="7385"/>
                            <a:pt x="46948" y="2994"/>
                            <a:pt x="67247" y="0"/>
                          </a:cubicBezTo>
                          <a:cubicBezTo>
                            <a:pt x="70680" y="14411"/>
                            <a:pt x="72596" y="29440"/>
                            <a:pt x="70161" y="44070"/>
                          </a:cubicBezTo>
                          <a:cubicBezTo>
                            <a:pt x="67746" y="58680"/>
                            <a:pt x="60540" y="72931"/>
                            <a:pt x="48505" y="81593"/>
                          </a:cubicBezTo>
                          <a:close/>
                        </a:path>
                      </a:pathLst>
                    </a:custGeom>
                    <a:solidFill>
                      <a:srgbClr val="79B737"/>
                    </a:solidFill>
                    <a:ln w="1995" cap="flat">
                      <a:noFill/>
                      <a:prstDash val="solid"/>
                      <a:miter/>
                    </a:ln>
                  </p:spPr>
                  <p:txBody>
                    <a:bodyPr rtlCol="0" anchor="ctr"/>
                    <a:lstStyle/>
                    <a:p>
                      <a:endParaRPr lang="zh-CN" altLang="en-US"/>
                    </a:p>
                  </p:txBody>
                </p:sp>
                <p:sp>
                  <p:nvSpPr>
                    <p:cNvPr id="2359" name="任意多边形 108"/>
                    <p:cNvSpPr/>
                    <p:nvPr/>
                  </p:nvSpPr>
                  <p:spPr>
                    <a:xfrm>
                      <a:off x="6884749" y="4055800"/>
                      <a:ext cx="71095" cy="18960"/>
                    </a:xfrm>
                    <a:custGeom>
                      <a:avLst/>
                      <a:gdLst>
                        <a:gd name="connsiteX0" fmla="*/ 0 w 71095"/>
                        <a:gd name="connsiteY0" fmla="*/ 4531 h 18960"/>
                        <a:gd name="connsiteX1" fmla="*/ 39220 w 71095"/>
                        <a:gd name="connsiteY1" fmla="*/ 14371 h 18960"/>
                        <a:gd name="connsiteX2" fmla="*/ 71095 w 71095"/>
                        <a:gd name="connsiteY2" fmla="*/ 0 h 18960"/>
                        <a:gd name="connsiteX3" fmla="*/ 35548 w 71095"/>
                        <a:gd name="connsiteY3" fmla="*/ 18941 h 18960"/>
                        <a:gd name="connsiteX4" fmla="*/ 0 w 71095"/>
                        <a:gd name="connsiteY4" fmla="*/ 4531 h 1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95" h="18960">
                          <a:moveTo>
                            <a:pt x="0" y="4531"/>
                          </a:moveTo>
                          <a:cubicBezTo>
                            <a:pt x="0" y="4531"/>
                            <a:pt x="16047" y="15668"/>
                            <a:pt x="39220" y="14371"/>
                          </a:cubicBezTo>
                          <a:cubicBezTo>
                            <a:pt x="54709" y="13492"/>
                            <a:pt x="71095" y="0"/>
                            <a:pt x="71095" y="0"/>
                          </a:cubicBezTo>
                          <a:cubicBezTo>
                            <a:pt x="71095" y="0"/>
                            <a:pt x="67243" y="19660"/>
                            <a:pt x="35548" y="18941"/>
                          </a:cubicBezTo>
                          <a:cubicBezTo>
                            <a:pt x="10239" y="18382"/>
                            <a:pt x="0" y="4531"/>
                            <a:pt x="0" y="4531"/>
                          </a:cubicBezTo>
                          <a:close/>
                        </a:path>
                      </a:pathLst>
                    </a:custGeom>
                    <a:solidFill>
                      <a:srgbClr val="B31E23"/>
                    </a:solidFill>
                    <a:ln w="1995" cap="flat">
                      <a:noFill/>
                      <a:prstDash val="solid"/>
                      <a:miter/>
                    </a:ln>
                  </p:spPr>
                  <p:txBody>
                    <a:bodyPr rtlCol="0" anchor="ctr"/>
                    <a:lstStyle/>
                    <a:p>
                      <a:endParaRPr lang="zh-CN" altLang="en-US"/>
                    </a:p>
                  </p:txBody>
                </p:sp>
              </p:grpSp>
              <p:grpSp>
                <p:nvGrpSpPr>
                  <p:cNvPr id="2322" name="组合 2321"/>
                  <p:cNvGrpSpPr/>
                  <p:nvPr/>
                </p:nvGrpSpPr>
                <p:grpSpPr>
                  <a:xfrm>
                    <a:off x="6646285" y="4138490"/>
                    <a:ext cx="313127" cy="207703"/>
                    <a:chOff x="6646285" y="4138490"/>
                    <a:chExt cx="313127" cy="207703"/>
                  </a:xfrm>
                </p:grpSpPr>
                <p:sp>
                  <p:nvSpPr>
                    <p:cNvPr id="2353" name="任意多边形 110"/>
                    <p:cNvSpPr/>
                    <p:nvPr/>
                  </p:nvSpPr>
                  <p:spPr>
                    <a:xfrm>
                      <a:off x="6692342" y="4138490"/>
                      <a:ext cx="267070" cy="207703"/>
                    </a:xfrm>
                    <a:custGeom>
                      <a:avLst/>
                      <a:gdLst>
                        <a:gd name="connsiteX0" fmla="*/ 0 w 267070"/>
                        <a:gd name="connsiteY0" fmla="*/ 58861 h 207703"/>
                        <a:gd name="connsiteX1" fmla="*/ 86444 w 267070"/>
                        <a:gd name="connsiteY1" fmla="*/ 41 h 207703"/>
                        <a:gd name="connsiteX2" fmla="*/ 165263 w 267070"/>
                        <a:gd name="connsiteY2" fmla="*/ 16946 h 207703"/>
                        <a:gd name="connsiteX3" fmla="*/ 266236 w 267070"/>
                        <a:gd name="connsiteY3" fmla="*/ 60498 h 207703"/>
                        <a:gd name="connsiteX4" fmla="*/ 264919 w 267070"/>
                        <a:gd name="connsiteY4" fmla="*/ 73391 h 207703"/>
                        <a:gd name="connsiteX5" fmla="*/ 225639 w 267070"/>
                        <a:gd name="connsiteY5" fmla="*/ 92153 h 207703"/>
                        <a:gd name="connsiteX6" fmla="*/ 240529 w 267070"/>
                        <a:gd name="connsiteY6" fmla="*/ 106284 h 207703"/>
                        <a:gd name="connsiteX7" fmla="*/ 240509 w 267070"/>
                        <a:gd name="connsiteY7" fmla="*/ 117621 h 207703"/>
                        <a:gd name="connsiteX8" fmla="*/ 201668 w 267070"/>
                        <a:gd name="connsiteY8" fmla="*/ 138598 h 207703"/>
                        <a:gd name="connsiteX9" fmla="*/ 206498 w 267070"/>
                        <a:gd name="connsiteY9" fmla="*/ 152629 h 207703"/>
                        <a:gd name="connsiteX10" fmla="*/ 202866 w 267070"/>
                        <a:gd name="connsiteY10" fmla="*/ 162589 h 207703"/>
                        <a:gd name="connsiteX11" fmla="*/ 171450 w 267070"/>
                        <a:gd name="connsiteY11" fmla="*/ 171451 h 207703"/>
                        <a:gd name="connsiteX12" fmla="*/ 176759 w 267070"/>
                        <a:gd name="connsiteY12" fmla="*/ 184484 h 207703"/>
                        <a:gd name="connsiteX13" fmla="*/ 174983 w 267070"/>
                        <a:gd name="connsiteY13" fmla="*/ 192608 h 207703"/>
                        <a:gd name="connsiteX14" fmla="*/ 78300 w 267070"/>
                        <a:gd name="connsiteY14" fmla="*/ 206020 h 207703"/>
                        <a:gd name="connsiteX15" fmla="*/ 17005 w 267070"/>
                        <a:gd name="connsiteY15" fmla="*/ 191890 h 207703"/>
                        <a:gd name="connsiteX16" fmla="*/ 65646 w 267070"/>
                        <a:gd name="connsiteY16" fmla="*/ 147899 h 207703"/>
                        <a:gd name="connsiteX17" fmla="*/ 0 w 267070"/>
                        <a:gd name="connsiteY17" fmla="*/ 58861 h 20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7070" h="207703">
                          <a:moveTo>
                            <a:pt x="0" y="58861"/>
                          </a:moveTo>
                          <a:cubicBezTo>
                            <a:pt x="14031" y="46267"/>
                            <a:pt x="40298" y="23792"/>
                            <a:pt x="86444" y="41"/>
                          </a:cubicBezTo>
                          <a:cubicBezTo>
                            <a:pt x="87781" y="-638"/>
                            <a:pt x="133388" y="7187"/>
                            <a:pt x="165263" y="16946"/>
                          </a:cubicBezTo>
                          <a:cubicBezTo>
                            <a:pt x="194184" y="25808"/>
                            <a:pt x="262943" y="50737"/>
                            <a:pt x="266236" y="60498"/>
                          </a:cubicBezTo>
                          <a:cubicBezTo>
                            <a:pt x="267693" y="64829"/>
                            <a:pt x="267234" y="69280"/>
                            <a:pt x="264919" y="73391"/>
                          </a:cubicBezTo>
                          <a:cubicBezTo>
                            <a:pt x="256496" y="88361"/>
                            <a:pt x="241946" y="92812"/>
                            <a:pt x="225639" y="92153"/>
                          </a:cubicBezTo>
                          <a:cubicBezTo>
                            <a:pt x="232924" y="96804"/>
                            <a:pt x="238473" y="101633"/>
                            <a:pt x="240529" y="106284"/>
                          </a:cubicBezTo>
                          <a:cubicBezTo>
                            <a:pt x="242186" y="110077"/>
                            <a:pt x="242186" y="114108"/>
                            <a:pt x="240509" y="117621"/>
                          </a:cubicBezTo>
                          <a:cubicBezTo>
                            <a:pt x="231008" y="137540"/>
                            <a:pt x="217516" y="140914"/>
                            <a:pt x="201668" y="138598"/>
                          </a:cubicBezTo>
                          <a:cubicBezTo>
                            <a:pt x="204383" y="142431"/>
                            <a:pt x="206139" y="147041"/>
                            <a:pt x="206498" y="152629"/>
                          </a:cubicBezTo>
                          <a:cubicBezTo>
                            <a:pt x="206738" y="156282"/>
                            <a:pt x="205460" y="159815"/>
                            <a:pt x="202866" y="162589"/>
                          </a:cubicBezTo>
                          <a:cubicBezTo>
                            <a:pt x="197936" y="167919"/>
                            <a:pt x="188555" y="170354"/>
                            <a:pt x="171450" y="171451"/>
                          </a:cubicBezTo>
                          <a:cubicBezTo>
                            <a:pt x="173845" y="174924"/>
                            <a:pt x="175681" y="179215"/>
                            <a:pt x="176759" y="184484"/>
                          </a:cubicBezTo>
                          <a:cubicBezTo>
                            <a:pt x="177258" y="187059"/>
                            <a:pt x="176520" y="190472"/>
                            <a:pt x="174983" y="192608"/>
                          </a:cubicBezTo>
                          <a:cubicBezTo>
                            <a:pt x="173646" y="194504"/>
                            <a:pt x="108858" y="213346"/>
                            <a:pt x="78300" y="206020"/>
                          </a:cubicBezTo>
                          <a:cubicBezTo>
                            <a:pt x="76464" y="205921"/>
                            <a:pt x="19300" y="192608"/>
                            <a:pt x="17005" y="191890"/>
                          </a:cubicBezTo>
                          <a:cubicBezTo>
                            <a:pt x="18881" y="181431"/>
                            <a:pt x="74528" y="154027"/>
                            <a:pt x="65646" y="147899"/>
                          </a:cubicBezTo>
                          <a:cubicBezTo>
                            <a:pt x="39080" y="129596"/>
                            <a:pt x="0" y="58861"/>
                            <a:pt x="0" y="58861"/>
                          </a:cubicBezTo>
                          <a:close/>
                        </a:path>
                      </a:pathLst>
                    </a:custGeom>
                    <a:solidFill>
                      <a:srgbClr val="000000">
                        <a:alpha val="19000"/>
                      </a:srgbClr>
                    </a:solidFill>
                    <a:ln w="1995" cap="flat">
                      <a:noFill/>
                      <a:prstDash val="solid"/>
                      <a:miter/>
                    </a:ln>
                  </p:spPr>
                  <p:txBody>
                    <a:bodyPr rtlCol="0" anchor="ctr"/>
                    <a:lstStyle/>
                    <a:p>
                      <a:endParaRPr lang="zh-CN" altLang="en-US"/>
                    </a:p>
                  </p:txBody>
                </p:sp>
                <p:sp>
                  <p:nvSpPr>
                    <p:cNvPr id="2354" name="任意多边形 111"/>
                    <p:cNvSpPr/>
                    <p:nvPr/>
                  </p:nvSpPr>
                  <p:spPr>
                    <a:xfrm>
                      <a:off x="6646285" y="4142164"/>
                      <a:ext cx="303611" cy="197616"/>
                    </a:xfrm>
                    <a:custGeom>
                      <a:avLst/>
                      <a:gdLst>
                        <a:gd name="connsiteX0" fmla="*/ 181261 w 303611"/>
                        <a:gd name="connsiteY0" fmla="*/ 124486 h 197616"/>
                        <a:gd name="connsiteX1" fmla="*/ 243055 w 303611"/>
                        <a:gd name="connsiteY1" fmla="*/ 149615 h 197616"/>
                        <a:gd name="connsiteX2" fmla="*/ 169784 w 303611"/>
                        <a:gd name="connsiteY2" fmla="*/ 159354 h 197616"/>
                        <a:gd name="connsiteX3" fmla="*/ 120485 w 303611"/>
                        <a:gd name="connsiteY3" fmla="*/ 147060 h 197616"/>
                        <a:gd name="connsiteX4" fmla="*/ 156352 w 303611"/>
                        <a:gd name="connsiteY4" fmla="*/ 164265 h 197616"/>
                        <a:gd name="connsiteX5" fmla="*/ 213495 w 303611"/>
                        <a:gd name="connsiteY5" fmla="*/ 182747 h 197616"/>
                        <a:gd name="connsiteX6" fmla="*/ 152539 w 303611"/>
                        <a:gd name="connsiteY6" fmla="*/ 197337 h 197616"/>
                        <a:gd name="connsiteX7" fmla="*/ 22266 w 303611"/>
                        <a:gd name="connsiteY7" fmla="*/ 178855 h 197616"/>
                        <a:gd name="connsiteX8" fmla="*/ 5799 w 303611"/>
                        <a:gd name="connsiteY8" fmla="*/ 103648 h 197616"/>
                        <a:gd name="connsiteX9" fmla="*/ 124596 w 303611"/>
                        <a:gd name="connsiteY9" fmla="*/ 0 h 197616"/>
                        <a:gd name="connsiteX10" fmla="*/ 211340 w 303611"/>
                        <a:gd name="connsiteY10" fmla="*/ 13293 h 197616"/>
                        <a:gd name="connsiteX11" fmla="*/ 302693 w 303611"/>
                        <a:gd name="connsiteY11" fmla="*/ 65047 h 197616"/>
                        <a:gd name="connsiteX12" fmla="*/ 205352 w 303611"/>
                        <a:gd name="connsiteY12" fmla="*/ 60896 h 197616"/>
                        <a:gd name="connsiteX13" fmla="*/ 143039 w 303611"/>
                        <a:gd name="connsiteY13" fmla="*/ 54169 h 197616"/>
                        <a:gd name="connsiteX14" fmla="*/ 203455 w 303611"/>
                        <a:gd name="connsiteY14" fmla="*/ 69219 h 197616"/>
                        <a:gd name="connsiteX15" fmla="*/ 277983 w 303611"/>
                        <a:gd name="connsiteY15" fmla="*/ 109856 h 197616"/>
                        <a:gd name="connsiteX16" fmla="*/ 190782 w 303611"/>
                        <a:gd name="connsiteY16" fmla="*/ 110395 h 197616"/>
                        <a:gd name="connsiteX17" fmla="*/ 131642 w 303611"/>
                        <a:gd name="connsiteY17" fmla="*/ 109097 h 197616"/>
                        <a:gd name="connsiteX18" fmla="*/ 181261 w 303611"/>
                        <a:gd name="connsiteY18" fmla="*/ 124486 h 19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3611" h="197616">
                          <a:moveTo>
                            <a:pt x="181261" y="124486"/>
                          </a:moveTo>
                          <a:cubicBezTo>
                            <a:pt x="199643" y="125943"/>
                            <a:pt x="241478" y="125903"/>
                            <a:pt x="243055" y="149615"/>
                          </a:cubicBezTo>
                          <a:cubicBezTo>
                            <a:pt x="243694" y="159394"/>
                            <a:pt x="205871" y="159095"/>
                            <a:pt x="169784" y="159354"/>
                          </a:cubicBezTo>
                          <a:cubicBezTo>
                            <a:pt x="157709" y="159434"/>
                            <a:pt x="154256" y="155103"/>
                            <a:pt x="120485" y="147060"/>
                          </a:cubicBezTo>
                          <a:cubicBezTo>
                            <a:pt x="119048" y="150034"/>
                            <a:pt x="134656" y="159275"/>
                            <a:pt x="156352" y="164265"/>
                          </a:cubicBezTo>
                          <a:cubicBezTo>
                            <a:pt x="168168" y="166979"/>
                            <a:pt x="207567" y="153427"/>
                            <a:pt x="213495" y="182747"/>
                          </a:cubicBezTo>
                          <a:cubicBezTo>
                            <a:pt x="214513" y="187776"/>
                            <a:pt x="164316" y="195641"/>
                            <a:pt x="152539" y="197337"/>
                          </a:cubicBezTo>
                          <a:cubicBezTo>
                            <a:pt x="133778" y="200032"/>
                            <a:pt x="27515" y="182467"/>
                            <a:pt x="22266" y="178855"/>
                          </a:cubicBezTo>
                          <a:cubicBezTo>
                            <a:pt x="271" y="163666"/>
                            <a:pt x="-5857" y="137599"/>
                            <a:pt x="5799" y="103648"/>
                          </a:cubicBezTo>
                          <a:cubicBezTo>
                            <a:pt x="17994" y="78140"/>
                            <a:pt x="74259" y="22554"/>
                            <a:pt x="124596" y="0"/>
                          </a:cubicBezTo>
                          <a:cubicBezTo>
                            <a:pt x="161282" y="2235"/>
                            <a:pt x="185772" y="7984"/>
                            <a:pt x="211340" y="13293"/>
                          </a:cubicBezTo>
                          <a:cubicBezTo>
                            <a:pt x="277185" y="42114"/>
                            <a:pt x="309619" y="52812"/>
                            <a:pt x="302693" y="65047"/>
                          </a:cubicBezTo>
                          <a:cubicBezTo>
                            <a:pt x="286167" y="94327"/>
                            <a:pt x="233594" y="70097"/>
                            <a:pt x="205352" y="60896"/>
                          </a:cubicBezTo>
                          <a:cubicBezTo>
                            <a:pt x="182319" y="55507"/>
                            <a:pt x="155973" y="54089"/>
                            <a:pt x="143039" y="54169"/>
                          </a:cubicBezTo>
                          <a:cubicBezTo>
                            <a:pt x="139846" y="59259"/>
                            <a:pt x="181061" y="63950"/>
                            <a:pt x="203455" y="69219"/>
                          </a:cubicBezTo>
                          <a:cubicBezTo>
                            <a:pt x="221579" y="74747"/>
                            <a:pt x="283432" y="98439"/>
                            <a:pt x="277983" y="109856"/>
                          </a:cubicBezTo>
                          <a:cubicBezTo>
                            <a:pt x="263333" y="140533"/>
                            <a:pt x="239382" y="119995"/>
                            <a:pt x="190782" y="110395"/>
                          </a:cubicBezTo>
                          <a:cubicBezTo>
                            <a:pt x="171281" y="107860"/>
                            <a:pt x="134377" y="106722"/>
                            <a:pt x="131642" y="109097"/>
                          </a:cubicBezTo>
                          <a:cubicBezTo>
                            <a:pt x="134397" y="114606"/>
                            <a:pt x="145474" y="116263"/>
                            <a:pt x="181261" y="124486"/>
                          </a:cubicBezTo>
                          <a:close/>
                        </a:path>
                      </a:pathLst>
                    </a:custGeom>
                    <a:solidFill>
                      <a:srgbClr val="FFC19F"/>
                    </a:solidFill>
                    <a:ln w="1995" cap="flat">
                      <a:noFill/>
                      <a:prstDash val="solid"/>
                      <a:miter/>
                    </a:ln>
                  </p:spPr>
                  <p:txBody>
                    <a:bodyPr rtlCol="0" anchor="ctr"/>
                    <a:lstStyle/>
                    <a:p>
                      <a:endParaRPr lang="zh-CN" altLang="en-US"/>
                    </a:p>
                  </p:txBody>
                </p:sp>
              </p:grpSp>
              <p:grpSp>
                <p:nvGrpSpPr>
                  <p:cNvPr id="2323" name="组合 2322"/>
                  <p:cNvGrpSpPr/>
                  <p:nvPr/>
                </p:nvGrpSpPr>
                <p:grpSpPr>
                  <a:xfrm>
                    <a:off x="6198863" y="2780692"/>
                    <a:ext cx="1013782" cy="979884"/>
                    <a:chOff x="6198863" y="2780692"/>
                    <a:chExt cx="1013782" cy="979884"/>
                  </a:xfrm>
                </p:grpSpPr>
                <p:sp>
                  <p:nvSpPr>
                    <p:cNvPr id="2324" name="任意多边形 113"/>
                    <p:cNvSpPr/>
                    <p:nvPr/>
                  </p:nvSpPr>
                  <p:spPr>
                    <a:xfrm>
                      <a:off x="6981169" y="3257689"/>
                      <a:ext cx="231475" cy="309181"/>
                    </a:xfrm>
                    <a:custGeom>
                      <a:avLst/>
                      <a:gdLst>
                        <a:gd name="connsiteX0" fmla="*/ 229594 w 231475"/>
                        <a:gd name="connsiteY0" fmla="*/ 159435 h 309181"/>
                        <a:gd name="connsiteX1" fmla="*/ 80139 w 231475"/>
                        <a:gd name="connsiteY1" fmla="*/ 309089 h 309181"/>
                        <a:gd name="connsiteX2" fmla="*/ 83 w 231475"/>
                        <a:gd name="connsiteY2" fmla="*/ 149834 h 309181"/>
                        <a:gd name="connsiteX3" fmla="*/ 115228 w 231475"/>
                        <a:gd name="connsiteY3" fmla="*/ 100 h 309181"/>
                        <a:gd name="connsiteX4" fmla="*/ 229594 w 231475"/>
                        <a:gd name="connsiteY4" fmla="*/ 159435 h 30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75" h="309181">
                          <a:moveTo>
                            <a:pt x="229594" y="159435"/>
                          </a:moveTo>
                          <a:cubicBezTo>
                            <a:pt x="217419" y="249212"/>
                            <a:pt x="142173" y="311923"/>
                            <a:pt x="80139" y="309089"/>
                          </a:cubicBezTo>
                          <a:cubicBezTo>
                            <a:pt x="18106" y="306255"/>
                            <a:pt x="-1454" y="235360"/>
                            <a:pt x="83" y="149834"/>
                          </a:cubicBezTo>
                          <a:cubicBezTo>
                            <a:pt x="1640" y="64309"/>
                            <a:pt x="53194" y="-2954"/>
                            <a:pt x="115228" y="100"/>
                          </a:cubicBezTo>
                          <a:cubicBezTo>
                            <a:pt x="199995" y="4291"/>
                            <a:pt x="241031" y="75067"/>
                            <a:pt x="229594" y="159435"/>
                          </a:cubicBezTo>
                          <a:close/>
                        </a:path>
                      </a:pathLst>
                    </a:custGeom>
                    <a:solidFill>
                      <a:srgbClr val="F4B18C"/>
                    </a:solidFill>
                    <a:ln w="1995" cap="flat">
                      <a:noFill/>
                      <a:prstDash val="solid"/>
                      <a:miter/>
                    </a:ln>
                  </p:spPr>
                  <p:txBody>
                    <a:bodyPr rtlCol="0" anchor="ctr"/>
                    <a:lstStyle/>
                    <a:p>
                      <a:endParaRPr lang="zh-CN" altLang="en-US"/>
                    </a:p>
                  </p:txBody>
                </p:sp>
                <p:sp>
                  <p:nvSpPr>
                    <p:cNvPr id="2325" name="任意多边形 114"/>
                    <p:cNvSpPr/>
                    <p:nvPr/>
                  </p:nvSpPr>
                  <p:spPr>
                    <a:xfrm>
                      <a:off x="6254050" y="2780692"/>
                      <a:ext cx="926173" cy="861084"/>
                    </a:xfrm>
                    <a:custGeom>
                      <a:avLst/>
                      <a:gdLst>
                        <a:gd name="connsiteX0" fmla="*/ 6 w 926173"/>
                        <a:gd name="connsiteY0" fmla="*/ 377021 h 861084"/>
                        <a:gd name="connsiteX1" fmla="*/ 532819 w 926173"/>
                        <a:gd name="connsiteY1" fmla="*/ 858139 h 861084"/>
                        <a:gd name="connsiteX2" fmla="*/ 913961 w 926173"/>
                        <a:gd name="connsiteY2" fmla="*/ 275548 h 861084"/>
                        <a:gd name="connsiteX3" fmla="*/ 451325 w 926173"/>
                        <a:gd name="connsiteY3" fmla="*/ 4162 h 861084"/>
                        <a:gd name="connsiteX4" fmla="*/ 6 w 926173"/>
                        <a:gd name="connsiteY4" fmla="*/ 377021 h 86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173" h="861084">
                          <a:moveTo>
                            <a:pt x="6" y="377021"/>
                          </a:moveTo>
                          <a:cubicBezTo>
                            <a:pt x="-1510" y="701259"/>
                            <a:pt x="263169" y="887060"/>
                            <a:pt x="532819" y="858139"/>
                          </a:cubicBezTo>
                          <a:cubicBezTo>
                            <a:pt x="802468" y="829218"/>
                            <a:pt x="974757" y="584597"/>
                            <a:pt x="913961" y="275548"/>
                          </a:cubicBezTo>
                          <a:cubicBezTo>
                            <a:pt x="880210" y="103938"/>
                            <a:pt x="708760" y="-25138"/>
                            <a:pt x="451325" y="4162"/>
                          </a:cubicBezTo>
                          <a:cubicBezTo>
                            <a:pt x="177325" y="35339"/>
                            <a:pt x="1184" y="125674"/>
                            <a:pt x="6" y="377021"/>
                          </a:cubicBezTo>
                          <a:close/>
                        </a:path>
                      </a:pathLst>
                    </a:custGeom>
                    <a:solidFill>
                      <a:srgbClr val="752912"/>
                    </a:solidFill>
                    <a:ln w="1995" cap="flat">
                      <a:noFill/>
                      <a:prstDash val="solid"/>
                      <a:miter/>
                    </a:ln>
                  </p:spPr>
                  <p:txBody>
                    <a:bodyPr rtlCol="0" anchor="ctr"/>
                    <a:lstStyle/>
                    <a:p>
                      <a:endParaRPr lang="zh-CN" altLang="en-US"/>
                    </a:p>
                  </p:txBody>
                </p:sp>
                <p:sp>
                  <p:nvSpPr>
                    <p:cNvPr id="2326" name="任意多边形 115"/>
                    <p:cNvSpPr/>
                    <p:nvPr/>
                  </p:nvSpPr>
                  <p:spPr>
                    <a:xfrm>
                      <a:off x="6364348" y="2884069"/>
                      <a:ext cx="788630" cy="876507"/>
                    </a:xfrm>
                    <a:custGeom>
                      <a:avLst/>
                      <a:gdLst>
                        <a:gd name="connsiteX0" fmla="*/ 2519 w 788630"/>
                        <a:gd name="connsiteY0" fmla="*/ 191252 h 876507"/>
                        <a:gd name="connsiteX1" fmla="*/ 134629 w 788630"/>
                        <a:gd name="connsiteY1" fmla="*/ 784801 h 876507"/>
                        <a:gd name="connsiteX2" fmla="*/ 503776 w 788630"/>
                        <a:gd name="connsiteY2" fmla="*/ 875934 h 876507"/>
                        <a:gd name="connsiteX3" fmla="*/ 764623 w 788630"/>
                        <a:gd name="connsiteY3" fmla="*/ 704125 h 876507"/>
                        <a:gd name="connsiteX4" fmla="*/ 760890 w 788630"/>
                        <a:gd name="connsiteY4" fmla="*/ 144807 h 876507"/>
                        <a:gd name="connsiteX5" fmla="*/ 341906 w 788630"/>
                        <a:gd name="connsiteY5" fmla="*/ 11439 h 876507"/>
                        <a:gd name="connsiteX6" fmla="*/ 2519 w 788630"/>
                        <a:gd name="connsiteY6" fmla="*/ 191252 h 87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630" h="876507">
                          <a:moveTo>
                            <a:pt x="2519" y="191252"/>
                          </a:moveTo>
                          <a:cubicBezTo>
                            <a:pt x="-16084" y="247936"/>
                            <a:pt x="72416" y="724244"/>
                            <a:pt x="134629" y="784801"/>
                          </a:cubicBezTo>
                          <a:cubicBezTo>
                            <a:pt x="200634" y="849029"/>
                            <a:pt x="453877" y="881284"/>
                            <a:pt x="503776" y="875934"/>
                          </a:cubicBezTo>
                          <a:cubicBezTo>
                            <a:pt x="557226" y="870206"/>
                            <a:pt x="727758" y="786477"/>
                            <a:pt x="764623" y="704125"/>
                          </a:cubicBezTo>
                          <a:cubicBezTo>
                            <a:pt x="808254" y="606684"/>
                            <a:pt x="783364" y="193468"/>
                            <a:pt x="760890" y="144807"/>
                          </a:cubicBezTo>
                          <a:cubicBezTo>
                            <a:pt x="684926" y="-19557"/>
                            <a:pt x="535950" y="-9378"/>
                            <a:pt x="341906" y="11439"/>
                          </a:cubicBezTo>
                          <a:cubicBezTo>
                            <a:pt x="160376" y="30919"/>
                            <a:pt x="50780" y="44172"/>
                            <a:pt x="2519" y="191252"/>
                          </a:cubicBezTo>
                          <a:close/>
                        </a:path>
                      </a:pathLst>
                    </a:custGeom>
                    <a:solidFill>
                      <a:srgbClr val="FFC19F"/>
                    </a:solidFill>
                    <a:ln w="1995" cap="flat">
                      <a:noFill/>
                      <a:prstDash val="solid"/>
                      <a:miter/>
                    </a:ln>
                  </p:spPr>
                  <p:txBody>
                    <a:bodyPr rtlCol="0" anchor="ctr"/>
                    <a:lstStyle/>
                    <a:p>
                      <a:endParaRPr lang="zh-CN" altLang="en-US"/>
                    </a:p>
                  </p:txBody>
                </p:sp>
                <p:sp>
                  <p:nvSpPr>
                    <p:cNvPr id="2327" name="任意多边形 116"/>
                    <p:cNvSpPr/>
                    <p:nvPr/>
                  </p:nvSpPr>
                  <p:spPr>
                    <a:xfrm>
                      <a:off x="6259840" y="3357181"/>
                      <a:ext cx="242279" cy="304472"/>
                    </a:xfrm>
                    <a:custGeom>
                      <a:avLst/>
                      <a:gdLst>
                        <a:gd name="connsiteX0" fmla="*/ 12579 w 242279"/>
                        <a:gd name="connsiteY0" fmla="*/ 180177 h 304472"/>
                        <a:gd name="connsiteX1" fmla="*/ 210156 w 242279"/>
                        <a:gd name="connsiteY1" fmla="*/ 301190 h 304472"/>
                        <a:gd name="connsiteX2" fmla="*/ 113034 w 242279"/>
                        <a:gd name="connsiteY2" fmla="*/ 484 h 304472"/>
                        <a:gd name="connsiteX3" fmla="*/ 12579 w 242279"/>
                        <a:gd name="connsiteY3" fmla="*/ 180177 h 304472"/>
                      </a:gdLst>
                      <a:ahLst/>
                      <a:cxnLst>
                        <a:cxn ang="0">
                          <a:pos x="connsiteX0" y="connsiteY0"/>
                        </a:cxn>
                        <a:cxn ang="0">
                          <a:pos x="connsiteX1" y="connsiteY1"/>
                        </a:cxn>
                        <a:cxn ang="0">
                          <a:pos x="connsiteX2" y="connsiteY2"/>
                        </a:cxn>
                        <a:cxn ang="0">
                          <a:pos x="connsiteX3" y="connsiteY3"/>
                        </a:cxn>
                      </a:cxnLst>
                      <a:rect l="l" t="t" r="r" b="b"/>
                      <a:pathLst>
                        <a:path w="242279" h="304472">
                          <a:moveTo>
                            <a:pt x="12579" y="180177"/>
                          </a:moveTo>
                          <a:cubicBezTo>
                            <a:pt x="47069" y="269954"/>
                            <a:pt x="143552" y="317876"/>
                            <a:pt x="210156" y="301190"/>
                          </a:cubicBezTo>
                          <a:cubicBezTo>
                            <a:pt x="276740" y="284504"/>
                            <a:pt x="237640" y="10643"/>
                            <a:pt x="113034" y="484"/>
                          </a:cubicBezTo>
                          <a:cubicBezTo>
                            <a:pt x="9266" y="-7959"/>
                            <a:pt x="-19835" y="95809"/>
                            <a:pt x="12579" y="180177"/>
                          </a:cubicBezTo>
                          <a:close/>
                        </a:path>
                      </a:pathLst>
                    </a:custGeom>
                    <a:solidFill>
                      <a:srgbClr val="FFC19F"/>
                    </a:solidFill>
                    <a:ln w="1995" cap="flat">
                      <a:noFill/>
                      <a:prstDash val="solid"/>
                      <a:miter/>
                    </a:ln>
                  </p:spPr>
                  <p:txBody>
                    <a:bodyPr rtlCol="0" anchor="ctr"/>
                    <a:lstStyle/>
                    <a:p>
                      <a:endParaRPr lang="zh-CN" altLang="en-US"/>
                    </a:p>
                  </p:txBody>
                </p:sp>
                <p:sp>
                  <p:nvSpPr>
                    <p:cNvPr id="2328" name="任意多边形 117"/>
                    <p:cNvSpPr/>
                    <p:nvPr/>
                  </p:nvSpPr>
                  <p:spPr>
                    <a:xfrm>
                      <a:off x="6344577" y="3439988"/>
                      <a:ext cx="93986" cy="141091"/>
                    </a:xfrm>
                    <a:custGeom>
                      <a:avLst/>
                      <a:gdLst>
                        <a:gd name="connsiteX0" fmla="*/ 2510 w 93986"/>
                        <a:gd name="connsiteY0" fmla="*/ 85095 h 141091"/>
                        <a:gd name="connsiteX1" fmla="*/ 91488 w 93986"/>
                        <a:gd name="connsiteY1" fmla="*/ 137229 h 141091"/>
                        <a:gd name="connsiteX2" fmla="*/ 46500 w 93986"/>
                        <a:gd name="connsiteY2" fmla="*/ 29 h 141091"/>
                        <a:gd name="connsiteX3" fmla="*/ 2510 w 93986"/>
                        <a:gd name="connsiteY3" fmla="*/ 85095 h 141091"/>
                      </a:gdLst>
                      <a:ahLst/>
                      <a:cxnLst>
                        <a:cxn ang="0">
                          <a:pos x="connsiteX0" y="connsiteY0"/>
                        </a:cxn>
                        <a:cxn ang="0">
                          <a:pos x="connsiteX1" y="connsiteY1"/>
                        </a:cxn>
                        <a:cxn ang="0">
                          <a:pos x="connsiteX2" y="connsiteY2"/>
                        </a:cxn>
                        <a:cxn ang="0">
                          <a:pos x="connsiteX3" y="connsiteY3"/>
                        </a:cxn>
                      </a:cxnLst>
                      <a:rect l="l" t="t" r="r" b="b"/>
                      <a:pathLst>
                        <a:path w="93986" h="141091">
                          <a:moveTo>
                            <a:pt x="2510" y="85095"/>
                          </a:moveTo>
                          <a:cubicBezTo>
                            <a:pt x="12150" y="123577"/>
                            <a:pt x="59633" y="151699"/>
                            <a:pt x="91488" y="137229"/>
                          </a:cubicBezTo>
                          <a:cubicBezTo>
                            <a:pt x="103903" y="131600"/>
                            <a:pt x="67058" y="-2247"/>
                            <a:pt x="46500" y="29"/>
                          </a:cubicBezTo>
                          <a:cubicBezTo>
                            <a:pt x="11731" y="3861"/>
                            <a:pt x="-7130" y="46614"/>
                            <a:pt x="2510" y="85095"/>
                          </a:cubicBezTo>
                          <a:close/>
                        </a:path>
                      </a:pathLst>
                    </a:custGeom>
                    <a:solidFill>
                      <a:srgbClr val="E0956C"/>
                    </a:solidFill>
                    <a:ln w="1995" cap="flat">
                      <a:noFill/>
                      <a:prstDash val="solid"/>
                      <a:miter/>
                    </a:ln>
                  </p:spPr>
                  <p:txBody>
                    <a:bodyPr rtlCol="0" anchor="ctr"/>
                    <a:lstStyle/>
                    <a:p>
                      <a:endParaRPr lang="zh-CN" altLang="en-US"/>
                    </a:p>
                  </p:txBody>
                </p:sp>
                <p:sp>
                  <p:nvSpPr>
                    <p:cNvPr id="2329" name="任意多边形 118"/>
                    <p:cNvSpPr/>
                    <p:nvPr/>
                  </p:nvSpPr>
                  <p:spPr>
                    <a:xfrm>
                      <a:off x="6501463" y="3497475"/>
                      <a:ext cx="121450" cy="71104"/>
                    </a:xfrm>
                    <a:custGeom>
                      <a:avLst/>
                      <a:gdLst>
                        <a:gd name="connsiteX0" fmla="*/ 29 w 121450"/>
                        <a:gd name="connsiteY0" fmla="*/ 38726 h 71104"/>
                        <a:gd name="connsiteX1" fmla="*/ 62581 w 121450"/>
                        <a:gd name="connsiteY1" fmla="*/ 70960 h 71104"/>
                        <a:gd name="connsiteX2" fmla="*/ 121421 w 121450"/>
                        <a:gd name="connsiteY2" fmla="*/ 32379 h 71104"/>
                        <a:gd name="connsiteX3" fmla="*/ 58868 w 121450"/>
                        <a:gd name="connsiteY3" fmla="*/ 145 h 71104"/>
                        <a:gd name="connsiteX4" fmla="*/ 29 w 121450"/>
                        <a:gd name="connsiteY4" fmla="*/ 38726 h 71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50" h="71104">
                          <a:moveTo>
                            <a:pt x="29" y="38726"/>
                          </a:moveTo>
                          <a:cubicBezTo>
                            <a:pt x="1046" y="58286"/>
                            <a:pt x="29049" y="72717"/>
                            <a:pt x="62581" y="70960"/>
                          </a:cubicBezTo>
                          <a:cubicBezTo>
                            <a:pt x="96093" y="69204"/>
                            <a:pt x="122459" y="51939"/>
                            <a:pt x="121421" y="32379"/>
                          </a:cubicBezTo>
                          <a:cubicBezTo>
                            <a:pt x="120403" y="12819"/>
                            <a:pt x="92380" y="-1612"/>
                            <a:pt x="58868" y="145"/>
                          </a:cubicBezTo>
                          <a:cubicBezTo>
                            <a:pt x="25357" y="1881"/>
                            <a:pt x="-989" y="19166"/>
                            <a:pt x="29" y="38726"/>
                          </a:cubicBezTo>
                          <a:close/>
                        </a:path>
                      </a:pathLst>
                    </a:custGeom>
                    <a:solidFill>
                      <a:srgbClr val="FF9797"/>
                    </a:solidFill>
                    <a:ln w="1995" cap="flat">
                      <a:noFill/>
                      <a:prstDash val="solid"/>
                      <a:miter/>
                    </a:ln>
                  </p:spPr>
                  <p:txBody>
                    <a:bodyPr rtlCol="0" anchor="ctr"/>
                    <a:lstStyle/>
                    <a:p>
                      <a:endParaRPr lang="zh-CN" altLang="en-US"/>
                    </a:p>
                  </p:txBody>
                </p:sp>
                <p:sp>
                  <p:nvSpPr>
                    <p:cNvPr id="2330" name="任意多边形 119"/>
                    <p:cNvSpPr/>
                    <p:nvPr/>
                  </p:nvSpPr>
                  <p:spPr>
                    <a:xfrm>
                      <a:off x="7020905" y="3446214"/>
                      <a:ext cx="93938" cy="63951"/>
                    </a:xfrm>
                    <a:custGeom>
                      <a:avLst/>
                      <a:gdLst>
                        <a:gd name="connsiteX0" fmla="*/ 246 w 93938"/>
                        <a:gd name="connsiteY0" fmla="*/ 39091 h 63951"/>
                        <a:gd name="connsiteX1" fmla="*/ 51721 w 93938"/>
                        <a:gd name="connsiteY1" fmla="*/ 63142 h 63951"/>
                        <a:gd name="connsiteX2" fmla="*/ 93696 w 93938"/>
                        <a:gd name="connsiteY2" fmla="*/ 24860 h 63951"/>
                        <a:gd name="connsiteX3" fmla="*/ 42221 w 93938"/>
                        <a:gd name="connsiteY3" fmla="*/ 809 h 63951"/>
                        <a:gd name="connsiteX4" fmla="*/ 246 w 93938"/>
                        <a:gd name="connsiteY4" fmla="*/ 39091 h 6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38" h="63951">
                          <a:moveTo>
                            <a:pt x="246" y="39091"/>
                          </a:moveTo>
                          <a:cubicBezTo>
                            <a:pt x="2881" y="56296"/>
                            <a:pt x="25914" y="67074"/>
                            <a:pt x="51721" y="63142"/>
                          </a:cubicBezTo>
                          <a:cubicBezTo>
                            <a:pt x="77509" y="59210"/>
                            <a:pt x="96310" y="42065"/>
                            <a:pt x="93696" y="24860"/>
                          </a:cubicBezTo>
                          <a:cubicBezTo>
                            <a:pt x="91061" y="7655"/>
                            <a:pt x="68008" y="-3123"/>
                            <a:pt x="42221" y="809"/>
                          </a:cubicBezTo>
                          <a:cubicBezTo>
                            <a:pt x="16414" y="4741"/>
                            <a:pt x="-2388" y="21886"/>
                            <a:pt x="246" y="39091"/>
                          </a:cubicBezTo>
                          <a:close/>
                        </a:path>
                      </a:pathLst>
                    </a:custGeom>
                    <a:solidFill>
                      <a:srgbClr val="FF9797"/>
                    </a:solidFill>
                    <a:ln w="1995" cap="flat">
                      <a:noFill/>
                      <a:prstDash val="solid"/>
                      <a:miter/>
                    </a:ln>
                  </p:spPr>
                  <p:txBody>
                    <a:bodyPr rtlCol="0" anchor="ctr"/>
                    <a:lstStyle/>
                    <a:p>
                      <a:endParaRPr lang="zh-CN" altLang="en-US"/>
                    </a:p>
                  </p:txBody>
                </p:sp>
                <p:grpSp>
                  <p:nvGrpSpPr>
                    <p:cNvPr id="2331" name="组合 2330"/>
                    <p:cNvGrpSpPr/>
                    <p:nvPr/>
                  </p:nvGrpSpPr>
                  <p:grpSpPr>
                    <a:xfrm>
                      <a:off x="6690586" y="3497619"/>
                      <a:ext cx="290317" cy="160528"/>
                      <a:chOff x="6690586" y="3497619"/>
                      <a:chExt cx="290317" cy="160528"/>
                    </a:xfrm>
                  </p:grpSpPr>
                  <p:sp>
                    <p:nvSpPr>
                      <p:cNvPr id="2350" name="任意多边形 121"/>
                      <p:cNvSpPr/>
                      <p:nvPr/>
                    </p:nvSpPr>
                    <p:spPr>
                      <a:xfrm>
                        <a:off x="6690586" y="3498837"/>
                        <a:ext cx="290317" cy="158142"/>
                      </a:xfrm>
                      <a:custGeom>
                        <a:avLst/>
                        <a:gdLst>
                          <a:gd name="connsiteX0" fmla="*/ 287872 w 290317"/>
                          <a:gd name="connsiteY0" fmla="*/ 19960 h 158142"/>
                          <a:gd name="connsiteX1" fmla="*/ 154145 w 290317"/>
                          <a:gd name="connsiteY1" fmla="*/ 7525 h 158142"/>
                          <a:gd name="connsiteX2" fmla="*/ 130115 w 290317"/>
                          <a:gd name="connsiteY2" fmla="*/ 9561 h 158142"/>
                          <a:gd name="connsiteX3" fmla="*/ 360 w 290317"/>
                          <a:gd name="connsiteY3" fmla="*/ 44230 h 158142"/>
                          <a:gd name="connsiteX4" fmla="*/ 154026 w 290317"/>
                          <a:gd name="connsiteY4" fmla="*/ 157658 h 158142"/>
                          <a:gd name="connsiteX5" fmla="*/ 155403 w 290317"/>
                          <a:gd name="connsiteY5" fmla="*/ 157539 h 158142"/>
                          <a:gd name="connsiteX6" fmla="*/ 287872 w 290317"/>
                          <a:gd name="connsiteY6" fmla="*/ 19960 h 1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317" h="158142">
                            <a:moveTo>
                              <a:pt x="287872" y="19960"/>
                            </a:moveTo>
                            <a:cubicBezTo>
                              <a:pt x="279290" y="-10618"/>
                              <a:pt x="232206" y="1457"/>
                              <a:pt x="154145" y="7525"/>
                            </a:cubicBezTo>
                            <a:cubicBezTo>
                              <a:pt x="150074" y="7844"/>
                              <a:pt x="134186" y="9182"/>
                              <a:pt x="130115" y="9561"/>
                            </a:cubicBezTo>
                            <a:cubicBezTo>
                              <a:pt x="52134" y="16666"/>
                              <a:pt x="3693" y="12654"/>
                              <a:pt x="360" y="44230"/>
                            </a:cubicBezTo>
                            <a:cubicBezTo>
                              <a:pt x="-6067" y="105066"/>
                              <a:pt x="74768" y="164105"/>
                              <a:pt x="154026" y="157658"/>
                            </a:cubicBezTo>
                            <a:lnTo>
                              <a:pt x="155403" y="157539"/>
                            </a:lnTo>
                            <a:cubicBezTo>
                              <a:pt x="234601" y="150593"/>
                              <a:pt x="304399" y="78859"/>
                              <a:pt x="287872" y="19960"/>
                            </a:cubicBezTo>
                            <a:close/>
                          </a:path>
                        </a:pathLst>
                      </a:custGeom>
                      <a:solidFill>
                        <a:srgbClr val="701608"/>
                      </a:solidFill>
                      <a:ln w="1995" cap="flat">
                        <a:noFill/>
                        <a:prstDash val="solid"/>
                        <a:miter/>
                      </a:ln>
                    </p:spPr>
                    <p:txBody>
                      <a:bodyPr rtlCol="0" anchor="ctr"/>
                      <a:lstStyle/>
                      <a:p>
                        <a:endParaRPr lang="zh-CN" altLang="en-US"/>
                      </a:p>
                    </p:txBody>
                  </p:sp>
                  <p:sp>
                    <p:nvSpPr>
                      <p:cNvPr id="2351" name="任意多边形 122"/>
                      <p:cNvSpPr/>
                      <p:nvPr/>
                    </p:nvSpPr>
                    <p:spPr>
                      <a:xfrm>
                        <a:off x="6764575" y="3605577"/>
                        <a:ext cx="158716" cy="52570"/>
                      </a:xfrm>
                      <a:custGeom>
                        <a:avLst/>
                        <a:gdLst>
                          <a:gd name="connsiteX0" fmla="*/ 81873 w 158716"/>
                          <a:gd name="connsiteY0" fmla="*/ 51996 h 52570"/>
                          <a:gd name="connsiteX1" fmla="*/ 80496 w 158716"/>
                          <a:gd name="connsiteY1" fmla="*/ 52115 h 52570"/>
                          <a:gd name="connsiteX2" fmla="*/ 1577 w 158716"/>
                          <a:gd name="connsiteY2" fmla="*/ 37605 h 52570"/>
                          <a:gd name="connsiteX3" fmla="*/ 0 w 158716"/>
                          <a:gd name="connsiteY3" fmla="*/ 36926 h 52570"/>
                          <a:gd name="connsiteX4" fmla="*/ 1178 w 158716"/>
                          <a:gd name="connsiteY4" fmla="*/ 35689 h 52570"/>
                          <a:gd name="connsiteX5" fmla="*/ 76843 w 158716"/>
                          <a:gd name="connsiteY5" fmla="*/ 461 h 52570"/>
                          <a:gd name="connsiteX6" fmla="*/ 157339 w 158716"/>
                          <a:gd name="connsiteY6" fmla="*/ 22496 h 52570"/>
                          <a:gd name="connsiteX7" fmla="*/ 158716 w 158716"/>
                          <a:gd name="connsiteY7" fmla="*/ 23534 h 52570"/>
                          <a:gd name="connsiteX8" fmla="*/ 157259 w 158716"/>
                          <a:gd name="connsiteY8" fmla="*/ 24472 h 52570"/>
                          <a:gd name="connsiteX9" fmla="*/ 81873 w 158716"/>
                          <a:gd name="connsiteY9" fmla="*/ 51996 h 5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16" h="52570">
                            <a:moveTo>
                              <a:pt x="81873" y="51996"/>
                            </a:moveTo>
                            <a:lnTo>
                              <a:pt x="80496" y="52115"/>
                            </a:lnTo>
                            <a:cubicBezTo>
                              <a:pt x="54788" y="54191"/>
                              <a:pt x="27524" y="49141"/>
                              <a:pt x="1577" y="37605"/>
                            </a:cubicBezTo>
                            <a:lnTo>
                              <a:pt x="0" y="36926"/>
                            </a:lnTo>
                            <a:lnTo>
                              <a:pt x="1178" y="35689"/>
                            </a:lnTo>
                            <a:cubicBezTo>
                              <a:pt x="20199" y="15490"/>
                              <a:pt x="47084" y="2976"/>
                              <a:pt x="76843" y="461"/>
                            </a:cubicBezTo>
                            <a:cubicBezTo>
                              <a:pt x="106563" y="-2054"/>
                              <a:pt x="135164" y="5790"/>
                              <a:pt x="157339" y="22496"/>
                            </a:cubicBezTo>
                            <a:lnTo>
                              <a:pt x="158716" y="23534"/>
                            </a:lnTo>
                            <a:lnTo>
                              <a:pt x="157259" y="24472"/>
                            </a:lnTo>
                            <a:cubicBezTo>
                              <a:pt x="133607" y="40200"/>
                              <a:pt x="107521" y="49740"/>
                              <a:pt x="81873" y="51996"/>
                            </a:cubicBezTo>
                            <a:close/>
                          </a:path>
                        </a:pathLst>
                      </a:custGeom>
                      <a:solidFill>
                        <a:srgbClr val="DD6B5B"/>
                      </a:solidFill>
                      <a:ln w="1995" cap="flat">
                        <a:noFill/>
                        <a:prstDash val="solid"/>
                        <a:miter/>
                      </a:ln>
                    </p:spPr>
                    <p:txBody>
                      <a:bodyPr rtlCol="0" anchor="ctr"/>
                      <a:lstStyle/>
                      <a:p>
                        <a:endParaRPr lang="zh-CN" altLang="en-US"/>
                      </a:p>
                    </p:txBody>
                  </p:sp>
                  <p:sp>
                    <p:nvSpPr>
                      <p:cNvPr id="2352" name="任意多边形 123"/>
                      <p:cNvSpPr/>
                      <p:nvPr/>
                    </p:nvSpPr>
                    <p:spPr>
                      <a:xfrm>
                        <a:off x="6727131" y="3497619"/>
                        <a:ext cx="211827" cy="50554"/>
                      </a:xfrm>
                      <a:custGeom>
                        <a:avLst/>
                        <a:gdLst>
                          <a:gd name="connsiteX0" fmla="*/ 109357 w 211827"/>
                          <a:gd name="connsiteY0" fmla="*/ 49639 h 50554"/>
                          <a:gd name="connsiteX1" fmla="*/ 439 w 211827"/>
                          <a:gd name="connsiteY1" fmla="*/ 19221 h 50554"/>
                          <a:gd name="connsiteX2" fmla="*/ 0 w 211827"/>
                          <a:gd name="connsiteY2" fmla="*/ 17883 h 50554"/>
                          <a:gd name="connsiteX3" fmla="*/ 211828 w 211827"/>
                          <a:gd name="connsiteY3" fmla="*/ 0 h 50554"/>
                          <a:gd name="connsiteX4" fmla="*/ 211608 w 211827"/>
                          <a:gd name="connsiteY4" fmla="*/ 1397 h 50554"/>
                          <a:gd name="connsiteX5" fmla="*/ 109357 w 211827"/>
                          <a:gd name="connsiteY5" fmla="*/ 49639 h 5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27" h="50554">
                            <a:moveTo>
                              <a:pt x="109357" y="49639"/>
                            </a:moveTo>
                            <a:cubicBezTo>
                              <a:pt x="54828" y="54229"/>
                              <a:pt x="8024" y="41176"/>
                              <a:pt x="439" y="19221"/>
                            </a:cubicBezTo>
                            <a:lnTo>
                              <a:pt x="0" y="17883"/>
                            </a:lnTo>
                            <a:lnTo>
                              <a:pt x="211828" y="0"/>
                            </a:lnTo>
                            <a:lnTo>
                              <a:pt x="211608" y="1397"/>
                            </a:lnTo>
                            <a:cubicBezTo>
                              <a:pt x="207776" y="24310"/>
                              <a:pt x="163826" y="45048"/>
                              <a:pt x="109357" y="49639"/>
                            </a:cubicBezTo>
                            <a:close/>
                          </a:path>
                        </a:pathLst>
                      </a:custGeom>
                      <a:solidFill>
                        <a:srgbClr val="FFFFFF"/>
                      </a:solidFill>
                      <a:ln w="1995" cap="flat">
                        <a:noFill/>
                        <a:prstDash val="solid"/>
                        <a:miter/>
                      </a:ln>
                    </p:spPr>
                    <p:txBody>
                      <a:bodyPr rtlCol="0" anchor="ctr"/>
                      <a:lstStyle/>
                      <a:p>
                        <a:endParaRPr lang="zh-CN" altLang="en-US"/>
                      </a:p>
                    </p:txBody>
                  </p:sp>
                </p:grpSp>
                <p:sp>
                  <p:nvSpPr>
                    <p:cNvPr id="2332" name="任意多边形 124"/>
                    <p:cNvSpPr/>
                    <p:nvPr/>
                  </p:nvSpPr>
                  <p:spPr>
                    <a:xfrm>
                      <a:off x="6801752" y="3428250"/>
                      <a:ext cx="80086" cy="42204"/>
                    </a:xfrm>
                    <a:custGeom>
                      <a:avLst/>
                      <a:gdLst>
                        <a:gd name="connsiteX0" fmla="*/ 4977 w 80086"/>
                        <a:gd name="connsiteY0" fmla="*/ 42185 h 42204"/>
                        <a:gd name="connsiteX1" fmla="*/ 8969 w 80086"/>
                        <a:gd name="connsiteY1" fmla="*/ 37993 h 42204"/>
                        <a:gd name="connsiteX2" fmla="*/ 37391 w 80086"/>
                        <a:gd name="connsiteY2" fmla="*/ 9172 h 42204"/>
                        <a:gd name="connsiteX3" fmla="*/ 71262 w 80086"/>
                        <a:gd name="connsiteY3" fmla="*/ 31207 h 42204"/>
                        <a:gd name="connsiteX4" fmla="*/ 76711 w 80086"/>
                        <a:gd name="connsiteY4" fmla="*/ 34440 h 42204"/>
                        <a:gd name="connsiteX5" fmla="*/ 79944 w 80086"/>
                        <a:gd name="connsiteY5" fmla="*/ 28992 h 42204"/>
                        <a:gd name="connsiteX6" fmla="*/ 36433 w 80086"/>
                        <a:gd name="connsiteY6" fmla="*/ 270 h 42204"/>
                        <a:gd name="connsiteX7" fmla="*/ 7 w 80086"/>
                        <a:gd name="connsiteY7" fmla="*/ 37474 h 42204"/>
                        <a:gd name="connsiteX8" fmla="*/ 4218 w 80086"/>
                        <a:gd name="connsiteY8" fmla="*/ 42205 h 42204"/>
                        <a:gd name="connsiteX9" fmla="*/ 4977 w 80086"/>
                        <a:gd name="connsiteY9" fmla="*/ 42185 h 4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86" h="42204">
                          <a:moveTo>
                            <a:pt x="4977" y="42185"/>
                          </a:moveTo>
                          <a:cubicBezTo>
                            <a:pt x="7112" y="41965"/>
                            <a:pt x="8829" y="40209"/>
                            <a:pt x="8969" y="37993"/>
                          </a:cubicBezTo>
                          <a:cubicBezTo>
                            <a:pt x="9867" y="22245"/>
                            <a:pt x="21024" y="10928"/>
                            <a:pt x="37391" y="9172"/>
                          </a:cubicBezTo>
                          <a:cubicBezTo>
                            <a:pt x="53857" y="7396"/>
                            <a:pt x="67469" y="16258"/>
                            <a:pt x="71262" y="31207"/>
                          </a:cubicBezTo>
                          <a:cubicBezTo>
                            <a:pt x="71881" y="33602"/>
                            <a:pt x="74336" y="35059"/>
                            <a:pt x="76711" y="34440"/>
                          </a:cubicBezTo>
                          <a:cubicBezTo>
                            <a:pt x="79106" y="33822"/>
                            <a:pt x="80563" y="31387"/>
                            <a:pt x="79944" y="28992"/>
                          </a:cubicBezTo>
                          <a:cubicBezTo>
                            <a:pt x="75074" y="9851"/>
                            <a:pt x="57170" y="-1965"/>
                            <a:pt x="36433" y="270"/>
                          </a:cubicBezTo>
                          <a:cubicBezTo>
                            <a:pt x="15815" y="2486"/>
                            <a:pt x="1165" y="17435"/>
                            <a:pt x="7" y="37474"/>
                          </a:cubicBezTo>
                          <a:cubicBezTo>
                            <a:pt x="-133" y="39949"/>
                            <a:pt x="1763" y="42065"/>
                            <a:pt x="4218" y="42205"/>
                          </a:cubicBezTo>
                          <a:lnTo>
                            <a:pt x="4977" y="42185"/>
                          </a:lnTo>
                          <a:close/>
                        </a:path>
                      </a:pathLst>
                    </a:custGeom>
                    <a:solidFill>
                      <a:srgbClr val="C4735B"/>
                    </a:solidFill>
                    <a:ln w="1995" cap="flat">
                      <a:noFill/>
                      <a:prstDash val="solid"/>
                      <a:miter/>
                    </a:ln>
                  </p:spPr>
                  <p:txBody>
                    <a:bodyPr rtlCol="0" anchor="ctr"/>
                    <a:lstStyle/>
                    <a:p>
                      <a:endParaRPr lang="zh-CN" altLang="en-US"/>
                    </a:p>
                  </p:txBody>
                </p:sp>
                <p:sp>
                  <p:nvSpPr>
                    <p:cNvPr id="2333" name="任意多边形 125"/>
                    <p:cNvSpPr/>
                    <p:nvPr/>
                  </p:nvSpPr>
                  <p:spPr>
                    <a:xfrm>
                      <a:off x="6460546" y="3154209"/>
                      <a:ext cx="200289" cy="86828"/>
                    </a:xfrm>
                    <a:custGeom>
                      <a:avLst/>
                      <a:gdLst>
                        <a:gd name="connsiteX0" fmla="*/ 17693 w 200289"/>
                        <a:gd name="connsiteY0" fmla="*/ 86575 h 86828"/>
                        <a:gd name="connsiteX1" fmla="*/ 26895 w 200289"/>
                        <a:gd name="connsiteY1" fmla="*/ 81086 h 86828"/>
                        <a:gd name="connsiteX2" fmla="*/ 182537 w 200289"/>
                        <a:gd name="connsiteY2" fmla="*/ 31707 h 86828"/>
                        <a:gd name="connsiteX3" fmla="*/ 200041 w 200289"/>
                        <a:gd name="connsiteY3" fmla="*/ 19731 h 86828"/>
                        <a:gd name="connsiteX4" fmla="*/ 187926 w 200289"/>
                        <a:gd name="connsiteY4" fmla="*/ 2806 h 86828"/>
                        <a:gd name="connsiteX5" fmla="*/ 3203 w 200289"/>
                        <a:gd name="connsiteY5" fmla="*/ 63242 h 86828"/>
                        <a:gd name="connsiteX6" fmla="*/ 5777 w 200289"/>
                        <a:gd name="connsiteY6" fmla="*/ 83781 h 86828"/>
                        <a:gd name="connsiteX7" fmla="*/ 17693 w 200289"/>
                        <a:gd name="connsiteY7" fmla="*/ 86575 h 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289" h="86828">
                          <a:moveTo>
                            <a:pt x="17693" y="86575"/>
                          </a:moveTo>
                          <a:cubicBezTo>
                            <a:pt x="21226" y="85916"/>
                            <a:pt x="24539" y="84060"/>
                            <a:pt x="26895" y="81086"/>
                          </a:cubicBezTo>
                          <a:cubicBezTo>
                            <a:pt x="57212" y="43183"/>
                            <a:pt x="124056" y="21927"/>
                            <a:pt x="182537" y="31707"/>
                          </a:cubicBezTo>
                          <a:cubicBezTo>
                            <a:pt x="190640" y="33104"/>
                            <a:pt x="198524" y="27755"/>
                            <a:pt x="200041" y="19731"/>
                          </a:cubicBezTo>
                          <a:cubicBezTo>
                            <a:pt x="201538" y="11767"/>
                            <a:pt x="196109" y="4183"/>
                            <a:pt x="187926" y="2806"/>
                          </a:cubicBezTo>
                          <a:cubicBezTo>
                            <a:pt x="118148" y="-8830"/>
                            <a:pt x="40426" y="16578"/>
                            <a:pt x="3203" y="63242"/>
                          </a:cubicBezTo>
                          <a:cubicBezTo>
                            <a:pt x="-1927" y="69669"/>
                            <a:pt x="-769" y="78850"/>
                            <a:pt x="5777" y="83781"/>
                          </a:cubicBezTo>
                          <a:cubicBezTo>
                            <a:pt x="9270" y="86455"/>
                            <a:pt x="13621" y="87313"/>
                            <a:pt x="17693" y="86575"/>
                          </a:cubicBezTo>
                          <a:close/>
                        </a:path>
                      </a:pathLst>
                    </a:custGeom>
                    <a:solidFill>
                      <a:srgbClr val="681D0C"/>
                    </a:solidFill>
                    <a:ln w="1995" cap="flat">
                      <a:noFill/>
                      <a:prstDash val="solid"/>
                      <a:miter/>
                    </a:ln>
                  </p:spPr>
                  <p:txBody>
                    <a:bodyPr rtlCol="0" anchor="ctr"/>
                    <a:lstStyle/>
                    <a:p>
                      <a:endParaRPr lang="zh-CN" altLang="en-US"/>
                    </a:p>
                  </p:txBody>
                </p:sp>
                <p:sp>
                  <p:nvSpPr>
                    <p:cNvPr id="2334" name="任意多边形 126"/>
                    <p:cNvSpPr/>
                    <p:nvPr/>
                  </p:nvSpPr>
                  <p:spPr>
                    <a:xfrm>
                      <a:off x="6941276" y="3110770"/>
                      <a:ext cx="169243" cy="51269"/>
                    </a:xfrm>
                    <a:custGeom>
                      <a:avLst/>
                      <a:gdLst>
                        <a:gd name="connsiteX0" fmla="*/ 158095 w 169243"/>
                        <a:gd name="connsiteY0" fmla="*/ 51234 h 51269"/>
                        <a:gd name="connsiteX1" fmla="*/ 166857 w 169243"/>
                        <a:gd name="connsiteY1" fmla="*/ 46464 h 51269"/>
                        <a:gd name="connsiteX2" fmla="*/ 164223 w 169243"/>
                        <a:gd name="connsiteY2" fmla="*/ 25367 h 51269"/>
                        <a:gd name="connsiteX3" fmla="*/ 6824 w 169243"/>
                        <a:gd name="connsiteY3" fmla="*/ 15727 h 51269"/>
                        <a:gd name="connsiteX4" fmla="*/ 1196 w 169243"/>
                        <a:gd name="connsiteY4" fmla="*/ 35946 h 51269"/>
                        <a:gd name="connsiteX5" fmla="*/ 17422 w 169243"/>
                        <a:gd name="connsiteY5" fmla="*/ 41894 h 51269"/>
                        <a:gd name="connsiteX6" fmla="*/ 149712 w 169243"/>
                        <a:gd name="connsiteY6" fmla="*/ 48760 h 51269"/>
                        <a:gd name="connsiteX7" fmla="*/ 158095 w 169243"/>
                        <a:gd name="connsiteY7" fmla="*/ 51234 h 5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43" h="51269">
                          <a:moveTo>
                            <a:pt x="158095" y="51234"/>
                          </a:moveTo>
                          <a:cubicBezTo>
                            <a:pt x="161448" y="50975"/>
                            <a:pt x="164662" y="49358"/>
                            <a:pt x="166857" y="46464"/>
                          </a:cubicBezTo>
                          <a:cubicBezTo>
                            <a:pt x="170949" y="41095"/>
                            <a:pt x="169592" y="29459"/>
                            <a:pt x="164223" y="25367"/>
                          </a:cubicBezTo>
                          <a:cubicBezTo>
                            <a:pt x="125242" y="-4412"/>
                            <a:pt x="59038" y="-8424"/>
                            <a:pt x="6824" y="15727"/>
                          </a:cubicBezTo>
                          <a:cubicBezTo>
                            <a:pt x="697" y="18581"/>
                            <a:pt x="-1639" y="29818"/>
                            <a:pt x="1196" y="35946"/>
                          </a:cubicBezTo>
                          <a:cubicBezTo>
                            <a:pt x="4050" y="42093"/>
                            <a:pt x="11335" y="44748"/>
                            <a:pt x="17422" y="41894"/>
                          </a:cubicBezTo>
                          <a:cubicBezTo>
                            <a:pt x="61173" y="21575"/>
                            <a:pt x="118057" y="24529"/>
                            <a:pt x="149712" y="48760"/>
                          </a:cubicBezTo>
                          <a:cubicBezTo>
                            <a:pt x="152207" y="50656"/>
                            <a:pt x="155201" y="51454"/>
                            <a:pt x="158095" y="51234"/>
                          </a:cubicBezTo>
                          <a:close/>
                        </a:path>
                      </a:pathLst>
                    </a:custGeom>
                    <a:solidFill>
                      <a:srgbClr val="681D0C"/>
                    </a:solidFill>
                    <a:ln w="1995" cap="flat">
                      <a:noFill/>
                      <a:prstDash val="solid"/>
                      <a:miter/>
                    </a:ln>
                  </p:spPr>
                  <p:txBody>
                    <a:bodyPr rtlCol="0" anchor="ctr"/>
                    <a:lstStyle/>
                    <a:p>
                      <a:endParaRPr lang="zh-CN" altLang="en-US"/>
                    </a:p>
                  </p:txBody>
                </p:sp>
                <p:sp>
                  <p:nvSpPr>
                    <p:cNvPr id="2335" name="任意多边形 127"/>
                    <p:cNvSpPr/>
                    <p:nvPr/>
                  </p:nvSpPr>
                  <p:spPr>
                    <a:xfrm>
                      <a:off x="6307970" y="2864279"/>
                      <a:ext cx="863102" cy="387754"/>
                    </a:xfrm>
                    <a:custGeom>
                      <a:avLst/>
                      <a:gdLst>
                        <a:gd name="connsiteX0" fmla="*/ 714359 w 863102"/>
                        <a:gd name="connsiteY0" fmla="*/ 20053 h 387754"/>
                        <a:gd name="connsiteX1" fmla="*/ 378104 w 863102"/>
                        <a:gd name="connsiteY1" fmla="*/ 13985 h 387754"/>
                        <a:gd name="connsiteX2" fmla="*/ 50394 w 863102"/>
                        <a:gd name="connsiteY2" fmla="*/ 131306 h 387754"/>
                        <a:gd name="connsiteX3" fmla="*/ 7741 w 863102"/>
                        <a:gd name="connsiteY3" fmla="*/ 386265 h 387754"/>
                        <a:gd name="connsiteX4" fmla="*/ 116918 w 863102"/>
                        <a:gd name="connsiteY4" fmla="*/ 310859 h 387754"/>
                        <a:gd name="connsiteX5" fmla="*/ 149212 w 863102"/>
                        <a:gd name="connsiteY5" fmla="*/ 206273 h 387754"/>
                        <a:gd name="connsiteX6" fmla="*/ 154481 w 863102"/>
                        <a:gd name="connsiteY6" fmla="*/ 293335 h 387754"/>
                        <a:gd name="connsiteX7" fmla="*/ 354094 w 863102"/>
                        <a:gd name="connsiteY7" fmla="*/ 228487 h 387754"/>
                        <a:gd name="connsiteX8" fmla="*/ 355491 w 863102"/>
                        <a:gd name="connsiteY8" fmla="*/ 163300 h 387754"/>
                        <a:gd name="connsiteX9" fmla="*/ 397046 w 863102"/>
                        <a:gd name="connsiteY9" fmla="*/ 219526 h 387754"/>
                        <a:gd name="connsiteX10" fmla="*/ 428342 w 863102"/>
                        <a:gd name="connsiteY10" fmla="*/ 214157 h 387754"/>
                        <a:gd name="connsiteX11" fmla="*/ 651806 w 863102"/>
                        <a:gd name="connsiteY11" fmla="*/ 196553 h 387754"/>
                        <a:gd name="connsiteX12" fmla="*/ 630809 w 863102"/>
                        <a:gd name="connsiteY12" fmla="*/ 94501 h 387754"/>
                        <a:gd name="connsiteX13" fmla="*/ 672444 w 863102"/>
                        <a:gd name="connsiteY13" fmla="*/ 197591 h 387754"/>
                        <a:gd name="connsiteX14" fmla="*/ 732282 w 863102"/>
                        <a:gd name="connsiteY14" fmla="*/ 205015 h 387754"/>
                        <a:gd name="connsiteX15" fmla="*/ 728749 w 863102"/>
                        <a:gd name="connsiteY15" fmla="*/ 134280 h 387754"/>
                        <a:gd name="connsiteX16" fmla="*/ 768628 w 863102"/>
                        <a:gd name="connsiteY16" fmla="*/ 213258 h 387754"/>
                        <a:gd name="connsiteX17" fmla="*/ 857446 w 863102"/>
                        <a:gd name="connsiteY17" fmla="*/ 245193 h 387754"/>
                        <a:gd name="connsiteX18" fmla="*/ 714359 w 863102"/>
                        <a:gd name="connsiteY18" fmla="*/ 20053 h 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3102" h="387754">
                          <a:moveTo>
                            <a:pt x="714359" y="20053"/>
                          </a:moveTo>
                          <a:cubicBezTo>
                            <a:pt x="636178" y="-6573"/>
                            <a:pt x="498679" y="-4677"/>
                            <a:pt x="378104" y="13985"/>
                          </a:cubicBezTo>
                          <a:cubicBezTo>
                            <a:pt x="247032" y="34284"/>
                            <a:pt x="114862" y="73464"/>
                            <a:pt x="50394" y="131306"/>
                          </a:cubicBezTo>
                          <a:cubicBezTo>
                            <a:pt x="7761" y="169568"/>
                            <a:pt x="-12138" y="408759"/>
                            <a:pt x="7741" y="386265"/>
                          </a:cubicBezTo>
                          <a:cubicBezTo>
                            <a:pt x="30494" y="360518"/>
                            <a:pt x="69196" y="334671"/>
                            <a:pt x="116918" y="310859"/>
                          </a:cubicBezTo>
                          <a:cubicBezTo>
                            <a:pt x="118994" y="284513"/>
                            <a:pt x="143743" y="215733"/>
                            <a:pt x="149212" y="206273"/>
                          </a:cubicBezTo>
                          <a:cubicBezTo>
                            <a:pt x="148833" y="220084"/>
                            <a:pt x="152346" y="267907"/>
                            <a:pt x="154481" y="293335"/>
                          </a:cubicBezTo>
                          <a:cubicBezTo>
                            <a:pt x="214638" y="267089"/>
                            <a:pt x="284676" y="244355"/>
                            <a:pt x="354094" y="228487"/>
                          </a:cubicBezTo>
                          <a:cubicBezTo>
                            <a:pt x="348226" y="202021"/>
                            <a:pt x="355730" y="165137"/>
                            <a:pt x="355491" y="163300"/>
                          </a:cubicBezTo>
                          <a:cubicBezTo>
                            <a:pt x="364932" y="169987"/>
                            <a:pt x="387426" y="204736"/>
                            <a:pt x="397046" y="219526"/>
                          </a:cubicBezTo>
                          <a:cubicBezTo>
                            <a:pt x="407564" y="217550"/>
                            <a:pt x="418003" y="215753"/>
                            <a:pt x="428342" y="214157"/>
                          </a:cubicBezTo>
                          <a:cubicBezTo>
                            <a:pt x="523109" y="199487"/>
                            <a:pt x="594183" y="194537"/>
                            <a:pt x="651806" y="196553"/>
                          </a:cubicBezTo>
                          <a:cubicBezTo>
                            <a:pt x="635080" y="114520"/>
                            <a:pt x="630410" y="88793"/>
                            <a:pt x="630809" y="94501"/>
                          </a:cubicBezTo>
                          <a:cubicBezTo>
                            <a:pt x="643822" y="110368"/>
                            <a:pt x="665059" y="158730"/>
                            <a:pt x="672444" y="197591"/>
                          </a:cubicBezTo>
                          <a:cubicBezTo>
                            <a:pt x="694120" y="199067"/>
                            <a:pt x="713840" y="201602"/>
                            <a:pt x="732282" y="205015"/>
                          </a:cubicBezTo>
                          <a:cubicBezTo>
                            <a:pt x="730086" y="180705"/>
                            <a:pt x="729088" y="140986"/>
                            <a:pt x="728749" y="134280"/>
                          </a:cubicBezTo>
                          <a:cubicBezTo>
                            <a:pt x="736852" y="137553"/>
                            <a:pt x="759546" y="188389"/>
                            <a:pt x="768628" y="213258"/>
                          </a:cubicBezTo>
                          <a:cubicBezTo>
                            <a:pt x="799804" y="221641"/>
                            <a:pt x="828086" y="232639"/>
                            <a:pt x="857446" y="245193"/>
                          </a:cubicBezTo>
                          <a:cubicBezTo>
                            <a:pt x="889540" y="258905"/>
                            <a:pt x="777370" y="41509"/>
                            <a:pt x="714359" y="20053"/>
                          </a:cubicBezTo>
                          <a:close/>
                        </a:path>
                      </a:pathLst>
                    </a:custGeom>
                    <a:solidFill>
                      <a:srgbClr val="752912"/>
                    </a:solidFill>
                    <a:ln w="1995" cap="flat">
                      <a:noFill/>
                      <a:prstDash val="solid"/>
                      <a:miter/>
                    </a:ln>
                  </p:spPr>
                  <p:txBody>
                    <a:bodyPr rtlCol="0" anchor="ctr"/>
                    <a:lstStyle/>
                    <a:p>
                      <a:endParaRPr lang="zh-CN" altLang="en-US"/>
                    </a:p>
                  </p:txBody>
                </p:sp>
                <p:grpSp>
                  <p:nvGrpSpPr>
                    <p:cNvPr id="2336" name="组合 2335"/>
                    <p:cNvGrpSpPr/>
                    <p:nvPr/>
                  </p:nvGrpSpPr>
                  <p:grpSpPr>
                    <a:xfrm>
                      <a:off x="6929859" y="3238748"/>
                      <a:ext cx="177931" cy="194031"/>
                      <a:chOff x="6929859" y="3238748"/>
                      <a:chExt cx="177931" cy="194031"/>
                    </a:xfrm>
                  </p:grpSpPr>
                  <p:sp>
                    <p:nvSpPr>
                      <p:cNvPr id="2346" name="任意多边形 129"/>
                      <p:cNvSpPr/>
                      <p:nvPr/>
                    </p:nvSpPr>
                    <p:spPr>
                      <a:xfrm>
                        <a:off x="6929859" y="3245316"/>
                        <a:ext cx="174653" cy="187463"/>
                      </a:xfrm>
                      <a:custGeom>
                        <a:avLst/>
                        <a:gdLst>
                          <a:gd name="connsiteX0" fmla="*/ 9679 w 174653"/>
                          <a:gd name="connsiteY0" fmla="*/ 181368 h 187463"/>
                          <a:gd name="connsiteX1" fmla="*/ 163345 w 174653"/>
                          <a:gd name="connsiteY1" fmla="*/ 136200 h 187463"/>
                          <a:gd name="connsiteX2" fmla="*/ 66642 w 174653"/>
                          <a:gd name="connsiteY2" fmla="*/ 3571 h 187463"/>
                          <a:gd name="connsiteX3" fmla="*/ 9679 w 174653"/>
                          <a:gd name="connsiteY3" fmla="*/ 181368 h 187463"/>
                        </a:gdLst>
                        <a:ahLst/>
                        <a:cxnLst>
                          <a:cxn ang="0">
                            <a:pos x="connsiteX0" y="connsiteY0"/>
                          </a:cxn>
                          <a:cxn ang="0">
                            <a:pos x="connsiteX1" y="connsiteY1"/>
                          </a:cxn>
                          <a:cxn ang="0">
                            <a:pos x="connsiteX2" y="connsiteY2"/>
                          </a:cxn>
                          <a:cxn ang="0">
                            <a:pos x="connsiteX3" y="connsiteY3"/>
                          </a:cxn>
                        </a:cxnLst>
                        <a:rect l="l" t="t" r="r" b="b"/>
                        <a:pathLst>
                          <a:path w="174653" h="187463">
                            <a:moveTo>
                              <a:pt x="9679" y="181368"/>
                            </a:moveTo>
                            <a:cubicBezTo>
                              <a:pt x="9679" y="181368"/>
                              <a:pt x="128257" y="211926"/>
                              <a:pt x="163345" y="136200"/>
                            </a:cubicBezTo>
                            <a:cubicBezTo>
                              <a:pt x="206098" y="43909"/>
                              <a:pt x="117459" y="-15530"/>
                              <a:pt x="66642" y="3571"/>
                            </a:cubicBezTo>
                            <a:cubicBezTo>
                              <a:pt x="19619" y="21215"/>
                              <a:pt x="-18624" y="75883"/>
                              <a:pt x="9679" y="181368"/>
                            </a:cubicBezTo>
                            <a:close/>
                          </a:path>
                        </a:pathLst>
                      </a:custGeom>
                      <a:solidFill>
                        <a:srgbClr val="F9FEFF"/>
                      </a:solidFill>
                      <a:ln w="1995" cap="flat">
                        <a:noFill/>
                        <a:prstDash val="solid"/>
                        <a:miter/>
                      </a:ln>
                    </p:spPr>
                    <p:txBody>
                      <a:bodyPr rtlCol="0" anchor="ctr"/>
                      <a:lstStyle/>
                      <a:p>
                        <a:endParaRPr lang="zh-CN" altLang="en-US"/>
                      </a:p>
                    </p:txBody>
                  </p:sp>
                  <p:sp>
                    <p:nvSpPr>
                      <p:cNvPr id="2347" name="任意多边形 130"/>
                      <p:cNvSpPr/>
                      <p:nvPr/>
                    </p:nvSpPr>
                    <p:spPr>
                      <a:xfrm>
                        <a:off x="6939038" y="3238748"/>
                        <a:ext cx="168751" cy="145143"/>
                      </a:xfrm>
                      <a:custGeom>
                        <a:avLst/>
                        <a:gdLst>
                          <a:gd name="connsiteX0" fmla="*/ 149934 w 168751"/>
                          <a:gd name="connsiteY0" fmla="*/ 31416 h 145143"/>
                          <a:gd name="connsiteX1" fmla="*/ 65526 w 168751"/>
                          <a:gd name="connsiteY1" fmla="*/ 2555 h 145143"/>
                          <a:gd name="connsiteX2" fmla="*/ 0 w 168751"/>
                          <a:gd name="connsiteY2" fmla="*/ 67862 h 145143"/>
                          <a:gd name="connsiteX3" fmla="*/ 58700 w 168751"/>
                          <a:gd name="connsiteY3" fmla="*/ 14291 h 145143"/>
                          <a:gd name="connsiteX4" fmla="*/ 146880 w 168751"/>
                          <a:gd name="connsiteY4" fmla="*/ 44010 h 145143"/>
                          <a:gd name="connsiteX5" fmla="*/ 152988 w 168751"/>
                          <a:gd name="connsiteY5" fmla="*/ 145144 h 145143"/>
                          <a:gd name="connsiteX6" fmla="*/ 149934 w 168751"/>
                          <a:gd name="connsiteY6" fmla="*/ 31416 h 14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751" h="145143">
                            <a:moveTo>
                              <a:pt x="149934" y="31416"/>
                            </a:moveTo>
                            <a:cubicBezTo>
                              <a:pt x="125244" y="2315"/>
                              <a:pt x="95804" y="-4471"/>
                              <a:pt x="65526" y="2555"/>
                            </a:cubicBezTo>
                            <a:cubicBezTo>
                              <a:pt x="34570" y="9720"/>
                              <a:pt x="5848" y="39619"/>
                              <a:pt x="0" y="67862"/>
                            </a:cubicBezTo>
                            <a:cubicBezTo>
                              <a:pt x="13333" y="35328"/>
                              <a:pt x="41136" y="20897"/>
                              <a:pt x="58700" y="14291"/>
                            </a:cubicBezTo>
                            <a:cubicBezTo>
                              <a:pt x="86683" y="3732"/>
                              <a:pt x="126282" y="14950"/>
                              <a:pt x="146880" y="44010"/>
                            </a:cubicBezTo>
                            <a:cubicBezTo>
                              <a:pt x="165183" y="69857"/>
                              <a:pt x="168676" y="111273"/>
                              <a:pt x="152988" y="145144"/>
                            </a:cubicBezTo>
                            <a:cubicBezTo>
                              <a:pt x="173366" y="121053"/>
                              <a:pt x="175661" y="61754"/>
                              <a:pt x="149934" y="31416"/>
                            </a:cubicBezTo>
                            <a:close/>
                          </a:path>
                        </a:pathLst>
                      </a:custGeom>
                      <a:solidFill>
                        <a:srgbClr val="773220"/>
                      </a:solidFill>
                      <a:ln w="1995" cap="flat">
                        <a:noFill/>
                        <a:prstDash val="solid"/>
                        <a:miter/>
                      </a:ln>
                    </p:spPr>
                    <p:txBody>
                      <a:bodyPr rtlCol="0" anchor="ctr"/>
                      <a:lstStyle/>
                      <a:p>
                        <a:endParaRPr lang="zh-CN" altLang="en-US"/>
                      </a:p>
                    </p:txBody>
                  </p:sp>
                  <p:sp>
                    <p:nvSpPr>
                      <p:cNvPr id="2348" name="任意多边形 131"/>
                      <p:cNvSpPr/>
                      <p:nvPr/>
                    </p:nvSpPr>
                    <p:spPr>
                      <a:xfrm>
                        <a:off x="6953702" y="3286189"/>
                        <a:ext cx="103103" cy="121716"/>
                      </a:xfrm>
                      <a:custGeom>
                        <a:avLst/>
                        <a:gdLst>
                          <a:gd name="connsiteX0" fmla="*/ 1524 w 103103"/>
                          <a:gd name="connsiteY0" fmla="*/ 43673 h 121716"/>
                          <a:gd name="connsiteX1" fmla="*/ 39167 w 103103"/>
                          <a:gd name="connsiteY1" fmla="*/ 119219 h 121716"/>
                          <a:gd name="connsiteX2" fmla="*/ 101580 w 103103"/>
                          <a:gd name="connsiteY2" fmla="*/ 78043 h 121716"/>
                          <a:gd name="connsiteX3" fmla="*/ 63937 w 103103"/>
                          <a:gd name="connsiteY3" fmla="*/ 2497 h 121716"/>
                          <a:gd name="connsiteX4" fmla="*/ 1524 w 103103"/>
                          <a:gd name="connsiteY4" fmla="*/ 43673 h 1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03" h="121716">
                            <a:moveTo>
                              <a:pt x="1524" y="43673"/>
                            </a:moveTo>
                            <a:cubicBezTo>
                              <a:pt x="-5322" y="75907"/>
                              <a:pt x="11543" y="109718"/>
                              <a:pt x="39167" y="119219"/>
                            </a:cubicBezTo>
                            <a:cubicBezTo>
                              <a:pt x="66791" y="128719"/>
                              <a:pt x="94733" y="110277"/>
                              <a:pt x="101580" y="78043"/>
                            </a:cubicBezTo>
                            <a:cubicBezTo>
                              <a:pt x="108426" y="45809"/>
                              <a:pt x="91560" y="11998"/>
                              <a:pt x="63937" y="2497"/>
                            </a:cubicBezTo>
                            <a:cubicBezTo>
                              <a:pt x="36313" y="-7004"/>
                              <a:pt x="8350" y="11439"/>
                              <a:pt x="1524" y="43673"/>
                            </a:cubicBezTo>
                            <a:close/>
                          </a:path>
                        </a:pathLst>
                      </a:custGeom>
                      <a:solidFill>
                        <a:srgbClr val="63190D"/>
                      </a:solidFill>
                      <a:ln w="1995" cap="flat">
                        <a:noFill/>
                        <a:prstDash val="solid"/>
                        <a:miter/>
                      </a:ln>
                    </p:spPr>
                    <p:txBody>
                      <a:bodyPr rtlCol="0" anchor="ctr"/>
                      <a:lstStyle/>
                      <a:p>
                        <a:endParaRPr lang="zh-CN" altLang="en-US"/>
                      </a:p>
                    </p:txBody>
                  </p:sp>
                  <p:sp>
                    <p:nvSpPr>
                      <p:cNvPr id="2349" name="任意多边形 132"/>
                      <p:cNvSpPr/>
                      <p:nvPr/>
                    </p:nvSpPr>
                    <p:spPr>
                      <a:xfrm>
                        <a:off x="6957817" y="3307673"/>
                        <a:ext cx="28587" cy="33759"/>
                      </a:xfrm>
                      <a:custGeom>
                        <a:avLst/>
                        <a:gdLst>
                          <a:gd name="connsiteX0" fmla="*/ 422 w 28587"/>
                          <a:gd name="connsiteY0" fmla="*/ 12110 h 33759"/>
                          <a:gd name="connsiteX1" fmla="*/ 10861 w 28587"/>
                          <a:gd name="connsiteY1" fmla="*/ 33067 h 33759"/>
                          <a:gd name="connsiteX2" fmla="*/ 28165 w 28587"/>
                          <a:gd name="connsiteY2" fmla="*/ 21650 h 33759"/>
                          <a:gd name="connsiteX3" fmla="*/ 17727 w 28587"/>
                          <a:gd name="connsiteY3" fmla="*/ 693 h 33759"/>
                          <a:gd name="connsiteX4" fmla="*/ 422 w 28587"/>
                          <a:gd name="connsiteY4" fmla="*/ 12110 h 3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7" h="33759">
                            <a:moveTo>
                              <a:pt x="422" y="12110"/>
                            </a:moveTo>
                            <a:cubicBezTo>
                              <a:pt x="-1474" y="21051"/>
                              <a:pt x="3196" y="30432"/>
                              <a:pt x="10861" y="33067"/>
                            </a:cubicBezTo>
                            <a:cubicBezTo>
                              <a:pt x="18525" y="35701"/>
                              <a:pt x="26269" y="30592"/>
                              <a:pt x="28165" y="21650"/>
                            </a:cubicBezTo>
                            <a:cubicBezTo>
                              <a:pt x="30062" y="12708"/>
                              <a:pt x="25391" y="3327"/>
                              <a:pt x="17727" y="693"/>
                            </a:cubicBezTo>
                            <a:cubicBezTo>
                              <a:pt x="10083" y="-1942"/>
                              <a:pt x="2318" y="3168"/>
                              <a:pt x="422" y="12110"/>
                            </a:cubicBezTo>
                            <a:close/>
                          </a:path>
                        </a:pathLst>
                      </a:custGeom>
                      <a:solidFill>
                        <a:srgbClr val="FEFFFE"/>
                      </a:solidFill>
                      <a:ln w="1995" cap="flat">
                        <a:noFill/>
                        <a:prstDash val="solid"/>
                        <a:miter/>
                      </a:ln>
                    </p:spPr>
                    <p:txBody>
                      <a:bodyPr rtlCol="0" anchor="ctr"/>
                      <a:lstStyle/>
                      <a:p>
                        <a:endParaRPr lang="zh-CN" altLang="en-US"/>
                      </a:p>
                    </p:txBody>
                  </p:sp>
                </p:grpSp>
                <p:grpSp>
                  <p:nvGrpSpPr>
                    <p:cNvPr id="2337" name="组合 2336"/>
                    <p:cNvGrpSpPr/>
                    <p:nvPr/>
                  </p:nvGrpSpPr>
                  <p:grpSpPr>
                    <a:xfrm>
                      <a:off x="6514330" y="3285565"/>
                      <a:ext cx="222665" cy="188577"/>
                      <a:chOff x="6514330" y="3285565"/>
                      <a:chExt cx="222665" cy="188577"/>
                    </a:xfrm>
                  </p:grpSpPr>
                  <p:sp>
                    <p:nvSpPr>
                      <p:cNvPr id="2342" name="任意多边形 134"/>
                      <p:cNvSpPr/>
                      <p:nvPr/>
                    </p:nvSpPr>
                    <p:spPr>
                      <a:xfrm>
                        <a:off x="6519932" y="3290623"/>
                        <a:ext cx="217064" cy="183519"/>
                      </a:xfrm>
                      <a:custGeom>
                        <a:avLst/>
                        <a:gdLst>
                          <a:gd name="connsiteX0" fmla="*/ 216520 w 217064"/>
                          <a:gd name="connsiteY0" fmla="*/ 159553 h 183519"/>
                          <a:gd name="connsiteX1" fmla="*/ 27167 w 217064"/>
                          <a:gd name="connsiteY1" fmla="*/ 152627 h 183519"/>
                          <a:gd name="connsiteX2" fmla="*/ 106565 w 217064"/>
                          <a:gd name="connsiteY2" fmla="*/ 358 h 183519"/>
                          <a:gd name="connsiteX3" fmla="*/ 216520 w 217064"/>
                          <a:gd name="connsiteY3" fmla="*/ 159553 h 183519"/>
                        </a:gdLst>
                        <a:ahLst/>
                        <a:cxnLst>
                          <a:cxn ang="0">
                            <a:pos x="connsiteX0" y="connsiteY0"/>
                          </a:cxn>
                          <a:cxn ang="0">
                            <a:pos x="connsiteX1" y="connsiteY1"/>
                          </a:cxn>
                          <a:cxn ang="0">
                            <a:pos x="connsiteX2" y="connsiteY2"/>
                          </a:cxn>
                          <a:cxn ang="0">
                            <a:pos x="connsiteX3" y="connsiteY3"/>
                          </a:cxn>
                        </a:cxnLst>
                        <a:rect l="l" t="t" r="r" b="b"/>
                        <a:pathLst>
                          <a:path w="217064" h="183519">
                            <a:moveTo>
                              <a:pt x="216520" y="159553"/>
                            </a:moveTo>
                            <a:cubicBezTo>
                              <a:pt x="216520" y="159553"/>
                              <a:pt x="86546" y="217834"/>
                              <a:pt x="27167" y="152627"/>
                            </a:cubicBezTo>
                            <a:cubicBezTo>
                              <a:pt x="-45205" y="73169"/>
                              <a:pt x="42915" y="-5989"/>
                              <a:pt x="106565" y="358"/>
                            </a:cubicBezTo>
                            <a:cubicBezTo>
                              <a:pt x="165445" y="6206"/>
                              <a:pt x="223307" y="50156"/>
                              <a:pt x="216520" y="159553"/>
                            </a:cubicBezTo>
                            <a:close/>
                          </a:path>
                        </a:pathLst>
                      </a:custGeom>
                      <a:solidFill>
                        <a:srgbClr val="F9FEFF"/>
                      </a:solidFill>
                      <a:ln w="1995" cap="flat">
                        <a:noFill/>
                        <a:prstDash val="solid"/>
                        <a:miter/>
                      </a:ln>
                    </p:spPr>
                    <p:txBody>
                      <a:bodyPr rtlCol="0" anchor="ctr"/>
                      <a:lstStyle/>
                      <a:p>
                        <a:endParaRPr lang="zh-CN" altLang="en-US"/>
                      </a:p>
                    </p:txBody>
                  </p:sp>
                  <p:sp>
                    <p:nvSpPr>
                      <p:cNvPr id="2343" name="任意多边形 135"/>
                      <p:cNvSpPr/>
                      <p:nvPr/>
                    </p:nvSpPr>
                    <p:spPr>
                      <a:xfrm>
                        <a:off x="6514330" y="3285565"/>
                        <a:ext cx="193041" cy="159741"/>
                      </a:xfrm>
                      <a:custGeom>
                        <a:avLst/>
                        <a:gdLst>
                          <a:gd name="connsiteX0" fmla="*/ 10175 w 193041"/>
                          <a:gd name="connsiteY0" fmla="*/ 48409 h 159741"/>
                          <a:gd name="connsiteX1" fmla="*/ 100929 w 193041"/>
                          <a:gd name="connsiteY1" fmla="*/ 8 h 159741"/>
                          <a:gd name="connsiteX2" fmla="*/ 193042 w 193041"/>
                          <a:gd name="connsiteY2" fmla="*/ 47730 h 159741"/>
                          <a:gd name="connsiteX3" fmla="*/ 111728 w 193041"/>
                          <a:gd name="connsiteY3" fmla="*/ 9768 h 159741"/>
                          <a:gd name="connsiteX4" fmla="*/ 16821 w 193041"/>
                          <a:gd name="connsiteY4" fmla="*/ 59905 h 159741"/>
                          <a:gd name="connsiteX5" fmla="*/ 34725 w 193041"/>
                          <a:gd name="connsiteY5" fmla="*/ 159742 h 159741"/>
                          <a:gd name="connsiteX6" fmla="*/ 10175 w 193041"/>
                          <a:gd name="connsiteY6" fmla="*/ 48409 h 15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1" h="159741">
                            <a:moveTo>
                              <a:pt x="10175" y="48409"/>
                            </a:moveTo>
                            <a:cubicBezTo>
                              <a:pt x="31611" y="14159"/>
                              <a:pt x="64085" y="487"/>
                              <a:pt x="100929" y="8"/>
                            </a:cubicBezTo>
                            <a:cubicBezTo>
                              <a:pt x="138593" y="-471"/>
                              <a:pt x="179290" y="21683"/>
                              <a:pt x="193042" y="47730"/>
                            </a:cubicBezTo>
                            <a:cubicBezTo>
                              <a:pt x="169550" y="19288"/>
                              <a:pt x="133743" y="11963"/>
                              <a:pt x="111728" y="9768"/>
                            </a:cubicBezTo>
                            <a:cubicBezTo>
                              <a:pt x="76659" y="6235"/>
                              <a:pt x="33507" y="26673"/>
                              <a:pt x="16821" y="59905"/>
                            </a:cubicBezTo>
                            <a:cubicBezTo>
                              <a:pt x="1972" y="89465"/>
                              <a:pt x="8159" y="130581"/>
                              <a:pt x="34725" y="159742"/>
                            </a:cubicBezTo>
                            <a:cubicBezTo>
                              <a:pt x="5125" y="141219"/>
                              <a:pt x="-12179" y="84096"/>
                              <a:pt x="10175" y="48409"/>
                            </a:cubicBezTo>
                            <a:close/>
                          </a:path>
                        </a:pathLst>
                      </a:custGeom>
                      <a:solidFill>
                        <a:srgbClr val="773220"/>
                      </a:solidFill>
                      <a:ln w="1995" cap="flat">
                        <a:noFill/>
                        <a:prstDash val="solid"/>
                        <a:miter/>
                      </a:ln>
                    </p:spPr>
                    <p:txBody>
                      <a:bodyPr rtlCol="0" anchor="ctr"/>
                      <a:lstStyle/>
                      <a:p>
                        <a:endParaRPr lang="zh-CN" altLang="en-US"/>
                      </a:p>
                    </p:txBody>
                  </p:sp>
                  <p:sp>
                    <p:nvSpPr>
                      <p:cNvPr id="2344" name="任意多边形 136"/>
                      <p:cNvSpPr/>
                      <p:nvPr/>
                    </p:nvSpPr>
                    <p:spPr>
                      <a:xfrm>
                        <a:off x="6562159" y="3328736"/>
                        <a:ext cx="122009" cy="122007"/>
                      </a:xfrm>
                      <a:custGeom>
                        <a:avLst/>
                        <a:gdLst>
                          <a:gd name="connsiteX0" fmla="*/ 2164 w 122009"/>
                          <a:gd name="connsiteY0" fmla="*/ 44957 h 122007"/>
                          <a:gd name="connsiteX1" fmla="*/ 44957 w 122009"/>
                          <a:gd name="connsiteY1" fmla="*/ 119844 h 122007"/>
                          <a:gd name="connsiteX2" fmla="*/ 119844 w 122009"/>
                          <a:gd name="connsiteY2" fmla="*/ 77051 h 122007"/>
                          <a:gd name="connsiteX3" fmla="*/ 77071 w 122009"/>
                          <a:gd name="connsiteY3" fmla="*/ 2164 h 122007"/>
                          <a:gd name="connsiteX4" fmla="*/ 2164 w 122009"/>
                          <a:gd name="connsiteY4" fmla="*/ 44957 h 122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9" h="122007">
                            <a:moveTo>
                              <a:pt x="2164" y="44957"/>
                            </a:moveTo>
                            <a:cubicBezTo>
                              <a:pt x="-6698" y="77450"/>
                              <a:pt x="12463" y="110982"/>
                              <a:pt x="44957" y="119844"/>
                            </a:cubicBezTo>
                            <a:cubicBezTo>
                              <a:pt x="77451" y="128706"/>
                              <a:pt x="110982" y="109545"/>
                              <a:pt x="119844" y="77051"/>
                            </a:cubicBezTo>
                            <a:cubicBezTo>
                              <a:pt x="128706" y="44557"/>
                              <a:pt x="109565" y="11026"/>
                              <a:pt x="77071" y="2164"/>
                            </a:cubicBezTo>
                            <a:cubicBezTo>
                              <a:pt x="44557" y="-6698"/>
                              <a:pt x="11026" y="12463"/>
                              <a:pt x="2164" y="44957"/>
                            </a:cubicBezTo>
                            <a:close/>
                          </a:path>
                        </a:pathLst>
                      </a:custGeom>
                      <a:solidFill>
                        <a:srgbClr val="63190D"/>
                      </a:solidFill>
                      <a:ln w="1995" cap="flat">
                        <a:noFill/>
                        <a:prstDash val="solid"/>
                        <a:miter/>
                      </a:ln>
                    </p:spPr>
                    <p:txBody>
                      <a:bodyPr rtlCol="0" anchor="ctr"/>
                      <a:lstStyle/>
                      <a:p>
                        <a:endParaRPr lang="zh-CN" altLang="en-US"/>
                      </a:p>
                    </p:txBody>
                  </p:sp>
                  <p:sp>
                    <p:nvSpPr>
                      <p:cNvPr id="2345" name="任意多边形 137"/>
                      <p:cNvSpPr/>
                      <p:nvPr/>
                    </p:nvSpPr>
                    <p:spPr>
                      <a:xfrm>
                        <a:off x="6567536" y="3351018"/>
                        <a:ext cx="33851" cy="33851"/>
                      </a:xfrm>
                      <a:custGeom>
                        <a:avLst/>
                        <a:gdLst>
                          <a:gd name="connsiteX0" fmla="*/ 599 w 33851"/>
                          <a:gd name="connsiteY0" fmla="*/ 12475 h 33851"/>
                          <a:gd name="connsiteX1" fmla="*/ 12475 w 33851"/>
                          <a:gd name="connsiteY1" fmla="*/ 33253 h 33851"/>
                          <a:gd name="connsiteX2" fmla="*/ 33252 w 33851"/>
                          <a:gd name="connsiteY2" fmla="*/ 21377 h 33851"/>
                          <a:gd name="connsiteX3" fmla="*/ 21377 w 33851"/>
                          <a:gd name="connsiteY3" fmla="*/ 599 h 33851"/>
                          <a:gd name="connsiteX4" fmla="*/ 599 w 33851"/>
                          <a:gd name="connsiteY4" fmla="*/ 12475 h 33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51" h="33851">
                            <a:moveTo>
                              <a:pt x="599" y="12475"/>
                            </a:moveTo>
                            <a:cubicBezTo>
                              <a:pt x="-1856" y="21497"/>
                              <a:pt x="3453" y="30798"/>
                              <a:pt x="12475" y="33253"/>
                            </a:cubicBezTo>
                            <a:cubicBezTo>
                              <a:pt x="21497" y="35708"/>
                              <a:pt x="30797" y="30399"/>
                              <a:pt x="33252" y="21377"/>
                            </a:cubicBezTo>
                            <a:cubicBezTo>
                              <a:pt x="35707" y="12355"/>
                              <a:pt x="30398" y="3054"/>
                              <a:pt x="21377" y="599"/>
                            </a:cubicBezTo>
                            <a:cubicBezTo>
                              <a:pt x="12355" y="-1856"/>
                              <a:pt x="3054" y="3454"/>
                              <a:pt x="599" y="12475"/>
                            </a:cubicBezTo>
                            <a:close/>
                          </a:path>
                        </a:pathLst>
                      </a:custGeom>
                      <a:solidFill>
                        <a:srgbClr val="FEFFFE"/>
                      </a:solidFill>
                      <a:ln w="1995" cap="flat">
                        <a:noFill/>
                        <a:prstDash val="solid"/>
                        <a:miter/>
                      </a:ln>
                    </p:spPr>
                    <p:txBody>
                      <a:bodyPr rtlCol="0" anchor="ctr"/>
                      <a:lstStyle/>
                      <a:p>
                        <a:endParaRPr lang="zh-CN" altLang="en-US"/>
                      </a:p>
                    </p:txBody>
                  </p:sp>
                </p:grpSp>
                <p:grpSp>
                  <p:nvGrpSpPr>
                    <p:cNvPr id="2338" name="组合 2337"/>
                    <p:cNvGrpSpPr/>
                    <p:nvPr/>
                  </p:nvGrpSpPr>
                  <p:grpSpPr>
                    <a:xfrm>
                      <a:off x="6198863" y="3115801"/>
                      <a:ext cx="252877" cy="164617"/>
                      <a:chOff x="6198863" y="3115801"/>
                      <a:chExt cx="252877" cy="164617"/>
                    </a:xfrm>
                    <a:solidFill>
                      <a:srgbClr val="F9951E"/>
                    </a:solidFill>
                  </p:grpSpPr>
                  <p:sp>
                    <p:nvSpPr>
                      <p:cNvPr id="2339" name="任意多边形 139"/>
                      <p:cNvSpPr/>
                      <p:nvPr/>
                    </p:nvSpPr>
                    <p:spPr>
                      <a:xfrm>
                        <a:off x="6198863" y="3142682"/>
                        <a:ext cx="104816" cy="137736"/>
                      </a:xfrm>
                      <a:custGeom>
                        <a:avLst/>
                        <a:gdLst>
                          <a:gd name="connsiteX0" fmla="*/ 15256 w 104816"/>
                          <a:gd name="connsiteY0" fmla="*/ 71077 h 137736"/>
                          <a:gd name="connsiteX1" fmla="*/ 38828 w 104816"/>
                          <a:gd name="connsiteY1" fmla="*/ 137402 h 137736"/>
                          <a:gd name="connsiteX2" fmla="*/ 104194 w 104816"/>
                          <a:gd name="connsiteY2" fmla="*/ 58563 h 137736"/>
                          <a:gd name="connsiteX3" fmla="*/ 19607 w 104816"/>
                          <a:gd name="connsiteY3" fmla="*/ 820 h 137736"/>
                          <a:gd name="connsiteX4" fmla="*/ 15256 w 104816"/>
                          <a:gd name="connsiteY4" fmla="*/ 71077 h 13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16" h="137736">
                            <a:moveTo>
                              <a:pt x="15256" y="71077"/>
                            </a:moveTo>
                            <a:cubicBezTo>
                              <a:pt x="15256" y="71077"/>
                              <a:pt x="-2588" y="143230"/>
                              <a:pt x="38828" y="137402"/>
                            </a:cubicBezTo>
                            <a:cubicBezTo>
                              <a:pt x="80243" y="131573"/>
                              <a:pt x="109503" y="96266"/>
                              <a:pt x="104194" y="58563"/>
                            </a:cubicBezTo>
                            <a:cubicBezTo>
                              <a:pt x="98885" y="20840"/>
                              <a:pt x="61023" y="-5008"/>
                              <a:pt x="19607" y="820"/>
                            </a:cubicBezTo>
                            <a:cubicBezTo>
                              <a:pt x="-21809" y="6649"/>
                              <a:pt x="15256" y="71077"/>
                              <a:pt x="15256" y="71077"/>
                            </a:cubicBezTo>
                            <a:close/>
                          </a:path>
                        </a:pathLst>
                      </a:custGeom>
                      <a:solidFill>
                        <a:srgbClr val="F9951E"/>
                      </a:solidFill>
                      <a:ln w="1995" cap="flat">
                        <a:noFill/>
                        <a:prstDash val="solid"/>
                        <a:miter/>
                      </a:ln>
                    </p:spPr>
                    <p:txBody>
                      <a:bodyPr rtlCol="0" anchor="ctr"/>
                      <a:lstStyle/>
                      <a:p>
                        <a:endParaRPr lang="zh-CN" altLang="en-US"/>
                      </a:p>
                    </p:txBody>
                  </p:sp>
                  <p:sp>
                    <p:nvSpPr>
                      <p:cNvPr id="2340" name="任意多边形 140"/>
                      <p:cNvSpPr/>
                      <p:nvPr/>
                    </p:nvSpPr>
                    <p:spPr>
                      <a:xfrm>
                        <a:off x="6346924" y="3115801"/>
                        <a:ext cx="104816" cy="137738"/>
                      </a:xfrm>
                      <a:custGeom>
                        <a:avLst/>
                        <a:gdLst>
                          <a:gd name="connsiteX0" fmla="*/ 89561 w 104816"/>
                          <a:gd name="connsiteY0" fmla="*/ 66662 h 137738"/>
                          <a:gd name="connsiteX1" fmla="*/ 85209 w 104816"/>
                          <a:gd name="connsiteY1" fmla="*/ 136918 h 137738"/>
                          <a:gd name="connsiteX2" fmla="*/ 622 w 104816"/>
                          <a:gd name="connsiteY2" fmla="*/ 79176 h 137738"/>
                          <a:gd name="connsiteX3" fmla="*/ 65989 w 104816"/>
                          <a:gd name="connsiteY3" fmla="*/ 337 h 137738"/>
                          <a:gd name="connsiteX4" fmla="*/ 89561 w 104816"/>
                          <a:gd name="connsiteY4" fmla="*/ 66662 h 13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16" h="137738">
                            <a:moveTo>
                              <a:pt x="89561" y="66662"/>
                            </a:moveTo>
                            <a:cubicBezTo>
                              <a:pt x="89561" y="66662"/>
                              <a:pt x="126625" y="131090"/>
                              <a:pt x="85209" y="136918"/>
                            </a:cubicBezTo>
                            <a:cubicBezTo>
                              <a:pt x="43794" y="142746"/>
                              <a:pt x="5931" y="116899"/>
                              <a:pt x="622" y="79176"/>
                            </a:cubicBezTo>
                            <a:cubicBezTo>
                              <a:pt x="-4687" y="41453"/>
                              <a:pt x="24573" y="6165"/>
                              <a:pt x="65989" y="337"/>
                            </a:cubicBezTo>
                            <a:cubicBezTo>
                              <a:pt x="107404" y="-5511"/>
                              <a:pt x="89561" y="66662"/>
                              <a:pt x="89561" y="66662"/>
                            </a:cubicBezTo>
                            <a:close/>
                          </a:path>
                        </a:pathLst>
                      </a:custGeom>
                      <a:solidFill>
                        <a:srgbClr val="F9951E"/>
                      </a:solidFill>
                      <a:ln w="1995" cap="flat">
                        <a:noFill/>
                        <a:prstDash val="solid"/>
                        <a:miter/>
                      </a:ln>
                    </p:spPr>
                    <p:txBody>
                      <a:bodyPr rtlCol="0" anchor="ctr"/>
                      <a:lstStyle/>
                      <a:p>
                        <a:endParaRPr lang="zh-CN" altLang="en-US"/>
                      </a:p>
                    </p:txBody>
                  </p:sp>
                  <p:sp>
                    <p:nvSpPr>
                      <p:cNvPr id="2341" name="任意多边形 141"/>
                      <p:cNvSpPr/>
                      <p:nvPr/>
                    </p:nvSpPr>
                    <p:spPr>
                      <a:xfrm>
                        <a:off x="6295387" y="3166520"/>
                        <a:ext cx="57853" cy="65392"/>
                      </a:xfrm>
                      <a:custGeom>
                        <a:avLst/>
                        <a:gdLst>
                          <a:gd name="connsiteX0" fmla="*/ 57488 w 57853"/>
                          <a:gd name="connsiteY0" fmla="*/ 28677 h 65392"/>
                          <a:gd name="connsiteX1" fmla="*/ 33497 w 57853"/>
                          <a:gd name="connsiteY1" fmla="*/ 65142 h 65392"/>
                          <a:gd name="connsiteX2" fmla="*/ 365 w 57853"/>
                          <a:gd name="connsiteY2" fmla="*/ 36720 h 65392"/>
                          <a:gd name="connsiteX3" fmla="*/ 24356 w 57853"/>
                          <a:gd name="connsiteY3" fmla="*/ 255 h 65392"/>
                          <a:gd name="connsiteX4" fmla="*/ 57488 w 57853"/>
                          <a:gd name="connsiteY4" fmla="*/ 28677 h 65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53" h="65392">
                            <a:moveTo>
                              <a:pt x="57488" y="28677"/>
                            </a:moveTo>
                            <a:cubicBezTo>
                              <a:pt x="60003" y="46600"/>
                              <a:pt x="49265" y="62927"/>
                              <a:pt x="33497" y="65142"/>
                            </a:cubicBezTo>
                            <a:cubicBezTo>
                              <a:pt x="17730" y="67358"/>
                              <a:pt x="2900" y="54644"/>
                              <a:pt x="365" y="36720"/>
                            </a:cubicBezTo>
                            <a:cubicBezTo>
                              <a:pt x="-2150" y="18797"/>
                              <a:pt x="8588" y="2470"/>
                              <a:pt x="24356" y="255"/>
                            </a:cubicBezTo>
                            <a:cubicBezTo>
                              <a:pt x="40144" y="-1981"/>
                              <a:pt x="54974" y="10753"/>
                              <a:pt x="57488" y="28677"/>
                            </a:cubicBezTo>
                            <a:close/>
                          </a:path>
                        </a:pathLst>
                      </a:custGeom>
                      <a:solidFill>
                        <a:srgbClr val="F9951E"/>
                      </a:solidFill>
                      <a:ln w="1995" cap="flat">
                        <a:noFill/>
                        <a:prstDash val="solid"/>
                        <a:miter/>
                      </a:ln>
                    </p:spPr>
                    <p:txBody>
                      <a:bodyPr rtlCol="0" anchor="ctr"/>
                      <a:lstStyle/>
                      <a:p>
                        <a:endParaRPr lang="zh-CN" altLang="en-US"/>
                      </a:p>
                    </p:txBody>
                  </p:sp>
                </p:grpSp>
              </p:grpSp>
            </p:grpSp>
            <p:grpSp>
              <p:nvGrpSpPr>
                <p:cNvPr id="2033" name="组合 2032"/>
                <p:cNvGrpSpPr/>
                <p:nvPr/>
              </p:nvGrpSpPr>
              <p:grpSpPr>
                <a:xfrm>
                  <a:off x="4888578" y="479263"/>
                  <a:ext cx="1462880" cy="2415569"/>
                  <a:chOff x="4888578" y="479263"/>
                  <a:chExt cx="1462880" cy="2415569"/>
                </a:xfrm>
              </p:grpSpPr>
              <p:sp>
                <p:nvSpPr>
                  <p:cNvPr id="2212" name="任意多边形 143"/>
                  <p:cNvSpPr/>
                  <p:nvPr/>
                </p:nvSpPr>
                <p:spPr>
                  <a:xfrm>
                    <a:off x="6015324" y="1657832"/>
                    <a:ext cx="209853" cy="424576"/>
                  </a:xfrm>
                  <a:custGeom>
                    <a:avLst/>
                    <a:gdLst>
                      <a:gd name="connsiteX0" fmla="*/ 202227 w 209853"/>
                      <a:gd name="connsiteY0" fmla="*/ 351166 h 424576"/>
                      <a:gd name="connsiteX1" fmla="*/ 75845 w 209853"/>
                      <a:gd name="connsiteY1" fmla="*/ 424576 h 424576"/>
                      <a:gd name="connsiteX2" fmla="*/ 0 w 209853"/>
                      <a:gd name="connsiteY2" fmla="*/ 31459 h 424576"/>
                      <a:gd name="connsiteX3" fmla="*/ 134426 w 209853"/>
                      <a:gd name="connsiteY3" fmla="*/ 40321 h 424576"/>
                      <a:gd name="connsiteX4" fmla="*/ 202227 w 209853"/>
                      <a:gd name="connsiteY4" fmla="*/ 351166 h 42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53" h="424576">
                        <a:moveTo>
                          <a:pt x="202227" y="351166"/>
                        </a:moveTo>
                        <a:cubicBezTo>
                          <a:pt x="189393" y="375836"/>
                          <a:pt x="143208" y="405056"/>
                          <a:pt x="75845" y="424576"/>
                        </a:cubicBezTo>
                        <a:cubicBezTo>
                          <a:pt x="51455" y="299512"/>
                          <a:pt x="9201" y="66268"/>
                          <a:pt x="0" y="31459"/>
                        </a:cubicBezTo>
                        <a:cubicBezTo>
                          <a:pt x="0" y="31459"/>
                          <a:pt x="90016" y="-44905"/>
                          <a:pt x="134426" y="40321"/>
                        </a:cubicBezTo>
                        <a:cubicBezTo>
                          <a:pt x="154784" y="79461"/>
                          <a:pt x="234581" y="288993"/>
                          <a:pt x="202227" y="351166"/>
                        </a:cubicBezTo>
                        <a:close/>
                      </a:path>
                    </a:pathLst>
                  </a:custGeom>
                  <a:solidFill>
                    <a:srgbClr val="FFC19F"/>
                  </a:solidFill>
                  <a:ln w="1995" cap="flat">
                    <a:noFill/>
                    <a:prstDash val="solid"/>
                    <a:miter/>
                  </a:ln>
                </p:spPr>
                <p:txBody>
                  <a:bodyPr rtlCol="0" anchor="ctr"/>
                  <a:lstStyle/>
                  <a:p>
                    <a:endParaRPr lang="zh-CN" altLang="en-US"/>
                  </a:p>
                </p:txBody>
              </p:sp>
              <p:sp>
                <p:nvSpPr>
                  <p:cNvPr id="2213" name="任意多边形 144"/>
                  <p:cNvSpPr/>
                  <p:nvPr/>
                </p:nvSpPr>
                <p:spPr>
                  <a:xfrm>
                    <a:off x="5700177" y="2265290"/>
                    <a:ext cx="184243" cy="115045"/>
                  </a:xfrm>
                  <a:custGeom>
                    <a:avLst/>
                    <a:gdLst>
                      <a:gd name="connsiteX0" fmla="*/ 1607 w 184243"/>
                      <a:gd name="connsiteY0" fmla="*/ 42997 h 115045"/>
                      <a:gd name="connsiteX1" fmla="*/ 49769 w 184243"/>
                      <a:gd name="connsiteY1" fmla="*/ 111917 h 115045"/>
                      <a:gd name="connsiteX2" fmla="*/ 183836 w 184243"/>
                      <a:gd name="connsiteY2" fmla="*/ 83155 h 115045"/>
                      <a:gd name="connsiteX3" fmla="*/ 99947 w 184243"/>
                      <a:gd name="connsiteY3" fmla="*/ 1821 h 115045"/>
                      <a:gd name="connsiteX4" fmla="*/ 1607 w 184243"/>
                      <a:gd name="connsiteY4" fmla="*/ 42997 h 115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43" h="115045">
                        <a:moveTo>
                          <a:pt x="1607" y="42997"/>
                        </a:moveTo>
                        <a:cubicBezTo>
                          <a:pt x="-3263" y="73615"/>
                          <a:pt x="330" y="104053"/>
                          <a:pt x="49769" y="111917"/>
                        </a:cubicBezTo>
                        <a:cubicBezTo>
                          <a:pt x="99208" y="119780"/>
                          <a:pt x="178965" y="113753"/>
                          <a:pt x="183836" y="83155"/>
                        </a:cubicBezTo>
                        <a:cubicBezTo>
                          <a:pt x="188705" y="52538"/>
                          <a:pt x="149386" y="9685"/>
                          <a:pt x="99947" y="1821"/>
                        </a:cubicBezTo>
                        <a:cubicBezTo>
                          <a:pt x="50508" y="-6062"/>
                          <a:pt x="6478" y="12380"/>
                          <a:pt x="1607" y="42997"/>
                        </a:cubicBezTo>
                        <a:close/>
                      </a:path>
                    </a:pathLst>
                  </a:custGeom>
                  <a:solidFill>
                    <a:srgbClr val="19383F"/>
                  </a:solidFill>
                  <a:ln w="1995" cap="flat">
                    <a:noFill/>
                    <a:prstDash val="solid"/>
                    <a:miter/>
                  </a:ln>
                </p:spPr>
                <p:txBody>
                  <a:bodyPr rtlCol="0" anchor="ctr"/>
                  <a:lstStyle/>
                  <a:p>
                    <a:endParaRPr lang="zh-CN" altLang="en-US"/>
                  </a:p>
                </p:txBody>
              </p:sp>
              <p:grpSp>
                <p:nvGrpSpPr>
                  <p:cNvPr id="2214" name="组合 2213"/>
                  <p:cNvGrpSpPr/>
                  <p:nvPr/>
                </p:nvGrpSpPr>
                <p:grpSpPr>
                  <a:xfrm>
                    <a:off x="5119671" y="2096233"/>
                    <a:ext cx="765520" cy="798599"/>
                    <a:chOff x="5119671" y="2096233"/>
                    <a:chExt cx="765520" cy="798599"/>
                  </a:xfrm>
                </p:grpSpPr>
                <p:sp>
                  <p:nvSpPr>
                    <p:cNvPr id="2289" name="任意多边形 146"/>
                    <p:cNvSpPr/>
                    <p:nvPr/>
                  </p:nvSpPr>
                  <p:spPr>
                    <a:xfrm>
                      <a:off x="5400501" y="2263026"/>
                      <a:ext cx="190942" cy="115892"/>
                    </a:xfrm>
                    <a:custGeom>
                      <a:avLst/>
                      <a:gdLst>
                        <a:gd name="connsiteX0" fmla="*/ 19039 w 190942"/>
                        <a:gd name="connsiteY0" fmla="*/ 40511 h 115892"/>
                        <a:gd name="connsiteX1" fmla="*/ 25646 w 190942"/>
                        <a:gd name="connsiteY1" fmla="*/ 115418 h 115892"/>
                        <a:gd name="connsiteX2" fmla="*/ 190689 w 190942"/>
                        <a:gd name="connsiteY2" fmla="*/ 96396 h 115892"/>
                        <a:gd name="connsiteX3" fmla="*/ 118716 w 190942"/>
                        <a:gd name="connsiteY3" fmla="*/ 2648 h 115892"/>
                        <a:gd name="connsiteX4" fmla="*/ 19039 w 190942"/>
                        <a:gd name="connsiteY4" fmla="*/ 40511 h 115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42" h="115892">
                          <a:moveTo>
                            <a:pt x="19039" y="40511"/>
                          </a:moveTo>
                          <a:cubicBezTo>
                            <a:pt x="13151" y="70948"/>
                            <a:pt x="-24372" y="117753"/>
                            <a:pt x="25646" y="115418"/>
                          </a:cubicBezTo>
                          <a:cubicBezTo>
                            <a:pt x="72989" y="113222"/>
                            <a:pt x="187815" y="124579"/>
                            <a:pt x="190689" y="96396"/>
                          </a:cubicBezTo>
                          <a:cubicBezTo>
                            <a:pt x="193822" y="65559"/>
                            <a:pt x="167855" y="12168"/>
                            <a:pt x="118716" y="2648"/>
                          </a:cubicBezTo>
                          <a:cubicBezTo>
                            <a:pt x="69556" y="-6873"/>
                            <a:pt x="24947" y="10093"/>
                            <a:pt x="19039" y="40511"/>
                          </a:cubicBezTo>
                          <a:close/>
                        </a:path>
                      </a:pathLst>
                    </a:custGeom>
                    <a:solidFill>
                      <a:srgbClr val="19383F"/>
                    </a:solidFill>
                    <a:ln w="1995" cap="flat">
                      <a:noFill/>
                      <a:prstDash val="solid"/>
                      <a:miter/>
                    </a:ln>
                  </p:spPr>
                  <p:txBody>
                    <a:bodyPr rtlCol="0" anchor="ctr"/>
                    <a:lstStyle/>
                    <a:p>
                      <a:endParaRPr lang="zh-CN" altLang="en-US"/>
                    </a:p>
                  </p:txBody>
                </p:sp>
                <p:sp>
                  <p:nvSpPr>
                    <p:cNvPr id="2290" name="任意多边形 147"/>
                    <p:cNvSpPr/>
                    <p:nvPr/>
                  </p:nvSpPr>
                  <p:spPr>
                    <a:xfrm>
                      <a:off x="5314667" y="2108642"/>
                      <a:ext cx="563337" cy="556162"/>
                    </a:xfrm>
                    <a:custGeom>
                      <a:avLst/>
                      <a:gdLst>
                        <a:gd name="connsiteX0" fmla="*/ 6494 w 563337"/>
                        <a:gd name="connsiteY0" fmla="*/ 213876 h 556162"/>
                        <a:gd name="connsiteX1" fmla="*/ 66172 w 563337"/>
                        <a:gd name="connsiteY1" fmla="*/ 77035 h 556162"/>
                        <a:gd name="connsiteX2" fmla="*/ 148165 w 563337"/>
                        <a:gd name="connsiteY2" fmla="*/ 42925 h 556162"/>
                        <a:gd name="connsiteX3" fmla="*/ 356560 w 563337"/>
                        <a:gd name="connsiteY3" fmla="*/ 1849 h 556162"/>
                        <a:gd name="connsiteX4" fmla="*/ 563338 w 563337"/>
                        <a:gd name="connsiteY4" fmla="*/ 8456 h 556162"/>
                        <a:gd name="connsiteX5" fmla="*/ 498829 w 563337"/>
                        <a:gd name="connsiteY5" fmla="*/ 199026 h 556162"/>
                        <a:gd name="connsiteX6" fmla="*/ 228421 w 563337"/>
                        <a:gd name="connsiteY6" fmla="*/ 244753 h 556162"/>
                        <a:gd name="connsiteX7" fmla="*/ 190958 w 563337"/>
                        <a:gd name="connsiteY7" fmla="*/ 258864 h 556162"/>
                        <a:gd name="connsiteX8" fmla="*/ 167006 w 563337"/>
                        <a:gd name="connsiteY8" fmla="*/ 555898 h 556162"/>
                        <a:gd name="connsiteX9" fmla="*/ 48 w 563337"/>
                        <a:gd name="connsiteY9" fmla="*/ 544721 h 556162"/>
                        <a:gd name="connsiteX10" fmla="*/ 6494 w 563337"/>
                        <a:gd name="connsiteY10" fmla="*/ 213876 h 55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337" h="556162">
                          <a:moveTo>
                            <a:pt x="6494" y="213876"/>
                          </a:moveTo>
                          <a:cubicBezTo>
                            <a:pt x="14997" y="120886"/>
                            <a:pt x="35116" y="101526"/>
                            <a:pt x="66172" y="77035"/>
                          </a:cubicBezTo>
                          <a:cubicBezTo>
                            <a:pt x="90104" y="58154"/>
                            <a:pt x="121420" y="51448"/>
                            <a:pt x="148165" y="42925"/>
                          </a:cubicBezTo>
                          <a:cubicBezTo>
                            <a:pt x="191896" y="28994"/>
                            <a:pt x="255865" y="21369"/>
                            <a:pt x="356560" y="1849"/>
                          </a:cubicBezTo>
                          <a:cubicBezTo>
                            <a:pt x="381968" y="-3081"/>
                            <a:pt x="511962" y="2787"/>
                            <a:pt x="563338" y="8456"/>
                          </a:cubicBezTo>
                          <a:cubicBezTo>
                            <a:pt x="542340" y="121185"/>
                            <a:pt x="552999" y="144278"/>
                            <a:pt x="498829" y="199026"/>
                          </a:cubicBezTo>
                          <a:cubicBezTo>
                            <a:pt x="467952" y="230223"/>
                            <a:pt x="278838" y="244953"/>
                            <a:pt x="228421" y="244753"/>
                          </a:cubicBezTo>
                          <a:cubicBezTo>
                            <a:pt x="198762" y="244634"/>
                            <a:pt x="190958" y="258864"/>
                            <a:pt x="190958" y="258864"/>
                          </a:cubicBezTo>
                          <a:cubicBezTo>
                            <a:pt x="181876" y="379877"/>
                            <a:pt x="170579" y="519133"/>
                            <a:pt x="167006" y="555898"/>
                          </a:cubicBezTo>
                          <a:cubicBezTo>
                            <a:pt x="152356" y="558074"/>
                            <a:pt x="7632" y="546138"/>
                            <a:pt x="48" y="544721"/>
                          </a:cubicBezTo>
                          <a:cubicBezTo>
                            <a:pt x="-152" y="492128"/>
                            <a:pt x="-12" y="284971"/>
                            <a:pt x="6494" y="213876"/>
                          </a:cubicBezTo>
                          <a:close/>
                        </a:path>
                      </a:pathLst>
                    </a:custGeom>
                    <a:solidFill>
                      <a:srgbClr val="FFC19F"/>
                    </a:solidFill>
                    <a:ln w="1995" cap="flat">
                      <a:noFill/>
                      <a:prstDash val="solid"/>
                      <a:miter/>
                    </a:ln>
                  </p:spPr>
                  <p:txBody>
                    <a:bodyPr rtlCol="0" anchor="ctr"/>
                    <a:lstStyle/>
                    <a:p>
                      <a:endParaRPr lang="zh-CN" altLang="en-US"/>
                    </a:p>
                  </p:txBody>
                </p:sp>
                <p:sp>
                  <p:nvSpPr>
                    <p:cNvPr id="2291" name="任意多边形 148"/>
                    <p:cNvSpPr/>
                    <p:nvPr/>
                  </p:nvSpPr>
                  <p:spPr>
                    <a:xfrm>
                      <a:off x="5289366" y="2605481"/>
                      <a:ext cx="215200" cy="128195"/>
                    </a:xfrm>
                    <a:custGeom>
                      <a:avLst/>
                      <a:gdLst>
                        <a:gd name="connsiteX0" fmla="*/ 215201 w 215200"/>
                        <a:gd name="connsiteY0" fmla="*/ 106443 h 128195"/>
                        <a:gd name="connsiteX1" fmla="*/ 18802 w 215200"/>
                        <a:gd name="connsiteY1" fmla="*/ 127859 h 128195"/>
                        <a:gd name="connsiteX2" fmla="*/ 0 w 215200"/>
                        <a:gd name="connsiteY2" fmla="*/ 12255 h 128195"/>
                        <a:gd name="connsiteX3" fmla="*/ 211269 w 215200"/>
                        <a:gd name="connsiteY3" fmla="*/ 0 h 128195"/>
                        <a:gd name="connsiteX4" fmla="*/ 215201 w 215200"/>
                        <a:gd name="connsiteY4" fmla="*/ 106443 h 128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00" h="128195">
                          <a:moveTo>
                            <a:pt x="215201" y="106443"/>
                          </a:moveTo>
                          <a:cubicBezTo>
                            <a:pt x="215221" y="109237"/>
                            <a:pt x="19640" y="131152"/>
                            <a:pt x="18802" y="127859"/>
                          </a:cubicBezTo>
                          <a:cubicBezTo>
                            <a:pt x="11457" y="99197"/>
                            <a:pt x="3672" y="28941"/>
                            <a:pt x="0" y="12255"/>
                          </a:cubicBezTo>
                          <a:lnTo>
                            <a:pt x="211269" y="0"/>
                          </a:lnTo>
                          <a:cubicBezTo>
                            <a:pt x="211508" y="31935"/>
                            <a:pt x="215101" y="86184"/>
                            <a:pt x="215201" y="106443"/>
                          </a:cubicBezTo>
                          <a:close/>
                        </a:path>
                      </a:pathLst>
                    </a:custGeom>
                    <a:solidFill>
                      <a:srgbClr val="F9E9A7"/>
                    </a:solidFill>
                    <a:ln w="1995" cap="flat">
                      <a:noFill/>
                      <a:prstDash val="solid"/>
                      <a:miter/>
                    </a:ln>
                  </p:spPr>
                  <p:txBody>
                    <a:bodyPr rtlCol="0" anchor="ctr"/>
                    <a:lstStyle/>
                    <a:p>
                      <a:endParaRPr lang="zh-CN" altLang="en-US"/>
                    </a:p>
                  </p:txBody>
                </p:sp>
                <p:grpSp>
                  <p:nvGrpSpPr>
                    <p:cNvPr id="2292" name="组合 2291"/>
                    <p:cNvGrpSpPr/>
                    <p:nvPr/>
                  </p:nvGrpSpPr>
                  <p:grpSpPr>
                    <a:xfrm>
                      <a:off x="5119671" y="2647275"/>
                      <a:ext cx="419484" cy="247557"/>
                      <a:chOff x="5119671" y="2647275"/>
                      <a:chExt cx="419484" cy="247557"/>
                    </a:xfrm>
                  </p:grpSpPr>
                  <p:sp>
                    <p:nvSpPr>
                      <p:cNvPr id="2294" name="任意多边形 150"/>
                      <p:cNvSpPr/>
                      <p:nvPr/>
                    </p:nvSpPr>
                    <p:spPr>
                      <a:xfrm>
                        <a:off x="5119671" y="2647275"/>
                        <a:ext cx="419484" cy="247537"/>
                      </a:xfrm>
                      <a:custGeom>
                        <a:avLst/>
                        <a:gdLst>
                          <a:gd name="connsiteX0" fmla="*/ 163906 w 419484"/>
                          <a:gd name="connsiteY0" fmla="*/ 71674 h 247537"/>
                          <a:gd name="connsiteX1" fmla="*/ 167998 w 419484"/>
                          <a:gd name="connsiteY1" fmla="*/ 35448 h 247537"/>
                          <a:gd name="connsiteX2" fmla="*/ 255959 w 419484"/>
                          <a:gd name="connsiteY2" fmla="*/ 27324 h 247537"/>
                          <a:gd name="connsiteX3" fmla="*/ 258813 w 419484"/>
                          <a:gd name="connsiteY3" fmla="*/ 41196 h 247537"/>
                          <a:gd name="connsiteX4" fmla="*/ 303621 w 419484"/>
                          <a:gd name="connsiteY4" fmla="*/ 29380 h 247537"/>
                          <a:gd name="connsiteX5" fmla="*/ 389266 w 419484"/>
                          <a:gd name="connsiteY5" fmla="*/ 0 h 247537"/>
                          <a:gd name="connsiteX6" fmla="*/ 419485 w 419484"/>
                          <a:gd name="connsiteY6" fmla="*/ 121472 h 247537"/>
                          <a:gd name="connsiteX7" fmla="*/ 3194 w 419484"/>
                          <a:gd name="connsiteY7" fmla="*/ 241547 h 247537"/>
                          <a:gd name="connsiteX8" fmla="*/ 163906 w 419484"/>
                          <a:gd name="connsiteY8" fmla="*/ 71674 h 24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484" h="247537">
                            <a:moveTo>
                              <a:pt x="163906" y="71674"/>
                            </a:moveTo>
                            <a:cubicBezTo>
                              <a:pt x="164146" y="61335"/>
                              <a:pt x="166561" y="47723"/>
                              <a:pt x="167998" y="35448"/>
                            </a:cubicBezTo>
                            <a:cubicBezTo>
                              <a:pt x="169076" y="26346"/>
                              <a:pt x="250749" y="7385"/>
                              <a:pt x="255959" y="27324"/>
                            </a:cubicBezTo>
                            <a:cubicBezTo>
                              <a:pt x="257296" y="32414"/>
                              <a:pt x="258214" y="36985"/>
                              <a:pt x="258813" y="41196"/>
                            </a:cubicBezTo>
                            <a:cubicBezTo>
                              <a:pt x="272764" y="37863"/>
                              <a:pt x="287814" y="33931"/>
                              <a:pt x="303621" y="29380"/>
                            </a:cubicBezTo>
                            <a:cubicBezTo>
                              <a:pt x="337971" y="19480"/>
                              <a:pt x="368329" y="8922"/>
                              <a:pt x="389266" y="0"/>
                            </a:cubicBezTo>
                            <a:cubicBezTo>
                              <a:pt x="398568" y="31256"/>
                              <a:pt x="409445" y="86663"/>
                              <a:pt x="419485" y="121472"/>
                            </a:cubicBezTo>
                            <a:cubicBezTo>
                              <a:pt x="419485" y="121472"/>
                              <a:pt x="73511" y="279909"/>
                              <a:pt x="3194" y="241547"/>
                            </a:cubicBezTo>
                            <a:cubicBezTo>
                              <a:pt x="-16625" y="230729"/>
                              <a:pt x="58063" y="142090"/>
                              <a:pt x="163906" y="71674"/>
                            </a:cubicBezTo>
                            <a:close/>
                          </a:path>
                        </a:pathLst>
                      </a:custGeom>
                      <a:solidFill>
                        <a:srgbClr val="F44D19"/>
                      </a:solidFill>
                      <a:ln w="1995" cap="flat">
                        <a:noFill/>
                        <a:prstDash val="solid"/>
                        <a:miter/>
                      </a:ln>
                    </p:spPr>
                    <p:txBody>
                      <a:bodyPr rtlCol="0" anchor="ctr"/>
                      <a:lstStyle/>
                      <a:p>
                        <a:endParaRPr lang="zh-CN" altLang="en-US"/>
                      </a:p>
                    </p:txBody>
                  </p:sp>
                  <p:sp>
                    <p:nvSpPr>
                      <p:cNvPr id="2295" name="任意多边形 151"/>
                      <p:cNvSpPr/>
                      <p:nvPr/>
                    </p:nvSpPr>
                    <p:spPr>
                      <a:xfrm>
                        <a:off x="5119701" y="2746812"/>
                        <a:ext cx="419455" cy="148020"/>
                      </a:xfrm>
                      <a:custGeom>
                        <a:avLst/>
                        <a:gdLst>
                          <a:gd name="connsiteX0" fmla="*/ 413647 w 419455"/>
                          <a:gd name="connsiteY0" fmla="*/ 0 h 148020"/>
                          <a:gd name="connsiteX1" fmla="*/ 419455 w 419455"/>
                          <a:gd name="connsiteY1" fmla="*/ 21955 h 148020"/>
                          <a:gd name="connsiteX2" fmla="*/ 3165 w 419455"/>
                          <a:gd name="connsiteY2" fmla="*/ 142030 h 148020"/>
                          <a:gd name="connsiteX3" fmla="*/ 271 w 419455"/>
                          <a:gd name="connsiteY3" fmla="*/ 133068 h 148020"/>
                          <a:gd name="connsiteX4" fmla="*/ 413647 w 419455"/>
                          <a:gd name="connsiteY4" fmla="*/ 0 h 14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455" h="148020">
                            <a:moveTo>
                              <a:pt x="413647" y="0"/>
                            </a:moveTo>
                            <a:cubicBezTo>
                              <a:pt x="415603" y="7804"/>
                              <a:pt x="417539" y="15329"/>
                              <a:pt x="419455" y="21955"/>
                            </a:cubicBezTo>
                            <a:cubicBezTo>
                              <a:pt x="419455" y="21955"/>
                              <a:pt x="73482" y="180392"/>
                              <a:pt x="3165" y="142030"/>
                            </a:cubicBezTo>
                            <a:cubicBezTo>
                              <a:pt x="371" y="140493"/>
                              <a:pt x="-507" y="137400"/>
                              <a:pt x="271" y="133068"/>
                            </a:cubicBezTo>
                            <a:cubicBezTo>
                              <a:pt x="105816" y="129795"/>
                              <a:pt x="327204" y="37683"/>
                              <a:pt x="413647" y="0"/>
                            </a:cubicBezTo>
                            <a:close/>
                          </a:path>
                        </a:pathLst>
                      </a:custGeom>
                      <a:solidFill>
                        <a:srgbClr val="B22909"/>
                      </a:solidFill>
                      <a:ln w="1995" cap="flat">
                        <a:noFill/>
                        <a:prstDash val="solid"/>
                        <a:miter/>
                      </a:ln>
                    </p:spPr>
                    <p:txBody>
                      <a:bodyPr rtlCol="0" anchor="ctr"/>
                      <a:lstStyle/>
                      <a:p>
                        <a:endParaRPr lang="zh-CN" altLang="en-US"/>
                      </a:p>
                    </p:txBody>
                  </p:sp>
                  <p:sp>
                    <p:nvSpPr>
                      <p:cNvPr id="2296" name="任意多边形 152"/>
                      <p:cNvSpPr/>
                      <p:nvPr/>
                    </p:nvSpPr>
                    <p:spPr>
                      <a:xfrm>
                        <a:off x="5203260" y="2720626"/>
                        <a:ext cx="120424" cy="62794"/>
                      </a:xfrm>
                      <a:custGeom>
                        <a:avLst/>
                        <a:gdLst>
                          <a:gd name="connsiteX0" fmla="*/ 111894 w 120424"/>
                          <a:gd name="connsiteY0" fmla="*/ 22593 h 62794"/>
                          <a:gd name="connsiteX1" fmla="*/ 116644 w 120424"/>
                          <a:gd name="connsiteY1" fmla="*/ 23551 h 62794"/>
                          <a:gd name="connsiteX2" fmla="*/ 119259 w 120424"/>
                          <a:gd name="connsiteY2" fmla="*/ 21815 h 62794"/>
                          <a:gd name="connsiteX3" fmla="*/ 118480 w 120424"/>
                          <a:gd name="connsiteY3" fmla="*/ 14450 h 62794"/>
                          <a:gd name="connsiteX4" fmla="*/ 52794 w 120424"/>
                          <a:gd name="connsiteY4" fmla="*/ 5488 h 62794"/>
                          <a:gd name="connsiteX5" fmla="*/ 50439 w 120424"/>
                          <a:gd name="connsiteY5" fmla="*/ 12514 h 62794"/>
                          <a:gd name="connsiteX6" fmla="*/ 57445 w 120424"/>
                          <a:gd name="connsiteY6" fmla="*/ 14869 h 62794"/>
                          <a:gd name="connsiteX7" fmla="*/ 111894 w 120424"/>
                          <a:gd name="connsiteY7" fmla="*/ 22593 h 62794"/>
                          <a:gd name="connsiteX8" fmla="*/ 89340 w 120424"/>
                          <a:gd name="connsiteY8" fmla="*/ 41395 h 62794"/>
                          <a:gd name="connsiteX9" fmla="*/ 93611 w 120424"/>
                          <a:gd name="connsiteY9" fmla="*/ 42014 h 62794"/>
                          <a:gd name="connsiteX10" fmla="*/ 96565 w 120424"/>
                          <a:gd name="connsiteY10" fmla="*/ 39818 h 62794"/>
                          <a:gd name="connsiteX11" fmla="*/ 94968 w 120424"/>
                          <a:gd name="connsiteY11" fmla="*/ 32573 h 62794"/>
                          <a:gd name="connsiteX12" fmla="*/ 29083 w 120424"/>
                          <a:gd name="connsiteY12" fmla="*/ 24889 h 62794"/>
                          <a:gd name="connsiteX13" fmla="*/ 26029 w 120424"/>
                          <a:gd name="connsiteY13" fmla="*/ 31635 h 62794"/>
                          <a:gd name="connsiteX14" fmla="*/ 32775 w 120424"/>
                          <a:gd name="connsiteY14" fmla="*/ 34689 h 62794"/>
                          <a:gd name="connsiteX15" fmla="*/ 89340 w 120424"/>
                          <a:gd name="connsiteY15" fmla="*/ 41395 h 62794"/>
                          <a:gd name="connsiteX16" fmla="*/ 441 w 120424"/>
                          <a:gd name="connsiteY16" fmla="*/ 53271 h 62794"/>
                          <a:gd name="connsiteX17" fmla="*/ 7347 w 120424"/>
                          <a:gd name="connsiteY17" fmla="*/ 55945 h 62794"/>
                          <a:gd name="connsiteX18" fmla="*/ 66147 w 120424"/>
                          <a:gd name="connsiteY18" fmla="*/ 62073 h 62794"/>
                          <a:gd name="connsiteX19" fmla="*/ 70239 w 120424"/>
                          <a:gd name="connsiteY19" fmla="*/ 62592 h 62794"/>
                          <a:gd name="connsiteX20" fmla="*/ 73312 w 120424"/>
                          <a:gd name="connsiteY20" fmla="*/ 60197 h 62794"/>
                          <a:gd name="connsiteX21" fmla="*/ 71436 w 120424"/>
                          <a:gd name="connsiteY21" fmla="*/ 53031 h 62794"/>
                          <a:gd name="connsiteX22" fmla="*/ 3136 w 120424"/>
                          <a:gd name="connsiteY22" fmla="*/ 46365 h 62794"/>
                          <a:gd name="connsiteX23" fmla="*/ 441 w 120424"/>
                          <a:gd name="connsiteY23" fmla="*/ 53271 h 62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424" h="62794">
                            <a:moveTo>
                              <a:pt x="111894" y="22593"/>
                            </a:moveTo>
                            <a:cubicBezTo>
                              <a:pt x="113271" y="23711"/>
                              <a:pt x="115047" y="24010"/>
                              <a:pt x="116644" y="23551"/>
                            </a:cubicBezTo>
                            <a:cubicBezTo>
                              <a:pt x="117642" y="23272"/>
                              <a:pt x="118560" y="22673"/>
                              <a:pt x="119259" y="21815"/>
                            </a:cubicBezTo>
                            <a:cubicBezTo>
                              <a:pt x="121075" y="19560"/>
                              <a:pt x="120736" y="16266"/>
                              <a:pt x="118480" y="14450"/>
                            </a:cubicBezTo>
                            <a:cubicBezTo>
                              <a:pt x="99719" y="-719"/>
                              <a:pt x="72734" y="-4352"/>
                              <a:pt x="52794" y="5488"/>
                            </a:cubicBezTo>
                            <a:cubicBezTo>
                              <a:pt x="50220" y="6786"/>
                              <a:pt x="49162" y="9919"/>
                              <a:pt x="50439" y="12514"/>
                            </a:cubicBezTo>
                            <a:cubicBezTo>
                              <a:pt x="51717" y="15109"/>
                              <a:pt x="54830" y="16107"/>
                              <a:pt x="57445" y="14869"/>
                            </a:cubicBezTo>
                            <a:cubicBezTo>
                              <a:pt x="73811" y="6666"/>
                              <a:pt x="96206" y="9919"/>
                              <a:pt x="111894" y="22593"/>
                            </a:cubicBezTo>
                            <a:close/>
                            <a:moveTo>
                              <a:pt x="89340" y="41395"/>
                            </a:moveTo>
                            <a:cubicBezTo>
                              <a:pt x="90657" y="42233"/>
                              <a:pt x="92214" y="42413"/>
                              <a:pt x="93611" y="42014"/>
                            </a:cubicBezTo>
                            <a:cubicBezTo>
                              <a:pt x="94789" y="41674"/>
                              <a:pt x="95866" y="40916"/>
                              <a:pt x="96565" y="39818"/>
                            </a:cubicBezTo>
                            <a:cubicBezTo>
                              <a:pt x="98122" y="37383"/>
                              <a:pt x="97403" y="34130"/>
                              <a:pt x="94968" y="32573"/>
                            </a:cubicBezTo>
                            <a:cubicBezTo>
                              <a:pt x="74670" y="19580"/>
                              <a:pt x="50639" y="16725"/>
                              <a:pt x="29083" y="24889"/>
                            </a:cubicBezTo>
                            <a:cubicBezTo>
                              <a:pt x="26368" y="25907"/>
                              <a:pt x="25011" y="28920"/>
                              <a:pt x="26029" y="31635"/>
                            </a:cubicBezTo>
                            <a:cubicBezTo>
                              <a:pt x="27047" y="34349"/>
                              <a:pt x="30140" y="35886"/>
                              <a:pt x="32775" y="34689"/>
                            </a:cubicBezTo>
                            <a:cubicBezTo>
                              <a:pt x="43613" y="30597"/>
                              <a:pt x="65369" y="26086"/>
                              <a:pt x="89340" y="41395"/>
                            </a:cubicBezTo>
                            <a:close/>
                            <a:moveTo>
                              <a:pt x="441" y="53271"/>
                            </a:moveTo>
                            <a:cubicBezTo>
                              <a:pt x="1599" y="55905"/>
                              <a:pt x="4633" y="57203"/>
                              <a:pt x="7347" y="55945"/>
                            </a:cubicBezTo>
                            <a:cubicBezTo>
                              <a:pt x="23454" y="48580"/>
                              <a:pt x="47765" y="51315"/>
                              <a:pt x="66147" y="62073"/>
                            </a:cubicBezTo>
                            <a:cubicBezTo>
                              <a:pt x="67444" y="62831"/>
                              <a:pt x="68921" y="62971"/>
                              <a:pt x="70239" y="62592"/>
                            </a:cubicBezTo>
                            <a:cubicBezTo>
                              <a:pt x="71476" y="62232"/>
                              <a:pt x="72594" y="61414"/>
                              <a:pt x="73312" y="60197"/>
                            </a:cubicBezTo>
                            <a:cubicBezTo>
                              <a:pt x="74770" y="57702"/>
                              <a:pt x="73931" y="54488"/>
                              <a:pt x="71436" y="53031"/>
                            </a:cubicBezTo>
                            <a:cubicBezTo>
                              <a:pt x="50339" y="40696"/>
                              <a:pt x="22277" y="37902"/>
                              <a:pt x="3136" y="46365"/>
                            </a:cubicBezTo>
                            <a:cubicBezTo>
                              <a:pt x="481" y="47543"/>
                              <a:pt x="-716" y="50616"/>
                              <a:pt x="441" y="53271"/>
                            </a:cubicBezTo>
                            <a:close/>
                          </a:path>
                        </a:pathLst>
                      </a:custGeom>
                      <a:solidFill>
                        <a:srgbClr val="D3DAE5"/>
                      </a:solidFill>
                      <a:ln w="1995" cap="flat">
                        <a:noFill/>
                        <a:prstDash val="solid"/>
                        <a:miter/>
                      </a:ln>
                    </p:spPr>
                    <p:txBody>
                      <a:bodyPr rtlCol="0" anchor="ctr"/>
                      <a:lstStyle/>
                      <a:p>
                        <a:endParaRPr lang="zh-CN" altLang="en-US"/>
                      </a:p>
                    </p:txBody>
                  </p:sp>
                </p:grpSp>
                <p:sp>
                  <p:nvSpPr>
                    <p:cNvPr id="2293" name="任意多边形 153"/>
                    <p:cNvSpPr/>
                    <p:nvPr/>
                  </p:nvSpPr>
                  <p:spPr>
                    <a:xfrm>
                      <a:off x="5371642" y="2096233"/>
                      <a:ext cx="513549" cy="282310"/>
                    </a:xfrm>
                    <a:custGeom>
                      <a:avLst/>
                      <a:gdLst>
                        <a:gd name="connsiteX0" fmla="*/ 157854 w 513549"/>
                        <a:gd name="connsiteY0" fmla="*/ 282311 h 282310"/>
                        <a:gd name="connsiteX1" fmla="*/ 136996 w 513549"/>
                        <a:gd name="connsiteY1" fmla="*/ 104753 h 282310"/>
                        <a:gd name="connsiteX2" fmla="*/ 715 w 513549"/>
                        <a:gd name="connsiteY2" fmla="*/ 96291 h 282310"/>
                        <a:gd name="connsiteX3" fmla="*/ 304475 w 513549"/>
                        <a:gd name="connsiteY3" fmla="*/ 1584 h 282310"/>
                        <a:gd name="connsiteX4" fmla="*/ 510474 w 513549"/>
                        <a:gd name="connsiteY4" fmla="*/ 17192 h 282310"/>
                        <a:gd name="connsiteX5" fmla="*/ 469098 w 513549"/>
                        <a:gd name="connsiteY5" fmla="*/ 247742 h 282310"/>
                        <a:gd name="connsiteX6" fmla="*/ 339763 w 513549"/>
                        <a:gd name="connsiteY6" fmla="*/ 280614 h 282310"/>
                        <a:gd name="connsiteX7" fmla="*/ 157854 w 513549"/>
                        <a:gd name="connsiteY7" fmla="*/ 282311 h 28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549" h="282310">
                          <a:moveTo>
                            <a:pt x="157854" y="282311"/>
                          </a:moveTo>
                          <a:cubicBezTo>
                            <a:pt x="185637" y="196406"/>
                            <a:pt x="174620" y="138864"/>
                            <a:pt x="136996" y="104753"/>
                          </a:cubicBezTo>
                          <a:cubicBezTo>
                            <a:pt x="95242" y="66891"/>
                            <a:pt x="28877" y="68368"/>
                            <a:pt x="715" y="96291"/>
                          </a:cubicBezTo>
                          <a:cubicBezTo>
                            <a:pt x="-11381" y="66132"/>
                            <a:pt x="131727" y="42441"/>
                            <a:pt x="304475" y="1584"/>
                          </a:cubicBezTo>
                          <a:cubicBezTo>
                            <a:pt x="332477" y="-5042"/>
                            <a:pt x="453351" y="10865"/>
                            <a:pt x="510474" y="17192"/>
                          </a:cubicBezTo>
                          <a:cubicBezTo>
                            <a:pt x="516841" y="121399"/>
                            <a:pt x="517620" y="200897"/>
                            <a:pt x="469098" y="247742"/>
                          </a:cubicBezTo>
                          <a:cubicBezTo>
                            <a:pt x="441315" y="274567"/>
                            <a:pt x="385030" y="280275"/>
                            <a:pt x="339763" y="280614"/>
                          </a:cubicBezTo>
                          <a:cubicBezTo>
                            <a:pt x="258169" y="281253"/>
                            <a:pt x="207273" y="282131"/>
                            <a:pt x="157854" y="282311"/>
                          </a:cubicBezTo>
                          <a:close/>
                        </a:path>
                      </a:pathLst>
                    </a:custGeom>
                    <a:solidFill>
                      <a:srgbClr val="2A535E"/>
                    </a:solidFill>
                    <a:ln w="1995" cap="flat">
                      <a:noFill/>
                      <a:prstDash val="solid"/>
                      <a:miter/>
                    </a:ln>
                  </p:spPr>
                  <p:txBody>
                    <a:bodyPr rtlCol="0" anchor="ctr"/>
                    <a:lstStyle/>
                    <a:p>
                      <a:endParaRPr lang="zh-CN" altLang="en-US"/>
                    </a:p>
                  </p:txBody>
                </p:sp>
              </p:grpSp>
              <p:sp>
                <p:nvSpPr>
                  <p:cNvPr id="2215" name="任意多边形 154"/>
                  <p:cNvSpPr/>
                  <p:nvPr/>
                </p:nvSpPr>
                <p:spPr>
                  <a:xfrm>
                    <a:off x="5095997" y="1341487"/>
                    <a:ext cx="538265" cy="354211"/>
                  </a:xfrm>
                  <a:custGeom>
                    <a:avLst/>
                    <a:gdLst>
                      <a:gd name="connsiteX0" fmla="*/ 1501 w 538265"/>
                      <a:gd name="connsiteY0" fmla="*/ 97835 h 354211"/>
                      <a:gd name="connsiteX1" fmla="*/ 64332 w 538265"/>
                      <a:gd name="connsiteY1" fmla="*/ 314 h 354211"/>
                      <a:gd name="connsiteX2" fmla="*/ 538265 w 538265"/>
                      <a:gd name="connsiteY2" fmla="*/ 224536 h 354211"/>
                      <a:gd name="connsiteX3" fmla="*/ 461142 w 538265"/>
                      <a:gd name="connsiteY3" fmla="*/ 354211 h 354211"/>
                      <a:gd name="connsiteX4" fmla="*/ 1501 w 538265"/>
                      <a:gd name="connsiteY4" fmla="*/ 97835 h 354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265" h="354211">
                        <a:moveTo>
                          <a:pt x="1501" y="97835"/>
                        </a:moveTo>
                        <a:cubicBezTo>
                          <a:pt x="-10395" y="90609"/>
                          <a:pt x="51958" y="-6193"/>
                          <a:pt x="64332" y="314"/>
                        </a:cubicBezTo>
                        <a:cubicBezTo>
                          <a:pt x="249235" y="97495"/>
                          <a:pt x="487549" y="205655"/>
                          <a:pt x="538265" y="224536"/>
                        </a:cubicBezTo>
                        <a:lnTo>
                          <a:pt x="461142" y="354211"/>
                        </a:lnTo>
                        <a:cubicBezTo>
                          <a:pt x="355618" y="296170"/>
                          <a:pt x="158780" y="193360"/>
                          <a:pt x="1501" y="97835"/>
                        </a:cubicBezTo>
                        <a:close/>
                      </a:path>
                    </a:pathLst>
                  </a:custGeom>
                  <a:solidFill>
                    <a:srgbClr val="FFC19F"/>
                  </a:solidFill>
                  <a:ln w="1995" cap="flat">
                    <a:noFill/>
                    <a:prstDash val="solid"/>
                    <a:miter/>
                  </a:ln>
                </p:spPr>
                <p:txBody>
                  <a:bodyPr rtlCol="0" anchor="ctr"/>
                  <a:lstStyle/>
                  <a:p>
                    <a:endParaRPr lang="zh-CN" altLang="en-US"/>
                  </a:p>
                </p:txBody>
              </p:sp>
              <p:sp>
                <p:nvSpPr>
                  <p:cNvPr id="2216" name="任意多边形 155"/>
                  <p:cNvSpPr/>
                  <p:nvPr/>
                </p:nvSpPr>
                <p:spPr>
                  <a:xfrm>
                    <a:off x="5338246" y="1455209"/>
                    <a:ext cx="342700" cy="280861"/>
                  </a:xfrm>
                  <a:custGeom>
                    <a:avLst/>
                    <a:gdLst>
                      <a:gd name="connsiteX0" fmla="*/ 79937 w 342700"/>
                      <a:gd name="connsiteY0" fmla="*/ 0 h 280861"/>
                      <a:gd name="connsiteX1" fmla="*/ 0 w 342700"/>
                      <a:gd name="connsiteY1" fmla="*/ 195980 h 280861"/>
                      <a:gd name="connsiteX2" fmla="*/ 190132 w 342700"/>
                      <a:gd name="connsiteY2" fmla="*/ 280847 h 280861"/>
                      <a:gd name="connsiteX3" fmla="*/ 342701 w 342700"/>
                      <a:gd name="connsiteY3" fmla="*/ 100934 h 280861"/>
                      <a:gd name="connsiteX4" fmla="*/ 79937 w 342700"/>
                      <a:gd name="connsiteY4" fmla="*/ 0 h 280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00" h="280861">
                        <a:moveTo>
                          <a:pt x="79937" y="0"/>
                        </a:moveTo>
                        <a:cubicBezTo>
                          <a:pt x="57223" y="44828"/>
                          <a:pt x="20498" y="148038"/>
                          <a:pt x="0" y="195980"/>
                        </a:cubicBezTo>
                        <a:cubicBezTo>
                          <a:pt x="99138" y="246118"/>
                          <a:pt x="182049" y="281685"/>
                          <a:pt x="190132" y="280847"/>
                        </a:cubicBezTo>
                        <a:cubicBezTo>
                          <a:pt x="274240" y="272124"/>
                          <a:pt x="336174" y="109696"/>
                          <a:pt x="342701" y="100934"/>
                        </a:cubicBezTo>
                        <a:cubicBezTo>
                          <a:pt x="290088" y="83829"/>
                          <a:pt x="177897" y="46006"/>
                          <a:pt x="79937" y="0"/>
                        </a:cubicBezTo>
                        <a:close/>
                      </a:path>
                    </a:pathLst>
                  </a:custGeom>
                  <a:solidFill>
                    <a:srgbClr val="F95006"/>
                  </a:solidFill>
                  <a:ln w="1995" cap="flat">
                    <a:noFill/>
                    <a:prstDash val="solid"/>
                    <a:miter/>
                  </a:ln>
                </p:spPr>
                <p:txBody>
                  <a:bodyPr rtlCol="0" anchor="ctr"/>
                  <a:lstStyle/>
                  <a:p>
                    <a:endParaRPr lang="zh-CN" altLang="en-US"/>
                  </a:p>
                </p:txBody>
              </p:sp>
              <p:sp>
                <p:nvSpPr>
                  <p:cNvPr id="2217" name="任意多边形 156"/>
                  <p:cNvSpPr/>
                  <p:nvPr/>
                </p:nvSpPr>
                <p:spPr>
                  <a:xfrm>
                    <a:off x="4888578" y="1151522"/>
                    <a:ext cx="323381" cy="314754"/>
                  </a:xfrm>
                  <a:custGeom>
                    <a:avLst/>
                    <a:gdLst>
                      <a:gd name="connsiteX0" fmla="*/ 117666 w 323381"/>
                      <a:gd name="connsiteY0" fmla="*/ 250296 h 314754"/>
                      <a:gd name="connsiteX1" fmla="*/ 82518 w 323381"/>
                      <a:gd name="connsiteY1" fmla="*/ 264407 h 314754"/>
                      <a:gd name="connsiteX2" fmla="*/ 32700 w 323381"/>
                      <a:gd name="connsiteY2" fmla="*/ 283089 h 314754"/>
                      <a:gd name="connsiteX3" fmla="*/ 54316 w 323381"/>
                      <a:gd name="connsiteY3" fmla="*/ 304765 h 314754"/>
                      <a:gd name="connsiteX4" fmla="*/ 197443 w 323381"/>
                      <a:gd name="connsiteY4" fmla="*/ 314465 h 314754"/>
                      <a:gd name="connsiteX5" fmla="*/ 321989 w 323381"/>
                      <a:gd name="connsiteY5" fmla="*/ 213770 h 314754"/>
                      <a:gd name="connsiteX6" fmla="*/ 321490 w 323381"/>
                      <a:gd name="connsiteY6" fmla="*/ 36392 h 314754"/>
                      <a:gd name="connsiteX7" fmla="*/ 286921 w 323381"/>
                      <a:gd name="connsiteY7" fmla="*/ 51681 h 314754"/>
                      <a:gd name="connsiteX8" fmla="*/ 269037 w 323381"/>
                      <a:gd name="connsiteY8" fmla="*/ 119084 h 314754"/>
                      <a:gd name="connsiteX9" fmla="*/ 229099 w 323381"/>
                      <a:gd name="connsiteY9" fmla="*/ 120940 h 314754"/>
                      <a:gd name="connsiteX10" fmla="*/ 116888 w 323381"/>
                      <a:gd name="connsiteY10" fmla="*/ 386 h 314754"/>
                      <a:gd name="connsiteX11" fmla="*/ 167644 w 323381"/>
                      <a:gd name="connsiteY11" fmla="*/ 129642 h 314754"/>
                      <a:gd name="connsiteX12" fmla="*/ 34317 w 323381"/>
                      <a:gd name="connsiteY12" fmla="*/ 68786 h 314754"/>
                      <a:gd name="connsiteX13" fmla="*/ 127407 w 323381"/>
                      <a:gd name="connsiteY13" fmla="*/ 176247 h 314754"/>
                      <a:gd name="connsiteX14" fmla="*/ 7 w 323381"/>
                      <a:gd name="connsiteY14" fmla="*/ 185688 h 314754"/>
                      <a:gd name="connsiteX15" fmla="*/ 117666 w 323381"/>
                      <a:gd name="connsiteY15" fmla="*/ 250296 h 31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381" h="314754">
                        <a:moveTo>
                          <a:pt x="117666" y="250296"/>
                        </a:moveTo>
                        <a:cubicBezTo>
                          <a:pt x="113814" y="257401"/>
                          <a:pt x="101539" y="259896"/>
                          <a:pt x="82518" y="264407"/>
                        </a:cubicBezTo>
                        <a:cubicBezTo>
                          <a:pt x="66032" y="268319"/>
                          <a:pt x="41143" y="273449"/>
                          <a:pt x="32700" y="283089"/>
                        </a:cubicBezTo>
                        <a:cubicBezTo>
                          <a:pt x="23678" y="293408"/>
                          <a:pt x="34616" y="302509"/>
                          <a:pt x="54316" y="304765"/>
                        </a:cubicBezTo>
                        <a:cubicBezTo>
                          <a:pt x="86849" y="308497"/>
                          <a:pt x="160639" y="314225"/>
                          <a:pt x="197443" y="314465"/>
                        </a:cubicBezTo>
                        <a:cubicBezTo>
                          <a:pt x="260156" y="318856"/>
                          <a:pt x="319694" y="272750"/>
                          <a:pt x="321989" y="213770"/>
                        </a:cubicBezTo>
                        <a:cubicBezTo>
                          <a:pt x="325442" y="125331"/>
                          <a:pt x="321370" y="90821"/>
                          <a:pt x="321490" y="36392"/>
                        </a:cubicBezTo>
                        <a:cubicBezTo>
                          <a:pt x="321530" y="22980"/>
                          <a:pt x="293946" y="34716"/>
                          <a:pt x="286921" y="51681"/>
                        </a:cubicBezTo>
                        <a:cubicBezTo>
                          <a:pt x="271872" y="88007"/>
                          <a:pt x="278259" y="101100"/>
                          <a:pt x="269037" y="119084"/>
                        </a:cubicBezTo>
                        <a:cubicBezTo>
                          <a:pt x="260036" y="136628"/>
                          <a:pt x="244408" y="132217"/>
                          <a:pt x="229099" y="120940"/>
                        </a:cubicBezTo>
                        <a:cubicBezTo>
                          <a:pt x="170778" y="45015"/>
                          <a:pt x="145350" y="-4923"/>
                          <a:pt x="116888" y="386"/>
                        </a:cubicBezTo>
                        <a:cubicBezTo>
                          <a:pt x="94134" y="8489"/>
                          <a:pt x="127287" y="66232"/>
                          <a:pt x="167644" y="129642"/>
                        </a:cubicBezTo>
                        <a:cubicBezTo>
                          <a:pt x="101200" y="82199"/>
                          <a:pt x="43977" y="49645"/>
                          <a:pt x="34317" y="68786"/>
                        </a:cubicBezTo>
                        <a:cubicBezTo>
                          <a:pt x="22860" y="91460"/>
                          <a:pt x="79345" y="133474"/>
                          <a:pt x="127407" y="176247"/>
                        </a:cubicBezTo>
                        <a:cubicBezTo>
                          <a:pt x="65173" y="173592"/>
                          <a:pt x="1424" y="153094"/>
                          <a:pt x="7" y="185688"/>
                        </a:cubicBezTo>
                        <a:cubicBezTo>
                          <a:pt x="-1071" y="209539"/>
                          <a:pt x="128504" y="230257"/>
                          <a:pt x="117666" y="250296"/>
                        </a:cubicBezTo>
                        <a:close/>
                      </a:path>
                    </a:pathLst>
                  </a:custGeom>
                  <a:solidFill>
                    <a:srgbClr val="FFC19F"/>
                  </a:solidFill>
                  <a:ln w="1995" cap="flat">
                    <a:noFill/>
                    <a:prstDash val="solid"/>
                    <a:miter/>
                  </a:ln>
                </p:spPr>
                <p:txBody>
                  <a:bodyPr rtlCol="0" anchor="ctr"/>
                  <a:lstStyle/>
                  <a:p>
                    <a:endParaRPr lang="zh-CN" altLang="en-US"/>
                  </a:p>
                </p:txBody>
              </p:sp>
              <p:sp>
                <p:nvSpPr>
                  <p:cNvPr id="2218" name="任意多边形 157"/>
                  <p:cNvSpPr/>
                  <p:nvPr/>
                </p:nvSpPr>
                <p:spPr>
                  <a:xfrm>
                    <a:off x="5521204" y="1533834"/>
                    <a:ext cx="582143" cy="594609"/>
                  </a:xfrm>
                  <a:custGeom>
                    <a:avLst/>
                    <a:gdLst>
                      <a:gd name="connsiteX0" fmla="*/ 582061 w 582143"/>
                      <a:gd name="connsiteY0" fmla="*/ 573523 h 594609"/>
                      <a:gd name="connsiteX1" fmla="*/ 215529 w 582143"/>
                      <a:gd name="connsiteY1" fmla="*/ 592744 h 594609"/>
                      <a:gd name="connsiteX2" fmla="*/ 408 w 582143"/>
                      <a:gd name="connsiteY2" fmla="*/ 527597 h 594609"/>
                      <a:gd name="connsiteX3" fmla="*/ 34798 w 582143"/>
                      <a:gd name="connsiteY3" fmla="*/ 472629 h 594609"/>
                      <a:gd name="connsiteX4" fmla="*/ 60545 w 582143"/>
                      <a:gd name="connsiteY4" fmla="*/ 22129 h 594609"/>
                      <a:gd name="connsiteX5" fmla="*/ 531923 w 582143"/>
                      <a:gd name="connsiteY5" fmla="*/ 35342 h 594609"/>
                      <a:gd name="connsiteX6" fmla="*/ 582061 w 582143"/>
                      <a:gd name="connsiteY6" fmla="*/ 573523 h 59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2143" h="594609">
                        <a:moveTo>
                          <a:pt x="582061" y="573523"/>
                        </a:moveTo>
                        <a:cubicBezTo>
                          <a:pt x="463263" y="570250"/>
                          <a:pt x="307581" y="602564"/>
                          <a:pt x="215529" y="592744"/>
                        </a:cubicBezTo>
                        <a:cubicBezTo>
                          <a:pt x="128926" y="583503"/>
                          <a:pt x="115832" y="538515"/>
                          <a:pt x="408" y="527597"/>
                        </a:cubicBezTo>
                        <a:cubicBezTo>
                          <a:pt x="-4362" y="510871"/>
                          <a:pt x="34279" y="482749"/>
                          <a:pt x="34798" y="472629"/>
                        </a:cubicBezTo>
                        <a:cubicBezTo>
                          <a:pt x="42821" y="311997"/>
                          <a:pt x="51623" y="126157"/>
                          <a:pt x="60545" y="22129"/>
                        </a:cubicBezTo>
                        <a:cubicBezTo>
                          <a:pt x="108667" y="13686"/>
                          <a:pt x="373546" y="-30024"/>
                          <a:pt x="531923" y="35342"/>
                        </a:cubicBezTo>
                        <a:cubicBezTo>
                          <a:pt x="557930" y="137993"/>
                          <a:pt x="583797" y="439457"/>
                          <a:pt x="582061" y="573523"/>
                        </a:cubicBezTo>
                        <a:close/>
                      </a:path>
                    </a:pathLst>
                  </a:custGeom>
                  <a:solidFill>
                    <a:srgbClr val="F95006"/>
                  </a:solidFill>
                  <a:ln w="1995" cap="flat">
                    <a:noFill/>
                    <a:prstDash val="solid"/>
                    <a:miter/>
                  </a:ln>
                </p:spPr>
                <p:txBody>
                  <a:bodyPr rtlCol="0" anchor="ctr"/>
                  <a:lstStyle/>
                  <a:p>
                    <a:endParaRPr lang="zh-CN" altLang="en-US"/>
                  </a:p>
                </p:txBody>
              </p:sp>
              <p:sp>
                <p:nvSpPr>
                  <p:cNvPr id="2219" name="任意多边形 158"/>
                  <p:cNvSpPr/>
                  <p:nvPr/>
                </p:nvSpPr>
                <p:spPr>
                  <a:xfrm>
                    <a:off x="5652558" y="1533541"/>
                    <a:ext cx="282736" cy="135307"/>
                  </a:xfrm>
                  <a:custGeom>
                    <a:avLst/>
                    <a:gdLst>
                      <a:gd name="connsiteX0" fmla="*/ 166 w 282736"/>
                      <a:gd name="connsiteY0" fmla="*/ 37252 h 135307"/>
                      <a:gd name="connsiteX1" fmla="*/ 2661 w 282736"/>
                      <a:gd name="connsiteY1" fmla="*/ 12343 h 135307"/>
                      <a:gd name="connsiteX2" fmla="*/ 21243 w 282736"/>
                      <a:gd name="connsiteY2" fmla="*/ 9369 h 135307"/>
                      <a:gd name="connsiteX3" fmla="*/ 281651 w 282736"/>
                      <a:gd name="connsiteY3" fmla="*/ 6735 h 135307"/>
                      <a:gd name="connsiteX4" fmla="*/ 282370 w 282736"/>
                      <a:gd name="connsiteY4" fmla="*/ 10607 h 135307"/>
                      <a:gd name="connsiteX5" fmla="*/ 152375 w 282736"/>
                      <a:gd name="connsiteY5" fmla="*/ 134534 h 135307"/>
                      <a:gd name="connsiteX6" fmla="*/ 166 w 282736"/>
                      <a:gd name="connsiteY6" fmla="*/ 37252 h 13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736" h="135307">
                        <a:moveTo>
                          <a:pt x="166" y="37252"/>
                        </a:moveTo>
                        <a:cubicBezTo>
                          <a:pt x="-552" y="29688"/>
                          <a:pt x="1204" y="19628"/>
                          <a:pt x="2661" y="12343"/>
                        </a:cubicBezTo>
                        <a:cubicBezTo>
                          <a:pt x="8529" y="11325"/>
                          <a:pt x="14916" y="10207"/>
                          <a:pt x="21243" y="9369"/>
                        </a:cubicBezTo>
                        <a:cubicBezTo>
                          <a:pt x="92118" y="-131"/>
                          <a:pt x="190697" y="-4642"/>
                          <a:pt x="281651" y="6735"/>
                        </a:cubicBezTo>
                        <a:cubicBezTo>
                          <a:pt x="281911" y="8092"/>
                          <a:pt x="282270" y="9609"/>
                          <a:pt x="282370" y="10607"/>
                        </a:cubicBezTo>
                        <a:cubicBezTo>
                          <a:pt x="287899" y="69047"/>
                          <a:pt x="230296" y="127189"/>
                          <a:pt x="152375" y="134534"/>
                        </a:cubicBezTo>
                        <a:cubicBezTo>
                          <a:pt x="74434" y="141899"/>
                          <a:pt x="5675" y="95713"/>
                          <a:pt x="166" y="37252"/>
                        </a:cubicBezTo>
                        <a:close/>
                      </a:path>
                    </a:pathLst>
                  </a:custGeom>
                  <a:solidFill>
                    <a:srgbClr val="A02E07"/>
                  </a:solidFill>
                  <a:ln w="1995" cap="flat">
                    <a:noFill/>
                    <a:prstDash val="solid"/>
                    <a:miter/>
                  </a:ln>
                </p:spPr>
                <p:txBody>
                  <a:bodyPr rtlCol="0" anchor="ctr"/>
                  <a:lstStyle/>
                  <a:p>
                    <a:endParaRPr lang="zh-CN" altLang="en-US"/>
                  </a:p>
                </p:txBody>
              </p:sp>
              <p:sp>
                <p:nvSpPr>
                  <p:cNvPr id="2220" name="任意多边形 159"/>
                  <p:cNvSpPr/>
                  <p:nvPr/>
                </p:nvSpPr>
                <p:spPr>
                  <a:xfrm>
                    <a:off x="5686675" y="1397028"/>
                    <a:ext cx="210470" cy="239531"/>
                  </a:xfrm>
                  <a:custGeom>
                    <a:avLst/>
                    <a:gdLst>
                      <a:gd name="connsiteX0" fmla="*/ 0 w 210470"/>
                      <a:gd name="connsiteY0" fmla="*/ 0 h 239531"/>
                      <a:gd name="connsiteX1" fmla="*/ 0 w 210470"/>
                      <a:gd name="connsiteY1" fmla="*/ 172049 h 239531"/>
                      <a:gd name="connsiteX2" fmla="*/ 104726 w 210470"/>
                      <a:gd name="connsiteY2" fmla="*/ 239531 h 239531"/>
                      <a:gd name="connsiteX3" fmla="*/ 210470 w 210470"/>
                      <a:gd name="connsiteY3" fmla="*/ 172747 h 239531"/>
                      <a:gd name="connsiteX4" fmla="*/ 210470 w 210470"/>
                      <a:gd name="connsiteY4" fmla="*/ 0 h 239531"/>
                      <a:gd name="connsiteX5" fmla="*/ 0 w 210470"/>
                      <a:gd name="connsiteY5" fmla="*/ 0 h 23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470" h="239531">
                        <a:moveTo>
                          <a:pt x="0" y="0"/>
                        </a:moveTo>
                        <a:lnTo>
                          <a:pt x="0" y="172049"/>
                        </a:lnTo>
                        <a:cubicBezTo>
                          <a:pt x="-120" y="209113"/>
                          <a:pt x="46605" y="239351"/>
                          <a:pt x="104726" y="239531"/>
                        </a:cubicBezTo>
                        <a:cubicBezTo>
                          <a:pt x="162848" y="239711"/>
                          <a:pt x="210351" y="209812"/>
                          <a:pt x="210470" y="172747"/>
                        </a:cubicBezTo>
                        <a:lnTo>
                          <a:pt x="210470" y="0"/>
                        </a:lnTo>
                        <a:lnTo>
                          <a:pt x="0" y="0"/>
                        </a:lnTo>
                        <a:close/>
                      </a:path>
                    </a:pathLst>
                  </a:custGeom>
                  <a:solidFill>
                    <a:srgbClr val="FFC19F"/>
                  </a:solidFill>
                  <a:ln w="1995" cap="flat">
                    <a:noFill/>
                    <a:prstDash val="solid"/>
                    <a:miter/>
                  </a:ln>
                </p:spPr>
                <p:txBody>
                  <a:bodyPr rtlCol="0" anchor="ctr"/>
                  <a:lstStyle/>
                  <a:p>
                    <a:endParaRPr lang="zh-CN" altLang="en-US"/>
                  </a:p>
                </p:txBody>
              </p:sp>
              <p:sp>
                <p:nvSpPr>
                  <p:cNvPr id="2221" name="任意多边形 160"/>
                  <p:cNvSpPr/>
                  <p:nvPr/>
                </p:nvSpPr>
                <p:spPr>
                  <a:xfrm>
                    <a:off x="5684505" y="1432675"/>
                    <a:ext cx="227708" cy="124238"/>
                  </a:xfrm>
                  <a:custGeom>
                    <a:avLst/>
                    <a:gdLst>
                      <a:gd name="connsiteX0" fmla="*/ 1411 w 227708"/>
                      <a:gd name="connsiteY0" fmla="*/ 60057 h 124238"/>
                      <a:gd name="connsiteX1" fmla="*/ 154 w 227708"/>
                      <a:gd name="connsiteY1" fmla="*/ 41515 h 124238"/>
                      <a:gd name="connsiteX2" fmla="*/ 222560 w 227708"/>
                      <a:gd name="connsiteY2" fmla="*/ 0 h 124238"/>
                      <a:gd name="connsiteX3" fmla="*/ 225833 w 227708"/>
                      <a:gd name="connsiteY3" fmla="*/ 7664 h 124238"/>
                      <a:gd name="connsiteX4" fmla="*/ 134121 w 227708"/>
                      <a:gd name="connsiteY4" fmla="*/ 120334 h 124238"/>
                      <a:gd name="connsiteX5" fmla="*/ 1411 w 227708"/>
                      <a:gd name="connsiteY5" fmla="*/ 60057 h 12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8" h="124238">
                        <a:moveTo>
                          <a:pt x="1411" y="60057"/>
                        </a:moveTo>
                        <a:cubicBezTo>
                          <a:pt x="-46" y="53890"/>
                          <a:pt x="-185" y="47683"/>
                          <a:pt x="154" y="41515"/>
                        </a:cubicBezTo>
                        <a:cubicBezTo>
                          <a:pt x="61588" y="25648"/>
                          <a:pt x="154818" y="6906"/>
                          <a:pt x="222560" y="0"/>
                        </a:cubicBezTo>
                        <a:cubicBezTo>
                          <a:pt x="223578" y="2595"/>
                          <a:pt x="225175" y="4890"/>
                          <a:pt x="225833" y="7664"/>
                        </a:cubicBezTo>
                        <a:cubicBezTo>
                          <a:pt x="237150" y="55427"/>
                          <a:pt x="196074" y="105864"/>
                          <a:pt x="134121" y="120334"/>
                        </a:cubicBezTo>
                        <a:cubicBezTo>
                          <a:pt x="72127" y="134805"/>
                          <a:pt x="12728" y="107800"/>
                          <a:pt x="1411" y="60057"/>
                        </a:cubicBezTo>
                        <a:close/>
                      </a:path>
                    </a:pathLst>
                  </a:custGeom>
                  <a:solidFill>
                    <a:srgbClr val="821C08">
                      <a:alpha val="19000"/>
                    </a:srgbClr>
                  </a:solidFill>
                  <a:ln w="1995" cap="flat">
                    <a:noFill/>
                    <a:prstDash val="solid"/>
                    <a:miter/>
                  </a:ln>
                </p:spPr>
                <p:txBody>
                  <a:bodyPr rtlCol="0" anchor="ctr"/>
                  <a:lstStyle/>
                  <a:p>
                    <a:endParaRPr lang="zh-CN" altLang="en-US"/>
                  </a:p>
                </p:txBody>
              </p:sp>
              <p:sp>
                <p:nvSpPr>
                  <p:cNvPr id="2222" name="任意多边形 161"/>
                  <p:cNvSpPr/>
                  <p:nvPr/>
                </p:nvSpPr>
                <p:spPr>
                  <a:xfrm>
                    <a:off x="5542809" y="2109234"/>
                    <a:ext cx="341183" cy="269190"/>
                  </a:xfrm>
                  <a:custGeom>
                    <a:avLst/>
                    <a:gdLst>
                      <a:gd name="connsiteX0" fmla="*/ 55646 w 341183"/>
                      <a:gd name="connsiteY0" fmla="*/ 113229 h 269190"/>
                      <a:gd name="connsiteX1" fmla="*/ 302982 w 341183"/>
                      <a:gd name="connsiteY1" fmla="*/ 0 h 269190"/>
                      <a:gd name="connsiteX2" fmla="*/ 339307 w 341183"/>
                      <a:gd name="connsiteY2" fmla="*/ 4171 h 269190"/>
                      <a:gd name="connsiteX3" fmla="*/ 341184 w 341183"/>
                      <a:gd name="connsiteY3" fmla="*/ 39140 h 269190"/>
                      <a:gd name="connsiteX4" fmla="*/ 279270 w 341183"/>
                      <a:gd name="connsiteY4" fmla="*/ 215201 h 269190"/>
                      <a:gd name="connsiteX5" fmla="*/ 224981 w 341183"/>
                      <a:gd name="connsiteY5" fmla="*/ 263143 h 269190"/>
                      <a:gd name="connsiteX6" fmla="*/ 168616 w 341183"/>
                      <a:gd name="connsiteY6" fmla="*/ 267594 h 269190"/>
                      <a:gd name="connsiteX7" fmla="*/ 0 w 341183"/>
                      <a:gd name="connsiteY7" fmla="*/ 269190 h 269190"/>
                      <a:gd name="connsiteX8" fmla="*/ 55646 w 341183"/>
                      <a:gd name="connsiteY8" fmla="*/ 113229 h 26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83" h="269190">
                        <a:moveTo>
                          <a:pt x="55646" y="113229"/>
                        </a:moveTo>
                        <a:cubicBezTo>
                          <a:pt x="108938" y="41176"/>
                          <a:pt x="224063" y="17684"/>
                          <a:pt x="302982" y="0"/>
                        </a:cubicBezTo>
                        <a:cubicBezTo>
                          <a:pt x="316394" y="1557"/>
                          <a:pt x="329088" y="3054"/>
                          <a:pt x="339307" y="4171"/>
                        </a:cubicBezTo>
                        <a:cubicBezTo>
                          <a:pt x="340046" y="16187"/>
                          <a:pt x="340665" y="27803"/>
                          <a:pt x="341184" y="39140"/>
                        </a:cubicBezTo>
                        <a:cubicBezTo>
                          <a:pt x="332561" y="110454"/>
                          <a:pt x="312542" y="170233"/>
                          <a:pt x="279270" y="215201"/>
                        </a:cubicBezTo>
                        <a:cubicBezTo>
                          <a:pt x="262065" y="238453"/>
                          <a:pt x="243603" y="253283"/>
                          <a:pt x="224981" y="263143"/>
                        </a:cubicBezTo>
                        <a:cubicBezTo>
                          <a:pt x="206039" y="265937"/>
                          <a:pt x="186559" y="267434"/>
                          <a:pt x="168616" y="267594"/>
                        </a:cubicBezTo>
                        <a:cubicBezTo>
                          <a:pt x="94188" y="268173"/>
                          <a:pt x="45507" y="268931"/>
                          <a:pt x="0" y="269190"/>
                        </a:cubicBezTo>
                        <a:cubicBezTo>
                          <a:pt x="20059" y="198635"/>
                          <a:pt x="33532" y="143128"/>
                          <a:pt x="55646" y="113229"/>
                        </a:cubicBezTo>
                        <a:close/>
                      </a:path>
                    </a:pathLst>
                  </a:custGeom>
                  <a:solidFill>
                    <a:srgbClr val="000000"/>
                  </a:solidFill>
                  <a:ln w="1995" cap="flat">
                    <a:noFill/>
                    <a:prstDash val="solid"/>
                    <a:miter/>
                  </a:ln>
                </p:spPr>
                <p:txBody>
                  <a:bodyPr rtlCol="0" anchor="ctr"/>
                  <a:lstStyle/>
                  <a:p>
                    <a:endParaRPr lang="zh-CN" altLang="en-US"/>
                  </a:p>
                </p:txBody>
              </p:sp>
              <p:sp>
                <p:nvSpPr>
                  <p:cNvPr id="2223" name="任意多边形 162"/>
                  <p:cNvSpPr/>
                  <p:nvPr/>
                </p:nvSpPr>
                <p:spPr>
                  <a:xfrm>
                    <a:off x="5561730" y="2156098"/>
                    <a:ext cx="284854" cy="511218"/>
                  </a:xfrm>
                  <a:custGeom>
                    <a:avLst/>
                    <a:gdLst>
                      <a:gd name="connsiteX0" fmla="*/ 48441 w 284854"/>
                      <a:gd name="connsiteY0" fmla="*/ 151551 h 511218"/>
                      <a:gd name="connsiteX1" fmla="*/ 119297 w 284854"/>
                      <a:gd name="connsiteY1" fmla="*/ 22654 h 511218"/>
                      <a:gd name="connsiteX2" fmla="*/ 210690 w 284854"/>
                      <a:gd name="connsiteY2" fmla="*/ 0 h 511218"/>
                      <a:gd name="connsiteX3" fmla="*/ 264620 w 284854"/>
                      <a:gd name="connsiteY3" fmla="*/ 210411 h 511218"/>
                      <a:gd name="connsiteX4" fmla="*/ 225679 w 284854"/>
                      <a:gd name="connsiteY4" fmla="*/ 219652 h 511218"/>
                      <a:gd name="connsiteX5" fmla="*/ 164165 w 284854"/>
                      <a:gd name="connsiteY5" fmla="*/ 511216 h 511218"/>
                      <a:gd name="connsiteX6" fmla="*/ 0 w 284854"/>
                      <a:gd name="connsiteY6" fmla="*/ 478902 h 511218"/>
                      <a:gd name="connsiteX7" fmla="*/ 48441 w 284854"/>
                      <a:gd name="connsiteY7" fmla="*/ 151551 h 51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854" h="511218">
                        <a:moveTo>
                          <a:pt x="48441" y="151551"/>
                        </a:moveTo>
                        <a:cubicBezTo>
                          <a:pt x="68720" y="60377"/>
                          <a:pt x="85386" y="42992"/>
                          <a:pt x="119297" y="22654"/>
                        </a:cubicBezTo>
                        <a:cubicBezTo>
                          <a:pt x="145423" y="6986"/>
                          <a:pt x="183066" y="5050"/>
                          <a:pt x="210690" y="0"/>
                        </a:cubicBezTo>
                        <a:cubicBezTo>
                          <a:pt x="327951" y="39479"/>
                          <a:pt x="273222" y="192946"/>
                          <a:pt x="264620" y="210411"/>
                        </a:cubicBezTo>
                        <a:cubicBezTo>
                          <a:pt x="235200" y="206518"/>
                          <a:pt x="225679" y="219652"/>
                          <a:pt x="225679" y="219652"/>
                        </a:cubicBezTo>
                        <a:cubicBezTo>
                          <a:pt x="201289" y="338529"/>
                          <a:pt x="172388" y="475230"/>
                          <a:pt x="164165" y="511216"/>
                        </a:cubicBezTo>
                        <a:cubicBezTo>
                          <a:pt x="149375" y="511516"/>
                          <a:pt x="7305" y="481278"/>
                          <a:pt x="0" y="478902"/>
                        </a:cubicBezTo>
                        <a:cubicBezTo>
                          <a:pt x="6487" y="426709"/>
                          <a:pt x="32953" y="221248"/>
                          <a:pt x="48441" y="151551"/>
                        </a:cubicBezTo>
                        <a:close/>
                      </a:path>
                    </a:pathLst>
                  </a:custGeom>
                  <a:solidFill>
                    <a:srgbClr val="FFC19F"/>
                  </a:solidFill>
                  <a:ln w="1995" cap="flat">
                    <a:noFill/>
                    <a:prstDash val="solid"/>
                    <a:miter/>
                  </a:ln>
                </p:spPr>
                <p:txBody>
                  <a:bodyPr rtlCol="0" anchor="ctr"/>
                  <a:lstStyle/>
                  <a:p>
                    <a:endParaRPr lang="zh-CN" altLang="en-US"/>
                  </a:p>
                </p:txBody>
              </p:sp>
              <p:sp>
                <p:nvSpPr>
                  <p:cNvPr id="2224" name="任意多边形 163"/>
                  <p:cNvSpPr/>
                  <p:nvPr/>
                </p:nvSpPr>
                <p:spPr>
                  <a:xfrm>
                    <a:off x="5540314" y="2614841"/>
                    <a:ext cx="211109" cy="121860"/>
                  </a:xfrm>
                  <a:custGeom>
                    <a:avLst/>
                    <a:gdLst>
                      <a:gd name="connsiteX0" fmla="*/ 201489 w 211109"/>
                      <a:gd name="connsiteY0" fmla="*/ 120793 h 121860"/>
                      <a:gd name="connsiteX1" fmla="*/ 3952 w 211109"/>
                      <a:gd name="connsiteY1" fmla="*/ 117061 h 121860"/>
                      <a:gd name="connsiteX2" fmla="*/ 0 w 211109"/>
                      <a:gd name="connsiteY2" fmla="*/ 0 h 121860"/>
                      <a:gd name="connsiteX3" fmla="*/ 211109 w 211109"/>
                      <a:gd name="connsiteY3" fmla="*/ 14710 h 121860"/>
                      <a:gd name="connsiteX4" fmla="*/ 201489 w 211109"/>
                      <a:gd name="connsiteY4" fmla="*/ 120793 h 12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09" h="121860">
                        <a:moveTo>
                          <a:pt x="201489" y="120793"/>
                        </a:moveTo>
                        <a:cubicBezTo>
                          <a:pt x="201149" y="123568"/>
                          <a:pt x="4371" y="120434"/>
                          <a:pt x="3952" y="117061"/>
                        </a:cubicBezTo>
                        <a:cubicBezTo>
                          <a:pt x="319" y="87701"/>
                          <a:pt x="1517" y="17025"/>
                          <a:pt x="0" y="0"/>
                        </a:cubicBezTo>
                        <a:lnTo>
                          <a:pt x="211109" y="14710"/>
                        </a:lnTo>
                        <a:cubicBezTo>
                          <a:pt x="207297" y="46425"/>
                          <a:pt x="203964" y="100715"/>
                          <a:pt x="201489" y="120793"/>
                        </a:cubicBezTo>
                        <a:close/>
                      </a:path>
                    </a:pathLst>
                  </a:custGeom>
                  <a:solidFill>
                    <a:srgbClr val="F9E9A7"/>
                  </a:solidFill>
                  <a:ln w="1995" cap="flat">
                    <a:noFill/>
                    <a:prstDash val="solid"/>
                    <a:miter/>
                  </a:ln>
                </p:spPr>
                <p:txBody>
                  <a:bodyPr rtlCol="0" anchor="ctr"/>
                  <a:lstStyle/>
                  <a:p>
                    <a:endParaRPr lang="zh-CN" altLang="en-US"/>
                  </a:p>
                </p:txBody>
              </p:sp>
              <p:grpSp>
                <p:nvGrpSpPr>
                  <p:cNvPr id="2225" name="组合 2224"/>
                  <p:cNvGrpSpPr/>
                  <p:nvPr/>
                </p:nvGrpSpPr>
                <p:grpSpPr>
                  <a:xfrm>
                    <a:off x="5338228" y="2669595"/>
                    <a:ext cx="430639" cy="204429"/>
                    <a:chOff x="5338228" y="2669595"/>
                    <a:chExt cx="430639" cy="204429"/>
                  </a:xfrm>
                </p:grpSpPr>
                <p:sp>
                  <p:nvSpPr>
                    <p:cNvPr id="2286" name="任意多边形 165"/>
                    <p:cNvSpPr/>
                    <p:nvPr/>
                  </p:nvSpPr>
                  <p:spPr>
                    <a:xfrm>
                      <a:off x="5338228" y="2669595"/>
                      <a:ext cx="430639" cy="204410"/>
                    </a:xfrm>
                    <a:custGeom>
                      <a:avLst/>
                      <a:gdLst>
                        <a:gd name="connsiteX0" fmla="*/ 183484 w 430639"/>
                        <a:gd name="connsiteY0" fmla="*/ 44923 h 204410"/>
                        <a:gd name="connsiteX1" fmla="*/ 192146 w 430639"/>
                        <a:gd name="connsiteY1" fmla="*/ 9515 h 204410"/>
                        <a:gd name="connsiteX2" fmla="*/ 280426 w 430639"/>
                        <a:gd name="connsiteY2" fmla="*/ 12649 h 204410"/>
                        <a:gd name="connsiteX3" fmla="*/ 281484 w 430639"/>
                        <a:gd name="connsiteY3" fmla="*/ 26760 h 204410"/>
                        <a:gd name="connsiteX4" fmla="*/ 327430 w 430639"/>
                        <a:gd name="connsiteY4" fmla="*/ 20732 h 204410"/>
                        <a:gd name="connsiteX5" fmla="*/ 416109 w 430639"/>
                        <a:gd name="connsiteY5" fmla="*/ 2490 h 204410"/>
                        <a:gd name="connsiteX6" fmla="*/ 430639 w 430639"/>
                        <a:gd name="connsiteY6" fmla="*/ 126816 h 204410"/>
                        <a:gd name="connsiteX7" fmla="*/ 2473 w 430639"/>
                        <a:gd name="connsiteY7" fmla="*/ 192981 h 204410"/>
                        <a:gd name="connsiteX8" fmla="*/ 183484 w 430639"/>
                        <a:gd name="connsiteY8" fmla="*/ 44923 h 20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639" h="204410">
                          <a:moveTo>
                            <a:pt x="183484" y="44923"/>
                          </a:moveTo>
                          <a:cubicBezTo>
                            <a:pt x="185021" y="34704"/>
                            <a:pt x="189152" y="21511"/>
                            <a:pt x="192146" y="9515"/>
                          </a:cubicBezTo>
                          <a:cubicBezTo>
                            <a:pt x="194362" y="633"/>
                            <a:pt x="277791" y="-7789"/>
                            <a:pt x="280426" y="12649"/>
                          </a:cubicBezTo>
                          <a:cubicBezTo>
                            <a:pt x="281105" y="17878"/>
                            <a:pt x="281424" y="22529"/>
                            <a:pt x="281484" y="26760"/>
                          </a:cubicBezTo>
                          <a:cubicBezTo>
                            <a:pt x="295755" y="25223"/>
                            <a:pt x="311183" y="23247"/>
                            <a:pt x="327430" y="20732"/>
                          </a:cubicBezTo>
                          <a:cubicBezTo>
                            <a:pt x="362758" y="15264"/>
                            <a:pt x="394214" y="8657"/>
                            <a:pt x="416109" y="2490"/>
                          </a:cubicBezTo>
                          <a:cubicBezTo>
                            <a:pt x="421358" y="34664"/>
                            <a:pt x="425110" y="91009"/>
                            <a:pt x="430639" y="126816"/>
                          </a:cubicBezTo>
                          <a:cubicBezTo>
                            <a:pt x="430639" y="126816"/>
                            <a:pt x="67341" y="239985"/>
                            <a:pt x="2473" y="192981"/>
                          </a:cubicBezTo>
                          <a:cubicBezTo>
                            <a:pt x="-15809" y="179728"/>
                            <a:pt x="69537" y="101328"/>
                            <a:pt x="183484" y="44923"/>
                          </a:cubicBezTo>
                          <a:close/>
                        </a:path>
                      </a:pathLst>
                    </a:custGeom>
                    <a:solidFill>
                      <a:srgbClr val="F44D19"/>
                    </a:solidFill>
                    <a:ln w="1995" cap="flat">
                      <a:noFill/>
                      <a:prstDash val="solid"/>
                      <a:miter/>
                    </a:ln>
                  </p:spPr>
                  <p:txBody>
                    <a:bodyPr rtlCol="0" anchor="ctr"/>
                    <a:lstStyle/>
                    <a:p>
                      <a:endParaRPr lang="zh-CN" altLang="en-US"/>
                    </a:p>
                  </p:txBody>
                </p:sp>
                <p:sp>
                  <p:nvSpPr>
                    <p:cNvPr id="2287" name="任意多边形 166"/>
                    <p:cNvSpPr/>
                    <p:nvPr/>
                  </p:nvSpPr>
                  <p:spPr>
                    <a:xfrm>
                      <a:off x="5338255" y="2773917"/>
                      <a:ext cx="430612" cy="100108"/>
                    </a:xfrm>
                    <a:custGeom>
                      <a:avLst/>
                      <a:gdLst>
                        <a:gd name="connsiteX0" fmla="*/ 427639 w 430612"/>
                        <a:gd name="connsiteY0" fmla="*/ 0 h 100108"/>
                        <a:gd name="connsiteX1" fmla="*/ 430613 w 430612"/>
                        <a:gd name="connsiteY1" fmla="*/ 22514 h 100108"/>
                        <a:gd name="connsiteX2" fmla="*/ 2447 w 430612"/>
                        <a:gd name="connsiteY2" fmla="*/ 88679 h 100108"/>
                        <a:gd name="connsiteX3" fmla="*/ 710 w 430612"/>
                        <a:gd name="connsiteY3" fmla="*/ 79418 h 100108"/>
                        <a:gd name="connsiteX4" fmla="*/ 427639 w 430612"/>
                        <a:gd name="connsiteY4" fmla="*/ 0 h 100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612" h="100108">
                          <a:moveTo>
                            <a:pt x="427639" y="0"/>
                          </a:moveTo>
                          <a:cubicBezTo>
                            <a:pt x="428577" y="7984"/>
                            <a:pt x="429555" y="15688"/>
                            <a:pt x="430613" y="22514"/>
                          </a:cubicBezTo>
                          <a:cubicBezTo>
                            <a:pt x="430613" y="22514"/>
                            <a:pt x="67314" y="135683"/>
                            <a:pt x="2447" y="88679"/>
                          </a:cubicBezTo>
                          <a:cubicBezTo>
                            <a:pt x="-128" y="86823"/>
                            <a:pt x="-607" y="83629"/>
                            <a:pt x="710" y="79418"/>
                          </a:cubicBezTo>
                          <a:cubicBezTo>
                            <a:pt x="105816" y="89617"/>
                            <a:pt x="337124" y="26386"/>
                            <a:pt x="427639" y="0"/>
                          </a:cubicBezTo>
                          <a:close/>
                        </a:path>
                      </a:pathLst>
                    </a:custGeom>
                    <a:solidFill>
                      <a:srgbClr val="B22909"/>
                    </a:solidFill>
                    <a:ln w="1995" cap="flat">
                      <a:noFill/>
                      <a:prstDash val="solid"/>
                      <a:miter/>
                    </a:ln>
                  </p:spPr>
                  <p:txBody>
                    <a:bodyPr rtlCol="0" anchor="ctr"/>
                    <a:lstStyle/>
                    <a:p>
                      <a:endParaRPr lang="zh-CN" altLang="en-US"/>
                    </a:p>
                  </p:txBody>
                </p:sp>
                <p:sp>
                  <p:nvSpPr>
                    <p:cNvPr id="2288" name="任意多边形 167"/>
                    <p:cNvSpPr/>
                    <p:nvPr/>
                  </p:nvSpPr>
                  <p:spPr>
                    <a:xfrm>
                      <a:off x="5435273" y="2715340"/>
                      <a:ext cx="123680" cy="61696"/>
                    </a:xfrm>
                    <a:custGeom>
                      <a:avLst/>
                      <a:gdLst>
                        <a:gd name="connsiteX0" fmla="*/ 114661 w 123680"/>
                        <a:gd name="connsiteY0" fmla="*/ 27280 h 61696"/>
                        <a:gd name="connsiteX1" fmla="*/ 119251 w 123680"/>
                        <a:gd name="connsiteY1" fmla="*/ 28837 h 61696"/>
                        <a:gd name="connsiteX2" fmla="*/ 122066 w 123680"/>
                        <a:gd name="connsiteY2" fmla="*/ 27460 h 61696"/>
                        <a:gd name="connsiteX3" fmla="*/ 122225 w 123680"/>
                        <a:gd name="connsiteY3" fmla="*/ 20055 h 61696"/>
                        <a:gd name="connsiteX4" fmla="*/ 58216 w 123680"/>
                        <a:gd name="connsiteY4" fmla="*/ 2810 h 61696"/>
                        <a:gd name="connsiteX5" fmla="*/ 54983 w 123680"/>
                        <a:gd name="connsiteY5" fmla="*/ 9477 h 61696"/>
                        <a:gd name="connsiteX6" fmla="*/ 61649 w 123680"/>
                        <a:gd name="connsiteY6" fmla="*/ 12710 h 61696"/>
                        <a:gd name="connsiteX7" fmla="*/ 114661 w 123680"/>
                        <a:gd name="connsiteY7" fmla="*/ 27280 h 61696"/>
                        <a:gd name="connsiteX8" fmla="*/ 89891 w 123680"/>
                        <a:gd name="connsiteY8" fmla="*/ 43048 h 61696"/>
                        <a:gd name="connsiteX9" fmla="*/ 94043 w 123680"/>
                        <a:gd name="connsiteY9" fmla="*/ 44206 h 61696"/>
                        <a:gd name="connsiteX10" fmla="*/ 97256 w 123680"/>
                        <a:gd name="connsiteY10" fmla="*/ 42390 h 61696"/>
                        <a:gd name="connsiteX11" fmla="*/ 96598 w 123680"/>
                        <a:gd name="connsiteY11" fmla="*/ 35005 h 61696"/>
                        <a:gd name="connsiteX12" fmla="*/ 32229 w 123680"/>
                        <a:gd name="connsiteY12" fmla="*/ 18997 h 61696"/>
                        <a:gd name="connsiteX13" fmla="*/ 28337 w 123680"/>
                        <a:gd name="connsiteY13" fmla="*/ 25284 h 61696"/>
                        <a:gd name="connsiteX14" fmla="*/ 34624 w 123680"/>
                        <a:gd name="connsiteY14" fmla="*/ 29177 h 61696"/>
                        <a:gd name="connsiteX15" fmla="*/ 89891 w 123680"/>
                        <a:gd name="connsiteY15" fmla="*/ 43048 h 61696"/>
                        <a:gd name="connsiteX16" fmla="*/ 214 w 123680"/>
                        <a:gd name="connsiteY16" fmla="*/ 43527 h 61696"/>
                        <a:gd name="connsiteX17" fmla="*/ 6721 w 123680"/>
                        <a:gd name="connsiteY17" fmla="*/ 47060 h 61696"/>
                        <a:gd name="connsiteX18" fmla="*/ 64264 w 123680"/>
                        <a:gd name="connsiteY18" fmla="*/ 60612 h 61696"/>
                        <a:gd name="connsiteX19" fmla="*/ 68256 w 123680"/>
                        <a:gd name="connsiteY19" fmla="*/ 61630 h 61696"/>
                        <a:gd name="connsiteX20" fmla="*/ 71609 w 123680"/>
                        <a:gd name="connsiteY20" fmla="*/ 59654 h 61696"/>
                        <a:gd name="connsiteX21" fmla="*/ 70671 w 123680"/>
                        <a:gd name="connsiteY21" fmla="*/ 52309 h 61696"/>
                        <a:gd name="connsiteX22" fmla="*/ 3767 w 123680"/>
                        <a:gd name="connsiteY22" fmla="*/ 37020 h 61696"/>
                        <a:gd name="connsiteX23" fmla="*/ 214 w 123680"/>
                        <a:gd name="connsiteY23" fmla="*/ 43527 h 6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680" h="61696">
                          <a:moveTo>
                            <a:pt x="114661" y="27280"/>
                          </a:moveTo>
                          <a:cubicBezTo>
                            <a:pt x="115898" y="28578"/>
                            <a:pt x="117615" y="29097"/>
                            <a:pt x="119251" y="28837"/>
                          </a:cubicBezTo>
                          <a:cubicBezTo>
                            <a:pt x="120269" y="28678"/>
                            <a:pt x="121267" y="28218"/>
                            <a:pt x="122066" y="27460"/>
                          </a:cubicBezTo>
                          <a:cubicBezTo>
                            <a:pt x="124162" y="25464"/>
                            <a:pt x="124221" y="22151"/>
                            <a:pt x="122225" y="20055"/>
                          </a:cubicBezTo>
                          <a:cubicBezTo>
                            <a:pt x="105559" y="2631"/>
                            <a:pt x="79253" y="-4415"/>
                            <a:pt x="58216" y="2810"/>
                          </a:cubicBezTo>
                          <a:cubicBezTo>
                            <a:pt x="55482" y="3768"/>
                            <a:pt x="54045" y="6742"/>
                            <a:pt x="54983" y="9477"/>
                          </a:cubicBezTo>
                          <a:cubicBezTo>
                            <a:pt x="55921" y="12211"/>
                            <a:pt x="58875" y="13608"/>
                            <a:pt x="61649" y="12710"/>
                          </a:cubicBezTo>
                          <a:cubicBezTo>
                            <a:pt x="78914" y="6622"/>
                            <a:pt x="100729" y="12710"/>
                            <a:pt x="114661" y="27280"/>
                          </a:cubicBezTo>
                          <a:close/>
                          <a:moveTo>
                            <a:pt x="89891" y="43048"/>
                          </a:moveTo>
                          <a:cubicBezTo>
                            <a:pt x="91089" y="44046"/>
                            <a:pt x="92606" y="44425"/>
                            <a:pt x="94043" y="44206"/>
                          </a:cubicBezTo>
                          <a:cubicBezTo>
                            <a:pt x="95260" y="44026"/>
                            <a:pt x="96418" y="43407"/>
                            <a:pt x="97256" y="42390"/>
                          </a:cubicBezTo>
                          <a:cubicBezTo>
                            <a:pt x="99113" y="40174"/>
                            <a:pt x="98813" y="36861"/>
                            <a:pt x="96598" y="35005"/>
                          </a:cubicBezTo>
                          <a:cubicBezTo>
                            <a:pt x="78115" y="19536"/>
                            <a:pt x="54643" y="13648"/>
                            <a:pt x="32229" y="18997"/>
                          </a:cubicBezTo>
                          <a:cubicBezTo>
                            <a:pt x="29415" y="19656"/>
                            <a:pt x="27678" y="22470"/>
                            <a:pt x="28337" y="25284"/>
                          </a:cubicBezTo>
                          <a:cubicBezTo>
                            <a:pt x="28996" y="28099"/>
                            <a:pt x="31870" y="30035"/>
                            <a:pt x="34624" y="29177"/>
                          </a:cubicBezTo>
                          <a:cubicBezTo>
                            <a:pt x="45921" y="26522"/>
                            <a:pt x="68076" y="24805"/>
                            <a:pt x="89891" y="43048"/>
                          </a:cubicBezTo>
                          <a:close/>
                          <a:moveTo>
                            <a:pt x="214" y="43527"/>
                          </a:moveTo>
                          <a:cubicBezTo>
                            <a:pt x="1033" y="46302"/>
                            <a:pt x="3867" y="47958"/>
                            <a:pt x="6721" y="47060"/>
                          </a:cubicBezTo>
                          <a:cubicBezTo>
                            <a:pt x="23627" y="41811"/>
                            <a:pt x="47398" y="47619"/>
                            <a:pt x="64264" y="60612"/>
                          </a:cubicBezTo>
                          <a:cubicBezTo>
                            <a:pt x="65441" y="61530"/>
                            <a:pt x="66898" y="61850"/>
                            <a:pt x="68256" y="61630"/>
                          </a:cubicBezTo>
                          <a:cubicBezTo>
                            <a:pt x="69533" y="61431"/>
                            <a:pt x="70751" y="60752"/>
                            <a:pt x="71609" y="59654"/>
                          </a:cubicBezTo>
                          <a:cubicBezTo>
                            <a:pt x="73385" y="57359"/>
                            <a:pt x="72946" y="54086"/>
                            <a:pt x="70671" y="52309"/>
                          </a:cubicBezTo>
                          <a:cubicBezTo>
                            <a:pt x="51310" y="37400"/>
                            <a:pt x="23846" y="31053"/>
                            <a:pt x="3767" y="37020"/>
                          </a:cubicBezTo>
                          <a:cubicBezTo>
                            <a:pt x="993" y="37839"/>
                            <a:pt x="-604" y="40753"/>
                            <a:pt x="214" y="43527"/>
                          </a:cubicBezTo>
                          <a:close/>
                        </a:path>
                      </a:pathLst>
                    </a:custGeom>
                    <a:solidFill>
                      <a:srgbClr val="D3DAE5"/>
                    </a:solidFill>
                    <a:ln w="1995" cap="flat">
                      <a:noFill/>
                      <a:prstDash val="solid"/>
                      <a:miter/>
                    </a:ln>
                  </p:spPr>
                  <p:txBody>
                    <a:bodyPr rtlCol="0" anchor="ctr"/>
                    <a:lstStyle/>
                    <a:p>
                      <a:endParaRPr lang="zh-CN" altLang="en-US"/>
                    </a:p>
                  </p:txBody>
                </p:sp>
              </p:grpSp>
              <p:sp>
                <p:nvSpPr>
                  <p:cNvPr id="2226" name="任意多边形 168"/>
                  <p:cNvSpPr/>
                  <p:nvPr/>
                </p:nvSpPr>
                <p:spPr>
                  <a:xfrm>
                    <a:off x="5651551" y="2096228"/>
                    <a:ext cx="453800" cy="283533"/>
                  </a:xfrm>
                  <a:custGeom>
                    <a:avLst/>
                    <a:gdLst>
                      <a:gd name="connsiteX0" fmla="*/ 161985 w 453800"/>
                      <a:gd name="connsiteY0" fmla="*/ 283534 h 283533"/>
                      <a:gd name="connsiteX1" fmla="*/ 133942 w 453800"/>
                      <a:gd name="connsiteY1" fmla="*/ 94819 h 283533"/>
                      <a:gd name="connsiteX2" fmla="*/ 1373 w 453800"/>
                      <a:gd name="connsiteY2" fmla="*/ 103841 h 283533"/>
                      <a:gd name="connsiteX3" fmla="*/ 241263 w 453800"/>
                      <a:gd name="connsiteY3" fmla="*/ 2468 h 283533"/>
                      <a:gd name="connsiteX4" fmla="*/ 447681 w 453800"/>
                      <a:gd name="connsiteY4" fmla="*/ 11130 h 283533"/>
                      <a:gd name="connsiteX5" fmla="*/ 414090 w 453800"/>
                      <a:gd name="connsiteY5" fmla="*/ 242937 h 283533"/>
                      <a:gd name="connsiteX6" fmla="*/ 285932 w 453800"/>
                      <a:gd name="connsiteY6" fmla="*/ 280161 h 283533"/>
                      <a:gd name="connsiteX7" fmla="*/ 161985 w 453800"/>
                      <a:gd name="connsiteY7" fmla="*/ 283534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00" h="283533">
                        <a:moveTo>
                          <a:pt x="161985" y="283534"/>
                        </a:moveTo>
                        <a:cubicBezTo>
                          <a:pt x="186854" y="196731"/>
                          <a:pt x="172663" y="127652"/>
                          <a:pt x="133942" y="94819"/>
                        </a:cubicBezTo>
                        <a:cubicBezTo>
                          <a:pt x="90950" y="58373"/>
                          <a:pt x="30373" y="72624"/>
                          <a:pt x="1373" y="103841"/>
                        </a:cubicBezTo>
                        <a:cubicBezTo>
                          <a:pt x="-11800" y="78093"/>
                          <a:pt x="69973" y="49112"/>
                          <a:pt x="241263" y="2468"/>
                        </a:cubicBezTo>
                        <a:cubicBezTo>
                          <a:pt x="269026" y="-5097"/>
                          <a:pt x="390379" y="6739"/>
                          <a:pt x="447681" y="11130"/>
                        </a:cubicBezTo>
                        <a:cubicBezTo>
                          <a:pt x="457541" y="115078"/>
                          <a:pt x="461014" y="194476"/>
                          <a:pt x="414090" y="242937"/>
                        </a:cubicBezTo>
                        <a:cubicBezTo>
                          <a:pt x="387225" y="270680"/>
                          <a:pt x="331179" y="278265"/>
                          <a:pt x="285932" y="280161"/>
                        </a:cubicBezTo>
                        <a:cubicBezTo>
                          <a:pt x="238888" y="282137"/>
                          <a:pt x="214078" y="282296"/>
                          <a:pt x="161985" y="283534"/>
                        </a:cubicBezTo>
                        <a:close/>
                      </a:path>
                    </a:pathLst>
                  </a:custGeom>
                  <a:solidFill>
                    <a:srgbClr val="2A535E"/>
                  </a:solidFill>
                  <a:ln w="1995" cap="flat">
                    <a:noFill/>
                    <a:prstDash val="solid"/>
                    <a:miter/>
                  </a:ln>
                </p:spPr>
                <p:txBody>
                  <a:bodyPr rtlCol="0" anchor="ctr"/>
                  <a:lstStyle/>
                  <a:p>
                    <a:endParaRPr lang="zh-CN" altLang="en-US"/>
                  </a:p>
                </p:txBody>
              </p:sp>
              <p:sp>
                <p:nvSpPr>
                  <p:cNvPr id="2227" name="任意多边形 169"/>
                  <p:cNvSpPr/>
                  <p:nvPr/>
                </p:nvSpPr>
                <p:spPr>
                  <a:xfrm>
                    <a:off x="5810205" y="2015325"/>
                    <a:ext cx="306224" cy="167089"/>
                  </a:xfrm>
                  <a:custGeom>
                    <a:avLst/>
                    <a:gdLst>
                      <a:gd name="connsiteX0" fmla="*/ 118 w 306224"/>
                      <a:gd name="connsiteY0" fmla="*/ 97441 h 167089"/>
                      <a:gd name="connsiteX1" fmla="*/ 200329 w 306224"/>
                      <a:gd name="connsiteY1" fmla="*/ 140573 h 167089"/>
                      <a:gd name="connsiteX2" fmla="*/ 306173 w 306224"/>
                      <a:gd name="connsiteY2" fmla="*/ 143028 h 167089"/>
                      <a:gd name="connsiteX3" fmla="*/ 291244 w 306224"/>
                      <a:gd name="connsiteY3" fmla="*/ 0 h 167089"/>
                      <a:gd name="connsiteX4" fmla="*/ 118 w 306224"/>
                      <a:gd name="connsiteY4" fmla="*/ 97441 h 167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224" h="167089">
                        <a:moveTo>
                          <a:pt x="118" y="97441"/>
                        </a:moveTo>
                        <a:cubicBezTo>
                          <a:pt x="87739" y="78779"/>
                          <a:pt x="148675" y="92052"/>
                          <a:pt x="200329" y="140573"/>
                        </a:cubicBezTo>
                        <a:cubicBezTo>
                          <a:pt x="236096" y="174184"/>
                          <a:pt x="308429" y="176759"/>
                          <a:pt x="306173" y="143028"/>
                        </a:cubicBezTo>
                        <a:cubicBezTo>
                          <a:pt x="303818" y="107680"/>
                          <a:pt x="292960" y="27743"/>
                          <a:pt x="291244" y="0"/>
                        </a:cubicBezTo>
                        <a:cubicBezTo>
                          <a:pt x="242184" y="0"/>
                          <a:pt x="-6189" y="29580"/>
                          <a:pt x="118" y="97441"/>
                        </a:cubicBezTo>
                        <a:close/>
                      </a:path>
                    </a:pathLst>
                  </a:custGeom>
                  <a:solidFill>
                    <a:srgbClr val="F95006"/>
                  </a:solidFill>
                  <a:ln w="1995" cap="flat">
                    <a:noFill/>
                    <a:prstDash val="solid"/>
                    <a:miter/>
                  </a:ln>
                </p:spPr>
                <p:txBody>
                  <a:bodyPr rtlCol="0" anchor="ctr"/>
                  <a:lstStyle/>
                  <a:p>
                    <a:endParaRPr lang="zh-CN" altLang="en-US"/>
                  </a:p>
                </p:txBody>
              </p:sp>
              <p:sp>
                <p:nvSpPr>
                  <p:cNvPr id="2228" name="任意多边形 170"/>
                  <p:cNvSpPr/>
                  <p:nvPr/>
                </p:nvSpPr>
                <p:spPr>
                  <a:xfrm>
                    <a:off x="5992610" y="1550215"/>
                    <a:ext cx="257295" cy="371643"/>
                  </a:xfrm>
                  <a:custGeom>
                    <a:avLst/>
                    <a:gdLst>
                      <a:gd name="connsiteX0" fmla="*/ 91074 w 257295"/>
                      <a:gd name="connsiteY0" fmla="*/ 25747 h 371643"/>
                      <a:gd name="connsiteX1" fmla="*/ 257295 w 257295"/>
                      <a:gd name="connsiteY1" fmla="*/ 263003 h 371643"/>
                      <a:gd name="connsiteX2" fmla="*/ 39499 w 257295"/>
                      <a:gd name="connsiteY2" fmla="*/ 371641 h 371643"/>
                      <a:gd name="connsiteX3" fmla="*/ 0 w 257295"/>
                      <a:gd name="connsiteY3" fmla="*/ 0 h 371643"/>
                      <a:gd name="connsiteX4" fmla="*/ 91074 w 257295"/>
                      <a:gd name="connsiteY4" fmla="*/ 25747 h 371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95" h="371643">
                        <a:moveTo>
                          <a:pt x="91074" y="25747"/>
                        </a:moveTo>
                        <a:cubicBezTo>
                          <a:pt x="122829" y="44110"/>
                          <a:pt x="163247" y="125244"/>
                          <a:pt x="257295" y="263003"/>
                        </a:cubicBezTo>
                        <a:cubicBezTo>
                          <a:pt x="203465" y="312382"/>
                          <a:pt x="45328" y="372060"/>
                          <a:pt x="39499" y="371641"/>
                        </a:cubicBezTo>
                        <a:cubicBezTo>
                          <a:pt x="-13712" y="280827"/>
                          <a:pt x="4471" y="2435"/>
                          <a:pt x="0" y="0"/>
                        </a:cubicBezTo>
                        <a:cubicBezTo>
                          <a:pt x="19081" y="4351"/>
                          <a:pt x="74309" y="16067"/>
                          <a:pt x="91074" y="25747"/>
                        </a:cubicBezTo>
                        <a:close/>
                      </a:path>
                    </a:pathLst>
                  </a:custGeom>
                  <a:solidFill>
                    <a:srgbClr val="F95006"/>
                  </a:solidFill>
                  <a:ln w="1995" cap="flat">
                    <a:noFill/>
                    <a:prstDash val="solid"/>
                    <a:miter/>
                  </a:ln>
                </p:spPr>
                <p:txBody>
                  <a:bodyPr rtlCol="0" anchor="ctr"/>
                  <a:lstStyle/>
                  <a:p>
                    <a:endParaRPr lang="zh-CN" altLang="en-US"/>
                  </a:p>
                </p:txBody>
              </p:sp>
              <p:grpSp>
                <p:nvGrpSpPr>
                  <p:cNvPr id="2229" name="组合 2228"/>
                  <p:cNvGrpSpPr/>
                  <p:nvPr/>
                </p:nvGrpSpPr>
                <p:grpSpPr>
                  <a:xfrm>
                    <a:off x="5179311" y="1480896"/>
                    <a:ext cx="996621" cy="690332"/>
                    <a:chOff x="5179311" y="1480896"/>
                    <a:chExt cx="996621" cy="690332"/>
                  </a:xfrm>
                </p:grpSpPr>
                <p:grpSp>
                  <p:nvGrpSpPr>
                    <p:cNvPr id="2257" name="组合 2256"/>
                    <p:cNvGrpSpPr/>
                    <p:nvPr/>
                  </p:nvGrpSpPr>
                  <p:grpSpPr>
                    <a:xfrm>
                      <a:off x="5179311" y="1480896"/>
                      <a:ext cx="904373" cy="690332"/>
                      <a:chOff x="5179311" y="1480896"/>
                      <a:chExt cx="904373" cy="690332"/>
                    </a:xfrm>
                  </p:grpSpPr>
                  <p:grpSp>
                    <p:nvGrpSpPr>
                      <p:cNvPr id="2259" name="组合 2258"/>
                      <p:cNvGrpSpPr/>
                      <p:nvPr/>
                    </p:nvGrpSpPr>
                    <p:grpSpPr>
                      <a:xfrm>
                        <a:off x="5179311" y="1480896"/>
                        <a:ext cx="904373" cy="690332"/>
                        <a:chOff x="5179311" y="1480896"/>
                        <a:chExt cx="904373" cy="690332"/>
                      </a:xfrm>
                    </p:grpSpPr>
                    <p:grpSp>
                      <p:nvGrpSpPr>
                        <p:cNvPr id="2261" name="组合 2260"/>
                        <p:cNvGrpSpPr/>
                        <p:nvPr/>
                      </p:nvGrpSpPr>
                      <p:grpSpPr>
                        <a:xfrm>
                          <a:off x="5305492" y="1480896"/>
                          <a:ext cx="258833" cy="579277"/>
                          <a:chOff x="5305492" y="1480896"/>
                          <a:chExt cx="258833" cy="579277"/>
                        </a:xfrm>
                      </p:grpSpPr>
                      <p:sp>
                        <p:nvSpPr>
                          <p:cNvPr id="2284" name="任意多边形 175"/>
                          <p:cNvSpPr/>
                          <p:nvPr/>
                        </p:nvSpPr>
                        <p:spPr>
                          <a:xfrm>
                            <a:off x="5307535" y="1484629"/>
                            <a:ext cx="254634" cy="570495"/>
                          </a:xfrm>
                          <a:custGeom>
                            <a:avLst/>
                            <a:gdLst>
                              <a:gd name="connsiteX0" fmla="*/ 52827 w 254634"/>
                              <a:gd name="connsiteY0" fmla="*/ 570495 h 570495"/>
                              <a:gd name="connsiteX1" fmla="*/ 1232 w 254634"/>
                              <a:gd name="connsiteY1" fmla="*/ 0 h 570495"/>
                              <a:gd name="connsiteX2" fmla="*/ 254635 w 254634"/>
                              <a:gd name="connsiteY2" fmla="*/ 277893 h 570495"/>
                              <a:gd name="connsiteX3" fmla="*/ 52827 w 254634"/>
                              <a:gd name="connsiteY3" fmla="*/ 570495 h 570495"/>
                            </a:gdLst>
                            <a:ahLst/>
                            <a:cxnLst>
                              <a:cxn ang="0">
                                <a:pos x="connsiteX0" y="connsiteY0"/>
                              </a:cxn>
                              <a:cxn ang="0">
                                <a:pos x="connsiteX1" y="connsiteY1"/>
                              </a:cxn>
                              <a:cxn ang="0">
                                <a:pos x="connsiteX2" y="connsiteY2"/>
                              </a:cxn>
                              <a:cxn ang="0">
                                <a:pos x="connsiteX3" y="connsiteY3"/>
                              </a:cxn>
                            </a:cxnLst>
                            <a:rect l="l" t="t" r="r" b="b"/>
                            <a:pathLst>
                              <a:path w="254634" h="570495">
                                <a:moveTo>
                                  <a:pt x="52827" y="570495"/>
                                </a:moveTo>
                                <a:cubicBezTo>
                                  <a:pt x="31889" y="499061"/>
                                  <a:pt x="-7451" y="32035"/>
                                  <a:pt x="1232" y="0"/>
                                </a:cubicBezTo>
                                <a:cubicBezTo>
                                  <a:pt x="78215" y="58341"/>
                                  <a:pt x="249804" y="85845"/>
                                  <a:pt x="254635" y="277893"/>
                                </a:cubicBezTo>
                                <a:lnTo>
                                  <a:pt x="52827" y="570495"/>
                                </a:lnTo>
                                <a:close/>
                              </a:path>
                            </a:pathLst>
                          </a:custGeom>
                          <a:solidFill>
                            <a:srgbClr val="FFFFFF"/>
                          </a:solidFill>
                          <a:ln w="1995" cap="flat">
                            <a:noFill/>
                            <a:prstDash val="solid"/>
                            <a:miter/>
                          </a:ln>
                        </p:spPr>
                        <p:txBody>
                          <a:bodyPr rtlCol="0" anchor="ctr"/>
                          <a:lstStyle/>
                          <a:p>
                            <a:endParaRPr lang="zh-CN" altLang="en-US"/>
                          </a:p>
                        </p:txBody>
                      </p:sp>
                      <p:sp>
                        <p:nvSpPr>
                          <p:cNvPr id="2285" name="任意多边形 176"/>
                          <p:cNvSpPr/>
                          <p:nvPr/>
                        </p:nvSpPr>
                        <p:spPr>
                          <a:xfrm>
                            <a:off x="5305492" y="1480896"/>
                            <a:ext cx="258833" cy="579277"/>
                          </a:xfrm>
                          <a:custGeom>
                            <a:avLst/>
                            <a:gdLst>
                              <a:gd name="connsiteX0" fmla="*/ 54031 w 258833"/>
                              <a:gd name="connsiteY0" fmla="*/ 579277 h 579277"/>
                              <a:gd name="connsiteX1" fmla="*/ 52734 w 258833"/>
                              <a:gd name="connsiteY1" fmla="*/ 574826 h 579277"/>
                              <a:gd name="connsiteX2" fmla="*/ 1139 w 258833"/>
                              <a:gd name="connsiteY2" fmla="*/ 3173 h 579277"/>
                              <a:gd name="connsiteX3" fmla="*/ 1978 w 258833"/>
                              <a:gd name="connsiteY3" fmla="*/ 0 h 579277"/>
                              <a:gd name="connsiteX4" fmla="*/ 4592 w 258833"/>
                              <a:gd name="connsiteY4" fmla="*/ 1976 h 579277"/>
                              <a:gd name="connsiteX5" fmla="*/ 72633 w 258833"/>
                              <a:gd name="connsiteY5" fmla="*/ 41256 h 579277"/>
                              <a:gd name="connsiteX6" fmla="*/ 258833 w 258833"/>
                              <a:gd name="connsiteY6" fmla="*/ 281406 h 579277"/>
                              <a:gd name="connsiteX7" fmla="*/ 54031 w 258833"/>
                              <a:gd name="connsiteY7" fmla="*/ 579277 h 579277"/>
                              <a:gd name="connsiteX8" fmla="*/ 4832 w 258833"/>
                              <a:gd name="connsiteY8" fmla="*/ 7624 h 579277"/>
                              <a:gd name="connsiteX9" fmla="*/ 55748 w 258833"/>
                              <a:gd name="connsiteY9" fmla="*/ 569058 h 579277"/>
                              <a:gd name="connsiteX10" fmla="*/ 254422 w 258833"/>
                              <a:gd name="connsiteY10" fmla="*/ 281366 h 579277"/>
                              <a:gd name="connsiteX11" fmla="*/ 70637 w 258833"/>
                              <a:gd name="connsiteY11" fmla="*/ 45188 h 579277"/>
                              <a:gd name="connsiteX12" fmla="*/ 4832 w 258833"/>
                              <a:gd name="connsiteY12" fmla="*/ 7624 h 57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833" h="579277">
                                <a:moveTo>
                                  <a:pt x="54031" y="579277"/>
                                </a:moveTo>
                                <a:lnTo>
                                  <a:pt x="52734" y="574826"/>
                                </a:lnTo>
                                <a:cubicBezTo>
                                  <a:pt x="30599" y="499301"/>
                                  <a:pt x="-7024" y="33232"/>
                                  <a:pt x="1139" y="3173"/>
                                </a:cubicBezTo>
                                <a:lnTo>
                                  <a:pt x="1978" y="0"/>
                                </a:lnTo>
                                <a:lnTo>
                                  <a:pt x="4592" y="1976"/>
                                </a:lnTo>
                                <a:cubicBezTo>
                                  <a:pt x="22975" y="15887"/>
                                  <a:pt x="47126" y="28222"/>
                                  <a:pt x="72633" y="41256"/>
                                </a:cubicBezTo>
                                <a:cubicBezTo>
                                  <a:pt x="153967" y="82751"/>
                                  <a:pt x="255141" y="134266"/>
                                  <a:pt x="258833" y="281406"/>
                                </a:cubicBezTo>
                                <a:lnTo>
                                  <a:pt x="54031" y="579277"/>
                                </a:lnTo>
                                <a:close/>
                                <a:moveTo>
                                  <a:pt x="4832" y="7624"/>
                                </a:moveTo>
                                <a:cubicBezTo>
                                  <a:pt x="-597" y="57882"/>
                                  <a:pt x="34152" y="483732"/>
                                  <a:pt x="55748" y="569058"/>
                                </a:cubicBezTo>
                                <a:lnTo>
                                  <a:pt x="254422" y="281366"/>
                                </a:lnTo>
                                <a:cubicBezTo>
                                  <a:pt x="250490" y="137379"/>
                                  <a:pt x="150794" y="86084"/>
                                  <a:pt x="70637" y="45188"/>
                                </a:cubicBezTo>
                                <a:cubicBezTo>
                                  <a:pt x="46227" y="32713"/>
                                  <a:pt x="23115" y="20937"/>
                                  <a:pt x="4832" y="7624"/>
                                </a:cubicBezTo>
                                <a:close/>
                              </a:path>
                            </a:pathLst>
                          </a:custGeom>
                          <a:solidFill>
                            <a:srgbClr val="CCCCCC"/>
                          </a:solidFill>
                          <a:ln w="1995" cap="flat">
                            <a:noFill/>
                            <a:prstDash val="solid"/>
                            <a:miter/>
                          </a:ln>
                        </p:spPr>
                        <p:txBody>
                          <a:bodyPr rtlCol="0" anchor="ctr"/>
                          <a:lstStyle/>
                          <a:p>
                            <a:endParaRPr lang="zh-CN" altLang="en-US"/>
                          </a:p>
                        </p:txBody>
                      </p:sp>
                    </p:grpSp>
                    <p:grpSp>
                      <p:nvGrpSpPr>
                        <p:cNvPr id="2262" name="组合 2261"/>
                        <p:cNvGrpSpPr/>
                        <p:nvPr/>
                      </p:nvGrpSpPr>
                      <p:grpSpPr>
                        <a:xfrm>
                          <a:off x="5233700" y="1541439"/>
                          <a:ext cx="330625" cy="542366"/>
                          <a:chOff x="5233700" y="1541439"/>
                          <a:chExt cx="330625" cy="542366"/>
                        </a:xfrm>
                      </p:grpSpPr>
                      <p:sp>
                        <p:nvSpPr>
                          <p:cNvPr id="2282" name="任意多边形 178"/>
                          <p:cNvSpPr/>
                          <p:nvPr/>
                        </p:nvSpPr>
                        <p:spPr>
                          <a:xfrm>
                            <a:off x="5235955" y="1543620"/>
                            <a:ext cx="326194" cy="536193"/>
                          </a:xfrm>
                          <a:custGeom>
                            <a:avLst/>
                            <a:gdLst>
                              <a:gd name="connsiteX0" fmla="*/ 124406 w 326194"/>
                              <a:gd name="connsiteY0" fmla="*/ 511504 h 536193"/>
                              <a:gd name="connsiteX1" fmla="*/ 0 w 326194"/>
                              <a:gd name="connsiteY1" fmla="*/ 8551 h 536193"/>
                              <a:gd name="connsiteX2" fmla="*/ 326194 w 326194"/>
                              <a:gd name="connsiteY2" fmla="*/ 218922 h 536193"/>
                              <a:gd name="connsiteX3" fmla="*/ 242525 w 326194"/>
                              <a:gd name="connsiteY3" fmla="*/ 536194 h 536193"/>
                              <a:gd name="connsiteX4" fmla="*/ 124406 w 326194"/>
                              <a:gd name="connsiteY4" fmla="*/ 511504 h 536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194" h="536193">
                                <a:moveTo>
                                  <a:pt x="124406" y="511504"/>
                                </a:moveTo>
                                <a:cubicBezTo>
                                  <a:pt x="103469" y="440070"/>
                                  <a:pt x="259" y="25836"/>
                                  <a:pt x="0" y="8551"/>
                                </a:cubicBezTo>
                                <a:cubicBezTo>
                                  <a:pt x="159774" y="-38134"/>
                                  <a:pt x="315975" y="116850"/>
                                  <a:pt x="326194" y="218922"/>
                                </a:cubicBezTo>
                                <a:cubicBezTo>
                                  <a:pt x="326074" y="220778"/>
                                  <a:pt x="248712" y="509648"/>
                                  <a:pt x="242525" y="536194"/>
                                </a:cubicBezTo>
                                <a:cubicBezTo>
                                  <a:pt x="219272" y="516594"/>
                                  <a:pt x="155882" y="495497"/>
                                  <a:pt x="124406" y="511504"/>
                                </a:cubicBezTo>
                                <a:close/>
                              </a:path>
                            </a:pathLst>
                          </a:custGeom>
                          <a:solidFill>
                            <a:srgbClr val="FFFFFF"/>
                          </a:solidFill>
                          <a:ln w="1995" cap="flat">
                            <a:noFill/>
                            <a:prstDash val="solid"/>
                            <a:miter/>
                          </a:ln>
                        </p:spPr>
                        <p:txBody>
                          <a:bodyPr rtlCol="0" anchor="ctr"/>
                          <a:lstStyle/>
                          <a:p>
                            <a:endParaRPr lang="zh-CN" altLang="en-US"/>
                          </a:p>
                        </p:txBody>
                      </p:sp>
                      <p:sp>
                        <p:nvSpPr>
                          <p:cNvPr id="2283" name="任意多边形 179"/>
                          <p:cNvSpPr/>
                          <p:nvPr/>
                        </p:nvSpPr>
                        <p:spPr>
                          <a:xfrm>
                            <a:off x="5233700" y="1541439"/>
                            <a:ext cx="330625" cy="542366"/>
                          </a:xfrm>
                          <a:custGeom>
                            <a:avLst/>
                            <a:gdLst>
                              <a:gd name="connsiteX0" fmla="*/ 246098 w 330625"/>
                              <a:gd name="connsiteY0" fmla="*/ 542366 h 542366"/>
                              <a:gd name="connsiteX1" fmla="*/ 243343 w 330625"/>
                              <a:gd name="connsiteY1" fmla="*/ 540051 h 542366"/>
                              <a:gd name="connsiteX2" fmla="*/ 127640 w 330625"/>
                              <a:gd name="connsiteY2" fmla="*/ 515621 h 542366"/>
                              <a:gd name="connsiteX3" fmla="*/ 125284 w 330625"/>
                              <a:gd name="connsiteY3" fmla="*/ 516818 h 542366"/>
                              <a:gd name="connsiteX4" fmla="*/ 124526 w 330625"/>
                              <a:gd name="connsiteY4" fmla="*/ 514264 h 542366"/>
                              <a:gd name="connsiteX5" fmla="*/ 20 w 330625"/>
                              <a:gd name="connsiteY5" fmla="*/ 10732 h 542366"/>
                              <a:gd name="connsiteX6" fmla="*/ 0 w 330625"/>
                              <a:gd name="connsiteY6" fmla="*/ 9055 h 542366"/>
                              <a:gd name="connsiteX7" fmla="*/ 1617 w 330625"/>
                              <a:gd name="connsiteY7" fmla="*/ 8596 h 542366"/>
                              <a:gd name="connsiteX8" fmla="*/ 208195 w 330625"/>
                              <a:gd name="connsiteY8" fmla="*/ 47916 h 542366"/>
                              <a:gd name="connsiteX9" fmla="*/ 330625 w 330625"/>
                              <a:gd name="connsiteY9" fmla="*/ 220843 h 542366"/>
                              <a:gd name="connsiteX10" fmla="*/ 302982 w 330625"/>
                              <a:gd name="connsiteY10" fmla="*/ 326008 h 542366"/>
                              <a:gd name="connsiteX11" fmla="*/ 246098 w 330625"/>
                              <a:gd name="connsiteY11" fmla="*/ 542366 h 542366"/>
                              <a:gd name="connsiteX12" fmla="*/ 161810 w 330625"/>
                              <a:gd name="connsiteY12" fmla="*/ 506020 h 542366"/>
                              <a:gd name="connsiteX13" fmla="*/ 243463 w 330625"/>
                              <a:gd name="connsiteY13" fmla="*/ 534482 h 542366"/>
                              <a:gd name="connsiteX14" fmla="*/ 326234 w 330625"/>
                              <a:gd name="connsiteY14" fmla="*/ 220803 h 542366"/>
                              <a:gd name="connsiteX15" fmla="*/ 205740 w 330625"/>
                              <a:gd name="connsiteY15" fmla="*/ 51588 h 542366"/>
                              <a:gd name="connsiteX16" fmla="*/ 4631 w 330625"/>
                              <a:gd name="connsiteY16" fmla="*/ 12328 h 542366"/>
                              <a:gd name="connsiteX17" fmla="*/ 128079 w 330625"/>
                              <a:gd name="connsiteY17" fmla="*/ 510551 h 542366"/>
                              <a:gd name="connsiteX18" fmla="*/ 161810 w 330625"/>
                              <a:gd name="connsiteY18" fmla="*/ 506020 h 54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0625" h="542366">
                                <a:moveTo>
                                  <a:pt x="246098" y="542366"/>
                                </a:moveTo>
                                <a:lnTo>
                                  <a:pt x="243343" y="540051"/>
                                </a:lnTo>
                                <a:cubicBezTo>
                                  <a:pt x="219592" y="520032"/>
                                  <a:pt x="156960" y="500731"/>
                                  <a:pt x="127640" y="515621"/>
                                </a:cubicBezTo>
                                <a:lnTo>
                                  <a:pt x="125284" y="516818"/>
                                </a:lnTo>
                                <a:lnTo>
                                  <a:pt x="124526" y="514264"/>
                                </a:lnTo>
                                <a:cubicBezTo>
                                  <a:pt x="103768" y="443428"/>
                                  <a:pt x="319" y="29174"/>
                                  <a:pt x="20" y="10732"/>
                                </a:cubicBezTo>
                                <a:lnTo>
                                  <a:pt x="0" y="9055"/>
                                </a:lnTo>
                                <a:lnTo>
                                  <a:pt x="1617" y="8596"/>
                                </a:lnTo>
                                <a:cubicBezTo>
                                  <a:pt x="68340" y="-10944"/>
                                  <a:pt x="141671" y="3107"/>
                                  <a:pt x="208195" y="47916"/>
                                </a:cubicBezTo>
                                <a:cubicBezTo>
                                  <a:pt x="274560" y="92684"/>
                                  <a:pt x="324897" y="163839"/>
                                  <a:pt x="330625" y="220843"/>
                                </a:cubicBezTo>
                                <a:cubicBezTo>
                                  <a:pt x="330585" y="222020"/>
                                  <a:pt x="326434" y="237668"/>
                                  <a:pt x="302982" y="326008"/>
                                </a:cubicBezTo>
                                <a:cubicBezTo>
                                  <a:pt x="279689" y="413769"/>
                                  <a:pt x="246098" y="542366"/>
                                  <a:pt x="246098" y="542366"/>
                                </a:cubicBezTo>
                                <a:close/>
                                <a:moveTo>
                                  <a:pt x="161810" y="506020"/>
                                </a:moveTo>
                                <a:cubicBezTo>
                                  <a:pt x="192028" y="507977"/>
                                  <a:pt x="226498" y="521748"/>
                                  <a:pt x="243463" y="534482"/>
                                </a:cubicBezTo>
                                <a:cubicBezTo>
                                  <a:pt x="249491" y="510172"/>
                                  <a:pt x="325236" y="225014"/>
                                  <a:pt x="326234" y="220803"/>
                                </a:cubicBezTo>
                                <a:cubicBezTo>
                                  <a:pt x="320486" y="165017"/>
                                  <a:pt x="270987" y="95578"/>
                                  <a:pt x="205740" y="51588"/>
                                </a:cubicBezTo>
                                <a:cubicBezTo>
                                  <a:pt x="140932" y="7877"/>
                                  <a:pt x="69518" y="-6054"/>
                                  <a:pt x="4631" y="12328"/>
                                </a:cubicBezTo>
                                <a:cubicBezTo>
                                  <a:pt x="9102" y="45321"/>
                                  <a:pt x="107081" y="437580"/>
                                  <a:pt x="128079" y="510551"/>
                                </a:cubicBezTo>
                                <a:cubicBezTo>
                                  <a:pt x="137559" y="506460"/>
                                  <a:pt x="149335" y="505222"/>
                                  <a:pt x="161810" y="506020"/>
                                </a:cubicBezTo>
                                <a:close/>
                              </a:path>
                            </a:pathLst>
                          </a:custGeom>
                          <a:solidFill>
                            <a:srgbClr val="CCCCCC"/>
                          </a:solidFill>
                          <a:ln w="1995" cap="flat">
                            <a:noFill/>
                            <a:prstDash val="solid"/>
                            <a:miter/>
                          </a:ln>
                        </p:spPr>
                        <p:txBody>
                          <a:bodyPr rtlCol="0" anchor="ctr"/>
                          <a:lstStyle/>
                          <a:p>
                            <a:endParaRPr lang="zh-CN" altLang="en-US"/>
                          </a:p>
                        </p:txBody>
                      </p:sp>
                    </p:grpSp>
                    <p:grpSp>
                      <p:nvGrpSpPr>
                        <p:cNvPr id="2263" name="组合 2262"/>
                        <p:cNvGrpSpPr/>
                        <p:nvPr/>
                      </p:nvGrpSpPr>
                      <p:grpSpPr>
                        <a:xfrm>
                          <a:off x="5182025" y="1593858"/>
                          <a:ext cx="382299" cy="489947"/>
                          <a:chOff x="5182025" y="1593858"/>
                          <a:chExt cx="382299" cy="489947"/>
                        </a:xfrm>
                      </p:grpSpPr>
                      <p:sp>
                        <p:nvSpPr>
                          <p:cNvPr id="2280" name="任意多边形 181"/>
                          <p:cNvSpPr/>
                          <p:nvPr/>
                        </p:nvSpPr>
                        <p:spPr>
                          <a:xfrm>
                            <a:off x="5184301" y="1596201"/>
                            <a:ext cx="377868" cy="483592"/>
                          </a:xfrm>
                          <a:custGeom>
                            <a:avLst/>
                            <a:gdLst>
                              <a:gd name="connsiteX0" fmla="*/ 181110 w 377868"/>
                              <a:gd name="connsiteY0" fmla="*/ 461737 h 483592"/>
                              <a:gd name="connsiteX1" fmla="*/ 0 w 377868"/>
                              <a:gd name="connsiteY1" fmla="*/ 21196 h 483592"/>
                              <a:gd name="connsiteX2" fmla="*/ 377869 w 377868"/>
                              <a:gd name="connsiteY2" fmla="*/ 166320 h 483592"/>
                              <a:gd name="connsiteX3" fmla="*/ 294199 w 377868"/>
                              <a:gd name="connsiteY3" fmla="*/ 483593 h 483592"/>
                              <a:gd name="connsiteX4" fmla="*/ 181110 w 377868"/>
                              <a:gd name="connsiteY4" fmla="*/ 461737 h 48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68" h="483592">
                                <a:moveTo>
                                  <a:pt x="181110" y="461737"/>
                                </a:moveTo>
                                <a:cubicBezTo>
                                  <a:pt x="160173" y="390303"/>
                                  <a:pt x="259" y="38481"/>
                                  <a:pt x="0" y="21196"/>
                                </a:cubicBezTo>
                                <a:cubicBezTo>
                                  <a:pt x="212826" y="-54489"/>
                                  <a:pt x="362300" y="91114"/>
                                  <a:pt x="377869" y="166320"/>
                                </a:cubicBezTo>
                                <a:cubicBezTo>
                                  <a:pt x="377749" y="168176"/>
                                  <a:pt x="300387" y="457047"/>
                                  <a:pt x="294199" y="483593"/>
                                </a:cubicBezTo>
                                <a:cubicBezTo>
                                  <a:pt x="270927" y="464012"/>
                                  <a:pt x="212586" y="445750"/>
                                  <a:pt x="181110" y="461737"/>
                                </a:cubicBezTo>
                                <a:close/>
                              </a:path>
                            </a:pathLst>
                          </a:custGeom>
                          <a:solidFill>
                            <a:srgbClr val="FFFFFF"/>
                          </a:solidFill>
                          <a:ln w="1995" cap="flat">
                            <a:noFill/>
                            <a:prstDash val="solid"/>
                            <a:miter/>
                          </a:ln>
                        </p:spPr>
                        <p:txBody>
                          <a:bodyPr rtlCol="0" anchor="ctr"/>
                          <a:lstStyle/>
                          <a:p>
                            <a:endParaRPr lang="zh-CN" altLang="en-US"/>
                          </a:p>
                        </p:txBody>
                      </p:sp>
                      <p:sp>
                        <p:nvSpPr>
                          <p:cNvPr id="2281" name="任意多边形 182"/>
                          <p:cNvSpPr/>
                          <p:nvPr/>
                        </p:nvSpPr>
                        <p:spPr>
                          <a:xfrm>
                            <a:off x="5182025" y="1593858"/>
                            <a:ext cx="382299" cy="489947"/>
                          </a:xfrm>
                          <a:custGeom>
                            <a:avLst/>
                            <a:gdLst>
                              <a:gd name="connsiteX0" fmla="*/ 297772 w 382299"/>
                              <a:gd name="connsiteY0" fmla="*/ 489948 h 489947"/>
                              <a:gd name="connsiteX1" fmla="*/ 295018 w 382299"/>
                              <a:gd name="connsiteY1" fmla="*/ 487633 h 489947"/>
                              <a:gd name="connsiteX2" fmla="*/ 184364 w 382299"/>
                              <a:gd name="connsiteY2" fmla="*/ 466037 h 489947"/>
                              <a:gd name="connsiteX3" fmla="*/ 182009 w 382299"/>
                              <a:gd name="connsiteY3" fmla="*/ 467234 h 489947"/>
                              <a:gd name="connsiteX4" fmla="*/ 181250 w 382299"/>
                              <a:gd name="connsiteY4" fmla="*/ 464679 h 489947"/>
                              <a:gd name="connsiteX5" fmla="*/ 73151 w 382299"/>
                              <a:gd name="connsiteY5" fmla="*/ 201437 h 489947"/>
                              <a:gd name="connsiteX6" fmla="*/ 20 w 382299"/>
                              <a:gd name="connsiteY6" fmla="*/ 23560 h 489947"/>
                              <a:gd name="connsiteX7" fmla="*/ 0 w 382299"/>
                              <a:gd name="connsiteY7" fmla="*/ 21983 h 489947"/>
                              <a:gd name="connsiteX8" fmla="*/ 1517 w 382299"/>
                              <a:gd name="connsiteY8" fmla="*/ 21444 h 489947"/>
                              <a:gd name="connsiteX9" fmla="*/ 268492 w 382299"/>
                              <a:gd name="connsiteY9" fmla="*/ 38869 h 489947"/>
                              <a:gd name="connsiteX10" fmla="*/ 382300 w 382299"/>
                              <a:gd name="connsiteY10" fmla="*/ 168444 h 489947"/>
                              <a:gd name="connsiteX11" fmla="*/ 354656 w 382299"/>
                              <a:gd name="connsiteY11" fmla="*/ 273609 h 489947"/>
                              <a:gd name="connsiteX12" fmla="*/ 297772 w 382299"/>
                              <a:gd name="connsiteY12" fmla="*/ 489948 h 489947"/>
                              <a:gd name="connsiteX13" fmla="*/ 220530 w 382299"/>
                              <a:gd name="connsiteY13" fmla="*/ 455997 h 489947"/>
                              <a:gd name="connsiteX14" fmla="*/ 295138 w 382299"/>
                              <a:gd name="connsiteY14" fmla="*/ 482084 h 489947"/>
                              <a:gd name="connsiteX15" fmla="*/ 377909 w 382299"/>
                              <a:gd name="connsiteY15" fmla="*/ 168404 h 489947"/>
                              <a:gd name="connsiteX16" fmla="*/ 266396 w 382299"/>
                              <a:gd name="connsiteY16" fmla="*/ 42721 h 489947"/>
                              <a:gd name="connsiteX17" fmla="*/ 4730 w 382299"/>
                              <a:gd name="connsiteY17" fmla="*/ 25037 h 489947"/>
                              <a:gd name="connsiteX18" fmla="*/ 77262 w 382299"/>
                              <a:gd name="connsiteY18" fmla="*/ 199740 h 489947"/>
                              <a:gd name="connsiteX19" fmla="*/ 184803 w 382299"/>
                              <a:gd name="connsiteY19" fmla="*/ 461027 h 489947"/>
                              <a:gd name="connsiteX20" fmla="*/ 220530 w 382299"/>
                              <a:gd name="connsiteY20" fmla="*/ 455997 h 48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2299" h="489947">
                                <a:moveTo>
                                  <a:pt x="297772" y="489948"/>
                                </a:moveTo>
                                <a:lnTo>
                                  <a:pt x="295018" y="487633"/>
                                </a:lnTo>
                                <a:cubicBezTo>
                                  <a:pt x="272364" y="468532"/>
                                  <a:pt x="214662" y="450668"/>
                                  <a:pt x="184364" y="466037"/>
                                </a:cubicBezTo>
                                <a:lnTo>
                                  <a:pt x="182009" y="467234"/>
                                </a:lnTo>
                                <a:lnTo>
                                  <a:pt x="181250" y="464679"/>
                                </a:lnTo>
                                <a:cubicBezTo>
                                  <a:pt x="169993" y="426318"/>
                                  <a:pt x="118538" y="306842"/>
                                  <a:pt x="73151" y="201437"/>
                                </a:cubicBezTo>
                                <a:cubicBezTo>
                                  <a:pt x="27903" y="96371"/>
                                  <a:pt x="180" y="31564"/>
                                  <a:pt x="20" y="23560"/>
                                </a:cubicBezTo>
                                <a:lnTo>
                                  <a:pt x="0" y="21983"/>
                                </a:lnTo>
                                <a:lnTo>
                                  <a:pt x="1517" y="21444"/>
                                </a:lnTo>
                                <a:cubicBezTo>
                                  <a:pt x="121013" y="-21009"/>
                                  <a:pt x="212686" y="7473"/>
                                  <a:pt x="268492" y="38869"/>
                                </a:cubicBezTo>
                                <a:cubicBezTo>
                                  <a:pt x="336154" y="76911"/>
                                  <a:pt x="374915" y="132817"/>
                                  <a:pt x="382300" y="168444"/>
                                </a:cubicBezTo>
                                <a:cubicBezTo>
                                  <a:pt x="382240" y="169242"/>
                                  <a:pt x="378108" y="185270"/>
                                  <a:pt x="354656" y="273609"/>
                                </a:cubicBezTo>
                                <a:cubicBezTo>
                                  <a:pt x="331364" y="361350"/>
                                  <a:pt x="297772" y="489948"/>
                                  <a:pt x="297772" y="489948"/>
                                </a:cubicBezTo>
                                <a:close/>
                                <a:moveTo>
                                  <a:pt x="220530" y="455997"/>
                                </a:moveTo>
                                <a:cubicBezTo>
                                  <a:pt x="248054" y="457774"/>
                                  <a:pt x="278232" y="469290"/>
                                  <a:pt x="295138" y="482084"/>
                                </a:cubicBezTo>
                                <a:cubicBezTo>
                                  <a:pt x="301165" y="457774"/>
                                  <a:pt x="376731" y="173254"/>
                                  <a:pt x="377909" y="168404"/>
                                </a:cubicBezTo>
                                <a:cubicBezTo>
                                  <a:pt x="370504" y="133735"/>
                                  <a:pt x="332521" y="79945"/>
                                  <a:pt x="266396" y="42721"/>
                                </a:cubicBezTo>
                                <a:cubicBezTo>
                                  <a:pt x="211608" y="11904"/>
                                  <a:pt x="121851" y="-16099"/>
                                  <a:pt x="4730" y="25037"/>
                                </a:cubicBezTo>
                                <a:cubicBezTo>
                                  <a:pt x="7884" y="38629"/>
                                  <a:pt x="41635" y="117009"/>
                                  <a:pt x="77262" y="199740"/>
                                </a:cubicBezTo>
                                <a:cubicBezTo>
                                  <a:pt x="121771" y="303109"/>
                                  <a:pt x="172089" y="419991"/>
                                  <a:pt x="184803" y="461027"/>
                                </a:cubicBezTo>
                                <a:cubicBezTo>
                                  <a:pt x="194922" y="456536"/>
                                  <a:pt x="207417" y="455139"/>
                                  <a:pt x="220530" y="455997"/>
                                </a:cubicBezTo>
                                <a:close/>
                              </a:path>
                            </a:pathLst>
                          </a:custGeom>
                          <a:solidFill>
                            <a:srgbClr val="CCCCCC"/>
                          </a:solidFill>
                          <a:ln w="1995" cap="flat">
                            <a:noFill/>
                            <a:prstDash val="solid"/>
                            <a:miter/>
                          </a:ln>
                        </p:spPr>
                        <p:txBody>
                          <a:bodyPr rtlCol="0" anchor="ctr"/>
                          <a:lstStyle/>
                          <a:p>
                            <a:endParaRPr lang="zh-CN" altLang="en-US"/>
                          </a:p>
                        </p:txBody>
                      </p:sp>
                    </p:grpSp>
                    <p:grpSp>
                      <p:nvGrpSpPr>
                        <p:cNvPr id="2264" name="组合 2263"/>
                        <p:cNvGrpSpPr/>
                        <p:nvPr/>
                      </p:nvGrpSpPr>
                      <p:grpSpPr>
                        <a:xfrm>
                          <a:off x="5550073" y="1578882"/>
                          <a:ext cx="413955" cy="493566"/>
                          <a:chOff x="5550073" y="1578882"/>
                          <a:chExt cx="413955" cy="493566"/>
                        </a:xfrm>
                      </p:grpSpPr>
                      <p:sp>
                        <p:nvSpPr>
                          <p:cNvPr id="2278" name="任意多边形 184"/>
                          <p:cNvSpPr/>
                          <p:nvPr/>
                        </p:nvSpPr>
                        <p:spPr>
                          <a:xfrm>
                            <a:off x="5552286" y="1581043"/>
                            <a:ext cx="409732" cy="488650"/>
                          </a:xfrm>
                          <a:custGeom>
                            <a:avLst/>
                            <a:gdLst>
                              <a:gd name="connsiteX0" fmla="*/ 303345 w 409732"/>
                              <a:gd name="connsiteY0" fmla="*/ 488651 h 488650"/>
                              <a:gd name="connsiteX1" fmla="*/ 405776 w 409732"/>
                              <a:gd name="connsiteY1" fmla="*/ 315604 h 488650"/>
                              <a:gd name="connsiteX2" fmla="*/ 409588 w 409732"/>
                              <a:gd name="connsiteY2" fmla="*/ 1565 h 488650"/>
                              <a:gd name="connsiteX3" fmla="*/ 4 w 409732"/>
                              <a:gd name="connsiteY3" fmla="*/ 154753 h 488650"/>
                              <a:gd name="connsiteX4" fmla="*/ 16151 w 409732"/>
                              <a:gd name="connsiteY4" fmla="*/ 480248 h 488650"/>
                              <a:gd name="connsiteX5" fmla="*/ 151056 w 409732"/>
                              <a:gd name="connsiteY5" fmla="*/ 455858 h 488650"/>
                              <a:gd name="connsiteX6" fmla="*/ 303345 w 409732"/>
                              <a:gd name="connsiteY6" fmla="*/ 488651 h 48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732" h="488650">
                                <a:moveTo>
                                  <a:pt x="303345" y="488651"/>
                                </a:moveTo>
                                <a:cubicBezTo>
                                  <a:pt x="353163" y="421089"/>
                                  <a:pt x="407931" y="428194"/>
                                  <a:pt x="405776" y="315604"/>
                                </a:cubicBezTo>
                                <a:cubicBezTo>
                                  <a:pt x="405356" y="294308"/>
                                  <a:pt x="410665" y="67850"/>
                                  <a:pt x="409588" y="1565"/>
                                </a:cubicBezTo>
                                <a:cubicBezTo>
                                  <a:pt x="232130" y="-9592"/>
                                  <a:pt x="40042" y="38630"/>
                                  <a:pt x="4" y="154753"/>
                                </a:cubicBezTo>
                                <a:cubicBezTo>
                                  <a:pt x="-256" y="156609"/>
                                  <a:pt x="12918" y="453064"/>
                                  <a:pt x="16151" y="480248"/>
                                </a:cubicBezTo>
                                <a:cubicBezTo>
                                  <a:pt x="56948" y="464480"/>
                                  <a:pt x="102694" y="455678"/>
                                  <a:pt x="151056" y="455858"/>
                                </a:cubicBezTo>
                                <a:cubicBezTo>
                                  <a:pt x="206422" y="456058"/>
                                  <a:pt x="258337" y="468013"/>
                                  <a:pt x="303345" y="488651"/>
                                </a:cubicBezTo>
                                <a:close/>
                              </a:path>
                            </a:pathLst>
                          </a:custGeom>
                          <a:solidFill>
                            <a:srgbClr val="FFFFFF"/>
                          </a:solidFill>
                          <a:ln w="1995" cap="flat">
                            <a:noFill/>
                            <a:prstDash val="solid"/>
                            <a:miter/>
                          </a:ln>
                        </p:spPr>
                        <p:txBody>
                          <a:bodyPr rtlCol="0" anchor="ctr"/>
                          <a:lstStyle/>
                          <a:p>
                            <a:endParaRPr lang="zh-CN" altLang="en-US"/>
                          </a:p>
                        </p:txBody>
                      </p:sp>
                      <p:sp>
                        <p:nvSpPr>
                          <p:cNvPr id="2279" name="任意多边形 185"/>
                          <p:cNvSpPr/>
                          <p:nvPr/>
                        </p:nvSpPr>
                        <p:spPr>
                          <a:xfrm>
                            <a:off x="5550073" y="1578882"/>
                            <a:ext cx="413955" cy="493566"/>
                          </a:xfrm>
                          <a:custGeom>
                            <a:avLst/>
                            <a:gdLst>
                              <a:gd name="connsiteX0" fmla="*/ 16487 w 413955"/>
                              <a:gd name="connsiteY0" fmla="*/ 485464 h 493566"/>
                              <a:gd name="connsiteX1" fmla="*/ 16148 w 413955"/>
                              <a:gd name="connsiteY1" fmla="*/ 482649 h 493566"/>
                              <a:gd name="connsiteX2" fmla="*/ 1 w 413955"/>
                              <a:gd name="connsiteY2" fmla="*/ 156595 h 493566"/>
                              <a:gd name="connsiteX3" fmla="*/ 411920 w 413955"/>
                              <a:gd name="connsiteY3" fmla="*/ 1531 h 493566"/>
                              <a:gd name="connsiteX4" fmla="*/ 413956 w 413955"/>
                              <a:gd name="connsiteY4" fmla="*/ 1671 h 493566"/>
                              <a:gd name="connsiteX5" fmla="*/ 410184 w 413955"/>
                              <a:gd name="connsiteY5" fmla="*/ 317746 h 493566"/>
                              <a:gd name="connsiteX6" fmla="*/ 354198 w 413955"/>
                              <a:gd name="connsiteY6" fmla="*/ 444288 h 493566"/>
                              <a:gd name="connsiteX7" fmla="*/ 307333 w 413955"/>
                              <a:gd name="connsiteY7" fmla="*/ 492130 h 493566"/>
                              <a:gd name="connsiteX8" fmla="*/ 306256 w 413955"/>
                              <a:gd name="connsiteY8" fmla="*/ 493567 h 493566"/>
                              <a:gd name="connsiteX9" fmla="*/ 304639 w 413955"/>
                              <a:gd name="connsiteY9" fmla="*/ 492828 h 493566"/>
                              <a:gd name="connsiteX10" fmla="*/ 153248 w 413955"/>
                              <a:gd name="connsiteY10" fmla="*/ 460255 h 493566"/>
                              <a:gd name="connsiteX11" fmla="*/ 19142 w 413955"/>
                              <a:gd name="connsiteY11" fmla="*/ 484486 h 493566"/>
                              <a:gd name="connsiteX12" fmla="*/ 16487 w 413955"/>
                              <a:gd name="connsiteY12" fmla="*/ 485464 h 493566"/>
                              <a:gd name="connsiteX13" fmla="*/ 4412 w 413955"/>
                              <a:gd name="connsiteY13" fmla="*/ 157573 h 493566"/>
                              <a:gd name="connsiteX14" fmla="*/ 20240 w 413955"/>
                              <a:gd name="connsiteY14" fmla="*/ 479316 h 493566"/>
                              <a:gd name="connsiteX15" fmla="*/ 153228 w 413955"/>
                              <a:gd name="connsiteY15" fmla="*/ 455804 h 493566"/>
                              <a:gd name="connsiteX16" fmla="*/ 304819 w 413955"/>
                              <a:gd name="connsiteY16" fmla="*/ 488038 h 493566"/>
                              <a:gd name="connsiteX17" fmla="*/ 351324 w 413955"/>
                              <a:gd name="connsiteY17" fmla="*/ 440914 h 493566"/>
                              <a:gd name="connsiteX18" fmla="*/ 405733 w 413955"/>
                              <a:gd name="connsiteY18" fmla="*/ 317786 h 493566"/>
                              <a:gd name="connsiteX19" fmla="*/ 409585 w 413955"/>
                              <a:gd name="connsiteY19" fmla="*/ 5803 h 493566"/>
                              <a:gd name="connsiteX20" fmla="*/ 4412 w 413955"/>
                              <a:gd name="connsiteY20" fmla="*/ 157573 h 49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3955" h="493566">
                                <a:moveTo>
                                  <a:pt x="16487" y="485464"/>
                                </a:moveTo>
                                <a:lnTo>
                                  <a:pt x="16148" y="482649"/>
                                </a:lnTo>
                                <a:cubicBezTo>
                                  <a:pt x="12715" y="453668"/>
                                  <a:pt x="-119" y="157453"/>
                                  <a:pt x="1" y="156595"/>
                                </a:cubicBezTo>
                                <a:cubicBezTo>
                                  <a:pt x="41995" y="34763"/>
                                  <a:pt x="242925" y="-9087"/>
                                  <a:pt x="411920" y="1531"/>
                                </a:cubicBezTo>
                                <a:lnTo>
                                  <a:pt x="413956" y="1671"/>
                                </a:lnTo>
                                <a:cubicBezTo>
                                  <a:pt x="413956" y="1671"/>
                                  <a:pt x="410044" y="309862"/>
                                  <a:pt x="410184" y="317746"/>
                                </a:cubicBezTo>
                                <a:cubicBezTo>
                                  <a:pt x="411641" y="395427"/>
                                  <a:pt x="386312" y="416983"/>
                                  <a:pt x="354198" y="444288"/>
                                </a:cubicBezTo>
                                <a:cubicBezTo>
                                  <a:pt x="339608" y="456702"/>
                                  <a:pt x="323061" y="470754"/>
                                  <a:pt x="307333" y="492130"/>
                                </a:cubicBezTo>
                                <a:lnTo>
                                  <a:pt x="306256" y="493567"/>
                                </a:lnTo>
                                <a:lnTo>
                                  <a:pt x="304639" y="492828"/>
                                </a:lnTo>
                                <a:cubicBezTo>
                                  <a:pt x="258613" y="471712"/>
                                  <a:pt x="206200" y="460375"/>
                                  <a:pt x="153248" y="460255"/>
                                </a:cubicBezTo>
                                <a:cubicBezTo>
                                  <a:pt x="106304" y="460075"/>
                                  <a:pt x="61196" y="468219"/>
                                  <a:pt x="19142" y="484486"/>
                                </a:cubicBezTo>
                                <a:lnTo>
                                  <a:pt x="16487" y="485464"/>
                                </a:lnTo>
                                <a:close/>
                                <a:moveTo>
                                  <a:pt x="4412" y="157573"/>
                                </a:moveTo>
                                <a:cubicBezTo>
                                  <a:pt x="4711" y="167173"/>
                                  <a:pt x="16387" y="437841"/>
                                  <a:pt x="20240" y="479316"/>
                                </a:cubicBezTo>
                                <a:cubicBezTo>
                                  <a:pt x="62014" y="463528"/>
                                  <a:pt x="106743" y="455624"/>
                                  <a:pt x="153228" y="455804"/>
                                </a:cubicBezTo>
                                <a:cubicBezTo>
                                  <a:pt x="206180" y="456163"/>
                                  <a:pt x="258613" y="467161"/>
                                  <a:pt x="304819" y="488038"/>
                                </a:cubicBezTo>
                                <a:cubicBezTo>
                                  <a:pt x="320566" y="467101"/>
                                  <a:pt x="336893" y="453209"/>
                                  <a:pt x="351324" y="440914"/>
                                </a:cubicBezTo>
                                <a:cubicBezTo>
                                  <a:pt x="382540" y="414369"/>
                                  <a:pt x="407190" y="393391"/>
                                  <a:pt x="405733" y="317786"/>
                                </a:cubicBezTo>
                                <a:cubicBezTo>
                                  <a:pt x="405593" y="309822"/>
                                  <a:pt x="410184" y="48735"/>
                                  <a:pt x="409585" y="5803"/>
                                </a:cubicBezTo>
                                <a:cubicBezTo>
                                  <a:pt x="242825" y="-4237"/>
                                  <a:pt x="45628" y="39075"/>
                                  <a:pt x="4412" y="157573"/>
                                </a:cubicBezTo>
                                <a:close/>
                              </a:path>
                            </a:pathLst>
                          </a:custGeom>
                          <a:solidFill>
                            <a:srgbClr val="CCCCCC"/>
                          </a:solidFill>
                          <a:ln w="1995" cap="flat">
                            <a:noFill/>
                            <a:prstDash val="solid"/>
                            <a:miter/>
                          </a:ln>
                        </p:spPr>
                        <p:txBody>
                          <a:bodyPr rtlCol="0" anchor="ctr"/>
                          <a:lstStyle/>
                          <a:p>
                            <a:endParaRPr lang="zh-CN" altLang="en-US"/>
                          </a:p>
                        </p:txBody>
                      </p:sp>
                    </p:grpSp>
                    <p:grpSp>
                      <p:nvGrpSpPr>
                        <p:cNvPr id="2265" name="组合 2264"/>
                        <p:cNvGrpSpPr/>
                        <p:nvPr/>
                      </p:nvGrpSpPr>
                      <p:grpSpPr>
                        <a:xfrm>
                          <a:off x="5550073" y="1611203"/>
                          <a:ext cx="452929" cy="461205"/>
                          <a:chOff x="5550073" y="1611203"/>
                          <a:chExt cx="452929" cy="461205"/>
                        </a:xfrm>
                      </p:grpSpPr>
                      <p:sp>
                        <p:nvSpPr>
                          <p:cNvPr id="2276" name="任意多边形 187"/>
                          <p:cNvSpPr/>
                          <p:nvPr/>
                        </p:nvSpPr>
                        <p:spPr>
                          <a:xfrm>
                            <a:off x="5552266" y="1613665"/>
                            <a:ext cx="448554" cy="456028"/>
                          </a:xfrm>
                          <a:custGeom>
                            <a:avLst/>
                            <a:gdLst>
                              <a:gd name="connsiteX0" fmla="*/ 303364 w 448554"/>
                              <a:gd name="connsiteY0" fmla="*/ 456029 h 456028"/>
                              <a:gd name="connsiteX1" fmla="*/ 443119 w 448554"/>
                              <a:gd name="connsiteY1" fmla="*/ 260508 h 456028"/>
                              <a:gd name="connsiteX2" fmla="*/ 436632 w 448554"/>
                              <a:gd name="connsiteY2" fmla="*/ 21656 h 456028"/>
                              <a:gd name="connsiteX3" fmla="*/ 4 w 448554"/>
                              <a:gd name="connsiteY3" fmla="*/ 122131 h 456028"/>
                              <a:gd name="connsiteX4" fmla="*/ 16151 w 448554"/>
                              <a:gd name="connsiteY4" fmla="*/ 447626 h 456028"/>
                              <a:gd name="connsiteX5" fmla="*/ 151056 w 448554"/>
                              <a:gd name="connsiteY5" fmla="*/ 423236 h 456028"/>
                              <a:gd name="connsiteX6" fmla="*/ 303364 w 448554"/>
                              <a:gd name="connsiteY6" fmla="*/ 456029 h 45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554" h="456028">
                                <a:moveTo>
                                  <a:pt x="303364" y="456029"/>
                                </a:moveTo>
                                <a:cubicBezTo>
                                  <a:pt x="353183" y="388467"/>
                                  <a:pt x="388990" y="324757"/>
                                  <a:pt x="443119" y="260508"/>
                                </a:cubicBezTo>
                                <a:cubicBezTo>
                                  <a:pt x="456971" y="244062"/>
                                  <a:pt x="440425" y="81114"/>
                                  <a:pt x="436632" y="21656"/>
                                </a:cubicBezTo>
                                <a:cubicBezTo>
                                  <a:pt x="330948" y="-13792"/>
                                  <a:pt x="84412" y="-21177"/>
                                  <a:pt x="4" y="122131"/>
                                </a:cubicBezTo>
                                <a:cubicBezTo>
                                  <a:pt x="-256" y="123987"/>
                                  <a:pt x="12918" y="420442"/>
                                  <a:pt x="16151" y="447626"/>
                                </a:cubicBezTo>
                                <a:cubicBezTo>
                                  <a:pt x="56948" y="431858"/>
                                  <a:pt x="102694" y="423056"/>
                                  <a:pt x="151056" y="423236"/>
                                </a:cubicBezTo>
                                <a:cubicBezTo>
                                  <a:pt x="206442" y="423435"/>
                                  <a:pt x="258357" y="435391"/>
                                  <a:pt x="303364" y="456029"/>
                                </a:cubicBezTo>
                                <a:close/>
                              </a:path>
                            </a:pathLst>
                          </a:custGeom>
                          <a:solidFill>
                            <a:srgbClr val="FFFFFF"/>
                          </a:solidFill>
                          <a:ln w="1995" cap="flat">
                            <a:noFill/>
                            <a:prstDash val="solid"/>
                            <a:miter/>
                          </a:ln>
                        </p:spPr>
                        <p:txBody>
                          <a:bodyPr rtlCol="0" anchor="ctr"/>
                          <a:lstStyle/>
                          <a:p>
                            <a:endParaRPr lang="zh-CN" altLang="en-US"/>
                          </a:p>
                        </p:txBody>
                      </p:sp>
                      <p:sp>
                        <p:nvSpPr>
                          <p:cNvPr id="2277" name="任意多边形 188"/>
                          <p:cNvSpPr/>
                          <p:nvPr/>
                        </p:nvSpPr>
                        <p:spPr>
                          <a:xfrm>
                            <a:off x="5550073" y="1611203"/>
                            <a:ext cx="452929" cy="461205"/>
                          </a:xfrm>
                          <a:custGeom>
                            <a:avLst/>
                            <a:gdLst>
                              <a:gd name="connsiteX0" fmla="*/ 16487 w 452929"/>
                              <a:gd name="connsiteY0" fmla="*/ 453142 h 461205"/>
                              <a:gd name="connsiteX1" fmla="*/ 16148 w 452929"/>
                              <a:gd name="connsiteY1" fmla="*/ 450328 h 461205"/>
                              <a:gd name="connsiteX2" fmla="*/ 1 w 452929"/>
                              <a:gd name="connsiteY2" fmla="*/ 124273 h 461205"/>
                              <a:gd name="connsiteX3" fmla="*/ 220 w 452929"/>
                              <a:gd name="connsiteY3" fmla="*/ 123455 h 461205"/>
                              <a:gd name="connsiteX4" fmla="*/ 439544 w 452929"/>
                              <a:gd name="connsiteY4" fmla="*/ 22022 h 461205"/>
                              <a:gd name="connsiteX5" fmla="*/ 440941 w 452929"/>
                              <a:gd name="connsiteY5" fmla="*/ 22481 h 461205"/>
                              <a:gd name="connsiteX6" fmla="*/ 444374 w 452929"/>
                              <a:gd name="connsiteY6" fmla="*/ 68787 h 461205"/>
                              <a:gd name="connsiteX7" fmla="*/ 446989 w 452929"/>
                              <a:gd name="connsiteY7" fmla="*/ 264367 h 461205"/>
                              <a:gd name="connsiteX8" fmla="*/ 361084 w 452929"/>
                              <a:gd name="connsiteY8" fmla="*/ 382287 h 461205"/>
                              <a:gd name="connsiteX9" fmla="*/ 307353 w 452929"/>
                              <a:gd name="connsiteY9" fmla="*/ 459768 h 461205"/>
                              <a:gd name="connsiteX10" fmla="*/ 306276 w 452929"/>
                              <a:gd name="connsiteY10" fmla="*/ 461205 h 461205"/>
                              <a:gd name="connsiteX11" fmla="*/ 304659 w 452929"/>
                              <a:gd name="connsiteY11" fmla="*/ 460467 h 461205"/>
                              <a:gd name="connsiteX12" fmla="*/ 153268 w 452929"/>
                              <a:gd name="connsiteY12" fmla="*/ 427894 h 461205"/>
                              <a:gd name="connsiteX13" fmla="*/ 19162 w 452929"/>
                              <a:gd name="connsiteY13" fmla="*/ 452124 h 461205"/>
                              <a:gd name="connsiteX14" fmla="*/ 16487 w 452929"/>
                              <a:gd name="connsiteY14" fmla="*/ 453142 h 461205"/>
                              <a:gd name="connsiteX15" fmla="*/ 4412 w 452929"/>
                              <a:gd name="connsiteY15" fmla="*/ 125251 h 461205"/>
                              <a:gd name="connsiteX16" fmla="*/ 20240 w 452929"/>
                              <a:gd name="connsiteY16" fmla="*/ 446995 h 461205"/>
                              <a:gd name="connsiteX17" fmla="*/ 153228 w 452929"/>
                              <a:gd name="connsiteY17" fmla="*/ 423483 h 461205"/>
                              <a:gd name="connsiteX18" fmla="*/ 304819 w 452929"/>
                              <a:gd name="connsiteY18" fmla="*/ 455717 h 461205"/>
                              <a:gd name="connsiteX19" fmla="*/ 357411 w 452929"/>
                              <a:gd name="connsiteY19" fmla="*/ 379852 h 461205"/>
                              <a:gd name="connsiteX20" fmla="*/ 443575 w 452929"/>
                              <a:gd name="connsiteY20" fmla="*/ 261513 h 461205"/>
                              <a:gd name="connsiteX21" fmla="*/ 439963 w 452929"/>
                              <a:gd name="connsiteY21" fmla="*/ 69146 h 461205"/>
                              <a:gd name="connsiteX22" fmla="*/ 436689 w 452929"/>
                              <a:gd name="connsiteY22" fmla="*/ 25715 h 461205"/>
                              <a:gd name="connsiteX23" fmla="*/ 4412 w 452929"/>
                              <a:gd name="connsiteY23" fmla="*/ 125251 h 46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2929" h="461205">
                                <a:moveTo>
                                  <a:pt x="16487" y="453142"/>
                                </a:moveTo>
                                <a:lnTo>
                                  <a:pt x="16148" y="450328"/>
                                </a:lnTo>
                                <a:cubicBezTo>
                                  <a:pt x="12715" y="421347"/>
                                  <a:pt x="-119" y="125132"/>
                                  <a:pt x="1" y="124273"/>
                                </a:cubicBezTo>
                                <a:lnTo>
                                  <a:pt x="220" y="123455"/>
                                </a:lnTo>
                                <a:cubicBezTo>
                                  <a:pt x="85666" y="-21509"/>
                                  <a:pt x="332502" y="-13964"/>
                                  <a:pt x="439544" y="22022"/>
                                </a:cubicBezTo>
                                <a:lnTo>
                                  <a:pt x="440941" y="22481"/>
                                </a:lnTo>
                                <a:cubicBezTo>
                                  <a:pt x="440941" y="22481"/>
                                  <a:pt x="442977" y="51143"/>
                                  <a:pt x="444374" y="68787"/>
                                </a:cubicBezTo>
                                <a:cubicBezTo>
                                  <a:pt x="451938" y="164491"/>
                                  <a:pt x="457826" y="251514"/>
                                  <a:pt x="446989" y="264367"/>
                                </a:cubicBezTo>
                                <a:cubicBezTo>
                                  <a:pt x="414016" y="303527"/>
                                  <a:pt x="388308" y="341789"/>
                                  <a:pt x="361084" y="382287"/>
                                </a:cubicBezTo>
                                <a:cubicBezTo>
                                  <a:pt x="344198" y="407415"/>
                                  <a:pt x="326754" y="433422"/>
                                  <a:pt x="307353" y="459768"/>
                                </a:cubicBezTo>
                                <a:lnTo>
                                  <a:pt x="306276" y="461205"/>
                                </a:lnTo>
                                <a:lnTo>
                                  <a:pt x="304659" y="460467"/>
                                </a:lnTo>
                                <a:cubicBezTo>
                                  <a:pt x="258633" y="439350"/>
                                  <a:pt x="206220" y="428013"/>
                                  <a:pt x="153268" y="427894"/>
                                </a:cubicBezTo>
                                <a:cubicBezTo>
                                  <a:pt x="106324" y="427714"/>
                                  <a:pt x="61216" y="435857"/>
                                  <a:pt x="19162" y="452124"/>
                                </a:cubicBezTo>
                                <a:lnTo>
                                  <a:pt x="16487" y="453142"/>
                                </a:lnTo>
                                <a:close/>
                                <a:moveTo>
                                  <a:pt x="4412" y="125251"/>
                                </a:moveTo>
                                <a:cubicBezTo>
                                  <a:pt x="4791" y="135810"/>
                                  <a:pt x="16407" y="405619"/>
                                  <a:pt x="20240" y="446995"/>
                                </a:cubicBezTo>
                                <a:cubicBezTo>
                                  <a:pt x="62014" y="431207"/>
                                  <a:pt x="106743" y="423303"/>
                                  <a:pt x="153228" y="423483"/>
                                </a:cubicBezTo>
                                <a:cubicBezTo>
                                  <a:pt x="206180" y="423842"/>
                                  <a:pt x="258613" y="434839"/>
                                  <a:pt x="304819" y="455717"/>
                                </a:cubicBezTo>
                                <a:cubicBezTo>
                                  <a:pt x="323740" y="429969"/>
                                  <a:pt x="340845" y="404501"/>
                                  <a:pt x="357411" y="379852"/>
                                </a:cubicBezTo>
                                <a:cubicBezTo>
                                  <a:pt x="384676" y="339235"/>
                                  <a:pt x="410443" y="300893"/>
                                  <a:pt x="443575" y="261513"/>
                                </a:cubicBezTo>
                                <a:cubicBezTo>
                                  <a:pt x="454134" y="248979"/>
                                  <a:pt x="445292" y="136389"/>
                                  <a:pt x="439963" y="69146"/>
                                </a:cubicBezTo>
                                <a:cubicBezTo>
                                  <a:pt x="438645" y="52181"/>
                                  <a:pt x="437448" y="37171"/>
                                  <a:pt x="436689" y="25715"/>
                                </a:cubicBezTo>
                                <a:cubicBezTo>
                                  <a:pt x="330307" y="-9374"/>
                                  <a:pt x="88480" y="-16519"/>
                                  <a:pt x="4412" y="125251"/>
                                </a:cubicBezTo>
                                <a:close/>
                              </a:path>
                            </a:pathLst>
                          </a:custGeom>
                          <a:solidFill>
                            <a:srgbClr val="CCCCCC"/>
                          </a:solidFill>
                          <a:ln w="1995" cap="flat">
                            <a:noFill/>
                            <a:prstDash val="solid"/>
                            <a:miter/>
                          </a:ln>
                        </p:spPr>
                        <p:txBody>
                          <a:bodyPr rtlCol="0" anchor="ctr"/>
                          <a:lstStyle/>
                          <a:p>
                            <a:endParaRPr lang="zh-CN" altLang="en-US"/>
                          </a:p>
                        </p:txBody>
                      </p:sp>
                    </p:grpSp>
                    <p:grpSp>
                      <p:nvGrpSpPr>
                        <p:cNvPr id="2266" name="组合 2265"/>
                        <p:cNvGrpSpPr/>
                        <p:nvPr/>
                      </p:nvGrpSpPr>
                      <p:grpSpPr>
                        <a:xfrm>
                          <a:off x="5550073" y="1638726"/>
                          <a:ext cx="482996" cy="433682"/>
                          <a:chOff x="5550073" y="1638726"/>
                          <a:chExt cx="482996" cy="433682"/>
                        </a:xfrm>
                      </p:grpSpPr>
                      <p:sp>
                        <p:nvSpPr>
                          <p:cNvPr id="2274" name="任意多边形 190"/>
                          <p:cNvSpPr/>
                          <p:nvPr/>
                        </p:nvSpPr>
                        <p:spPr>
                          <a:xfrm>
                            <a:off x="5552286" y="1640740"/>
                            <a:ext cx="478620" cy="428954"/>
                          </a:xfrm>
                          <a:custGeom>
                            <a:avLst/>
                            <a:gdLst>
                              <a:gd name="connsiteX0" fmla="*/ 303345 w 478620"/>
                              <a:gd name="connsiteY0" fmla="*/ 428954 h 428954"/>
                              <a:gd name="connsiteX1" fmla="*/ 473956 w 478620"/>
                              <a:gd name="connsiteY1" fmla="*/ 231957 h 428954"/>
                              <a:gd name="connsiteX2" fmla="*/ 466392 w 478620"/>
                              <a:gd name="connsiteY2" fmla="*/ 70965 h 428954"/>
                              <a:gd name="connsiteX3" fmla="*/ 4 w 478620"/>
                              <a:gd name="connsiteY3" fmla="*/ 95056 h 428954"/>
                              <a:gd name="connsiteX4" fmla="*/ 16151 w 478620"/>
                              <a:gd name="connsiteY4" fmla="*/ 420552 h 428954"/>
                              <a:gd name="connsiteX5" fmla="*/ 151056 w 478620"/>
                              <a:gd name="connsiteY5" fmla="*/ 396161 h 428954"/>
                              <a:gd name="connsiteX6" fmla="*/ 303345 w 478620"/>
                              <a:gd name="connsiteY6" fmla="*/ 428954 h 42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620" h="428954">
                                <a:moveTo>
                                  <a:pt x="303345" y="428954"/>
                                </a:moveTo>
                                <a:cubicBezTo>
                                  <a:pt x="353163" y="361392"/>
                                  <a:pt x="419807" y="296225"/>
                                  <a:pt x="473956" y="231957"/>
                                </a:cubicBezTo>
                                <a:cubicBezTo>
                                  <a:pt x="487808" y="215510"/>
                                  <a:pt x="466392" y="98309"/>
                                  <a:pt x="466392" y="70965"/>
                                </a:cubicBezTo>
                                <a:cubicBezTo>
                                  <a:pt x="385237" y="-868"/>
                                  <a:pt x="165207" y="-53561"/>
                                  <a:pt x="4" y="95056"/>
                                </a:cubicBezTo>
                                <a:cubicBezTo>
                                  <a:pt x="-256" y="96912"/>
                                  <a:pt x="12918" y="393367"/>
                                  <a:pt x="16151" y="420552"/>
                                </a:cubicBezTo>
                                <a:cubicBezTo>
                                  <a:pt x="56948" y="404784"/>
                                  <a:pt x="102694" y="395982"/>
                                  <a:pt x="151056" y="396161"/>
                                </a:cubicBezTo>
                                <a:cubicBezTo>
                                  <a:pt x="206422" y="396361"/>
                                  <a:pt x="258337" y="408317"/>
                                  <a:pt x="303345" y="428954"/>
                                </a:cubicBezTo>
                                <a:close/>
                              </a:path>
                            </a:pathLst>
                          </a:custGeom>
                          <a:solidFill>
                            <a:srgbClr val="FFFFFF"/>
                          </a:solidFill>
                          <a:ln w="1995" cap="flat">
                            <a:noFill/>
                            <a:prstDash val="solid"/>
                            <a:miter/>
                          </a:ln>
                        </p:spPr>
                        <p:txBody>
                          <a:bodyPr rtlCol="0" anchor="ctr"/>
                          <a:lstStyle/>
                          <a:p>
                            <a:endParaRPr lang="zh-CN" altLang="en-US"/>
                          </a:p>
                        </p:txBody>
                      </p:sp>
                      <p:sp>
                        <p:nvSpPr>
                          <p:cNvPr id="2275" name="任意多边形 191"/>
                          <p:cNvSpPr/>
                          <p:nvPr/>
                        </p:nvSpPr>
                        <p:spPr>
                          <a:xfrm>
                            <a:off x="5550073" y="1638726"/>
                            <a:ext cx="482996" cy="433682"/>
                          </a:xfrm>
                          <a:custGeom>
                            <a:avLst/>
                            <a:gdLst>
                              <a:gd name="connsiteX0" fmla="*/ 16487 w 482996"/>
                              <a:gd name="connsiteY0" fmla="*/ 425619 h 433682"/>
                              <a:gd name="connsiteX1" fmla="*/ 16148 w 482996"/>
                              <a:gd name="connsiteY1" fmla="*/ 422805 h 433682"/>
                              <a:gd name="connsiteX2" fmla="*/ 1 w 482996"/>
                              <a:gd name="connsiteY2" fmla="*/ 96751 h 433682"/>
                              <a:gd name="connsiteX3" fmla="*/ 220 w 482996"/>
                              <a:gd name="connsiteY3" fmla="*/ 95932 h 433682"/>
                              <a:gd name="connsiteX4" fmla="*/ 470061 w 482996"/>
                              <a:gd name="connsiteY4" fmla="*/ 71283 h 433682"/>
                              <a:gd name="connsiteX5" fmla="*/ 470820 w 482996"/>
                              <a:gd name="connsiteY5" fmla="*/ 72939 h 433682"/>
                              <a:gd name="connsiteX6" fmla="*/ 475351 w 482996"/>
                              <a:gd name="connsiteY6" fmla="*/ 119065 h 433682"/>
                              <a:gd name="connsiteX7" fmla="*/ 477825 w 482996"/>
                              <a:gd name="connsiteY7" fmla="*/ 235388 h 433682"/>
                              <a:gd name="connsiteX8" fmla="*/ 412020 w 482996"/>
                              <a:gd name="connsiteY8" fmla="*/ 309437 h 433682"/>
                              <a:gd name="connsiteX9" fmla="*/ 307333 w 482996"/>
                              <a:gd name="connsiteY9" fmla="*/ 432246 h 433682"/>
                              <a:gd name="connsiteX10" fmla="*/ 306256 w 482996"/>
                              <a:gd name="connsiteY10" fmla="*/ 433683 h 433682"/>
                              <a:gd name="connsiteX11" fmla="*/ 304639 w 482996"/>
                              <a:gd name="connsiteY11" fmla="*/ 432944 h 433682"/>
                              <a:gd name="connsiteX12" fmla="*/ 153248 w 482996"/>
                              <a:gd name="connsiteY12" fmla="*/ 400371 h 433682"/>
                              <a:gd name="connsiteX13" fmla="*/ 19142 w 482996"/>
                              <a:gd name="connsiteY13" fmla="*/ 424602 h 433682"/>
                              <a:gd name="connsiteX14" fmla="*/ 16487 w 482996"/>
                              <a:gd name="connsiteY14" fmla="*/ 425619 h 433682"/>
                              <a:gd name="connsiteX15" fmla="*/ 4412 w 482996"/>
                              <a:gd name="connsiteY15" fmla="*/ 97729 h 433682"/>
                              <a:gd name="connsiteX16" fmla="*/ 20240 w 482996"/>
                              <a:gd name="connsiteY16" fmla="*/ 419472 h 433682"/>
                              <a:gd name="connsiteX17" fmla="*/ 153228 w 482996"/>
                              <a:gd name="connsiteY17" fmla="*/ 395960 h 433682"/>
                              <a:gd name="connsiteX18" fmla="*/ 304819 w 482996"/>
                              <a:gd name="connsiteY18" fmla="*/ 428194 h 433682"/>
                              <a:gd name="connsiteX19" fmla="*/ 408747 w 482996"/>
                              <a:gd name="connsiteY19" fmla="*/ 306483 h 433682"/>
                              <a:gd name="connsiteX20" fmla="*/ 474432 w 482996"/>
                              <a:gd name="connsiteY20" fmla="*/ 232534 h 433682"/>
                              <a:gd name="connsiteX21" fmla="*/ 470959 w 482996"/>
                              <a:gd name="connsiteY21" fmla="*/ 119624 h 433682"/>
                              <a:gd name="connsiteX22" fmla="*/ 466389 w 482996"/>
                              <a:gd name="connsiteY22" fmla="*/ 73957 h 433682"/>
                              <a:gd name="connsiteX23" fmla="*/ 4412 w 482996"/>
                              <a:gd name="connsiteY23" fmla="*/ 97729 h 43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2996" h="433682">
                                <a:moveTo>
                                  <a:pt x="16487" y="425619"/>
                                </a:moveTo>
                                <a:lnTo>
                                  <a:pt x="16148" y="422805"/>
                                </a:lnTo>
                                <a:cubicBezTo>
                                  <a:pt x="12715" y="393824"/>
                                  <a:pt x="-119" y="97609"/>
                                  <a:pt x="1" y="96751"/>
                                </a:cubicBezTo>
                                <a:lnTo>
                                  <a:pt x="220" y="95932"/>
                                </a:lnTo>
                                <a:cubicBezTo>
                                  <a:pt x="172129" y="-58712"/>
                                  <a:pt x="394715" y="4619"/>
                                  <a:pt x="470061" y="71283"/>
                                </a:cubicBezTo>
                                <a:lnTo>
                                  <a:pt x="470820" y="72939"/>
                                </a:lnTo>
                                <a:cubicBezTo>
                                  <a:pt x="470800" y="81402"/>
                                  <a:pt x="472916" y="98846"/>
                                  <a:pt x="475351" y="119065"/>
                                </a:cubicBezTo>
                                <a:cubicBezTo>
                                  <a:pt x="482256" y="176129"/>
                                  <a:pt x="487206" y="224270"/>
                                  <a:pt x="477825" y="235388"/>
                                </a:cubicBezTo>
                                <a:cubicBezTo>
                                  <a:pt x="457148" y="259898"/>
                                  <a:pt x="434195" y="285086"/>
                                  <a:pt x="412020" y="309437"/>
                                </a:cubicBezTo>
                                <a:cubicBezTo>
                                  <a:pt x="375674" y="349295"/>
                                  <a:pt x="338071" y="390531"/>
                                  <a:pt x="307333" y="432246"/>
                                </a:cubicBezTo>
                                <a:lnTo>
                                  <a:pt x="306256" y="433683"/>
                                </a:lnTo>
                                <a:lnTo>
                                  <a:pt x="304639" y="432944"/>
                                </a:lnTo>
                                <a:cubicBezTo>
                                  <a:pt x="258613" y="411828"/>
                                  <a:pt x="206200" y="400491"/>
                                  <a:pt x="153248" y="400371"/>
                                </a:cubicBezTo>
                                <a:cubicBezTo>
                                  <a:pt x="106304" y="400191"/>
                                  <a:pt x="61196" y="408335"/>
                                  <a:pt x="19142" y="424602"/>
                                </a:cubicBezTo>
                                <a:lnTo>
                                  <a:pt x="16487" y="425619"/>
                                </a:lnTo>
                                <a:close/>
                                <a:moveTo>
                                  <a:pt x="4412" y="97729"/>
                                </a:moveTo>
                                <a:cubicBezTo>
                                  <a:pt x="4991" y="112918"/>
                                  <a:pt x="16447" y="378456"/>
                                  <a:pt x="20240" y="419472"/>
                                </a:cubicBezTo>
                                <a:cubicBezTo>
                                  <a:pt x="62014" y="403684"/>
                                  <a:pt x="106743" y="395780"/>
                                  <a:pt x="153228" y="395960"/>
                                </a:cubicBezTo>
                                <a:cubicBezTo>
                                  <a:pt x="206180" y="396319"/>
                                  <a:pt x="258613" y="407317"/>
                                  <a:pt x="304819" y="428194"/>
                                </a:cubicBezTo>
                                <a:cubicBezTo>
                                  <a:pt x="335496" y="386819"/>
                                  <a:pt x="372740" y="345982"/>
                                  <a:pt x="408747" y="306483"/>
                                </a:cubicBezTo>
                                <a:cubicBezTo>
                                  <a:pt x="430901" y="282152"/>
                                  <a:pt x="453814" y="257024"/>
                                  <a:pt x="474432" y="232534"/>
                                </a:cubicBezTo>
                                <a:cubicBezTo>
                                  <a:pt x="483334" y="221995"/>
                                  <a:pt x="475889" y="160401"/>
                                  <a:pt x="470959" y="119624"/>
                                </a:cubicBezTo>
                                <a:cubicBezTo>
                                  <a:pt x="468604" y="100004"/>
                                  <a:pt x="466528" y="82979"/>
                                  <a:pt x="466389" y="73957"/>
                                </a:cubicBezTo>
                                <a:cubicBezTo>
                                  <a:pt x="391462" y="8491"/>
                                  <a:pt x="173586" y="-53682"/>
                                  <a:pt x="4412" y="97729"/>
                                </a:cubicBezTo>
                                <a:close/>
                              </a:path>
                            </a:pathLst>
                          </a:custGeom>
                          <a:solidFill>
                            <a:srgbClr val="CCCCCC"/>
                          </a:solidFill>
                          <a:ln w="1995" cap="flat">
                            <a:noFill/>
                            <a:prstDash val="solid"/>
                            <a:miter/>
                          </a:ln>
                        </p:spPr>
                        <p:txBody>
                          <a:bodyPr rtlCol="0" anchor="ctr"/>
                          <a:lstStyle/>
                          <a:p>
                            <a:endParaRPr lang="zh-CN" altLang="en-US"/>
                          </a:p>
                        </p:txBody>
                      </p:sp>
                    </p:grpSp>
                    <p:sp>
                      <p:nvSpPr>
                        <p:cNvPr id="2267" name="任意多边形 192"/>
                        <p:cNvSpPr/>
                        <p:nvPr/>
                      </p:nvSpPr>
                      <p:spPr>
                        <a:xfrm>
                          <a:off x="5479238" y="1733397"/>
                          <a:ext cx="116011" cy="29767"/>
                        </a:xfrm>
                        <a:custGeom>
                          <a:avLst/>
                          <a:gdLst>
                            <a:gd name="connsiteX0" fmla="*/ 115764 w 116011"/>
                            <a:gd name="connsiteY0" fmla="*/ 1760 h 29767"/>
                            <a:gd name="connsiteX1" fmla="*/ 56725 w 116011"/>
                            <a:gd name="connsiteY1" fmla="*/ 29763 h 29767"/>
                            <a:gd name="connsiteX2" fmla="*/ 0 w 116011"/>
                            <a:gd name="connsiteY2" fmla="*/ 2978 h 29767"/>
                            <a:gd name="connsiteX3" fmla="*/ 115764 w 116011"/>
                            <a:gd name="connsiteY3" fmla="*/ 1760 h 29767"/>
                          </a:gdLst>
                          <a:ahLst/>
                          <a:cxnLst>
                            <a:cxn ang="0">
                              <a:pos x="connsiteX0" y="connsiteY0"/>
                            </a:cxn>
                            <a:cxn ang="0">
                              <a:pos x="connsiteX1" y="connsiteY1"/>
                            </a:cxn>
                            <a:cxn ang="0">
                              <a:pos x="connsiteX2" y="connsiteY2"/>
                            </a:cxn>
                            <a:cxn ang="0">
                              <a:pos x="connsiteX3" y="connsiteY3"/>
                            </a:cxn>
                          </a:cxnLst>
                          <a:rect l="l" t="t" r="r" b="b"/>
                          <a:pathLst>
                            <a:path w="116011" h="29767">
                              <a:moveTo>
                                <a:pt x="115764" y="1760"/>
                              </a:moveTo>
                              <a:cubicBezTo>
                                <a:pt x="119117" y="8207"/>
                                <a:pt x="87821" y="29424"/>
                                <a:pt x="56725" y="29763"/>
                              </a:cubicBezTo>
                              <a:cubicBezTo>
                                <a:pt x="25628" y="30103"/>
                                <a:pt x="360" y="10223"/>
                                <a:pt x="0" y="2978"/>
                              </a:cubicBezTo>
                              <a:cubicBezTo>
                                <a:pt x="-179" y="-515"/>
                                <a:pt x="114367" y="-954"/>
                                <a:pt x="115764" y="1760"/>
                              </a:cubicBezTo>
                              <a:close/>
                            </a:path>
                          </a:pathLst>
                        </a:custGeom>
                        <a:solidFill>
                          <a:srgbClr val="481651"/>
                        </a:solidFill>
                        <a:ln w="1995" cap="flat">
                          <a:noFill/>
                          <a:prstDash val="solid"/>
                          <a:miter/>
                        </a:ln>
                      </p:spPr>
                      <p:txBody>
                        <a:bodyPr rtlCol="0" anchor="ctr"/>
                        <a:lstStyle/>
                        <a:p>
                          <a:endParaRPr lang="zh-CN" altLang="en-US"/>
                        </a:p>
                      </p:txBody>
                    </p:sp>
                    <p:sp>
                      <p:nvSpPr>
                        <p:cNvPr id="2268" name="任意多边形 193"/>
                        <p:cNvSpPr/>
                        <p:nvPr/>
                      </p:nvSpPr>
                      <p:spPr>
                        <a:xfrm>
                          <a:off x="5179316" y="1652879"/>
                          <a:ext cx="904368" cy="514263"/>
                        </a:xfrm>
                        <a:custGeom>
                          <a:avLst/>
                          <a:gdLst>
                            <a:gd name="connsiteX0" fmla="*/ 904369 w 904368"/>
                            <a:gd name="connsiteY0" fmla="*/ 506792 h 514263"/>
                            <a:gd name="connsiteX1" fmla="*/ 866446 w 904368"/>
                            <a:gd name="connsiteY1" fmla="*/ 103735 h 514263"/>
                            <a:gd name="connsiteX2" fmla="*/ 416565 w 904368"/>
                            <a:gd name="connsiteY2" fmla="*/ 74055 h 514263"/>
                            <a:gd name="connsiteX3" fmla="*/ 412812 w 904368"/>
                            <a:gd name="connsiteY3" fmla="*/ 76510 h 514263"/>
                            <a:gd name="connsiteX4" fmla="*/ 303096 w 904368"/>
                            <a:gd name="connsiteY4" fmla="*/ 76291 h 514263"/>
                            <a:gd name="connsiteX5" fmla="*/ 4346 w 904368"/>
                            <a:gd name="connsiteY5" fmla="*/ 30844 h 514263"/>
                            <a:gd name="connsiteX6" fmla="*/ 15 w 904368"/>
                            <a:gd name="connsiteY6" fmla="*/ 41781 h 514263"/>
                            <a:gd name="connsiteX7" fmla="*/ 182762 w 904368"/>
                            <a:gd name="connsiteY7" fmla="*/ 469349 h 514263"/>
                            <a:gd name="connsiteX8" fmla="*/ 441993 w 904368"/>
                            <a:gd name="connsiteY8" fmla="*/ 499307 h 514263"/>
                            <a:gd name="connsiteX9" fmla="*/ 526440 w 904368"/>
                            <a:gd name="connsiteY9" fmla="*/ 502321 h 514263"/>
                            <a:gd name="connsiteX10" fmla="*/ 896704 w 904368"/>
                            <a:gd name="connsiteY10" fmla="*/ 510924 h 514263"/>
                            <a:gd name="connsiteX11" fmla="*/ 904369 w 904368"/>
                            <a:gd name="connsiteY11" fmla="*/ 506792 h 51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4368" h="514263">
                              <a:moveTo>
                                <a:pt x="904369" y="506792"/>
                              </a:moveTo>
                              <a:cubicBezTo>
                                <a:pt x="891276" y="403742"/>
                                <a:pt x="879899" y="210677"/>
                                <a:pt x="866446" y="103735"/>
                              </a:cubicBezTo>
                              <a:cubicBezTo>
                                <a:pt x="736651" y="-14644"/>
                                <a:pt x="465165" y="45194"/>
                                <a:pt x="416565" y="74055"/>
                              </a:cubicBezTo>
                              <a:lnTo>
                                <a:pt x="412812" y="76510"/>
                              </a:lnTo>
                              <a:cubicBezTo>
                                <a:pt x="381556" y="101779"/>
                                <a:pt x="321099" y="97428"/>
                                <a:pt x="303096" y="76291"/>
                              </a:cubicBezTo>
                              <a:cubicBezTo>
                                <a:pt x="262659" y="28788"/>
                                <a:pt x="128552" y="-40950"/>
                                <a:pt x="4346" y="30844"/>
                              </a:cubicBezTo>
                              <a:cubicBezTo>
                                <a:pt x="4646" y="31622"/>
                                <a:pt x="-305" y="40983"/>
                                <a:pt x="15" y="41781"/>
                              </a:cubicBezTo>
                              <a:cubicBezTo>
                                <a:pt x="33786" y="129462"/>
                                <a:pt x="140907" y="379392"/>
                                <a:pt x="182762" y="469349"/>
                              </a:cubicBezTo>
                              <a:cubicBezTo>
                                <a:pt x="216992" y="426276"/>
                                <a:pt x="382295" y="436795"/>
                                <a:pt x="441993" y="499307"/>
                              </a:cubicBezTo>
                              <a:cubicBezTo>
                                <a:pt x="447761" y="514656"/>
                                <a:pt x="500513" y="522081"/>
                                <a:pt x="526440" y="502321"/>
                              </a:cubicBezTo>
                              <a:cubicBezTo>
                                <a:pt x="714876" y="428093"/>
                                <a:pt x="848443" y="489028"/>
                                <a:pt x="896704" y="510924"/>
                              </a:cubicBezTo>
                              <a:cubicBezTo>
                                <a:pt x="897742" y="511383"/>
                                <a:pt x="903391" y="506333"/>
                                <a:pt x="904369" y="506792"/>
                              </a:cubicBezTo>
                              <a:close/>
                            </a:path>
                          </a:pathLst>
                        </a:custGeom>
                        <a:solidFill>
                          <a:srgbClr val="F47193"/>
                        </a:solidFill>
                        <a:ln w="1995" cap="flat">
                          <a:noFill/>
                          <a:prstDash val="solid"/>
                          <a:miter/>
                        </a:ln>
                      </p:spPr>
                      <p:txBody>
                        <a:bodyPr rtlCol="0" anchor="ctr"/>
                        <a:lstStyle/>
                        <a:p>
                          <a:endParaRPr lang="zh-CN" altLang="en-US"/>
                        </a:p>
                      </p:txBody>
                    </p:sp>
                    <p:sp>
                      <p:nvSpPr>
                        <p:cNvPr id="2269" name="任意多边形 194"/>
                        <p:cNvSpPr/>
                        <p:nvPr/>
                      </p:nvSpPr>
                      <p:spPr>
                        <a:xfrm>
                          <a:off x="5179311" y="1662018"/>
                          <a:ext cx="438786" cy="494299"/>
                        </a:xfrm>
                        <a:custGeom>
                          <a:avLst/>
                          <a:gdLst>
                            <a:gd name="connsiteX0" fmla="*/ 181769 w 438786"/>
                            <a:gd name="connsiteY0" fmla="*/ 464640 h 494299"/>
                            <a:gd name="connsiteX1" fmla="*/ 0 w 438786"/>
                            <a:gd name="connsiteY1" fmla="*/ 32622 h 494299"/>
                            <a:gd name="connsiteX2" fmla="*/ 306594 w 438786"/>
                            <a:gd name="connsiteY2" fmla="*/ 82819 h 494299"/>
                            <a:gd name="connsiteX3" fmla="*/ 438585 w 438786"/>
                            <a:gd name="connsiteY3" fmla="*/ 494299 h 494299"/>
                            <a:gd name="connsiteX4" fmla="*/ 181769 w 438786"/>
                            <a:gd name="connsiteY4" fmla="*/ 464640 h 494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786" h="494299">
                              <a:moveTo>
                                <a:pt x="181769" y="464640"/>
                              </a:moveTo>
                              <a:cubicBezTo>
                                <a:pt x="139934" y="374724"/>
                                <a:pt x="32414" y="117169"/>
                                <a:pt x="0" y="32622"/>
                              </a:cubicBezTo>
                              <a:cubicBezTo>
                                <a:pt x="131292" y="-45459"/>
                                <a:pt x="277154" y="35037"/>
                                <a:pt x="306594" y="82819"/>
                              </a:cubicBezTo>
                              <a:cubicBezTo>
                                <a:pt x="306474" y="84676"/>
                                <a:pt x="444772" y="467774"/>
                                <a:pt x="438585" y="494299"/>
                              </a:cubicBezTo>
                              <a:cubicBezTo>
                                <a:pt x="379425" y="432386"/>
                                <a:pt x="215680" y="421987"/>
                                <a:pt x="181769" y="464640"/>
                              </a:cubicBezTo>
                              <a:close/>
                            </a:path>
                          </a:pathLst>
                        </a:custGeom>
                        <a:solidFill>
                          <a:srgbClr val="BF3452"/>
                        </a:solidFill>
                        <a:ln w="1995" cap="flat">
                          <a:noFill/>
                          <a:prstDash val="solid"/>
                          <a:miter/>
                        </a:ln>
                      </p:spPr>
                      <p:txBody>
                        <a:bodyPr rtlCol="0" anchor="ctr"/>
                        <a:lstStyle/>
                        <a:p>
                          <a:endParaRPr lang="zh-CN" altLang="en-US"/>
                        </a:p>
                      </p:txBody>
                    </p:sp>
                    <p:sp>
                      <p:nvSpPr>
                        <p:cNvPr id="2270" name="任意多边形 195"/>
                        <p:cNvSpPr/>
                        <p:nvPr/>
                      </p:nvSpPr>
                      <p:spPr>
                        <a:xfrm>
                          <a:off x="5217732" y="1703569"/>
                          <a:ext cx="351462" cy="393270"/>
                        </a:xfrm>
                        <a:custGeom>
                          <a:avLst/>
                          <a:gdLst>
                            <a:gd name="connsiteX0" fmla="*/ 351463 w 351462"/>
                            <a:gd name="connsiteY0" fmla="*/ 389218 h 393270"/>
                            <a:gd name="connsiteX1" fmla="*/ 344796 w 351462"/>
                            <a:gd name="connsiteY1" fmla="*/ 393270 h 393270"/>
                            <a:gd name="connsiteX2" fmla="*/ 148936 w 351462"/>
                            <a:gd name="connsiteY2" fmla="*/ 383470 h 393270"/>
                            <a:gd name="connsiteX3" fmla="*/ 142829 w 351462"/>
                            <a:gd name="connsiteY3" fmla="*/ 381813 h 393270"/>
                            <a:gd name="connsiteX4" fmla="*/ 0 w 351462"/>
                            <a:gd name="connsiteY4" fmla="*/ 32247 h 393270"/>
                            <a:gd name="connsiteX5" fmla="*/ 1677 w 351462"/>
                            <a:gd name="connsiteY5" fmla="*/ 27317 h 393270"/>
                            <a:gd name="connsiteX6" fmla="*/ 147619 w 351462"/>
                            <a:gd name="connsiteY6" fmla="*/ 6021 h 393270"/>
                            <a:gd name="connsiteX7" fmla="*/ 249990 w 351462"/>
                            <a:gd name="connsiteY7" fmla="*/ 68493 h 393270"/>
                            <a:gd name="connsiteX8" fmla="*/ 276136 w 351462"/>
                            <a:gd name="connsiteY8" fmla="*/ 150166 h 393270"/>
                            <a:gd name="connsiteX9" fmla="*/ 351463 w 351462"/>
                            <a:gd name="connsiteY9" fmla="*/ 389218 h 393270"/>
                            <a:gd name="connsiteX10" fmla="*/ 235899 w 351462"/>
                            <a:gd name="connsiteY10" fmla="*/ 352413 h 393270"/>
                            <a:gd name="connsiteX11" fmla="*/ 340245 w 351462"/>
                            <a:gd name="connsiteY11" fmla="*/ 379498 h 393270"/>
                            <a:gd name="connsiteX12" fmla="*/ 242764 w 351462"/>
                            <a:gd name="connsiteY12" fmla="*/ 72325 h 393270"/>
                            <a:gd name="connsiteX13" fmla="*/ 145663 w 351462"/>
                            <a:gd name="connsiteY13" fmla="*/ 13964 h 393270"/>
                            <a:gd name="connsiteX14" fmla="*/ 8902 w 351462"/>
                            <a:gd name="connsiteY14" fmla="*/ 32566 h 393270"/>
                            <a:gd name="connsiteX15" fmla="*/ 148337 w 351462"/>
                            <a:gd name="connsiteY15" fmla="*/ 373989 h 393270"/>
                            <a:gd name="connsiteX16" fmla="*/ 235899 w 351462"/>
                            <a:gd name="connsiteY16" fmla="*/ 352413 h 3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462" h="393270">
                              <a:moveTo>
                                <a:pt x="351463" y="389218"/>
                              </a:moveTo>
                              <a:lnTo>
                                <a:pt x="344796" y="393270"/>
                              </a:lnTo>
                              <a:cubicBezTo>
                                <a:pt x="295497" y="351356"/>
                                <a:pt x="192707" y="352234"/>
                                <a:pt x="148936" y="383470"/>
                              </a:cubicBezTo>
                              <a:lnTo>
                                <a:pt x="142829" y="381813"/>
                              </a:lnTo>
                              <a:cubicBezTo>
                                <a:pt x="108818" y="306587"/>
                                <a:pt x="24490" y="98133"/>
                                <a:pt x="0" y="32247"/>
                              </a:cubicBezTo>
                              <a:lnTo>
                                <a:pt x="1677" y="27317"/>
                              </a:lnTo>
                              <a:cubicBezTo>
                                <a:pt x="56884" y="-6314"/>
                                <a:pt x="111492" y="-2821"/>
                                <a:pt x="147619" y="6021"/>
                              </a:cubicBezTo>
                              <a:cubicBezTo>
                                <a:pt x="197597" y="18296"/>
                                <a:pt x="236956" y="46777"/>
                                <a:pt x="249990" y="68493"/>
                              </a:cubicBezTo>
                              <a:cubicBezTo>
                                <a:pt x="249990" y="68493"/>
                                <a:pt x="262704" y="108252"/>
                                <a:pt x="276136" y="150166"/>
                              </a:cubicBezTo>
                              <a:lnTo>
                                <a:pt x="351463" y="389218"/>
                              </a:lnTo>
                              <a:close/>
                              <a:moveTo>
                                <a:pt x="235899" y="352413"/>
                              </a:moveTo>
                              <a:cubicBezTo>
                                <a:pt x="273083" y="352034"/>
                                <a:pt x="311983" y="360477"/>
                                <a:pt x="340245" y="379498"/>
                              </a:cubicBezTo>
                              <a:cubicBezTo>
                                <a:pt x="329088" y="341875"/>
                                <a:pt x="243922" y="76616"/>
                                <a:pt x="242764" y="72325"/>
                              </a:cubicBezTo>
                              <a:cubicBezTo>
                                <a:pt x="230649" y="52586"/>
                                <a:pt x="192687" y="25541"/>
                                <a:pt x="145663" y="13964"/>
                              </a:cubicBezTo>
                              <a:cubicBezTo>
                                <a:pt x="111752" y="5581"/>
                                <a:pt x="60716" y="2248"/>
                                <a:pt x="8902" y="32566"/>
                              </a:cubicBezTo>
                              <a:cubicBezTo>
                                <a:pt x="34290" y="100308"/>
                                <a:pt x="113728" y="296687"/>
                                <a:pt x="148337" y="373989"/>
                              </a:cubicBezTo>
                              <a:cubicBezTo>
                                <a:pt x="169913" y="360397"/>
                                <a:pt x="202187" y="352773"/>
                                <a:pt x="235899" y="352413"/>
                              </a:cubicBezTo>
                              <a:close/>
                            </a:path>
                          </a:pathLst>
                        </a:custGeom>
                        <a:solidFill>
                          <a:srgbClr val="FFA727">
                            <a:alpha val="56000"/>
                          </a:srgbClr>
                        </a:solidFill>
                        <a:ln w="1995" cap="flat">
                          <a:noFill/>
                          <a:prstDash val="solid"/>
                          <a:miter/>
                        </a:ln>
                      </p:spPr>
                      <p:txBody>
                        <a:bodyPr rtlCol="0" anchor="ctr"/>
                        <a:lstStyle/>
                        <a:p>
                          <a:endParaRPr lang="zh-CN" altLang="en-US"/>
                        </a:p>
                      </p:txBody>
                    </p:sp>
                    <p:sp>
                      <p:nvSpPr>
                        <p:cNvPr id="2271" name="任意多边形 196"/>
                        <p:cNvSpPr/>
                        <p:nvPr/>
                      </p:nvSpPr>
                      <p:spPr>
                        <a:xfrm>
                          <a:off x="5592846" y="1694906"/>
                          <a:ext cx="483134" cy="468876"/>
                        </a:xfrm>
                        <a:custGeom>
                          <a:avLst/>
                          <a:gdLst>
                            <a:gd name="connsiteX0" fmla="*/ 483134 w 483134"/>
                            <a:gd name="connsiteY0" fmla="*/ 468876 h 468876"/>
                            <a:gd name="connsiteX1" fmla="*/ 445571 w 483134"/>
                            <a:gd name="connsiteY1" fmla="*/ 69571 h 468876"/>
                            <a:gd name="connsiteX2" fmla="*/ 0 w 483134"/>
                            <a:gd name="connsiteY2" fmla="*/ 41070 h 468876"/>
                            <a:gd name="connsiteX3" fmla="*/ 106563 w 483134"/>
                            <a:gd name="connsiteY3" fmla="*/ 465084 h 468876"/>
                            <a:gd name="connsiteX4" fmla="*/ 483134 w 483134"/>
                            <a:gd name="connsiteY4" fmla="*/ 468876 h 46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134" h="468876">
                              <a:moveTo>
                                <a:pt x="483134" y="468876"/>
                              </a:moveTo>
                              <a:cubicBezTo>
                                <a:pt x="470161" y="366785"/>
                                <a:pt x="458904" y="175515"/>
                                <a:pt x="445571" y="69571"/>
                              </a:cubicBezTo>
                              <a:cubicBezTo>
                                <a:pt x="316973" y="-47709"/>
                                <a:pt x="48162" y="12468"/>
                                <a:pt x="0" y="41070"/>
                              </a:cubicBezTo>
                              <a:cubicBezTo>
                                <a:pt x="-259" y="42926"/>
                                <a:pt x="103349" y="437899"/>
                                <a:pt x="106563" y="465084"/>
                              </a:cubicBezTo>
                              <a:cubicBezTo>
                                <a:pt x="298471" y="388600"/>
                                <a:pt x="438146" y="448218"/>
                                <a:pt x="483134" y="468876"/>
                              </a:cubicBezTo>
                              <a:close/>
                            </a:path>
                          </a:pathLst>
                        </a:custGeom>
                        <a:solidFill>
                          <a:srgbClr val="BF3452"/>
                        </a:solidFill>
                        <a:ln w="1995" cap="flat">
                          <a:noFill/>
                          <a:prstDash val="solid"/>
                          <a:miter/>
                        </a:ln>
                      </p:spPr>
                      <p:txBody>
                        <a:bodyPr rtlCol="0" anchor="ctr"/>
                        <a:lstStyle/>
                        <a:p>
                          <a:endParaRPr lang="zh-CN" altLang="en-US"/>
                        </a:p>
                      </p:txBody>
                    </p:sp>
                    <p:sp>
                      <p:nvSpPr>
                        <p:cNvPr id="2272" name="任意多边形 197"/>
                        <p:cNvSpPr/>
                        <p:nvPr/>
                      </p:nvSpPr>
                      <p:spPr>
                        <a:xfrm>
                          <a:off x="5648133" y="1740007"/>
                          <a:ext cx="390882" cy="378108"/>
                        </a:xfrm>
                        <a:custGeom>
                          <a:avLst/>
                          <a:gdLst>
                            <a:gd name="connsiteX0" fmla="*/ 385135 w 390882"/>
                            <a:gd name="connsiteY0" fmla="*/ 378109 h 378108"/>
                            <a:gd name="connsiteX1" fmla="*/ 89937 w 390882"/>
                            <a:gd name="connsiteY1" fmla="*/ 375195 h 378108"/>
                            <a:gd name="connsiteX2" fmla="*/ 84449 w 390882"/>
                            <a:gd name="connsiteY2" fmla="*/ 371842 h 378108"/>
                            <a:gd name="connsiteX3" fmla="*/ 18463 w 390882"/>
                            <a:gd name="connsiteY3" fmla="*/ 109218 h 378108"/>
                            <a:gd name="connsiteX4" fmla="*/ 41 w 390882"/>
                            <a:gd name="connsiteY4" fmla="*/ 36007 h 378108"/>
                            <a:gd name="connsiteX5" fmla="*/ 1997 w 390882"/>
                            <a:gd name="connsiteY5" fmla="*/ 33073 h 378108"/>
                            <a:gd name="connsiteX6" fmla="*/ 359826 w 390882"/>
                            <a:gd name="connsiteY6" fmla="*/ 56066 h 378108"/>
                            <a:gd name="connsiteX7" fmla="*/ 361144 w 390882"/>
                            <a:gd name="connsiteY7" fmla="*/ 58581 h 378108"/>
                            <a:gd name="connsiteX8" fmla="*/ 376193 w 390882"/>
                            <a:gd name="connsiteY8" fmla="*/ 217976 h 378108"/>
                            <a:gd name="connsiteX9" fmla="*/ 390883 w 390882"/>
                            <a:gd name="connsiteY9" fmla="*/ 373837 h 378108"/>
                            <a:gd name="connsiteX10" fmla="*/ 385135 w 390882"/>
                            <a:gd name="connsiteY10" fmla="*/ 378109 h 378108"/>
                            <a:gd name="connsiteX11" fmla="*/ 91694 w 390882"/>
                            <a:gd name="connsiteY11" fmla="*/ 365854 h 378108"/>
                            <a:gd name="connsiteX12" fmla="*/ 233684 w 390882"/>
                            <a:gd name="connsiteY12" fmla="*/ 339588 h 378108"/>
                            <a:gd name="connsiteX13" fmla="*/ 381842 w 390882"/>
                            <a:gd name="connsiteY13" fmla="*/ 367690 h 378108"/>
                            <a:gd name="connsiteX14" fmla="*/ 367990 w 390882"/>
                            <a:gd name="connsiteY14" fmla="*/ 218654 h 378108"/>
                            <a:gd name="connsiteX15" fmla="*/ 353180 w 390882"/>
                            <a:gd name="connsiteY15" fmla="*/ 61156 h 378108"/>
                            <a:gd name="connsiteX16" fmla="*/ 8803 w 390882"/>
                            <a:gd name="connsiteY16" fmla="*/ 38742 h 378108"/>
                            <a:gd name="connsiteX17" fmla="*/ 26427 w 390882"/>
                            <a:gd name="connsiteY17" fmla="*/ 107202 h 378108"/>
                            <a:gd name="connsiteX18" fmla="*/ 91694 w 390882"/>
                            <a:gd name="connsiteY18" fmla="*/ 365854 h 37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0882" h="378108">
                              <a:moveTo>
                                <a:pt x="385135" y="378109"/>
                              </a:moveTo>
                              <a:cubicBezTo>
                                <a:pt x="344338" y="359467"/>
                                <a:pt x="233924" y="321923"/>
                                <a:pt x="89937" y="375195"/>
                              </a:cubicBezTo>
                              <a:lnTo>
                                <a:pt x="84449" y="371842"/>
                              </a:lnTo>
                              <a:cubicBezTo>
                                <a:pt x="82692" y="357251"/>
                                <a:pt x="42474" y="201968"/>
                                <a:pt x="18463" y="109218"/>
                              </a:cubicBezTo>
                              <a:cubicBezTo>
                                <a:pt x="-179" y="37285"/>
                                <a:pt x="-179" y="37285"/>
                                <a:pt x="41" y="36007"/>
                              </a:cubicBezTo>
                              <a:lnTo>
                                <a:pt x="1997" y="33073"/>
                              </a:lnTo>
                              <a:cubicBezTo>
                                <a:pt x="40458" y="10340"/>
                                <a:pt x="255579" y="-38680"/>
                                <a:pt x="359826" y="56066"/>
                              </a:cubicBezTo>
                              <a:lnTo>
                                <a:pt x="361144" y="58581"/>
                              </a:lnTo>
                              <a:cubicBezTo>
                                <a:pt x="366473" y="100615"/>
                                <a:pt x="371383" y="160294"/>
                                <a:pt x="376193" y="217976"/>
                              </a:cubicBezTo>
                              <a:cubicBezTo>
                                <a:pt x="380903" y="274900"/>
                                <a:pt x="385773" y="333739"/>
                                <a:pt x="390883" y="373837"/>
                              </a:cubicBezTo>
                              <a:lnTo>
                                <a:pt x="385135" y="378109"/>
                              </a:lnTo>
                              <a:close/>
                              <a:moveTo>
                                <a:pt x="91694" y="365854"/>
                              </a:moveTo>
                              <a:cubicBezTo>
                                <a:pt x="143987" y="347072"/>
                                <a:pt x="191889" y="340027"/>
                                <a:pt x="233684" y="339588"/>
                              </a:cubicBezTo>
                              <a:cubicBezTo>
                                <a:pt x="301725" y="338869"/>
                                <a:pt x="353539" y="355635"/>
                                <a:pt x="381842" y="367690"/>
                              </a:cubicBezTo>
                              <a:cubicBezTo>
                                <a:pt x="377031" y="327772"/>
                                <a:pt x="372441" y="272365"/>
                                <a:pt x="367990" y="218654"/>
                              </a:cubicBezTo>
                              <a:cubicBezTo>
                                <a:pt x="363279" y="161771"/>
                                <a:pt x="358409" y="102911"/>
                                <a:pt x="353180" y="61156"/>
                              </a:cubicBezTo>
                              <a:cubicBezTo>
                                <a:pt x="254162" y="-27024"/>
                                <a:pt x="49101" y="18343"/>
                                <a:pt x="8803" y="38742"/>
                              </a:cubicBezTo>
                              <a:cubicBezTo>
                                <a:pt x="10919" y="47324"/>
                                <a:pt x="17904" y="74309"/>
                                <a:pt x="26427" y="107202"/>
                              </a:cubicBezTo>
                              <a:lnTo>
                                <a:pt x="91694" y="365854"/>
                              </a:lnTo>
                              <a:close/>
                            </a:path>
                          </a:pathLst>
                        </a:custGeom>
                        <a:solidFill>
                          <a:srgbClr val="FFA727">
                            <a:alpha val="56000"/>
                          </a:srgbClr>
                        </a:solidFill>
                        <a:ln w="1995" cap="flat">
                          <a:noFill/>
                          <a:prstDash val="solid"/>
                          <a:miter/>
                        </a:ln>
                      </p:spPr>
                      <p:txBody>
                        <a:bodyPr rtlCol="0" anchor="ctr"/>
                        <a:lstStyle/>
                        <a:p>
                          <a:endParaRPr lang="zh-CN" altLang="en-US"/>
                        </a:p>
                      </p:txBody>
                    </p:sp>
                    <p:sp>
                      <p:nvSpPr>
                        <p:cNvPr id="2273" name="任意多边形 198"/>
                        <p:cNvSpPr/>
                        <p:nvPr/>
                      </p:nvSpPr>
                      <p:spPr>
                        <a:xfrm>
                          <a:off x="5479259" y="1735157"/>
                          <a:ext cx="222326" cy="436071"/>
                        </a:xfrm>
                        <a:custGeom>
                          <a:avLst/>
                          <a:gdLst>
                            <a:gd name="connsiteX0" fmla="*/ 138637 w 222326"/>
                            <a:gd name="connsiteY0" fmla="*/ 421180 h 436071"/>
                            <a:gd name="connsiteX1" fmla="*/ 222326 w 222326"/>
                            <a:gd name="connsiteY1" fmla="*/ 424294 h 436071"/>
                            <a:gd name="connsiteX2" fmla="*/ 115764 w 222326"/>
                            <a:gd name="connsiteY2" fmla="*/ 0 h 436071"/>
                            <a:gd name="connsiteX3" fmla="*/ 0 w 222326"/>
                            <a:gd name="connsiteY3" fmla="*/ 1218 h 436071"/>
                            <a:gd name="connsiteX4" fmla="*/ 138637 w 222326"/>
                            <a:gd name="connsiteY4" fmla="*/ 421180 h 436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26" h="436071">
                              <a:moveTo>
                                <a:pt x="138637" y="421180"/>
                              </a:moveTo>
                              <a:cubicBezTo>
                                <a:pt x="144345" y="436369"/>
                                <a:pt x="196639" y="443874"/>
                                <a:pt x="222326" y="424294"/>
                              </a:cubicBezTo>
                              <a:cubicBezTo>
                                <a:pt x="221388" y="418086"/>
                                <a:pt x="115764" y="0"/>
                                <a:pt x="115764" y="0"/>
                              </a:cubicBezTo>
                              <a:cubicBezTo>
                                <a:pt x="85106" y="27145"/>
                                <a:pt x="17484" y="22993"/>
                                <a:pt x="0" y="1218"/>
                              </a:cubicBezTo>
                              <a:lnTo>
                                <a:pt x="138637" y="421180"/>
                              </a:lnTo>
                              <a:close/>
                            </a:path>
                          </a:pathLst>
                        </a:custGeom>
                        <a:solidFill>
                          <a:srgbClr val="B22248"/>
                        </a:solidFill>
                        <a:ln w="1995" cap="flat">
                          <a:noFill/>
                          <a:prstDash val="solid"/>
                          <a:miter/>
                        </a:ln>
                      </p:spPr>
                      <p:txBody>
                        <a:bodyPr rtlCol="0" anchor="ctr"/>
                        <a:lstStyle/>
                        <a:p>
                          <a:endParaRPr lang="zh-CN" altLang="en-US"/>
                        </a:p>
                      </p:txBody>
                    </p:sp>
                  </p:grpSp>
                  <p:sp>
                    <p:nvSpPr>
                      <p:cNvPr id="2260" name="任意多边形 199"/>
                      <p:cNvSpPr/>
                      <p:nvPr/>
                    </p:nvSpPr>
                    <p:spPr>
                      <a:xfrm>
                        <a:off x="5496244" y="1783519"/>
                        <a:ext cx="192227" cy="334469"/>
                      </a:xfrm>
                      <a:custGeom>
                        <a:avLst/>
                        <a:gdLst>
                          <a:gd name="connsiteX0" fmla="*/ 110973 w 192227"/>
                          <a:gd name="connsiteY0" fmla="*/ 0 h 334469"/>
                          <a:gd name="connsiteX1" fmla="*/ 108918 w 192227"/>
                          <a:gd name="connsiteY1" fmla="*/ 1816 h 334469"/>
                          <a:gd name="connsiteX2" fmla="*/ 40517 w 192227"/>
                          <a:gd name="connsiteY2" fmla="*/ 19321 h 334469"/>
                          <a:gd name="connsiteX3" fmla="*/ 0 w 192227"/>
                          <a:gd name="connsiteY3" fmla="*/ 4331 h 334469"/>
                          <a:gd name="connsiteX4" fmla="*/ 4391 w 192227"/>
                          <a:gd name="connsiteY4" fmla="*/ 17624 h 334469"/>
                          <a:gd name="connsiteX5" fmla="*/ 39839 w 192227"/>
                          <a:gd name="connsiteY5" fmla="*/ 27504 h 334469"/>
                          <a:gd name="connsiteX6" fmla="*/ 52074 w 192227"/>
                          <a:gd name="connsiteY6" fmla="*/ 27963 h 334469"/>
                          <a:gd name="connsiteX7" fmla="*/ 113209 w 192227"/>
                          <a:gd name="connsiteY7" fmla="*/ 8782 h 334469"/>
                          <a:gd name="connsiteX8" fmla="*/ 110973 w 192227"/>
                          <a:gd name="connsiteY8" fmla="*/ 0 h 334469"/>
                          <a:gd name="connsiteX9" fmla="*/ 190052 w 192227"/>
                          <a:gd name="connsiteY9" fmla="*/ 314079 h 334469"/>
                          <a:gd name="connsiteX10" fmla="*/ 130673 w 192227"/>
                          <a:gd name="connsiteY10" fmla="*/ 325835 h 334469"/>
                          <a:gd name="connsiteX11" fmla="*/ 104147 w 192227"/>
                          <a:gd name="connsiteY11" fmla="*/ 319827 h 334469"/>
                          <a:gd name="connsiteX12" fmla="*/ 107341 w 192227"/>
                          <a:gd name="connsiteY12" fmla="*/ 329487 h 334469"/>
                          <a:gd name="connsiteX13" fmla="*/ 129955 w 192227"/>
                          <a:gd name="connsiteY13" fmla="*/ 334018 h 334469"/>
                          <a:gd name="connsiteX14" fmla="*/ 142250 w 192227"/>
                          <a:gd name="connsiteY14" fmla="*/ 334457 h 334469"/>
                          <a:gd name="connsiteX15" fmla="*/ 192227 w 192227"/>
                          <a:gd name="connsiteY15" fmla="*/ 322781 h 334469"/>
                          <a:gd name="connsiteX16" fmla="*/ 190052 w 192227"/>
                          <a:gd name="connsiteY16" fmla="*/ 314079 h 33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2227" h="334469">
                            <a:moveTo>
                              <a:pt x="110973" y="0"/>
                            </a:moveTo>
                            <a:lnTo>
                              <a:pt x="108918" y="1816"/>
                            </a:lnTo>
                            <a:cubicBezTo>
                              <a:pt x="91214" y="17504"/>
                              <a:pt x="62113" y="21137"/>
                              <a:pt x="40517" y="19321"/>
                            </a:cubicBezTo>
                            <a:cubicBezTo>
                              <a:pt x="22135" y="17784"/>
                              <a:pt x="6886" y="12035"/>
                              <a:pt x="0" y="4331"/>
                            </a:cubicBezTo>
                            <a:lnTo>
                              <a:pt x="4391" y="17624"/>
                            </a:lnTo>
                            <a:cubicBezTo>
                              <a:pt x="13552" y="22674"/>
                              <a:pt x="25688" y="26286"/>
                              <a:pt x="39839" y="27504"/>
                            </a:cubicBezTo>
                            <a:cubicBezTo>
                              <a:pt x="43691" y="27843"/>
                              <a:pt x="47802" y="28003"/>
                              <a:pt x="52074" y="27963"/>
                            </a:cubicBezTo>
                            <a:cubicBezTo>
                              <a:pt x="72791" y="27743"/>
                              <a:pt x="96822" y="22574"/>
                              <a:pt x="113209" y="8782"/>
                            </a:cubicBezTo>
                            <a:cubicBezTo>
                              <a:pt x="112430" y="5768"/>
                              <a:pt x="111692" y="2814"/>
                              <a:pt x="110973" y="0"/>
                            </a:cubicBezTo>
                            <a:close/>
                            <a:moveTo>
                              <a:pt x="190052" y="314079"/>
                            </a:moveTo>
                            <a:cubicBezTo>
                              <a:pt x="172468" y="324478"/>
                              <a:pt x="149036" y="327412"/>
                              <a:pt x="130673" y="325835"/>
                            </a:cubicBezTo>
                            <a:cubicBezTo>
                              <a:pt x="120594" y="324977"/>
                              <a:pt x="111532" y="322821"/>
                              <a:pt x="104147" y="319827"/>
                            </a:cubicBezTo>
                            <a:lnTo>
                              <a:pt x="107341" y="329487"/>
                            </a:lnTo>
                            <a:cubicBezTo>
                              <a:pt x="114167" y="331623"/>
                              <a:pt x="121632" y="333319"/>
                              <a:pt x="129955" y="334018"/>
                            </a:cubicBezTo>
                            <a:cubicBezTo>
                              <a:pt x="133847" y="334357"/>
                              <a:pt x="137978" y="334517"/>
                              <a:pt x="142250" y="334457"/>
                            </a:cubicBezTo>
                            <a:cubicBezTo>
                              <a:pt x="158656" y="334278"/>
                              <a:pt x="177078" y="330944"/>
                              <a:pt x="192227" y="322781"/>
                            </a:cubicBezTo>
                            <a:cubicBezTo>
                              <a:pt x="191529" y="320007"/>
                              <a:pt x="190790" y="317033"/>
                              <a:pt x="190052" y="314079"/>
                            </a:cubicBezTo>
                            <a:close/>
                          </a:path>
                        </a:pathLst>
                      </a:custGeom>
                      <a:solidFill>
                        <a:srgbClr val="000000">
                          <a:alpha val="26000"/>
                        </a:srgbClr>
                      </a:solidFill>
                      <a:ln w="1995" cap="flat">
                        <a:noFill/>
                        <a:prstDash val="solid"/>
                        <a:miter/>
                      </a:ln>
                    </p:spPr>
                    <p:txBody>
                      <a:bodyPr rtlCol="0" anchor="ctr"/>
                      <a:lstStyle/>
                      <a:p>
                        <a:endParaRPr lang="zh-CN" altLang="en-US"/>
                      </a:p>
                    </p:txBody>
                  </p:sp>
                </p:grpSp>
                <p:sp>
                  <p:nvSpPr>
                    <p:cNvPr id="2258" name="任意多边形 200"/>
                    <p:cNvSpPr/>
                    <p:nvPr/>
                  </p:nvSpPr>
                  <p:spPr>
                    <a:xfrm>
                      <a:off x="5876542" y="1882696"/>
                      <a:ext cx="299390" cy="203132"/>
                    </a:xfrm>
                    <a:custGeom>
                      <a:avLst/>
                      <a:gdLst>
                        <a:gd name="connsiteX0" fmla="*/ 5 w 299390"/>
                        <a:gd name="connsiteY0" fmla="*/ 112650 h 203132"/>
                        <a:gd name="connsiteX1" fmla="*/ 43716 w 299390"/>
                        <a:gd name="connsiteY1" fmla="*/ 136382 h 203132"/>
                        <a:gd name="connsiteX2" fmla="*/ 17050 w 299390"/>
                        <a:gd name="connsiteY2" fmla="*/ 143347 h 203132"/>
                        <a:gd name="connsiteX3" fmla="*/ 110380 w 299390"/>
                        <a:gd name="connsiteY3" fmla="*/ 196878 h 203132"/>
                        <a:gd name="connsiteX4" fmla="*/ 298157 w 299390"/>
                        <a:gd name="connsiteY4" fmla="*/ 148936 h 203132"/>
                        <a:gd name="connsiteX5" fmla="*/ 181335 w 299390"/>
                        <a:gd name="connsiteY5" fmla="*/ 0 h 203132"/>
                        <a:gd name="connsiteX6" fmla="*/ 180197 w 299390"/>
                        <a:gd name="connsiteY6" fmla="*/ 64089 h 203132"/>
                        <a:gd name="connsiteX7" fmla="*/ 106029 w 299390"/>
                        <a:gd name="connsiteY7" fmla="*/ 52094 h 203132"/>
                        <a:gd name="connsiteX8" fmla="*/ 6113 w 299390"/>
                        <a:gd name="connsiteY8" fmla="*/ 75705 h 203132"/>
                        <a:gd name="connsiteX9" fmla="*/ 117865 w 299390"/>
                        <a:gd name="connsiteY9" fmla="*/ 108498 h 203132"/>
                        <a:gd name="connsiteX10" fmla="*/ 5 w 299390"/>
                        <a:gd name="connsiteY10" fmla="*/ 112650 h 20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390" h="203132">
                          <a:moveTo>
                            <a:pt x="5" y="112650"/>
                          </a:moveTo>
                          <a:cubicBezTo>
                            <a:pt x="1223" y="118119"/>
                            <a:pt x="2680" y="129635"/>
                            <a:pt x="43716" y="136382"/>
                          </a:cubicBezTo>
                          <a:cubicBezTo>
                            <a:pt x="50502" y="137499"/>
                            <a:pt x="11601" y="137200"/>
                            <a:pt x="17050" y="143347"/>
                          </a:cubicBezTo>
                          <a:cubicBezTo>
                            <a:pt x="32279" y="160472"/>
                            <a:pt x="60143" y="187517"/>
                            <a:pt x="110380" y="196878"/>
                          </a:cubicBezTo>
                          <a:cubicBezTo>
                            <a:pt x="230714" y="219312"/>
                            <a:pt x="286620" y="176240"/>
                            <a:pt x="298157" y="148936"/>
                          </a:cubicBezTo>
                          <a:cubicBezTo>
                            <a:pt x="306280" y="129715"/>
                            <a:pt x="275064" y="20618"/>
                            <a:pt x="181335" y="0"/>
                          </a:cubicBezTo>
                          <a:cubicBezTo>
                            <a:pt x="181255" y="14031"/>
                            <a:pt x="188919" y="60017"/>
                            <a:pt x="180197" y="64089"/>
                          </a:cubicBezTo>
                          <a:cubicBezTo>
                            <a:pt x="168262" y="69658"/>
                            <a:pt x="137145" y="56624"/>
                            <a:pt x="106029" y="52094"/>
                          </a:cubicBezTo>
                          <a:cubicBezTo>
                            <a:pt x="40423" y="42553"/>
                            <a:pt x="-6861" y="57223"/>
                            <a:pt x="6113" y="75705"/>
                          </a:cubicBezTo>
                          <a:cubicBezTo>
                            <a:pt x="10584" y="82072"/>
                            <a:pt x="117625" y="104586"/>
                            <a:pt x="117865" y="108498"/>
                          </a:cubicBezTo>
                          <a:cubicBezTo>
                            <a:pt x="118084" y="112430"/>
                            <a:pt x="-913" y="108538"/>
                            <a:pt x="5" y="112650"/>
                          </a:cubicBezTo>
                          <a:close/>
                        </a:path>
                      </a:pathLst>
                    </a:custGeom>
                    <a:solidFill>
                      <a:srgbClr val="FFC19F"/>
                    </a:solidFill>
                    <a:ln w="1995" cap="flat">
                      <a:noFill/>
                      <a:prstDash val="solid"/>
                      <a:miter/>
                    </a:ln>
                  </p:spPr>
                  <p:txBody>
                    <a:bodyPr rtlCol="0" anchor="ctr"/>
                    <a:lstStyle/>
                    <a:p>
                      <a:endParaRPr lang="zh-CN" altLang="en-US"/>
                    </a:p>
                  </p:txBody>
                </p:sp>
              </p:grpSp>
              <p:grpSp>
                <p:nvGrpSpPr>
                  <p:cNvPr id="2230" name="组合 2229"/>
                  <p:cNvGrpSpPr/>
                  <p:nvPr/>
                </p:nvGrpSpPr>
                <p:grpSpPr>
                  <a:xfrm>
                    <a:off x="5230746" y="479263"/>
                    <a:ext cx="1120712" cy="1041052"/>
                    <a:chOff x="5230746" y="479263"/>
                    <a:chExt cx="1120712" cy="1041052"/>
                  </a:xfrm>
                </p:grpSpPr>
                <p:sp>
                  <p:nvSpPr>
                    <p:cNvPr id="2231" name="任意多边形 202"/>
                    <p:cNvSpPr/>
                    <p:nvPr/>
                  </p:nvSpPr>
                  <p:spPr>
                    <a:xfrm>
                      <a:off x="5248667" y="1026737"/>
                      <a:ext cx="279874" cy="346374"/>
                    </a:xfrm>
                    <a:custGeom>
                      <a:avLst/>
                      <a:gdLst>
                        <a:gd name="connsiteX0" fmla="*/ 123450 w 279874"/>
                        <a:gd name="connsiteY0" fmla="*/ 765 h 346374"/>
                        <a:gd name="connsiteX1" fmla="*/ 276418 w 279874"/>
                        <a:gd name="connsiteY1" fmla="*/ 159102 h 346374"/>
                        <a:gd name="connsiteX2" fmla="*/ 199814 w 279874"/>
                        <a:gd name="connsiteY2" fmla="*/ 345581 h 346374"/>
                        <a:gd name="connsiteX3" fmla="*/ 6289 w 279874"/>
                        <a:gd name="connsiteY3" fmla="*/ 190398 h 346374"/>
                        <a:gd name="connsiteX4" fmla="*/ 123450 w 279874"/>
                        <a:gd name="connsiteY4" fmla="*/ 765 h 34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74" h="346374">
                          <a:moveTo>
                            <a:pt x="123450" y="765"/>
                          </a:moveTo>
                          <a:cubicBezTo>
                            <a:pt x="196401" y="-8216"/>
                            <a:pt x="264901" y="62918"/>
                            <a:pt x="276418" y="159102"/>
                          </a:cubicBezTo>
                          <a:cubicBezTo>
                            <a:pt x="287914" y="255286"/>
                            <a:pt x="272785" y="336839"/>
                            <a:pt x="199814" y="345581"/>
                          </a:cubicBezTo>
                          <a:cubicBezTo>
                            <a:pt x="126843" y="354303"/>
                            <a:pt x="30839" y="290394"/>
                            <a:pt x="6289" y="190398"/>
                          </a:cubicBezTo>
                          <a:cubicBezTo>
                            <a:pt x="-16744" y="96410"/>
                            <a:pt x="23753" y="13040"/>
                            <a:pt x="123450" y="765"/>
                          </a:cubicBezTo>
                          <a:close/>
                        </a:path>
                      </a:pathLst>
                    </a:custGeom>
                    <a:solidFill>
                      <a:srgbClr val="FFC19F"/>
                    </a:solidFill>
                    <a:ln w="1995" cap="flat">
                      <a:noFill/>
                      <a:prstDash val="solid"/>
                      <a:miter/>
                    </a:ln>
                  </p:spPr>
                  <p:txBody>
                    <a:bodyPr rtlCol="0" anchor="ctr"/>
                    <a:lstStyle/>
                    <a:p>
                      <a:endParaRPr lang="zh-CN" altLang="en-US"/>
                    </a:p>
                  </p:txBody>
                </p:sp>
                <p:sp>
                  <p:nvSpPr>
                    <p:cNvPr id="2232" name="任意多边形 203"/>
                    <p:cNvSpPr/>
                    <p:nvPr/>
                  </p:nvSpPr>
                  <p:spPr>
                    <a:xfrm>
                      <a:off x="5340690" y="1155920"/>
                      <a:ext cx="137890" cy="151870"/>
                    </a:xfrm>
                    <a:custGeom>
                      <a:avLst/>
                      <a:gdLst>
                        <a:gd name="connsiteX0" fmla="*/ 5121 w 137890"/>
                        <a:gd name="connsiteY0" fmla="*/ 98898 h 151870"/>
                        <a:gd name="connsiteX1" fmla="*/ 94998 w 137890"/>
                        <a:gd name="connsiteY1" fmla="*/ 148298 h 151870"/>
                        <a:gd name="connsiteX2" fmla="*/ 132761 w 137890"/>
                        <a:gd name="connsiteY2" fmla="*/ 52972 h 151870"/>
                        <a:gd name="connsiteX3" fmla="*/ 42924 w 137890"/>
                        <a:gd name="connsiteY3" fmla="*/ 3573 h 151870"/>
                        <a:gd name="connsiteX4" fmla="*/ 5121 w 137890"/>
                        <a:gd name="connsiteY4" fmla="*/ 98898 h 151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90" h="151870">
                          <a:moveTo>
                            <a:pt x="5121" y="98898"/>
                          </a:moveTo>
                          <a:cubicBezTo>
                            <a:pt x="19512" y="138857"/>
                            <a:pt x="59730" y="160972"/>
                            <a:pt x="94998" y="148298"/>
                          </a:cubicBezTo>
                          <a:cubicBezTo>
                            <a:pt x="130226" y="135623"/>
                            <a:pt x="147151" y="92931"/>
                            <a:pt x="132761" y="52972"/>
                          </a:cubicBezTo>
                          <a:cubicBezTo>
                            <a:pt x="118390" y="13014"/>
                            <a:pt x="78152" y="-9101"/>
                            <a:pt x="42924" y="3573"/>
                          </a:cubicBezTo>
                          <a:cubicBezTo>
                            <a:pt x="7656" y="16247"/>
                            <a:pt x="-9250" y="58940"/>
                            <a:pt x="5121" y="98898"/>
                          </a:cubicBezTo>
                          <a:close/>
                        </a:path>
                      </a:pathLst>
                    </a:custGeom>
                    <a:solidFill>
                      <a:srgbClr val="E0956C"/>
                    </a:solidFill>
                    <a:ln w="1995" cap="flat">
                      <a:noFill/>
                      <a:prstDash val="solid"/>
                      <a:miter/>
                    </a:ln>
                  </p:spPr>
                  <p:txBody>
                    <a:bodyPr rtlCol="0" anchor="ctr"/>
                    <a:lstStyle/>
                    <a:p>
                      <a:endParaRPr lang="zh-CN" altLang="en-US"/>
                    </a:p>
                  </p:txBody>
                </p:sp>
                <p:sp>
                  <p:nvSpPr>
                    <p:cNvPr id="2233" name="任意多边形 204"/>
                    <p:cNvSpPr/>
                    <p:nvPr/>
                  </p:nvSpPr>
                  <p:spPr>
                    <a:xfrm>
                      <a:off x="6070408" y="1026737"/>
                      <a:ext cx="279875" cy="346374"/>
                    </a:xfrm>
                    <a:custGeom>
                      <a:avLst/>
                      <a:gdLst>
                        <a:gd name="connsiteX0" fmla="*/ 156425 w 279875"/>
                        <a:gd name="connsiteY0" fmla="*/ 765 h 346374"/>
                        <a:gd name="connsiteX1" fmla="*/ 3457 w 279875"/>
                        <a:gd name="connsiteY1" fmla="*/ 159102 h 346374"/>
                        <a:gd name="connsiteX2" fmla="*/ 80060 w 279875"/>
                        <a:gd name="connsiteY2" fmla="*/ 345581 h 346374"/>
                        <a:gd name="connsiteX3" fmla="*/ 273585 w 279875"/>
                        <a:gd name="connsiteY3" fmla="*/ 190398 h 346374"/>
                        <a:gd name="connsiteX4" fmla="*/ 156425 w 279875"/>
                        <a:gd name="connsiteY4" fmla="*/ 765 h 34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75" h="346374">
                          <a:moveTo>
                            <a:pt x="156425" y="765"/>
                          </a:moveTo>
                          <a:cubicBezTo>
                            <a:pt x="83473" y="-8216"/>
                            <a:pt x="14973" y="62918"/>
                            <a:pt x="3457" y="159102"/>
                          </a:cubicBezTo>
                          <a:cubicBezTo>
                            <a:pt x="-8040" y="255286"/>
                            <a:pt x="7089" y="336839"/>
                            <a:pt x="80060" y="345581"/>
                          </a:cubicBezTo>
                          <a:cubicBezTo>
                            <a:pt x="153032" y="354303"/>
                            <a:pt x="249035" y="290394"/>
                            <a:pt x="273585" y="190398"/>
                          </a:cubicBezTo>
                          <a:cubicBezTo>
                            <a:pt x="296618" y="96410"/>
                            <a:pt x="256141" y="13040"/>
                            <a:pt x="156425" y="765"/>
                          </a:cubicBezTo>
                          <a:close/>
                        </a:path>
                      </a:pathLst>
                    </a:custGeom>
                    <a:solidFill>
                      <a:srgbClr val="FFC19F"/>
                    </a:solidFill>
                    <a:ln w="1995" cap="flat">
                      <a:noFill/>
                      <a:prstDash val="solid"/>
                      <a:miter/>
                    </a:ln>
                  </p:spPr>
                  <p:txBody>
                    <a:bodyPr rtlCol="0" anchor="ctr"/>
                    <a:lstStyle/>
                    <a:p>
                      <a:endParaRPr lang="zh-CN" altLang="en-US"/>
                    </a:p>
                  </p:txBody>
                </p:sp>
                <p:sp>
                  <p:nvSpPr>
                    <p:cNvPr id="2234" name="任意多边形 205"/>
                    <p:cNvSpPr/>
                    <p:nvPr/>
                  </p:nvSpPr>
                  <p:spPr>
                    <a:xfrm>
                      <a:off x="6120378" y="1155920"/>
                      <a:ext cx="137882" cy="151870"/>
                    </a:xfrm>
                    <a:custGeom>
                      <a:avLst/>
                      <a:gdLst>
                        <a:gd name="connsiteX0" fmla="*/ 132761 w 137882"/>
                        <a:gd name="connsiteY0" fmla="*/ 98898 h 151870"/>
                        <a:gd name="connsiteX1" fmla="*/ 42884 w 137882"/>
                        <a:gd name="connsiteY1" fmla="*/ 148298 h 151870"/>
                        <a:gd name="connsiteX2" fmla="*/ 5141 w 137882"/>
                        <a:gd name="connsiteY2" fmla="*/ 52972 h 151870"/>
                        <a:gd name="connsiteX3" fmla="*/ 94978 w 137882"/>
                        <a:gd name="connsiteY3" fmla="*/ 3573 h 151870"/>
                        <a:gd name="connsiteX4" fmla="*/ 132761 w 137882"/>
                        <a:gd name="connsiteY4" fmla="*/ 98898 h 151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82" h="151870">
                          <a:moveTo>
                            <a:pt x="132761" y="98898"/>
                          </a:moveTo>
                          <a:cubicBezTo>
                            <a:pt x="118370" y="138857"/>
                            <a:pt x="78153" y="160972"/>
                            <a:pt x="42884" y="148298"/>
                          </a:cubicBezTo>
                          <a:cubicBezTo>
                            <a:pt x="7656" y="135623"/>
                            <a:pt x="-9269" y="92931"/>
                            <a:pt x="5141" y="52972"/>
                          </a:cubicBezTo>
                          <a:cubicBezTo>
                            <a:pt x="19512" y="13014"/>
                            <a:pt x="59750" y="-9101"/>
                            <a:pt x="94978" y="3573"/>
                          </a:cubicBezTo>
                          <a:cubicBezTo>
                            <a:pt x="130226" y="16247"/>
                            <a:pt x="147131" y="58940"/>
                            <a:pt x="132761" y="98898"/>
                          </a:cubicBezTo>
                          <a:close/>
                        </a:path>
                      </a:pathLst>
                    </a:custGeom>
                    <a:solidFill>
                      <a:srgbClr val="E0956C"/>
                    </a:solidFill>
                    <a:ln w="1995" cap="flat">
                      <a:noFill/>
                      <a:prstDash val="solid"/>
                      <a:miter/>
                    </a:ln>
                  </p:spPr>
                  <p:txBody>
                    <a:bodyPr rtlCol="0" anchor="ctr"/>
                    <a:lstStyle/>
                    <a:p>
                      <a:endParaRPr lang="zh-CN" altLang="en-US"/>
                    </a:p>
                  </p:txBody>
                </p:sp>
                <p:sp>
                  <p:nvSpPr>
                    <p:cNvPr id="2235" name="任意多边形 206"/>
                    <p:cNvSpPr/>
                    <p:nvPr/>
                  </p:nvSpPr>
                  <p:spPr>
                    <a:xfrm>
                      <a:off x="5304370" y="479263"/>
                      <a:ext cx="970810" cy="919759"/>
                    </a:xfrm>
                    <a:custGeom>
                      <a:avLst/>
                      <a:gdLst>
                        <a:gd name="connsiteX0" fmla="*/ 2580 w 970810"/>
                        <a:gd name="connsiteY0" fmla="*/ 367208 h 919759"/>
                        <a:gd name="connsiteX1" fmla="*/ 497430 w 970810"/>
                        <a:gd name="connsiteY1" fmla="*/ 919661 h 919759"/>
                        <a:gd name="connsiteX2" fmla="*/ 967270 w 970810"/>
                        <a:gd name="connsiteY2" fmla="*/ 335134 h 919759"/>
                        <a:gd name="connsiteX3" fmla="*/ 491921 w 970810"/>
                        <a:gd name="connsiteY3" fmla="*/ 218 h 919759"/>
                        <a:gd name="connsiteX4" fmla="*/ 2580 w 970810"/>
                        <a:gd name="connsiteY4" fmla="*/ 367208 h 919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810" h="919759">
                          <a:moveTo>
                            <a:pt x="2580" y="367208"/>
                          </a:moveTo>
                          <a:cubicBezTo>
                            <a:pt x="-28018" y="705817"/>
                            <a:pt x="218140" y="925090"/>
                            <a:pt x="497430" y="919661"/>
                          </a:cubicBezTo>
                          <a:cubicBezTo>
                            <a:pt x="776740" y="914232"/>
                            <a:pt x="1001979" y="663603"/>
                            <a:pt x="967270" y="335134"/>
                          </a:cubicBezTo>
                          <a:cubicBezTo>
                            <a:pt x="948010" y="152746"/>
                            <a:pt x="758696" y="-6708"/>
                            <a:pt x="491921" y="218"/>
                          </a:cubicBezTo>
                          <a:cubicBezTo>
                            <a:pt x="212671" y="7483"/>
                            <a:pt x="24355" y="126380"/>
                            <a:pt x="2580" y="367208"/>
                          </a:cubicBezTo>
                          <a:close/>
                        </a:path>
                      </a:pathLst>
                    </a:custGeom>
                    <a:solidFill>
                      <a:srgbClr val="84220F"/>
                    </a:solidFill>
                    <a:ln w="1995" cap="flat">
                      <a:noFill/>
                      <a:prstDash val="solid"/>
                      <a:miter/>
                    </a:ln>
                  </p:spPr>
                  <p:txBody>
                    <a:bodyPr rtlCol="0" anchor="ctr"/>
                    <a:lstStyle/>
                    <a:p>
                      <a:endParaRPr lang="zh-CN" altLang="en-US"/>
                    </a:p>
                  </p:txBody>
                </p:sp>
                <p:sp>
                  <p:nvSpPr>
                    <p:cNvPr id="2236" name="任意多边形 207"/>
                    <p:cNvSpPr/>
                    <p:nvPr/>
                  </p:nvSpPr>
                  <p:spPr>
                    <a:xfrm>
                      <a:off x="5392902" y="628057"/>
                      <a:ext cx="810929" cy="892258"/>
                    </a:xfrm>
                    <a:custGeom>
                      <a:avLst/>
                      <a:gdLst>
                        <a:gd name="connsiteX0" fmla="*/ 803612 w 810929"/>
                        <a:gd name="connsiteY0" fmla="*/ 170911 h 892258"/>
                        <a:gd name="connsiteX1" fmla="*/ 405465 w 810929"/>
                        <a:gd name="connsiteY1" fmla="*/ 0 h 892258"/>
                        <a:gd name="connsiteX2" fmla="*/ 7318 w 810929"/>
                        <a:gd name="connsiteY2" fmla="*/ 170911 h 892258"/>
                        <a:gd name="connsiteX3" fmla="*/ 57136 w 810929"/>
                        <a:gd name="connsiteY3" fmla="*/ 734820 h 892258"/>
                        <a:gd name="connsiteX4" fmla="*/ 389956 w 810929"/>
                        <a:gd name="connsiteY4" fmla="*/ 892259 h 892258"/>
                        <a:gd name="connsiteX5" fmla="*/ 420993 w 810929"/>
                        <a:gd name="connsiteY5" fmla="*/ 892259 h 892258"/>
                        <a:gd name="connsiteX6" fmla="*/ 753814 w 810929"/>
                        <a:gd name="connsiteY6" fmla="*/ 734820 h 892258"/>
                        <a:gd name="connsiteX7" fmla="*/ 803612 w 810929"/>
                        <a:gd name="connsiteY7" fmla="*/ 170911 h 89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929" h="892258">
                          <a:moveTo>
                            <a:pt x="803612" y="170911"/>
                          </a:moveTo>
                          <a:cubicBezTo>
                            <a:pt x="742976" y="2415"/>
                            <a:pt x="596814" y="0"/>
                            <a:pt x="405465" y="0"/>
                          </a:cubicBezTo>
                          <a:cubicBezTo>
                            <a:pt x="214115" y="0"/>
                            <a:pt x="67954" y="2395"/>
                            <a:pt x="7318" y="170911"/>
                          </a:cubicBezTo>
                          <a:cubicBezTo>
                            <a:pt x="-10965" y="221727"/>
                            <a:pt x="4783" y="640852"/>
                            <a:pt x="57136" y="734820"/>
                          </a:cubicBezTo>
                          <a:cubicBezTo>
                            <a:pt x="101406" y="814218"/>
                            <a:pt x="271398" y="892259"/>
                            <a:pt x="389956" y="892259"/>
                          </a:cubicBezTo>
                          <a:cubicBezTo>
                            <a:pt x="394906" y="892259"/>
                            <a:pt x="416043" y="892259"/>
                            <a:pt x="420993" y="892259"/>
                          </a:cubicBezTo>
                          <a:cubicBezTo>
                            <a:pt x="539551" y="892259"/>
                            <a:pt x="709544" y="814218"/>
                            <a:pt x="753814" y="734820"/>
                          </a:cubicBezTo>
                          <a:cubicBezTo>
                            <a:pt x="806147" y="640852"/>
                            <a:pt x="821895" y="221727"/>
                            <a:pt x="803612" y="170911"/>
                          </a:cubicBezTo>
                          <a:close/>
                        </a:path>
                      </a:pathLst>
                    </a:custGeom>
                    <a:solidFill>
                      <a:srgbClr val="FFC19F"/>
                    </a:solidFill>
                    <a:ln w="1995" cap="flat">
                      <a:noFill/>
                      <a:prstDash val="solid"/>
                      <a:miter/>
                    </a:ln>
                  </p:spPr>
                  <p:txBody>
                    <a:bodyPr rtlCol="0" anchor="ctr"/>
                    <a:lstStyle/>
                    <a:p>
                      <a:endParaRPr lang="zh-CN" altLang="en-US"/>
                    </a:p>
                  </p:txBody>
                </p:sp>
                <p:sp>
                  <p:nvSpPr>
                    <p:cNvPr id="2237" name="任意多边形 208"/>
                    <p:cNvSpPr/>
                    <p:nvPr/>
                  </p:nvSpPr>
                  <p:spPr>
                    <a:xfrm>
                      <a:off x="5454931" y="1227587"/>
                      <a:ext cx="121705" cy="71327"/>
                    </a:xfrm>
                    <a:custGeom>
                      <a:avLst/>
                      <a:gdLst>
                        <a:gd name="connsiteX0" fmla="*/ 37 w 121705"/>
                        <a:gd name="connsiteY0" fmla="*/ 32061 h 71327"/>
                        <a:gd name="connsiteX1" fmla="*/ 58757 w 121705"/>
                        <a:gd name="connsiteY1" fmla="*/ 71141 h 71327"/>
                        <a:gd name="connsiteX2" fmla="*/ 121669 w 121705"/>
                        <a:gd name="connsiteY2" fmla="*/ 39266 h 71327"/>
                        <a:gd name="connsiteX3" fmla="*/ 62948 w 121705"/>
                        <a:gd name="connsiteY3" fmla="*/ 186 h 71327"/>
                        <a:gd name="connsiteX4" fmla="*/ 37 w 121705"/>
                        <a:gd name="connsiteY4" fmla="*/ 32061 h 71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05" h="71327">
                          <a:moveTo>
                            <a:pt x="37" y="32061"/>
                          </a:moveTo>
                          <a:cubicBezTo>
                            <a:pt x="-1121" y="51661"/>
                            <a:pt x="25166" y="69145"/>
                            <a:pt x="58757" y="71141"/>
                          </a:cubicBezTo>
                          <a:cubicBezTo>
                            <a:pt x="92328" y="73137"/>
                            <a:pt x="120511" y="58866"/>
                            <a:pt x="121669" y="39266"/>
                          </a:cubicBezTo>
                          <a:cubicBezTo>
                            <a:pt x="122826" y="19686"/>
                            <a:pt x="96540" y="2182"/>
                            <a:pt x="62948" y="186"/>
                          </a:cubicBezTo>
                          <a:cubicBezTo>
                            <a:pt x="29377" y="-1810"/>
                            <a:pt x="1195" y="12461"/>
                            <a:pt x="37" y="32061"/>
                          </a:cubicBezTo>
                          <a:close/>
                        </a:path>
                      </a:pathLst>
                    </a:custGeom>
                    <a:solidFill>
                      <a:srgbClr val="FF9797"/>
                    </a:solidFill>
                    <a:ln w="1995" cap="flat">
                      <a:noFill/>
                      <a:prstDash val="solid"/>
                      <a:miter/>
                    </a:ln>
                  </p:spPr>
                  <p:txBody>
                    <a:bodyPr rtlCol="0" anchor="ctr"/>
                    <a:lstStyle/>
                    <a:p>
                      <a:endParaRPr lang="zh-CN" altLang="en-US"/>
                    </a:p>
                  </p:txBody>
                </p:sp>
                <p:sp>
                  <p:nvSpPr>
                    <p:cNvPr id="2238" name="任意多边形 209"/>
                    <p:cNvSpPr/>
                    <p:nvPr/>
                  </p:nvSpPr>
                  <p:spPr>
                    <a:xfrm>
                      <a:off x="6014617" y="1227848"/>
                      <a:ext cx="121588" cy="71523"/>
                    </a:xfrm>
                    <a:custGeom>
                      <a:avLst/>
                      <a:gdLst>
                        <a:gd name="connsiteX0" fmla="*/ 68 w 121588"/>
                        <a:gd name="connsiteY0" fmla="*/ 40682 h 71523"/>
                        <a:gd name="connsiteX1" fmla="*/ 63658 w 121588"/>
                        <a:gd name="connsiteY1" fmla="*/ 71179 h 71523"/>
                        <a:gd name="connsiteX2" fmla="*/ 121520 w 121588"/>
                        <a:gd name="connsiteY2" fmla="*/ 30842 h 71523"/>
                        <a:gd name="connsiteX3" fmla="*/ 57930 w 121588"/>
                        <a:gd name="connsiteY3" fmla="*/ 344 h 71523"/>
                        <a:gd name="connsiteX4" fmla="*/ 68 w 121588"/>
                        <a:gd name="connsiteY4" fmla="*/ 40682 h 7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88" h="71523">
                          <a:moveTo>
                            <a:pt x="68" y="40682"/>
                          </a:moveTo>
                          <a:cubicBezTo>
                            <a:pt x="1645" y="60242"/>
                            <a:pt x="30127" y="73894"/>
                            <a:pt x="63658" y="71179"/>
                          </a:cubicBezTo>
                          <a:cubicBezTo>
                            <a:pt x="97190" y="68465"/>
                            <a:pt x="123097" y="50402"/>
                            <a:pt x="121520" y="30842"/>
                          </a:cubicBezTo>
                          <a:cubicBezTo>
                            <a:pt x="119943" y="11282"/>
                            <a:pt x="91462" y="-2371"/>
                            <a:pt x="57930" y="344"/>
                          </a:cubicBezTo>
                          <a:cubicBezTo>
                            <a:pt x="24399" y="3058"/>
                            <a:pt x="-1509" y="21122"/>
                            <a:pt x="68" y="40682"/>
                          </a:cubicBezTo>
                          <a:close/>
                        </a:path>
                      </a:pathLst>
                    </a:custGeom>
                    <a:solidFill>
                      <a:srgbClr val="FF9797"/>
                    </a:solidFill>
                    <a:ln w="1995" cap="flat">
                      <a:noFill/>
                      <a:prstDash val="solid"/>
                      <a:miter/>
                    </a:ln>
                  </p:spPr>
                  <p:txBody>
                    <a:bodyPr rtlCol="0" anchor="ctr"/>
                    <a:lstStyle/>
                    <a:p>
                      <a:endParaRPr lang="zh-CN" altLang="en-US"/>
                    </a:p>
                  </p:txBody>
                </p:sp>
                <p:grpSp>
                  <p:nvGrpSpPr>
                    <p:cNvPr id="2239" name="组合 2238"/>
                    <p:cNvGrpSpPr/>
                    <p:nvPr/>
                  </p:nvGrpSpPr>
                  <p:grpSpPr>
                    <a:xfrm>
                      <a:off x="5649212" y="1256554"/>
                      <a:ext cx="312856" cy="163067"/>
                      <a:chOff x="5649212" y="1256554"/>
                      <a:chExt cx="312856" cy="163067"/>
                    </a:xfrm>
                  </p:grpSpPr>
                  <p:sp>
                    <p:nvSpPr>
                      <p:cNvPr id="2254" name="任意多边形 211"/>
                      <p:cNvSpPr/>
                      <p:nvPr/>
                    </p:nvSpPr>
                    <p:spPr>
                      <a:xfrm>
                        <a:off x="5649212" y="1256776"/>
                        <a:ext cx="312856" cy="161488"/>
                      </a:xfrm>
                      <a:custGeom>
                        <a:avLst/>
                        <a:gdLst>
                          <a:gd name="connsiteX0" fmla="*/ 311604 w 312856"/>
                          <a:gd name="connsiteY0" fmla="*/ 26044 h 161488"/>
                          <a:gd name="connsiteX1" fmla="*/ 169394 w 312856"/>
                          <a:gd name="connsiteY1" fmla="*/ 616 h 161488"/>
                          <a:gd name="connsiteX2" fmla="*/ 143447 w 312856"/>
                          <a:gd name="connsiteY2" fmla="*/ 616 h 161488"/>
                          <a:gd name="connsiteX3" fmla="*/ 1257 w 312856"/>
                          <a:gd name="connsiteY3" fmla="*/ 26044 h 161488"/>
                          <a:gd name="connsiteX4" fmla="*/ 155682 w 312856"/>
                          <a:gd name="connsiteY4" fmla="*/ 161488 h 161488"/>
                          <a:gd name="connsiteX5" fmla="*/ 157159 w 312856"/>
                          <a:gd name="connsiteY5" fmla="*/ 161488 h 161488"/>
                          <a:gd name="connsiteX6" fmla="*/ 311604 w 312856"/>
                          <a:gd name="connsiteY6" fmla="*/ 26044 h 16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856" h="161488">
                            <a:moveTo>
                              <a:pt x="311604" y="26044"/>
                            </a:moveTo>
                            <a:cubicBezTo>
                              <a:pt x="305157" y="-7507"/>
                              <a:pt x="253602" y="1195"/>
                              <a:pt x="169394" y="616"/>
                            </a:cubicBezTo>
                            <a:cubicBezTo>
                              <a:pt x="164983" y="577"/>
                              <a:pt x="147858" y="577"/>
                              <a:pt x="143447" y="616"/>
                            </a:cubicBezTo>
                            <a:cubicBezTo>
                              <a:pt x="59239" y="1175"/>
                              <a:pt x="7684" y="-7507"/>
                              <a:pt x="1257" y="26044"/>
                            </a:cubicBezTo>
                            <a:cubicBezTo>
                              <a:pt x="-11138" y="90653"/>
                              <a:pt x="70156" y="161229"/>
                              <a:pt x="155682" y="161488"/>
                            </a:cubicBezTo>
                            <a:lnTo>
                              <a:pt x="157159" y="161488"/>
                            </a:lnTo>
                            <a:cubicBezTo>
                              <a:pt x="242684" y="161229"/>
                              <a:pt x="323978" y="90653"/>
                              <a:pt x="311604" y="26044"/>
                            </a:cubicBezTo>
                            <a:close/>
                          </a:path>
                        </a:pathLst>
                      </a:custGeom>
                      <a:solidFill>
                        <a:srgbClr val="701608"/>
                      </a:solidFill>
                      <a:ln w="1995" cap="flat">
                        <a:noFill/>
                        <a:prstDash val="solid"/>
                        <a:miter/>
                      </a:ln>
                    </p:spPr>
                    <p:txBody>
                      <a:bodyPr rtlCol="0" anchor="ctr"/>
                      <a:lstStyle/>
                      <a:p>
                        <a:endParaRPr lang="zh-CN" altLang="en-US"/>
                      </a:p>
                    </p:txBody>
                  </p:sp>
                  <p:sp>
                    <p:nvSpPr>
                      <p:cNvPr id="2255" name="任意多边形 212"/>
                      <p:cNvSpPr/>
                      <p:nvPr/>
                    </p:nvSpPr>
                    <p:spPr>
                      <a:xfrm>
                        <a:off x="5719987" y="1363955"/>
                        <a:ext cx="171330" cy="55666"/>
                      </a:xfrm>
                      <a:custGeom>
                        <a:avLst/>
                        <a:gdLst>
                          <a:gd name="connsiteX0" fmla="*/ 86384 w 171330"/>
                          <a:gd name="connsiteY0" fmla="*/ 55666 h 55666"/>
                          <a:gd name="connsiteX1" fmla="*/ 84907 w 171330"/>
                          <a:gd name="connsiteY1" fmla="*/ 55666 h 55666"/>
                          <a:gd name="connsiteX2" fmla="*/ 1637 w 171330"/>
                          <a:gd name="connsiteY2" fmla="*/ 32993 h 55666"/>
                          <a:gd name="connsiteX3" fmla="*/ 0 w 171330"/>
                          <a:gd name="connsiteY3" fmla="*/ 32134 h 55666"/>
                          <a:gd name="connsiteX4" fmla="*/ 1377 w 171330"/>
                          <a:gd name="connsiteY4" fmla="*/ 30917 h 55666"/>
                          <a:gd name="connsiteX5" fmla="*/ 85665 w 171330"/>
                          <a:gd name="connsiteY5" fmla="*/ 0 h 55666"/>
                          <a:gd name="connsiteX6" fmla="*/ 169953 w 171330"/>
                          <a:gd name="connsiteY6" fmla="*/ 30917 h 55666"/>
                          <a:gd name="connsiteX7" fmla="*/ 171330 w 171330"/>
                          <a:gd name="connsiteY7" fmla="*/ 32134 h 55666"/>
                          <a:gd name="connsiteX8" fmla="*/ 169694 w 171330"/>
                          <a:gd name="connsiteY8" fmla="*/ 32993 h 55666"/>
                          <a:gd name="connsiteX9" fmla="*/ 86384 w 171330"/>
                          <a:gd name="connsiteY9" fmla="*/ 55666 h 5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330" h="55666">
                            <a:moveTo>
                              <a:pt x="86384" y="55666"/>
                            </a:moveTo>
                            <a:lnTo>
                              <a:pt x="84907" y="55666"/>
                            </a:lnTo>
                            <a:cubicBezTo>
                              <a:pt x="57163" y="55567"/>
                              <a:pt x="28402" y="47703"/>
                              <a:pt x="1637" y="32993"/>
                            </a:cubicBezTo>
                            <a:lnTo>
                              <a:pt x="0" y="32134"/>
                            </a:lnTo>
                            <a:lnTo>
                              <a:pt x="1377" y="30917"/>
                            </a:lnTo>
                            <a:cubicBezTo>
                              <a:pt x="23592" y="10998"/>
                              <a:pt x="53531" y="0"/>
                              <a:pt x="85665" y="0"/>
                            </a:cubicBezTo>
                            <a:cubicBezTo>
                              <a:pt x="117740" y="0"/>
                              <a:pt x="147679" y="10978"/>
                              <a:pt x="169953" y="30917"/>
                            </a:cubicBezTo>
                            <a:lnTo>
                              <a:pt x="171330" y="32134"/>
                            </a:lnTo>
                            <a:lnTo>
                              <a:pt x="169694" y="32993"/>
                            </a:lnTo>
                            <a:cubicBezTo>
                              <a:pt x="142868" y="47703"/>
                              <a:pt x="114067" y="55567"/>
                              <a:pt x="86384" y="55666"/>
                            </a:cubicBezTo>
                            <a:close/>
                          </a:path>
                        </a:pathLst>
                      </a:custGeom>
                      <a:solidFill>
                        <a:srgbClr val="DD6B5B"/>
                      </a:solidFill>
                      <a:ln w="1995" cap="flat">
                        <a:noFill/>
                        <a:prstDash val="solid"/>
                        <a:miter/>
                      </a:ln>
                    </p:spPr>
                    <p:txBody>
                      <a:bodyPr rtlCol="0" anchor="ctr"/>
                      <a:lstStyle/>
                      <a:p>
                        <a:endParaRPr lang="zh-CN" altLang="en-US"/>
                      </a:p>
                    </p:txBody>
                  </p:sp>
                  <p:sp>
                    <p:nvSpPr>
                      <p:cNvPr id="2256" name="任意多边形 213"/>
                      <p:cNvSpPr/>
                      <p:nvPr/>
                    </p:nvSpPr>
                    <p:spPr>
                      <a:xfrm>
                        <a:off x="5691326" y="1256554"/>
                        <a:ext cx="228633" cy="43930"/>
                      </a:xfrm>
                      <a:custGeom>
                        <a:avLst/>
                        <a:gdLst>
                          <a:gd name="connsiteX0" fmla="*/ 114327 w 228633"/>
                          <a:gd name="connsiteY0" fmla="*/ 43930 h 43930"/>
                          <a:gd name="connsiteX1" fmla="*/ 359 w 228633"/>
                          <a:gd name="connsiteY1" fmla="*/ 1477 h 43930"/>
                          <a:gd name="connsiteX2" fmla="*/ 0 w 228633"/>
                          <a:gd name="connsiteY2" fmla="*/ 0 h 43930"/>
                          <a:gd name="connsiteX3" fmla="*/ 228633 w 228633"/>
                          <a:gd name="connsiteY3" fmla="*/ 0 h 43930"/>
                          <a:gd name="connsiteX4" fmla="*/ 228274 w 228633"/>
                          <a:gd name="connsiteY4" fmla="*/ 1477 h 43930"/>
                          <a:gd name="connsiteX5" fmla="*/ 114327 w 228633"/>
                          <a:gd name="connsiteY5" fmla="*/ 43930 h 4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33" h="43930">
                            <a:moveTo>
                              <a:pt x="114327" y="43930"/>
                            </a:moveTo>
                            <a:cubicBezTo>
                              <a:pt x="55487" y="43930"/>
                              <a:pt x="6487" y="25708"/>
                              <a:pt x="359" y="1477"/>
                            </a:cubicBezTo>
                            <a:lnTo>
                              <a:pt x="0" y="0"/>
                            </a:lnTo>
                            <a:lnTo>
                              <a:pt x="228633" y="0"/>
                            </a:lnTo>
                            <a:lnTo>
                              <a:pt x="228274" y="1477"/>
                            </a:lnTo>
                            <a:cubicBezTo>
                              <a:pt x="222107" y="25708"/>
                              <a:pt x="173127" y="43930"/>
                              <a:pt x="114327" y="43930"/>
                            </a:cubicBezTo>
                            <a:close/>
                          </a:path>
                        </a:pathLst>
                      </a:custGeom>
                      <a:solidFill>
                        <a:srgbClr val="FFFFFF"/>
                      </a:solidFill>
                      <a:ln w="1995" cap="flat">
                        <a:noFill/>
                        <a:prstDash val="solid"/>
                        <a:miter/>
                      </a:ln>
                    </p:spPr>
                    <p:txBody>
                      <a:bodyPr rtlCol="0" anchor="ctr"/>
                      <a:lstStyle/>
                      <a:p>
                        <a:endParaRPr lang="zh-CN" altLang="en-US"/>
                      </a:p>
                    </p:txBody>
                  </p:sp>
                </p:grpSp>
                <p:sp>
                  <p:nvSpPr>
                    <p:cNvPr id="2240" name="任意多边形 214"/>
                    <p:cNvSpPr/>
                    <p:nvPr/>
                  </p:nvSpPr>
                  <p:spPr>
                    <a:xfrm>
                      <a:off x="5757802" y="1177048"/>
                      <a:ext cx="81081" cy="39308"/>
                    </a:xfrm>
                    <a:custGeom>
                      <a:avLst/>
                      <a:gdLst>
                        <a:gd name="connsiteX0" fmla="*/ 4618 w 81081"/>
                        <a:gd name="connsiteY0" fmla="*/ 39308 h 39308"/>
                        <a:gd name="connsiteX1" fmla="*/ 8989 w 81081"/>
                        <a:gd name="connsiteY1" fmla="*/ 35456 h 39308"/>
                        <a:gd name="connsiteX2" fmla="*/ 40066 w 81081"/>
                        <a:gd name="connsiteY2" fmla="*/ 9030 h 39308"/>
                        <a:gd name="connsiteX3" fmla="*/ 72120 w 81081"/>
                        <a:gd name="connsiteY3" fmla="*/ 34119 h 39308"/>
                        <a:gd name="connsiteX4" fmla="*/ 77290 w 81081"/>
                        <a:gd name="connsiteY4" fmla="*/ 37851 h 39308"/>
                        <a:gd name="connsiteX5" fmla="*/ 81022 w 81081"/>
                        <a:gd name="connsiteY5" fmla="*/ 32682 h 39308"/>
                        <a:gd name="connsiteX6" fmla="*/ 39886 w 81081"/>
                        <a:gd name="connsiteY6" fmla="*/ 9 h 39308"/>
                        <a:gd name="connsiteX7" fmla="*/ 48 w 81081"/>
                        <a:gd name="connsiteY7" fmla="*/ 34159 h 39308"/>
                        <a:gd name="connsiteX8" fmla="*/ 3860 w 81081"/>
                        <a:gd name="connsiteY8" fmla="*/ 39288 h 39308"/>
                        <a:gd name="connsiteX9" fmla="*/ 4618 w 81081"/>
                        <a:gd name="connsiteY9" fmla="*/ 39308 h 3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081" h="39308">
                          <a:moveTo>
                            <a:pt x="4618" y="39308"/>
                          </a:moveTo>
                          <a:cubicBezTo>
                            <a:pt x="6794" y="39269"/>
                            <a:pt x="8670" y="37672"/>
                            <a:pt x="8989" y="35456"/>
                          </a:cubicBezTo>
                          <a:cubicBezTo>
                            <a:pt x="11285" y="19728"/>
                            <a:pt x="23480" y="9350"/>
                            <a:pt x="40066" y="9030"/>
                          </a:cubicBezTo>
                          <a:cubicBezTo>
                            <a:pt x="56752" y="8711"/>
                            <a:pt x="69625" y="18790"/>
                            <a:pt x="72120" y="34119"/>
                          </a:cubicBezTo>
                          <a:cubicBezTo>
                            <a:pt x="72520" y="36574"/>
                            <a:pt x="74855" y="38251"/>
                            <a:pt x="77290" y="37851"/>
                          </a:cubicBezTo>
                          <a:cubicBezTo>
                            <a:pt x="79745" y="37452"/>
                            <a:pt x="81421" y="35137"/>
                            <a:pt x="81022" y="32682"/>
                          </a:cubicBezTo>
                          <a:cubicBezTo>
                            <a:pt x="77829" y="13042"/>
                            <a:pt x="60903" y="-390"/>
                            <a:pt x="39886" y="9"/>
                          </a:cubicBezTo>
                          <a:cubicBezTo>
                            <a:pt x="18989" y="428"/>
                            <a:pt x="2982" y="14140"/>
                            <a:pt x="48" y="34159"/>
                          </a:cubicBezTo>
                          <a:cubicBezTo>
                            <a:pt x="-312" y="36634"/>
                            <a:pt x="1405" y="38909"/>
                            <a:pt x="3860" y="39288"/>
                          </a:cubicBezTo>
                          <a:lnTo>
                            <a:pt x="4618" y="39308"/>
                          </a:lnTo>
                          <a:close/>
                        </a:path>
                      </a:pathLst>
                    </a:custGeom>
                    <a:solidFill>
                      <a:srgbClr val="C4735B"/>
                    </a:solidFill>
                    <a:ln w="1995" cap="flat">
                      <a:noFill/>
                      <a:prstDash val="solid"/>
                      <a:miter/>
                    </a:ln>
                  </p:spPr>
                  <p:txBody>
                    <a:bodyPr rtlCol="0" anchor="ctr"/>
                    <a:lstStyle/>
                    <a:p>
                      <a:endParaRPr lang="zh-CN" altLang="en-US"/>
                    </a:p>
                  </p:txBody>
                </p:sp>
                <p:sp>
                  <p:nvSpPr>
                    <p:cNvPr id="2241" name="任意多边形 215"/>
                    <p:cNvSpPr/>
                    <p:nvPr/>
                  </p:nvSpPr>
                  <p:spPr>
                    <a:xfrm>
                      <a:off x="5230746" y="497941"/>
                      <a:ext cx="1120712" cy="641272"/>
                    </a:xfrm>
                    <a:custGeom>
                      <a:avLst/>
                      <a:gdLst>
                        <a:gd name="connsiteX0" fmla="*/ 0 w 1120712"/>
                        <a:gd name="connsiteY0" fmla="*/ 517007 h 641272"/>
                        <a:gd name="connsiteX1" fmla="*/ 97521 w 1120712"/>
                        <a:gd name="connsiteY1" fmla="*/ 364378 h 641272"/>
                        <a:gd name="connsiteX2" fmla="*/ 15808 w 1120712"/>
                        <a:gd name="connsiteY2" fmla="*/ 336675 h 641272"/>
                        <a:gd name="connsiteX3" fmla="*/ 286555 w 1120712"/>
                        <a:gd name="connsiteY3" fmla="*/ 50978 h 641272"/>
                        <a:gd name="connsiteX4" fmla="*/ 870283 w 1120712"/>
                        <a:gd name="connsiteY4" fmla="*/ 65089 h 641272"/>
                        <a:gd name="connsiteX5" fmla="*/ 1025607 w 1120712"/>
                        <a:gd name="connsiteY5" fmla="*/ 356754 h 641272"/>
                        <a:gd name="connsiteX6" fmla="*/ 1120712 w 1120712"/>
                        <a:gd name="connsiteY6" fmla="*/ 514352 h 641272"/>
                        <a:gd name="connsiteX7" fmla="*/ 1008421 w 1120712"/>
                        <a:gd name="connsiteY7" fmla="*/ 495990 h 641272"/>
                        <a:gd name="connsiteX8" fmla="*/ 1077900 w 1120712"/>
                        <a:gd name="connsiteY8" fmla="*/ 610556 h 641272"/>
                        <a:gd name="connsiteX9" fmla="*/ 920202 w 1120712"/>
                        <a:gd name="connsiteY9" fmla="*/ 473835 h 641272"/>
                        <a:gd name="connsiteX10" fmla="*/ 918944 w 1120712"/>
                        <a:gd name="connsiteY10" fmla="*/ 292425 h 641272"/>
                        <a:gd name="connsiteX11" fmla="*/ 827451 w 1120712"/>
                        <a:gd name="connsiteY11" fmla="*/ 179955 h 641272"/>
                        <a:gd name="connsiteX12" fmla="*/ 519380 w 1120712"/>
                        <a:gd name="connsiteY12" fmla="*/ 365157 h 641272"/>
                        <a:gd name="connsiteX13" fmla="*/ 683046 w 1120712"/>
                        <a:gd name="connsiteY13" fmla="*/ 178857 h 641272"/>
                        <a:gd name="connsiteX14" fmla="*/ 637598 w 1120712"/>
                        <a:gd name="connsiteY14" fmla="*/ 212229 h 641272"/>
                        <a:gd name="connsiteX15" fmla="*/ 172668 w 1120712"/>
                        <a:gd name="connsiteY15" fmla="*/ 361284 h 641272"/>
                        <a:gd name="connsiteX16" fmla="*/ 55926 w 1120712"/>
                        <a:gd name="connsiteY16" fmla="*/ 641273 h 641272"/>
                        <a:gd name="connsiteX17" fmla="*/ 97760 w 1120712"/>
                        <a:gd name="connsiteY17" fmla="*/ 517845 h 641272"/>
                        <a:gd name="connsiteX18" fmla="*/ 0 w 1120712"/>
                        <a:gd name="connsiteY18" fmla="*/ 517007 h 64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0712" h="641272">
                          <a:moveTo>
                            <a:pt x="0" y="517007"/>
                          </a:moveTo>
                          <a:cubicBezTo>
                            <a:pt x="58022" y="496449"/>
                            <a:pt x="94228" y="458965"/>
                            <a:pt x="97521" y="364378"/>
                          </a:cubicBezTo>
                          <a:cubicBezTo>
                            <a:pt x="64049" y="357213"/>
                            <a:pt x="48102" y="347413"/>
                            <a:pt x="15808" y="336675"/>
                          </a:cubicBezTo>
                          <a:cubicBezTo>
                            <a:pt x="141232" y="304940"/>
                            <a:pt x="122789" y="125845"/>
                            <a:pt x="286555" y="50978"/>
                          </a:cubicBezTo>
                          <a:cubicBezTo>
                            <a:pt x="555007" y="-50555"/>
                            <a:pt x="799767" y="24073"/>
                            <a:pt x="870283" y="65089"/>
                          </a:cubicBezTo>
                          <a:cubicBezTo>
                            <a:pt x="1000238" y="140675"/>
                            <a:pt x="1016245" y="242567"/>
                            <a:pt x="1025607" y="356754"/>
                          </a:cubicBezTo>
                          <a:cubicBezTo>
                            <a:pt x="1043570" y="460203"/>
                            <a:pt x="1066622" y="490820"/>
                            <a:pt x="1120712" y="514352"/>
                          </a:cubicBezTo>
                          <a:cubicBezTo>
                            <a:pt x="1062551" y="531198"/>
                            <a:pt x="1028121" y="516088"/>
                            <a:pt x="1008421" y="495990"/>
                          </a:cubicBezTo>
                          <a:cubicBezTo>
                            <a:pt x="1014190" y="561097"/>
                            <a:pt x="1044448" y="581714"/>
                            <a:pt x="1077900" y="610556"/>
                          </a:cubicBezTo>
                          <a:cubicBezTo>
                            <a:pt x="987105" y="615166"/>
                            <a:pt x="936548" y="539341"/>
                            <a:pt x="920202" y="473835"/>
                          </a:cubicBezTo>
                          <a:cubicBezTo>
                            <a:pt x="902039" y="401083"/>
                            <a:pt x="930401" y="320907"/>
                            <a:pt x="918944" y="292425"/>
                          </a:cubicBezTo>
                          <a:cubicBezTo>
                            <a:pt x="912318" y="275939"/>
                            <a:pt x="852520" y="180673"/>
                            <a:pt x="827451" y="179955"/>
                          </a:cubicBezTo>
                          <a:cubicBezTo>
                            <a:pt x="772803" y="178378"/>
                            <a:pt x="712805" y="368250"/>
                            <a:pt x="519380" y="365157"/>
                          </a:cubicBezTo>
                          <a:cubicBezTo>
                            <a:pt x="597460" y="323122"/>
                            <a:pt x="640054" y="263644"/>
                            <a:pt x="683046" y="178857"/>
                          </a:cubicBezTo>
                          <a:cubicBezTo>
                            <a:pt x="667877" y="187898"/>
                            <a:pt x="652668" y="198876"/>
                            <a:pt x="637598" y="212229"/>
                          </a:cubicBezTo>
                          <a:cubicBezTo>
                            <a:pt x="478863" y="352842"/>
                            <a:pt x="309109" y="373040"/>
                            <a:pt x="172668" y="361284"/>
                          </a:cubicBezTo>
                          <a:cubicBezTo>
                            <a:pt x="195222" y="472138"/>
                            <a:pt x="228334" y="588321"/>
                            <a:pt x="55926" y="641273"/>
                          </a:cubicBezTo>
                          <a:cubicBezTo>
                            <a:pt x="71574" y="621932"/>
                            <a:pt x="94407" y="563791"/>
                            <a:pt x="97760" y="517845"/>
                          </a:cubicBezTo>
                          <a:cubicBezTo>
                            <a:pt x="79258" y="529321"/>
                            <a:pt x="45447" y="539341"/>
                            <a:pt x="0" y="517007"/>
                          </a:cubicBezTo>
                          <a:close/>
                        </a:path>
                      </a:pathLst>
                    </a:custGeom>
                    <a:solidFill>
                      <a:srgbClr val="84220F"/>
                    </a:solidFill>
                    <a:ln w="1995" cap="flat">
                      <a:noFill/>
                      <a:prstDash val="solid"/>
                      <a:miter/>
                    </a:ln>
                  </p:spPr>
                  <p:txBody>
                    <a:bodyPr rtlCol="0" anchor="ctr"/>
                    <a:lstStyle/>
                    <a:p>
                      <a:endParaRPr lang="zh-CN" altLang="en-US"/>
                    </a:p>
                  </p:txBody>
                </p:sp>
                <p:sp>
                  <p:nvSpPr>
                    <p:cNvPr id="2242" name="任意多边形 216"/>
                    <p:cNvSpPr/>
                    <p:nvPr/>
                  </p:nvSpPr>
                  <p:spPr>
                    <a:xfrm>
                      <a:off x="5468549" y="873809"/>
                      <a:ext cx="194403" cy="63118"/>
                    </a:xfrm>
                    <a:custGeom>
                      <a:avLst/>
                      <a:gdLst>
                        <a:gd name="connsiteX0" fmla="*/ 14283 w 194403"/>
                        <a:gd name="connsiteY0" fmla="*/ 63118 h 63118"/>
                        <a:gd name="connsiteX1" fmla="*/ 3704 w 194403"/>
                        <a:gd name="connsiteY1" fmla="*/ 58507 h 63118"/>
                        <a:gd name="connsiteX2" fmla="*/ 4602 w 194403"/>
                        <a:gd name="connsiteY2" fmla="*/ 38548 h 63118"/>
                        <a:gd name="connsiteX3" fmla="*/ 185054 w 194403"/>
                        <a:gd name="connsiteY3" fmla="*/ 11543 h 63118"/>
                        <a:gd name="connsiteX4" fmla="*/ 193557 w 194403"/>
                        <a:gd name="connsiteY4" fmla="*/ 29646 h 63118"/>
                        <a:gd name="connsiteX5" fmla="*/ 175454 w 194403"/>
                        <a:gd name="connsiteY5" fmla="*/ 38149 h 63118"/>
                        <a:gd name="connsiteX6" fmla="*/ 23663 w 194403"/>
                        <a:gd name="connsiteY6" fmla="*/ 59425 h 63118"/>
                        <a:gd name="connsiteX7" fmla="*/ 14283 w 194403"/>
                        <a:gd name="connsiteY7" fmla="*/ 63118 h 6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403" h="63118">
                          <a:moveTo>
                            <a:pt x="14283" y="63118"/>
                          </a:moveTo>
                          <a:cubicBezTo>
                            <a:pt x="10391" y="63158"/>
                            <a:pt x="6519" y="61601"/>
                            <a:pt x="3704" y="58507"/>
                          </a:cubicBezTo>
                          <a:cubicBezTo>
                            <a:pt x="-1565" y="52739"/>
                            <a:pt x="-1166" y="43817"/>
                            <a:pt x="4602" y="38548"/>
                          </a:cubicBezTo>
                          <a:cubicBezTo>
                            <a:pt x="46517" y="306"/>
                            <a:pt x="122422" y="-11031"/>
                            <a:pt x="185054" y="11543"/>
                          </a:cubicBezTo>
                          <a:cubicBezTo>
                            <a:pt x="192419" y="14218"/>
                            <a:pt x="196211" y="22301"/>
                            <a:pt x="193557" y="29646"/>
                          </a:cubicBezTo>
                          <a:cubicBezTo>
                            <a:pt x="190882" y="37011"/>
                            <a:pt x="182779" y="40823"/>
                            <a:pt x="175454" y="38149"/>
                          </a:cubicBezTo>
                          <a:cubicBezTo>
                            <a:pt x="122961" y="19167"/>
                            <a:pt x="57694" y="28309"/>
                            <a:pt x="23663" y="59425"/>
                          </a:cubicBezTo>
                          <a:cubicBezTo>
                            <a:pt x="21009" y="61840"/>
                            <a:pt x="17636" y="63078"/>
                            <a:pt x="14283" y="63118"/>
                          </a:cubicBezTo>
                          <a:close/>
                        </a:path>
                      </a:pathLst>
                    </a:custGeom>
                    <a:solidFill>
                      <a:srgbClr val="4C0B00"/>
                    </a:solidFill>
                    <a:ln w="1995" cap="flat">
                      <a:noFill/>
                      <a:prstDash val="solid"/>
                      <a:miter/>
                    </a:ln>
                  </p:spPr>
                  <p:txBody>
                    <a:bodyPr rtlCol="0" anchor="ctr"/>
                    <a:lstStyle/>
                    <a:p>
                      <a:endParaRPr lang="zh-CN" altLang="en-US"/>
                    </a:p>
                  </p:txBody>
                </p:sp>
                <p:sp>
                  <p:nvSpPr>
                    <p:cNvPr id="2243" name="任意多边形 217"/>
                    <p:cNvSpPr/>
                    <p:nvPr/>
                  </p:nvSpPr>
                  <p:spPr>
                    <a:xfrm>
                      <a:off x="5929812" y="873809"/>
                      <a:ext cx="194401" cy="63118"/>
                    </a:xfrm>
                    <a:custGeom>
                      <a:avLst/>
                      <a:gdLst>
                        <a:gd name="connsiteX0" fmla="*/ 180119 w 194401"/>
                        <a:gd name="connsiteY0" fmla="*/ 63118 h 63118"/>
                        <a:gd name="connsiteX1" fmla="*/ 190697 w 194401"/>
                        <a:gd name="connsiteY1" fmla="*/ 58507 h 63118"/>
                        <a:gd name="connsiteX2" fmla="*/ 189799 w 194401"/>
                        <a:gd name="connsiteY2" fmla="*/ 38548 h 63118"/>
                        <a:gd name="connsiteX3" fmla="*/ 9347 w 194401"/>
                        <a:gd name="connsiteY3" fmla="*/ 11543 h 63118"/>
                        <a:gd name="connsiteX4" fmla="*/ 845 w 194401"/>
                        <a:gd name="connsiteY4" fmla="*/ 29646 h 63118"/>
                        <a:gd name="connsiteX5" fmla="*/ 18948 w 194401"/>
                        <a:gd name="connsiteY5" fmla="*/ 38149 h 63118"/>
                        <a:gd name="connsiteX6" fmla="*/ 170738 w 194401"/>
                        <a:gd name="connsiteY6" fmla="*/ 59425 h 63118"/>
                        <a:gd name="connsiteX7" fmla="*/ 180119 w 194401"/>
                        <a:gd name="connsiteY7" fmla="*/ 63118 h 6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401" h="63118">
                          <a:moveTo>
                            <a:pt x="180119" y="63118"/>
                          </a:moveTo>
                          <a:cubicBezTo>
                            <a:pt x="184011" y="63158"/>
                            <a:pt x="187883" y="61601"/>
                            <a:pt x="190697" y="58507"/>
                          </a:cubicBezTo>
                          <a:cubicBezTo>
                            <a:pt x="195966" y="52739"/>
                            <a:pt x="195567" y="43817"/>
                            <a:pt x="189799" y="38548"/>
                          </a:cubicBezTo>
                          <a:cubicBezTo>
                            <a:pt x="147884" y="306"/>
                            <a:pt x="71979" y="-11031"/>
                            <a:pt x="9347" y="11543"/>
                          </a:cubicBezTo>
                          <a:cubicBezTo>
                            <a:pt x="2002" y="14218"/>
                            <a:pt x="-1810" y="22301"/>
                            <a:pt x="845" y="29646"/>
                          </a:cubicBezTo>
                          <a:cubicBezTo>
                            <a:pt x="3519" y="37011"/>
                            <a:pt x="11623" y="40823"/>
                            <a:pt x="18948" y="38149"/>
                          </a:cubicBezTo>
                          <a:cubicBezTo>
                            <a:pt x="71441" y="19167"/>
                            <a:pt x="136707" y="28309"/>
                            <a:pt x="170738" y="59425"/>
                          </a:cubicBezTo>
                          <a:cubicBezTo>
                            <a:pt x="173392" y="61840"/>
                            <a:pt x="176746" y="63078"/>
                            <a:pt x="180119" y="63118"/>
                          </a:cubicBezTo>
                          <a:close/>
                        </a:path>
                      </a:pathLst>
                    </a:custGeom>
                    <a:solidFill>
                      <a:srgbClr val="4C0B00"/>
                    </a:solidFill>
                    <a:ln w="1995" cap="flat">
                      <a:noFill/>
                      <a:prstDash val="solid"/>
                      <a:miter/>
                    </a:ln>
                  </p:spPr>
                  <p:txBody>
                    <a:bodyPr rtlCol="0" anchor="ctr"/>
                    <a:lstStyle/>
                    <a:p>
                      <a:endParaRPr lang="zh-CN" altLang="en-US"/>
                    </a:p>
                  </p:txBody>
                </p:sp>
                <p:grpSp>
                  <p:nvGrpSpPr>
                    <p:cNvPr id="2244" name="组合 2243"/>
                    <p:cNvGrpSpPr/>
                    <p:nvPr/>
                  </p:nvGrpSpPr>
                  <p:grpSpPr>
                    <a:xfrm>
                      <a:off x="5896157" y="1008997"/>
                      <a:ext cx="214918" cy="189515"/>
                      <a:chOff x="5896157" y="1008997"/>
                      <a:chExt cx="214918" cy="189515"/>
                    </a:xfrm>
                  </p:grpSpPr>
                  <p:sp>
                    <p:nvSpPr>
                      <p:cNvPr id="2250" name="任意多边形 219"/>
                      <p:cNvSpPr/>
                      <p:nvPr/>
                    </p:nvSpPr>
                    <p:spPr>
                      <a:xfrm>
                        <a:off x="5896157" y="1014629"/>
                        <a:ext cx="210265" cy="183883"/>
                      </a:xfrm>
                      <a:custGeom>
                        <a:avLst/>
                        <a:gdLst>
                          <a:gd name="connsiteX0" fmla="*/ 3942 w 210265"/>
                          <a:gd name="connsiteY0" fmla="*/ 170990 h 183883"/>
                          <a:gd name="connsiteX1" fmla="*/ 189923 w 210265"/>
                          <a:gd name="connsiteY1" fmla="*/ 143007 h 183883"/>
                          <a:gd name="connsiteX2" fmla="*/ 94597 w 210265"/>
                          <a:gd name="connsiteY2" fmla="*/ 1676 h 183883"/>
                          <a:gd name="connsiteX3" fmla="*/ 3942 w 210265"/>
                          <a:gd name="connsiteY3" fmla="*/ 170990 h 183883"/>
                        </a:gdLst>
                        <a:ahLst/>
                        <a:cxnLst>
                          <a:cxn ang="0">
                            <a:pos x="connsiteX0" y="connsiteY0"/>
                          </a:cxn>
                          <a:cxn ang="0">
                            <a:pos x="connsiteX1" y="connsiteY1"/>
                          </a:cxn>
                          <a:cxn ang="0">
                            <a:pos x="connsiteX2" y="connsiteY2"/>
                          </a:cxn>
                          <a:cxn ang="0">
                            <a:pos x="connsiteX3" y="connsiteY3"/>
                          </a:cxn>
                        </a:cxnLst>
                        <a:rect l="l" t="t" r="r" b="b"/>
                        <a:pathLst>
                          <a:path w="210265" h="183883">
                            <a:moveTo>
                              <a:pt x="3942" y="170990"/>
                            </a:moveTo>
                            <a:cubicBezTo>
                              <a:pt x="3942" y="170990"/>
                              <a:pt x="138647" y="213962"/>
                              <a:pt x="189923" y="143007"/>
                            </a:cubicBezTo>
                            <a:cubicBezTo>
                              <a:pt x="252415" y="56544"/>
                              <a:pt x="156670" y="-11677"/>
                              <a:pt x="94597" y="1676"/>
                            </a:cubicBezTo>
                            <a:cubicBezTo>
                              <a:pt x="37194" y="14051"/>
                              <a:pt x="-14959" y="63849"/>
                              <a:pt x="3942" y="170990"/>
                            </a:cubicBezTo>
                            <a:close/>
                          </a:path>
                        </a:pathLst>
                      </a:custGeom>
                      <a:solidFill>
                        <a:srgbClr val="F9FEFF"/>
                      </a:solidFill>
                      <a:ln w="1995" cap="flat">
                        <a:noFill/>
                        <a:prstDash val="solid"/>
                        <a:miter/>
                      </a:ln>
                    </p:spPr>
                    <p:txBody>
                      <a:bodyPr rtlCol="0" anchor="ctr"/>
                      <a:lstStyle/>
                      <a:p>
                        <a:endParaRPr lang="zh-CN" altLang="en-US"/>
                      </a:p>
                    </p:txBody>
                  </p:sp>
                  <p:sp>
                    <p:nvSpPr>
                      <p:cNvPr id="2251" name="任意多边形 220"/>
                      <p:cNvSpPr/>
                      <p:nvPr/>
                    </p:nvSpPr>
                    <p:spPr>
                      <a:xfrm>
                        <a:off x="5915747" y="1008997"/>
                        <a:ext cx="195328" cy="150874"/>
                      </a:xfrm>
                      <a:custGeom>
                        <a:avLst/>
                        <a:gdLst>
                          <a:gd name="connsiteX0" fmla="*/ 180432 w 195328"/>
                          <a:gd name="connsiteY0" fmla="*/ 38324 h 150874"/>
                          <a:gd name="connsiteX1" fmla="*/ 85506 w 195328"/>
                          <a:gd name="connsiteY1" fmla="*/ 721 h 150874"/>
                          <a:gd name="connsiteX2" fmla="*/ 0 w 195328"/>
                          <a:gd name="connsiteY2" fmla="*/ 58084 h 150874"/>
                          <a:gd name="connsiteX3" fmla="*/ 75945 w 195328"/>
                          <a:gd name="connsiteY3" fmla="*/ 11559 h 150874"/>
                          <a:gd name="connsiteX4" fmla="*/ 175162 w 195328"/>
                          <a:gd name="connsiteY4" fmla="*/ 50400 h 150874"/>
                          <a:gd name="connsiteX5" fmla="*/ 168656 w 195328"/>
                          <a:gd name="connsiteY5" fmla="*/ 150874 h 150874"/>
                          <a:gd name="connsiteX6" fmla="*/ 180432 w 195328"/>
                          <a:gd name="connsiteY6" fmla="*/ 38324 h 15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28" h="150874">
                            <a:moveTo>
                              <a:pt x="180432" y="38324"/>
                            </a:moveTo>
                            <a:cubicBezTo>
                              <a:pt x="155463" y="6948"/>
                              <a:pt x="121911" y="-2932"/>
                              <a:pt x="85506" y="721"/>
                            </a:cubicBezTo>
                            <a:cubicBezTo>
                              <a:pt x="48302" y="4453"/>
                              <a:pt x="10638" y="30859"/>
                              <a:pt x="0" y="58084"/>
                            </a:cubicBezTo>
                            <a:cubicBezTo>
                              <a:pt x="19999" y="27406"/>
                              <a:pt x="54489" y="16169"/>
                              <a:pt x="75945" y="11559"/>
                            </a:cubicBezTo>
                            <a:cubicBezTo>
                              <a:pt x="110135" y="4154"/>
                              <a:pt x="154984" y="19503"/>
                              <a:pt x="175162" y="50400"/>
                            </a:cubicBezTo>
                            <a:cubicBezTo>
                              <a:pt x="193106" y="77883"/>
                              <a:pt x="191609" y="119139"/>
                              <a:pt x="168656" y="150874"/>
                            </a:cubicBezTo>
                            <a:cubicBezTo>
                              <a:pt x="195761" y="129318"/>
                              <a:pt x="206439" y="71037"/>
                              <a:pt x="180432" y="38324"/>
                            </a:cubicBezTo>
                            <a:close/>
                          </a:path>
                        </a:pathLst>
                      </a:custGeom>
                      <a:solidFill>
                        <a:srgbClr val="773220"/>
                      </a:solidFill>
                      <a:ln w="1995" cap="flat">
                        <a:noFill/>
                        <a:prstDash val="solid"/>
                        <a:miter/>
                      </a:ln>
                    </p:spPr>
                    <p:txBody>
                      <a:bodyPr rtlCol="0" anchor="ctr"/>
                      <a:lstStyle/>
                      <a:p>
                        <a:endParaRPr lang="zh-CN" altLang="en-US"/>
                      </a:p>
                    </p:txBody>
                  </p:sp>
                  <p:sp>
                    <p:nvSpPr>
                      <p:cNvPr id="2252" name="任意多边形 221"/>
                      <p:cNvSpPr/>
                      <p:nvPr/>
                    </p:nvSpPr>
                    <p:spPr>
                      <a:xfrm>
                        <a:off x="5926416" y="1056921"/>
                        <a:ext cx="121112" cy="121103"/>
                      </a:xfrm>
                      <a:custGeom>
                        <a:avLst/>
                        <a:gdLst>
                          <a:gd name="connsiteX0" fmla="*/ 4301 w 121112"/>
                          <a:gd name="connsiteY0" fmla="*/ 38183 h 121103"/>
                          <a:gd name="connsiteX1" fmla="*/ 38192 w 121112"/>
                          <a:gd name="connsiteY1" fmla="*/ 116802 h 121103"/>
                          <a:gd name="connsiteX2" fmla="*/ 116811 w 121112"/>
                          <a:gd name="connsiteY2" fmla="*/ 82932 h 121103"/>
                          <a:gd name="connsiteX3" fmla="*/ 82940 w 121112"/>
                          <a:gd name="connsiteY3" fmla="*/ 4312 h 121103"/>
                          <a:gd name="connsiteX4" fmla="*/ 4301 w 121112"/>
                          <a:gd name="connsiteY4" fmla="*/ 38183 h 12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12" h="121103">
                            <a:moveTo>
                              <a:pt x="4301" y="38183"/>
                            </a:moveTo>
                            <a:cubicBezTo>
                              <a:pt x="-8054" y="69239"/>
                              <a:pt x="7115" y="104448"/>
                              <a:pt x="38192" y="116802"/>
                            </a:cubicBezTo>
                            <a:cubicBezTo>
                              <a:pt x="69248" y="129157"/>
                              <a:pt x="104457" y="113988"/>
                              <a:pt x="116811" y="82932"/>
                            </a:cubicBezTo>
                            <a:cubicBezTo>
                              <a:pt x="129166" y="51875"/>
                              <a:pt x="113997" y="16667"/>
                              <a:pt x="82940" y="4312"/>
                            </a:cubicBezTo>
                            <a:cubicBezTo>
                              <a:pt x="51864" y="-8063"/>
                              <a:pt x="16656" y="7106"/>
                              <a:pt x="4301" y="38183"/>
                            </a:cubicBezTo>
                            <a:close/>
                          </a:path>
                        </a:pathLst>
                      </a:custGeom>
                      <a:solidFill>
                        <a:srgbClr val="63190D"/>
                      </a:solidFill>
                      <a:ln w="1995" cap="flat">
                        <a:noFill/>
                        <a:prstDash val="solid"/>
                        <a:miter/>
                      </a:ln>
                    </p:spPr>
                    <p:txBody>
                      <a:bodyPr rtlCol="0" anchor="ctr"/>
                      <a:lstStyle/>
                      <a:p>
                        <a:endParaRPr lang="zh-CN" altLang="en-US"/>
                      </a:p>
                    </p:txBody>
                  </p:sp>
                  <p:sp>
                    <p:nvSpPr>
                      <p:cNvPr id="2253" name="任意多边形 222"/>
                      <p:cNvSpPr/>
                      <p:nvPr/>
                    </p:nvSpPr>
                    <p:spPr>
                      <a:xfrm>
                        <a:off x="5934411" y="1074875"/>
                        <a:ext cx="33607" cy="33599"/>
                      </a:xfrm>
                      <a:custGeom>
                        <a:avLst/>
                        <a:gdLst>
                          <a:gd name="connsiteX0" fmla="*/ 1196 w 33607"/>
                          <a:gd name="connsiteY0" fmla="*/ 10588 h 33599"/>
                          <a:gd name="connsiteX1" fmla="*/ 10596 w 33607"/>
                          <a:gd name="connsiteY1" fmla="*/ 32404 h 33599"/>
                          <a:gd name="connsiteX2" fmla="*/ 32412 w 33607"/>
                          <a:gd name="connsiteY2" fmla="*/ 23003 h 33599"/>
                          <a:gd name="connsiteX3" fmla="*/ 23011 w 33607"/>
                          <a:gd name="connsiteY3" fmla="*/ 1188 h 33599"/>
                          <a:gd name="connsiteX4" fmla="*/ 1196 w 33607"/>
                          <a:gd name="connsiteY4" fmla="*/ 10588 h 33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7" h="33599">
                            <a:moveTo>
                              <a:pt x="1196" y="10588"/>
                            </a:moveTo>
                            <a:cubicBezTo>
                              <a:pt x="-2237" y="19211"/>
                              <a:pt x="1974" y="28971"/>
                              <a:pt x="10596" y="32404"/>
                            </a:cubicBezTo>
                            <a:cubicBezTo>
                              <a:pt x="19219" y="35837"/>
                              <a:pt x="28979" y="31625"/>
                              <a:pt x="32412" y="23003"/>
                            </a:cubicBezTo>
                            <a:cubicBezTo>
                              <a:pt x="35845" y="14381"/>
                              <a:pt x="31634" y="4620"/>
                              <a:pt x="23011" y="1188"/>
                            </a:cubicBezTo>
                            <a:cubicBezTo>
                              <a:pt x="14389" y="-2226"/>
                              <a:pt x="4629" y="1966"/>
                              <a:pt x="1196" y="10588"/>
                            </a:cubicBezTo>
                            <a:close/>
                          </a:path>
                        </a:pathLst>
                      </a:custGeom>
                      <a:solidFill>
                        <a:srgbClr val="FEFFFE"/>
                      </a:solidFill>
                      <a:ln w="1995" cap="flat">
                        <a:noFill/>
                        <a:prstDash val="solid"/>
                        <a:miter/>
                      </a:ln>
                    </p:spPr>
                    <p:txBody>
                      <a:bodyPr rtlCol="0" anchor="ctr"/>
                      <a:lstStyle/>
                      <a:p>
                        <a:endParaRPr lang="zh-CN" altLang="en-US"/>
                      </a:p>
                    </p:txBody>
                  </p:sp>
                </p:grpSp>
                <p:grpSp>
                  <p:nvGrpSpPr>
                    <p:cNvPr id="2245" name="组合 2244"/>
                    <p:cNvGrpSpPr/>
                    <p:nvPr/>
                  </p:nvGrpSpPr>
                  <p:grpSpPr>
                    <a:xfrm>
                      <a:off x="5485619" y="1009744"/>
                      <a:ext cx="214967" cy="189480"/>
                      <a:chOff x="5485619" y="1009744"/>
                      <a:chExt cx="214967" cy="189480"/>
                    </a:xfrm>
                  </p:grpSpPr>
                  <p:sp>
                    <p:nvSpPr>
                      <p:cNvPr id="2246" name="任意多边形 224"/>
                      <p:cNvSpPr/>
                      <p:nvPr/>
                    </p:nvSpPr>
                    <p:spPr>
                      <a:xfrm>
                        <a:off x="5490274" y="1015358"/>
                        <a:ext cx="210312" cy="183865"/>
                      </a:xfrm>
                      <a:custGeom>
                        <a:avLst/>
                        <a:gdLst>
                          <a:gd name="connsiteX0" fmla="*/ 206401 w 210312"/>
                          <a:gd name="connsiteY0" fmla="*/ 170919 h 183865"/>
                          <a:gd name="connsiteX1" fmla="*/ 20380 w 210312"/>
                          <a:gd name="connsiteY1" fmla="*/ 143056 h 183865"/>
                          <a:gd name="connsiteX2" fmla="*/ 115606 w 210312"/>
                          <a:gd name="connsiteY2" fmla="*/ 1665 h 183865"/>
                          <a:gd name="connsiteX3" fmla="*/ 206401 w 210312"/>
                          <a:gd name="connsiteY3" fmla="*/ 170919 h 183865"/>
                        </a:gdLst>
                        <a:ahLst/>
                        <a:cxnLst>
                          <a:cxn ang="0">
                            <a:pos x="connsiteX0" y="connsiteY0"/>
                          </a:cxn>
                          <a:cxn ang="0">
                            <a:pos x="connsiteX1" y="connsiteY1"/>
                          </a:cxn>
                          <a:cxn ang="0">
                            <a:pos x="connsiteX2" y="connsiteY2"/>
                          </a:cxn>
                          <a:cxn ang="0">
                            <a:pos x="connsiteX3" y="connsiteY3"/>
                          </a:cxn>
                        </a:cxnLst>
                        <a:rect l="l" t="t" r="r" b="b"/>
                        <a:pathLst>
                          <a:path w="210312" h="183865">
                            <a:moveTo>
                              <a:pt x="206401" y="170919"/>
                            </a:moveTo>
                            <a:cubicBezTo>
                              <a:pt x="206401" y="170919"/>
                              <a:pt x="71716" y="213971"/>
                              <a:pt x="20380" y="143056"/>
                            </a:cubicBezTo>
                            <a:cubicBezTo>
                              <a:pt x="-42172" y="56653"/>
                              <a:pt x="53533" y="-11648"/>
                              <a:pt x="115606" y="1665"/>
                            </a:cubicBezTo>
                            <a:cubicBezTo>
                              <a:pt x="173049" y="13980"/>
                              <a:pt x="225222" y="63758"/>
                              <a:pt x="206401" y="170919"/>
                            </a:cubicBezTo>
                            <a:close/>
                          </a:path>
                        </a:pathLst>
                      </a:custGeom>
                      <a:solidFill>
                        <a:srgbClr val="F9FEFF"/>
                      </a:solidFill>
                      <a:ln w="1995" cap="flat">
                        <a:noFill/>
                        <a:prstDash val="solid"/>
                        <a:miter/>
                      </a:ln>
                    </p:spPr>
                    <p:txBody>
                      <a:bodyPr rtlCol="0" anchor="ctr"/>
                      <a:lstStyle/>
                      <a:p>
                        <a:endParaRPr lang="zh-CN" altLang="en-US"/>
                      </a:p>
                    </p:txBody>
                  </p:sp>
                  <p:sp>
                    <p:nvSpPr>
                      <p:cNvPr id="2247" name="任意多边形 225"/>
                      <p:cNvSpPr/>
                      <p:nvPr/>
                    </p:nvSpPr>
                    <p:spPr>
                      <a:xfrm>
                        <a:off x="5485619" y="1009744"/>
                        <a:ext cx="195308" cy="150926"/>
                      </a:xfrm>
                      <a:custGeom>
                        <a:avLst/>
                        <a:gdLst>
                          <a:gd name="connsiteX0" fmla="*/ 14877 w 195308"/>
                          <a:gd name="connsiteY0" fmla="*/ 38376 h 150926"/>
                          <a:gd name="connsiteX1" fmla="*/ 109763 w 195308"/>
                          <a:gd name="connsiteY1" fmla="*/ 713 h 150926"/>
                          <a:gd name="connsiteX2" fmla="*/ 195308 w 195308"/>
                          <a:gd name="connsiteY2" fmla="*/ 58016 h 150926"/>
                          <a:gd name="connsiteX3" fmla="*/ 119323 w 195308"/>
                          <a:gd name="connsiteY3" fmla="*/ 11551 h 150926"/>
                          <a:gd name="connsiteX4" fmla="*/ 20126 w 195308"/>
                          <a:gd name="connsiteY4" fmla="*/ 50472 h 150926"/>
                          <a:gd name="connsiteX5" fmla="*/ 26693 w 195308"/>
                          <a:gd name="connsiteY5" fmla="*/ 150927 h 150926"/>
                          <a:gd name="connsiteX6" fmla="*/ 14877 w 195308"/>
                          <a:gd name="connsiteY6" fmla="*/ 38376 h 15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08" h="150926">
                            <a:moveTo>
                              <a:pt x="14877" y="38376"/>
                            </a:moveTo>
                            <a:cubicBezTo>
                              <a:pt x="39826" y="6980"/>
                              <a:pt x="73377" y="-2919"/>
                              <a:pt x="109763" y="713"/>
                            </a:cubicBezTo>
                            <a:cubicBezTo>
                              <a:pt x="146967" y="4426"/>
                              <a:pt x="184650" y="30792"/>
                              <a:pt x="195308" y="58016"/>
                            </a:cubicBezTo>
                            <a:cubicBezTo>
                              <a:pt x="175289" y="27359"/>
                              <a:pt x="140800" y="16142"/>
                              <a:pt x="119323" y="11551"/>
                            </a:cubicBezTo>
                            <a:cubicBezTo>
                              <a:pt x="85133" y="4186"/>
                              <a:pt x="40285" y="19555"/>
                              <a:pt x="20126" y="50472"/>
                            </a:cubicBezTo>
                            <a:cubicBezTo>
                              <a:pt x="2203" y="77975"/>
                              <a:pt x="3739" y="119211"/>
                              <a:pt x="26693" y="150927"/>
                            </a:cubicBezTo>
                            <a:cubicBezTo>
                              <a:pt x="-392" y="129351"/>
                              <a:pt x="-11130" y="71090"/>
                              <a:pt x="14877" y="38376"/>
                            </a:cubicBezTo>
                            <a:close/>
                          </a:path>
                        </a:pathLst>
                      </a:custGeom>
                      <a:solidFill>
                        <a:srgbClr val="773220"/>
                      </a:solidFill>
                      <a:ln w="1995" cap="flat">
                        <a:noFill/>
                        <a:prstDash val="solid"/>
                        <a:miter/>
                      </a:ln>
                    </p:spPr>
                    <p:txBody>
                      <a:bodyPr rtlCol="0" anchor="ctr"/>
                      <a:lstStyle/>
                      <a:p>
                        <a:endParaRPr lang="zh-CN" altLang="en-US"/>
                      </a:p>
                    </p:txBody>
                  </p:sp>
                  <p:sp>
                    <p:nvSpPr>
                      <p:cNvPr id="2248" name="任意多边形 226"/>
                      <p:cNvSpPr/>
                      <p:nvPr/>
                    </p:nvSpPr>
                    <p:spPr>
                      <a:xfrm>
                        <a:off x="5552140" y="1058309"/>
                        <a:ext cx="121112" cy="121112"/>
                      </a:xfrm>
                      <a:custGeom>
                        <a:avLst/>
                        <a:gdLst>
                          <a:gd name="connsiteX0" fmla="*/ 4301 w 121112"/>
                          <a:gd name="connsiteY0" fmla="*/ 38192 h 121112"/>
                          <a:gd name="connsiteX1" fmla="*/ 38192 w 121112"/>
                          <a:gd name="connsiteY1" fmla="*/ 116811 h 121112"/>
                          <a:gd name="connsiteX2" fmla="*/ 116811 w 121112"/>
                          <a:gd name="connsiteY2" fmla="*/ 82921 h 121112"/>
                          <a:gd name="connsiteX3" fmla="*/ 82921 w 121112"/>
                          <a:gd name="connsiteY3" fmla="*/ 4301 h 121112"/>
                          <a:gd name="connsiteX4" fmla="*/ 4301 w 121112"/>
                          <a:gd name="connsiteY4" fmla="*/ 38192 h 121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12" h="121112">
                            <a:moveTo>
                              <a:pt x="4301" y="38192"/>
                            </a:moveTo>
                            <a:cubicBezTo>
                              <a:pt x="-8054" y="69248"/>
                              <a:pt x="7115" y="104457"/>
                              <a:pt x="38192" y="116811"/>
                            </a:cubicBezTo>
                            <a:cubicBezTo>
                              <a:pt x="69248" y="129166"/>
                              <a:pt x="104456" y="113997"/>
                              <a:pt x="116811" y="82921"/>
                            </a:cubicBezTo>
                            <a:cubicBezTo>
                              <a:pt x="129166" y="51864"/>
                              <a:pt x="113997" y="16656"/>
                              <a:pt x="82921" y="4301"/>
                            </a:cubicBezTo>
                            <a:cubicBezTo>
                              <a:pt x="51844" y="-8054"/>
                              <a:pt x="16656" y="7115"/>
                              <a:pt x="4301" y="38192"/>
                            </a:cubicBezTo>
                            <a:close/>
                          </a:path>
                        </a:pathLst>
                      </a:custGeom>
                      <a:solidFill>
                        <a:srgbClr val="63190D"/>
                      </a:solidFill>
                      <a:ln w="1995" cap="flat">
                        <a:noFill/>
                        <a:prstDash val="solid"/>
                        <a:miter/>
                      </a:ln>
                    </p:spPr>
                    <p:txBody>
                      <a:bodyPr rtlCol="0" anchor="ctr"/>
                      <a:lstStyle/>
                      <a:p>
                        <a:endParaRPr lang="zh-CN" altLang="en-US"/>
                      </a:p>
                    </p:txBody>
                  </p:sp>
                  <p:sp>
                    <p:nvSpPr>
                      <p:cNvPr id="2249" name="任意多边形 227"/>
                      <p:cNvSpPr/>
                      <p:nvPr/>
                    </p:nvSpPr>
                    <p:spPr>
                      <a:xfrm>
                        <a:off x="5560135" y="1076275"/>
                        <a:ext cx="33607" cy="33597"/>
                      </a:xfrm>
                      <a:custGeom>
                        <a:avLst/>
                        <a:gdLst>
                          <a:gd name="connsiteX0" fmla="*/ 1196 w 33607"/>
                          <a:gd name="connsiteY0" fmla="*/ 10586 h 33597"/>
                          <a:gd name="connsiteX1" fmla="*/ 10596 w 33607"/>
                          <a:gd name="connsiteY1" fmla="*/ 32401 h 33597"/>
                          <a:gd name="connsiteX2" fmla="*/ 32412 w 33607"/>
                          <a:gd name="connsiteY2" fmla="*/ 23000 h 33597"/>
                          <a:gd name="connsiteX3" fmla="*/ 23011 w 33607"/>
                          <a:gd name="connsiteY3" fmla="*/ 1185 h 33597"/>
                          <a:gd name="connsiteX4" fmla="*/ 1196 w 33607"/>
                          <a:gd name="connsiteY4" fmla="*/ 10586 h 3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7" h="33597">
                            <a:moveTo>
                              <a:pt x="1196" y="10586"/>
                            </a:moveTo>
                            <a:cubicBezTo>
                              <a:pt x="-2237" y="19208"/>
                              <a:pt x="1974" y="28968"/>
                              <a:pt x="10596" y="32401"/>
                            </a:cubicBezTo>
                            <a:cubicBezTo>
                              <a:pt x="19219" y="35834"/>
                              <a:pt x="28979" y="31623"/>
                              <a:pt x="32412" y="23000"/>
                            </a:cubicBezTo>
                            <a:cubicBezTo>
                              <a:pt x="35845" y="14378"/>
                              <a:pt x="31634" y="4618"/>
                              <a:pt x="23011" y="1185"/>
                            </a:cubicBezTo>
                            <a:cubicBezTo>
                              <a:pt x="14389" y="-2228"/>
                              <a:pt x="4629" y="1983"/>
                              <a:pt x="1196" y="10586"/>
                            </a:cubicBezTo>
                            <a:close/>
                          </a:path>
                        </a:pathLst>
                      </a:custGeom>
                      <a:solidFill>
                        <a:srgbClr val="FEFFFE"/>
                      </a:solidFill>
                      <a:ln w="1995" cap="flat">
                        <a:noFill/>
                        <a:prstDash val="solid"/>
                        <a:miter/>
                      </a:ln>
                    </p:spPr>
                    <p:txBody>
                      <a:bodyPr rtlCol="0" anchor="ctr"/>
                      <a:lstStyle/>
                      <a:p>
                        <a:endParaRPr lang="zh-CN" altLang="en-US"/>
                      </a:p>
                    </p:txBody>
                  </p:sp>
                </p:grpSp>
              </p:grpSp>
            </p:grpSp>
            <p:grpSp>
              <p:nvGrpSpPr>
                <p:cNvPr id="2034" name="组合 2033"/>
                <p:cNvGrpSpPr/>
                <p:nvPr/>
              </p:nvGrpSpPr>
              <p:grpSpPr>
                <a:xfrm>
                  <a:off x="3425651" y="3301792"/>
                  <a:ext cx="1206842" cy="2150283"/>
                  <a:chOff x="3425651" y="3301792"/>
                  <a:chExt cx="1206842" cy="2150283"/>
                </a:xfrm>
              </p:grpSpPr>
              <p:sp>
                <p:nvSpPr>
                  <p:cNvPr id="2133" name="任意多边形 229"/>
                  <p:cNvSpPr/>
                  <p:nvPr/>
                </p:nvSpPr>
                <p:spPr>
                  <a:xfrm>
                    <a:off x="3538881" y="3704437"/>
                    <a:ext cx="1025294" cy="779984"/>
                  </a:xfrm>
                  <a:custGeom>
                    <a:avLst/>
                    <a:gdLst>
                      <a:gd name="connsiteX0" fmla="*/ 907447 w 1025294"/>
                      <a:gd name="connsiteY0" fmla="*/ 642389 h 779984"/>
                      <a:gd name="connsiteX1" fmla="*/ 917287 w 1025294"/>
                      <a:gd name="connsiteY1" fmla="*/ 699812 h 779984"/>
                      <a:gd name="connsiteX2" fmla="*/ 1020536 w 1025294"/>
                      <a:gd name="connsiteY2" fmla="*/ 10798 h 779984"/>
                      <a:gd name="connsiteX3" fmla="*/ 31754 w 1025294"/>
                      <a:gd name="connsiteY3" fmla="*/ 0 h 779984"/>
                      <a:gd name="connsiteX4" fmla="*/ 138137 w 1025294"/>
                      <a:gd name="connsiteY4" fmla="*/ 742803 h 779984"/>
                      <a:gd name="connsiteX5" fmla="*/ 148496 w 1025294"/>
                      <a:gd name="connsiteY5" fmla="*/ 665940 h 779984"/>
                      <a:gd name="connsiteX6" fmla="*/ 172667 w 1025294"/>
                      <a:gd name="connsiteY6" fmla="*/ 750468 h 779984"/>
                      <a:gd name="connsiteX7" fmla="*/ 787631 w 1025294"/>
                      <a:gd name="connsiteY7" fmla="*/ 766016 h 779984"/>
                      <a:gd name="connsiteX8" fmla="*/ 886948 w 1025294"/>
                      <a:gd name="connsiteY8" fmla="*/ 723962 h 779984"/>
                      <a:gd name="connsiteX9" fmla="*/ 907447 w 1025294"/>
                      <a:gd name="connsiteY9" fmla="*/ 642389 h 77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5294" h="779984">
                        <a:moveTo>
                          <a:pt x="907447" y="642389"/>
                        </a:moveTo>
                        <a:cubicBezTo>
                          <a:pt x="907447" y="642389"/>
                          <a:pt x="914732" y="651211"/>
                          <a:pt x="917287" y="699812"/>
                        </a:cubicBezTo>
                        <a:cubicBezTo>
                          <a:pt x="1011614" y="610074"/>
                          <a:pt x="1037242" y="422038"/>
                          <a:pt x="1020536" y="10798"/>
                        </a:cubicBezTo>
                        <a:lnTo>
                          <a:pt x="31754" y="0"/>
                        </a:lnTo>
                        <a:cubicBezTo>
                          <a:pt x="1496" y="479361"/>
                          <a:pt x="-55228" y="655702"/>
                          <a:pt x="138137" y="742803"/>
                        </a:cubicBezTo>
                        <a:cubicBezTo>
                          <a:pt x="140852" y="732645"/>
                          <a:pt x="141291" y="676699"/>
                          <a:pt x="148496" y="665940"/>
                        </a:cubicBezTo>
                        <a:cubicBezTo>
                          <a:pt x="152528" y="696957"/>
                          <a:pt x="166878" y="740967"/>
                          <a:pt x="172667" y="750468"/>
                        </a:cubicBezTo>
                        <a:cubicBezTo>
                          <a:pt x="302961" y="773561"/>
                          <a:pt x="677536" y="794937"/>
                          <a:pt x="787631" y="766016"/>
                        </a:cubicBezTo>
                        <a:cubicBezTo>
                          <a:pt x="825873" y="755957"/>
                          <a:pt x="858806" y="742704"/>
                          <a:pt x="886948" y="723962"/>
                        </a:cubicBezTo>
                        <a:cubicBezTo>
                          <a:pt x="894074" y="668795"/>
                          <a:pt x="907447" y="642389"/>
                          <a:pt x="907447" y="642389"/>
                        </a:cubicBezTo>
                        <a:close/>
                      </a:path>
                    </a:pathLst>
                  </a:custGeom>
                  <a:solidFill>
                    <a:srgbClr val="AF4935"/>
                  </a:solidFill>
                  <a:ln w="1995" cap="flat">
                    <a:noFill/>
                    <a:prstDash val="solid"/>
                    <a:miter/>
                  </a:ln>
                </p:spPr>
                <p:txBody>
                  <a:bodyPr rtlCol="0" anchor="ctr"/>
                  <a:lstStyle/>
                  <a:p>
                    <a:endParaRPr lang="zh-CN" altLang="en-US"/>
                  </a:p>
                </p:txBody>
              </p:sp>
              <p:sp>
                <p:nvSpPr>
                  <p:cNvPr id="2134" name="任意多边形 230"/>
                  <p:cNvSpPr/>
                  <p:nvPr/>
                </p:nvSpPr>
                <p:spPr>
                  <a:xfrm>
                    <a:off x="3798495" y="5273466"/>
                    <a:ext cx="545622" cy="178609"/>
                  </a:xfrm>
                  <a:custGeom>
                    <a:avLst/>
                    <a:gdLst>
                      <a:gd name="connsiteX0" fmla="*/ 183380 w 545622"/>
                      <a:gd name="connsiteY0" fmla="*/ 123157 h 178609"/>
                      <a:gd name="connsiteX1" fmla="*/ 355110 w 545622"/>
                      <a:gd name="connsiteY1" fmla="*/ 176328 h 178609"/>
                      <a:gd name="connsiteX2" fmla="*/ 542587 w 545622"/>
                      <a:gd name="connsiteY2" fmla="*/ 112917 h 178609"/>
                      <a:gd name="connsiteX3" fmla="*/ 223419 w 545622"/>
                      <a:gd name="connsiteY3" fmla="*/ 2543 h 178609"/>
                      <a:gd name="connsiteX4" fmla="*/ 15 w 545622"/>
                      <a:gd name="connsiteY4" fmla="*/ 126171 h 178609"/>
                      <a:gd name="connsiteX5" fmla="*/ 123563 w 545622"/>
                      <a:gd name="connsiteY5" fmla="*/ 157966 h 178609"/>
                      <a:gd name="connsiteX6" fmla="*/ 183380 w 545622"/>
                      <a:gd name="connsiteY6" fmla="*/ 123157 h 17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622" h="178609">
                        <a:moveTo>
                          <a:pt x="183380" y="123157"/>
                        </a:moveTo>
                        <a:cubicBezTo>
                          <a:pt x="188710" y="119783"/>
                          <a:pt x="305970" y="165291"/>
                          <a:pt x="355110" y="176328"/>
                        </a:cubicBezTo>
                        <a:cubicBezTo>
                          <a:pt x="415886" y="189980"/>
                          <a:pt x="569013" y="138984"/>
                          <a:pt x="542587" y="112917"/>
                        </a:cubicBezTo>
                        <a:cubicBezTo>
                          <a:pt x="486442" y="57531"/>
                          <a:pt x="258687" y="-14482"/>
                          <a:pt x="223419" y="2543"/>
                        </a:cubicBezTo>
                        <a:cubicBezTo>
                          <a:pt x="157653" y="34278"/>
                          <a:pt x="2649" y="73618"/>
                          <a:pt x="15" y="126171"/>
                        </a:cubicBezTo>
                        <a:cubicBezTo>
                          <a:pt x="-1303" y="152377"/>
                          <a:pt x="86279" y="177286"/>
                          <a:pt x="123563" y="157966"/>
                        </a:cubicBezTo>
                        <a:cubicBezTo>
                          <a:pt x="152044" y="143176"/>
                          <a:pt x="166934" y="133576"/>
                          <a:pt x="183380" y="123157"/>
                        </a:cubicBezTo>
                        <a:close/>
                      </a:path>
                    </a:pathLst>
                  </a:custGeom>
                  <a:solidFill>
                    <a:srgbClr val="000000">
                      <a:alpha val="11000"/>
                    </a:srgbClr>
                  </a:solidFill>
                  <a:ln w="1995" cap="flat">
                    <a:noFill/>
                    <a:prstDash val="solid"/>
                    <a:miter/>
                  </a:ln>
                </p:spPr>
                <p:txBody>
                  <a:bodyPr rtlCol="0" anchor="ctr"/>
                  <a:lstStyle/>
                  <a:p>
                    <a:endParaRPr lang="zh-CN" altLang="en-US"/>
                  </a:p>
                </p:txBody>
              </p:sp>
              <p:sp>
                <p:nvSpPr>
                  <p:cNvPr id="2135" name="任意多边形 231"/>
                  <p:cNvSpPr/>
                  <p:nvPr/>
                </p:nvSpPr>
                <p:spPr>
                  <a:xfrm>
                    <a:off x="3733442" y="5238645"/>
                    <a:ext cx="644165" cy="81433"/>
                  </a:xfrm>
                  <a:custGeom>
                    <a:avLst/>
                    <a:gdLst>
                      <a:gd name="connsiteX0" fmla="*/ 644165 w 644165"/>
                      <a:gd name="connsiteY0" fmla="*/ 40717 h 81433"/>
                      <a:gd name="connsiteX1" fmla="*/ 322083 w 644165"/>
                      <a:gd name="connsiteY1" fmla="*/ 81434 h 81433"/>
                      <a:gd name="connsiteX2" fmla="*/ 0 w 644165"/>
                      <a:gd name="connsiteY2" fmla="*/ 40717 h 81433"/>
                      <a:gd name="connsiteX3" fmla="*/ 322083 w 644165"/>
                      <a:gd name="connsiteY3" fmla="*/ 0 h 81433"/>
                      <a:gd name="connsiteX4" fmla="*/ 644165 w 644165"/>
                      <a:gd name="connsiteY4" fmla="*/ 40717 h 81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165" h="81433">
                        <a:moveTo>
                          <a:pt x="644165" y="40717"/>
                        </a:moveTo>
                        <a:cubicBezTo>
                          <a:pt x="644165" y="63211"/>
                          <a:pt x="499959" y="81434"/>
                          <a:pt x="322083" y="81434"/>
                        </a:cubicBezTo>
                        <a:cubicBezTo>
                          <a:pt x="144206" y="81434"/>
                          <a:pt x="0" y="63211"/>
                          <a:pt x="0" y="40717"/>
                        </a:cubicBezTo>
                        <a:cubicBezTo>
                          <a:pt x="0" y="18223"/>
                          <a:pt x="144206" y="0"/>
                          <a:pt x="322083" y="0"/>
                        </a:cubicBezTo>
                        <a:cubicBezTo>
                          <a:pt x="499979" y="-20"/>
                          <a:pt x="644165" y="18223"/>
                          <a:pt x="644165" y="40717"/>
                        </a:cubicBezTo>
                        <a:close/>
                      </a:path>
                    </a:pathLst>
                  </a:custGeom>
                  <a:solidFill>
                    <a:srgbClr val="000000">
                      <a:alpha val="11000"/>
                    </a:srgbClr>
                  </a:solidFill>
                  <a:ln w="1995" cap="flat">
                    <a:noFill/>
                    <a:prstDash val="solid"/>
                    <a:miter/>
                  </a:ln>
                </p:spPr>
                <p:txBody>
                  <a:bodyPr rtlCol="0" anchor="ctr"/>
                  <a:lstStyle/>
                  <a:p>
                    <a:endParaRPr lang="zh-CN" altLang="en-US"/>
                  </a:p>
                </p:txBody>
              </p:sp>
              <p:sp>
                <p:nvSpPr>
                  <p:cNvPr id="2136" name="任意多边形 232"/>
                  <p:cNvSpPr/>
                  <p:nvPr/>
                </p:nvSpPr>
                <p:spPr>
                  <a:xfrm>
                    <a:off x="3572521" y="4955376"/>
                    <a:ext cx="944759" cy="333502"/>
                  </a:xfrm>
                  <a:custGeom>
                    <a:avLst/>
                    <a:gdLst>
                      <a:gd name="connsiteX0" fmla="*/ 893186 w 944759"/>
                      <a:gd name="connsiteY0" fmla="*/ 13680 h 333502"/>
                      <a:gd name="connsiteX1" fmla="*/ 748022 w 944759"/>
                      <a:gd name="connsiteY1" fmla="*/ 30386 h 333502"/>
                      <a:gd name="connsiteX2" fmla="*/ 195411 w 944759"/>
                      <a:gd name="connsiteY2" fmla="*/ 45794 h 333502"/>
                      <a:gd name="connsiteX3" fmla="*/ 50247 w 944759"/>
                      <a:gd name="connsiteY3" fmla="*/ 29088 h 333502"/>
                      <a:gd name="connsiteX4" fmla="*/ 10289 w 944759"/>
                      <a:gd name="connsiteY4" fmla="*/ 168045 h 333502"/>
                      <a:gd name="connsiteX5" fmla="*/ 263831 w 944759"/>
                      <a:gd name="connsiteY5" fmla="*/ 331810 h 333502"/>
                      <a:gd name="connsiteX6" fmla="*/ 674912 w 944759"/>
                      <a:gd name="connsiteY6" fmla="*/ 331810 h 333502"/>
                      <a:gd name="connsiteX7" fmla="*/ 934123 w 944759"/>
                      <a:gd name="connsiteY7" fmla="*/ 160740 h 333502"/>
                      <a:gd name="connsiteX8" fmla="*/ 893186 w 944759"/>
                      <a:gd name="connsiteY8" fmla="*/ 13680 h 33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759" h="333502">
                        <a:moveTo>
                          <a:pt x="893186" y="13680"/>
                        </a:moveTo>
                        <a:cubicBezTo>
                          <a:pt x="865044" y="-2068"/>
                          <a:pt x="810395" y="-12447"/>
                          <a:pt x="748022" y="30386"/>
                        </a:cubicBezTo>
                        <a:cubicBezTo>
                          <a:pt x="710120" y="32581"/>
                          <a:pt x="233313" y="47990"/>
                          <a:pt x="195411" y="45794"/>
                        </a:cubicBezTo>
                        <a:cubicBezTo>
                          <a:pt x="133058" y="2962"/>
                          <a:pt x="77771" y="12242"/>
                          <a:pt x="50247" y="29088"/>
                        </a:cubicBezTo>
                        <a:cubicBezTo>
                          <a:pt x="19270" y="48050"/>
                          <a:pt x="-18573" y="103736"/>
                          <a:pt x="10289" y="168045"/>
                        </a:cubicBezTo>
                        <a:cubicBezTo>
                          <a:pt x="36814" y="227144"/>
                          <a:pt x="210021" y="329475"/>
                          <a:pt x="263831" y="331810"/>
                        </a:cubicBezTo>
                        <a:cubicBezTo>
                          <a:pt x="315565" y="334066"/>
                          <a:pt x="623177" y="334066"/>
                          <a:pt x="674912" y="331810"/>
                        </a:cubicBezTo>
                        <a:cubicBezTo>
                          <a:pt x="728722" y="329475"/>
                          <a:pt x="907577" y="219839"/>
                          <a:pt x="934123" y="160740"/>
                        </a:cubicBezTo>
                        <a:cubicBezTo>
                          <a:pt x="963024" y="96451"/>
                          <a:pt x="927536" y="32900"/>
                          <a:pt x="893186" y="13680"/>
                        </a:cubicBezTo>
                        <a:close/>
                      </a:path>
                    </a:pathLst>
                  </a:custGeom>
                  <a:solidFill>
                    <a:srgbClr val="60514A"/>
                  </a:solidFill>
                  <a:ln w="1995" cap="flat">
                    <a:noFill/>
                    <a:prstDash val="solid"/>
                    <a:miter/>
                  </a:ln>
                </p:spPr>
                <p:txBody>
                  <a:bodyPr rtlCol="0" anchor="ctr"/>
                  <a:lstStyle/>
                  <a:p>
                    <a:endParaRPr lang="zh-CN" altLang="en-US"/>
                  </a:p>
                </p:txBody>
              </p:sp>
              <p:sp>
                <p:nvSpPr>
                  <p:cNvPr id="2137" name="任意多边形 233"/>
                  <p:cNvSpPr/>
                  <p:nvPr/>
                </p:nvSpPr>
                <p:spPr>
                  <a:xfrm>
                    <a:off x="3577760" y="4365488"/>
                    <a:ext cx="326573" cy="364516"/>
                  </a:xfrm>
                  <a:custGeom>
                    <a:avLst/>
                    <a:gdLst>
                      <a:gd name="connsiteX0" fmla="*/ 0 w 326573"/>
                      <a:gd name="connsiteY0" fmla="*/ 258971 h 364516"/>
                      <a:gd name="connsiteX1" fmla="*/ 193405 w 326573"/>
                      <a:gd name="connsiteY1" fmla="*/ 364516 h 364516"/>
                      <a:gd name="connsiteX2" fmla="*/ 326573 w 326573"/>
                      <a:gd name="connsiteY2" fmla="*/ 0 h 364516"/>
                      <a:gd name="connsiteX3" fmla="*/ 176899 w 326573"/>
                      <a:gd name="connsiteY3" fmla="*/ 22255 h 364516"/>
                      <a:gd name="connsiteX4" fmla="*/ 0 w 326573"/>
                      <a:gd name="connsiteY4" fmla="*/ 258971 h 364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3" h="364516">
                        <a:moveTo>
                          <a:pt x="0" y="258971"/>
                        </a:moveTo>
                        <a:cubicBezTo>
                          <a:pt x="45747" y="286295"/>
                          <a:pt x="142150" y="349167"/>
                          <a:pt x="193405" y="364516"/>
                        </a:cubicBezTo>
                        <a:cubicBezTo>
                          <a:pt x="262065" y="276635"/>
                          <a:pt x="326633" y="8503"/>
                          <a:pt x="326573" y="0"/>
                        </a:cubicBezTo>
                        <a:cubicBezTo>
                          <a:pt x="266296" y="3813"/>
                          <a:pt x="196259" y="11756"/>
                          <a:pt x="176899" y="22255"/>
                        </a:cubicBezTo>
                        <a:cubicBezTo>
                          <a:pt x="142529" y="67482"/>
                          <a:pt x="49239" y="185242"/>
                          <a:pt x="0" y="258971"/>
                        </a:cubicBezTo>
                        <a:close/>
                      </a:path>
                    </a:pathLst>
                  </a:custGeom>
                  <a:solidFill>
                    <a:srgbClr val="FF2C5E"/>
                  </a:solidFill>
                  <a:ln w="1995" cap="flat">
                    <a:noFill/>
                    <a:prstDash val="solid"/>
                    <a:miter/>
                  </a:ln>
                </p:spPr>
                <p:txBody>
                  <a:bodyPr rtlCol="0" anchor="ctr"/>
                  <a:lstStyle/>
                  <a:p>
                    <a:endParaRPr lang="zh-CN" altLang="en-US"/>
                  </a:p>
                </p:txBody>
              </p:sp>
              <p:sp>
                <p:nvSpPr>
                  <p:cNvPr id="2138" name="任意多边形 234"/>
                  <p:cNvSpPr/>
                  <p:nvPr/>
                </p:nvSpPr>
                <p:spPr>
                  <a:xfrm>
                    <a:off x="4209910" y="4366785"/>
                    <a:ext cx="326573" cy="364535"/>
                  </a:xfrm>
                  <a:custGeom>
                    <a:avLst/>
                    <a:gdLst>
                      <a:gd name="connsiteX0" fmla="*/ 326573 w 326573"/>
                      <a:gd name="connsiteY0" fmla="*/ 258991 h 364535"/>
                      <a:gd name="connsiteX1" fmla="*/ 133168 w 326573"/>
                      <a:gd name="connsiteY1" fmla="*/ 364536 h 364535"/>
                      <a:gd name="connsiteX2" fmla="*/ 0 w 326573"/>
                      <a:gd name="connsiteY2" fmla="*/ 0 h 364535"/>
                      <a:gd name="connsiteX3" fmla="*/ 149674 w 326573"/>
                      <a:gd name="connsiteY3" fmla="*/ 22254 h 364535"/>
                      <a:gd name="connsiteX4" fmla="*/ 326573 w 326573"/>
                      <a:gd name="connsiteY4" fmla="*/ 258991 h 364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3" h="364535">
                        <a:moveTo>
                          <a:pt x="326573" y="258991"/>
                        </a:moveTo>
                        <a:cubicBezTo>
                          <a:pt x="280827" y="286335"/>
                          <a:pt x="184424" y="349187"/>
                          <a:pt x="133168" y="364536"/>
                        </a:cubicBezTo>
                        <a:cubicBezTo>
                          <a:pt x="64528" y="276635"/>
                          <a:pt x="-60" y="8523"/>
                          <a:pt x="0" y="0"/>
                        </a:cubicBezTo>
                        <a:cubicBezTo>
                          <a:pt x="60277" y="3812"/>
                          <a:pt x="130314" y="11756"/>
                          <a:pt x="149674" y="22254"/>
                        </a:cubicBezTo>
                        <a:cubicBezTo>
                          <a:pt x="184044" y="67502"/>
                          <a:pt x="277334" y="185261"/>
                          <a:pt x="326573" y="258991"/>
                        </a:cubicBezTo>
                        <a:close/>
                      </a:path>
                    </a:pathLst>
                  </a:custGeom>
                  <a:solidFill>
                    <a:srgbClr val="FF2C5E"/>
                  </a:solidFill>
                  <a:ln w="1995" cap="flat">
                    <a:noFill/>
                    <a:prstDash val="solid"/>
                    <a:miter/>
                  </a:ln>
                </p:spPr>
                <p:txBody>
                  <a:bodyPr rtlCol="0" anchor="ctr"/>
                  <a:lstStyle/>
                  <a:p>
                    <a:endParaRPr lang="zh-CN" altLang="en-US"/>
                  </a:p>
                </p:txBody>
              </p:sp>
              <p:sp>
                <p:nvSpPr>
                  <p:cNvPr id="2139" name="任意多边形 235"/>
                  <p:cNvSpPr/>
                  <p:nvPr/>
                </p:nvSpPr>
                <p:spPr>
                  <a:xfrm>
                    <a:off x="3732484" y="4936741"/>
                    <a:ext cx="640731" cy="143623"/>
                  </a:xfrm>
                  <a:custGeom>
                    <a:avLst/>
                    <a:gdLst>
                      <a:gd name="connsiteX0" fmla="*/ 640732 w 640731"/>
                      <a:gd name="connsiteY0" fmla="*/ 23812 h 143623"/>
                      <a:gd name="connsiteX1" fmla="*/ 627100 w 640731"/>
                      <a:gd name="connsiteY1" fmla="*/ 0 h 143623"/>
                      <a:gd name="connsiteX2" fmla="*/ 5988 w 640731"/>
                      <a:gd name="connsiteY2" fmla="*/ 15708 h 143623"/>
                      <a:gd name="connsiteX3" fmla="*/ 0 w 640731"/>
                      <a:gd name="connsiteY3" fmla="*/ 45347 h 143623"/>
                      <a:gd name="connsiteX4" fmla="*/ 640732 w 640731"/>
                      <a:gd name="connsiteY4" fmla="*/ 23812 h 14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731" h="143623">
                        <a:moveTo>
                          <a:pt x="640732" y="23812"/>
                        </a:moveTo>
                        <a:cubicBezTo>
                          <a:pt x="637459" y="18622"/>
                          <a:pt x="630393" y="5729"/>
                          <a:pt x="627100" y="0"/>
                        </a:cubicBezTo>
                        <a:cubicBezTo>
                          <a:pt x="521176" y="1976"/>
                          <a:pt x="119696" y="12954"/>
                          <a:pt x="5988" y="15708"/>
                        </a:cubicBezTo>
                        <a:cubicBezTo>
                          <a:pt x="4271" y="26726"/>
                          <a:pt x="2615" y="36086"/>
                          <a:pt x="0" y="45347"/>
                        </a:cubicBezTo>
                        <a:cubicBezTo>
                          <a:pt x="127899" y="137919"/>
                          <a:pt x="375294" y="219033"/>
                          <a:pt x="640732" y="23812"/>
                        </a:cubicBezTo>
                        <a:close/>
                      </a:path>
                    </a:pathLst>
                  </a:custGeom>
                  <a:solidFill>
                    <a:srgbClr val="000000">
                      <a:alpha val="22000"/>
                    </a:srgbClr>
                  </a:solidFill>
                  <a:ln w="1995" cap="flat">
                    <a:noFill/>
                    <a:prstDash val="solid"/>
                    <a:miter/>
                  </a:ln>
                </p:spPr>
                <p:txBody>
                  <a:bodyPr rtlCol="0" anchor="ctr"/>
                  <a:lstStyle/>
                  <a:p>
                    <a:endParaRPr lang="zh-CN" altLang="en-US"/>
                  </a:p>
                </p:txBody>
              </p:sp>
              <p:sp>
                <p:nvSpPr>
                  <p:cNvPr id="2140" name="任意多边形 236"/>
                  <p:cNvSpPr/>
                  <p:nvPr/>
                </p:nvSpPr>
                <p:spPr>
                  <a:xfrm>
                    <a:off x="3732484" y="4358040"/>
                    <a:ext cx="640731" cy="696984"/>
                  </a:xfrm>
                  <a:custGeom>
                    <a:avLst/>
                    <a:gdLst>
                      <a:gd name="connsiteX0" fmla="*/ 0 w 640731"/>
                      <a:gd name="connsiteY0" fmla="*/ 624069 h 696984"/>
                      <a:gd name="connsiteX1" fmla="*/ 640732 w 640731"/>
                      <a:gd name="connsiteY1" fmla="*/ 602533 h 696984"/>
                      <a:gd name="connsiteX2" fmla="*/ 565266 w 640731"/>
                      <a:gd name="connsiteY2" fmla="*/ 24293 h 696984"/>
                      <a:gd name="connsiteX3" fmla="*/ 66404 w 640731"/>
                      <a:gd name="connsiteY3" fmla="*/ 18505 h 696984"/>
                      <a:gd name="connsiteX4" fmla="*/ 0 w 640731"/>
                      <a:gd name="connsiteY4" fmla="*/ 624069 h 696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731" h="696984">
                        <a:moveTo>
                          <a:pt x="0" y="624069"/>
                        </a:moveTo>
                        <a:cubicBezTo>
                          <a:pt x="156999" y="716720"/>
                          <a:pt x="449383" y="733006"/>
                          <a:pt x="640732" y="602533"/>
                        </a:cubicBezTo>
                        <a:cubicBezTo>
                          <a:pt x="640732" y="602533"/>
                          <a:pt x="589736" y="146104"/>
                          <a:pt x="565266" y="24293"/>
                        </a:cubicBezTo>
                        <a:cubicBezTo>
                          <a:pt x="433276" y="-12133"/>
                          <a:pt x="187258" y="-2053"/>
                          <a:pt x="66404" y="18505"/>
                        </a:cubicBezTo>
                        <a:cubicBezTo>
                          <a:pt x="48880" y="173888"/>
                          <a:pt x="20518" y="394557"/>
                          <a:pt x="0" y="624069"/>
                        </a:cubicBezTo>
                        <a:close/>
                      </a:path>
                    </a:pathLst>
                  </a:custGeom>
                  <a:solidFill>
                    <a:srgbClr val="FF2C5E"/>
                  </a:solidFill>
                  <a:ln w="1995" cap="flat">
                    <a:noFill/>
                    <a:prstDash val="solid"/>
                    <a:miter/>
                  </a:ln>
                </p:spPr>
                <p:txBody>
                  <a:bodyPr rtlCol="0" anchor="ctr"/>
                  <a:lstStyle/>
                  <a:p>
                    <a:endParaRPr lang="zh-CN" altLang="en-US"/>
                  </a:p>
                </p:txBody>
              </p:sp>
              <p:sp>
                <p:nvSpPr>
                  <p:cNvPr id="2141" name="任意多边形 237"/>
                  <p:cNvSpPr/>
                  <p:nvPr/>
                </p:nvSpPr>
                <p:spPr>
                  <a:xfrm>
                    <a:off x="3904350" y="4359991"/>
                    <a:ext cx="293862" cy="131519"/>
                  </a:xfrm>
                  <a:custGeom>
                    <a:avLst/>
                    <a:gdLst>
                      <a:gd name="connsiteX0" fmla="*/ 293804 w 293862"/>
                      <a:gd name="connsiteY0" fmla="*/ 27731 h 131519"/>
                      <a:gd name="connsiteX1" fmla="*/ 290950 w 293862"/>
                      <a:gd name="connsiteY1" fmla="*/ 4818 h 131519"/>
                      <a:gd name="connsiteX2" fmla="*/ 2339 w 293862"/>
                      <a:gd name="connsiteY2" fmla="*/ 4498 h 131519"/>
                      <a:gd name="connsiteX3" fmla="*/ 84 w 293862"/>
                      <a:gd name="connsiteY3" fmla="*/ 14598 h 131519"/>
                      <a:gd name="connsiteX4" fmla="*/ 142034 w 293862"/>
                      <a:gd name="connsiteY4" fmla="*/ 131319 h 131519"/>
                      <a:gd name="connsiteX5" fmla="*/ 293804 w 293862"/>
                      <a:gd name="connsiteY5" fmla="*/ 27731 h 1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862" h="131519">
                        <a:moveTo>
                          <a:pt x="293804" y="27731"/>
                        </a:moveTo>
                        <a:cubicBezTo>
                          <a:pt x="294163" y="19867"/>
                          <a:pt x="292826" y="12283"/>
                          <a:pt x="290950" y="4818"/>
                        </a:cubicBezTo>
                        <a:cubicBezTo>
                          <a:pt x="210175" y="-631"/>
                          <a:pt x="88863" y="-2388"/>
                          <a:pt x="2339" y="4498"/>
                        </a:cubicBezTo>
                        <a:cubicBezTo>
                          <a:pt x="1681" y="7891"/>
                          <a:pt x="244" y="11065"/>
                          <a:pt x="84" y="14598"/>
                        </a:cubicBezTo>
                        <a:cubicBezTo>
                          <a:pt x="-2631" y="75434"/>
                          <a:pt x="60920" y="127707"/>
                          <a:pt x="142034" y="131319"/>
                        </a:cubicBezTo>
                        <a:cubicBezTo>
                          <a:pt x="223109" y="134952"/>
                          <a:pt x="291070" y="88567"/>
                          <a:pt x="293804" y="27731"/>
                        </a:cubicBezTo>
                        <a:close/>
                      </a:path>
                    </a:pathLst>
                  </a:custGeom>
                  <a:solidFill>
                    <a:srgbClr val="FFC19F"/>
                  </a:solidFill>
                  <a:ln w="1995" cap="flat">
                    <a:noFill/>
                    <a:prstDash val="solid"/>
                    <a:miter/>
                  </a:ln>
                </p:spPr>
                <p:txBody>
                  <a:bodyPr rtlCol="0" anchor="ctr"/>
                  <a:lstStyle/>
                  <a:p>
                    <a:endParaRPr lang="zh-CN" altLang="en-US"/>
                  </a:p>
                </p:txBody>
              </p:sp>
              <p:sp>
                <p:nvSpPr>
                  <p:cNvPr id="2142" name="任意多边形 238"/>
                  <p:cNvSpPr/>
                  <p:nvPr/>
                </p:nvSpPr>
                <p:spPr>
                  <a:xfrm>
                    <a:off x="3943431" y="4216831"/>
                    <a:ext cx="211650" cy="239920"/>
                  </a:xfrm>
                  <a:custGeom>
                    <a:avLst/>
                    <a:gdLst>
                      <a:gd name="connsiteX0" fmla="*/ 211651 w 211650"/>
                      <a:gd name="connsiteY0" fmla="*/ 2296 h 239920"/>
                      <a:gd name="connsiteX1" fmla="*/ 209795 w 211650"/>
                      <a:gd name="connsiteY1" fmla="*/ 174145 h 239920"/>
                      <a:gd name="connsiteX2" fmla="*/ 104170 w 211650"/>
                      <a:gd name="connsiteY2" fmla="*/ 239910 h 239920"/>
                      <a:gd name="connsiteX3" fmla="*/ 3 w 211650"/>
                      <a:gd name="connsiteY3" fmla="*/ 171849 h 239920"/>
                      <a:gd name="connsiteX4" fmla="*/ 1859 w 211650"/>
                      <a:gd name="connsiteY4" fmla="*/ 0 h 239920"/>
                      <a:gd name="connsiteX5" fmla="*/ 211651 w 211650"/>
                      <a:gd name="connsiteY5" fmla="*/ 2296 h 23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650" h="239920">
                        <a:moveTo>
                          <a:pt x="211651" y="2296"/>
                        </a:moveTo>
                        <a:lnTo>
                          <a:pt x="209795" y="174145"/>
                        </a:lnTo>
                        <a:cubicBezTo>
                          <a:pt x="209395" y="211089"/>
                          <a:pt x="162112" y="240549"/>
                          <a:pt x="104170" y="239910"/>
                        </a:cubicBezTo>
                        <a:cubicBezTo>
                          <a:pt x="46228" y="239292"/>
                          <a:pt x="-416" y="208814"/>
                          <a:pt x="3" y="171849"/>
                        </a:cubicBezTo>
                        <a:lnTo>
                          <a:pt x="1859" y="0"/>
                        </a:lnTo>
                        <a:lnTo>
                          <a:pt x="211651" y="2296"/>
                        </a:lnTo>
                        <a:close/>
                      </a:path>
                    </a:pathLst>
                  </a:custGeom>
                  <a:solidFill>
                    <a:srgbClr val="FFC19F"/>
                  </a:solidFill>
                  <a:ln w="1995" cap="flat">
                    <a:noFill/>
                    <a:prstDash val="solid"/>
                    <a:miter/>
                  </a:ln>
                </p:spPr>
                <p:txBody>
                  <a:bodyPr rtlCol="0" anchor="ctr"/>
                  <a:lstStyle/>
                  <a:p>
                    <a:endParaRPr lang="zh-CN" altLang="en-US"/>
                  </a:p>
                </p:txBody>
              </p:sp>
              <p:sp>
                <p:nvSpPr>
                  <p:cNvPr id="2143" name="任意多边形 239"/>
                  <p:cNvSpPr/>
                  <p:nvPr/>
                </p:nvSpPr>
                <p:spPr>
                  <a:xfrm>
                    <a:off x="3918409" y="4276712"/>
                    <a:ext cx="262651" cy="117554"/>
                  </a:xfrm>
                  <a:custGeom>
                    <a:avLst/>
                    <a:gdLst>
                      <a:gd name="connsiteX0" fmla="*/ 262600 w 262651"/>
                      <a:gd name="connsiteY0" fmla="*/ 24786 h 117554"/>
                      <a:gd name="connsiteX1" fmla="*/ 260045 w 262651"/>
                      <a:gd name="connsiteY1" fmla="*/ 4308 h 117554"/>
                      <a:gd name="connsiteX2" fmla="*/ 2091 w 262651"/>
                      <a:gd name="connsiteY2" fmla="*/ 4028 h 117554"/>
                      <a:gd name="connsiteX3" fmla="*/ 75 w 262651"/>
                      <a:gd name="connsiteY3" fmla="*/ 13050 h 117554"/>
                      <a:gd name="connsiteX4" fmla="*/ 126936 w 262651"/>
                      <a:gd name="connsiteY4" fmla="*/ 117377 h 117554"/>
                      <a:gd name="connsiteX5" fmla="*/ 262600 w 262651"/>
                      <a:gd name="connsiteY5" fmla="*/ 24786 h 11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651" h="117554">
                        <a:moveTo>
                          <a:pt x="262600" y="24786"/>
                        </a:moveTo>
                        <a:cubicBezTo>
                          <a:pt x="262919" y="17761"/>
                          <a:pt x="261721" y="10974"/>
                          <a:pt x="260045" y="4308"/>
                        </a:cubicBezTo>
                        <a:cubicBezTo>
                          <a:pt x="187852" y="-562"/>
                          <a:pt x="79433" y="-2139"/>
                          <a:pt x="2091" y="4028"/>
                        </a:cubicBezTo>
                        <a:cubicBezTo>
                          <a:pt x="1512" y="7062"/>
                          <a:pt x="215" y="9896"/>
                          <a:pt x="75" y="13050"/>
                        </a:cubicBezTo>
                        <a:cubicBezTo>
                          <a:pt x="-2360" y="67419"/>
                          <a:pt x="54444" y="114143"/>
                          <a:pt x="126936" y="117377"/>
                        </a:cubicBezTo>
                        <a:cubicBezTo>
                          <a:pt x="199429" y="120610"/>
                          <a:pt x="260184" y="79155"/>
                          <a:pt x="262600" y="24786"/>
                        </a:cubicBezTo>
                        <a:close/>
                      </a:path>
                    </a:pathLst>
                  </a:custGeom>
                  <a:solidFill>
                    <a:srgbClr val="601805">
                      <a:alpha val="19000"/>
                    </a:srgbClr>
                  </a:solidFill>
                  <a:ln w="1995" cap="flat">
                    <a:noFill/>
                    <a:prstDash val="solid"/>
                    <a:miter/>
                  </a:ln>
                </p:spPr>
                <p:txBody>
                  <a:bodyPr rtlCol="0" anchor="ctr"/>
                  <a:lstStyle/>
                  <a:p>
                    <a:endParaRPr lang="zh-CN" altLang="en-US"/>
                  </a:p>
                </p:txBody>
              </p:sp>
              <p:grpSp>
                <p:nvGrpSpPr>
                  <p:cNvPr id="2144" name="组合 2143"/>
                  <p:cNvGrpSpPr/>
                  <p:nvPr/>
                </p:nvGrpSpPr>
                <p:grpSpPr>
                  <a:xfrm>
                    <a:off x="3577980" y="4522710"/>
                    <a:ext cx="992758" cy="548831"/>
                    <a:chOff x="3577980" y="4522710"/>
                    <a:chExt cx="992758" cy="548831"/>
                  </a:xfrm>
                </p:grpSpPr>
                <p:grpSp>
                  <p:nvGrpSpPr>
                    <p:cNvPr id="2185" name="组合 2184"/>
                    <p:cNvGrpSpPr/>
                    <p:nvPr/>
                  </p:nvGrpSpPr>
                  <p:grpSpPr>
                    <a:xfrm>
                      <a:off x="3582730" y="4522710"/>
                      <a:ext cx="973053" cy="548831"/>
                      <a:chOff x="3582730" y="4522710"/>
                      <a:chExt cx="973053" cy="548831"/>
                    </a:xfrm>
                  </p:grpSpPr>
                  <p:grpSp>
                    <p:nvGrpSpPr>
                      <p:cNvPr id="2188" name="组合 2187"/>
                      <p:cNvGrpSpPr/>
                      <p:nvPr/>
                    </p:nvGrpSpPr>
                    <p:grpSpPr>
                      <a:xfrm>
                        <a:off x="4066502" y="4522710"/>
                        <a:ext cx="443993" cy="458600"/>
                        <a:chOff x="4066502" y="4522710"/>
                        <a:chExt cx="443993" cy="458600"/>
                      </a:xfrm>
                    </p:grpSpPr>
                    <p:sp>
                      <p:nvSpPr>
                        <p:cNvPr id="2210" name="任意多边形 243"/>
                        <p:cNvSpPr/>
                        <p:nvPr/>
                      </p:nvSpPr>
                      <p:spPr>
                        <a:xfrm>
                          <a:off x="4067301" y="4522758"/>
                          <a:ext cx="442556" cy="457195"/>
                        </a:xfrm>
                        <a:custGeom>
                          <a:avLst/>
                          <a:gdLst>
                            <a:gd name="connsiteX0" fmla="*/ 382280 w 442556"/>
                            <a:gd name="connsiteY0" fmla="*/ 439950 h 457195"/>
                            <a:gd name="connsiteX1" fmla="*/ 442557 w 442556"/>
                            <a:gd name="connsiteY1" fmla="*/ 7892 h 457195"/>
                            <a:gd name="connsiteX2" fmla="*/ 0 w 442556"/>
                            <a:gd name="connsiteY2" fmla="*/ 190340 h 457195"/>
                            <a:gd name="connsiteX3" fmla="*/ 82571 w 442556"/>
                            <a:gd name="connsiteY3" fmla="*/ 457195 h 457195"/>
                            <a:gd name="connsiteX4" fmla="*/ 382280 w 442556"/>
                            <a:gd name="connsiteY4" fmla="*/ 439950 h 457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556" h="457195">
                              <a:moveTo>
                                <a:pt x="382280" y="439950"/>
                              </a:moveTo>
                              <a:cubicBezTo>
                                <a:pt x="394495" y="390292"/>
                                <a:pt x="431320" y="85853"/>
                                <a:pt x="442557" y="7892"/>
                              </a:cubicBezTo>
                              <a:cubicBezTo>
                                <a:pt x="338070" y="-15779"/>
                                <a:pt x="97222" y="5278"/>
                                <a:pt x="0" y="190340"/>
                              </a:cubicBezTo>
                              <a:cubicBezTo>
                                <a:pt x="-60" y="192116"/>
                                <a:pt x="76604" y="431787"/>
                                <a:pt x="82571" y="457195"/>
                              </a:cubicBezTo>
                              <a:cubicBezTo>
                                <a:pt x="119755" y="438473"/>
                                <a:pt x="337192" y="424622"/>
                                <a:pt x="382280" y="439950"/>
                              </a:cubicBezTo>
                              <a:close/>
                            </a:path>
                          </a:pathLst>
                        </a:custGeom>
                        <a:solidFill>
                          <a:srgbClr val="FFF8E9"/>
                        </a:solidFill>
                        <a:ln w="1995" cap="flat">
                          <a:noFill/>
                          <a:prstDash val="solid"/>
                          <a:miter/>
                        </a:ln>
                      </p:spPr>
                      <p:txBody>
                        <a:bodyPr rtlCol="0" anchor="ctr"/>
                        <a:lstStyle/>
                        <a:p>
                          <a:endParaRPr lang="zh-CN" altLang="en-US"/>
                        </a:p>
                      </p:txBody>
                    </p:sp>
                    <p:sp>
                      <p:nvSpPr>
                        <p:cNvPr id="2211" name="任意多边形 244"/>
                        <p:cNvSpPr/>
                        <p:nvPr/>
                      </p:nvSpPr>
                      <p:spPr>
                        <a:xfrm>
                          <a:off x="4066502" y="4522710"/>
                          <a:ext cx="443993" cy="458600"/>
                        </a:xfrm>
                        <a:custGeom>
                          <a:avLst/>
                          <a:gdLst>
                            <a:gd name="connsiteX0" fmla="*/ 83091 w 443993"/>
                            <a:gd name="connsiteY0" fmla="*/ 458600 h 458600"/>
                            <a:gd name="connsiteX1" fmla="*/ 82691 w 443993"/>
                            <a:gd name="connsiteY1" fmla="*/ 457722 h 458600"/>
                            <a:gd name="connsiteX2" fmla="*/ 22354 w 443993"/>
                            <a:gd name="connsiteY2" fmla="*/ 262640 h 458600"/>
                            <a:gd name="connsiteX3" fmla="*/ 0 w 443993"/>
                            <a:gd name="connsiteY3" fmla="*/ 190787 h 458600"/>
                            <a:gd name="connsiteX4" fmla="*/ 219073 w 443993"/>
                            <a:gd name="connsiteY4" fmla="*/ 20574 h 458600"/>
                            <a:gd name="connsiteX5" fmla="*/ 443355 w 443993"/>
                            <a:gd name="connsiteY5" fmla="*/ 7940 h 458600"/>
                            <a:gd name="connsiteX6" fmla="*/ 443994 w 443993"/>
                            <a:gd name="connsiteY6" fmla="*/ 7880 h 458600"/>
                            <a:gd name="connsiteX7" fmla="*/ 427727 w 443993"/>
                            <a:gd name="connsiteY7" fmla="*/ 130610 h 458600"/>
                            <a:gd name="connsiteX8" fmla="*/ 383517 w 443993"/>
                            <a:gd name="connsiteY8" fmla="*/ 440757 h 458600"/>
                            <a:gd name="connsiteX9" fmla="*/ 383338 w 443993"/>
                            <a:gd name="connsiteY9" fmla="*/ 441515 h 458600"/>
                            <a:gd name="connsiteX10" fmla="*/ 382759 w 443993"/>
                            <a:gd name="connsiteY10" fmla="*/ 441316 h 458600"/>
                            <a:gd name="connsiteX11" fmla="*/ 83091 w 443993"/>
                            <a:gd name="connsiteY11" fmla="*/ 458600 h 458600"/>
                            <a:gd name="connsiteX12" fmla="*/ 1317 w 443993"/>
                            <a:gd name="connsiteY12" fmla="*/ 191006 h 458600"/>
                            <a:gd name="connsiteX13" fmla="*/ 83709 w 443993"/>
                            <a:gd name="connsiteY13" fmla="*/ 456305 h 458600"/>
                            <a:gd name="connsiteX14" fmla="*/ 230070 w 443993"/>
                            <a:gd name="connsiteY14" fmla="*/ 435408 h 458600"/>
                            <a:gd name="connsiteX15" fmla="*/ 382499 w 443993"/>
                            <a:gd name="connsiteY15" fmla="*/ 439400 h 458600"/>
                            <a:gd name="connsiteX16" fmla="*/ 426469 w 443993"/>
                            <a:gd name="connsiteY16" fmla="*/ 130270 h 458600"/>
                            <a:gd name="connsiteX17" fmla="*/ 442477 w 443993"/>
                            <a:gd name="connsiteY17" fmla="*/ 9357 h 458600"/>
                            <a:gd name="connsiteX18" fmla="*/ 1317 w 443993"/>
                            <a:gd name="connsiteY18" fmla="*/ 191006 h 45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3993" h="458600">
                              <a:moveTo>
                                <a:pt x="83091" y="458600"/>
                              </a:moveTo>
                              <a:lnTo>
                                <a:pt x="82691" y="457722"/>
                              </a:lnTo>
                              <a:cubicBezTo>
                                <a:pt x="78839" y="441356"/>
                                <a:pt x="44829" y="333895"/>
                                <a:pt x="22354" y="262640"/>
                              </a:cubicBezTo>
                              <a:cubicBezTo>
                                <a:pt x="3114" y="201585"/>
                                <a:pt x="-20" y="191505"/>
                                <a:pt x="0" y="190787"/>
                              </a:cubicBezTo>
                              <a:cubicBezTo>
                                <a:pt x="53870" y="88276"/>
                                <a:pt x="148916" y="41432"/>
                                <a:pt x="219073" y="20574"/>
                              </a:cubicBezTo>
                              <a:cubicBezTo>
                                <a:pt x="308790" y="-6111"/>
                                <a:pt x="395992" y="-2798"/>
                                <a:pt x="443355" y="7940"/>
                              </a:cubicBezTo>
                              <a:lnTo>
                                <a:pt x="443994" y="7880"/>
                              </a:lnTo>
                              <a:cubicBezTo>
                                <a:pt x="443994" y="7880"/>
                                <a:pt x="434533" y="78097"/>
                                <a:pt x="427727" y="130610"/>
                              </a:cubicBezTo>
                              <a:cubicBezTo>
                                <a:pt x="412658" y="246952"/>
                                <a:pt x="392000" y="406287"/>
                                <a:pt x="383517" y="440757"/>
                              </a:cubicBezTo>
                              <a:lnTo>
                                <a:pt x="383338" y="441515"/>
                              </a:lnTo>
                              <a:lnTo>
                                <a:pt x="382759" y="441316"/>
                              </a:lnTo>
                              <a:cubicBezTo>
                                <a:pt x="339886" y="426725"/>
                                <a:pt x="121312" y="439360"/>
                                <a:pt x="83091" y="458600"/>
                              </a:cubicBezTo>
                              <a:close/>
                              <a:moveTo>
                                <a:pt x="1317" y="191006"/>
                              </a:moveTo>
                              <a:cubicBezTo>
                                <a:pt x="2096" y="193920"/>
                                <a:pt x="78959" y="437324"/>
                                <a:pt x="83709" y="456305"/>
                              </a:cubicBezTo>
                              <a:cubicBezTo>
                                <a:pt x="104147" y="446565"/>
                                <a:pt x="171630" y="438920"/>
                                <a:pt x="230070" y="435408"/>
                              </a:cubicBezTo>
                              <a:cubicBezTo>
                                <a:pt x="284839" y="432134"/>
                                <a:pt x="357271" y="431236"/>
                                <a:pt x="382499" y="439400"/>
                              </a:cubicBezTo>
                              <a:cubicBezTo>
                                <a:pt x="391062" y="403532"/>
                                <a:pt x="411520" y="245715"/>
                                <a:pt x="426469" y="130270"/>
                              </a:cubicBezTo>
                              <a:cubicBezTo>
                                <a:pt x="433196" y="78396"/>
                                <a:pt x="439004" y="33528"/>
                                <a:pt x="442477" y="9357"/>
                              </a:cubicBezTo>
                              <a:cubicBezTo>
                                <a:pt x="345056" y="-12398"/>
                                <a:pt x="100275" y="3190"/>
                                <a:pt x="1317" y="191006"/>
                              </a:cubicBezTo>
                              <a:close/>
                            </a:path>
                          </a:pathLst>
                        </a:custGeom>
                        <a:solidFill>
                          <a:srgbClr val="F7E3BF"/>
                        </a:solidFill>
                        <a:ln w="1995" cap="flat">
                          <a:noFill/>
                          <a:prstDash val="solid"/>
                          <a:miter/>
                        </a:ln>
                      </p:spPr>
                      <p:txBody>
                        <a:bodyPr rtlCol="0" anchor="ctr"/>
                        <a:lstStyle/>
                        <a:p>
                          <a:endParaRPr lang="zh-CN" altLang="en-US"/>
                        </a:p>
                      </p:txBody>
                    </p:sp>
                  </p:grpSp>
                  <p:grpSp>
                    <p:nvGrpSpPr>
                      <p:cNvPr id="2189" name="组合 2188"/>
                      <p:cNvGrpSpPr/>
                      <p:nvPr/>
                    </p:nvGrpSpPr>
                    <p:grpSpPr>
                      <a:xfrm>
                        <a:off x="4064766" y="4560399"/>
                        <a:ext cx="472375" cy="420911"/>
                        <a:chOff x="4064766" y="4560399"/>
                        <a:chExt cx="472375" cy="420911"/>
                      </a:xfrm>
                    </p:grpSpPr>
                    <p:sp>
                      <p:nvSpPr>
                        <p:cNvPr id="2208" name="任意多边形 246"/>
                        <p:cNvSpPr/>
                        <p:nvPr/>
                      </p:nvSpPr>
                      <p:spPr>
                        <a:xfrm>
                          <a:off x="4065365" y="4561281"/>
                          <a:ext cx="471018" cy="418632"/>
                        </a:xfrm>
                        <a:custGeom>
                          <a:avLst/>
                          <a:gdLst>
                            <a:gd name="connsiteX0" fmla="*/ 451459 w 471018"/>
                            <a:gd name="connsiteY0" fmla="*/ 255545 h 418632"/>
                            <a:gd name="connsiteX1" fmla="*/ 471018 w 471018"/>
                            <a:gd name="connsiteY1" fmla="*/ 20285 h 418632"/>
                            <a:gd name="connsiteX2" fmla="*/ 0 w 471018"/>
                            <a:gd name="connsiteY2" fmla="*/ 154172 h 418632"/>
                            <a:gd name="connsiteX3" fmla="*/ 84487 w 471018"/>
                            <a:gd name="connsiteY3" fmla="*/ 418632 h 418632"/>
                            <a:gd name="connsiteX4" fmla="*/ 451459 w 471018"/>
                            <a:gd name="connsiteY4" fmla="*/ 255545 h 418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018" h="418632">
                              <a:moveTo>
                                <a:pt x="451459" y="255545"/>
                              </a:moveTo>
                              <a:cubicBezTo>
                                <a:pt x="453395" y="251134"/>
                                <a:pt x="467286" y="56112"/>
                                <a:pt x="471018" y="20285"/>
                              </a:cubicBezTo>
                              <a:cubicBezTo>
                                <a:pt x="374516" y="-22328"/>
                                <a:pt x="127899" y="-6740"/>
                                <a:pt x="0" y="154172"/>
                              </a:cubicBezTo>
                              <a:cubicBezTo>
                                <a:pt x="-60" y="155948"/>
                                <a:pt x="78520" y="393244"/>
                                <a:pt x="84487" y="418632"/>
                              </a:cubicBezTo>
                              <a:cubicBezTo>
                                <a:pt x="121692" y="399950"/>
                                <a:pt x="400243" y="286422"/>
                                <a:pt x="451459" y="255545"/>
                              </a:cubicBezTo>
                              <a:close/>
                            </a:path>
                          </a:pathLst>
                        </a:custGeom>
                        <a:solidFill>
                          <a:srgbClr val="F9E7D4"/>
                        </a:solidFill>
                        <a:ln w="1995" cap="flat">
                          <a:noFill/>
                          <a:prstDash val="solid"/>
                          <a:miter/>
                        </a:ln>
                      </p:spPr>
                      <p:txBody>
                        <a:bodyPr rtlCol="0" anchor="ctr"/>
                        <a:lstStyle/>
                        <a:p>
                          <a:endParaRPr lang="zh-CN" altLang="en-US"/>
                        </a:p>
                      </p:txBody>
                    </p:sp>
                    <p:sp>
                      <p:nvSpPr>
                        <p:cNvPr id="2209" name="任意多边形 247"/>
                        <p:cNvSpPr/>
                        <p:nvPr/>
                      </p:nvSpPr>
                      <p:spPr>
                        <a:xfrm>
                          <a:off x="4064766" y="4560399"/>
                          <a:ext cx="472375" cy="420911"/>
                        </a:xfrm>
                        <a:custGeom>
                          <a:avLst/>
                          <a:gdLst>
                            <a:gd name="connsiteX0" fmla="*/ 84827 w 472375"/>
                            <a:gd name="connsiteY0" fmla="*/ 420912 h 420911"/>
                            <a:gd name="connsiteX1" fmla="*/ 84428 w 472375"/>
                            <a:gd name="connsiteY1" fmla="*/ 420033 h 420911"/>
                            <a:gd name="connsiteX2" fmla="*/ 21756 w 472375"/>
                            <a:gd name="connsiteY2" fmla="*/ 222676 h 420911"/>
                            <a:gd name="connsiteX3" fmla="*/ 0 w 472375"/>
                            <a:gd name="connsiteY3" fmla="*/ 155014 h 420911"/>
                            <a:gd name="connsiteX4" fmla="*/ 247814 w 472375"/>
                            <a:gd name="connsiteY4" fmla="*/ 10909 h 420911"/>
                            <a:gd name="connsiteX5" fmla="*/ 471837 w 472375"/>
                            <a:gd name="connsiteY5" fmla="*/ 20329 h 420911"/>
                            <a:gd name="connsiteX6" fmla="*/ 472376 w 472375"/>
                            <a:gd name="connsiteY6" fmla="*/ 20569 h 420911"/>
                            <a:gd name="connsiteX7" fmla="*/ 463454 w 472375"/>
                            <a:gd name="connsiteY7" fmla="*/ 129945 h 420911"/>
                            <a:gd name="connsiteX8" fmla="*/ 452636 w 472375"/>
                            <a:gd name="connsiteY8" fmla="*/ 256926 h 420911"/>
                            <a:gd name="connsiteX9" fmla="*/ 197776 w 472375"/>
                            <a:gd name="connsiteY9" fmla="*/ 371492 h 420911"/>
                            <a:gd name="connsiteX10" fmla="*/ 85366 w 472375"/>
                            <a:gd name="connsiteY10" fmla="*/ 420393 h 420911"/>
                            <a:gd name="connsiteX11" fmla="*/ 84827 w 472375"/>
                            <a:gd name="connsiteY11" fmla="*/ 420912 h 420911"/>
                            <a:gd name="connsiteX12" fmla="*/ 1357 w 472375"/>
                            <a:gd name="connsiteY12" fmla="*/ 155394 h 420911"/>
                            <a:gd name="connsiteX13" fmla="*/ 85446 w 472375"/>
                            <a:gd name="connsiteY13" fmla="*/ 418616 h 420911"/>
                            <a:gd name="connsiteX14" fmla="*/ 197377 w 472375"/>
                            <a:gd name="connsiteY14" fmla="*/ 369756 h 420911"/>
                            <a:gd name="connsiteX15" fmla="*/ 451598 w 472375"/>
                            <a:gd name="connsiteY15" fmla="*/ 255749 h 420911"/>
                            <a:gd name="connsiteX16" fmla="*/ 462177 w 472375"/>
                            <a:gd name="connsiteY16" fmla="*/ 129686 h 420911"/>
                            <a:gd name="connsiteX17" fmla="*/ 470939 w 472375"/>
                            <a:gd name="connsiteY17" fmla="*/ 21786 h 420911"/>
                            <a:gd name="connsiteX18" fmla="*/ 248034 w 472375"/>
                            <a:gd name="connsiteY18" fmla="*/ 12685 h 420911"/>
                            <a:gd name="connsiteX19" fmla="*/ 1357 w 472375"/>
                            <a:gd name="connsiteY19" fmla="*/ 155394 h 42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2375" h="420911">
                              <a:moveTo>
                                <a:pt x="84827" y="420912"/>
                              </a:moveTo>
                              <a:lnTo>
                                <a:pt x="84428" y="420033"/>
                              </a:lnTo>
                              <a:cubicBezTo>
                                <a:pt x="80516" y="403407"/>
                                <a:pt x="45188" y="294549"/>
                                <a:pt x="21756" y="222676"/>
                              </a:cubicBezTo>
                              <a:cubicBezTo>
                                <a:pt x="2814" y="164595"/>
                                <a:pt x="-20" y="155733"/>
                                <a:pt x="0" y="155014"/>
                              </a:cubicBezTo>
                              <a:cubicBezTo>
                                <a:pt x="56465" y="83979"/>
                                <a:pt x="144605" y="32425"/>
                                <a:pt x="247814" y="10909"/>
                              </a:cubicBezTo>
                              <a:cubicBezTo>
                                <a:pt x="331503" y="-6516"/>
                                <a:pt x="419424" y="-2844"/>
                                <a:pt x="471837" y="20329"/>
                              </a:cubicBezTo>
                              <a:lnTo>
                                <a:pt x="472376" y="20569"/>
                              </a:lnTo>
                              <a:cubicBezTo>
                                <a:pt x="472376" y="20569"/>
                                <a:pt x="467166" y="82103"/>
                                <a:pt x="463454" y="129945"/>
                              </a:cubicBezTo>
                              <a:cubicBezTo>
                                <a:pt x="457446" y="207308"/>
                                <a:pt x="453734" y="254452"/>
                                <a:pt x="452636" y="256926"/>
                              </a:cubicBezTo>
                              <a:cubicBezTo>
                                <a:pt x="419863" y="276686"/>
                                <a:pt x="291365" y="331614"/>
                                <a:pt x="197776" y="371492"/>
                              </a:cubicBezTo>
                              <a:cubicBezTo>
                                <a:pt x="144645" y="394106"/>
                                <a:pt x="98759" y="413667"/>
                                <a:pt x="85366" y="420393"/>
                              </a:cubicBezTo>
                              <a:lnTo>
                                <a:pt x="84827" y="420912"/>
                              </a:lnTo>
                              <a:close/>
                              <a:moveTo>
                                <a:pt x="1357" y="155394"/>
                              </a:moveTo>
                              <a:cubicBezTo>
                                <a:pt x="2295" y="158647"/>
                                <a:pt x="80556" y="399236"/>
                                <a:pt x="85446" y="418616"/>
                              </a:cubicBezTo>
                              <a:cubicBezTo>
                                <a:pt x="99557" y="411611"/>
                                <a:pt x="142868" y="392969"/>
                                <a:pt x="197377" y="369756"/>
                              </a:cubicBezTo>
                              <a:cubicBezTo>
                                <a:pt x="290727" y="329997"/>
                                <a:pt x="418506" y="275568"/>
                                <a:pt x="451598" y="255749"/>
                              </a:cubicBezTo>
                              <a:cubicBezTo>
                                <a:pt x="452796" y="250559"/>
                                <a:pt x="457766" y="186410"/>
                                <a:pt x="462177" y="129686"/>
                              </a:cubicBezTo>
                              <a:cubicBezTo>
                                <a:pt x="465829" y="82602"/>
                                <a:pt x="469282" y="38093"/>
                                <a:pt x="470939" y="21786"/>
                              </a:cubicBezTo>
                              <a:cubicBezTo>
                                <a:pt x="418646" y="-1067"/>
                                <a:pt x="331264" y="-4680"/>
                                <a:pt x="248034" y="12685"/>
                              </a:cubicBezTo>
                              <a:cubicBezTo>
                                <a:pt x="145224" y="34101"/>
                                <a:pt x="57642" y="84778"/>
                                <a:pt x="1357" y="155394"/>
                              </a:cubicBezTo>
                              <a:close/>
                            </a:path>
                          </a:pathLst>
                        </a:custGeom>
                        <a:solidFill>
                          <a:srgbClr val="F7E3BF"/>
                        </a:solidFill>
                        <a:ln w="1995" cap="flat">
                          <a:noFill/>
                          <a:prstDash val="solid"/>
                          <a:miter/>
                        </a:ln>
                      </p:spPr>
                      <p:txBody>
                        <a:bodyPr rtlCol="0" anchor="ctr"/>
                        <a:lstStyle/>
                        <a:p>
                          <a:endParaRPr lang="zh-CN" altLang="en-US"/>
                        </a:p>
                      </p:txBody>
                    </p:sp>
                  </p:grpSp>
                  <p:grpSp>
                    <p:nvGrpSpPr>
                      <p:cNvPr id="2190" name="组合 2189"/>
                      <p:cNvGrpSpPr/>
                      <p:nvPr/>
                    </p:nvGrpSpPr>
                    <p:grpSpPr>
                      <a:xfrm>
                        <a:off x="3614685" y="4526316"/>
                        <a:ext cx="449363" cy="455393"/>
                        <a:chOff x="3614685" y="4526316"/>
                        <a:chExt cx="449363" cy="455393"/>
                      </a:xfrm>
                    </p:grpSpPr>
                    <p:sp>
                      <p:nvSpPr>
                        <p:cNvPr id="2206" name="任意多边形 249"/>
                        <p:cNvSpPr/>
                        <p:nvPr/>
                      </p:nvSpPr>
                      <p:spPr>
                        <a:xfrm>
                          <a:off x="3615483" y="4527050"/>
                          <a:ext cx="448125" cy="453462"/>
                        </a:xfrm>
                        <a:custGeom>
                          <a:avLst/>
                          <a:gdLst>
                            <a:gd name="connsiteX0" fmla="*/ 109277 w 448125"/>
                            <a:gd name="connsiteY0" fmla="*/ 436856 h 453462"/>
                            <a:gd name="connsiteX1" fmla="*/ 42353 w 448125"/>
                            <a:gd name="connsiteY1" fmla="*/ 241395 h 453462"/>
                            <a:gd name="connsiteX2" fmla="*/ 0 w 448125"/>
                            <a:gd name="connsiteY2" fmla="*/ 9528 h 453462"/>
                            <a:gd name="connsiteX3" fmla="*/ 448125 w 448125"/>
                            <a:gd name="connsiteY3" fmla="*/ 183992 h 453462"/>
                            <a:gd name="connsiteX4" fmla="*/ 384395 w 448125"/>
                            <a:gd name="connsiteY4" fmla="*/ 453462 h 453462"/>
                            <a:gd name="connsiteX5" fmla="*/ 257335 w 448125"/>
                            <a:gd name="connsiteY5" fmla="*/ 418833 h 453462"/>
                            <a:gd name="connsiteX6" fmla="*/ 109277 w 448125"/>
                            <a:gd name="connsiteY6" fmla="*/ 436856 h 45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125" h="453462">
                              <a:moveTo>
                                <a:pt x="109277" y="436856"/>
                              </a:moveTo>
                              <a:cubicBezTo>
                                <a:pt x="66844" y="368635"/>
                                <a:pt x="89158" y="306881"/>
                                <a:pt x="42353" y="241395"/>
                              </a:cubicBezTo>
                              <a:cubicBezTo>
                                <a:pt x="30378" y="224649"/>
                                <a:pt x="13732" y="87389"/>
                                <a:pt x="0" y="9528"/>
                              </a:cubicBezTo>
                              <a:cubicBezTo>
                                <a:pt x="103728" y="-14982"/>
                                <a:pt x="329388" y="-3725"/>
                                <a:pt x="448125" y="183992"/>
                              </a:cubicBezTo>
                              <a:cubicBezTo>
                                <a:pt x="448245" y="185768"/>
                                <a:pt x="389565" y="428014"/>
                                <a:pt x="384395" y="453462"/>
                              </a:cubicBezTo>
                              <a:cubicBezTo>
                                <a:pt x="346632" y="435060"/>
                                <a:pt x="303580" y="422804"/>
                                <a:pt x="257335" y="418833"/>
                              </a:cubicBezTo>
                              <a:cubicBezTo>
                                <a:pt x="204383" y="414302"/>
                                <a:pt x="153846" y="421168"/>
                                <a:pt x="109277" y="436856"/>
                              </a:cubicBezTo>
                              <a:close/>
                            </a:path>
                          </a:pathLst>
                        </a:custGeom>
                        <a:solidFill>
                          <a:srgbClr val="FFF8E9"/>
                        </a:solidFill>
                        <a:ln w="1995" cap="flat">
                          <a:noFill/>
                          <a:prstDash val="solid"/>
                          <a:miter/>
                        </a:ln>
                      </p:spPr>
                      <p:txBody>
                        <a:bodyPr rtlCol="0" anchor="ctr"/>
                        <a:lstStyle/>
                        <a:p>
                          <a:endParaRPr lang="zh-CN" altLang="en-US"/>
                        </a:p>
                      </p:txBody>
                    </p:sp>
                    <p:sp>
                      <p:nvSpPr>
                        <p:cNvPr id="2207" name="任意多边形 250"/>
                        <p:cNvSpPr/>
                        <p:nvPr/>
                      </p:nvSpPr>
                      <p:spPr>
                        <a:xfrm>
                          <a:off x="3614685" y="4526316"/>
                          <a:ext cx="449363" cy="455393"/>
                        </a:xfrm>
                        <a:custGeom>
                          <a:avLst/>
                          <a:gdLst>
                            <a:gd name="connsiteX0" fmla="*/ 385633 w 449363"/>
                            <a:gd name="connsiteY0" fmla="*/ 455393 h 455393"/>
                            <a:gd name="connsiteX1" fmla="*/ 384974 w 449363"/>
                            <a:gd name="connsiteY1" fmla="*/ 455074 h 455393"/>
                            <a:gd name="connsiteX2" fmla="*/ 258093 w 449363"/>
                            <a:gd name="connsiteY2" fmla="*/ 420505 h 455393"/>
                            <a:gd name="connsiteX3" fmla="*/ 110235 w 449363"/>
                            <a:gd name="connsiteY3" fmla="*/ 438488 h 455393"/>
                            <a:gd name="connsiteX4" fmla="*/ 78220 w 449363"/>
                            <a:gd name="connsiteY4" fmla="*/ 342604 h 455393"/>
                            <a:gd name="connsiteX5" fmla="*/ 42673 w 449363"/>
                            <a:gd name="connsiteY5" fmla="*/ 242807 h 455393"/>
                            <a:gd name="connsiteX6" fmla="*/ 13512 w 449363"/>
                            <a:gd name="connsiteY6" fmla="*/ 94450 h 455393"/>
                            <a:gd name="connsiteX7" fmla="*/ 0 w 449363"/>
                            <a:gd name="connsiteY7" fmla="*/ 9604 h 455393"/>
                            <a:gd name="connsiteX8" fmla="*/ 679 w 449363"/>
                            <a:gd name="connsiteY8" fmla="*/ 9444 h 455393"/>
                            <a:gd name="connsiteX9" fmla="*/ 219332 w 449363"/>
                            <a:gd name="connsiteY9" fmla="*/ 17088 h 455393"/>
                            <a:gd name="connsiteX10" fmla="*/ 449363 w 449363"/>
                            <a:gd name="connsiteY10" fmla="*/ 184167 h 455393"/>
                            <a:gd name="connsiteX11" fmla="*/ 425711 w 449363"/>
                            <a:gd name="connsiteY11" fmla="*/ 285580 h 455393"/>
                            <a:gd name="connsiteX12" fmla="*/ 385633 w 449363"/>
                            <a:gd name="connsiteY12" fmla="*/ 455393 h 455393"/>
                            <a:gd name="connsiteX13" fmla="*/ 224861 w 449363"/>
                            <a:gd name="connsiteY13" fmla="*/ 417331 h 455393"/>
                            <a:gd name="connsiteX14" fmla="*/ 258153 w 449363"/>
                            <a:gd name="connsiteY14" fmla="*/ 418688 h 455393"/>
                            <a:gd name="connsiteX15" fmla="*/ 384735 w 449363"/>
                            <a:gd name="connsiteY15" fmla="*/ 453058 h 455393"/>
                            <a:gd name="connsiteX16" fmla="*/ 448185 w 449363"/>
                            <a:gd name="connsiteY16" fmla="*/ 185005 h 455393"/>
                            <a:gd name="connsiteX17" fmla="*/ 1577 w 449363"/>
                            <a:gd name="connsiteY17" fmla="*/ 11001 h 455393"/>
                            <a:gd name="connsiteX18" fmla="*/ 14770 w 449363"/>
                            <a:gd name="connsiteY18" fmla="*/ 94051 h 455393"/>
                            <a:gd name="connsiteX19" fmla="*/ 43591 w 449363"/>
                            <a:gd name="connsiteY19" fmla="*/ 241490 h 455393"/>
                            <a:gd name="connsiteX20" fmla="*/ 79478 w 449363"/>
                            <a:gd name="connsiteY20" fmla="*/ 342164 h 455393"/>
                            <a:gd name="connsiteX21" fmla="*/ 110275 w 449363"/>
                            <a:gd name="connsiteY21" fmla="*/ 436552 h 455393"/>
                            <a:gd name="connsiteX22" fmla="*/ 224861 w 449363"/>
                            <a:gd name="connsiteY22" fmla="*/ 417331 h 45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9363" h="455393">
                              <a:moveTo>
                                <a:pt x="385633" y="455393"/>
                              </a:moveTo>
                              <a:lnTo>
                                <a:pt x="384974" y="455074"/>
                              </a:lnTo>
                              <a:cubicBezTo>
                                <a:pt x="345834" y="435993"/>
                                <a:pt x="303141" y="424357"/>
                                <a:pt x="258093" y="420505"/>
                              </a:cubicBezTo>
                              <a:cubicBezTo>
                                <a:pt x="207257" y="416154"/>
                                <a:pt x="156081" y="422341"/>
                                <a:pt x="110235" y="438488"/>
                              </a:cubicBezTo>
                              <a:cubicBezTo>
                                <a:pt x="89697" y="405455"/>
                                <a:pt x="83529" y="373361"/>
                                <a:pt x="78220" y="342604"/>
                              </a:cubicBezTo>
                              <a:cubicBezTo>
                                <a:pt x="72352" y="308633"/>
                                <a:pt x="66804" y="276559"/>
                                <a:pt x="42673" y="242807"/>
                              </a:cubicBezTo>
                              <a:cubicBezTo>
                                <a:pt x="34270" y="231031"/>
                                <a:pt x="23712" y="161593"/>
                                <a:pt x="13512" y="94450"/>
                              </a:cubicBezTo>
                              <a:cubicBezTo>
                                <a:pt x="8822" y="63653"/>
                                <a:pt x="0" y="9604"/>
                                <a:pt x="0" y="9604"/>
                              </a:cubicBezTo>
                              <a:lnTo>
                                <a:pt x="679" y="9444"/>
                              </a:lnTo>
                              <a:cubicBezTo>
                                <a:pt x="50377" y="-2312"/>
                                <a:pt x="133887" y="-6444"/>
                                <a:pt x="219332" y="17088"/>
                              </a:cubicBezTo>
                              <a:cubicBezTo>
                                <a:pt x="317871" y="44233"/>
                                <a:pt x="397389" y="101995"/>
                                <a:pt x="449363" y="184167"/>
                              </a:cubicBezTo>
                              <a:cubicBezTo>
                                <a:pt x="449423" y="184985"/>
                                <a:pt x="445810" y="201552"/>
                                <a:pt x="425711" y="285580"/>
                              </a:cubicBezTo>
                              <a:cubicBezTo>
                                <a:pt x="409245" y="354380"/>
                                <a:pt x="385633" y="455393"/>
                                <a:pt x="385633" y="455393"/>
                              </a:cubicBezTo>
                              <a:close/>
                              <a:moveTo>
                                <a:pt x="224861" y="417331"/>
                              </a:moveTo>
                              <a:cubicBezTo>
                                <a:pt x="235938" y="417291"/>
                                <a:pt x="247036" y="417730"/>
                                <a:pt x="258153" y="418688"/>
                              </a:cubicBezTo>
                              <a:cubicBezTo>
                                <a:pt x="303081" y="422540"/>
                                <a:pt x="345654" y="434117"/>
                                <a:pt x="384735" y="453058"/>
                              </a:cubicBezTo>
                              <a:cubicBezTo>
                                <a:pt x="388267" y="436253"/>
                                <a:pt x="447227" y="189815"/>
                                <a:pt x="448185" y="185005"/>
                              </a:cubicBezTo>
                              <a:cubicBezTo>
                                <a:pt x="335315" y="6989"/>
                                <a:pt x="119616" y="-16623"/>
                                <a:pt x="1577" y="11001"/>
                              </a:cubicBezTo>
                              <a:cubicBezTo>
                                <a:pt x="5768" y="34912"/>
                                <a:pt x="10139" y="63653"/>
                                <a:pt x="14770" y="94051"/>
                              </a:cubicBezTo>
                              <a:cubicBezTo>
                                <a:pt x="24949" y="160954"/>
                                <a:pt x="35448" y="230113"/>
                                <a:pt x="43591" y="241490"/>
                              </a:cubicBezTo>
                              <a:cubicBezTo>
                                <a:pt x="67981" y="275601"/>
                                <a:pt x="73829" y="309431"/>
                                <a:pt x="79478" y="342164"/>
                              </a:cubicBezTo>
                              <a:cubicBezTo>
                                <a:pt x="84727" y="372582"/>
                                <a:pt x="90156" y="404018"/>
                                <a:pt x="110275" y="436552"/>
                              </a:cubicBezTo>
                              <a:cubicBezTo>
                                <a:pt x="146162" y="424017"/>
                                <a:pt x="185222" y="417491"/>
                                <a:pt x="224861" y="417331"/>
                              </a:cubicBezTo>
                              <a:close/>
                            </a:path>
                          </a:pathLst>
                        </a:custGeom>
                        <a:solidFill>
                          <a:srgbClr val="F7E3BF"/>
                        </a:solidFill>
                        <a:ln w="1995" cap="flat">
                          <a:noFill/>
                          <a:prstDash val="solid"/>
                          <a:miter/>
                        </a:ln>
                      </p:spPr>
                      <p:txBody>
                        <a:bodyPr rtlCol="0" anchor="ctr"/>
                        <a:lstStyle/>
                        <a:p>
                          <a:endParaRPr lang="zh-CN" altLang="en-US"/>
                        </a:p>
                      </p:txBody>
                    </p:sp>
                  </p:grpSp>
                  <p:grpSp>
                    <p:nvGrpSpPr>
                      <p:cNvPr id="2191" name="组合 2190"/>
                      <p:cNvGrpSpPr/>
                      <p:nvPr/>
                    </p:nvGrpSpPr>
                    <p:grpSpPr>
                      <a:xfrm>
                        <a:off x="3592211" y="4557788"/>
                        <a:ext cx="471877" cy="423921"/>
                        <a:chOff x="3592211" y="4557788"/>
                        <a:chExt cx="471877" cy="423921"/>
                      </a:xfrm>
                    </p:grpSpPr>
                    <p:sp>
                      <p:nvSpPr>
                        <p:cNvPr id="2204" name="任意多边形 252"/>
                        <p:cNvSpPr/>
                        <p:nvPr/>
                      </p:nvSpPr>
                      <p:spPr>
                        <a:xfrm>
                          <a:off x="3593009" y="4558700"/>
                          <a:ext cx="470599" cy="421832"/>
                        </a:xfrm>
                        <a:custGeom>
                          <a:avLst/>
                          <a:gdLst>
                            <a:gd name="connsiteX0" fmla="*/ 67442 w 470599"/>
                            <a:gd name="connsiteY0" fmla="*/ 269543 h 421832"/>
                            <a:gd name="connsiteX1" fmla="*/ 0 w 470599"/>
                            <a:gd name="connsiteY1" fmla="*/ 28295 h 421832"/>
                            <a:gd name="connsiteX2" fmla="*/ 470599 w 470599"/>
                            <a:gd name="connsiteY2" fmla="*/ 152362 h 421832"/>
                            <a:gd name="connsiteX3" fmla="*/ 406869 w 470599"/>
                            <a:gd name="connsiteY3" fmla="*/ 421832 h 421832"/>
                            <a:gd name="connsiteX4" fmla="*/ 67442 w 470599"/>
                            <a:gd name="connsiteY4" fmla="*/ 269543 h 421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599" h="421832">
                              <a:moveTo>
                                <a:pt x="67442" y="269543"/>
                              </a:moveTo>
                              <a:cubicBezTo>
                                <a:pt x="65367" y="265132"/>
                                <a:pt x="8403" y="65619"/>
                                <a:pt x="0" y="28295"/>
                              </a:cubicBezTo>
                              <a:cubicBezTo>
                                <a:pt x="100954" y="-23679"/>
                                <a:pt x="334916" y="-15735"/>
                                <a:pt x="470599" y="152362"/>
                              </a:cubicBezTo>
                              <a:cubicBezTo>
                                <a:pt x="470719" y="154138"/>
                                <a:pt x="412039" y="396384"/>
                                <a:pt x="406869" y="421832"/>
                              </a:cubicBezTo>
                              <a:cubicBezTo>
                                <a:pt x="369087" y="403429"/>
                                <a:pt x="119636" y="299961"/>
                                <a:pt x="67442" y="269543"/>
                              </a:cubicBezTo>
                              <a:close/>
                            </a:path>
                          </a:pathLst>
                        </a:custGeom>
                        <a:solidFill>
                          <a:srgbClr val="F9E7D4"/>
                        </a:solidFill>
                        <a:ln w="1995" cap="flat">
                          <a:noFill/>
                          <a:prstDash val="solid"/>
                          <a:miter/>
                        </a:ln>
                      </p:spPr>
                      <p:txBody>
                        <a:bodyPr rtlCol="0" anchor="ctr"/>
                        <a:lstStyle/>
                        <a:p>
                          <a:endParaRPr lang="zh-CN" altLang="en-US"/>
                        </a:p>
                      </p:txBody>
                    </p:sp>
                    <p:sp>
                      <p:nvSpPr>
                        <p:cNvPr id="2205" name="任意多边形 253"/>
                        <p:cNvSpPr/>
                        <p:nvPr/>
                      </p:nvSpPr>
                      <p:spPr>
                        <a:xfrm>
                          <a:off x="3592211" y="4557788"/>
                          <a:ext cx="471877" cy="423921"/>
                        </a:xfrm>
                        <a:custGeom>
                          <a:avLst/>
                          <a:gdLst>
                            <a:gd name="connsiteX0" fmla="*/ 408107 w 471877"/>
                            <a:gd name="connsiteY0" fmla="*/ 423921 h 423921"/>
                            <a:gd name="connsiteX1" fmla="*/ 407448 w 471877"/>
                            <a:gd name="connsiteY1" fmla="*/ 423602 h 423921"/>
                            <a:gd name="connsiteX2" fmla="*/ 311225 w 471877"/>
                            <a:gd name="connsiteY2" fmla="*/ 381388 h 423921"/>
                            <a:gd name="connsiteX3" fmla="*/ 68001 w 471877"/>
                            <a:gd name="connsiteY3" fmla="*/ 271273 h 423921"/>
                            <a:gd name="connsiteX4" fmla="*/ 180 w 471877"/>
                            <a:gd name="connsiteY4" fmla="*/ 29447 h 423921"/>
                            <a:gd name="connsiteX5" fmla="*/ 0 w 471877"/>
                            <a:gd name="connsiteY5" fmla="*/ 28648 h 423921"/>
                            <a:gd name="connsiteX6" fmla="*/ 559 w 471877"/>
                            <a:gd name="connsiteY6" fmla="*/ 28349 h 423921"/>
                            <a:gd name="connsiteX7" fmla="*/ 223164 w 471877"/>
                            <a:gd name="connsiteY7" fmla="*/ 7811 h 423921"/>
                            <a:gd name="connsiteX8" fmla="*/ 471877 w 471877"/>
                            <a:gd name="connsiteY8" fmla="*/ 152655 h 423921"/>
                            <a:gd name="connsiteX9" fmla="*/ 448225 w 471877"/>
                            <a:gd name="connsiteY9" fmla="*/ 254068 h 423921"/>
                            <a:gd name="connsiteX10" fmla="*/ 408107 w 471877"/>
                            <a:gd name="connsiteY10" fmla="*/ 423921 h 423921"/>
                            <a:gd name="connsiteX11" fmla="*/ 68700 w 471877"/>
                            <a:gd name="connsiteY11" fmla="*/ 269736 h 423921"/>
                            <a:gd name="connsiteX12" fmla="*/ 311604 w 471877"/>
                            <a:gd name="connsiteY12" fmla="*/ 379672 h 423921"/>
                            <a:gd name="connsiteX13" fmla="*/ 407229 w 471877"/>
                            <a:gd name="connsiteY13" fmla="*/ 421606 h 423921"/>
                            <a:gd name="connsiteX14" fmla="*/ 470679 w 471877"/>
                            <a:gd name="connsiteY14" fmla="*/ 153553 h 423921"/>
                            <a:gd name="connsiteX15" fmla="*/ 222985 w 471877"/>
                            <a:gd name="connsiteY15" fmla="*/ 9607 h 423921"/>
                            <a:gd name="connsiteX16" fmla="*/ 1577 w 471877"/>
                            <a:gd name="connsiteY16" fmla="*/ 29746 h 423921"/>
                            <a:gd name="connsiteX17" fmla="*/ 68700 w 471877"/>
                            <a:gd name="connsiteY17" fmla="*/ 269736 h 4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1877" h="423921">
                              <a:moveTo>
                                <a:pt x="408107" y="423921"/>
                              </a:moveTo>
                              <a:lnTo>
                                <a:pt x="407448" y="423602"/>
                              </a:lnTo>
                              <a:cubicBezTo>
                                <a:pt x="394575" y="417335"/>
                                <a:pt x="357790" y="401467"/>
                                <a:pt x="311225" y="381388"/>
                              </a:cubicBezTo>
                              <a:cubicBezTo>
                                <a:pt x="223105" y="343386"/>
                                <a:pt x="102431" y="291352"/>
                                <a:pt x="68001" y="271273"/>
                              </a:cubicBezTo>
                              <a:cubicBezTo>
                                <a:pt x="66165" y="267401"/>
                                <a:pt x="9121" y="69186"/>
                                <a:pt x="180" y="29447"/>
                              </a:cubicBezTo>
                              <a:lnTo>
                                <a:pt x="0" y="28648"/>
                              </a:lnTo>
                              <a:lnTo>
                                <a:pt x="559" y="28349"/>
                              </a:lnTo>
                              <a:cubicBezTo>
                                <a:pt x="55247" y="186"/>
                                <a:pt x="140533" y="-7658"/>
                                <a:pt x="223164" y="7811"/>
                              </a:cubicBezTo>
                              <a:cubicBezTo>
                                <a:pt x="294000" y="21084"/>
                                <a:pt x="394674" y="57031"/>
                                <a:pt x="471877" y="152655"/>
                              </a:cubicBezTo>
                              <a:cubicBezTo>
                                <a:pt x="471937" y="153473"/>
                                <a:pt x="468324" y="170040"/>
                                <a:pt x="448225" y="254068"/>
                              </a:cubicBezTo>
                              <a:cubicBezTo>
                                <a:pt x="431719" y="322908"/>
                                <a:pt x="408107" y="423921"/>
                                <a:pt x="408107" y="423921"/>
                              </a:cubicBezTo>
                              <a:close/>
                              <a:moveTo>
                                <a:pt x="68700" y="269736"/>
                              </a:moveTo>
                              <a:cubicBezTo>
                                <a:pt x="103349" y="289875"/>
                                <a:pt x="223683" y="341749"/>
                                <a:pt x="311604" y="379672"/>
                              </a:cubicBezTo>
                              <a:cubicBezTo>
                                <a:pt x="357430" y="399431"/>
                                <a:pt x="393796" y="415099"/>
                                <a:pt x="407229" y="421606"/>
                              </a:cubicBezTo>
                              <a:cubicBezTo>
                                <a:pt x="410761" y="404801"/>
                                <a:pt x="469641" y="158703"/>
                                <a:pt x="470679" y="153553"/>
                              </a:cubicBezTo>
                              <a:cubicBezTo>
                                <a:pt x="393776" y="58528"/>
                                <a:pt x="293561" y="22840"/>
                                <a:pt x="222985" y="9607"/>
                              </a:cubicBezTo>
                              <a:cubicBezTo>
                                <a:pt x="140852" y="-5762"/>
                                <a:pt x="56105" y="1963"/>
                                <a:pt x="1577" y="29746"/>
                              </a:cubicBezTo>
                              <a:cubicBezTo>
                                <a:pt x="10978" y="70722"/>
                                <a:pt x="65606" y="261393"/>
                                <a:pt x="68700" y="269736"/>
                              </a:cubicBezTo>
                              <a:close/>
                            </a:path>
                          </a:pathLst>
                        </a:custGeom>
                        <a:solidFill>
                          <a:srgbClr val="F7E3BF"/>
                        </a:solidFill>
                        <a:ln w="1995" cap="flat">
                          <a:noFill/>
                          <a:prstDash val="solid"/>
                          <a:miter/>
                        </a:ln>
                      </p:spPr>
                      <p:txBody>
                        <a:bodyPr rtlCol="0" anchor="ctr"/>
                        <a:lstStyle/>
                        <a:p>
                          <a:endParaRPr lang="zh-CN" altLang="en-US"/>
                        </a:p>
                      </p:txBody>
                    </p:sp>
                  </p:grpSp>
                  <p:sp>
                    <p:nvSpPr>
                      <p:cNvPr id="2192" name="任意多边形 254"/>
                      <p:cNvSpPr/>
                      <p:nvPr/>
                    </p:nvSpPr>
                    <p:spPr>
                      <a:xfrm>
                        <a:off x="3582730" y="4624659"/>
                        <a:ext cx="434569" cy="430561"/>
                      </a:xfrm>
                      <a:custGeom>
                        <a:avLst/>
                        <a:gdLst>
                          <a:gd name="connsiteX0" fmla="*/ 0 w 434569"/>
                          <a:gd name="connsiteY0" fmla="*/ 27025 h 430561"/>
                          <a:gd name="connsiteX1" fmla="*/ 9241 w 434569"/>
                          <a:gd name="connsiteY1" fmla="*/ 17904 h 430561"/>
                          <a:gd name="connsiteX2" fmla="*/ 421140 w 434569"/>
                          <a:gd name="connsiteY2" fmla="*/ 86264 h 430561"/>
                          <a:gd name="connsiteX3" fmla="*/ 433056 w 434569"/>
                          <a:gd name="connsiteY3" fmla="*/ 430561 h 430561"/>
                          <a:gd name="connsiteX4" fmla="*/ 0 w 434569"/>
                          <a:gd name="connsiteY4" fmla="*/ 27025 h 43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69" h="430561">
                            <a:moveTo>
                              <a:pt x="0" y="27025"/>
                            </a:moveTo>
                            <a:cubicBezTo>
                              <a:pt x="3752" y="22993"/>
                              <a:pt x="4730" y="22135"/>
                              <a:pt x="9241" y="17904"/>
                            </a:cubicBezTo>
                            <a:cubicBezTo>
                              <a:pt x="178675" y="-25388"/>
                              <a:pt x="326214" y="14670"/>
                              <a:pt x="421140" y="86264"/>
                            </a:cubicBezTo>
                            <a:cubicBezTo>
                              <a:pt x="424793" y="113808"/>
                              <a:pt x="439223" y="394894"/>
                              <a:pt x="433056" y="430561"/>
                            </a:cubicBezTo>
                            <a:cubicBezTo>
                              <a:pt x="297652" y="390164"/>
                              <a:pt x="120973" y="599"/>
                              <a:pt x="0" y="27025"/>
                            </a:cubicBezTo>
                            <a:close/>
                          </a:path>
                        </a:pathLst>
                      </a:custGeom>
                      <a:solidFill>
                        <a:srgbClr val="CF79DB"/>
                      </a:solidFill>
                      <a:ln w="1995" cap="flat">
                        <a:noFill/>
                        <a:prstDash val="solid"/>
                        <a:miter/>
                      </a:ln>
                    </p:spPr>
                    <p:txBody>
                      <a:bodyPr rtlCol="0" anchor="ctr"/>
                      <a:lstStyle/>
                      <a:p>
                        <a:endParaRPr lang="zh-CN" altLang="en-US"/>
                      </a:p>
                    </p:txBody>
                  </p:sp>
                  <p:sp>
                    <p:nvSpPr>
                      <p:cNvPr id="2193" name="任意多边形 255"/>
                      <p:cNvSpPr/>
                      <p:nvPr/>
                    </p:nvSpPr>
                    <p:spPr>
                      <a:xfrm>
                        <a:off x="4121221" y="4624659"/>
                        <a:ext cx="434562" cy="430561"/>
                      </a:xfrm>
                      <a:custGeom>
                        <a:avLst/>
                        <a:gdLst>
                          <a:gd name="connsiteX0" fmla="*/ 434563 w 434562"/>
                          <a:gd name="connsiteY0" fmla="*/ 27025 h 430561"/>
                          <a:gd name="connsiteX1" fmla="*/ 425322 w 434562"/>
                          <a:gd name="connsiteY1" fmla="*/ 17904 h 430561"/>
                          <a:gd name="connsiteX2" fmla="*/ 13423 w 434562"/>
                          <a:gd name="connsiteY2" fmla="*/ 86264 h 430561"/>
                          <a:gd name="connsiteX3" fmla="*/ 1507 w 434562"/>
                          <a:gd name="connsiteY3" fmla="*/ 430561 h 430561"/>
                          <a:gd name="connsiteX4" fmla="*/ 434563 w 434562"/>
                          <a:gd name="connsiteY4" fmla="*/ 27025 h 43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62" h="430561">
                            <a:moveTo>
                              <a:pt x="434563" y="27025"/>
                            </a:moveTo>
                            <a:cubicBezTo>
                              <a:pt x="430810" y="22993"/>
                              <a:pt x="429832" y="22135"/>
                              <a:pt x="425322" y="17904"/>
                            </a:cubicBezTo>
                            <a:cubicBezTo>
                              <a:pt x="255888" y="-25388"/>
                              <a:pt x="108349" y="14670"/>
                              <a:pt x="13423" y="86264"/>
                            </a:cubicBezTo>
                            <a:cubicBezTo>
                              <a:pt x="9770" y="113808"/>
                              <a:pt x="-4641" y="394894"/>
                              <a:pt x="1507" y="430561"/>
                            </a:cubicBezTo>
                            <a:cubicBezTo>
                              <a:pt x="136891" y="390164"/>
                              <a:pt x="313570" y="599"/>
                              <a:pt x="434563" y="27025"/>
                            </a:cubicBezTo>
                            <a:close/>
                          </a:path>
                        </a:pathLst>
                      </a:custGeom>
                      <a:solidFill>
                        <a:srgbClr val="CF79DB"/>
                      </a:solidFill>
                      <a:ln w="1995" cap="flat">
                        <a:noFill/>
                        <a:prstDash val="solid"/>
                        <a:miter/>
                      </a:ln>
                    </p:spPr>
                    <p:txBody>
                      <a:bodyPr rtlCol="0" anchor="ctr"/>
                      <a:lstStyle/>
                      <a:p>
                        <a:endParaRPr lang="zh-CN" altLang="en-US"/>
                      </a:p>
                    </p:txBody>
                  </p:sp>
                  <p:sp>
                    <p:nvSpPr>
                      <p:cNvPr id="2194" name="任意多边形 256"/>
                      <p:cNvSpPr/>
                      <p:nvPr/>
                    </p:nvSpPr>
                    <p:spPr>
                      <a:xfrm>
                        <a:off x="4115804" y="4629833"/>
                        <a:ext cx="439959" cy="431274"/>
                      </a:xfrm>
                      <a:custGeom>
                        <a:avLst/>
                        <a:gdLst>
                          <a:gd name="connsiteX0" fmla="*/ 337768 w 439959"/>
                          <a:gd name="connsiteY0" fmla="*/ 407922 h 431274"/>
                          <a:gd name="connsiteX1" fmla="*/ 439960 w 439959"/>
                          <a:gd name="connsiteY1" fmla="*/ 21851 h 431274"/>
                          <a:gd name="connsiteX2" fmla="*/ 20416 w 439959"/>
                          <a:gd name="connsiteY2" fmla="*/ 89093 h 431274"/>
                          <a:gd name="connsiteX3" fmla="*/ 1096 w 439959"/>
                          <a:gd name="connsiteY3" fmla="*/ 431275 h 431274"/>
                          <a:gd name="connsiteX4" fmla="*/ 337768 w 439959"/>
                          <a:gd name="connsiteY4" fmla="*/ 407922 h 43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959" h="431274">
                            <a:moveTo>
                              <a:pt x="337768" y="407922"/>
                            </a:moveTo>
                            <a:cubicBezTo>
                              <a:pt x="364873" y="298047"/>
                              <a:pt x="411837" y="140768"/>
                              <a:pt x="439960" y="21851"/>
                            </a:cubicBezTo>
                            <a:cubicBezTo>
                              <a:pt x="268510" y="-30782"/>
                              <a:pt x="115323" y="19575"/>
                              <a:pt x="20416" y="89093"/>
                            </a:cubicBezTo>
                            <a:cubicBezTo>
                              <a:pt x="16784" y="115858"/>
                              <a:pt x="-5092" y="396646"/>
                              <a:pt x="1096" y="431275"/>
                            </a:cubicBezTo>
                            <a:cubicBezTo>
                              <a:pt x="136479" y="392055"/>
                              <a:pt x="216775" y="382235"/>
                              <a:pt x="337768" y="407922"/>
                            </a:cubicBezTo>
                            <a:close/>
                          </a:path>
                        </a:pathLst>
                      </a:custGeom>
                      <a:solidFill>
                        <a:srgbClr val="A841B7"/>
                      </a:solidFill>
                      <a:ln w="1995" cap="flat">
                        <a:noFill/>
                        <a:prstDash val="solid"/>
                        <a:miter/>
                      </a:ln>
                    </p:spPr>
                    <p:txBody>
                      <a:bodyPr rtlCol="0" anchor="ctr"/>
                      <a:lstStyle/>
                      <a:p>
                        <a:endParaRPr lang="zh-CN" altLang="en-US"/>
                      </a:p>
                    </p:txBody>
                  </p:sp>
                  <p:sp>
                    <p:nvSpPr>
                      <p:cNvPr id="2195" name="任意多边形 257"/>
                      <p:cNvSpPr/>
                      <p:nvPr/>
                    </p:nvSpPr>
                    <p:spPr>
                      <a:xfrm>
                        <a:off x="4157760" y="4670531"/>
                        <a:ext cx="355963" cy="349261"/>
                      </a:xfrm>
                      <a:custGeom>
                        <a:avLst/>
                        <a:gdLst>
                          <a:gd name="connsiteX0" fmla="*/ 2272 w 355963"/>
                          <a:gd name="connsiteY0" fmla="*/ 348742 h 349261"/>
                          <a:gd name="connsiteX1" fmla="*/ 895 w 355963"/>
                          <a:gd name="connsiteY1" fmla="*/ 346547 h 349261"/>
                          <a:gd name="connsiteX2" fmla="*/ 16223 w 355963"/>
                          <a:gd name="connsiteY2" fmla="*/ 73405 h 349261"/>
                          <a:gd name="connsiteX3" fmla="*/ 17521 w 355963"/>
                          <a:gd name="connsiteY3" fmla="*/ 71129 h 349261"/>
                          <a:gd name="connsiteX4" fmla="*/ 353694 w 355963"/>
                          <a:gd name="connsiteY4" fmla="*/ 17219 h 349261"/>
                          <a:gd name="connsiteX5" fmla="*/ 355850 w 355963"/>
                          <a:gd name="connsiteY5" fmla="*/ 21251 h 349261"/>
                          <a:gd name="connsiteX6" fmla="*/ 310762 w 355963"/>
                          <a:gd name="connsiteY6" fmla="*/ 192581 h 349261"/>
                          <a:gd name="connsiteX7" fmla="*/ 274596 w 355963"/>
                          <a:gd name="connsiteY7" fmla="*/ 328184 h 349261"/>
                          <a:gd name="connsiteX8" fmla="*/ 270983 w 355963"/>
                          <a:gd name="connsiteY8" fmla="*/ 330619 h 349261"/>
                          <a:gd name="connsiteX9" fmla="*/ 4747 w 355963"/>
                          <a:gd name="connsiteY9" fmla="*/ 349121 h 349261"/>
                          <a:gd name="connsiteX10" fmla="*/ 3928 w 355963"/>
                          <a:gd name="connsiteY10" fmla="*/ 349261 h 349261"/>
                          <a:gd name="connsiteX11" fmla="*/ 2272 w 355963"/>
                          <a:gd name="connsiteY11" fmla="*/ 348742 h 349261"/>
                          <a:gd name="connsiteX12" fmla="*/ 269307 w 355963"/>
                          <a:gd name="connsiteY12" fmla="*/ 323454 h 349261"/>
                          <a:gd name="connsiteX13" fmla="*/ 304754 w 355963"/>
                          <a:gd name="connsiteY13" fmla="*/ 190705 h 349261"/>
                          <a:gd name="connsiteX14" fmla="*/ 349064 w 355963"/>
                          <a:gd name="connsiteY14" fmla="*/ 22728 h 349261"/>
                          <a:gd name="connsiteX15" fmla="*/ 22211 w 355963"/>
                          <a:gd name="connsiteY15" fmla="*/ 75780 h 349261"/>
                          <a:gd name="connsiteX16" fmla="*/ 6583 w 355963"/>
                          <a:gd name="connsiteY16" fmla="*/ 341717 h 349261"/>
                          <a:gd name="connsiteX17" fmla="*/ 173003 w 355963"/>
                          <a:gd name="connsiteY17" fmla="*/ 312776 h 349261"/>
                          <a:gd name="connsiteX18" fmla="*/ 269307 w 355963"/>
                          <a:gd name="connsiteY18" fmla="*/ 323454 h 34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963" h="349261">
                            <a:moveTo>
                              <a:pt x="2272" y="348742"/>
                            </a:moveTo>
                            <a:cubicBezTo>
                              <a:pt x="1533" y="348263"/>
                              <a:pt x="1054" y="347465"/>
                              <a:pt x="895" y="346547"/>
                            </a:cubicBezTo>
                            <a:cubicBezTo>
                              <a:pt x="-4155" y="318364"/>
                              <a:pt x="13709" y="92106"/>
                              <a:pt x="16223" y="73405"/>
                            </a:cubicBezTo>
                            <a:cubicBezTo>
                              <a:pt x="16343" y="72486"/>
                              <a:pt x="16842" y="71668"/>
                              <a:pt x="17521" y="71129"/>
                            </a:cubicBezTo>
                            <a:cubicBezTo>
                              <a:pt x="112247" y="1850"/>
                              <a:pt x="237851" y="-18308"/>
                              <a:pt x="353694" y="17219"/>
                            </a:cubicBezTo>
                            <a:cubicBezTo>
                              <a:pt x="355331" y="17718"/>
                              <a:pt x="356309" y="19495"/>
                              <a:pt x="355850" y="21251"/>
                            </a:cubicBezTo>
                            <a:cubicBezTo>
                              <a:pt x="343595" y="72965"/>
                              <a:pt x="326909" y="133781"/>
                              <a:pt x="310762" y="192581"/>
                            </a:cubicBezTo>
                            <a:cubicBezTo>
                              <a:pt x="297170" y="241980"/>
                              <a:pt x="284356" y="288625"/>
                              <a:pt x="274596" y="328184"/>
                            </a:cubicBezTo>
                            <a:cubicBezTo>
                              <a:pt x="274197" y="329901"/>
                              <a:pt x="272520" y="330959"/>
                              <a:pt x="270983" y="330619"/>
                            </a:cubicBezTo>
                            <a:cubicBezTo>
                              <a:pt x="171746" y="309622"/>
                              <a:pt x="106060" y="319761"/>
                              <a:pt x="4747" y="349121"/>
                            </a:cubicBezTo>
                            <a:lnTo>
                              <a:pt x="3928" y="349261"/>
                            </a:lnTo>
                            <a:cubicBezTo>
                              <a:pt x="3370" y="349261"/>
                              <a:pt x="2791" y="349082"/>
                              <a:pt x="2272" y="348742"/>
                            </a:cubicBezTo>
                            <a:close/>
                            <a:moveTo>
                              <a:pt x="269307" y="323454"/>
                            </a:moveTo>
                            <a:cubicBezTo>
                              <a:pt x="278987" y="284474"/>
                              <a:pt x="291521" y="238887"/>
                              <a:pt x="304754" y="190705"/>
                            </a:cubicBezTo>
                            <a:cubicBezTo>
                              <a:pt x="320582" y="133142"/>
                              <a:pt x="336949" y="73644"/>
                              <a:pt x="349064" y="22728"/>
                            </a:cubicBezTo>
                            <a:cubicBezTo>
                              <a:pt x="236234" y="-10983"/>
                              <a:pt x="114403" y="8836"/>
                              <a:pt x="22211" y="75780"/>
                            </a:cubicBezTo>
                            <a:cubicBezTo>
                              <a:pt x="18558" y="105898"/>
                              <a:pt x="3529" y="304054"/>
                              <a:pt x="6583" y="341717"/>
                            </a:cubicBezTo>
                            <a:cubicBezTo>
                              <a:pt x="70093" y="323414"/>
                              <a:pt x="119812" y="312776"/>
                              <a:pt x="173003" y="312776"/>
                            </a:cubicBezTo>
                            <a:cubicBezTo>
                              <a:pt x="203002" y="312776"/>
                              <a:pt x="234079" y="316149"/>
                              <a:pt x="269307" y="323454"/>
                            </a:cubicBezTo>
                            <a:close/>
                          </a:path>
                        </a:pathLst>
                      </a:custGeom>
                      <a:solidFill>
                        <a:srgbClr val="FFA727">
                          <a:alpha val="56000"/>
                        </a:srgbClr>
                      </a:solidFill>
                      <a:ln w="1995" cap="flat">
                        <a:noFill/>
                        <a:prstDash val="solid"/>
                        <a:miter/>
                      </a:ln>
                    </p:spPr>
                    <p:txBody>
                      <a:bodyPr rtlCol="0" anchor="ctr"/>
                      <a:lstStyle/>
                      <a:p>
                        <a:endParaRPr lang="zh-CN" altLang="en-US"/>
                      </a:p>
                    </p:txBody>
                  </p:sp>
                  <p:sp>
                    <p:nvSpPr>
                      <p:cNvPr id="2196" name="任意多边形 258"/>
                      <p:cNvSpPr/>
                      <p:nvPr/>
                    </p:nvSpPr>
                    <p:spPr>
                      <a:xfrm>
                        <a:off x="3582730" y="4629833"/>
                        <a:ext cx="439959" cy="431274"/>
                      </a:xfrm>
                      <a:custGeom>
                        <a:avLst/>
                        <a:gdLst>
                          <a:gd name="connsiteX0" fmla="*/ 102191 w 439959"/>
                          <a:gd name="connsiteY0" fmla="*/ 407922 h 431274"/>
                          <a:gd name="connsiteX1" fmla="*/ 0 w 439959"/>
                          <a:gd name="connsiteY1" fmla="*/ 21851 h 431274"/>
                          <a:gd name="connsiteX2" fmla="*/ 419544 w 439959"/>
                          <a:gd name="connsiteY2" fmla="*/ 89093 h 431274"/>
                          <a:gd name="connsiteX3" fmla="*/ 438864 w 439959"/>
                          <a:gd name="connsiteY3" fmla="*/ 431275 h 431274"/>
                          <a:gd name="connsiteX4" fmla="*/ 102191 w 439959"/>
                          <a:gd name="connsiteY4" fmla="*/ 407922 h 43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959" h="431274">
                            <a:moveTo>
                              <a:pt x="102191" y="407922"/>
                            </a:moveTo>
                            <a:cubicBezTo>
                              <a:pt x="75107" y="298047"/>
                              <a:pt x="28143" y="140768"/>
                              <a:pt x="0" y="21851"/>
                            </a:cubicBezTo>
                            <a:cubicBezTo>
                              <a:pt x="171450" y="-30782"/>
                              <a:pt x="324637" y="19575"/>
                              <a:pt x="419544" y="89093"/>
                            </a:cubicBezTo>
                            <a:cubicBezTo>
                              <a:pt x="423176" y="115858"/>
                              <a:pt x="445052" y="396646"/>
                              <a:pt x="438864" y="431275"/>
                            </a:cubicBezTo>
                            <a:cubicBezTo>
                              <a:pt x="303480" y="392055"/>
                              <a:pt x="223184" y="382235"/>
                              <a:pt x="102191" y="407922"/>
                            </a:cubicBezTo>
                            <a:close/>
                          </a:path>
                        </a:pathLst>
                      </a:custGeom>
                      <a:solidFill>
                        <a:srgbClr val="A841B7"/>
                      </a:solidFill>
                      <a:ln w="1995" cap="flat">
                        <a:noFill/>
                        <a:prstDash val="solid"/>
                        <a:miter/>
                      </a:ln>
                    </p:spPr>
                    <p:txBody>
                      <a:bodyPr rtlCol="0" anchor="ctr"/>
                      <a:lstStyle/>
                      <a:p>
                        <a:endParaRPr lang="zh-CN" altLang="en-US"/>
                      </a:p>
                    </p:txBody>
                  </p:sp>
                  <p:sp>
                    <p:nvSpPr>
                      <p:cNvPr id="2197" name="任意多边形 259"/>
                      <p:cNvSpPr/>
                      <p:nvPr/>
                    </p:nvSpPr>
                    <p:spPr>
                      <a:xfrm>
                        <a:off x="3624759" y="4670531"/>
                        <a:ext cx="355969" cy="349261"/>
                      </a:xfrm>
                      <a:custGeom>
                        <a:avLst/>
                        <a:gdLst>
                          <a:gd name="connsiteX0" fmla="*/ 352047 w 355969"/>
                          <a:gd name="connsiteY0" fmla="*/ 349261 h 349261"/>
                          <a:gd name="connsiteX1" fmla="*/ 351228 w 355969"/>
                          <a:gd name="connsiteY1" fmla="*/ 349121 h 349261"/>
                          <a:gd name="connsiteX2" fmla="*/ 84992 w 355969"/>
                          <a:gd name="connsiteY2" fmla="*/ 330619 h 349261"/>
                          <a:gd name="connsiteX3" fmla="*/ 81359 w 355969"/>
                          <a:gd name="connsiteY3" fmla="*/ 328184 h 349261"/>
                          <a:gd name="connsiteX4" fmla="*/ 45193 w 355969"/>
                          <a:gd name="connsiteY4" fmla="*/ 192581 h 349261"/>
                          <a:gd name="connsiteX5" fmla="*/ 105 w 355969"/>
                          <a:gd name="connsiteY5" fmla="*/ 21251 h 349261"/>
                          <a:gd name="connsiteX6" fmla="*/ 2261 w 355969"/>
                          <a:gd name="connsiteY6" fmla="*/ 17219 h 349261"/>
                          <a:gd name="connsiteX7" fmla="*/ 338434 w 355969"/>
                          <a:gd name="connsiteY7" fmla="*/ 71129 h 349261"/>
                          <a:gd name="connsiteX8" fmla="*/ 339732 w 355969"/>
                          <a:gd name="connsiteY8" fmla="*/ 73405 h 349261"/>
                          <a:gd name="connsiteX9" fmla="*/ 355081 w 355969"/>
                          <a:gd name="connsiteY9" fmla="*/ 346547 h 349261"/>
                          <a:gd name="connsiteX10" fmla="*/ 353703 w 355969"/>
                          <a:gd name="connsiteY10" fmla="*/ 348742 h 349261"/>
                          <a:gd name="connsiteX11" fmla="*/ 352047 w 355969"/>
                          <a:gd name="connsiteY11" fmla="*/ 349261 h 349261"/>
                          <a:gd name="connsiteX12" fmla="*/ 182972 w 355969"/>
                          <a:gd name="connsiteY12" fmla="*/ 312776 h 349261"/>
                          <a:gd name="connsiteX13" fmla="*/ 349392 w 355969"/>
                          <a:gd name="connsiteY13" fmla="*/ 341717 h 349261"/>
                          <a:gd name="connsiteX14" fmla="*/ 333764 w 355969"/>
                          <a:gd name="connsiteY14" fmla="*/ 75780 h 349261"/>
                          <a:gd name="connsiteX15" fmla="*/ 6911 w 355969"/>
                          <a:gd name="connsiteY15" fmla="*/ 22728 h 349261"/>
                          <a:gd name="connsiteX16" fmla="*/ 51221 w 355969"/>
                          <a:gd name="connsiteY16" fmla="*/ 190705 h 349261"/>
                          <a:gd name="connsiteX17" fmla="*/ 86669 w 355969"/>
                          <a:gd name="connsiteY17" fmla="*/ 323454 h 349261"/>
                          <a:gd name="connsiteX18" fmla="*/ 182972 w 355969"/>
                          <a:gd name="connsiteY18" fmla="*/ 312776 h 34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969" h="349261">
                            <a:moveTo>
                              <a:pt x="352047" y="349261"/>
                            </a:moveTo>
                            <a:lnTo>
                              <a:pt x="351228" y="349121"/>
                            </a:lnTo>
                            <a:cubicBezTo>
                              <a:pt x="249915" y="319761"/>
                              <a:pt x="184249" y="309602"/>
                              <a:pt x="84992" y="330619"/>
                            </a:cubicBezTo>
                            <a:cubicBezTo>
                              <a:pt x="83435" y="330959"/>
                              <a:pt x="81778" y="329901"/>
                              <a:pt x="81359" y="328184"/>
                            </a:cubicBezTo>
                            <a:cubicBezTo>
                              <a:pt x="71599" y="288625"/>
                              <a:pt x="58765" y="241980"/>
                              <a:pt x="45193" y="192581"/>
                            </a:cubicBezTo>
                            <a:cubicBezTo>
                              <a:pt x="29046" y="133761"/>
                              <a:pt x="12360" y="72965"/>
                              <a:pt x="105" y="21251"/>
                            </a:cubicBezTo>
                            <a:cubicBezTo>
                              <a:pt x="-334" y="19495"/>
                              <a:pt x="644" y="17718"/>
                              <a:pt x="2261" y="17219"/>
                            </a:cubicBezTo>
                            <a:cubicBezTo>
                              <a:pt x="118104" y="-18308"/>
                              <a:pt x="243708" y="1850"/>
                              <a:pt x="338434" y="71129"/>
                            </a:cubicBezTo>
                            <a:cubicBezTo>
                              <a:pt x="339133" y="71668"/>
                              <a:pt x="339612" y="72486"/>
                              <a:pt x="339732" y="73405"/>
                            </a:cubicBezTo>
                            <a:cubicBezTo>
                              <a:pt x="342267" y="92106"/>
                              <a:pt x="360110" y="318384"/>
                              <a:pt x="355081" y="346547"/>
                            </a:cubicBezTo>
                            <a:cubicBezTo>
                              <a:pt x="354921" y="347465"/>
                              <a:pt x="354422" y="348263"/>
                              <a:pt x="353703" y="348742"/>
                            </a:cubicBezTo>
                            <a:cubicBezTo>
                              <a:pt x="353184" y="349082"/>
                              <a:pt x="352606" y="349261"/>
                              <a:pt x="352047" y="349261"/>
                            </a:cubicBezTo>
                            <a:close/>
                            <a:moveTo>
                              <a:pt x="182972" y="312776"/>
                            </a:moveTo>
                            <a:cubicBezTo>
                              <a:pt x="236143" y="312776"/>
                              <a:pt x="285882" y="323414"/>
                              <a:pt x="349392" y="341717"/>
                            </a:cubicBezTo>
                            <a:cubicBezTo>
                              <a:pt x="352446" y="304054"/>
                              <a:pt x="337437" y="105898"/>
                              <a:pt x="333764" y="75780"/>
                            </a:cubicBezTo>
                            <a:cubicBezTo>
                              <a:pt x="241572" y="8836"/>
                              <a:pt x="119741" y="-10983"/>
                              <a:pt x="6911" y="22728"/>
                            </a:cubicBezTo>
                            <a:cubicBezTo>
                              <a:pt x="19027" y="73644"/>
                              <a:pt x="35393" y="133162"/>
                              <a:pt x="51221" y="190705"/>
                            </a:cubicBezTo>
                            <a:cubicBezTo>
                              <a:pt x="64454" y="238887"/>
                              <a:pt x="76968" y="284474"/>
                              <a:pt x="86669" y="323454"/>
                            </a:cubicBezTo>
                            <a:cubicBezTo>
                              <a:pt x="121897" y="316149"/>
                              <a:pt x="152993" y="312776"/>
                              <a:pt x="182972" y="312776"/>
                            </a:cubicBezTo>
                            <a:close/>
                          </a:path>
                        </a:pathLst>
                      </a:custGeom>
                      <a:solidFill>
                        <a:srgbClr val="FFA727">
                          <a:alpha val="56000"/>
                        </a:srgbClr>
                      </a:solidFill>
                      <a:ln w="1995" cap="flat">
                        <a:noFill/>
                        <a:prstDash val="solid"/>
                        <a:miter/>
                      </a:ln>
                    </p:spPr>
                    <p:txBody>
                      <a:bodyPr rtlCol="0" anchor="ctr"/>
                      <a:lstStyle/>
                      <a:p>
                        <a:endParaRPr lang="zh-CN" altLang="en-US"/>
                      </a:p>
                    </p:txBody>
                  </p:sp>
                  <p:sp>
                    <p:nvSpPr>
                      <p:cNvPr id="2198" name="任意多边形 260"/>
                      <p:cNvSpPr/>
                      <p:nvPr/>
                    </p:nvSpPr>
                    <p:spPr>
                      <a:xfrm>
                        <a:off x="4002235" y="4705572"/>
                        <a:ext cx="133106" cy="29622"/>
                      </a:xfrm>
                      <a:custGeom>
                        <a:avLst/>
                        <a:gdLst>
                          <a:gd name="connsiteX0" fmla="*/ 133107 w 133106"/>
                          <a:gd name="connsiteY0" fmla="*/ 12975 h 29622"/>
                          <a:gd name="connsiteX1" fmla="*/ 67561 w 133106"/>
                          <a:gd name="connsiteY1" fmla="*/ 29621 h 29622"/>
                          <a:gd name="connsiteX2" fmla="*/ 18 w 133106"/>
                          <a:gd name="connsiteY2" fmla="*/ 13354 h 29622"/>
                          <a:gd name="connsiteX3" fmla="*/ 67640 w 133106"/>
                          <a:gd name="connsiteY3" fmla="*/ 1 h 29622"/>
                          <a:gd name="connsiteX4" fmla="*/ 133107 w 133106"/>
                          <a:gd name="connsiteY4" fmla="*/ 12975 h 2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6" h="29622">
                            <a:moveTo>
                              <a:pt x="133107" y="12975"/>
                            </a:moveTo>
                            <a:cubicBezTo>
                              <a:pt x="133187" y="18424"/>
                              <a:pt x="105244" y="29461"/>
                              <a:pt x="67561" y="29621"/>
                            </a:cubicBezTo>
                            <a:cubicBezTo>
                              <a:pt x="29877" y="29781"/>
                              <a:pt x="-860" y="18743"/>
                              <a:pt x="18" y="13354"/>
                            </a:cubicBezTo>
                            <a:cubicBezTo>
                              <a:pt x="657" y="9542"/>
                              <a:pt x="29957" y="161"/>
                              <a:pt x="67640" y="1"/>
                            </a:cubicBezTo>
                            <a:cubicBezTo>
                              <a:pt x="105343" y="-138"/>
                              <a:pt x="133047" y="9901"/>
                              <a:pt x="133107" y="12975"/>
                            </a:cubicBezTo>
                            <a:close/>
                          </a:path>
                        </a:pathLst>
                      </a:custGeom>
                      <a:solidFill>
                        <a:srgbClr val="481651"/>
                      </a:solidFill>
                      <a:ln w="1995" cap="flat">
                        <a:noFill/>
                        <a:prstDash val="solid"/>
                        <a:miter/>
                      </a:ln>
                    </p:spPr>
                    <p:txBody>
                      <a:bodyPr rtlCol="0" anchor="ctr"/>
                      <a:lstStyle/>
                      <a:p>
                        <a:endParaRPr lang="zh-CN" altLang="en-US"/>
                      </a:p>
                    </p:txBody>
                  </p:sp>
                  <p:sp>
                    <p:nvSpPr>
                      <p:cNvPr id="2199" name="任意多边形 261"/>
                      <p:cNvSpPr/>
                      <p:nvPr/>
                    </p:nvSpPr>
                    <p:spPr>
                      <a:xfrm>
                        <a:off x="4002134" y="4709625"/>
                        <a:ext cx="133299" cy="62075"/>
                      </a:xfrm>
                      <a:custGeom>
                        <a:avLst/>
                        <a:gdLst>
                          <a:gd name="connsiteX0" fmla="*/ 1557 w 133299"/>
                          <a:gd name="connsiteY0" fmla="*/ 44629 h 62075"/>
                          <a:gd name="connsiteX1" fmla="*/ 0 w 133299"/>
                          <a:gd name="connsiteY1" fmla="*/ 0 h 62075"/>
                          <a:gd name="connsiteX2" fmla="*/ 133208 w 133299"/>
                          <a:gd name="connsiteY2" fmla="*/ 758 h 62075"/>
                          <a:gd name="connsiteX3" fmla="*/ 131072 w 133299"/>
                          <a:gd name="connsiteY3" fmla="*/ 49958 h 62075"/>
                          <a:gd name="connsiteX4" fmla="*/ 1557 w 133299"/>
                          <a:gd name="connsiteY4" fmla="*/ 44629 h 62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99" h="62075">
                            <a:moveTo>
                              <a:pt x="1557" y="44629"/>
                            </a:moveTo>
                            <a:cubicBezTo>
                              <a:pt x="1277" y="27523"/>
                              <a:pt x="120" y="11417"/>
                              <a:pt x="0" y="0"/>
                            </a:cubicBezTo>
                            <a:cubicBezTo>
                              <a:pt x="49998" y="12534"/>
                              <a:pt x="87821" y="13373"/>
                              <a:pt x="133208" y="758"/>
                            </a:cubicBezTo>
                            <a:cubicBezTo>
                              <a:pt x="133927" y="8303"/>
                              <a:pt x="130154" y="40976"/>
                              <a:pt x="131072" y="49958"/>
                            </a:cubicBezTo>
                            <a:cubicBezTo>
                              <a:pt x="98639" y="64568"/>
                              <a:pt x="28721" y="69438"/>
                              <a:pt x="1557" y="44629"/>
                            </a:cubicBezTo>
                            <a:close/>
                          </a:path>
                        </a:pathLst>
                      </a:custGeom>
                      <a:solidFill>
                        <a:srgbClr val="CF79DB"/>
                      </a:solidFill>
                      <a:ln w="1995" cap="flat">
                        <a:noFill/>
                        <a:prstDash val="solid"/>
                        <a:miter/>
                      </a:ln>
                    </p:spPr>
                    <p:txBody>
                      <a:bodyPr rtlCol="0" anchor="ctr"/>
                      <a:lstStyle/>
                      <a:p>
                        <a:endParaRPr lang="zh-CN" altLang="en-US"/>
                      </a:p>
                    </p:txBody>
                  </p:sp>
                  <p:sp>
                    <p:nvSpPr>
                      <p:cNvPr id="2200" name="任意多边形 262"/>
                      <p:cNvSpPr/>
                      <p:nvPr/>
                    </p:nvSpPr>
                    <p:spPr>
                      <a:xfrm>
                        <a:off x="4002254" y="4718547"/>
                        <a:ext cx="133090" cy="352994"/>
                      </a:xfrm>
                      <a:custGeom>
                        <a:avLst/>
                        <a:gdLst>
                          <a:gd name="connsiteX0" fmla="*/ 19321 w 133090"/>
                          <a:gd name="connsiteY0" fmla="*/ 342560 h 352994"/>
                          <a:gd name="connsiteX1" fmla="*/ 0 w 133090"/>
                          <a:gd name="connsiteY1" fmla="*/ 379 h 352994"/>
                          <a:gd name="connsiteX2" fmla="*/ 133088 w 133090"/>
                          <a:gd name="connsiteY2" fmla="*/ 0 h 352994"/>
                          <a:gd name="connsiteX3" fmla="*/ 127320 w 133090"/>
                          <a:gd name="connsiteY3" fmla="*/ 338928 h 352994"/>
                          <a:gd name="connsiteX4" fmla="*/ 19321 w 133090"/>
                          <a:gd name="connsiteY4" fmla="*/ 342560 h 352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90" h="352994">
                            <a:moveTo>
                              <a:pt x="19321" y="342560"/>
                            </a:moveTo>
                            <a:cubicBezTo>
                              <a:pt x="15289" y="249251"/>
                              <a:pt x="4551" y="113788"/>
                              <a:pt x="0" y="379"/>
                            </a:cubicBezTo>
                            <a:cubicBezTo>
                              <a:pt x="49519" y="9800"/>
                              <a:pt x="87681" y="12255"/>
                              <a:pt x="133088" y="0"/>
                            </a:cubicBezTo>
                            <a:cubicBezTo>
                              <a:pt x="133188" y="27064"/>
                              <a:pt x="129975" y="282124"/>
                              <a:pt x="127320" y="338928"/>
                            </a:cubicBezTo>
                            <a:cubicBezTo>
                              <a:pt x="108738" y="355774"/>
                              <a:pt x="46485" y="358109"/>
                              <a:pt x="19321" y="342560"/>
                            </a:cubicBezTo>
                            <a:close/>
                          </a:path>
                        </a:pathLst>
                      </a:custGeom>
                      <a:solidFill>
                        <a:srgbClr val="8B2D9B"/>
                      </a:solidFill>
                      <a:ln w="1995" cap="flat">
                        <a:noFill/>
                        <a:prstDash val="solid"/>
                        <a:miter/>
                      </a:ln>
                    </p:spPr>
                    <p:txBody>
                      <a:bodyPr rtlCol="0" anchor="ctr"/>
                      <a:lstStyle/>
                      <a:p>
                        <a:endParaRPr lang="zh-CN" altLang="en-US"/>
                      </a:p>
                    </p:txBody>
                  </p:sp>
                  <p:grpSp>
                    <p:nvGrpSpPr>
                      <p:cNvPr id="2201" name="组合 2200"/>
                      <p:cNvGrpSpPr/>
                      <p:nvPr/>
                    </p:nvGrpSpPr>
                    <p:grpSpPr>
                      <a:xfrm>
                        <a:off x="4004549" y="4760541"/>
                        <a:ext cx="130453" cy="270308"/>
                        <a:chOff x="4004549" y="4760541"/>
                        <a:chExt cx="130453" cy="270308"/>
                      </a:xfrm>
                      <a:solidFill>
                        <a:srgbClr val="000000">
                          <a:alpha val="26000"/>
                        </a:srgbClr>
                      </a:solidFill>
                    </p:grpSpPr>
                    <p:sp>
                      <p:nvSpPr>
                        <p:cNvPr id="2202" name="任意多边形 264"/>
                        <p:cNvSpPr/>
                        <p:nvPr/>
                      </p:nvSpPr>
                      <p:spPr>
                        <a:xfrm>
                          <a:off x="4004549" y="4760541"/>
                          <a:ext cx="130453" cy="24430"/>
                        </a:xfrm>
                        <a:custGeom>
                          <a:avLst/>
                          <a:gdLst>
                            <a:gd name="connsiteX0" fmla="*/ 130354 w 130453"/>
                            <a:gd name="connsiteY0" fmla="*/ 9341 h 24430"/>
                            <a:gd name="connsiteX1" fmla="*/ 130454 w 130453"/>
                            <a:gd name="connsiteY1" fmla="*/ 0 h 24430"/>
                            <a:gd name="connsiteX2" fmla="*/ 59199 w 130453"/>
                            <a:gd name="connsiteY2" fmla="*/ 17085 h 24430"/>
                            <a:gd name="connsiteX3" fmla="*/ 0 w 130453"/>
                            <a:gd name="connsiteY3" fmla="*/ 7605 h 24430"/>
                            <a:gd name="connsiteX4" fmla="*/ 439 w 130453"/>
                            <a:gd name="connsiteY4" fmla="*/ 15708 h 24430"/>
                            <a:gd name="connsiteX5" fmla="*/ 2854 w 130453"/>
                            <a:gd name="connsiteY5" fmla="*/ 16766 h 24430"/>
                            <a:gd name="connsiteX6" fmla="*/ 59219 w 130453"/>
                            <a:gd name="connsiteY6" fmla="*/ 24431 h 24430"/>
                            <a:gd name="connsiteX7" fmla="*/ 130354 w 130453"/>
                            <a:gd name="connsiteY7" fmla="*/ 9341 h 2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53" h="24430">
                              <a:moveTo>
                                <a:pt x="130354" y="9341"/>
                              </a:moveTo>
                              <a:cubicBezTo>
                                <a:pt x="130394" y="6108"/>
                                <a:pt x="130414" y="3014"/>
                                <a:pt x="130454" y="0"/>
                              </a:cubicBezTo>
                              <a:cubicBezTo>
                                <a:pt x="119935" y="10080"/>
                                <a:pt x="93329" y="17085"/>
                                <a:pt x="59199" y="17085"/>
                              </a:cubicBezTo>
                              <a:cubicBezTo>
                                <a:pt x="34569" y="17085"/>
                                <a:pt x="13852" y="13393"/>
                                <a:pt x="0" y="7605"/>
                              </a:cubicBezTo>
                              <a:cubicBezTo>
                                <a:pt x="140" y="10279"/>
                                <a:pt x="279" y="13013"/>
                                <a:pt x="439" y="15708"/>
                              </a:cubicBezTo>
                              <a:cubicBezTo>
                                <a:pt x="1257" y="16067"/>
                                <a:pt x="1856" y="16447"/>
                                <a:pt x="2854" y="16766"/>
                              </a:cubicBezTo>
                              <a:cubicBezTo>
                                <a:pt x="17764" y="21716"/>
                                <a:pt x="37783" y="24431"/>
                                <a:pt x="59219" y="24431"/>
                              </a:cubicBezTo>
                              <a:cubicBezTo>
                                <a:pt x="87322" y="24470"/>
                                <a:pt x="114865" y="19460"/>
                                <a:pt x="130354" y="9341"/>
                              </a:cubicBezTo>
                              <a:close/>
                            </a:path>
                          </a:pathLst>
                        </a:custGeom>
                        <a:solidFill>
                          <a:srgbClr val="000000">
                            <a:alpha val="26000"/>
                          </a:srgbClr>
                        </a:solidFill>
                        <a:ln w="1995" cap="flat">
                          <a:noFill/>
                          <a:prstDash val="solid"/>
                          <a:miter/>
                        </a:ln>
                      </p:spPr>
                      <p:txBody>
                        <a:bodyPr rtlCol="0" anchor="ctr"/>
                        <a:lstStyle/>
                        <a:p>
                          <a:endParaRPr lang="zh-CN" altLang="en-US"/>
                        </a:p>
                      </p:txBody>
                    </p:sp>
                    <p:sp>
                      <p:nvSpPr>
                        <p:cNvPr id="2203" name="任意多边形 265"/>
                        <p:cNvSpPr/>
                        <p:nvPr/>
                      </p:nvSpPr>
                      <p:spPr>
                        <a:xfrm>
                          <a:off x="4019339" y="5013644"/>
                          <a:ext cx="111592" cy="17205"/>
                        </a:xfrm>
                        <a:custGeom>
                          <a:avLst/>
                          <a:gdLst>
                            <a:gd name="connsiteX0" fmla="*/ 51096 w 111592"/>
                            <a:gd name="connsiteY0" fmla="*/ 17205 h 17205"/>
                            <a:gd name="connsiteX1" fmla="*/ 111393 w 111592"/>
                            <a:gd name="connsiteY1" fmla="*/ 8044 h 17205"/>
                            <a:gd name="connsiteX2" fmla="*/ 111592 w 111592"/>
                            <a:gd name="connsiteY2" fmla="*/ 0 h 17205"/>
                            <a:gd name="connsiteX3" fmla="*/ 51076 w 111592"/>
                            <a:gd name="connsiteY3" fmla="*/ 9860 h 17205"/>
                            <a:gd name="connsiteX4" fmla="*/ 0 w 111592"/>
                            <a:gd name="connsiteY4" fmla="*/ 3074 h 17205"/>
                            <a:gd name="connsiteX5" fmla="*/ 439 w 111592"/>
                            <a:gd name="connsiteY5" fmla="*/ 10798 h 17205"/>
                            <a:gd name="connsiteX6" fmla="*/ 51096 w 111592"/>
                            <a:gd name="connsiteY6" fmla="*/ 17205 h 1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92" h="17205">
                              <a:moveTo>
                                <a:pt x="51096" y="17205"/>
                              </a:moveTo>
                              <a:cubicBezTo>
                                <a:pt x="73250" y="17205"/>
                                <a:pt x="95405" y="14251"/>
                                <a:pt x="111393" y="8044"/>
                              </a:cubicBezTo>
                              <a:cubicBezTo>
                                <a:pt x="111453" y="5449"/>
                                <a:pt x="111532" y="2775"/>
                                <a:pt x="111592" y="0"/>
                              </a:cubicBezTo>
                              <a:cubicBezTo>
                                <a:pt x="97761" y="6048"/>
                                <a:pt x="76344" y="9860"/>
                                <a:pt x="51076" y="9860"/>
                              </a:cubicBezTo>
                              <a:cubicBezTo>
                                <a:pt x="30757" y="9860"/>
                                <a:pt x="13433" y="7166"/>
                                <a:pt x="0" y="3074"/>
                              </a:cubicBezTo>
                              <a:cubicBezTo>
                                <a:pt x="140" y="5589"/>
                                <a:pt x="299" y="8323"/>
                                <a:pt x="439" y="10798"/>
                              </a:cubicBezTo>
                              <a:cubicBezTo>
                                <a:pt x="14650" y="14750"/>
                                <a:pt x="32015" y="17205"/>
                                <a:pt x="51096" y="17205"/>
                              </a:cubicBezTo>
                              <a:close/>
                            </a:path>
                          </a:pathLst>
                        </a:custGeom>
                        <a:solidFill>
                          <a:srgbClr val="000000">
                            <a:alpha val="26000"/>
                          </a:srgbClr>
                        </a:solidFill>
                        <a:ln w="1995" cap="flat">
                          <a:noFill/>
                          <a:prstDash val="solid"/>
                          <a:miter/>
                        </a:ln>
                      </p:spPr>
                      <p:txBody>
                        <a:bodyPr rtlCol="0" anchor="ctr"/>
                        <a:lstStyle/>
                        <a:p>
                          <a:endParaRPr lang="zh-CN" altLang="en-US"/>
                        </a:p>
                      </p:txBody>
                    </p:sp>
                  </p:grpSp>
                </p:grpSp>
                <p:sp>
                  <p:nvSpPr>
                    <p:cNvPr id="2186" name="任意多边形 266"/>
                    <p:cNvSpPr/>
                    <p:nvPr/>
                  </p:nvSpPr>
                  <p:spPr>
                    <a:xfrm>
                      <a:off x="4373499" y="4729801"/>
                      <a:ext cx="197238" cy="230126"/>
                    </a:xfrm>
                    <a:custGeom>
                      <a:avLst/>
                      <a:gdLst>
                        <a:gd name="connsiteX0" fmla="*/ 61551 w 197238"/>
                        <a:gd name="connsiteY0" fmla="*/ 110078 h 230126"/>
                        <a:gd name="connsiteX1" fmla="*/ 4986 w 197238"/>
                        <a:gd name="connsiteY1" fmla="*/ 96126 h 230126"/>
                        <a:gd name="connsiteX2" fmla="*/ 51791 w 197238"/>
                        <a:gd name="connsiteY2" fmla="*/ 140616 h 230126"/>
                        <a:gd name="connsiteX3" fmla="*/ 92947 w 197238"/>
                        <a:gd name="connsiteY3" fmla="*/ 157222 h 230126"/>
                        <a:gd name="connsiteX4" fmla="*/ 58757 w 197238"/>
                        <a:gd name="connsiteY4" fmla="*/ 150975 h 230126"/>
                        <a:gd name="connsiteX5" fmla="*/ 8878 w 197238"/>
                        <a:gd name="connsiteY5" fmla="*/ 134708 h 230126"/>
                        <a:gd name="connsiteX6" fmla="*/ 44466 w 197238"/>
                        <a:gd name="connsiteY6" fmla="*/ 176303 h 230126"/>
                        <a:gd name="connsiteX7" fmla="*/ 143524 w 197238"/>
                        <a:gd name="connsiteY7" fmla="*/ 230113 h 230126"/>
                        <a:gd name="connsiteX8" fmla="*/ 196276 w 197238"/>
                        <a:gd name="connsiteY8" fmla="*/ 185384 h 230126"/>
                        <a:gd name="connsiteX9" fmla="*/ 165499 w 197238"/>
                        <a:gd name="connsiteY9" fmla="*/ 51158 h 230126"/>
                        <a:gd name="connsiteX10" fmla="*/ 97358 w 197238"/>
                        <a:gd name="connsiteY10" fmla="*/ 16030 h 230126"/>
                        <a:gd name="connsiteX11" fmla="*/ 6204 w 197238"/>
                        <a:gd name="connsiteY11" fmla="*/ 5731 h 230126"/>
                        <a:gd name="connsiteX12" fmla="*/ 77139 w 197238"/>
                        <a:gd name="connsiteY12" fmla="*/ 52775 h 230126"/>
                        <a:gd name="connsiteX13" fmla="*/ 124642 w 197238"/>
                        <a:gd name="connsiteY13" fmla="*/ 80000 h 230126"/>
                        <a:gd name="connsiteX14" fmla="*/ 74205 w 197238"/>
                        <a:gd name="connsiteY14" fmla="*/ 59641 h 230126"/>
                        <a:gd name="connsiteX15" fmla="*/ 675 w 197238"/>
                        <a:gd name="connsiteY15" fmla="*/ 50121 h 230126"/>
                        <a:gd name="connsiteX16" fmla="*/ 62050 w 197238"/>
                        <a:gd name="connsiteY16" fmla="*/ 95248 h 230126"/>
                        <a:gd name="connsiteX17" fmla="*/ 104523 w 197238"/>
                        <a:gd name="connsiteY17" fmla="*/ 124688 h 230126"/>
                        <a:gd name="connsiteX18" fmla="*/ 61551 w 197238"/>
                        <a:gd name="connsiteY18" fmla="*/ 110078 h 23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7238" h="230126">
                          <a:moveTo>
                            <a:pt x="61551" y="110078"/>
                          </a:moveTo>
                          <a:cubicBezTo>
                            <a:pt x="47819" y="101655"/>
                            <a:pt x="18259" y="80179"/>
                            <a:pt x="4986" y="96126"/>
                          </a:cubicBezTo>
                          <a:cubicBezTo>
                            <a:pt x="-483" y="102693"/>
                            <a:pt x="26403" y="121914"/>
                            <a:pt x="51791" y="140616"/>
                          </a:cubicBezTo>
                          <a:cubicBezTo>
                            <a:pt x="60273" y="146863"/>
                            <a:pt x="64944" y="145585"/>
                            <a:pt x="92947" y="157222"/>
                          </a:cubicBezTo>
                          <a:cubicBezTo>
                            <a:pt x="92428" y="160056"/>
                            <a:pt x="76660" y="158599"/>
                            <a:pt x="58757" y="150975"/>
                          </a:cubicBezTo>
                          <a:cubicBezTo>
                            <a:pt x="49017" y="146823"/>
                            <a:pt x="28119" y="117024"/>
                            <a:pt x="8878" y="134708"/>
                          </a:cubicBezTo>
                          <a:cubicBezTo>
                            <a:pt x="5585" y="137741"/>
                            <a:pt x="37021" y="169077"/>
                            <a:pt x="44466" y="176303"/>
                          </a:cubicBezTo>
                          <a:cubicBezTo>
                            <a:pt x="56341" y="187839"/>
                            <a:pt x="137955" y="229993"/>
                            <a:pt x="143524" y="230113"/>
                          </a:cubicBezTo>
                          <a:cubicBezTo>
                            <a:pt x="166876" y="230652"/>
                            <a:pt x="187095" y="215363"/>
                            <a:pt x="196276" y="185384"/>
                          </a:cubicBezTo>
                          <a:cubicBezTo>
                            <a:pt x="200747" y="161094"/>
                            <a:pt x="189510" y="92933"/>
                            <a:pt x="165499" y="51158"/>
                          </a:cubicBezTo>
                          <a:cubicBezTo>
                            <a:pt x="138414" y="33893"/>
                            <a:pt x="118155" y="25411"/>
                            <a:pt x="97358" y="16030"/>
                          </a:cubicBezTo>
                          <a:cubicBezTo>
                            <a:pt x="36023" y="2617"/>
                            <a:pt x="7621" y="-6464"/>
                            <a:pt x="6204" y="5731"/>
                          </a:cubicBezTo>
                          <a:cubicBezTo>
                            <a:pt x="2871" y="34911"/>
                            <a:pt x="52469" y="44771"/>
                            <a:pt x="77139" y="52775"/>
                          </a:cubicBezTo>
                          <a:cubicBezTo>
                            <a:pt x="96200" y="60798"/>
                            <a:pt x="115541" y="73313"/>
                            <a:pt x="124642" y="80000"/>
                          </a:cubicBezTo>
                          <a:cubicBezTo>
                            <a:pt x="124303" y="85249"/>
                            <a:pt x="92747" y="67385"/>
                            <a:pt x="74205" y="59641"/>
                          </a:cubicBezTo>
                          <a:cubicBezTo>
                            <a:pt x="58557" y="54232"/>
                            <a:pt x="2671" y="39242"/>
                            <a:pt x="675" y="50121"/>
                          </a:cubicBezTo>
                          <a:cubicBezTo>
                            <a:pt x="-4714" y="79321"/>
                            <a:pt x="22750" y="77106"/>
                            <a:pt x="62050" y="95248"/>
                          </a:cubicBezTo>
                          <a:cubicBezTo>
                            <a:pt x="77139" y="103452"/>
                            <a:pt x="103805" y="121594"/>
                            <a:pt x="104523" y="124688"/>
                          </a:cubicBezTo>
                          <a:cubicBezTo>
                            <a:pt x="99753" y="127143"/>
                            <a:pt x="91071" y="122632"/>
                            <a:pt x="61551" y="110078"/>
                          </a:cubicBezTo>
                          <a:close/>
                        </a:path>
                      </a:pathLst>
                    </a:custGeom>
                    <a:solidFill>
                      <a:srgbClr val="FFC19F"/>
                    </a:solidFill>
                    <a:ln w="1995" cap="flat">
                      <a:noFill/>
                      <a:prstDash val="solid"/>
                      <a:miter/>
                    </a:ln>
                  </p:spPr>
                  <p:txBody>
                    <a:bodyPr rtlCol="0" anchor="ctr"/>
                    <a:lstStyle/>
                    <a:p>
                      <a:endParaRPr lang="zh-CN" altLang="en-US"/>
                    </a:p>
                  </p:txBody>
                </p:sp>
                <p:sp>
                  <p:nvSpPr>
                    <p:cNvPr id="2187" name="任意多边形 267"/>
                    <p:cNvSpPr/>
                    <p:nvPr/>
                  </p:nvSpPr>
                  <p:spPr>
                    <a:xfrm>
                      <a:off x="3577980" y="4725696"/>
                      <a:ext cx="190912" cy="236847"/>
                    </a:xfrm>
                    <a:custGeom>
                      <a:avLst/>
                      <a:gdLst>
                        <a:gd name="connsiteX0" fmla="*/ 132350 w 190912"/>
                        <a:gd name="connsiteY0" fmla="*/ 112347 h 236847"/>
                        <a:gd name="connsiteX1" fmla="*/ 188076 w 190912"/>
                        <a:gd name="connsiteY1" fmla="*/ 95362 h 236847"/>
                        <a:gd name="connsiteX2" fmla="*/ 143747 w 190912"/>
                        <a:gd name="connsiteY2" fmla="*/ 142326 h 236847"/>
                        <a:gd name="connsiteX3" fmla="*/ 103549 w 190912"/>
                        <a:gd name="connsiteY3" fmla="*/ 161147 h 236847"/>
                        <a:gd name="connsiteX4" fmla="*/ 137340 w 190912"/>
                        <a:gd name="connsiteY4" fmla="*/ 153064 h 236847"/>
                        <a:gd name="connsiteX5" fmla="*/ 186260 w 190912"/>
                        <a:gd name="connsiteY5" fmla="*/ 134123 h 236847"/>
                        <a:gd name="connsiteX6" fmla="*/ 152968 w 190912"/>
                        <a:gd name="connsiteY6" fmla="*/ 177594 h 236847"/>
                        <a:gd name="connsiteX7" fmla="*/ 56964 w 190912"/>
                        <a:gd name="connsiteY7" fmla="*/ 236693 h 236847"/>
                        <a:gd name="connsiteX8" fmla="*/ 1876 w 190912"/>
                        <a:gd name="connsiteY8" fmla="*/ 194899 h 236847"/>
                        <a:gd name="connsiteX9" fmla="*/ 25348 w 190912"/>
                        <a:gd name="connsiteY9" fmla="*/ 59196 h 236847"/>
                        <a:gd name="connsiteX10" fmla="*/ 91473 w 190912"/>
                        <a:gd name="connsiteY10" fmla="*/ 20435 h 236847"/>
                        <a:gd name="connsiteX11" fmla="*/ 181929 w 190912"/>
                        <a:gd name="connsiteY11" fmla="*/ 5206 h 236847"/>
                        <a:gd name="connsiteX12" fmla="*/ 113628 w 190912"/>
                        <a:gd name="connsiteY12" fmla="*/ 56022 h 236847"/>
                        <a:gd name="connsiteX13" fmla="*/ 67662 w 190912"/>
                        <a:gd name="connsiteY13" fmla="*/ 85781 h 236847"/>
                        <a:gd name="connsiteX14" fmla="*/ 116921 w 190912"/>
                        <a:gd name="connsiteY14" fmla="*/ 62709 h 236847"/>
                        <a:gd name="connsiteX15" fmla="*/ 189833 w 190912"/>
                        <a:gd name="connsiteY15" fmla="*/ 49216 h 236847"/>
                        <a:gd name="connsiteX16" fmla="*/ 130993 w 190912"/>
                        <a:gd name="connsiteY16" fmla="*/ 97617 h 236847"/>
                        <a:gd name="connsiteX17" fmla="*/ 90176 w 190912"/>
                        <a:gd name="connsiteY17" fmla="*/ 129312 h 236847"/>
                        <a:gd name="connsiteX18" fmla="*/ 132350 w 190912"/>
                        <a:gd name="connsiteY18" fmla="*/ 112347 h 23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912" h="236847">
                          <a:moveTo>
                            <a:pt x="132350" y="112347"/>
                          </a:moveTo>
                          <a:cubicBezTo>
                            <a:pt x="145623" y="103206"/>
                            <a:pt x="173965" y="80153"/>
                            <a:pt x="188076" y="95362"/>
                          </a:cubicBezTo>
                          <a:cubicBezTo>
                            <a:pt x="193904" y="101629"/>
                            <a:pt x="168097" y="122287"/>
                            <a:pt x="143747" y="142326"/>
                          </a:cubicBezTo>
                          <a:cubicBezTo>
                            <a:pt x="135603" y="149032"/>
                            <a:pt x="130873" y="147994"/>
                            <a:pt x="103549" y="161147"/>
                          </a:cubicBezTo>
                          <a:cubicBezTo>
                            <a:pt x="104207" y="163962"/>
                            <a:pt x="119875" y="161626"/>
                            <a:pt x="137340" y="153064"/>
                          </a:cubicBezTo>
                          <a:cubicBezTo>
                            <a:pt x="146840" y="148394"/>
                            <a:pt x="166101" y="117497"/>
                            <a:pt x="186260" y="134123"/>
                          </a:cubicBezTo>
                          <a:cubicBezTo>
                            <a:pt x="189713" y="136977"/>
                            <a:pt x="160013" y="169970"/>
                            <a:pt x="152968" y="177594"/>
                          </a:cubicBezTo>
                          <a:cubicBezTo>
                            <a:pt x="141731" y="189769"/>
                            <a:pt x="62512" y="236254"/>
                            <a:pt x="56964" y="236693"/>
                          </a:cubicBezTo>
                          <a:cubicBezTo>
                            <a:pt x="33671" y="238509"/>
                            <a:pt x="12654" y="224319"/>
                            <a:pt x="1876" y="194899"/>
                          </a:cubicBezTo>
                          <a:cubicBezTo>
                            <a:pt x="-3912" y="170888"/>
                            <a:pt x="3633" y="102208"/>
                            <a:pt x="25348" y="59196"/>
                          </a:cubicBezTo>
                          <a:cubicBezTo>
                            <a:pt x="51455" y="40494"/>
                            <a:pt x="71215" y="30933"/>
                            <a:pt x="91473" y="20435"/>
                          </a:cubicBezTo>
                          <a:cubicBezTo>
                            <a:pt x="151990" y="3709"/>
                            <a:pt x="179873" y="-6890"/>
                            <a:pt x="181929" y="5206"/>
                          </a:cubicBezTo>
                          <a:cubicBezTo>
                            <a:pt x="186839" y="34167"/>
                            <a:pt x="137859" y="46681"/>
                            <a:pt x="113628" y="56022"/>
                          </a:cubicBezTo>
                          <a:cubicBezTo>
                            <a:pt x="95046" y="65064"/>
                            <a:pt x="76384" y="78596"/>
                            <a:pt x="67662" y="85781"/>
                          </a:cubicBezTo>
                          <a:cubicBezTo>
                            <a:pt x="68301" y="90991"/>
                            <a:pt x="98818" y="71471"/>
                            <a:pt x="116921" y="62709"/>
                          </a:cubicBezTo>
                          <a:cubicBezTo>
                            <a:pt x="132250" y="56461"/>
                            <a:pt x="187258" y="38478"/>
                            <a:pt x="189833" y="49216"/>
                          </a:cubicBezTo>
                          <a:cubicBezTo>
                            <a:pt x="196798" y="78097"/>
                            <a:pt x="169254" y="77358"/>
                            <a:pt x="130993" y="97617"/>
                          </a:cubicBezTo>
                          <a:cubicBezTo>
                            <a:pt x="116382" y="106619"/>
                            <a:pt x="90735" y="126179"/>
                            <a:pt x="90176" y="129312"/>
                          </a:cubicBezTo>
                          <a:cubicBezTo>
                            <a:pt x="95106" y="131468"/>
                            <a:pt x="103549" y="126478"/>
                            <a:pt x="132350" y="112347"/>
                          </a:cubicBezTo>
                          <a:close/>
                        </a:path>
                      </a:pathLst>
                    </a:custGeom>
                    <a:solidFill>
                      <a:srgbClr val="FFC19F"/>
                    </a:solidFill>
                    <a:ln w="1995" cap="flat">
                      <a:noFill/>
                      <a:prstDash val="solid"/>
                      <a:miter/>
                    </a:ln>
                  </p:spPr>
                  <p:txBody>
                    <a:bodyPr rtlCol="0" anchor="ctr"/>
                    <a:lstStyle/>
                    <a:p>
                      <a:endParaRPr lang="zh-CN" altLang="en-US"/>
                    </a:p>
                  </p:txBody>
                </p:sp>
              </p:grpSp>
              <p:sp>
                <p:nvSpPr>
                  <p:cNvPr id="2145" name="任意多边形 268"/>
                  <p:cNvSpPr/>
                  <p:nvPr/>
                </p:nvSpPr>
                <p:spPr>
                  <a:xfrm>
                    <a:off x="3944210" y="4962515"/>
                    <a:ext cx="559822" cy="371457"/>
                  </a:xfrm>
                  <a:custGeom>
                    <a:avLst/>
                    <a:gdLst>
                      <a:gd name="connsiteX0" fmla="*/ 182 w 559822"/>
                      <a:gd name="connsiteY0" fmla="*/ 237969 h 371457"/>
                      <a:gd name="connsiteX1" fmla="*/ 64351 w 559822"/>
                      <a:gd name="connsiteY1" fmla="*/ 371436 h 371457"/>
                      <a:gd name="connsiteX2" fmla="*/ 501359 w 559822"/>
                      <a:gd name="connsiteY2" fmla="*/ 185416 h 371457"/>
                      <a:gd name="connsiteX3" fmla="*/ 551237 w 559822"/>
                      <a:gd name="connsiteY3" fmla="*/ 56958 h 371457"/>
                      <a:gd name="connsiteX4" fmla="*/ 416891 w 559822"/>
                      <a:gd name="connsiteY4" fmla="*/ 11830 h 371457"/>
                      <a:gd name="connsiteX5" fmla="*/ 182 w 559822"/>
                      <a:gd name="connsiteY5" fmla="*/ 237969 h 37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822" h="371457">
                        <a:moveTo>
                          <a:pt x="182" y="237969"/>
                        </a:moveTo>
                        <a:cubicBezTo>
                          <a:pt x="-3810" y="240144"/>
                          <a:pt x="59201" y="373412"/>
                          <a:pt x="64351" y="371436"/>
                        </a:cubicBezTo>
                        <a:cubicBezTo>
                          <a:pt x="97643" y="358642"/>
                          <a:pt x="359089" y="246372"/>
                          <a:pt x="501359" y="185416"/>
                        </a:cubicBezTo>
                        <a:cubicBezTo>
                          <a:pt x="551057" y="164120"/>
                          <a:pt x="573452" y="106258"/>
                          <a:pt x="551237" y="56958"/>
                        </a:cubicBezTo>
                        <a:cubicBezTo>
                          <a:pt x="528104" y="5663"/>
                          <a:pt x="466290" y="-15115"/>
                          <a:pt x="416891" y="11830"/>
                        </a:cubicBezTo>
                        <a:cubicBezTo>
                          <a:pt x="275220" y="89132"/>
                          <a:pt x="21897" y="226173"/>
                          <a:pt x="182" y="237969"/>
                        </a:cubicBezTo>
                        <a:close/>
                      </a:path>
                    </a:pathLst>
                  </a:custGeom>
                  <a:solidFill>
                    <a:srgbClr val="FFC19F"/>
                  </a:solidFill>
                  <a:ln w="1995" cap="flat">
                    <a:noFill/>
                    <a:prstDash val="solid"/>
                    <a:miter/>
                  </a:ln>
                </p:spPr>
                <p:txBody>
                  <a:bodyPr rtlCol="0" anchor="ctr"/>
                  <a:lstStyle/>
                  <a:p>
                    <a:endParaRPr lang="zh-CN" altLang="en-US"/>
                  </a:p>
                </p:txBody>
              </p:sp>
              <p:grpSp>
                <p:nvGrpSpPr>
                  <p:cNvPr id="2146" name="组合 2145"/>
                  <p:cNvGrpSpPr/>
                  <p:nvPr/>
                </p:nvGrpSpPr>
                <p:grpSpPr>
                  <a:xfrm>
                    <a:off x="3788370" y="5110826"/>
                    <a:ext cx="391162" cy="317252"/>
                    <a:chOff x="3788370" y="5110826"/>
                    <a:chExt cx="391162" cy="317252"/>
                  </a:xfrm>
                </p:grpSpPr>
                <p:sp>
                  <p:nvSpPr>
                    <p:cNvPr id="2181" name="任意多边形 270"/>
                    <p:cNvSpPr/>
                    <p:nvPr/>
                  </p:nvSpPr>
                  <p:spPr>
                    <a:xfrm>
                      <a:off x="3863896" y="5110826"/>
                      <a:ext cx="315635" cy="283102"/>
                    </a:xfrm>
                    <a:custGeom>
                      <a:avLst/>
                      <a:gdLst>
                        <a:gd name="connsiteX0" fmla="*/ 0 w 315635"/>
                        <a:gd name="connsiteY0" fmla="*/ 114926 h 283102"/>
                        <a:gd name="connsiteX1" fmla="*/ 89358 w 315635"/>
                        <a:gd name="connsiteY1" fmla="*/ 283102 h 283102"/>
                        <a:gd name="connsiteX2" fmla="*/ 315636 w 315635"/>
                        <a:gd name="connsiteY2" fmla="*/ 150573 h 283102"/>
                        <a:gd name="connsiteX3" fmla="*/ 223983 w 315635"/>
                        <a:gd name="connsiteY3" fmla="*/ 0 h 283102"/>
                        <a:gd name="connsiteX4" fmla="*/ 157479 w 315635"/>
                        <a:gd name="connsiteY4" fmla="*/ 42613 h 283102"/>
                        <a:gd name="connsiteX5" fmla="*/ 0 w 315635"/>
                        <a:gd name="connsiteY5" fmla="*/ 114926 h 28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635" h="283102">
                          <a:moveTo>
                            <a:pt x="0" y="114926"/>
                          </a:moveTo>
                          <a:lnTo>
                            <a:pt x="89358" y="283102"/>
                          </a:lnTo>
                          <a:cubicBezTo>
                            <a:pt x="118119" y="264740"/>
                            <a:pt x="288152" y="163766"/>
                            <a:pt x="315636" y="150573"/>
                          </a:cubicBezTo>
                          <a:lnTo>
                            <a:pt x="223983" y="0"/>
                          </a:lnTo>
                          <a:cubicBezTo>
                            <a:pt x="210989" y="8543"/>
                            <a:pt x="174903" y="31336"/>
                            <a:pt x="157479" y="42613"/>
                          </a:cubicBezTo>
                          <a:cubicBezTo>
                            <a:pt x="145244" y="50557"/>
                            <a:pt x="6207" y="108080"/>
                            <a:pt x="0" y="114926"/>
                          </a:cubicBezTo>
                          <a:close/>
                        </a:path>
                      </a:pathLst>
                    </a:custGeom>
                    <a:solidFill>
                      <a:srgbClr val="F9E9A7"/>
                    </a:solidFill>
                    <a:ln w="1995" cap="flat">
                      <a:noFill/>
                      <a:prstDash val="solid"/>
                      <a:miter/>
                    </a:ln>
                  </p:spPr>
                  <p:txBody>
                    <a:bodyPr rtlCol="0" anchor="ctr"/>
                    <a:lstStyle/>
                    <a:p>
                      <a:endParaRPr lang="zh-CN" altLang="en-US"/>
                    </a:p>
                  </p:txBody>
                </p:sp>
                <p:sp>
                  <p:nvSpPr>
                    <p:cNvPr id="2182" name="任意多边形 271"/>
                    <p:cNvSpPr/>
                    <p:nvPr/>
                  </p:nvSpPr>
                  <p:spPr>
                    <a:xfrm>
                      <a:off x="3788370" y="5235312"/>
                      <a:ext cx="154664" cy="192766"/>
                    </a:xfrm>
                    <a:custGeom>
                      <a:avLst/>
                      <a:gdLst>
                        <a:gd name="connsiteX0" fmla="*/ 113149 w 154664"/>
                        <a:gd name="connsiteY0" fmla="*/ 192767 h 192766"/>
                        <a:gd name="connsiteX1" fmla="*/ 9281 w 154664"/>
                        <a:gd name="connsiteY1" fmla="*/ 33811 h 192766"/>
                        <a:gd name="connsiteX2" fmla="*/ 49439 w 154664"/>
                        <a:gd name="connsiteY2" fmla="*/ 0 h 192766"/>
                        <a:gd name="connsiteX3" fmla="*/ 153547 w 154664"/>
                        <a:gd name="connsiteY3" fmla="*/ 175103 h 192766"/>
                        <a:gd name="connsiteX4" fmla="*/ 113149 w 154664"/>
                        <a:gd name="connsiteY4" fmla="*/ 192767 h 192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64" h="192766">
                          <a:moveTo>
                            <a:pt x="113149" y="192767"/>
                          </a:moveTo>
                          <a:cubicBezTo>
                            <a:pt x="26566" y="183525"/>
                            <a:pt x="-21356" y="83749"/>
                            <a:pt x="9281" y="33811"/>
                          </a:cubicBezTo>
                          <a:cubicBezTo>
                            <a:pt x="16866" y="21436"/>
                            <a:pt x="38961" y="6986"/>
                            <a:pt x="49439" y="0"/>
                          </a:cubicBezTo>
                          <a:cubicBezTo>
                            <a:pt x="90975" y="11676"/>
                            <a:pt x="164604" y="142789"/>
                            <a:pt x="153547" y="175103"/>
                          </a:cubicBezTo>
                          <a:cubicBezTo>
                            <a:pt x="147859" y="178815"/>
                            <a:pt x="120514" y="192787"/>
                            <a:pt x="113149" y="192767"/>
                          </a:cubicBezTo>
                          <a:close/>
                        </a:path>
                      </a:pathLst>
                    </a:custGeom>
                    <a:solidFill>
                      <a:srgbClr val="B71543"/>
                    </a:solidFill>
                    <a:ln w="1995" cap="flat">
                      <a:noFill/>
                      <a:prstDash val="solid"/>
                      <a:miter/>
                    </a:ln>
                  </p:spPr>
                  <p:txBody>
                    <a:bodyPr rtlCol="0" anchor="ctr"/>
                    <a:lstStyle/>
                    <a:p>
                      <a:endParaRPr lang="zh-CN" altLang="en-US"/>
                    </a:p>
                  </p:txBody>
                </p:sp>
                <p:sp>
                  <p:nvSpPr>
                    <p:cNvPr id="2183" name="任意多边形 272"/>
                    <p:cNvSpPr/>
                    <p:nvPr/>
                  </p:nvSpPr>
                  <p:spPr>
                    <a:xfrm>
                      <a:off x="3815134" y="5142561"/>
                      <a:ext cx="306263" cy="270490"/>
                    </a:xfrm>
                    <a:custGeom>
                      <a:avLst/>
                      <a:gdLst>
                        <a:gd name="connsiteX0" fmla="*/ 120216 w 306263"/>
                        <a:gd name="connsiteY0" fmla="*/ 270488 h 270490"/>
                        <a:gd name="connsiteX1" fmla="*/ 22675 w 306263"/>
                        <a:gd name="connsiteY1" fmla="*/ 92751 h 270490"/>
                        <a:gd name="connsiteX2" fmla="*/ 166402 w 306263"/>
                        <a:gd name="connsiteY2" fmla="*/ 29240 h 270490"/>
                        <a:gd name="connsiteX3" fmla="*/ 215422 w 306263"/>
                        <a:gd name="connsiteY3" fmla="*/ 0 h 270490"/>
                        <a:gd name="connsiteX4" fmla="*/ 302105 w 306263"/>
                        <a:gd name="connsiteY4" fmla="*/ 155981 h 270490"/>
                        <a:gd name="connsiteX5" fmla="*/ 263264 w 306263"/>
                        <a:gd name="connsiteY5" fmla="*/ 179394 h 270490"/>
                        <a:gd name="connsiteX6" fmla="*/ 120216 w 306263"/>
                        <a:gd name="connsiteY6" fmla="*/ 270488 h 27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263" h="270490">
                          <a:moveTo>
                            <a:pt x="120216" y="270488"/>
                          </a:moveTo>
                          <a:cubicBezTo>
                            <a:pt x="32396" y="268532"/>
                            <a:pt x="-37841" y="159953"/>
                            <a:pt x="22675" y="92751"/>
                          </a:cubicBezTo>
                          <a:cubicBezTo>
                            <a:pt x="47804" y="76404"/>
                            <a:pt x="83930" y="63431"/>
                            <a:pt x="166402" y="29240"/>
                          </a:cubicBezTo>
                          <a:cubicBezTo>
                            <a:pt x="173887" y="25608"/>
                            <a:pt x="206760" y="5369"/>
                            <a:pt x="215422" y="0"/>
                          </a:cubicBezTo>
                          <a:cubicBezTo>
                            <a:pt x="264721" y="16347"/>
                            <a:pt x="322344" y="118339"/>
                            <a:pt x="302105" y="155981"/>
                          </a:cubicBezTo>
                          <a:cubicBezTo>
                            <a:pt x="292704" y="161390"/>
                            <a:pt x="278733" y="169255"/>
                            <a:pt x="263264" y="179394"/>
                          </a:cubicBezTo>
                          <a:cubicBezTo>
                            <a:pt x="182888" y="232086"/>
                            <a:pt x="136543" y="270847"/>
                            <a:pt x="120216" y="270488"/>
                          </a:cubicBezTo>
                          <a:close/>
                        </a:path>
                      </a:pathLst>
                    </a:custGeom>
                    <a:solidFill>
                      <a:srgbClr val="FF2C5E"/>
                    </a:solidFill>
                    <a:ln w="1995" cap="flat">
                      <a:noFill/>
                      <a:prstDash val="solid"/>
                      <a:miter/>
                    </a:ln>
                  </p:spPr>
                  <p:txBody>
                    <a:bodyPr rtlCol="0" anchor="ctr"/>
                    <a:lstStyle/>
                    <a:p>
                      <a:endParaRPr lang="zh-CN" altLang="en-US"/>
                    </a:p>
                  </p:txBody>
                </p:sp>
                <p:sp>
                  <p:nvSpPr>
                    <p:cNvPr id="2184" name="任意多边形 273"/>
                    <p:cNvSpPr/>
                    <p:nvPr/>
                  </p:nvSpPr>
                  <p:spPr>
                    <a:xfrm>
                      <a:off x="3913003" y="5210128"/>
                      <a:ext cx="122793" cy="132166"/>
                    </a:xfrm>
                    <a:custGeom>
                      <a:avLst/>
                      <a:gdLst>
                        <a:gd name="connsiteX0" fmla="*/ 62844 w 122793"/>
                        <a:gd name="connsiteY0" fmla="*/ 9576 h 132166"/>
                        <a:gd name="connsiteX1" fmla="*/ 98571 w 122793"/>
                        <a:gd name="connsiteY1" fmla="*/ 41092 h 132166"/>
                        <a:gd name="connsiteX2" fmla="*/ 99689 w 122793"/>
                        <a:gd name="connsiteY2" fmla="*/ 42729 h 132166"/>
                        <a:gd name="connsiteX3" fmla="*/ 113381 w 122793"/>
                        <a:gd name="connsiteY3" fmla="*/ 89733 h 132166"/>
                        <a:gd name="connsiteX4" fmla="*/ 114180 w 122793"/>
                        <a:gd name="connsiteY4" fmla="*/ 93365 h 132166"/>
                        <a:gd name="connsiteX5" fmla="*/ 117154 w 122793"/>
                        <a:gd name="connsiteY5" fmla="*/ 95601 h 132166"/>
                        <a:gd name="connsiteX6" fmla="*/ 122303 w 122793"/>
                        <a:gd name="connsiteY6" fmla="*/ 92048 h 132166"/>
                        <a:gd name="connsiteX7" fmla="*/ 106994 w 122793"/>
                        <a:gd name="connsiteY7" fmla="*/ 37879 h 132166"/>
                        <a:gd name="connsiteX8" fmla="*/ 105797 w 122793"/>
                        <a:gd name="connsiteY8" fmla="*/ 35982 h 132166"/>
                        <a:gd name="connsiteX9" fmla="*/ 64062 w 122793"/>
                        <a:gd name="connsiteY9" fmla="*/ 115 h 132166"/>
                        <a:gd name="connsiteX10" fmla="*/ 58992 w 122793"/>
                        <a:gd name="connsiteY10" fmla="*/ 3808 h 132166"/>
                        <a:gd name="connsiteX11" fmla="*/ 62844 w 122793"/>
                        <a:gd name="connsiteY11" fmla="*/ 9576 h 132166"/>
                        <a:gd name="connsiteX12" fmla="*/ 32047 w 122793"/>
                        <a:gd name="connsiteY12" fmla="*/ 21053 h 132166"/>
                        <a:gd name="connsiteX13" fmla="*/ 35001 w 122793"/>
                        <a:gd name="connsiteY13" fmla="*/ 23268 h 132166"/>
                        <a:gd name="connsiteX14" fmla="*/ 87833 w 122793"/>
                        <a:gd name="connsiteY14" fmla="*/ 107077 h 132166"/>
                        <a:gd name="connsiteX15" fmla="*/ 91686 w 122793"/>
                        <a:gd name="connsiteY15" fmla="*/ 112845 h 132166"/>
                        <a:gd name="connsiteX16" fmla="*/ 96755 w 122793"/>
                        <a:gd name="connsiteY16" fmla="*/ 109153 h 132166"/>
                        <a:gd name="connsiteX17" fmla="*/ 36418 w 122793"/>
                        <a:gd name="connsiteY17" fmla="*/ 13888 h 132166"/>
                        <a:gd name="connsiteX18" fmla="*/ 31249 w 122793"/>
                        <a:gd name="connsiteY18" fmla="*/ 17420 h 132166"/>
                        <a:gd name="connsiteX19" fmla="*/ 32047 w 122793"/>
                        <a:gd name="connsiteY19" fmla="*/ 21053 h 132166"/>
                        <a:gd name="connsiteX20" fmla="*/ 68293 w 122793"/>
                        <a:gd name="connsiteY20" fmla="*/ 128294 h 132166"/>
                        <a:gd name="connsiteX21" fmla="*/ 5262 w 122793"/>
                        <a:gd name="connsiteY21" fmla="*/ 28777 h 132166"/>
                        <a:gd name="connsiteX22" fmla="*/ 73 w 122793"/>
                        <a:gd name="connsiteY22" fmla="*/ 32150 h 132166"/>
                        <a:gd name="connsiteX23" fmla="*/ 3685 w 122793"/>
                        <a:gd name="connsiteY23" fmla="*/ 38098 h 132166"/>
                        <a:gd name="connsiteX24" fmla="*/ 59352 w 122793"/>
                        <a:gd name="connsiteY24" fmla="*/ 126378 h 132166"/>
                        <a:gd name="connsiteX25" fmla="*/ 60170 w 122793"/>
                        <a:gd name="connsiteY25" fmla="*/ 129811 h 132166"/>
                        <a:gd name="connsiteX26" fmla="*/ 63343 w 122793"/>
                        <a:gd name="connsiteY26" fmla="*/ 132066 h 132166"/>
                        <a:gd name="connsiteX27" fmla="*/ 68293 w 122793"/>
                        <a:gd name="connsiteY27" fmla="*/ 128294 h 1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2793" h="132166">
                          <a:moveTo>
                            <a:pt x="62844" y="9576"/>
                          </a:moveTo>
                          <a:cubicBezTo>
                            <a:pt x="73682" y="12131"/>
                            <a:pt x="87734" y="24466"/>
                            <a:pt x="98571" y="41092"/>
                          </a:cubicBezTo>
                          <a:cubicBezTo>
                            <a:pt x="98951" y="41611"/>
                            <a:pt x="99330" y="42170"/>
                            <a:pt x="99689" y="42729"/>
                          </a:cubicBezTo>
                          <a:cubicBezTo>
                            <a:pt x="110188" y="59335"/>
                            <a:pt x="115138" y="76759"/>
                            <a:pt x="113381" y="89733"/>
                          </a:cubicBezTo>
                          <a:cubicBezTo>
                            <a:pt x="113222" y="90990"/>
                            <a:pt x="113521" y="92307"/>
                            <a:pt x="114180" y="93365"/>
                          </a:cubicBezTo>
                          <a:cubicBezTo>
                            <a:pt x="114858" y="94443"/>
                            <a:pt x="115916" y="95241"/>
                            <a:pt x="117154" y="95601"/>
                          </a:cubicBezTo>
                          <a:cubicBezTo>
                            <a:pt x="119589" y="96239"/>
                            <a:pt x="121904" y="94643"/>
                            <a:pt x="122303" y="92048"/>
                          </a:cubicBezTo>
                          <a:cubicBezTo>
                            <a:pt x="124558" y="76519"/>
                            <a:pt x="118970" y="56840"/>
                            <a:pt x="106994" y="37879"/>
                          </a:cubicBezTo>
                          <a:lnTo>
                            <a:pt x="105797" y="35982"/>
                          </a:lnTo>
                          <a:cubicBezTo>
                            <a:pt x="93362" y="17041"/>
                            <a:pt x="77395" y="3269"/>
                            <a:pt x="64062" y="115"/>
                          </a:cubicBezTo>
                          <a:cubicBezTo>
                            <a:pt x="61607" y="-464"/>
                            <a:pt x="59312" y="1193"/>
                            <a:pt x="58992" y="3808"/>
                          </a:cubicBezTo>
                          <a:cubicBezTo>
                            <a:pt x="58673" y="6303"/>
                            <a:pt x="60409" y="8938"/>
                            <a:pt x="62844" y="9576"/>
                          </a:cubicBezTo>
                          <a:close/>
                          <a:moveTo>
                            <a:pt x="32047" y="21053"/>
                          </a:moveTo>
                          <a:cubicBezTo>
                            <a:pt x="32726" y="22130"/>
                            <a:pt x="33784" y="22929"/>
                            <a:pt x="35001" y="23268"/>
                          </a:cubicBezTo>
                          <a:cubicBezTo>
                            <a:pt x="58334" y="29376"/>
                            <a:pt x="91586" y="77158"/>
                            <a:pt x="87833" y="107077"/>
                          </a:cubicBezTo>
                          <a:cubicBezTo>
                            <a:pt x="87454" y="109612"/>
                            <a:pt x="89211" y="112247"/>
                            <a:pt x="91686" y="112845"/>
                          </a:cubicBezTo>
                          <a:cubicBezTo>
                            <a:pt x="94141" y="113424"/>
                            <a:pt x="96436" y="111767"/>
                            <a:pt x="96755" y="109153"/>
                          </a:cubicBezTo>
                          <a:cubicBezTo>
                            <a:pt x="101286" y="73406"/>
                            <a:pt x="64002" y="21053"/>
                            <a:pt x="36418" y="13888"/>
                          </a:cubicBezTo>
                          <a:cubicBezTo>
                            <a:pt x="33963" y="13229"/>
                            <a:pt x="31608" y="14806"/>
                            <a:pt x="31249" y="17420"/>
                          </a:cubicBezTo>
                          <a:cubicBezTo>
                            <a:pt x="31069" y="18678"/>
                            <a:pt x="31369" y="19995"/>
                            <a:pt x="32047" y="21053"/>
                          </a:cubicBezTo>
                          <a:close/>
                          <a:moveTo>
                            <a:pt x="68293" y="128294"/>
                          </a:moveTo>
                          <a:cubicBezTo>
                            <a:pt x="72185" y="91629"/>
                            <a:pt x="33425" y="36841"/>
                            <a:pt x="5262" y="28777"/>
                          </a:cubicBezTo>
                          <a:cubicBezTo>
                            <a:pt x="2847" y="28058"/>
                            <a:pt x="492" y="29595"/>
                            <a:pt x="73" y="32150"/>
                          </a:cubicBezTo>
                          <a:cubicBezTo>
                            <a:pt x="-366" y="34765"/>
                            <a:pt x="1230" y="37419"/>
                            <a:pt x="3685" y="38098"/>
                          </a:cubicBezTo>
                          <a:cubicBezTo>
                            <a:pt x="27517" y="45004"/>
                            <a:pt x="62545" y="95501"/>
                            <a:pt x="59352" y="126378"/>
                          </a:cubicBezTo>
                          <a:cubicBezTo>
                            <a:pt x="59252" y="127615"/>
                            <a:pt x="59531" y="128813"/>
                            <a:pt x="60170" y="129811"/>
                          </a:cubicBezTo>
                          <a:cubicBezTo>
                            <a:pt x="60888" y="130948"/>
                            <a:pt x="62026" y="131787"/>
                            <a:pt x="63343" y="132066"/>
                          </a:cubicBezTo>
                          <a:cubicBezTo>
                            <a:pt x="65778" y="132605"/>
                            <a:pt x="68034" y="130908"/>
                            <a:pt x="68293" y="128294"/>
                          </a:cubicBezTo>
                          <a:close/>
                        </a:path>
                      </a:pathLst>
                    </a:custGeom>
                    <a:solidFill>
                      <a:srgbClr val="FFFFFF"/>
                    </a:solidFill>
                    <a:ln w="1995" cap="flat">
                      <a:noFill/>
                      <a:prstDash val="solid"/>
                      <a:miter/>
                    </a:ln>
                  </p:spPr>
                  <p:txBody>
                    <a:bodyPr rtlCol="0" anchor="ctr"/>
                    <a:lstStyle/>
                    <a:p>
                      <a:endParaRPr lang="zh-CN" altLang="en-US"/>
                    </a:p>
                  </p:txBody>
                </p:sp>
              </p:grpSp>
              <p:sp>
                <p:nvSpPr>
                  <p:cNvPr id="2147" name="任意多边形 274"/>
                  <p:cNvSpPr/>
                  <p:nvPr/>
                </p:nvSpPr>
                <p:spPr>
                  <a:xfrm>
                    <a:off x="3582835" y="4979606"/>
                    <a:ext cx="555108" cy="383950"/>
                  </a:xfrm>
                  <a:custGeom>
                    <a:avLst/>
                    <a:gdLst>
                      <a:gd name="connsiteX0" fmla="*/ 554942 w 555108"/>
                      <a:gd name="connsiteY0" fmla="*/ 252552 h 383950"/>
                      <a:gd name="connsiteX1" fmla="*/ 486562 w 555108"/>
                      <a:gd name="connsiteY1" fmla="*/ 383924 h 383950"/>
                      <a:gd name="connsiteX2" fmla="*/ 55662 w 555108"/>
                      <a:gd name="connsiteY2" fmla="*/ 184152 h 383950"/>
                      <a:gd name="connsiteX3" fmla="*/ 9895 w 555108"/>
                      <a:gd name="connsiteY3" fmla="*/ 54177 h 383950"/>
                      <a:gd name="connsiteX4" fmla="*/ 145598 w 555108"/>
                      <a:gd name="connsiteY4" fmla="*/ 13341 h 383950"/>
                      <a:gd name="connsiteX5" fmla="*/ 554942 w 555108"/>
                      <a:gd name="connsiteY5" fmla="*/ 252552 h 38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108" h="383950">
                        <a:moveTo>
                          <a:pt x="554942" y="252552"/>
                        </a:moveTo>
                        <a:cubicBezTo>
                          <a:pt x="558874" y="254848"/>
                          <a:pt x="491652" y="386060"/>
                          <a:pt x="486562" y="383924"/>
                        </a:cubicBezTo>
                        <a:cubicBezTo>
                          <a:pt x="453689" y="370073"/>
                          <a:pt x="195955" y="249578"/>
                          <a:pt x="55662" y="184152"/>
                        </a:cubicBezTo>
                        <a:cubicBezTo>
                          <a:pt x="6662" y="161299"/>
                          <a:pt x="-13876" y="102738"/>
                          <a:pt x="9895" y="54177"/>
                        </a:cubicBezTo>
                        <a:cubicBezTo>
                          <a:pt x="34625" y="3640"/>
                          <a:pt x="97077" y="-15161"/>
                          <a:pt x="145598" y="13341"/>
                        </a:cubicBezTo>
                        <a:cubicBezTo>
                          <a:pt x="284734" y="95074"/>
                          <a:pt x="533586" y="240078"/>
                          <a:pt x="554942" y="252552"/>
                        </a:cubicBezTo>
                        <a:close/>
                      </a:path>
                    </a:pathLst>
                  </a:custGeom>
                  <a:solidFill>
                    <a:srgbClr val="FFC19F"/>
                  </a:solidFill>
                  <a:ln w="1995" cap="flat">
                    <a:noFill/>
                    <a:prstDash val="solid"/>
                    <a:miter/>
                  </a:ln>
                </p:spPr>
                <p:txBody>
                  <a:bodyPr rtlCol="0" anchor="ctr"/>
                  <a:lstStyle/>
                  <a:p>
                    <a:endParaRPr lang="zh-CN" altLang="en-US"/>
                  </a:p>
                </p:txBody>
              </p:sp>
              <p:grpSp>
                <p:nvGrpSpPr>
                  <p:cNvPr id="2148" name="组合 2147"/>
                  <p:cNvGrpSpPr/>
                  <p:nvPr/>
                </p:nvGrpSpPr>
                <p:grpSpPr>
                  <a:xfrm>
                    <a:off x="3953872" y="5159447"/>
                    <a:ext cx="392235" cy="281116"/>
                    <a:chOff x="3953872" y="5159447"/>
                    <a:chExt cx="392235" cy="281116"/>
                  </a:xfrm>
                </p:grpSpPr>
                <p:sp>
                  <p:nvSpPr>
                    <p:cNvPr id="2177" name="任意多边形 276"/>
                    <p:cNvSpPr/>
                    <p:nvPr/>
                  </p:nvSpPr>
                  <p:spPr>
                    <a:xfrm>
                      <a:off x="3953872" y="5159447"/>
                      <a:ext cx="303939" cy="255937"/>
                    </a:xfrm>
                    <a:custGeom>
                      <a:avLst/>
                      <a:gdLst>
                        <a:gd name="connsiteX0" fmla="*/ 303940 w 303939"/>
                        <a:gd name="connsiteY0" fmla="*/ 76304 h 255937"/>
                        <a:gd name="connsiteX1" fmla="*/ 243643 w 303939"/>
                        <a:gd name="connsiteY1" fmla="*/ 255937 h 255937"/>
                        <a:gd name="connsiteX2" fmla="*/ 0 w 303939"/>
                        <a:gd name="connsiteY2" fmla="*/ 162728 h 255937"/>
                        <a:gd name="connsiteX3" fmla="*/ 65407 w 303939"/>
                        <a:gd name="connsiteY3" fmla="*/ 0 h 255937"/>
                        <a:gd name="connsiteX4" fmla="*/ 137599 w 303939"/>
                        <a:gd name="connsiteY4" fmla="*/ 30997 h 255937"/>
                        <a:gd name="connsiteX5" fmla="*/ 303940 w 303939"/>
                        <a:gd name="connsiteY5" fmla="*/ 76304 h 25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939" h="255937">
                          <a:moveTo>
                            <a:pt x="303940" y="76304"/>
                          </a:moveTo>
                          <a:lnTo>
                            <a:pt x="243643" y="255937"/>
                          </a:lnTo>
                          <a:cubicBezTo>
                            <a:pt x="212426" y="242605"/>
                            <a:pt x="29121" y="171191"/>
                            <a:pt x="0" y="162728"/>
                          </a:cubicBezTo>
                          <a:lnTo>
                            <a:pt x="65407" y="0"/>
                          </a:lnTo>
                          <a:cubicBezTo>
                            <a:pt x="79558" y="6267"/>
                            <a:pt x="118678" y="22753"/>
                            <a:pt x="137599" y="30997"/>
                          </a:cubicBezTo>
                          <a:cubicBezTo>
                            <a:pt x="150912" y="36785"/>
                            <a:pt x="296734" y="70576"/>
                            <a:pt x="303940" y="76304"/>
                          </a:cubicBezTo>
                          <a:close/>
                        </a:path>
                      </a:pathLst>
                    </a:custGeom>
                    <a:solidFill>
                      <a:srgbClr val="F9E9A7"/>
                    </a:solidFill>
                    <a:ln w="1995" cap="flat">
                      <a:noFill/>
                      <a:prstDash val="solid"/>
                      <a:miter/>
                    </a:ln>
                  </p:spPr>
                  <p:txBody>
                    <a:bodyPr rtlCol="0" anchor="ctr"/>
                    <a:lstStyle/>
                    <a:p>
                      <a:endParaRPr lang="zh-CN" altLang="en-US"/>
                    </a:p>
                  </p:txBody>
                </p:sp>
                <p:sp>
                  <p:nvSpPr>
                    <p:cNvPr id="2178" name="任意多边形 277"/>
                    <p:cNvSpPr/>
                    <p:nvPr/>
                  </p:nvSpPr>
                  <p:spPr>
                    <a:xfrm>
                      <a:off x="4208282" y="5240861"/>
                      <a:ext cx="137826" cy="199702"/>
                    </a:xfrm>
                    <a:custGeom>
                      <a:avLst/>
                      <a:gdLst>
                        <a:gd name="connsiteX0" fmla="*/ 45558 w 137826"/>
                        <a:gd name="connsiteY0" fmla="*/ 199593 h 199702"/>
                        <a:gd name="connsiteX1" fmla="*/ 121603 w 137826"/>
                        <a:gd name="connsiteY1" fmla="*/ 26645 h 199702"/>
                        <a:gd name="connsiteX2" fmla="*/ 76695 w 137826"/>
                        <a:gd name="connsiteY2" fmla="*/ 0 h 199702"/>
                        <a:gd name="connsiteX3" fmla="*/ 3065 w 137826"/>
                        <a:gd name="connsiteY3" fmla="*/ 188834 h 199702"/>
                        <a:gd name="connsiteX4" fmla="*/ 45558 w 137826"/>
                        <a:gd name="connsiteY4" fmla="*/ 199593 h 199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26" h="199702">
                          <a:moveTo>
                            <a:pt x="45558" y="199593"/>
                          </a:moveTo>
                          <a:cubicBezTo>
                            <a:pt x="129028" y="176400"/>
                            <a:pt x="159785" y="70696"/>
                            <a:pt x="121603" y="26645"/>
                          </a:cubicBezTo>
                          <a:cubicBezTo>
                            <a:pt x="112143" y="15748"/>
                            <a:pt x="88112" y="5150"/>
                            <a:pt x="76695" y="0"/>
                          </a:cubicBezTo>
                          <a:cubicBezTo>
                            <a:pt x="37834" y="18223"/>
                            <a:pt x="-13062" y="158915"/>
                            <a:pt x="3065" y="188834"/>
                          </a:cubicBezTo>
                          <a:cubicBezTo>
                            <a:pt x="9252" y="191549"/>
                            <a:pt x="38333" y="200810"/>
                            <a:pt x="45558" y="199593"/>
                          </a:cubicBezTo>
                          <a:close/>
                        </a:path>
                      </a:pathLst>
                    </a:custGeom>
                    <a:solidFill>
                      <a:srgbClr val="B71543"/>
                    </a:solidFill>
                    <a:ln w="1995" cap="flat">
                      <a:noFill/>
                      <a:prstDash val="solid"/>
                      <a:miter/>
                    </a:ln>
                  </p:spPr>
                  <p:txBody>
                    <a:bodyPr rtlCol="0" anchor="ctr"/>
                    <a:lstStyle/>
                    <a:p>
                      <a:endParaRPr lang="zh-CN" altLang="en-US"/>
                    </a:p>
                  </p:txBody>
                </p:sp>
                <p:sp>
                  <p:nvSpPr>
                    <p:cNvPr id="2179" name="任意多边形 278"/>
                    <p:cNvSpPr/>
                    <p:nvPr/>
                  </p:nvSpPr>
                  <p:spPr>
                    <a:xfrm>
                      <a:off x="4012833" y="5181222"/>
                      <a:ext cx="305175" cy="250197"/>
                    </a:xfrm>
                    <a:custGeom>
                      <a:avLst/>
                      <a:gdLst>
                        <a:gd name="connsiteX0" fmla="*/ 205379 w 305175"/>
                        <a:gd name="connsiteY0" fmla="*/ 249990 h 250197"/>
                        <a:gd name="connsiteX1" fmla="*/ 272143 w 305175"/>
                        <a:gd name="connsiteY1" fmla="*/ 59639 h 250197"/>
                        <a:gd name="connsiteX2" fmla="*/ 120752 w 305175"/>
                        <a:gd name="connsiteY2" fmla="*/ 20718 h 250197"/>
                        <a:gd name="connsiteX3" fmla="*/ 67880 w 305175"/>
                        <a:gd name="connsiteY3" fmla="*/ 0 h 250197"/>
                        <a:gd name="connsiteX4" fmla="*/ 8222 w 305175"/>
                        <a:gd name="connsiteY4" fmla="*/ 167219 h 250197"/>
                        <a:gd name="connsiteX5" fmla="*/ 50156 w 305175"/>
                        <a:gd name="connsiteY5" fmla="*/ 183885 h 250197"/>
                        <a:gd name="connsiteX6" fmla="*/ 205379 w 305175"/>
                        <a:gd name="connsiteY6" fmla="*/ 249990 h 25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175" h="250197">
                          <a:moveTo>
                            <a:pt x="205379" y="249990"/>
                          </a:moveTo>
                          <a:cubicBezTo>
                            <a:pt x="291244" y="233763"/>
                            <a:pt x="342460" y="115744"/>
                            <a:pt x="272143" y="59639"/>
                          </a:cubicBezTo>
                          <a:cubicBezTo>
                            <a:pt x="244819" y="47683"/>
                            <a:pt x="207256" y="40837"/>
                            <a:pt x="120752" y="20718"/>
                          </a:cubicBezTo>
                          <a:cubicBezTo>
                            <a:pt x="112828" y="18363"/>
                            <a:pt x="77241" y="3872"/>
                            <a:pt x="67880" y="0"/>
                          </a:cubicBezTo>
                          <a:cubicBezTo>
                            <a:pt x="22154" y="24071"/>
                            <a:pt x="-17765" y="133568"/>
                            <a:pt x="8222" y="167219"/>
                          </a:cubicBezTo>
                          <a:cubicBezTo>
                            <a:pt x="18341" y="170991"/>
                            <a:pt x="33311" y="176440"/>
                            <a:pt x="50156" y="183885"/>
                          </a:cubicBezTo>
                          <a:cubicBezTo>
                            <a:pt x="137618" y="222506"/>
                            <a:pt x="189412" y="253024"/>
                            <a:pt x="205379" y="249990"/>
                          </a:cubicBezTo>
                          <a:close/>
                        </a:path>
                      </a:pathLst>
                    </a:custGeom>
                    <a:solidFill>
                      <a:srgbClr val="FF2C5E"/>
                    </a:solidFill>
                    <a:ln w="1995" cap="flat">
                      <a:noFill/>
                      <a:prstDash val="solid"/>
                      <a:miter/>
                    </a:ln>
                  </p:spPr>
                  <p:txBody>
                    <a:bodyPr rtlCol="0" anchor="ctr"/>
                    <a:lstStyle/>
                    <a:p>
                      <a:endParaRPr lang="zh-CN" altLang="en-US"/>
                    </a:p>
                  </p:txBody>
                </p:sp>
                <p:sp>
                  <p:nvSpPr>
                    <p:cNvPr id="2180" name="任意多边形 279"/>
                    <p:cNvSpPr/>
                    <p:nvPr/>
                  </p:nvSpPr>
                  <p:spPr>
                    <a:xfrm>
                      <a:off x="4099645" y="5238641"/>
                      <a:ext cx="112893" cy="130004"/>
                    </a:xfrm>
                    <a:custGeom>
                      <a:avLst/>
                      <a:gdLst>
                        <a:gd name="connsiteX0" fmla="*/ 50167 w 112893"/>
                        <a:gd name="connsiteY0" fmla="*/ 3118 h 130004"/>
                        <a:gd name="connsiteX1" fmla="*/ 44598 w 112893"/>
                        <a:gd name="connsiteY1" fmla="*/ 324 h 130004"/>
                        <a:gd name="connsiteX2" fmla="*/ 9490 w 112893"/>
                        <a:gd name="connsiteY2" fmla="*/ 42338 h 130004"/>
                        <a:gd name="connsiteX3" fmla="*/ 8632 w 112893"/>
                        <a:gd name="connsiteY3" fmla="*/ 44394 h 130004"/>
                        <a:gd name="connsiteX4" fmla="*/ 2424 w 112893"/>
                        <a:gd name="connsiteY4" fmla="*/ 100060 h 130004"/>
                        <a:gd name="connsiteX5" fmla="*/ 8053 w 112893"/>
                        <a:gd name="connsiteY5" fmla="*/ 102714 h 130004"/>
                        <a:gd name="connsiteX6" fmla="*/ 10608 w 112893"/>
                        <a:gd name="connsiteY6" fmla="*/ 100040 h 130004"/>
                        <a:gd name="connsiteX7" fmla="*/ 10807 w 112893"/>
                        <a:gd name="connsiteY7" fmla="*/ 96348 h 130004"/>
                        <a:gd name="connsiteX8" fmla="*/ 16595 w 112893"/>
                        <a:gd name="connsiteY8" fmla="*/ 47986 h 130004"/>
                        <a:gd name="connsiteX9" fmla="*/ 17414 w 112893"/>
                        <a:gd name="connsiteY9" fmla="*/ 46190 h 130004"/>
                        <a:gd name="connsiteX10" fmla="*/ 47333 w 112893"/>
                        <a:gd name="connsiteY10" fmla="*/ 9445 h 130004"/>
                        <a:gd name="connsiteX11" fmla="*/ 50167 w 112893"/>
                        <a:gd name="connsiteY11" fmla="*/ 3118 h 130004"/>
                        <a:gd name="connsiteX12" fmla="*/ 79607 w 112893"/>
                        <a:gd name="connsiteY12" fmla="*/ 11960 h 130004"/>
                        <a:gd name="connsiteX13" fmla="*/ 73958 w 112893"/>
                        <a:gd name="connsiteY13" fmla="*/ 9345 h 130004"/>
                        <a:gd name="connsiteX14" fmla="*/ 30268 w 112893"/>
                        <a:gd name="connsiteY14" fmla="*/ 112675 h 130004"/>
                        <a:gd name="connsiteX15" fmla="*/ 35836 w 112893"/>
                        <a:gd name="connsiteY15" fmla="*/ 115469 h 130004"/>
                        <a:gd name="connsiteX16" fmla="*/ 38670 w 112893"/>
                        <a:gd name="connsiteY16" fmla="*/ 109182 h 130004"/>
                        <a:gd name="connsiteX17" fmla="*/ 76873 w 112893"/>
                        <a:gd name="connsiteY17" fmla="*/ 18307 h 130004"/>
                        <a:gd name="connsiteX18" fmla="*/ 79407 w 112893"/>
                        <a:gd name="connsiteY18" fmla="*/ 15652 h 130004"/>
                        <a:gd name="connsiteX19" fmla="*/ 79607 w 112893"/>
                        <a:gd name="connsiteY19" fmla="*/ 11960 h 130004"/>
                        <a:gd name="connsiteX20" fmla="*/ 66793 w 112893"/>
                        <a:gd name="connsiteY20" fmla="*/ 129699 h 130004"/>
                        <a:gd name="connsiteX21" fmla="*/ 69547 w 112893"/>
                        <a:gd name="connsiteY21" fmla="*/ 126965 h 130004"/>
                        <a:gd name="connsiteX22" fmla="*/ 69787 w 112893"/>
                        <a:gd name="connsiteY22" fmla="*/ 123472 h 130004"/>
                        <a:gd name="connsiteX23" fmla="*/ 110025 w 112893"/>
                        <a:gd name="connsiteY23" fmla="*/ 27768 h 130004"/>
                        <a:gd name="connsiteX24" fmla="*/ 112599 w 112893"/>
                        <a:gd name="connsiteY24" fmla="*/ 21341 h 130004"/>
                        <a:gd name="connsiteX25" fmla="*/ 106951 w 112893"/>
                        <a:gd name="connsiteY25" fmla="*/ 18866 h 130004"/>
                        <a:gd name="connsiteX26" fmla="*/ 61304 w 112893"/>
                        <a:gd name="connsiteY26" fmla="*/ 126805 h 130004"/>
                        <a:gd name="connsiteX27" fmla="*/ 66793 w 112893"/>
                        <a:gd name="connsiteY27" fmla="*/ 129699 h 13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2893" h="130004">
                          <a:moveTo>
                            <a:pt x="50167" y="3118"/>
                          </a:moveTo>
                          <a:cubicBezTo>
                            <a:pt x="49429" y="603"/>
                            <a:pt x="46934" y="-634"/>
                            <a:pt x="44598" y="324"/>
                          </a:cubicBezTo>
                          <a:cubicBezTo>
                            <a:pt x="32024" y="5593"/>
                            <a:pt x="18611" y="21720"/>
                            <a:pt x="9490" y="42338"/>
                          </a:cubicBezTo>
                          <a:lnTo>
                            <a:pt x="8632" y="44394"/>
                          </a:lnTo>
                          <a:cubicBezTo>
                            <a:pt x="-50" y="64972"/>
                            <a:pt x="-2306" y="85171"/>
                            <a:pt x="2424" y="100060"/>
                          </a:cubicBezTo>
                          <a:cubicBezTo>
                            <a:pt x="3243" y="102535"/>
                            <a:pt x="5778" y="103732"/>
                            <a:pt x="8053" y="102714"/>
                          </a:cubicBezTo>
                          <a:cubicBezTo>
                            <a:pt x="9211" y="102156"/>
                            <a:pt x="10109" y="101198"/>
                            <a:pt x="10608" y="100040"/>
                          </a:cubicBezTo>
                          <a:cubicBezTo>
                            <a:pt x="11087" y="98902"/>
                            <a:pt x="11167" y="97565"/>
                            <a:pt x="10807" y="96348"/>
                          </a:cubicBezTo>
                          <a:cubicBezTo>
                            <a:pt x="6975" y="83893"/>
                            <a:pt x="8991" y="66010"/>
                            <a:pt x="16595" y="47986"/>
                          </a:cubicBezTo>
                          <a:cubicBezTo>
                            <a:pt x="16855" y="47367"/>
                            <a:pt x="17114" y="46749"/>
                            <a:pt x="17414" y="46190"/>
                          </a:cubicBezTo>
                          <a:cubicBezTo>
                            <a:pt x="25338" y="28107"/>
                            <a:pt x="37114" y="13716"/>
                            <a:pt x="47333" y="9445"/>
                          </a:cubicBezTo>
                          <a:cubicBezTo>
                            <a:pt x="49608" y="8387"/>
                            <a:pt x="50886" y="5513"/>
                            <a:pt x="50167" y="3118"/>
                          </a:cubicBezTo>
                          <a:close/>
                          <a:moveTo>
                            <a:pt x="79607" y="11960"/>
                          </a:moveTo>
                          <a:cubicBezTo>
                            <a:pt x="78829" y="9465"/>
                            <a:pt x="76254" y="8288"/>
                            <a:pt x="73958" y="9345"/>
                          </a:cubicBezTo>
                          <a:cubicBezTo>
                            <a:pt x="48051" y="20881"/>
                            <a:pt x="19989" y="78324"/>
                            <a:pt x="30268" y="112675"/>
                          </a:cubicBezTo>
                          <a:cubicBezTo>
                            <a:pt x="31006" y="115169"/>
                            <a:pt x="33501" y="116427"/>
                            <a:pt x="35836" y="115469"/>
                          </a:cubicBezTo>
                          <a:cubicBezTo>
                            <a:pt x="38171" y="114471"/>
                            <a:pt x="39449" y="111597"/>
                            <a:pt x="38670" y="109182"/>
                          </a:cubicBezTo>
                          <a:cubicBezTo>
                            <a:pt x="30128" y="80420"/>
                            <a:pt x="54977" y="28107"/>
                            <a:pt x="76873" y="18307"/>
                          </a:cubicBezTo>
                          <a:cubicBezTo>
                            <a:pt x="78030" y="17788"/>
                            <a:pt x="78928" y="16830"/>
                            <a:pt x="79407" y="15652"/>
                          </a:cubicBezTo>
                          <a:cubicBezTo>
                            <a:pt x="79886" y="14515"/>
                            <a:pt x="79986" y="13157"/>
                            <a:pt x="79607" y="11960"/>
                          </a:cubicBezTo>
                          <a:close/>
                          <a:moveTo>
                            <a:pt x="66793" y="129699"/>
                          </a:moveTo>
                          <a:cubicBezTo>
                            <a:pt x="68051" y="129220"/>
                            <a:pt x="69029" y="128202"/>
                            <a:pt x="69547" y="126965"/>
                          </a:cubicBezTo>
                          <a:cubicBezTo>
                            <a:pt x="70006" y="125887"/>
                            <a:pt x="70086" y="124650"/>
                            <a:pt x="69787" y="123472"/>
                          </a:cubicBezTo>
                          <a:cubicBezTo>
                            <a:pt x="61604" y="93693"/>
                            <a:pt x="87750" y="38446"/>
                            <a:pt x="110025" y="27768"/>
                          </a:cubicBezTo>
                          <a:cubicBezTo>
                            <a:pt x="112320" y="26710"/>
                            <a:pt x="113478" y="23836"/>
                            <a:pt x="112599" y="21341"/>
                          </a:cubicBezTo>
                          <a:cubicBezTo>
                            <a:pt x="111781" y="18906"/>
                            <a:pt x="109226" y="17768"/>
                            <a:pt x="106951" y="18866"/>
                          </a:cubicBezTo>
                          <a:cubicBezTo>
                            <a:pt x="80625" y="31360"/>
                            <a:pt x="51524" y="91458"/>
                            <a:pt x="61304" y="126805"/>
                          </a:cubicBezTo>
                          <a:cubicBezTo>
                            <a:pt x="62003" y="129340"/>
                            <a:pt x="64478" y="130638"/>
                            <a:pt x="66793" y="129699"/>
                          </a:cubicBezTo>
                          <a:close/>
                        </a:path>
                      </a:pathLst>
                    </a:custGeom>
                    <a:solidFill>
                      <a:srgbClr val="FFFFFF"/>
                    </a:solidFill>
                    <a:ln w="1995" cap="flat">
                      <a:noFill/>
                      <a:prstDash val="solid"/>
                      <a:miter/>
                    </a:ln>
                  </p:spPr>
                  <p:txBody>
                    <a:bodyPr rtlCol="0" anchor="ctr"/>
                    <a:lstStyle/>
                    <a:p>
                      <a:endParaRPr lang="zh-CN" altLang="en-US"/>
                    </a:p>
                  </p:txBody>
                </p:sp>
              </p:grpSp>
              <p:grpSp>
                <p:nvGrpSpPr>
                  <p:cNvPr id="2149" name="组合 2148"/>
                  <p:cNvGrpSpPr/>
                  <p:nvPr/>
                </p:nvGrpSpPr>
                <p:grpSpPr>
                  <a:xfrm>
                    <a:off x="3425651" y="3301792"/>
                    <a:ext cx="1206842" cy="1039448"/>
                    <a:chOff x="3425651" y="3301792"/>
                    <a:chExt cx="1206842" cy="1039448"/>
                  </a:xfrm>
                </p:grpSpPr>
                <p:sp>
                  <p:nvSpPr>
                    <p:cNvPr id="2150" name="任意多边形 281"/>
                    <p:cNvSpPr/>
                    <p:nvPr/>
                  </p:nvSpPr>
                  <p:spPr>
                    <a:xfrm>
                      <a:off x="3464959" y="3869054"/>
                      <a:ext cx="262953" cy="322331"/>
                    </a:xfrm>
                    <a:custGeom>
                      <a:avLst/>
                      <a:gdLst>
                        <a:gd name="connsiteX0" fmla="*/ 6997 w 262953"/>
                        <a:gd name="connsiteY0" fmla="*/ 180539 h 322331"/>
                        <a:gd name="connsiteX1" fmla="*/ 190981 w 262953"/>
                        <a:gd name="connsiteY1" fmla="*/ 321271 h 322331"/>
                        <a:gd name="connsiteX2" fmla="*/ 258483 w 262953"/>
                        <a:gd name="connsiteY2" fmla="*/ 145530 h 322331"/>
                        <a:gd name="connsiteX3" fmla="*/ 112282 w 262953"/>
                        <a:gd name="connsiteY3" fmla="*/ 1005 h 322331"/>
                        <a:gd name="connsiteX4" fmla="*/ 6997 w 262953"/>
                        <a:gd name="connsiteY4" fmla="*/ 180539 h 32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953" h="322331">
                          <a:moveTo>
                            <a:pt x="6997" y="180539"/>
                          </a:moveTo>
                          <a:cubicBezTo>
                            <a:pt x="32046" y="273369"/>
                            <a:pt x="123040" y="330971"/>
                            <a:pt x="190981" y="321271"/>
                          </a:cubicBezTo>
                          <a:cubicBezTo>
                            <a:pt x="258923" y="311551"/>
                            <a:pt x="271277" y="235087"/>
                            <a:pt x="258483" y="145530"/>
                          </a:cubicBezTo>
                          <a:cubicBezTo>
                            <a:pt x="245690" y="55993"/>
                            <a:pt x="180203" y="-8935"/>
                            <a:pt x="112282" y="1005"/>
                          </a:cubicBezTo>
                          <a:cubicBezTo>
                            <a:pt x="19471" y="14597"/>
                            <a:pt x="-16535" y="93297"/>
                            <a:pt x="6997" y="180539"/>
                          </a:cubicBezTo>
                          <a:close/>
                        </a:path>
                      </a:pathLst>
                    </a:custGeom>
                    <a:solidFill>
                      <a:srgbClr val="FFC19F"/>
                    </a:solidFill>
                    <a:ln w="1995" cap="flat">
                      <a:noFill/>
                      <a:prstDash val="solid"/>
                      <a:miter/>
                    </a:ln>
                  </p:spPr>
                  <p:txBody>
                    <a:bodyPr rtlCol="0" anchor="ctr"/>
                    <a:lstStyle/>
                    <a:p>
                      <a:endParaRPr lang="zh-CN" altLang="en-US"/>
                    </a:p>
                  </p:txBody>
                </p:sp>
                <p:sp>
                  <p:nvSpPr>
                    <p:cNvPr id="2151" name="任意多边形 282"/>
                    <p:cNvSpPr/>
                    <p:nvPr/>
                  </p:nvSpPr>
                  <p:spPr>
                    <a:xfrm>
                      <a:off x="3553122" y="3988390"/>
                      <a:ext cx="127037" cy="143326"/>
                    </a:xfrm>
                    <a:custGeom>
                      <a:avLst/>
                      <a:gdLst>
                        <a:gd name="connsiteX0" fmla="*/ 826 w 127037"/>
                        <a:gd name="connsiteY0" fmla="*/ 80623 h 143326"/>
                        <a:gd name="connsiteX1" fmla="*/ 73678 w 127037"/>
                        <a:gd name="connsiteY1" fmla="*/ 142756 h 143326"/>
                        <a:gd name="connsiteX2" fmla="*/ 126211 w 127037"/>
                        <a:gd name="connsiteY2" fmla="*/ 62700 h 143326"/>
                        <a:gd name="connsiteX3" fmla="*/ 53359 w 127037"/>
                        <a:gd name="connsiteY3" fmla="*/ 566 h 143326"/>
                        <a:gd name="connsiteX4" fmla="*/ 826 w 127037"/>
                        <a:gd name="connsiteY4" fmla="*/ 80623 h 143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37" h="143326">
                          <a:moveTo>
                            <a:pt x="826" y="80623"/>
                          </a:moveTo>
                          <a:cubicBezTo>
                            <a:pt x="6455" y="119903"/>
                            <a:pt x="39068" y="147706"/>
                            <a:pt x="73678" y="142756"/>
                          </a:cubicBezTo>
                          <a:cubicBezTo>
                            <a:pt x="108307" y="137786"/>
                            <a:pt x="131819" y="101959"/>
                            <a:pt x="126211" y="62700"/>
                          </a:cubicBezTo>
                          <a:cubicBezTo>
                            <a:pt x="120582" y="23440"/>
                            <a:pt x="87969" y="-4364"/>
                            <a:pt x="53359" y="566"/>
                          </a:cubicBezTo>
                          <a:cubicBezTo>
                            <a:pt x="18750" y="5516"/>
                            <a:pt x="-4782" y="41363"/>
                            <a:pt x="826" y="80623"/>
                          </a:cubicBezTo>
                          <a:close/>
                        </a:path>
                      </a:pathLst>
                    </a:custGeom>
                    <a:solidFill>
                      <a:srgbClr val="E0956C"/>
                    </a:solidFill>
                    <a:ln w="1995" cap="flat">
                      <a:noFill/>
                      <a:prstDash val="solid"/>
                      <a:miter/>
                    </a:ln>
                  </p:spPr>
                  <p:txBody>
                    <a:bodyPr rtlCol="0" anchor="ctr"/>
                    <a:lstStyle/>
                    <a:p>
                      <a:endParaRPr lang="zh-CN" altLang="en-US"/>
                    </a:p>
                  </p:txBody>
                </p:sp>
                <p:sp>
                  <p:nvSpPr>
                    <p:cNvPr id="2152" name="任意多边形 283"/>
                    <p:cNvSpPr/>
                    <p:nvPr/>
                  </p:nvSpPr>
                  <p:spPr>
                    <a:xfrm>
                      <a:off x="4370039" y="3865872"/>
                      <a:ext cx="262454" cy="322675"/>
                    </a:xfrm>
                    <a:custGeom>
                      <a:avLst/>
                      <a:gdLst>
                        <a:gd name="connsiteX0" fmla="*/ 255802 w 262454"/>
                        <a:gd name="connsiteY0" fmla="*/ 179709 h 322675"/>
                        <a:gd name="connsiteX1" fmla="*/ 72815 w 262454"/>
                        <a:gd name="connsiteY1" fmla="*/ 321719 h 322675"/>
                        <a:gd name="connsiteX2" fmla="*/ 4076 w 262454"/>
                        <a:gd name="connsiteY2" fmla="*/ 146456 h 322675"/>
                        <a:gd name="connsiteX3" fmla="*/ 149259 w 262454"/>
                        <a:gd name="connsiteY3" fmla="*/ 913 h 322675"/>
                        <a:gd name="connsiteX4" fmla="*/ 255802 w 262454"/>
                        <a:gd name="connsiteY4" fmla="*/ 179709 h 322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454" h="322675">
                          <a:moveTo>
                            <a:pt x="255802" y="179709"/>
                          </a:moveTo>
                          <a:cubicBezTo>
                            <a:pt x="231411" y="272719"/>
                            <a:pt x="140817" y="330940"/>
                            <a:pt x="72815" y="321719"/>
                          </a:cubicBezTo>
                          <a:cubicBezTo>
                            <a:pt x="4814" y="312477"/>
                            <a:pt x="-8100" y="236093"/>
                            <a:pt x="4076" y="146456"/>
                          </a:cubicBezTo>
                          <a:cubicBezTo>
                            <a:pt x="16271" y="56839"/>
                            <a:pt x="81298" y="-8567"/>
                            <a:pt x="149259" y="913"/>
                          </a:cubicBezTo>
                          <a:cubicBezTo>
                            <a:pt x="242170" y="13867"/>
                            <a:pt x="278735" y="92307"/>
                            <a:pt x="255802" y="179709"/>
                          </a:cubicBezTo>
                          <a:close/>
                        </a:path>
                      </a:pathLst>
                    </a:custGeom>
                    <a:solidFill>
                      <a:srgbClr val="FFC19F"/>
                    </a:solidFill>
                    <a:ln w="1995" cap="flat">
                      <a:noFill/>
                      <a:prstDash val="solid"/>
                      <a:miter/>
                    </a:ln>
                  </p:spPr>
                  <p:txBody>
                    <a:bodyPr rtlCol="0" anchor="ctr"/>
                    <a:lstStyle/>
                    <a:p>
                      <a:endParaRPr lang="zh-CN" altLang="en-US"/>
                    </a:p>
                  </p:txBody>
                </p:sp>
                <p:sp>
                  <p:nvSpPr>
                    <p:cNvPr id="2153" name="任意多边形 284"/>
                    <p:cNvSpPr/>
                    <p:nvPr/>
                  </p:nvSpPr>
                  <p:spPr>
                    <a:xfrm>
                      <a:off x="4412748" y="3985370"/>
                      <a:ext cx="126996" cy="143358"/>
                    </a:xfrm>
                    <a:custGeom>
                      <a:avLst/>
                      <a:gdLst>
                        <a:gd name="connsiteX0" fmla="*/ 126250 w 126996"/>
                        <a:gd name="connsiteY0" fmla="*/ 80210 h 143358"/>
                        <a:gd name="connsiteX1" fmla="*/ 53838 w 126996"/>
                        <a:gd name="connsiteY1" fmla="*/ 142842 h 143358"/>
                        <a:gd name="connsiteX2" fmla="*/ 747 w 126996"/>
                        <a:gd name="connsiteY2" fmla="*/ 63145 h 143358"/>
                        <a:gd name="connsiteX3" fmla="*/ 73159 w 126996"/>
                        <a:gd name="connsiteY3" fmla="*/ 513 h 143358"/>
                        <a:gd name="connsiteX4" fmla="*/ 126250 w 126996"/>
                        <a:gd name="connsiteY4" fmla="*/ 80210 h 14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96" h="143358">
                          <a:moveTo>
                            <a:pt x="126250" y="80210"/>
                          </a:moveTo>
                          <a:cubicBezTo>
                            <a:pt x="120901" y="119529"/>
                            <a:pt x="88487" y="147552"/>
                            <a:pt x="53838" y="142842"/>
                          </a:cubicBezTo>
                          <a:cubicBezTo>
                            <a:pt x="19189" y="138112"/>
                            <a:pt x="-4583" y="102445"/>
                            <a:pt x="747" y="63145"/>
                          </a:cubicBezTo>
                          <a:cubicBezTo>
                            <a:pt x="6096" y="23845"/>
                            <a:pt x="38509" y="-4178"/>
                            <a:pt x="73159" y="513"/>
                          </a:cubicBezTo>
                          <a:cubicBezTo>
                            <a:pt x="107808" y="5243"/>
                            <a:pt x="131579" y="40910"/>
                            <a:pt x="126250" y="80210"/>
                          </a:cubicBezTo>
                          <a:close/>
                        </a:path>
                      </a:pathLst>
                    </a:custGeom>
                    <a:solidFill>
                      <a:srgbClr val="E0956C"/>
                    </a:solidFill>
                    <a:ln w="1995" cap="flat">
                      <a:noFill/>
                      <a:prstDash val="solid"/>
                      <a:miter/>
                    </a:ln>
                  </p:spPr>
                  <p:txBody>
                    <a:bodyPr rtlCol="0" anchor="ctr"/>
                    <a:lstStyle/>
                    <a:p>
                      <a:endParaRPr lang="zh-CN" altLang="en-US"/>
                    </a:p>
                  </p:txBody>
                </p:sp>
                <p:sp>
                  <p:nvSpPr>
                    <p:cNvPr id="2154" name="任意多边形 285"/>
                    <p:cNvSpPr/>
                    <p:nvPr/>
                  </p:nvSpPr>
                  <p:spPr>
                    <a:xfrm>
                      <a:off x="3550652" y="3383781"/>
                      <a:ext cx="976574" cy="783197"/>
                    </a:xfrm>
                    <a:custGeom>
                      <a:avLst/>
                      <a:gdLst>
                        <a:gd name="connsiteX0" fmla="*/ 976570 w 976574"/>
                        <a:gd name="connsiteY0" fmla="*/ 358140 h 783197"/>
                        <a:gd name="connsiteX1" fmla="*/ 492498 w 976574"/>
                        <a:gd name="connsiteY1" fmla="*/ 783192 h 783197"/>
                        <a:gd name="connsiteX2" fmla="*/ 4 w 976574"/>
                        <a:gd name="connsiteY2" fmla="*/ 361533 h 783197"/>
                        <a:gd name="connsiteX3" fmla="*/ 489784 w 976574"/>
                        <a:gd name="connsiteY3" fmla="*/ 11 h 783197"/>
                        <a:gd name="connsiteX4" fmla="*/ 976570 w 976574"/>
                        <a:gd name="connsiteY4" fmla="*/ 358140 h 783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574" h="783197">
                          <a:moveTo>
                            <a:pt x="976570" y="358140"/>
                          </a:moveTo>
                          <a:cubicBezTo>
                            <a:pt x="977588" y="650144"/>
                            <a:pt x="775760" y="782194"/>
                            <a:pt x="492498" y="783192"/>
                          </a:cubicBezTo>
                          <a:cubicBezTo>
                            <a:pt x="209217" y="784170"/>
                            <a:pt x="1022" y="653557"/>
                            <a:pt x="4" y="361533"/>
                          </a:cubicBezTo>
                          <a:cubicBezTo>
                            <a:pt x="-1014" y="69529"/>
                            <a:pt x="206502" y="989"/>
                            <a:pt x="489784" y="11"/>
                          </a:cubicBezTo>
                          <a:cubicBezTo>
                            <a:pt x="773046" y="-987"/>
                            <a:pt x="975552" y="66136"/>
                            <a:pt x="976570" y="358140"/>
                          </a:cubicBezTo>
                          <a:close/>
                        </a:path>
                      </a:pathLst>
                    </a:custGeom>
                    <a:solidFill>
                      <a:srgbClr val="AF4935"/>
                    </a:solidFill>
                    <a:ln w="1995" cap="flat">
                      <a:noFill/>
                      <a:prstDash val="solid"/>
                      <a:miter/>
                    </a:ln>
                  </p:spPr>
                  <p:txBody>
                    <a:bodyPr rtlCol="0" anchor="ctr"/>
                    <a:lstStyle/>
                    <a:p>
                      <a:endParaRPr lang="zh-CN" altLang="en-US"/>
                    </a:p>
                  </p:txBody>
                </p:sp>
                <p:sp>
                  <p:nvSpPr>
                    <p:cNvPr id="2155" name="任意多边形 286"/>
                    <p:cNvSpPr/>
                    <p:nvPr/>
                  </p:nvSpPr>
                  <p:spPr>
                    <a:xfrm>
                      <a:off x="3601905" y="3493836"/>
                      <a:ext cx="892349" cy="847404"/>
                    </a:xfrm>
                    <a:custGeom>
                      <a:avLst/>
                      <a:gdLst>
                        <a:gd name="connsiteX0" fmla="*/ 892344 w 892349"/>
                        <a:gd name="connsiteY0" fmla="*/ 349717 h 847404"/>
                        <a:gd name="connsiteX1" fmla="*/ 450386 w 892349"/>
                        <a:gd name="connsiteY1" fmla="*/ 847401 h 847404"/>
                        <a:gd name="connsiteX2" fmla="*/ 6 w 892349"/>
                        <a:gd name="connsiteY2" fmla="*/ 352831 h 847404"/>
                        <a:gd name="connsiteX3" fmla="*/ 447452 w 892349"/>
                        <a:gd name="connsiteY3" fmla="*/ 51 h 847404"/>
                        <a:gd name="connsiteX4" fmla="*/ 892344 w 892349"/>
                        <a:gd name="connsiteY4" fmla="*/ 349717 h 847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349" h="847404">
                          <a:moveTo>
                            <a:pt x="892344" y="349717"/>
                          </a:moveTo>
                          <a:cubicBezTo>
                            <a:pt x="893542" y="691918"/>
                            <a:pt x="709238" y="846503"/>
                            <a:pt x="450386" y="847401"/>
                          </a:cubicBezTo>
                          <a:cubicBezTo>
                            <a:pt x="191555" y="848299"/>
                            <a:pt x="1183" y="695032"/>
                            <a:pt x="6" y="352831"/>
                          </a:cubicBezTo>
                          <a:cubicBezTo>
                            <a:pt x="-1192" y="10629"/>
                            <a:pt x="188621" y="949"/>
                            <a:pt x="447452" y="51"/>
                          </a:cubicBezTo>
                          <a:cubicBezTo>
                            <a:pt x="706284" y="-887"/>
                            <a:pt x="891167" y="7515"/>
                            <a:pt x="892344" y="349717"/>
                          </a:cubicBezTo>
                          <a:close/>
                        </a:path>
                      </a:pathLst>
                    </a:custGeom>
                    <a:solidFill>
                      <a:srgbClr val="FFC19F"/>
                    </a:solidFill>
                    <a:ln w="1995" cap="flat">
                      <a:noFill/>
                      <a:prstDash val="solid"/>
                      <a:miter/>
                    </a:ln>
                  </p:spPr>
                  <p:txBody>
                    <a:bodyPr rtlCol="0" anchor="ctr"/>
                    <a:lstStyle/>
                    <a:p>
                      <a:endParaRPr lang="zh-CN" altLang="en-US"/>
                    </a:p>
                  </p:txBody>
                </p:sp>
                <p:sp>
                  <p:nvSpPr>
                    <p:cNvPr id="2156" name="任意多边形 287"/>
                    <p:cNvSpPr/>
                    <p:nvPr/>
                  </p:nvSpPr>
                  <p:spPr>
                    <a:xfrm>
                      <a:off x="4288769" y="4049512"/>
                      <a:ext cx="110794" cy="57783"/>
                    </a:xfrm>
                    <a:custGeom>
                      <a:avLst/>
                      <a:gdLst>
                        <a:gd name="connsiteX0" fmla="*/ 110794 w 110794"/>
                        <a:gd name="connsiteY0" fmla="*/ 28702 h 57783"/>
                        <a:gd name="connsiteX1" fmla="*/ 55487 w 110794"/>
                        <a:gd name="connsiteY1" fmla="*/ 57783 h 57783"/>
                        <a:gd name="connsiteX2" fmla="*/ 0 w 110794"/>
                        <a:gd name="connsiteY2" fmla="*/ 29081 h 57783"/>
                        <a:gd name="connsiteX3" fmla="*/ 55287 w 110794"/>
                        <a:gd name="connsiteY3" fmla="*/ 1 h 57783"/>
                        <a:gd name="connsiteX4" fmla="*/ 110794 w 110794"/>
                        <a:gd name="connsiteY4" fmla="*/ 28702 h 57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4" h="57783">
                          <a:moveTo>
                            <a:pt x="110794" y="28702"/>
                          </a:moveTo>
                          <a:cubicBezTo>
                            <a:pt x="110854" y="44669"/>
                            <a:pt x="86084" y="57683"/>
                            <a:pt x="55487" y="57783"/>
                          </a:cubicBezTo>
                          <a:cubicBezTo>
                            <a:pt x="24909" y="57882"/>
                            <a:pt x="60" y="45029"/>
                            <a:pt x="0" y="29081"/>
                          </a:cubicBezTo>
                          <a:cubicBezTo>
                            <a:pt x="-60" y="13114"/>
                            <a:pt x="24710" y="100"/>
                            <a:pt x="55287" y="1"/>
                          </a:cubicBezTo>
                          <a:cubicBezTo>
                            <a:pt x="85885" y="-99"/>
                            <a:pt x="110734" y="12755"/>
                            <a:pt x="110794" y="28702"/>
                          </a:cubicBezTo>
                          <a:close/>
                        </a:path>
                      </a:pathLst>
                    </a:custGeom>
                    <a:solidFill>
                      <a:srgbClr val="FF8A8A"/>
                    </a:solidFill>
                    <a:ln w="1995" cap="flat">
                      <a:noFill/>
                      <a:prstDash val="solid"/>
                      <a:miter/>
                    </a:ln>
                  </p:spPr>
                  <p:txBody>
                    <a:bodyPr rtlCol="0" anchor="ctr"/>
                    <a:lstStyle/>
                    <a:p>
                      <a:endParaRPr lang="zh-CN" altLang="en-US"/>
                    </a:p>
                  </p:txBody>
                </p:sp>
                <p:sp>
                  <p:nvSpPr>
                    <p:cNvPr id="2157" name="任意多边形 288"/>
                    <p:cNvSpPr/>
                    <p:nvPr/>
                  </p:nvSpPr>
                  <p:spPr>
                    <a:xfrm>
                      <a:off x="3688913" y="4051608"/>
                      <a:ext cx="110814" cy="57783"/>
                    </a:xfrm>
                    <a:custGeom>
                      <a:avLst/>
                      <a:gdLst>
                        <a:gd name="connsiteX0" fmla="*/ 110814 w 110814"/>
                        <a:gd name="connsiteY0" fmla="*/ 28702 h 57783"/>
                        <a:gd name="connsiteX1" fmla="*/ 55507 w 110814"/>
                        <a:gd name="connsiteY1" fmla="*/ 57783 h 57783"/>
                        <a:gd name="connsiteX2" fmla="*/ 0 w 110814"/>
                        <a:gd name="connsiteY2" fmla="*/ 29081 h 57783"/>
                        <a:gd name="connsiteX3" fmla="*/ 55287 w 110814"/>
                        <a:gd name="connsiteY3" fmla="*/ 1 h 57783"/>
                        <a:gd name="connsiteX4" fmla="*/ 110814 w 110814"/>
                        <a:gd name="connsiteY4" fmla="*/ 28702 h 57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14" h="57783">
                          <a:moveTo>
                            <a:pt x="110814" y="28702"/>
                          </a:moveTo>
                          <a:cubicBezTo>
                            <a:pt x="110874" y="44650"/>
                            <a:pt x="86104" y="57683"/>
                            <a:pt x="55507" y="57783"/>
                          </a:cubicBezTo>
                          <a:cubicBezTo>
                            <a:pt x="24909" y="57882"/>
                            <a:pt x="60" y="45049"/>
                            <a:pt x="0" y="29081"/>
                          </a:cubicBezTo>
                          <a:cubicBezTo>
                            <a:pt x="-60" y="13134"/>
                            <a:pt x="24710" y="100"/>
                            <a:pt x="55287" y="1"/>
                          </a:cubicBezTo>
                          <a:cubicBezTo>
                            <a:pt x="85905" y="-99"/>
                            <a:pt x="110754" y="12755"/>
                            <a:pt x="110814" y="28702"/>
                          </a:cubicBezTo>
                          <a:close/>
                        </a:path>
                      </a:pathLst>
                    </a:custGeom>
                    <a:solidFill>
                      <a:srgbClr val="FF8A8A"/>
                    </a:solidFill>
                    <a:ln w="1995" cap="flat">
                      <a:noFill/>
                      <a:prstDash val="solid"/>
                      <a:miter/>
                    </a:ln>
                  </p:spPr>
                  <p:txBody>
                    <a:bodyPr rtlCol="0" anchor="ctr"/>
                    <a:lstStyle/>
                    <a:p>
                      <a:endParaRPr lang="zh-CN" altLang="en-US"/>
                    </a:p>
                  </p:txBody>
                </p:sp>
                <p:grpSp>
                  <p:nvGrpSpPr>
                    <p:cNvPr id="2158" name="组合 2157"/>
                    <p:cNvGrpSpPr/>
                    <p:nvPr/>
                  </p:nvGrpSpPr>
                  <p:grpSpPr>
                    <a:xfrm>
                      <a:off x="4145519" y="3845272"/>
                      <a:ext cx="221847" cy="196635"/>
                      <a:chOff x="4145519" y="3845272"/>
                      <a:chExt cx="221847" cy="196635"/>
                    </a:xfrm>
                  </p:grpSpPr>
                  <p:sp>
                    <p:nvSpPr>
                      <p:cNvPr id="2173" name="任意多边形 290"/>
                      <p:cNvSpPr/>
                      <p:nvPr/>
                    </p:nvSpPr>
                    <p:spPr>
                      <a:xfrm>
                        <a:off x="4145519" y="3853504"/>
                        <a:ext cx="217494" cy="188403"/>
                      </a:xfrm>
                      <a:custGeom>
                        <a:avLst/>
                        <a:gdLst>
                          <a:gd name="connsiteX0" fmla="*/ 21519 w 217494"/>
                          <a:gd name="connsiteY0" fmla="*/ 49149 h 188403"/>
                          <a:gd name="connsiteX1" fmla="*/ 22776 w 217494"/>
                          <a:gd name="connsiteY1" fmla="*/ 164973 h 188403"/>
                          <a:gd name="connsiteX2" fmla="*/ 199595 w 217494"/>
                          <a:gd name="connsiteY2" fmla="*/ 158705 h 188403"/>
                          <a:gd name="connsiteX3" fmla="*/ 158319 w 217494"/>
                          <a:gd name="connsiteY3" fmla="*/ 12684 h 188403"/>
                          <a:gd name="connsiteX4" fmla="*/ 21519 w 217494"/>
                          <a:gd name="connsiteY4" fmla="*/ 49149 h 188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94" h="188403">
                            <a:moveTo>
                              <a:pt x="21519" y="49149"/>
                            </a:moveTo>
                            <a:cubicBezTo>
                              <a:pt x="-9558" y="95395"/>
                              <a:pt x="-5067" y="145991"/>
                              <a:pt x="22776" y="164973"/>
                            </a:cubicBezTo>
                            <a:cubicBezTo>
                              <a:pt x="64730" y="193574"/>
                              <a:pt x="163329" y="200939"/>
                              <a:pt x="199595" y="158705"/>
                            </a:cubicBezTo>
                            <a:cubicBezTo>
                              <a:pt x="234723" y="117789"/>
                              <a:pt x="216680" y="43980"/>
                              <a:pt x="158319" y="12684"/>
                            </a:cubicBezTo>
                            <a:cubicBezTo>
                              <a:pt x="107184" y="-14681"/>
                              <a:pt x="51577" y="4400"/>
                              <a:pt x="21519" y="49149"/>
                            </a:cubicBezTo>
                            <a:close/>
                          </a:path>
                        </a:pathLst>
                      </a:custGeom>
                      <a:solidFill>
                        <a:srgbClr val="F9FEFF"/>
                      </a:solidFill>
                      <a:ln w="1995" cap="flat">
                        <a:noFill/>
                        <a:prstDash val="solid"/>
                        <a:miter/>
                      </a:ln>
                    </p:spPr>
                    <p:txBody>
                      <a:bodyPr rtlCol="0" anchor="ctr"/>
                      <a:lstStyle/>
                      <a:p>
                        <a:endParaRPr lang="zh-CN" altLang="en-US"/>
                      </a:p>
                    </p:txBody>
                  </p:sp>
                  <p:sp>
                    <p:nvSpPr>
                      <p:cNvPr id="2174" name="任意多边形 291"/>
                      <p:cNvSpPr/>
                      <p:nvPr/>
                    </p:nvSpPr>
                    <p:spPr>
                      <a:xfrm>
                        <a:off x="4165999" y="3845272"/>
                        <a:ext cx="201367" cy="169152"/>
                      </a:xfrm>
                      <a:custGeom>
                        <a:avLst/>
                        <a:gdLst>
                          <a:gd name="connsiteX0" fmla="*/ 184344 w 201367"/>
                          <a:gd name="connsiteY0" fmla="*/ 42851 h 169152"/>
                          <a:gd name="connsiteX1" fmla="*/ 0 w 201367"/>
                          <a:gd name="connsiteY1" fmla="*/ 58958 h 169152"/>
                          <a:gd name="connsiteX2" fmla="*/ 136461 w 201367"/>
                          <a:gd name="connsiteY2" fmla="*/ 23510 h 169152"/>
                          <a:gd name="connsiteX3" fmla="*/ 192487 w 201367"/>
                          <a:gd name="connsiteY3" fmla="*/ 98796 h 169152"/>
                          <a:gd name="connsiteX4" fmla="*/ 177098 w 201367"/>
                          <a:gd name="connsiteY4" fmla="*/ 169153 h 169152"/>
                          <a:gd name="connsiteX5" fmla="*/ 184344 w 201367"/>
                          <a:gd name="connsiteY5" fmla="*/ 42851 h 1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367" h="169152">
                            <a:moveTo>
                              <a:pt x="184344" y="42851"/>
                            </a:moveTo>
                            <a:cubicBezTo>
                              <a:pt x="138357" y="-27965"/>
                              <a:pt x="29959" y="-2836"/>
                              <a:pt x="0" y="58958"/>
                            </a:cubicBezTo>
                            <a:cubicBezTo>
                              <a:pt x="31056" y="12732"/>
                              <a:pt x="89198" y="-1798"/>
                              <a:pt x="136461" y="23510"/>
                            </a:cubicBezTo>
                            <a:cubicBezTo>
                              <a:pt x="165662" y="39158"/>
                              <a:pt x="186599" y="67321"/>
                              <a:pt x="192487" y="98796"/>
                            </a:cubicBezTo>
                            <a:cubicBezTo>
                              <a:pt x="197177" y="123905"/>
                              <a:pt x="191689" y="152167"/>
                              <a:pt x="177098" y="169153"/>
                            </a:cubicBezTo>
                            <a:cubicBezTo>
                              <a:pt x="193984" y="158015"/>
                              <a:pt x="218155" y="94944"/>
                              <a:pt x="184344" y="42851"/>
                            </a:cubicBezTo>
                            <a:close/>
                          </a:path>
                        </a:pathLst>
                      </a:custGeom>
                      <a:solidFill>
                        <a:srgbClr val="994939"/>
                      </a:solidFill>
                      <a:ln w="1995" cap="flat">
                        <a:noFill/>
                        <a:prstDash val="solid"/>
                        <a:miter/>
                      </a:ln>
                    </p:spPr>
                    <p:txBody>
                      <a:bodyPr rtlCol="0" anchor="ctr"/>
                      <a:lstStyle/>
                      <a:p>
                        <a:endParaRPr lang="zh-CN" altLang="en-US"/>
                      </a:p>
                    </p:txBody>
                  </p:sp>
                  <p:sp>
                    <p:nvSpPr>
                      <p:cNvPr id="2175" name="任意多边形 292"/>
                      <p:cNvSpPr/>
                      <p:nvPr/>
                    </p:nvSpPr>
                    <p:spPr>
                      <a:xfrm>
                        <a:off x="4174626" y="3893784"/>
                        <a:ext cx="124416" cy="124411"/>
                      </a:xfrm>
                      <a:custGeom>
                        <a:avLst/>
                        <a:gdLst>
                          <a:gd name="connsiteX0" fmla="*/ 4347 w 124416"/>
                          <a:gd name="connsiteY0" fmla="*/ 39407 h 124411"/>
                          <a:gd name="connsiteX1" fmla="*/ 39415 w 124416"/>
                          <a:gd name="connsiteY1" fmla="*/ 120062 h 124411"/>
                          <a:gd name="connsiteX2" fmla="*/ 120070 w 124416"/>
                          <a:gd name="connsiteY2" fmla="*/ 84994 h 124411"/>
                          <a:gd name="connsiteX3" fmla="*/ 85002 w 124416"/>
                          <a:gd name="connsiteY3" fmla="*/ 4338 h 124411"/>
                          <a:gd name="connsiteX4" fmla="*/ 4347 w 124416"/>
                          <a:gd name="connsiteY4" fmla="*/ 39407 h 124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16" h="124411">
                            <a:moveTo>
                              <a:pt x="4347" y="39407"/>
                            </a:moveTo>
                            <a:cubicBezTo>
                              <a:pt x="-8248" y="71361"/>
                              <a:pt x="7460" y="107468"/>
                              <a:pt x="39415" y="120062"/>
                            </a:cubicBezTo>
                            <a:cubicBezTo>
                              <a:pt x="71370" y="132656"/>
                              <a:pt x="107476" y="116968"/>
                              <a:pt x="120070" y="84994"/>
                            </a:cubicBezTo>
                            <a:cubicBezTo>
                              <a:pt x="132664" y="53039"/>
                              <a:pt x="116957" y="16933"/>
                              <a:pt x="85002" y="4338"/>
                            </a:cubicBezTo>
                            <a:cubicBezTo>
                              <a:pt x="53047" y="-8236"/>
                              <a:pt x="16941" y="7452"/>
                              <a:pt x="4347" y="39407"/>
                            </a:cubicBezTo>
                            <a:close/>
                          </a:path>
                        </a:pathLst>
                      </a:custGeom>
                      <a:solidFill>
                        <a:srgbClr val="631B0A"/>
                      </a:solidFill>
                      <a:ln w="1995" cap="flat">
                        <a:noFill/>
                        <a:prstDash val="solid"/>
                        <a:miter/>
                      </a:ln>
                    </p:spPr>
                    <p:txBody>
                      <a:bodyPr rtlCol="0" anchor="ctr"/>
                      <a:lstStyle/>
                      <a:p>
                        <a:endParaRPr lang="zh-CN" altLang="en-US"/>
                      </a:p>
                    </p:txBody>
                  </p:sp>
                  <p:sp>
                    <p:nvSpPr>
                      <p:cNvPr id="2176" name="任意多边形 293"/>
                      <p:cNvSpPr/>
                      <p:nvPr/>
                    </p:nvSpPr>
                    <p:spPr>
                      <a:xfrm>
                        <a:off x="4182777" y="3916726"/>
                        <a:ext cx="34526" cy="34515"/>
                      </a:xfrm>
                      <a:custGeom>
                        <a:avLst/>
                        <a:gdLst>
                          <a:gd name="connsiteX0" fmla="*/ 1206 w 34526"/>
                          <a:gd name="connsiteY0" fmla="*/ 10935 h 34515"/>
                          <a:gd name="connsiteX1" fmla="*/ 10946 w 34526"/>
                          <a:gd name="connsiteY1" fmla="*/ 33310 h 34515"/>
                          <a:gd name="connsiteX2" fmla="*/ 33320 w 34526"/>
                          <a:gd name="connsiteY2" fmla="*/ 23570 h 34515"/>
                          <a:gd name="connsiteX3" fmla="*/ 23600 w 34526"/>
                          <a:gd name="connsiteY3" fmla="*/ 1195 h 34515"/>
                          <a:gd name="connsiteX4" fmla="*/ 1206 w 34526"/>
                          <a:gd name="connsiteY4" fmla="*/ 10935 h 34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6" h="34515">
                            <a:moveTo>
                              <a:pt x="1206" y="10935"/>
                            </a:moveTo>
                            <a:cubicBezTo>
                              <a:pt x="-2287" y="19797"/>
                              <a:pt x="2064" y="29817"/>
                              <a:pt x="10946" y="33310"/>
                            </a:cubicBezTo>
                            <a:cubicBezTo>
                              <a:pt x="19808" y="36803"/>
                              <a:pt x="29827" y="32451"/>
                              <a:pt x="33320" y="23570"/>
                            </a:cubicBezTo>
                            <a:cubicBezTo>
                              <a:pt x="36813" y="14708"/>
                              <a:pt x="32462" y="4688"/>
                              <a:pt x="23600" y="1195"/>
                            </a:cubicBezTo>
                            <a:cubicBezTo>
                              <a:pt x="14718" y="-2278"/>
                              <a:pt x="4719" y="2074"/>
                              <a:pt x="1206" y="10935"/>
                            </a:cubicBezTo>
                            <a:close/>
                          </a:path>
                        </a:pathLst>
                      </a:custGeom>
                      <a:solidFill>
                        <a:srgbClr val="FEFFFE"/>
                      </a:solidFill>
                      <a:ln w="1995" cap="flat">
                        <a:noFill/>
                        <a:prstDash val="solid"/>
                        <a:miter/>
                      </a:ln>
                    </p:spPr>
                    <p:txBody>
                      <a:bodyPr rtlCol="0" anchor="ctr"/>
                      <a:lstStyle/>
                      <a:p>
                        <a:endParaRPr lang="zh-CN" altLang="en-US"/>
                      </a:p>
                    </p:txBody>
                  </p:sp>
                </p:grpSp>
                <p:grpSp>
                  <p:nvGrpSpPr>
                    <p:cNvPr id="2159" name="组合 2158"/>
                    <p:cNvGrpSpPr/>
                    <p:nvPr/>
                  </p:nvGrpSpPr>
                  <p:grpSpPr>
                    <a:xfrm>
                      <a:off x="3743867" y="3846755"/>
                      <a:ext cx="221982" cy="196574"/>
                      <a:chOff x="3743867" y="3846755"/>
                      <a:chExt cx="221982" cy="196574"/>
                    </a:xfrm>
                  </p:grpSpPr>
                  <p:sp>
                    <p:nvSpPr>
                      <p:cNvPr id="2169" name="任意多边形 295"/>
                      <p:cNvSpPr/>
                      <p:nvPr/>
                    </p:nvSpPr>
                    <p:spPr>
                      <a:xfrm>
                        <a:off x="3748312" y="3854887"/>
                        <a:ext cx="217536" cy="188443"/>
                      </a:xfrm>
                      <a:custGeom>
                        <a:avLst/>
                        <a:gdLst>
                          <a:gd name="connsiteX0" fmla="*/ 195561 w 217536"/>
                          <a:gd name="connsiteY0" fmla="*/ 48544 h 188443"/>
                          <a:gd name="connsiteX1" fmla="*/ 195122 w 217536"/>
                          <a:gd name="connsiteY1" fmla="*/ 164368 h 188443"/>
                          <a:gd name="connsiteX2" fmla="*/ 18263 w 217536"/>
                          <a:gd name="connsiteY2" fmla="*/ 159338 h 188443"/>
                          <a:gd name="connsiteX3" fmla="*/ 58521 w 217536"/>
                          <a:gd name="connsiteY3" fmla="*/ 13037 h 188443"/>
                          <a:gd name="connsiteX4" fmla="*/ 195561 w 217536"/>
                          <a:gd name="connsiteY4" fmla="*/ 48544 h 188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36" h="188443">
                            <a:moveTo>
                              <a:pt x="195561" y="48544"/>
                            </a:moveTo>
                            <a:cubicBezTo>
                              <a:pt x="226957" y="94570"/>
                              <a:pt x="222825" y="145187"/>
                              <a:pt x="195122" y="164368"/>
                            </a:cubicBezTo>
                            <a:cubicBezTo>
                              <a:pt x="153367" y="193269"/>
                              <a:pt x="54828" y="201312"/>
                              <a:pt x="18263" y="159338"/>
                            </a:cubicBezTo>
                            <a:cubicBezTo>
                              <a:pt x="-17165" y="118681"/>
                              <a:pt x="379" y="44732"/>
                              <a:pt x="58521" y="13037"/>
                            </a:cubicBezTo>
                            <a:cubicBezTo>
                              <a:pt x="109457" y="-14707"/>
                              <a:pt x="165183" y="4015"/>
                              <a:pt x="195561" y="48544"/>
                            </a:cubicBezTo>
                            <a:close/>
                          </a:path>
                        </a:pathLst>
                      </a:custGeom>
                      <a:solidFill>
                        <a:srgbClr val="F9FEFF"/>
                      </a:solidFill>
                      <a:ln w="1995" cap="flat">
                        <a:noFill/>
                        <a:prstDash val="solid"/>
                        <a:miter/>
                      </a:ln>
                    </p:spPr>
                    <p:txBody>
                      <a:bodyPr rtlCol="0" anchor="ctr"/>
                      <a:lstStyle/>
                      <a:p>
                        <a:endParaRPr lang="zh-CN" altLang="en-US"/>
                      </a:p>
                    </p:txBody>
                  </p:sp>
                  <p:sp>
                    <p:nvSpPr>
                      <p:cNvPr id="2170" name="任意多边形 296"/>
                      <p:cNvSpPr/>
                      <p:nvPr/>
                    </p:nvSpPr>
                    <p:spPr>
                      <a:xfrm>
                        <a:off x="3743867" y="3846755"/>
                        <a:ext cx="201064" cy="169665"/>
                      </a:xfrm>
                      <a:custGeom>
                        <a:avLst/>
                        <a:gdLst>
                          <a:gd name="connsiteX0" fmla="*/ 16621 w 201064"/>
                          <a:gd name="connsiteY0" fmla="*/ 43423 h 169665"/>
                          <a:gd name="connsiteX1" fmla="*/ 201064 w 201064"/>
                          <a:gd name="connsiteY1" fmla="*/ 58233 h 169665"/>
                          <a:gd name="connsiteX2" fmla="*/ 64363 w 201064"/>
                          <a:gd name="connsiteY2" fmla="*/ 23723 h 169665"/>
                          <a:gd name="connsiteX3" fmla="*/ 8856 w 201064"/>
                          <a:gd name="connsiteY3" fmla="*/ 99409 h 169665"/>
                          <a:gd name="connsiteX4" fmla="*/ 24724 w 201064"/>
                          <a:gd name="connsiteY4" fmla="*/ 169665 h 169665"/>
                          <a:gd name="connsiteX5" fmla="*/ 16621 w 201064"/>
                          <a:gd name="connsiteY5" fmla="*/ 43423 h 16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064" h="169665">
                            <a:moveTo>
                              <a:pt x="16621" y="43423"/>
                            </a:moveTo>
                            <a:cubicBezTo>
                              <a:pt x="62108" y="-27712"/>
                              <a:pt x="170686" y="-3342"/>
                              <a:pt x="201064" y="58233"/>
                            </a:cubicBezTo>
                            <a:cubicBezTo>
                              <a:pt x="169688" y="12227"/>
                              <a:pt x="111447" y="-1904"/>
                              <a:pt x="64363" y="23723"/>
                            </a:cubicBezTo>
                            <a:cubicBezTo>
                              <a:pt x="35283" y="39591"/>
                              <a:pt x="14525" y="67873"/>
                              <a:pt x="8856" y="99409"/>
                            </a:cubicBezTo>
                            <a:cubicBezTo>
                              <a:pt x="4346" y="124557"/>
                              <a:pt x="10014" y="152780"/>
                              <a:pt x="24724" y="169665"/>
                            </a:cubicBezTo>
                            <a:cubicBezTo>
                              <a:pt x="7779" y="158648"/>
                              <a:pt x="-16831" y="95736"/>
                              <a:pt x="16621" y="43423"/>
                            </a:cubicBezTo>
                            <a:close/>
                          </a:path>
                        </a:pathLst>
                      </a:custGeom>
                      <a:solidFill>
                        <a:srgbClr val="994939"/>
                      </a:solidFill>
                      <a:ln w="1995" cap="flat">
                        <a:noFill/>
                        <a:prstDash val="solid"/>
                        <a:miter/>
                      </a:ln>
                    </p:spPr>
                    <p:txBody>
                      <a:bodyPr rtlCol="0" anchor="ctr"/>
                      <a:lstStyle/>
                      <a:p>
                        <a:endParaRPr lang="zh-CN" altLang="en-US"/>
                      </a:p>
                    </p:txBody>
                  </p:sp>
                  <p:sp>
                    <p:nvSpPr>
                      <p:cNvPr id="2171" name="任意多边形 297"/>
                      <p:cNvSpPr/>
                      <p:nvPr/>
                    </p:nvSpPr>
                    <p:spPr>
                      <a:xfrm>
                        <a:off x="3812246" y="3895053"/>
                        <a:ext cx="124416" cy="124419"/>
                      </a:xfrm>
                      <a:custGeom>
                        <a:avLst/>
                        <a:gdLst>
                          <a:gd name="connsiteX0" fmla="*/ 4346 w 124416"/>
                          <a:gd name="connsiteY0" fmla="*/ 39415 h 124419"/>
                          <a:gd name="connsiteX1" fmla="*/ 39415 w 124416"/>
                          <a:gd name="connsiteY1" fmla="*/ 120070 h 124419"/>
                          <a:gd name="connsiteX2" fmla="*/ 120070 w 124416"/>
                          <a:gd name="connsiteY2" fmla="*/ 85002 h 124419"/>
                          <a:gd name="connsiteX3" fmla="*/ 85002 w 124416"/>
                          <a:gd name="connsiteY3" fmla="*/ 4347 h 124419"/>
                          <a:gd name="connsiteX4" fmla="*/ 4346 w 124416"/>
                          <a:gd name="connsiteY4" fmla="*/ 39415 h 12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16" h="124419">
                            <a:moveTo>
                              <a:pt x="4346" y="39415"/>
                            </a:moveTo>
                            <a:cubicBezTo>
                              <a:pt x="-8248" y="71370"/>
                              <a:pt x="7460" y="107476"/>
                              <a:pt x="39415" y="120070"/>
                            </a:cubicBezTo>
                            <a:cubicBezTo>
                              <a:pt x="71370" y="132664"/>
                              <a:pt x="107476" y="116977"/>
                              <a:pt x="120070" y="85002"/>
                            </a:cubicBezTo>
                            <a:cubicBezTo>
                              <a:pt x="132665" y="53047"/>
                              <a:pt x="116957" y="16941"/>
                              <a:pt x="85002" y="4347"/>
                            </a:cubicBezTo>
                            <a:cubicBezTo>
                              <a:pt x="53047" y="-8248"/>
                              <a:pt x="16941" y="7460"/>
                              <a:pt x="4346" y="39415"/>
                            </a:cubicBezTo>
                            <a:close/>
                          </a:path>
                        </a:pathLst>
                      </a:custGeom>
                      <a:solidFill>
                        <a:srgbClr val="631B0A"/>
                      </a:solidFill>
                      <a:ln w="1995" cap="flat">
                        <a:noFill/>
                        <a:prstDash val="solid"/>
                        <a:miter/>
                      </a:ln>
                    </p:spPr>
                    <p:txBody>
                      <a:bodyPr rtlCol="0" anchor="ctr"/>
                      <a:lstStyle/>
                      <a:p>
                        <a:endParaRPr lang="zh-CN" altLang="en-US"/>
                      </a:p>
                    </p:txBody>
                  </p:sp>
                  <p:sp>
                    <p:nvSpPr>
                      <p:cNvPr id="2172" name="任意多边形 298"/>
                      <p:cNvSpPr/>
                      <p:nvPr/>
                    </p:nvSpPr>
                    <p:spPr>
                      <a:xfrm>
                        <a:off x="3820396" y="3917984"/>
                        <a:ext cx="34506" cy="34515"/>
                      </a:xfrm>
                      <a:custGeom>
                        <a:avLst/>
                        <a:gdLst>
                          <a:gd name="connsiteX0" fmla="*/ 1206 w 34506"/>
                          <a:gd name="connsiteY0" fmla="*/ 10935 h 34515"/>
                          <a:gd name="connsiteX1" fmla="*/ 10926 w 34506"/>
                          <a:gd name="connsiteY1" fmla="*/ 33310 h 34515"/>
                          <a:gd name="connsiteX2" fmla="*/ 33301 w 34506"/>
                          <a:gd name="connsiteY2" fmla="*/ 23570 h 34515"/>
                          <a:gd name="connsiteX3" fmla="*/ 23561 w 34506"/>
                          <a:gd name="connsiteY3" fmla="*/ 1195 h 34515"/>
                          <a:gd name="connsiteX4" fmla="*/ 1206 w 34506"/>
                          <a:gd name="connsiteY4" fmla="*/ 10935 h 34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06" h="34515">
                            <a:moveTo>
                              <a:pt x="1206" y="10935"/>
                            </a:moveTo>
                            <a:cubicBezTo>
                              <a:pt x="-2287" y="19797"/>
                              <a:pt x="2064" y="29817"/>
                              <a:pt x="10926" y="33310"/>
                            </a:cubicBezTo>
                            <a:cubicBezTo>
                              <a:pt x="19788" y="36803"/>
                              <a:pt x="29808" y="32451"/>
                              <a:pt x="33301" y="23570"/>
                            </a:cubicBezTo>
                            <a:cubicBezTo>
                              <a:pt x="36794" y="14708"/>
                              <a:pt x="32442" y="4688"/>
                              <a:pt x="23561" y="1195"/>
                            </a:cubicBezTo>
                            <a:cubicBezTo>
                              <a:pt x="14719" y="-2278"/>
                              <a:pt x="4699" y="2074"/>
                              <a:pt x="1206" y="10935"/>
                            </a:cubicBezTo>
                            <a:close/>
                          </a:path>
                        </a:pathLst>
                      </a:custGeom>
                      <a:solidFill>
                        <a:srgbClr val="FEFFFE"/>
                      </a:solidFill>
                      <a:ln w="1995" cap="flat">
                        <a:noFill/>
                        <a:prstDash val="solid"/>
                        <a:miter/>
                      </a:ln>
                    </p:spPr>
                    <p:txBody>
                      <a:bodyPr rtlCol="0" anchor="ctr"/>
                      <a:lstStyle/>
                      <a:p>
                        <a:endParaRPr lang="zh-CN" altLang="en-US"/>
                      </a:p>
                    </p:txBody>
                  </p:sp>
                </p:grpSp>
                <p:sp>
                  <p:nvSpPr>
                    <p:cNvPr id="2160" name="任意多边形 299"/>
                    <p:cNvSpPr/>
                    <p:nvPr/>
                  </p:nvSpPr>
                  <p:spPr>
                    <a:xfrm>
                      <a:off x="3902946" y="4087697"/>
                      <a:ext cx="306016" cy="157955"/>
                    </a:xfrm>
                    <a:custGeom>
                      <a:avLst/>
                      <a:gdLst>
                        <a:gd name="connsiteX0" fmla="*/ 304788 w 306016"/>
                        <a:gd name="connsiteY0" fmla="*/ 25466 h 157955"/>
                        <a:gd name="connsiteX1" fmla="*/ 165692 w 306016"/>
                        <a:gd name="connsiteY1" fmla="*/ 597 h 157955"/>
                        <a:gd name="connsiteX2" fmla="*/ 140304 w 306016"/>
                        <a:gd name="connsiteY2" fmla="*/ 597 h 157955"/>
                        <a:gd name="connsiteX3" fmla="*/ 1228 w 306016"/>
                        <a:gd name="connsiteY3" fmla="*/ 25466 h 157955"/>
                        <a:gd name="connsiteX4" fmla="*/ 152280 w 306016"/>
                        <a:gd name="connsiteY4" fmla="*/ 157956 h 157955"/>
                        <a:gd name="connsiteX5" fmla="*/ 153737 w 306016"/>
                        <a:gd name="connsiteY5" fmla="*/ 157956 h 157955"/>
                        <a:gd name="connsiteX6" fmla="*/ 304788 w 306016"/>
                        <a:gd name="connsiteY6" fmla="*/ 25466 h 15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016" h="157955">
                          <a:moveTo>
                            <a:pt x="304788" y="25466"/>
                          </a:moveTo>
                          <a:cubicBezTo>
                            <a:pt x="298501" y="-7347"/>
                            <a:pt x="248064" y="1156"/>
                            <a:pt x="165692" y="597"/>
                          </a:cubicBezTo>
                          <a:cubicBezTo>
                            <a:pt x="161381" y="577"/>
                            <a:pt x="144635" y="577"/>
                            <a:pt x="140304" y="597"/>
                          </a:cubicBezTo>
                          <a:cubicBezTo>
                            <a:pt x="57932" y="1156"/>
                            <a:pt x="7515" y="-7347"/>
                            <a:pt x="1228" y="25466"/>
                          </a:cubicBezTo>
                          <a:cubicBezTo>
                            <a:pt x="-10887" y="88657"/>
                            <a:pt x="68630" y="157696"/>
                            <a:pt x="152280" y="157956"/>
                          </a:cubicBezTo>
                          <a:lnTo>
                            <a:pt x="153737" y="157956"/>
                          </a:lnTo>
                          <a:cubicBezTo>
                            <a:pt x="237386" y="157696"/>
                            <a:pt x="316904" y="88657"/>
                            <a:pt x="304788" y="25466"/>
                          </a:cubicBezTo>
                          <a:close/>
                        </a:path>
                      </a:pathLst>
                    </a:custGeom>
                    <a:solidFill>
                      <a:srgbClr val="701608"/>
                    </a:solidFill>
                    <a:ln w="1995" cap="flat">
                      <a:noFill/>
                      <a:prstDash val="solid"/>
                      <a:miter/>
                    </a:ln>
                  </p:spPr>
                  <p:txBody>
                    <a:bodyPr rtlCol="0" anchor="ctr"/>
                    <a:lstStyle/>
                    <a:p>
                      <a:endParaRPr lang="zh-CN" altLang="en-US"/>
                    </a:p>
                  </p:txBody>
                </p:sp>
                <p:sp>
                  <p:nvSpPr>
                    <p:cNvPr id="2161" name="任意多边形 300"/>
                    <p:cNvSpPr/>
                    <p:nvPr/>
                  </p:nvSpPr>
                  <p:spPr>
                    <a:xfrm>
                      <a:off x="3972175" y="4192501"/>
                      <a:ext cx="167577" cy="54468"/>
                    </a:xfrm>
                    <a:custGeom>
                      <a:avLst/>
                      <a:gdLst>
                        <a:gd name="connsiteX0" fmla="*/ 84488 w 167577"/>
                        <a:gd name="connsiteY0" fmla="*/ 54469 h 54468"/>
                        <a:gd name="connsiteX1" fmla="*/ 83031 w 167577"/>
                        <a:gd name="connsiteY1" fmla="*/ 54469 h 54468"/>
                        <a:gd name="connsiteX2" fmla="*/ 1597 w 167577"/>
                        <a:gd name="connsiteY2" fmla="*/ 32294 h 54468"/>
                        <a:gd name="connsiteX3" fmla="*/ 0 w 167577"/>
                        <a:gd name="connsiteY3" fmla="*/ 31436 h 54468"/>
                        <a:gd name="connsiteX4" fmla="*/ 1357 w 167577"/>
                        <a:gd name="connsiteY4" fmla="*/ 30238 h 54468"/>
                        <a:gd name="connsiteX5" fmla="*/ 83789 w 167577"/>
                        <a:gd name="connsiteY5" fmla="*/ 0 h 54468"/>
                        <a:gd name="connsiteX6" fmla="*/ 166241 w 167577"/>
                        <a:gd name="connsiteY6" fmla="*/ 30238 h 54468"/>
                        <a:gd name="connsiteX7" fmla="*/ 167578 w 167577"/>
                        <a:gd name="connsiteY7" fmla="*/ 31436 h 54468"/>
                        <a:gd name="connsiteX8" fmla="*/ 165981 w 167577"/>
                        <a:gd name="connsiteY8" fmla="*/ 32294 h 54468"/>
                        <a:gd name="connsiteX9" fmla="*/ 84488 w 167577"/>
                        <a:gd name="connsiteY9" fmla="*/ 54469 h 5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577" h="54468">
                          <a:moveTo>
                            <a:pt x="84488" y="54469"/>
                          </a:moveTo>
                          <a:lnTo>
                            <a:pt x="83031" y="54469"/>
                          </a:lnTo>
                          <a:cubicBezTo>
                            <a:pt x="55906" y="54369"/>
                            <a:pt x="27763" y="46684"/>
                            <a:pt x="1597" y="32294"/>
                          </a:cubicBezTo>
                          <a:lnTo>
                            <a:pt x="0" y="31436"/>
                          </a:lnTo>
                          <a:lnTo>
                            <a:pt x="1357" y="30238"/>
                          </a:lnTo>
                          <a:cubicBezTo>
                            <a:pt x="23093" y="10758"/>
                            <a:pt x="52373" y="0"/>
                            <a:pt x="83789" y="0"/>
                          </a:cubicBezTo>
                          <a:cubicBezTo>
                            <a:pt x="115165" y="0"/>
                            <a:pt x="144445" y="10738"/>
                            <a:pt x="166241" y="30238"/>
                          </a:cubicBezTo>
                          <a:lnTo>
                            <a:pt x="167578" y="31436"/>
                          </a:lnTo>
                          <a:lnTo>
                            <a:pt x="165981" y="32294"/>
                          </a:lnTo>
                          <a:cubicBezTo>
                            <a:pt x="139755" y="46665"/>
                            <a:pt x="111572" y="54369"/>
                            <a:pt x="84488" y="54469"/>
                          </a:cubicBezTo>
                          <a:close/>
                        </a:path>
                      </a:pathLst>
                    </a:custGeom>
                    <a:solidFill>
                      <a:srgbClr val="DD6B5B"/>
                    </a:solidFill>
                    <a:ln w="1995" cap="flat">
                      <a:noFill/>
                      <a:prstDash val="solid"/>
                      <a:miter/>
                    </a:ln>
                  </p:spPr>
                  <p:txBody>
                    <a:bodyPr rtlCol="0" anchor="ctr"/>
                    <a:lstStyle/>
                    <a:p>
                      <a:endParaRPr lang="zh-CN" altLang="en-US"/>
                    </a:p>
                  </p:txBody>
                </p:sp>
                <p:sp>
                  <p:nvSpPr>
                    <p:cNvPr id="2162" name="任意多边形 301"/>
                    <p:cNvSpPr/>
                    <p:nvPr/>
                  </p:nvSpPr>
                  <p:spPr>
                    <a:xfrm>
                      <a:off x="3944132" y="4087475"/>
                      <a:ext cx="223643" cy="42972"/>
                    </a:xfrm>
                    <a:custGeom>
                      <a:avLst/>
                      <a:gdLst>
                        <a:gd name="connsiteX0" fmla="*/ 111832 w 223643"/>
                        <a:gd name="connsiteY0" fmla="*/ 42972 h 42972"/>
                        <a:gd name="connsiteX1" fmla="*/ 359 w 223643"/>
                        <a:gd name="connsiteY1" fmla="*/ 1457 h 42972"/>
                        <a:gd name="connsiteX2" fmla="*/ 0 w 223643"/>
                        <a:gd name="connsiteY2" fmla="*/ 0 h 42972"/>
                        <a:gd name="connsiteX3" fmla="*/ 223644 w 223643"/>
                        <a:gd name="connsiteY3" fmla="*/ 0 h 42972"/>
                        <a:gd name="connsiteX4" fmla="*/ 223304 w 223643"/>
                        <a:gd name="connsiteY4" fmla="*/ 1457 h 42972"/>
                        <a:gd name="connsiteX5" fmla="*/ 111832 w 223643"/>
                        <a:gd name="connsiteY5" fmla="*/ 42972 h 4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643" h="42972">
                          <a:moveTo>
                            <a:pt x="111832" y="42972"/>
                          </a:moveTo>
                          <a:cubicBezTo>
                            <a:pt x="54269" y="42972"/>
                            <a:pt x="6367" y="25129"/>
                            <a:pt x="359" y="1457"/>
                          </a:cubicBezTo>
                          <a:lnTo>
                            <a:pt x="0" y="0"/>
                          </a:lnTo>
                          <a:lnTo>
                            <a:pt x="223644" y="0"/>
                          </a:lnTo>
                          <a:lnTo>
                            <a:pt x="223304" y="1457"/>
                          </a:lnTo>
                          <a:cubicBezTo>
                            <a:pt x="217256" y="25129"/>
                            <a:pt x="169354" y="42972"/>
                            <a:pt x="111832" y="42972"/>
                          </a:cubicBezTo>
                          <a:close/>
                        </a:path>
                      </a:pathLst>
                    </a:custGeom>
                    <a:solidFill>
                      <a:srgbClr val="FFFFFF"/>
                    </a:solidFill>
                    <a:ln w="1995" cap="flat">
                      <a:noFill/>
                      <a:prstDash val="solid"/>
                      <a:miter/>
                    </a:ln>
                  </p:spPr>
                  <p:txBody>
                    <a:bodyPr rtlCol="0" anchor="ctr"/>
                    <a:lstStyle/>
                    <a:p>
                      <a:endParaRPr lang="zh-CN" altLang="en-US"/>
                    </a:p>
                  </p:txBody>
                </p:sp>
                <p:sp>
                  <p:nvSpPr>
                    <p:cNvPr id="2163" name="任意多边形 302"/>
                    <p:cNvSpPr/>
                    <p:nvPr/>
                  </p:nvSpPr>
                  <p:spPr>
                    <a:xfrm>
                      <a:off x="4016541" y="4018556"/>
                      <a:ext cx="78843" cy="37667"/>
                    </a:xfrm>
                    <a:custGeom>
                      <a:avLst/>
                      <a:gdLst>
                        <a:gd name="connsiteX0" fmla="*/ 74472 w 78843"/>
                        <a:gd name="connsiteY0" fmla="*/ 37444 h 37667"/>
                        <a:gd name="connsiteX1" fmla="*/ 70141 w 78843"/>
                        <a:gd name="connsiteY1" fmla="*/ 33791 h 37667"/>
                        <a:gd name="connsiteX2" fmla="*/ 39343 w 78843"/>
                        <a:gd name="connsiteY2" fmla="*/ 8782 h 37667"/>
                        <a:gd name="connsiteX3" fmla="*/ 8726 w 78843"/>
                        <a:gd name="connsiteY3" fmla="*/ 33891 h 37667"/>
                        <a:gd name="connsiteX4" fmla="*/ 3776 w 78843"/>
                        <a:gd name="connsiteY4" fmla="*/ 37623 h 37667"/>
                        <a:gd name="connsiteX5" fmla="*/ 44 w 78843"/>
                        <a:gd name="connsiteY5" fmla="*/ 32673 h 37667"/>
                        <a:gd name="connsiteX6" fmla="*/ 39304 w 78843"/>
                        <a:gd name="connsiteY6" fmla="*/ 0 h 37667"/>
                        <a:gd name="connsiteX7" fmla="*/ 78783 w 78843"/>
                        <a:gd name="connsiteY7" fmla="*/ 32314 h 37667"/>
                        <a:gd name="connsiteX8" fmla="*/ 75190 w 78843"/>
                        <a:gd name="connsiteY8" fmla="*/ 37384 h 37667"/>
                        <a:gd name="connsiteX9" fmla="*/ 74472 w 78843"/>
                        <a:gd name="connsiteY9" fmla="*/ 37444 h 3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43" h="37667">
                          <a:moveTo>
                            <a:pt x="74472" y="37444"/>
                          </a:moveTo>
                          <a:cubicBezTo>
                            <a:pt x="72376" y="37464"/>
                            <a:pt x="70500" y="35947"/>
                            <a:pt x="70141" y="33791"/>
                          </a:cubicBezTo>
                          <a:cubicBezTo>
                            <a:pt x="67566" y="18542"/>
                            <a:pt x="55471" y="8742"/>
                            <a:pt x="39343" y="8782"/>
                          </a:cubicBezTo>
                          <a:cubicBezTo>
                            <a:pt x="23117" y="8842"/>
                            <a:pt x="10822" y="18942"/>
                            <a:pt x="8726" y="33891"/>
                          </a:cubicBezTo>
                          <a:cubicBezTo>
                            <a:pt x="8387" y="36286"/>
                            <a:pt x="6151" y="37963"/>
                            <a:pt x="3776" y="37623"/>
                          </a:cubicBezTo>
                          <a:cubicBezTo>
                            <a:pt x="1381" y="37284"/>
                            <a:pt x="-296" y="35069"/>
                            <a:pt x="44" y="32673"/>
                          </a:cubicBezTo>
                          <a:cubicBezTo>
                            <a:pt x="2718" y="13513"/>
                            <a:pt x="18865" y="80"/>
                            <a:pt x="39304" y="0"/>
                          </a:cubicBezTo>
                          <a:cubicBezTo>
                            <a:pt x="59622" y="-60"/>
                            <a:pt x="75490" y="12914"/>
                            <a:pt x="78783" y="32314"/>
                          </a:cubicBezTo>
                          <a:cubicBezTo>
                            <a:pt x="79182" y="34709"/>
                            <a:pt x="77565" y="36965"/>
                            <a:pt x="75190" y="37384"/>
                          </a:cubicBezTo>
                          <a:lnTo>
                            <a:pt x="74472" y="37444"/>
                          </a:lnTo>
                          <a:close/>
                        </a:path>
                      </a:pathLst>
                    </a:custGeom>
                    <a:solidFill>
                      <a:srgbClr val="C4735B"/>
                    </a:solidFill>
                    <a:ln w="1995" cap="flat">
                      <a:noFill/>
                      <a:prstDash val="solid"/>
                      <a:miter/>
                    </a:ln>
                  </p:spPr>
                  <p:txBody>
                    <a:bodyPr rtlCol="0" anchor="ctr"/>
                    <a:lstStyle/>
                    <a:p>
                      <a:endParaRPr lang="zh-CN" altLang="en-US"/>
                    </a:p>
                  </p:txBody>
                </p:sp>
                <p:sp>
                  <p:nvSpPr>
                    <p:cNvPr id="2164" name="任意多边形 303"/>
                    <p:cNvSpPr/>
                    <p:nvPr/>
                  </p:nvSpPr>
                  <p:spPr>
                    <a:xfrm>
                      <a:off x="3425651" y="3499715"/>
                      <a:ext cx="298577" cy="388308"/>
                    </a:xfrm>
                    <a:custGeom>
                      <a:avLst/>
                      <a:gdLst>
                        <a:gd name="connsiteX0" fmla="*/ 288890 w 298577"/>
                        <a:gd name="connsiteY0" fmla="*/ 0 h 388308"/>
                        <a:gd name="connsiteX1" fmla="*/ 298551 w 298577"/>
                        <a:gd name="connsiteY1" fmla="*/ 235459 h 388308"/>
                        <a:gd name="connsiteX2" fmla="*/ 0 w 298577"/>
                        <a:gd name="connsiteY2" fmla="*/ 334477 h 388308"/>
                        <a:gd name="connsiteX3" fmla="*/ 288890 w 298577"/>
                        <a:gd name="connsiteY3" fmla="*/ 0 h 388308"/>
                      </a:gdLst>
                      <a:ahLst/>
                      <a:cxnLst>
                        <a:cxn ang="0">
                          <a:pos x="connsiteX0" y="connsiteY0"/>
                        </a:cxn>
                        <a:cxn ang="0">
                          <a:pos x="connsiteX1" y="connsiteY1"/>
                        </a:cxn>
                        <a:cxn ang="0">
                          <a:pos x="connsiteX2" y="connsiteY2"/>
                        </a:cxn>
                        <a:cxn ang="0">
                          <a:pos x="connsiteX3" y="connsiteY3"/>
                        </a:cxn>
                      </a:cxnLst>
                      <a:rect l="l" t="t" r="r" b="b"/>
                      <a:pathLst>
                        <a:path w="298577" h="388308">
                          <a:moveTo>
                            <a:pt x="288890" y="0"/>
                          </a:moveTo>
                          <a:cubicBezTo>
                            <a:pt x="293182" y="9540"/>
                            <a:pt x="295976" y="167398"/>
                            <a:pt x="298551" y="235459"/>
                          </a:cubicBezTo>
                          <a:cubicBezTo>
                            <a:pt x="300407" y="284300"/>
                            <a:pt x="204702" y="482196"/>
                            <a:pt x="0" y="334477"/>
                          </a:cubicBezTo>
                          <a:cubicBezTo>
                            <a:pt x="281725" y="338389"/>
                            <a:pt x="3593" y="55048"/>
                            <a:pt x="288890" y="0"/>
                          </a:cubicBezTo>
                          <a:close/>
                        </a:path>
                      </a:pathLst>
                    </a:custGeom>
                    <a:solidFill>
                      <a:srgbClr val="AF4935"/>
                    </a:solidFill>
                    <a:ln w="1995" cap="flat">
                      <a:noFill/>
                      <a:prstDash val="solid"/>
                      <a:miter/>
                    </a:ln>
                  </p:spPr>
                  <p:txBody>
                    <a:bodyPr rtlCol="0" anchor="ctr"/>
                    <a:lstStyle/>
                    <a:p>
                      <a:endParaRPr lang="zh-CN" altLang="en-US"/>
                    </a:p>
                  </p:txBody>
                </p:sp>
                <p:sp>
                  <p:nvSpPr>
                    <p:cNvPr id="2165" name="任意多边形 304"/>
                    <p:cNvSpPr/>
                    <p:nvPr/>
                  </p:nvSpPr>
                  <p:spPr>
                    <a:xfrm>
                      <a:off x="3704943" y="3349182"/>
                      <a:ext cx="858013" cy="707875"/>
                    </a:xfrm>
                    <a:custGeom>
                      <a:avLst/>
                      <a:gdLst>
                        <a:gd name="connsiteX0" fmla="*/ 778488 w 858013"/>
                        <a:gd name="connsiteY0" fmla="*/ 172129 h 707875"/>
                        <a:gd name="connsiteX1" fmla="*/ 818028 w 858013"/>
                        <a:gd name="connsiteY1" fmla="*/ 0 h 707875"/>
                        <a:gd name="connsiteX2" fmla="*/ 26564 w 858013"/>
                        <a:gd name="connsiteY2" fmla="*/ 83649 h 707875"/>
                        <a:gd name="connsiteX3" fmla="*/ 12612 w 858013"/>
                        <a:gd name="connsiteY3" fmla="*/ 182986 h 707875"/>
                        <a:gd name="connsiteX4" fmla="*/ 458881 w 858013"/>
                        <a:gd name="connsiteY4" fmla="*/ 405512 h 707875"/>
                        <a:gd name="connsiteX5" fmla="*/ 306891 w 858013"/>
                        <a:gd name="connsiteY5" fmla="*/ 299728 h 707875"/>
                        <a:gd name="connsiteX6" fmla="*/ 462214 w 858013"/>
                        <a:gd name="connsiteY6" fmla="*/ 353239 h 707875"/>
                        <a:gd name="connsiteX7" fmla="*/ 776093 w 858013"/>
                        <a:gd name="connsiteY7" fmla="*/ 332402 h 707875"/>
                        <a:gd name="connsiteX8" fmla="*/ 766014 w 858013"/>
                        <a:gd name="connsiteY8" fmla="*/ 707875 h 707875"/>
                        <a:gd name="connsiteX9" fmla="*/ 778488 w 858013"/>
                        <a:gd name="connsiteY9" fmla="*/ 172129 h 70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13" h="707875">
                          <a:moveTo>
                            <a:pt x="778488" y="172129"/>
                          </a:moveTo>
                          <a:cubicBezTo>
                            <a:pt x="847607" y="117121"/>
                            <a:pt x="869523" y="66903"/>
                            <a:pt x="818028" y="0"/>
                          </a:cubicBezTo>
                          <a:cubicBezTo>
                            <a:pt x="818507" y="139296"/>
                            <a:pt x="250486" y="-104187"/>
                            <a:pt x="26564" y="83649"/>
                          </a:cubicBezTo>
                          <a:cubicBezTo>
                            <a:pt x="32392" y="84388"/>
                            <a:pt x="-24393" y="141731"/>
                            <a:pt x="12612" y="182986"/>
                          </a:cubicBezTo>
                          <a:cubicBezTo>
                            <a:pt x="41114" y="264440"/>
                            <a:pt x="195199" y="369925"/>
                            <a:pt x="458881" y="405512"/>
                          </a:cubicBezTo>
                          <a:cubicBezTo>
                            <a:pt x="413613" y="379605"/>
                            <a:pt x="338107" y="347131"/>
                            <a:pt x="306891" y="299728"/>
                          </a:cubicBezTo>
                          <a:cubicBezTo>
                            <a:pt x="340582" y="319887"/>
                            <a:pt x="401199" y="343459"/>
                            <a:pt x="462214" y="353239"/>
                          </a:cubicBezTo>
                          <a:cubicBezTo>
                            <a:pt x="550813" y="367450"/>
                            <a:pt x="698452" y="347351"/>
                            <a:pt x="776093" y="332402"/>
                          </a:cubicBezTo>
                          <a:cubicBezTo>
                            <a:pt x="805433" y="465570"/>
                            <a:pt x="779826" y="657917"/>
                            <a:pt x="766014" y="707875"/>
                          </a:cubicBezTo>
                          <a:cubicBezTo>
                            <a:pt x="919042" y="494850"/>
                            <a:pt x="850841" y="194722"/>
                            <a:pt x="778488" y="172129"/>
                          </a:cubicBezTo>
                          <a:close/>
                        </a:path>
                      </a:pathLst>
                    </a:custGeom>
                    <a:solidFill>
                      <a:srgbClr val="AF4935"/>
                    </a:solidFill>
                    <a:ln w="1995" cap="flat">
                      <a:noFill/>
                      <a:prstDash val="solid"/>
                      <a:miter/>
                    </a:ln>
                  </p:spPr>
                  <p:txBody>
                    <a:bodyPr rtlCol="0" anchor="ctr"/>
                    <a:lstStyle/>
                    <a:p>
                      <a:endParaRPr lang="zh-CN" altLang="en-US"/>
                    </a:p>
                  </p:txBody>
                </p:sp>
                <p:sp>
                  <p:nvSpPr>
                    <p:cNvPr id="2166" name="任意多边形 305"/>
                    <p:cNvSpPr/>
                    <p:nvPr/>
                  </p:nvSpPr>
                  <p:spPr>
                    <a:xfrm>
                      <a:off x="4182775" y="3710702"/>
                      <a:ext cx="192588" cy="61836"/>
                    </a:xfrm>
                    <a:custGeom>
                      <a:avLst/>
                      <a:gdLst>
                        <a:gd name="connsiteX0" fmla="*/ 178545 w 192588"/>
                        <a:gd name="connsiteY0" fmla="*/ 61836 h 61836"/>
                        <a:gd name="connsiteX1" fmla="*/ 188984 w 192588"/>
                        <a:gd name="connsiteY1" fmla="*/ 57206 h 61836"/>
                        <a:gd name="connsiteX2" fmla="*/ 187966 w 192588"/>
                        <a:gd name="connsiteY2" fmla="*/ 37446 h 61836"/>
                        <a:gd name="connsiteX3" fmla="*/ 9171 w 192588"/>
                        <a:gd name="connsiteY3" fmla="*/ 11878 h 61836"/>
                        <a:gd name="connsiteX4" fmla="*/ 868 w 192588"/>
                        <a:gd name="connsiteY4" fmla="*/ 29861 h 61836"/>
                        <a:gd name="connsiteX5" fmla="*/ 18851 w 192588"/>
                        <a:gd name="connsiteY5" fmla="*/ 38164 h 61836"/>
                        <a:gd name="connsiteX6" fmla="*/ 169224 w 192588"/>
                        <a:gd name="connsiteY6" fmla="*/ 58243 h 61836"/>
                        <a:gd name="connsiteX7" fmla="*/ 178545 w 192588"/>
                        <a:gd name="connsiteY7" fmla="*/ 61836 h 6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88" h="61836">
                          <a:moveTo>
                            <a:pt x="178545" y="61836"/>
                          </a:moveTo>
                          <a:cubicBezTo>
                            <a:pt x="182378" y="61856"/>
                            <a:pt x="186210" y="60299"/>
                            <a:pt x="188984" y="57206"/>
                          </a:cubicBezTo>
                          <a:cubicBezTo>
                            <a:pt x="194173" y="51457"/>
                            <a:pt x="193694" y="42615"/>
                            <a:pt x="187966" y="37446"/>
                          </a:cubicBezTo>
                          <a:cubicBezTo>
                            <a:pt x="146211" y="-177"/>
                            <a:pt x="70965" y="-10876"/>
                            <a:pt x="9171" y="11878"/>
                          </a:cubicBezTo>
                          <a:cubicBezTo>
                            <a:pt x="1906" y="14572"/>
                            <a:pt x="-1807" y="22616"/>
                            <a:pt x="868" y="29861"/>
                          </a:cubicBezTo>
                          <a:cubicBezTo>
                            <a:pt x="3582" y="37126"/>
                            <a:pt x="11686" y="40819"/>
                            <a:pt x="18851" y="38164"/>
                          </a:cubicBezTo>
                          <a:cubicBezTo>
                            <a:pt x="70665" y="19044"/>
                            <a:pt x="135293" y="27726"/>
                            <a:pt x="169224" y="58243"/>
                          </a:cubicBezTo>
                          <a:cubicBezTo>
                            <a:pt x="171879" y="60639"/>
                            <a:pt x="175232" y="61816"/>
                            <a:pt x="178545" y="61836"/>
                          </a:cubicBezTo>
                          <a:close/>
                        </a:path>
                      </a:pathLst>
                    </a:custGeom>
                    <a:solidFill>
                      <a:srgbClr val="72221A"/>
                    </a:solidFill>
                    <a:ln w="1995" cap="flat">
                      <a:noFill/>
                      <a:prstDash val="solid"/>
                      <a:miter/>
                    </a:ln>
                  </p:spPr>
                  <p:txBody>
                    <a:bodyPr rtlCol="0" anchor="ctr"/>
                    <a:lstStyle/>
                    <a:p>
                      <a:endParaRPr lang="zh-CN" altLang="en-US"/>
                    </a:p>
                  </p:txBody>
                </p:sp>
                <p:sp>
                  <p:nvSpPr>
                    <p:cNvPr id="2167" name="任意多边形 306"/>
                    <p:cNvSpPr/>
                    <p:nvPr/>
                  </p:nvSpPr>
                  <p:spPr>
                    <a:xfrm>
                      <a:off x="3734948" y="3710702"/>
                      <a:ext cx="192568" cy="61836"/>
                    </a:xfrm>
                    <a:custGeom>
                      <a:avLst/>
                      <a:gdLst>
                        <a:gd name="connsiteX0" fmla="*/ 14043 w 192568"/>
                        <a:gd name="connsiteY0" fmla="*/ 61836 h 61836"/>
                        <a:gd name="connsiteX1" fmla="*/ 3604 w 192568"/>
                        <a:gd name="connsiteY1" fmla="*/ 57206 h 61836"/>
                        <a:gd name="connsiteX2" fmla="*/ 4622 w 192568"/>
                        <a:gd name="connsiteY2" fmla="*/ 37446 h 61836"/>
                        <a:gd name="connsiteX3" fmla="*/ 183397 w 192568"/>
                        <a:gd name="connsiteY3" fmla="*/ 11878 h 61836"/>
                        <a:gd name="connsiteX4" fmla="*/ 191700 w 192568"/>
                        <a:gd name="connsiteY4" fmla="*/ 29861 h 61836"/>
                        <a:gd name="connsiteX5" fmla="*/ 173717 w 192568"/>
                        <a:gd name="connsiteY5" fmla="*/ 38164 h 61836"/>
                        <a:gd name="connsiteX6" fmla="*/ 23344 w 192568"/>
                        <a:gd name="connsiteY6" fmla="*/ 58243 h 61836"/>
                        <a:gd name="connsiteX7" fmla="*/ 14043 w 192568"/>
                        <a:gd name="connsiteY7" fmla="*/ 61836 h 6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68" h="61836">
                          <a:moveTo>
                            <a:pt x="14043" y="61836"/>
                          </a:moveTo>
                          <a:cubicBezTo>
                            <a:pt x="10211" y="61856"/>
                            <a:pt x="6379" y="60299"/>
                            <a:pt x="3604" y="57206"/>
                          </a:cubicBezTo>
                          <a:cubicBezTo>
                            <a:pt x="-1585" y="51457"/>
                            <a:pt x="-1106" y="42615"/>
                            <a:pt x="4622" y="37446"/>
                          </a:cubicBezTo>
                          <a:cubicBezTo>
                            <a:pt x="46357" y="-177"/>
                            <a:pt x="121623" y="-10876"/>
                            <a:pt x="183397" y="11878"/>
                          </a:cubicBezTo>
                          <a:cubicBezTo>
                            <a:pt x="190663" y="14572"/>
                            <a:pt x="194375" y="22616"/>
                            <a:pt x="191700" y="29861"/>
                          </a:cubicBezTo>
                          <a:cubicBezTo>
                            <a:pt x="188986" y="37126"/>
                            <a:pt x="180883" y="40819"/>
                            <a:pt x="173717" y="38164"/>
                          </a:cubicBezTo>
                          <a:cubicBezTo>
                            <a:pt x="121903" y="19044"/>
                            <a:pt x="57275" y="27726"/>
                            <a:pt x="23344" y="58243"/>
                          </a:cubicBezTo>
                          <a:cubicBezTo>
                            <a:pt x="20709" y="60639"/>
                            <a:pt x="17356" y="61816"/>
                            <a:pt x="14043" y="61836"/>
                          </a:cubicBezTo>
                          <a:close/>
                        </a:path>
                      </a:pathLst>
                    </a:custGeom>
                    <a:solidFill>
                      <a:srgbClr val="72221A"/>
                    </a:solidFill>
                    <a:ln w="1995" cap="flat">
                      <a:noFill/>
                      <a:prstDash val="solid"/>
                      <a:miter/>
                    </a:ln>
                  </p:spPr>
                  <p:txBody>
                    <a:bodyPr rtlCol="0" anchor="ctr"/>
                    <a:lstStyle/>
                    <a:p>
                      <a:endParaRPr lang="zh-CN" altLang="en-US"/>
                    </a:p>
                  </p:txBody>
                </p:sp>
                <p:sp>
                  <p:nvSpPr>
                    <p:cNvPr id="2168" name="任意多边形 307"/>
                    <p:cNvSpPr/>
                    <p:nvPr/>
                  </p:nvSpPr>
                  <p:spPr>
                    <a:xfrm>
                      <a:off x="3484411" y="3301792"/>
                      <a:ext cx="969580" cy="263748"/>
                    </a:xfrm>
                    <a:custGeom>
                      <a:avLst/>
                      <a:gdLst>
                        <a:gd name="connsiteX0" fmla="*/ 572372 w 969580"/>
                        <a:gd name="connsiteY0" fmla="*/ 89125 h 263748"/>
                        <a:gd name="connsiteX1" fmla="*/ 231108 w 969580"/>
                        <a:gd name="connsiteY1" fmla="*/ 188821 h 263748"/>
                        <a:gd name="connsiteX2" fmla="*/ 366252 w 969580"/>
                        <a:gd name="connsiteY2" fmla="*/ 8330 h 263748"/>
                        <a:gd name="connsiteX3" fmla="*/ 207417 w 969580"/>
                        <a:gd name="connsiteY3" fmla="*/ 139981 h 263748"/>
                        <a:gd name="connsiteX4" fmla="*/ 0 w 969580"/>
                        <a:gd name="connsiteY4" fmla="*/ 208661 h 263748"/>
                        <a:gd name="connsiteX5" fmla="*/ 217776 w 969580"/>
                        <a:gd name="connsiteY5" fmla="*/ 199480 h 263748"/>
                        <a:gd name="connsiteX6" fmla="*/ 148597 w 969580"/>
                        <a:gd name="connsiteY6" fmla="*/ 263749 h 263748"/>
                        <a:gd name="connsiteX7" fmla="*/ 574926 w 969580"/>
                        <a:gd name="connsiteY7" fmla="*/ 141239 h 263748"/>
                        <a:gd name="connsiteX8" fmla="*/ 969581 w 969580"/>
                        <a:gd name="connsiteY8" fmla="*/ 254926 h 263748"/>
                        <a:gd name="connsiteX9" fmla="*/ 572372 w 969580"/>
                        <a:gd name="connsiteY9" fmla="*/ 89125 h 2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9580" h="263748">
                          <a:moveTo>
                            <a:pt x="572372" y="89125"/>
                          </a:moveTo>
                          <a:cubicBezTo>
                            <a:pt x="445012" y="86890"/>
                            <a:pt x="323999" y="123115"/>
                            <a:pt x="231108" y="188821"/>
                          </a:cubicBezTo>
                          <a:cubicBezTo>
                            <a:pt x="239930" y="158124"/>
                            <a:pt x="266217" y="61801"/>
                            <a:pt x="366252" y="8330"/>
                          </a:cubicBezTo>
                          <a:cubicBezTo>
                            <a:pt x="241966" y="-25302"/>
                            <a:pt x="189593" y="47789"/>
                            <a:pt x="207417" y="139981"/>
                          </a:cubicBezTo>
                          <a:cubicBezTo>
                            <a:pt x="167598" y="90522"/>
                            <a:pt x="66145" y="75593"/>
                            <a:pt x="0" y="208661"/>
                          </a:cubicBezTo>
                          <a:cubicBezTo>
                            <a:pt x="133747" y="167365"/>
                            <a:pt x="199692" y="198861"/>
                            <a:pt x="217776" y="199480"/>
                          </a:cubicBezTo>
                          <a:cubicBezTo>
                            <a:pt x="192407" y="218820"/>
                            <a:pt x="168835" y="239977"/>
                            <a:pt x="148597" y="263749"/>
                          </a:cubicBezTo>
                          <a:cubicBezTo>
                            <a:pt x="246078" y="178622"/>
                            <a:pt x="425811" y="141019"/>
                            <a:pt x="574926" y="141239"/>
                          </a:cubicBezTo>
                          <a:cubicBezTo>
                            <a:pt x="707436" y="141438"/>
                            <a:pt x="869625" y="172914"/>
                            <a:pt x="969581" y="254926"/>
                          </a:cubicBezTo>
                          <a:cubicBezTo>
                            <a:pt x="875134" y="152336"/>
                            <a:pt x="730349" y="91899"/>
                            <a:pt x="572372" y="89125"/>
                          </a:cubicBezTo>
                          <a:close/>
                        </a:path>
                      </a:pathLst>
                    </a:custGeom>
                    <a:solidFill>
                      <a:srgbClr val="FFAA00"/>
                    </a:solidFill>
                    <a:ln w="1995" cap="flat">
                      <a:noFill/>
                      <a:prstDash val="solid"/>
                      <a:miter/>
                    </a:ln>
                  </p:spPr>
                  <p:txBody>
                    <a:bodyPr rtlCol="0" anchor="ctr"/>
                    <a:lstStyle/>
                    <a:p>
                      <a:endParaRPr lang="zh-CN" altLang="en-US"/>
                    </a:p>
                  </p:txBody>
                </p:sp>
              </p:grpSp>
            </p:grpSp>
            <p:grpSp>
              <p:nvGrpSpPr>
                <p:cNvPr id="2035" name="组合 2034"/>
                <p:cNvGrpSpPr/>
                <p:nvPr/>
              </p:nvGrpSpPr>
              <p:grpSpPr>
                <a:xfrm>
                  <a:off x="8473506" y="3289385"/>
                  <a:ext cx="1172267" cy="2878286"/>
                  <a:chOff x="8473506" y="3289385"/>
                  <a:chExt cx="1172267" cy="2878286"/>
                </a:xfrm>
              </p:grpSpPr>
              <p:sp>
                <p:nvSpPr>
                  <p:cNvPr id="2036" name="任意多边形 309"/>
                  <p:cNvSpPr/>
                  <p:nvPr/>
                </p:nvSpPr>
                <p:spPr>
                  <a:xfrm>
                    <a:off x="8473506" y="6080743"/>
                    <a:ext cx="1172267" cy="86928"/>
                  </a:xfrm>
                  <a:custGeom>
                    <a:avLst/>
                    <a:gdLst>
                      <a:gd name="connsiteX0" fmla="*/ 0 w 1172267"/>
                      <a:gd name="connsiteY0" fmla="*/ 42077 h 86928"/>
                      <a:gd name="connsiteX1" fmla="*/ 586024 w 1172267"/>
                      <a:gd name="connsiteY1" fmla="*/ 86906 h 86928"/>
                      <a:gd name="connsiteX2" fmla="*/ 1172267 w 1172267"/>
                      <a:gd name="connsiteY2" fmla="*/ 44852 h 86928"/>
                      <a:gd name="connsiteX3" fmla="*/ 586223 w 1172267"/>
                      <a:gd name="connsiteY3" fmla="*/ 23 h 86928"/>
                      <a:gd name="connsiteX4" fmla="*/ 0 w 1172267"/>
                      <a:gd name="connsiteY4" fmla="*/ 42077 h 8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267" h="86928">
                        <a:moveTo>
                          <a:pt x="0" y="42077"/>
                        </a:moveTo>
                        <a:cubicBezTo>
                          <a:pt x="-60" y="66068"/>
                          <a:pt x="262325" y="86127"/>
                          <a:pt x="586024" y="86906"/>
                        </a:cubicBezTo>
                        <a:cubicBezTo>
                          <a:pt x="909743" y="87664"/>
                          <a:pt x="1172207" y="68843"/>
                          <a:pt x="1172267" y="44852"/>
                        </a:cubicBezTo>
                        <a:cubicBezTo>
                          <a:pt x="1172327" y="20861"/>
                          <a:pt x="909943" y="801"/>
                          <a:pt x="586223" y="23"/>
                        </a:cubicBezTo>
                        <a:cubicBezTo>
                          <a:pt x="262524" y="-755"/>
                          <a:pt x="60" y="18086"/>
                          <a:pt x="0" y="42077"/>
                        </a:cubicBezTo>
                        <a:close/>
                      </a:path>
                    </a:pathLst>
                  </a:custGeom>
                  <a:solidFill>
                    <a:srgbClr val="000000">
                      <a:alpha val="11000"/>
                    </a:srgbClr>
                  </a:solidFill>
                  <a:ln w="1995" cap="flat">
                    <a:noFill/>
                    <a:prstDash val="solid"/>
                    <a:miter/>
                  </a:ln>
                </p:spPr>
                <p:txBody>
                  <a:bodyPr rtlCol="0" anchor="ctr"/>
                  <a:lstStyle/>
                  <a:p>
                    <a:endParaRPr lang="zh-CN" altLang="en-US"/>
                  </a:p>
                </p:txBody>
              </p:sp>
              <p:grpSp>
                <p:nvGrpSpPr>
                  <p:cNvPr id="2037" name="组合 2036"/>
                  <p:cNvGrpSpPr/>
                  <p:nvPr/>
                </p:nvGrpSpPr>
                <p:grpSpPr>
                  <a:xfrm>
                    <a:off x="9110625" y="5296048"/>
                    <a:ext cx="472430" cy="840249"/>
                    <a:chOff x="9110625" y="5296048"/>
                    <a:chExt cx="472430" cy="840249"/>
                  </a:xfrm>
                </p:grpSpPr>
                <p:sp>
                  <p:nvSpPr>
                    <p:cNvPr id="2127" name="任意多边形 311"/>
                    <p:cNvSpPr/>
                    <p:nvPr/>
                  </p:nvSpPr>
                  <p:spPr>
                    <a:xfrm>
                      <a:off x="9110625" y="5296048"/>
                      <a:ext cx="212905" cy="725277"/>
                    </a:xfrm>
                    <a:custGeom>
                      <a:avLst/>
                      <a:gdLst>
                        <a:gd name="connsiteX0" fmla="*/ 61275 w 212905"/>
                        <a:gd name="connsiteY0" fmla="*/ 723543 h 725277"/>
                        <a:gd name="connsiteX1" fmla="*/ 211010 w 212905"/>
                        <a:gd name="connsiteY1" fmla="*/ 717256 h 725277"/>
                        <a:gd name="connsiteX2" fmla="*/ 212906 w 212905"/>
                        <a:gd name="connsiteY2" fmla="*/ 0 h 725277"/>
                        <a:gd name="connsiteX3" fmla="*/ 0 w 212905"/>
                        <a:gd name="connsiteY3" fmla="*/ 65925 h 725277"/>
                        <a:gd name="connsiteX4" fmla="*/ 61275 w 212905"/>
                        <a:gd name="connsiteY4" fmla="*/ 723543 h 72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05" h="725277">
                          <a:moveTo>
                            <a:pt x="61275" y="723543"/>
                          </a:moveTo>
                          <a:cubicBezTo>
                            <a:pt x="61694" y="728114"/>
                            <a:pt x="210790" y="722825"/>
                            <a:pt x="211010" y="717256"/>
                          </a:cubicBezTo>
                          <a:cubicBezTo>
                            <a:pt x="212906" y="668775"/>
                            <a:pt x="212327" y="28103"/>
                            <a:pt x="212906" y="0"/>
                          </a:cubicBezTo>
                          <a:lnTo>
                            <a:pt x="0" y="65925"/>
                          </a:lnTo>
                          <a:cubicBezTo>
                            <a:pt x="5709" y="113888"/>
                            <a:pt x="58261" y="690431"/>
                            <a:pt x="61275" y="723543"/>
                          </a:cubicBezTo>
                          <a:close/>
                        </a:path>
                      </a:pathLst>
                    </a:custGeom>
                    <a:solidFill>
                      <a:srgbClr val="FFC19F"/>
                    </a:solidFill>
                    <a:ln w="1995" cap="flat">
                      <a:noFill/>
                      <a:prstDash val="solid"/>
                      <a:miter/>
                    </a:ln>
                  </p:spPr>
                  <p:txBody>
                    <a:bodyPr rtlCol="0" anchor="ctr"/>
                    <a:lstStyle/>
                    <a:p>
                      <a:endParaRPr lang="zh-CN" altLang="en-US"/>
                    </a:p>
                  </p:txBody>
                </p:sp>
                <p:sp>
                  <p:nvSpPr>
                    <p:cNvPr id="2128" name="任意多边形 312"/>
                    <p:cNvSpPr/>
                    <p:nvPr/>
                  </p:nvSpPr>
                  <p:spPr>
                    <a:xfrm>
                      <a:off x="9151462" y="5904246"/>
                      <a:ext cx="200470" cy="135328"/>
                    </a:xfrm>
                    <a:custGeom>
                      <a:avLst/>
                      <a:gdLst>
                        <a:gd name="connsiteX0" fmla="*/ 7026 w 200470"/>
                        <a:gd name="connsiteY0" fmla="*/ 132430 h 135328"/>
                        <a:gd name="connsiteX1" fmla="*/ 197257 w 200470"/>
                        <a:gd name="connsiteY1" fmla="*/ 132190 h 135328"/>
                        <a:gd name="connsiteX2" fmla="*/ 200471 w 200470"/>
                        <a:gd name="connsiteY2" fmla="*/ 0 h 135328"/>
                        <a:gd name="connsiteX3" fmla="*/ 0 w 200470"/>
                        <a:gd name="connsiteY3" fmla="*/ 0 h 135328"/>
                        <a:gd name="connsiteX4" fmla="*/ 7026 w 200470"/>
                        <a:gd name="connsiteY4" fmla="*/ 132430 h 135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70" h="135328">
                          <a:moveTo>
                            <a:pt x="7026" y="132430"/>
                          </a:moveTo>
                          <a:cubicBezTo>
                            <a:pt x="7325" y="135983"/>
                            <a:pt x="196698" y="136681"/>
                            <a:pt x="197257" y="132190"/>
                          </a:cubicBezTo>
                          <a:cubicBezTo>
                            <a:pt x="201369" y="99058"/>
                            <a:pt x="198654" y="19241"/>
                            <a:pt x="200471" y="0"/>
                          </a:cubicBezTo>
                          <a:lnTo>
                            <a:pt x="0" y="0"/>
                          </a:lnTo>
                          <a:cubicBezTo>
                            <a:pt x="3014" y="35967"/>
                            <a:pt x="5069" y="109637"/>
                            <a:pt x="7026" y="132430"/>
                          </a:cubicBezTo>
                          <a:close/>
                        </a:path>
                      </a:pathLst>
                    </a:custGeom>
                    <a:solidFill>
                      <a:srgbClr val="F9E9A7"/>
                    </a:solidFill>
                    <a:ln w="1995" cap="flat">
                      <a:noFill/>
                      <a:prstDash val="solid"/>
                      <a:miter/>
                    </a:ln>
                  </p:spPr>
                  <p:txBody>
                    <a:bodyPr rtlCol="0" anchor="ctr"/>
                    <a:lstStyle/>
                    <a:p>
                      <a:endParaRPr lang="zh-CN" altLang="en-US"/>
                    </a:p>
                  </p:txBody>
                </p:sp>
                <p:grpSp>
                  <p:nvGrpSpPr>
                    <p:cNvPr id="2129" name="组合 2128"/>
                    <p:cNvGrpSpPr/>
                    <p:nvPr/>
                  </p:nvGrpSpPr>
                  <p:grpSpPr>
                    <a:xfrm>
                      <a:off x="9144736" y="5945987"/>
                      <a:ext cx="438319" cy="190310"/>
                      <a:chOff x="9144736" y="5945987"/>
                      <a:chExt cx="438319" cy="190310"/>
                    </a:xfrm>
                  </p:grpSpPr>
                  <p:sp>
                    <p:nvSpPr>
                      <p:cNvPr id="2130" name="任意多边形 314"/>
                      <p:cNvSpPr/>
                      <p:nvPr/>
                    </p:nvSpPr>
                    <p:spPr>
                      <a:xfrm>
                        <a:off x="9144736" y="5945987"/>
                        <a:ext cx="438319" cy="190270"/>
                      </a:xfrm>
                      <a:custGeom>
                        <a:avLst/>
                        <a:gdLst>
                          <a:gd name="connsiteX0" fmla="*/ 240369 w 438319"/>
                          <a:gd name="connsiteY0" fmla="*/ 40392 h 190270"/>
                          <a:gd name="connsiteX1" fmla="*/ 228274 w 438319"/>
                          <a:gd name="connsiteY1" fmla="*/ 5663 h 190270"/>
                          <a:gd name="connsiteX2" fmla="*/ 139915 w 438319"/>
                          <a:gd name="connsiteY2" fmla="*/ 17239 h 190270"/>
                          <a:gd name="connsiteX3" fmla="*/ 140194 w 438319"/>
                          <a:gd name="connsiteY3" fmla="*/ 31510 h 190270"/>
                          <a:gd name="connsiteX4" fmla="*/ 93489 w 438319"/>
                          <a:gd name="connsiteY4" fmla="*/ 29853 h 190270"/>
                          <a:gd name="connsiteX5" fmla="*/ 2695 w 438319"/>
                          <a:gd name="connsiteY5" fmla="*/ 20014 h 190270"/>
                          <a:gd name="connsiteX6" fmla="*/ 0 w 438319"/>
                          <a:gd name="connsiteY6" fmla="*/ 146256 h 190270"/>
                          <a:gd name="connsiteX7" fmla="*/ 436290 w 438319"/>
                          <a:gd name="connsiteY7" fmla="*/ 171724 h 190270"/>
                          <a:gd name="connsiteX8" fmla="*/ 240369 w 438319"/>
                          <a:gd name="connsiteY8" fmla="*/ 40392 h 19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319" h="190270">
                            <a:moveTo>
                              <a:pt x="240369" y="40392"/>
                            </a:moveTo>
                            <a:cubicBezTo>
                              <a:pt x="237834" y="30272"/>
                              <a:pt x="232425" y="17419"/>
                              <a:pt x="228274" y="5663"/>
                            </a:cubicBezTo>
                            <a:cubicBezTo>
                              <a:pt x="225200" y="-3039"/>
                              <a:pt x="140613" y="-3518"/>
                              <a:pt x="139915" y="17239"/>
                            </a:cubicBezTo>
                            <a:cubicBezTo>
                              <a:pt x="139735" y="22549"/>
                              <a:pt x="139855" y="27259"/>
                              <a:pt x="140194" y="31510"/>
                            </a:cubicBezTo>
                            <a:cubicBezTo>
                              <a:pt x="125723" y="31330"/>
                              <a:pt x="110036" y="30831"/>
                              <a:pt x="93489" y="29853"/>
                            </a:cubicBezTo>
                            <a:cubicBezTo>
                              <a:pt x="57503" y="27758"/>
                              <a:pt x="25268" y="24125"/>
                              <a:pt x="2695" y="20014"/>
                            </a:cubicBezTo>
                            <a:cubicBezTo>
                              <a:pt x="499" y="52827"/>
                              <a:pt x="2136" y="109770"/>
                              <a:pt x="0" y="146256"/>
                            </a:cubicBezTo>
                            <a:cubicBezTo>
                              <a:pt x="0" y="146256"/>
                              <a:pt x="375653" y="225115"/>
                              <a:pt x="436290" y="171724"/>
                            </a:cubicBezTo>
                            <a:cubicBezTo>
                              <a:pt x="453394" y="156695"/>
                              <a:pt x="360185" y="86118"/>
                              <a:pt x="240369" y="40392"/>
                            </a:cubicBezTo>
                            <a:close/>
                          </a:path>
                        </a:pathLst>
                      </a:custGeom>
                      <a:solidFill>
                        <a:srgbClr val="F44D19"/>
                      </a:solidFill>
                      <a:ln w="1995" cap="flat">
                        <a:noFill/>
                        <a:prstDash val="solid"/>
                        <a:miter/>
                      </a:ln>
                    </p:spPr>
                    <p:txBody>
                      <a:bodyPr rtlCol="0" anchor="ctr"/>
                      <a:lstStyle/>
                      <a:p>
                        <a:endParaRPr lang="zh-CN" altLang="en-US"/>
                      </a:p>
                    </p:txBody>
                  </p:sp>
                  <p:sp>
                    <p:nvSpPr>
                      <p:cNvPr id="2131" name="任意多边形 315"/>
                      <p:cNvSpPr/>
                      <p:nvPr/>
                    </p:nvSpPr>
                    <p:spPr>
                      <a:xfrm>
                        <a:off x="9144756" y="6069389"/>
                        <a:ext cx="438296" cy="66908"/>
                      </a:xfrm>
                      <a:custGeom>
                        <a:avLst/>
                        <a:gdLst>
                          <a:gd name="connsiteX0" fmla="*/ 838 w 438296"/>
                          <a:gd name="connsiteY0" fmla="*/ 0 h 66908"/>
                          <a:gd name="connsiteX1" fmla="*/ 0 w 438296"/>
                          <a:gd name="connsiteY1" fmla="*/ 22894 h 66908"/>
                          <a:gd name="connsiteX2" fmla="*/ 436290 w 438296"/>
                          <a:gd name="connsiteY2" fmla="*/ 48362 h 66908"/>
                          <a:gd name="connsiteX3" fmla="*/ 437128 w 438296"/>
                          <a:gd name="connsiteY3" fmla="*/ 38901 h 66908"/>
                          <a:gd name="connsiteX4" fmla="*/ 838 w 438296"/>
                          <a:gd name="connsiteY4" fmla="*/ 0 h 6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296" h="66908">
                            <a:moveTo>
                              <a:pt x="838" y="0"/>
                            </a:moveTo>
                            <a:cubicBezTo>
                              <a:pt x="659" y="8124"/>
                              <a:pt x="419" y="15947"/>
                              <a:pt x="0" y="22894"/>
                            </a:cubicBezTo>
                            <a:cubicBezTo>
                              <a:pt x="0" y="22894"/>
                              <a:pt x="375653" y="101753"/>
                              <a:pt x="436290" y="48362"/>
                            </a:cubicBezTo>
                            <a:cubicBezTo>
                              <a:pt x="438705" y="46226"/>
                              <a:pt x="438884" y="42992"/>
                              <a:pt x="437128" y="38901"/>
                            </a:cubicBezTo>
                            <a:cubicBezTo>
                              <a:pt x="332561" y="59179"/>
                              <a:pt x="94268" y="17824"/>
                              <a:pt x="838" y="0"/>
                            </a:cubicBezTo>
                            <a:close/>
                          </a:path>
                        </a:pathLst>
                      </a:custGeom>
                      <a:solidFill>
                        <a:srgbClr val="B22909"/>
                      </a:solidFill>
                      <a:ln w="1995" cap="flat">
                        <a:noFill/>
                        <a:prstDash val="solid"/>
                        <a:miter/>
                      </a:ln>
                    </p:spPr>
                    <p:txBody>
                      <a:bodyPr rtlCol="0" anchor="ctr"/>
                      <a:lstStyle/>
                      <a:p>
                        <a:endParaRPr lang="zh-CN" altLang="en-US"/>
                      </a:p>
                    </p:txBody>
                  </p:sp>
                  <p:sp>
                    <p:nvSpPr>
                      <p:cNvPr id="2132" name="任意多边形 316"/>
                      <p:cNvSpPr/>
                      <p:nvPr/>
                    </p:nvSpPr>
                    <p:spPr>
                      <a:xfrm>
                        <a:off x="9350035" y="5985894"/>
                        <a:ext cx="125983" cy="61469"/>
                      </a:xfrm>
                      <a:custGeom>
                        <a:avLst/>
                        <a:gdLst>
                          <a:gd name="connsiteX0" fmla="*/ 61257 w 125983"/>
                          <a:gd name="connsiteY0" fmla="*/ 11682 h 61469"/>
                          <a:gd name="connsiteX1" fmla="*/ 67644 w 125983"/>
                          <a:gd name="connsiteY1" fmla="*/ 7810 h 61469"/>
                          <a:gd name="connsiteX2" fmla="*/ 63772 w 125983"/>
                          <a:gd name="connsiteY2" fmla="*/ 1423 h 61469"/>
                          <a:gd name="connsiteX3" fmla="*/ 1140 w 125983"/>
                          <a:gd name="connsiteY3" fmla="*/ 24875 h 61469"/>
                          <a:gd name="connsiteX4" fmla="*/ 2018 w 125983"/>
                          <a:gd name="connsiteY4" fmla="*/ 32280 h 61469"/>
                          <a:gd name="connsiteX5" fmla="*/ 4972 w 125983"/>
                          <a:gd name="connsiteY5" fmla="*/ 33398 h 61469"/>
                          <a:gd name="connsiteX6" fmla="*/ 9423 w 125983"/>
                          <a:gd name="connsiteY6" fmla="*/ 31402 h 61469"/>
                          <a:gd name="connsiteX7" fmla="*/ 61257 w 125983"/>
                          <a:gd name="connsiteY7" fmla="*/ 11682 h 61469"/>
                          <a:gd name="connsiteX8" fmla="*/ 89958 w 125983"/>
                          <a:gd name="connsiteY8" fmla="*/ 25673 h 61469"/>
                          <a:gd name="connsiteX9" fmla="*/ 95906 w 125983"/>
                          <a:gd name="connsiteY9" fmla="*/ 21162 h 61469"/>
                          <a:gd name="connsiteX10" fmla="*/ 91395 w 125983"/>
                          <a:gd name="connsiteY10" fmla="*/ 15215 h 61469"/>
                          <a:gd name="connsiteX11" fmla="*/ 28284 w 125983"/>
                          <a:gd name="connsiteY11" fmla="*/ 37449 h 61469"/>
                          <a:gd name="connsiteX12" fmla="*/ 28324 w 125983"/>
                          <a:gd name="connsiteY12" fmla="*/ 44914 h 61469"/>
                          <a:gd name="connsiteX13" fmla="*/ 31717 w 125983"/>
                          <a:gd name="connsiteY13" fmla="*/ 46431 h 61469"/>
                          <a:gd name="connsiteX14" fmla="*/ 35789 w 125983"/>
                          <a:gd name="connsiteY14" fmla="*/ 44874 h 61469"/>
                          <a:gd name="connsiteX15" fmla="*/ 89958 w 125983"/>
                          <a:gd name="connsiteY15" fmla="*/ 25673 h 61469"/>
                          <a:gd name="connsiteX16" fmla="*/ 121714 w 125983"/>
                          <a:gd name="connsiteY16" fmla="*/ 30583 h 61469"/>
                          <a:gd name="connsiteX17" fmla="*/ 55988 w 125983"/>
                          <a:gd name="connsiteY17" fmla="*/ 52339 h 61469"/>
                          <a:gd name="connsiteX18" fmla="*/ 55748 w 125983"/>
                          <a:gd name="connsiteY18" fmla="*/ 59804 h 61469"/>
                          <a:gd name="connsiteX19" fmla="*/ 59301 w 125983"/>
                          <a:gd name="connsiteY19" fmla="*/ 61460 h 61469"/>
                          <a:gd name="connsiteX20" fmla="*/ 63213 w 125983"/>
                          <a:gd name="connsiteY20" fmla="*/ 60043 h 61469"/>
                          <a:gd name="connsiteX21" fmla="*/ 119698 w 125983"/>
                          <a:gd name="connsiteY21" fmla="*/ 40922 h 61469"/>
                          <a:gd name="connsiteX22" fmla="*/ 125885 w 125983"/>
                          <a:gd name="connsiteY22" fmla="*/ 36751 h 61469"/>
                          <a:gd name="connsiteX23" fmla="*/ 121714 w 125983"/>
                          <a:gd name="connsiteY23" fmla="*/ 30583 h 6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5983" h="61469">
                            <a:moveTo>
                              <a:pt x="61257" y="11682"/>
                            </a:moveTo>
                            <a:cubicBezTo>
                              <a:pt x="64111" y="12321"/>
                              <a:pt x="66945" y="10624"/>
                              <a:pt x="67644" y="7810"/>
                            </a:cubicBezTo>
                            <a:cubicBezTo>
                              <a:pt x="68343" y="4976"/>
                              <a:pt x="66586" y="2122"/>
                              <a:pt x="63772" y="1423"/>
                            </a:cubicBezTo>
                            <a:cubicBezTo>
                              <a:pt x="41957" y="-3827"/>
                              <a:pt x="16209" y="5774"/>
                              <a:pt x="1140" y="24875"/>
                            </a:cubicBezTo>
                            <a:cubicBezTo>
                              <a:pt x="-676" y="27170"/>
                              <a:pt x="-277" y="30484"/>
                              <a:pt x="2018" y="32280"/>
                            </a:cubicBezTo>
                            <a:cubicBezTo>
                              <a:pt x="2896" y="32979"/>
                              <a:pt x="3934" y="33338"/>
                              <a:pt x="4972" y="33398"/>
                            </a:cubicBezTo>
                            <a:cubicBezTo>
                              <a:pt x="6628" y="33498"/>
                              <a:pt x="8325" y="32799"/>
                              <a:pt x="9423" y="31402"/>
                            </a:cubicBezTo>
                            <a:cubicBezTo>
                              <a:pt x="22017" y="15434"/>
                              <a:pt x="43334" y="7251"/>
                              <a:pt x="61257" y="11682"/>
                            </a:cubicBezTo>
                            <a:close/>
                            <a:moveTo>
                              <a:pt x="89958" y="25673"/>
                            </a:moveTo>
                            <a:cubicBezTo>
                              <a:pt x="92813" y="26272"/>
                              <a:pt x="95507" y="24057"/>
                              <a:pt x="95906" y="21162"/>
                            </a:cubicBezTo>
                            <a:cubicBezTo>
                              <a:pt x="96306" y="18268"/>
                              <a:pt x="94290" y="15614"/>
                              <a:pt x="91395" y="15215"/>
                            </a:cubicBezTo>
                            <a:cubicBezTo>
                              <a:pt x="68363" y="11981"/>
                              <a:pt x="45370" y="20144"/>
                              <a:pt x="28284" y="37449"/>
                            </a:cubicBezTo>
                            <a:cubicBezTo>
                              <a:pt x="26229" y="39525"/>
                              <a:pt x="26249" y="42858"/>
                              <a:pt x="28324" y="44914"/>
                            </a:cubicBezTo>
                            <a:cubicBezTo>
                              <a:pt x="29262" y="45852"/>
                              <a:pt x="30500" y="46351"/>
                              <a:pt x="31717" y="46431"/>
                            </a:cubicBezTo>
                            <a:cubicBezTo>
                              <a:pt x="33174" y="46511"/>
                              <a:pt x="34671" y="45992"/>
                              <a:pt x="35789" y="44874"/>
                            </a:cubicBezTo>
                            <a:cubicBezTo>
                              <a:pt x="55948" y="24476"/>
                              <a:pt x="78362" y="24077"/>
                              <a:pt x="89958" y="25673"/>
                            </a:cubicBezTo>
                            <a:close/>
                            <a:moveTo>
                              <a:pt x="121714" y="30583"/>
                            </a:moveTo>
                            <a:cubicBezTo>
                              <a:pt x="100996" y="26512"/>
                              <a:pt x="74011" y="35513"/>
                              <a:pt x="55988" y="52339"/>
                            </a:cubicBezTo>
                            <a:cubicBezTo>
                              <a:pt x="53852" y="54335"/>
                              <a:pt x="53752" y="57668"/>
                              <a:pt x="55748" y="59804"/>
                            </a:cubicBezTo>
                            <a:cubicBezTo>
                              <a:pt x="56706" y="60842"/>
                              <a:pt x="57984" y="61381"/>
                              <a:pt x="59301" y="61460"/>
                            </a:cubicBezTo>
                            <a:cubicBezTo>
                              <a:pt x="60698" y="61540"/>
                              <a:pt x="62115" y="61081"/>
                              <a:pt x="63213" y="60043"/>
                            </a:cubicBezTo>
                            <a:cubicBezTo>
                              <a:pt x="78901" y="45373"/>
                              <a:pt x="102214" y="37270"/>
                              <a:pt x="119698" y="40922"/>
                            </a:cubicBezTo>
                            <a:cubicBezTo>
                              <a:pt x="122652" y="41541"/>
                              <a:pt x="125346" y="39605"/>
                              <a:pt x="125885" y="36751"/>
                            </a:cubicBezTo>
                            <a:cubicBezTo>
                              <a:pt x="126444" y="33917"/>
                              <a:pt x="124568" y="31122"/>
                              <a:pt x="121714" y="30583"/>
                            </a:cubicBezTo>
                            <a:close/>
                          </a:path>
                        </a:pathLst>
                      </a:custGeom>
                      <a:solidFill>
                        <a:srgbClr val="D3DAE5"/>
                      </a:solidFill>
                      <a:ln w="1995" cap="flat">
                        <a:noFill/>
                        <a:prstDash val="solid"/>
                        <a:miter/>
                      </a:ln>
                    </p:spPr>
                    <p:txBody>
                      <a:bodyPr rtlCol="0" anchor="ctr"/>
                      <a:lstStyle/>
                      <a:p>
                        <a:endParaRPr lang="zh-CN" altLang="en-US"/>
                      </a:p>
                    </p:txBody>
                  </p:sp>
                </p:grpSp>
              </p:grpSp>
              <p:grpSp>
                <p:nvGrpSpPr>
                  <p:cNvPr id="2038" name="组合 2037"/>
                  <p:cNvGrpSpPr/>
                  <p:nvPr/>
                </p:nvGrpSpPr>
                <p:grpSpPr>
                  <a:xfrm>
                    <a:off x="8534256" y="5294791"/>
                    <a:ext cx="475974" cy="839476"/>
                    <a:chOff x="8534256" y="5294791"/>
                    <a:chExt cx="475974" cy="839476"/>
                  </a:xfrm>
                </p:grpSpPr>
                <p:sp>
                  <p:nvSpPr>
                    <p:cNvPr id="2121" name="任意多边形 318"/>
                    <p:cNvSpPr/>
                    <p:nvPr/>
                  </p:nvSpPr>
                  <p:spPr>
                    <a:xfrm>
                      <a:off x="8795720" y="5294791"/>
                      <a:ext cx="214510" cy="725878"/>
                    </a:xfrm>
                    <a:custGeom>
                      <a:avLst/>
                      <a:gdLst>
                        <a:gd name="connsiteX0" fmla="*/ 150142 w 214510"/>
                        <a:gd name="connsiteY0" fmla="*/ 724261 h 725878"/>
                        <a:gd name="connsiteX1" fmla="*/ 447 w 214510"/>
                        <a:gd name="connsiteY1" fmla="*/ 717256 h 725878"/>
                        <a:gd name="connsiteX2" fmla="*/ 1924 w 214510"/>
                        <a:gd name="connsiteY2" fmla="*/ 0 h 725878"/>
                        <a:gd name="connsiteX3" fmla="*/ 214510 w 214510"/>
                        <a:gd name="connsiteY3" fmla="*/ 66923 h 725878"/>
                        <a:gd name="connsiteX4" fmla="*/ 150142 w 214510"/>
                        <a:gd name="connsiteY4" fmla="*/ 724261 h 725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10" h="725878">
                          <a:moveTo>
                            <a:pt x="150142" y="724261"/>
                          </a:moveTo>
                          <a:cubicBezTo>
                            <a:pt x="149702" y="728832"/>
                            <a:pt x="626" y="722824"/>
                            <a:pt x="447" y="717256"/>
                          </a:cubicBezTo>
                          <a:cubicBezTo>
                            <a:pt x="-1230" y="668775"/>
                            <a:pt x="2383" y="28102"/>
                            <a:pt x="1924" y="0"/>
                          </a:cubicBezTo>
                          <a:lnTo>
                            <a:pt x="214510" y="66923"/>
                          </a:lnTo>
                          <a:cubicBezTo>
                            <a:pt x="208582" y="114866"/>
                            <a:pt x="153315" y="691169"/>
                            <a:pt x="150142" y="724261"/>
                          </a:cubicBezTo>
                          <a:close/>
                        </a:path>
                      </a:pathLst>
                    </a:custGeom>
                    <a:solidFill>
                      <a:srgbClr val="FFC19F"/>
                    </a:solidFill>
                    <a:ln w="1995" cap="flat">
                      <a:noFill/>
                      <a:prstDash val="solid"/>
                      <a:miter/>
                    </a:ln>
                  </p:spPr>
                  <p:txBody>
                    <a:bodyPr rtlCol="0" anchor="ctr"/>
                    <a:lstStyle/>
                    <a:p>
                      <a:endParaRPr lang="zh-CN" altLang="en-US"/>
                    </a:p>
                  </p:txBody>
                </p:sp>
                <p:sp>
                  <p:nvSpPr>
                    <p:cNvPr id="2122" name="任意多边形 319"/>
                    <p:cNvSpPr/>
                    <p:nvPr/>
                  </p:nvSpPr>
                  <p:spPr>
                    <a:xfrm>
                      <a:off x="8766408" y="5903348"/>
                      <a:ext cx="200471" cy="135317"/>
                    </a:xfrm>
                    <a:custGeom>
                      <a:avLst/>
                      <a:gdLst>
                        <a:gd name="connsiteX0" fmla="*/ 192807 w 200471"/>
                        <a:gd name="connsiteY0" fmla="*/ 132849 h 135317"/>
                        <a:gd name="connsiteX1" fmla="*/ 2575 w 200471"/>
                        <a:gd name="connsiteY1" fmla="*/ 131711 h 135317"/>
                        <a:gd name="connsiteX2" fmla="*/ 0 w 200471"/>
                        <a:gd name="connsiteY2" fmla="*/ 0 h 135317"/>
                        <a:gd name="connsiteX3" fmla="*/ 200471 w 200471"/>
                        <a:gd name="connsiteY3" fmla="*/ 0 h 135317"/>
                        <a:gd name="connsiteX4" fmla="*/ 192807 w 200471"/>
                        <a:gd name="connsiteY4" fmla="*/ 132849 h 135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71" h="135317">
                          <a:moveTo>
                            <a:pt x="192807" y="132849"/>
                          </a:moveTo>
                          <a:cubicBezTo>
                            <a:pt x="192487" y="136402"/>
                            <a:pt x="3114" y="136202"/>
                            <a:pt x="2575" y="131711"/>
                          </a:cubicBezTo>
                          <a:cubicBezTo>
                            <a:pt x="-1377" y="98559"/>
                            <a:pt x="1717" y="19241"/>
                            <a:pt x="0" y="0"/>
                          </a:cubicBezTo>
                          <a:lnTo>
                            <a:pt x="200471" y="0"/>
                          </a:lnTo>
                          <a:cubicBezTo>
                            <a:pt x="197257" y="35947"/>
                            <a:pt x="194862" y="110076"/>
                            <a:pt x="192807" y="132849"/>
                          </a:cubicBezTo>
                          <a:close/>
                        </a:path>
                      </a:pathLst>
                    </a:custGeom>
                    <a:solidFill>
                      <a:srgbClr val="F9E9A7"/>
                    </a:solidFill>
                    <a:ln w="1995" cap="flat">
                      <a:noFill/>
                      <a:prstDash val="solid"/>
                      <a:miter/>
                    </a:ln>
                  </p:spPr>
                  <p:txBody>
                    <a:bodyPr rtlCol="0" anchor="ctr"/>
                    <a:lstStyle/>
                    <a:p>
                      <a:endParaRPr lang="zh-CN" altLang="en-US"/>
                    </a:p>
                  </p:txBody>
                </p:sp>
                <p:grpSp>
                  <p:nvGrpSpPr>
                    <p:cNvPr id="2123" name="组合 2122"/>
                    <p:cNvGrpSpPr/>
                    <p:nvPr/>
                  </p:nvGrpSpPr>
                  <p:grpSpPr>
                    <a:xfrm>
                      <a:off x="8534256" y="5944666"/>
                      <a:ext cx="438411" cy="189601"/>
                      <a:chOff x="8534256" y="5944666"/>
                      <a:chExt cx="438411" cy="189601"/>
                    </a:xfrm>
                  </p:grpSpPr>
                  <p:sp>
                    <p:nvSpPr>
                      <p:cNvPr id="2124" name="任意多边形 321"/>
                      <p:cNvSpPr/>
                      <p:nvPr/>
                    </p:nvSpPr>
                    <p:spPr>
                      <a:xfrm>
                        <a:off x="8534256" y="5944666"/>
                        <a:ext cx="438391" cy="189601"/>
                      </a:xfrm>
                      <a:custGeom>
                        <a:avLst/>
                        <a:gdLst>
                          <a:gd name="connsiteX0" fmla="*/ 198561 w 438391"/>
                          <a:gd name="connsiteY0" fmla="*/ 40176 h 189601"/>
                          <a:gd name="connsiteX1" fmla="*/ 210816 w 438391"/>
                          <a:gd name="connsiteY1" fmla="*/ 5506 h 189601"/>
                          <a:gd name="connsiteX2" fmla="*/ 299115 w 438391"/>
                          <a:gd name="connsiteY2" fmla="*/ 17522 h 189601"/>
                          <a:gd name="connsiteX3" fmla="*/ 298756 w 438391"/>
                          <a:gd name="connsiteY3" fmla="*/ 31793 h 189601"/>
                          <a:gd name="connsiteX4" fmla="*/ 345461 w 438391"/>
                          <a:gd name="connsiteY4" fmla="*/ 30356 h 189601"/>
                          <a:gd name="connsiteX5" fmla="*/ 436295 w 438391"/>
                          <a:gd name="connsiteY5" fmla="*/ 20955 h 189601"/>
                          <a:gd name="connsiteX6" fmla="*/ 438391 w 438391"/>
                          <a:gd name="connsiteY6" fmla="*/ 147197 h 189601"/>
                          <a:gd name="connsiteX7" fmla="*/ 2002 w 438391"/>
                          <a:gd name="connsiteY7" fmla="*/ 170590 h 189601"/>
                          <a:gd name="connsiteX8" fmla="*/ 198561 w 438391"/>
                          <a:gd name="connsiteY8" fmla="*/ 40176 h 18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391" h="189601">
                            <a:moveTo>
                              <a:pt x="198561" y="40176"/>
                            </a:moveTo>
                            <a:cubicBezTo>
                              <a:pt x="201135" y="30076"/>
                              <a:pt x="206604" y="17243"/>
                              <a:pt x="210816" y="5506"/>
                            </a:cubicBezTo>
                            <a:cubicBezTo>
                              <a:pt x="213929" y="-3175"/>
                              <a:pt x="298517" y="-3255"/>
                              <a:pt x="299115" y="17522"/>
                            </a:cubicBezTo>
                            <a:cubicBezTo>
                              <a:pt x="299255" y="22831"/>
                              <a:pt x="299135" y="27542"/>
                              <a:pt x="298756" y="31793"/>
                            </a:cubicBezTo>
                            <a:cubicBezTo>
                              <a:pt x="313227" y="31693"/>
                              <a:pt x="328914" y="31254"/>
                              <a:pt x="345461" y="30356"/>
                            </a:cubicBezTo>
                            <a:cubicBezTo>
                              <a:pt x="381467" y="28420"/>
                              <a:pt x="413701" y="24947"/>
                              <a:pt x="436295" y="20955"/>
                            </a:cubicBezTo>
                            <a:cubicBezTo>
                              <a:pt x="438331" y="53788"/>
                              <a:pt x="436435" y="110712"/>
                              <a:pt x="438391" y="147197"/>
                            </a:cubicBezTo>
                            <a:cubicBezTo>
                              <a:pt x="438391" y="147197"/>
                              <a:pt x="62379" y="224280"/>
                              <a:pt x="2002" y="170590"/>
                            </a:cubicBezTo>
                            <a:cubicBezTo>
                              <a:pt x="-15003" y="155461"/>
                              <a:pt x="78526" y="85344"/>
                              <a:pt x="198561" y="40176"/>
                            </a:cubicBezTo>
                            <a:close/>
                          </a:path>
                        </a:pathLst>
                      </a:custGeom>
                      <a:solidFill>
                        <a:srgbClr val="F44D19"/>
                      </a:solidFill>
                      <a:ln w="1995" cap="flat">
                        <a:noFill/>
                        <a:prstDash val="solid"/>
                        <a:miter/>
                      </a:ln>
                    </p:spPr>
                    <p:txBody>
                      <a:bodyPr rtlCol="0" anchor="ctr"/>
                      <a:lstStyle/>
                      <a:p>
                        <a:endParaRPr lang="zh-CN" altLang="en-US"/>
                      </a:p>
                    </p:txBody>
                  </p:sp>
                  <p:sp>
                    <p:nvSpPr>
                      <p:cNvPr id="2125" name="任意多边形 322"/>
                      <p:cNvSpPr/>
                      <p:nvPr/>
                    </p:nvSpPr>
                    <p:spPr>
                      <a:xfrm>
                        <a:off x="8534289" y="6068970"/>
                        <a:ext cx="438377" cy="65297"/>
                      </a:xfrm>
                      <a:custGeom>
                        <a:avLst/>
                        <a:gdLst>
                          <a:gd name="connsiteX0" fmla="*/ 437659 w 438377"/>
                          <a:gd name="connsiteY0" fmla="*/ 0 h 65297"/>
                          <a:gd name="connsiteX1" fmla="*/ 438378 w 438377"/>
                          <a:gd name="connsiteY1" fmla="*/ 22893 h 65297"/>
                          <a:gd name="connsiteX2" fmla="*/ 1988 w 438377"/>
                          <a:gd name="connsiteY2" fmla="*/ 46286 h 65297"/>
                          <a:gd name="connsiteX3" fmla="*/ 1170 w 438377"/>
                          <a:gd name="connsiteY3" fmla="*/ 36805 h 65297"/>
                          <a:gd name="connsiteX4" fmla="*/ 437659 w 438377"/>
                          <a:gd name="connsiteY4" fmla="*/ 0 h 6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377" h="65297">
                            <a:moveTo>
                              <a:pt x="437659" y="0"/>
                            </a:moveTo>
                            <a:cubicBezTo>
                              <a:pt x="437799" y="8124"/>
                              <a:pt x="438019" y="15947"/>
                              <a:pt x="438378" y="22893"/>
                            </a:cubicBezTo>
                            <a:cubicBezTo>
                              <a:pt x="438378" y="22893"/>
                              <a:pt x="62365" y="99976"/>
                              <a:pt x="1988" y="46286"/>
                            </a:cubicBezTo>
                            <a:cubicBezTo>
                              <a:pt x="-407" y="44150"/>
                              <a:pt x="-586" y="40916"/>
                              <a:pt x="1170" y="36805"/>
                            </a:cubicBezTo>
                            <a:cubicBezTo>
                              <a:pt x="105657" y="57623"/>
                              <a:pt x="344130" y="17404"/>
                              <a:pt x="437659" y="0"/>
                            </a:cubicBezTo>
                            <a:close/>
                          </a:path>
                        </a:pathLst>
                      </a:custGeom>
                      <a:solidFill>
                        <a:srgbClr val="B22909"/>
                      </a:solidFill>
                      <a:ln w="1995" cap="flat">
                        <a:noFill/>
                        <a:prstDash val="solid"/>
                        <a:miter/>
                      </a:ln>
                    </p:spPr>
                    <p:txBody>
                      <a:bodyPr rtlCol="0" anchor="ctr"/>
                      <a:lstStyle/>
                      <a:p>
                        <a:endParaRPr lang="zh-CN" altLang="en-US"/>
                      </a:p>
                    </p:txBody>
                  </p:sp>
                  <p:sp>
                    <p:nvSpPr>
                      <p:cNvPr id="2126" name="任意多边形 323"/>
                      <p:cNvSpPr/>
                      <p:nvPr/>
                    </p:nvSpPr>
                    <p:spPr>
                      <a:xfrm>
                        <a:off x="8641745" y="5984292"/>
                        <a:ext cx="126039" cy="61434"/>
                      </a:xfrm>
                      <a:custGeom>
                        <a:avLst/>
                        <a:gdLst>
                          <a:gd name="connsiteX0" fmla="*/ 116600 w 126039"/>
                          <a:gd name="connsiteY0" fmla="*/ 31587 h 61434"/>
                          <a:gd name="connsiteX1" fmla="*/ 121051 w 126039"/>
                          <a:gd name="connsiteY1" fmla="*/ 33623 h 61434"/>
                          <a:gd name="connsiteX2" fmla="*/ 124005 w 126039"/>
                          <a:gd name="connsiteY2" fmla="*/ 32505 h 61434"/>
                          <a:gd name="connsiteX3" fmla="*/ 124923 w 126039"/>
                          <a:gd name="connsiteY3" fmla="*/ 25100 h 61434"/>
                          <a:gd name="connsiteX4" fmla="*/ 62411 w 126039"/>
                          <a:gd name="connsiteY4" fmla="*/ 1369 h 61434"/>
                          <a:gd name="connsiteX5" fmla="*/ 58499 w 126039"/>
                          <a:gd name="connsiteY5" fmla="*/ 7735 h 61434"/>
                          <a:gd name="connsiteX6" fmla="*/ 64865 w 126039"/>
                          <a:gd name="connsiteY6" fmla="*/ 11648 h 61434"/>
                          <a:gd name="connsiteX7" fmla="*/ 116600 w 126039"/>
                          <a:gd name="connsiteY7" fmla="*/ 31587 h 61434"/>
                          <a:gd name="connsiteX8" fmla="*/ 90134 w 126039"/>
                          <a:gd name="connsiteY8" fmla="*/ 44940 h 61434"/>
                          <a:gd name="connsiteX9" fmla="*/ 94185 w 126039"/>
                          <a:gd name="connsiteY9" fmla="*/ 46517 h 61434"/>
                          <a:gd name="connsiteX10" fmla="*/ 97599 w 126039"/>
                          <a:gd name="connsiteY10" fmla="*/ 45020 h 61434"/>
                          <a:gd name="connsiteX11" fmla="*/ 97678 w 126039"/>
                          <a:gd name="connsiteY11" fmla="*/ 37555 h 61434"/>
                          <a:gd name="connsiteX12" fmla="*/ 34667 w 126039"/>
                          <a:gd name="connsiteY12" fmla="*/ 15021 h 61434"/>
                          <a:gd name="connsiteX13" fmla="*/ 30117 w 126039"/>
                          <a:gd name="connsiteY13" fmla="*/ 20949 h 61434"/>
                          <a:gd name="connsiteX14" fmla="*/ 36044 w 126039"/>
                          <a:gd name="connsiteY14" fmla="*/ 25479 h 61434"/>
                          <a:gd name="connsiteX15" fmla="*/ 90134 w 126039"/>
                          <a:gd name="connsiteY15" fmla="*/ 44940 h 61434"/>
                          <a:gd name="connsiteX16" fmla="*/ 98 w 126039"/>
                          <a:gd name="connsiteY16" fmla="*/ 36397 h 61434"/>
                          <a:gd name="connsiteX17" fmla="*/ 6265 w 126039"/>
                          <a:gd name="connsiteY17" fmla="*/ 40609 h 61434"/>
                          <a:gd name="connsiteX18" fmla="*/ 62650 w 126039"/>
                          <a:gd name="connsiteY18" fmla="*/ 59989 h 61434"/>
                          <a:gd name="connsiteX19" fmla="*/ 66562 w 126039"/>
                          <a:gd name="connsiteY19" fmla="*/ 61426 h 61434"/>
                          <a:gd name="connsiteX20" fmla="*/ 70115 w 126039"/>
                          <a:gd name="connsiteY20" fmla="*/ 59769 h 61434"/>
                          <a:gd name="connsiteX21" fmla="*/ 69895 w 126039"/>
                          <a:gd name="connsiteY21" fmla="*/ 52305 h 61434"/>
                          <a:gd name="connsiteX22" fmla="*/ 4289 w 126039"/>
                          <a:gd name="connsiteY22" fmla="*/ 30250 h 61434"/>
                          <a:gd name="connsiteX23" fmla="*/ 98 w 126039"/>
                          <a:gd name="connsiteY23" fmla="*/ 36397 h 6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039" h="61434">
                            <a:moveTo>
                              <a:pt x="116600" y="31587"/>
                            </a:moveTo>
                            <a:cubicBezTo>
                              <a:pt x="117698" y="33004"/>
                              <a:pt x="119374" y="33702"/>
                              <a:pt x="121051" y="33623"/>
                            </a:cubicBezTo>
                            <a:cubicBezTo>
                              <a:pt x="122088" y="33563"/>
                              <a:pt x="123126" y="33203"/>
                              <a:pt x="124005" y="32505"/>
                            </a:cubicBezTo>
                            <a:cubicBezTo>
                              <a:pt x="126300" y="30709"/>
                              <a:pt x="126719" y="27395"/>
                              <a:pt x="124923" y="25100"/>
                            </a:cubicBezTo>
                            <a:cubicBezTo>
                              <a:pt x="109954" y="5919"/>
                              <a:pt x="84246" y="-3781"/>
                              <a:pt x="62411" y="1369"/>
                            </a:cubicBezTo>
                            <a:cubicBezTo>
                              <a:pt x="59576" y="2047"/>
                              <a:pt x="57820" y="4901"/>
                              <a:pt x="58499" y="7735"/>
                            </a:cubicBezTo>
                            <a:cubicBezTo>
                              <a:pt x="59177" y="10570"/>
                              <a:pt x="61991" y="12266"/>
                              <a:pt x="64865" y="11648"/>
                            </a:cubicBezTo>
                            <a:cubicBezTo>
                              <a:pt x="82789" y="7276"/>
                              <a:pt x="104066" y="15560"/>
                              <a:pt x="116600" y="31587"/>
                            </a:cubicBezTo>
                            <a:close/>
                            <a:moveTo>
                              <a:pt x="90134" y="44940"/>
                            </a:moveTo>
                            <a:cubicBezTo>
                              <a:pt x="91232" y="46078"/>
                              <a:pt x="92728" y="46597"/>
                              <a:pt x="94185" y="46517"/>
                            </a:cubicBezTo>
                            <a:cubicBezTo>
                              <a:pt x="95423" y="46457"/>
                              <a:pt x="96640" y="45958"/>
                              <a:pt x="97599" y="45020"/>
                            </a:cubicBezTo>
                            <a:cubicBezTo>
                              <a:pt x="99674" y="42984"/>
                              <a:pt x="99714" y="39631"/>
                              <a:pt x="97678" y="37555"/>
                            </a:cubicBezTo>
                            <a:cubicBezTo>
                              <a:pt x="80673" y="20170"/>
                              <a:pt x="57720" y="11907"/>
                              <a:pt x="34667" y="15021"/>
                            </a:cubicBezTo>
                            <a:cubicBezTo>
                              <a:pt x="31773" y="15400"/>
                              <a:pt x="29737" y="18055"/>
                              <a:pt x="30117" y="20949"/>
                            </a:cubicBezTo>
                            <a:cubicBezTo>
                              <a:pt x="30496" y="23843"/>
                              <a:pt x="33190" y="26078"/>
                              <a:pt x="36044" y="25479"/>
                            </a:cubicBezTo>
                            <a:cubicBezTo>
                              <a:pt x="47681" y="23923"/>
                              <a:pt x="70075" y="24442"/>
                              <a:pt x="90134" y="44940"/>
                            </a:cubicBezTo>
                            <a:close/>
                            <a:moveTo>
                              <a:pt x="98" y="36397"/>
                            </a:moveTo>
                            <a:cubicBezTo>
                              <a:pt x="637" y="39271"/>
                              <a:pt x="3331" y="41207"/>
                              <a:pt x="6265" y="40609"/>
                            </a:cubicBezTo>
                            <a:cubicBezTo>
                              <a:pt x="23769" y="37036"/>
                              <a:pt x="47042" y="45259"/>
                              <a:pt x="62650" y="59989"/>
                            </a:cubicBezTo>
                            <a:cubicBezTo>
                              <a:pt x="63748" y="61027"/>
                              <a:pt x="65165" y="61506"/>
                              <a:pt x="66562" y="61426"/>
                            </a:cubicBezTo>
                            <a:cubicBezTo>
                              <a:pt x="67879" y="61346"/>
                              <a:pt x="69157" y="60807"/>
                              <a:pt x="70115" y="59769"/>
                            </a:cubicBezTo>
                            <a:cubicBezTo>
                              <a:pt x="72111" y="57654"/>
                              <a:pt x="72011" y="54301"/>
                              <a:pt x="69895" y="52305"/>
                            </a:cubicBezTo>
                            <a:cubicBezTo>
                              <a:pt x="51972" y="35399"/>
                              <a:pt x="25027" y="26278"/>
                              <a:pt x="4289" y="30250"/>
                            </a:cubicBezTo>
                            <a:cubicBezTo>
                              <a:pt x="1435" y="30768"/>
                              <a:pt x="-461" y="33543"/>
                              <a:pt x="98" y="36397"/>
                            </a:cubicBezTo>
                            <a:close/>
                          </a:path>
                        </a:pathLst>
                      </a:custGeom>
                      <a:solidFill>
                        <a:srgbClr val="D3DAE5"/>
                      </a:solidFill>
                      <a:ln w="1995" cap="flat">
                        <a:noFill/>
                        <a:prstDash val="solid"/>
                        <a:miter/>
                      </a:ln>
                    </p:spPr>
                    <p:txBody>
                      <a:bodyPr rtlCol="0" anchor="ctr"/>
                      <a:lstStyle/>
                      <a:p>
                        <a:endParaRPr lang="zh-CN" altLang="en-US"/>
                      </a:p>
                    </p:txBody>
                  </p:sp>
                </p:grpSp>
              </p:grpSp>
              <p:sp>
                <p:nvSpPr>
                  <p:cNvPr id="2039" name="任意多边形 324"/>
                  <p:cNvSpPr/>
                  <p:nvPr/>
                </p:nvSpPr>
                <p:spPr>
                  <a:xfrm>
                    <a:off x="8729184" y="4954854"/>
                    <a:ext cx="662906" cy="604641"/>
                  </a:xfrm>
                  <a:custGeom>
                    <a:avLst/>
                    <a:gdLst>
                      <a:gd name="connsiteX0" fmla="*/ 0 w 662906"/>
                      <a:gd name="connsiteY0" fmla="*/ 587431 h 604641"/>
                      <a:gd name="connsiteX1" fmla="*/ 274759 w 662906"/>
                      <a:gd name="connsiteY1" fmla="*/ 603738 h 604641"/>
                      <a:gd name="connsiteX2" fmla="*/ 302223 w 662906"/>
                      <a:gd name="connsiteY2" fmla="*/ 375484 h 604641"/>
                      <a:gd name="connsiteX3" fmla="*/ 350983 w 662906"/>
                      <a:gd name="connsiteY3" fmla="*/ 374945 h 604641"/>
                      <a:gd name="connsiteX4" fmla="*/ 380982 w 662906"/>
                      <a:gd name="connsiteY4" fmla="*/ 603998 h 604641"/>
                      <a:gd name="connsiteX5" fmla="*/ 662907 w 662906"/>
                      <a:gd name="connsiteY5" fmla="*/ 582122 h 604641"/>
                      <a:gd name="connsiteX6" fmla="*/ 617420 w 662906"/>
                      <a:gd name="connsiteY6" fmla="*/ 9391 h 604641"/>
                      <a:gd name="connsiteX7" fmla="*/ 32913 w 662906"/>
                      <a:gd name="connsiteY7" fmla="*/ 9591 h 604641"/>
                      <a:gd name="connsiteX8" fmla="*/ 0 w 662906"/>
                      <a:gd name="connsiteY8" fmla="*/ 587431 h 60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906" h="604641">
                        <a:moveTo>
                          <a:pt x="0" y="587431"/>
                        </a:moveTo>
                        <a:cubicBezTo>
                          <a:pt x="29759" y="595375"/>
                          <a:pt x="235599" y="603099"/>
                          <a:pt x="274759" y="603738"/>
                        </a:cubicBezTo>
                        <a:cubicBezTo>
                          <a:pt x="282922" y="521027"/>
                          <a:pt x="286655" y="481747"/>
                          <a:pt x="302223" y="375484"/>
                        </a:cubicBezTo>
                        <a:cubicBezTo>
                          <a:pt x="306614" y="345505"/>
                          <a:pt x="345315" y="343709"/>
                          <a:pt x="350983" y="374945"/>
                        </a:cubicBezTo>
                        <a:cubicBezTo>
                          <a:pt x="354516" y="394386"/>
                          <a:pt x="365833" y="484761"/>
                          <a:pt x="380982" y="603998"/>
                        </a:cubicBezTo>
                        <a:cubicBezTo>
                          <a:pt x="444173" y="607590"/>
                          <a:pt x="608138" y="595574"/>
                          <a:pt x="662907" y="582122"/>
                        </a:cubicBezTo>
                        <a:cubicBezTo>
                          <a:pt x="662907" y="582122"/>
                          <a:pt x="627459" y="130304"/>
                          <a:pt x="617420" y="9391"/>
                        </a:cubicBezTo>
                        <a:cubicBezTo>
                          <a:pt x="510937" y="-2884"/>
                          <a:pt x="147479" y="-3443"/>
                          <a:pt x="32913" y="9591"/>
                        </a:cubicBezTo>
                        <a:cubicBezTo>
                          <a:pt x="21097" y="122361"/>
                          <a:pt x="9601" y="413067"/>
                          <a:pt x="0" y="587431"/>
                        </a:cubicBezTo>
                        <a:close/>
                      </a:path>
                    </a:pathLst>
                  </a:custGeom>
                  <a:solidFill>
                    <a:srgbClr val="224966"/>
                  </a:solidFill>
                  <a:ln w="1995" cap="flat">
                    <a:noFill/>
                    <a:prstDash val="solid"/>
                    <a:miter/>
                  </a:ln>
                </p:spPr>
                <p:txBody>
                  <a:bodyPr rtlCol="0" anchor="ctr"/>
                  <a:lstStyle/>
                  <a:p>
                    <a:endParaRPr lang="zh-CN" altLang="en-US"/>
                  </a:p>
                </p:txBody>
              </p:sp>
              <p:sp>
                <p:nvSpPr>
                  <p:cNvPr id="2040" name="任意多边形 325"/>
                  <p:cNvSpPr/>
                  <p:nvPr/>
                </p:nvSpPr>
                <p:spPr>
                  <a:xfrm>
                    <a:off x="8747147" y="4951869"/>
                    <a:ext cx="618776" cy="297360"/>
                  </a:xfrm>
                  <a:custGeom>
                    <a:avLst/>
                    <a:gdLst>
                      <a:gd name="connsiteX0" fmla="*/ 618777 w 618776"/>
                      <a:gd name="connsiteY0" fmla="*/ 253125 h 297360"/>
                      <a:gd name="connsiteX1" fmla="*/ 596742 w 618776"/>
                      <a:gd name="connsiteY1" fmla="*/ 9482 h 297360"/>
                      <a:gd name="connsiteX2" fmla="*/ 15049 w 618776"/>
                      <a:gd name="connsiteY2" fmla="*/ 9502 h 297360"/>
                      <a:gd name="connsiteX3" fmla="*/ 0 w 618776"/>
                      <a:gd name="connsiteY3" fmla="*/ 252267 h 297360"/>
                      <a:gd name="connsiteX4" fmla="*/ 618777 w 618776"/>
                      <a:gd name="connsiteY4" fmla="*/ 253125 h 29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776" h="297360">
                        <a:moveTo>
                          <a:pt x="618777" y="253125"/>
                        </a:moveTo>
                        <a:cubicBezTo>
                          <a:pt x="613707" y="163788"/>
                          <a:pt x="598159" y="38603"/>
                          <a:pt x="596742" y="9482"/>
                        </a:cubicBezTo>
                        <a:cubicBezTo>
                          <a:pt x="490259" y="-2792"/>
                          <a:pt x="129615" y="-3531"/>
                          <a:pt x="15049" y="9502"/>
                        </a:cubicBezTo>
                        <a:cubicBezTo>
                          <a:pt x="8682" y="48782"/>
                          <a:pt x="3972" y="140375"/>
                          <a:pt x="0" y="252267"/>
                        </a:cubicBezTo>
                        <a:cubicBezTo>
                          <a:pt x="156121" y="311626"/>
                          <a:pt x="445790" y="312863"/>
                          <a:pt x="618777" y="253125"/>
                        </a:cubicBezTo>
                        <a:close/>
                      </a:path>
                    </a:pathLst>
                  </a:custGeom>
                  <a:solidFill>
                    <a:srgbClr val="000000">
                      <a:alpha val="22000"/>
                    </a:srgbClr>
                  </a:solidFill>
                  <a:ln w="1995" cap="flat">
                    <a:noFill/>
                    <a:prstDash val="solid"/>
                    <a:miter/>
                  </a:ln>
                </p:spPr>
                <p:txBody>
                  <a:bodyPr rtlCol="0" anchor="ctr"/>
                  <a:lstStyle/>
                  <a:p>
                    <a:endParaRPr lang="zh-CN" altLang="en-US"/>
                  </a:p>
                </p:txBody>
              </p:sp>
              <p:sp>
                <p:nvSpPr>
                  <p:cNvPr id="2041" name="任意多边形 326"/>
                  <p:cNvSpPr/>
                  <p:nvPr/>
                </p:nvSpPr>
                <p:spPr>
                  <a:xfrm>
                    <a:off x="8875146" y="4425944"/>
                    <a:ext cx="303460" cy="108777"/>
                  </a:xfrm>
                  <a:custGeom>
                    <a:avLst/>
                    <a:gdLst>
                      <a:gd name="connsiteX0" fmla="*/ 0 w 303460"/>
                      <a:gd name="connsiteY0" fmla="*/ 108778 h 108777"/>
                      <a:gd name="connsiteX1" fmla="*/ 303461 w 303460"/>
                      <a:gd name="connsiteY1" fmla="*/ 92950 h 108777"/>
                      <a:gd name="connsiteX2" fmla="*/ 298611 w 303460"/>
                      <a:gd name="connsiteY2" fmla="*/ 0 h 108777"/>
                      <a:gd name="connsiteX3" fmla="*/ 2675 w 303460"/>
                      <a:gd name="connsiteY3" fmla="*/ 15448 h 108777"/>
                    </a:gdLst>
                    <a:ahLst/>
                    <a:cxnLst>
                      <a:cxn ang="0">
                        <a:pos x="connsiteX0" y="connsiteY0"/>
                      </a:cxn>
                      <a:cxn ang="0">
                        <a:pos x="connsiteX1" y="connsiteY1"/>
                      </a:cxn>
                      <a:cxn ang="0">
                        <a:pos x="connsiteX2" y="connsiteY2"/>
                      </a:cxn>
                      <a:cxn ang="0">
                        <a:pos x="connsiteX3" y="connsiteY3"/>
                      </a:cxn>
                    </a:cxnLst>
                    <a:rect l="l" t="t" r="r" b="b"/>
                    <a:pathLst>
                      <a:path w="303460" h="108777">
                        <a:moveTo>
                          <a:pt x="0" y="108778"/>
                        </a:moveTo>
                        <a:lnTo>
                          <a:pt x="303461" y="92950"/>
                        </a:lnTo>
                        <a:lnTo>
                          <a:pt x="298611" y="0"/>
                        </a:lnTo>
                        <a:lnTo>
                          <a:pt x="2675" y="15448"/>
                        </a:lnTo>
                        <a:close/>
                      </a:path>
                    </a:pathLst>
                  </a:custGeom>
                  <a:solidFill>
                    <a:srgbClr val="0F7DA8"/>
                  </a:solidFill>
                  <a:ln w="1995" cap="flat">
                    <a:noFill/>
                    <a:prstDash val="solid"/>
                    <a:miter/>
                  </a:ln>
                </p:spPr>
                <p:txBody>
                  <a:bodyPr rtlCol="0" anchor="ctr"/>
                  <a:lstStyle/>
                  <a:p>
                    <a:endParaRPr lang="zh-CN" altLang="en-US"/>
                  </a:p>
                </p:txBody>
              </p:sp>
              <p:sp>
                <p:nvSpPr>
                  <p:cNvPr id="2042" name="任意多边形 327"/>
                  <p:cNvSpPr/>
                  <p:nvPr/>
                </p:nvSpPr>
                <p:spPr>
                  <a:xfrm>
                    <a:off x="8625915" y="4479495"/>
                    <a:ext cx="253489" cy="427222"/>
                  </a:xfrm>
                  <a:custGeom>
                    <a:avLst/>
                    <a:gdLst>
                      <a:gd name="connsiteX0" fmla="*/ 64149 w 253489"/>
                      <a:gd name="connsiteY0" fmla="*/ 64888 h 427222"/>
                      <a:gd name="connsiteX1" fmla="*/ 0 w 253489"/>
                      <a:gd name="connsiteY1" fmla="*/ 337691 h 427222"/>
                      <a:gd name="connsiteX2" fmla="*/ 192846 w 253489"/>
                      <a:gd name="connsiteY2" fmla="*/ 426409 h 427222"/>
                      <a:gd name="connsiteX3" fmla="*/ 170073 w 253489"/>
                      <a:gd name="connsiteY3" fmla="*/ 181290 h 427222"/>
                      <a:gd name="connsiteX4" fmla="*/ 253423 w 253489"/>
                      <a:gd name="connsiteY4" fmla="*/ 0 h 427222"/>
                      <a:gd name="connsiteX5" fmla="*/ 64149 w 253489"/>
                      <a:gd name="connsiteY5" fmla="*/ 64888 h 42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489" h="427222">
                        <a:moveTo>
                          <a:pt x="64149" y="64888"/>
                        </a:moveTo>
                        <a:cubicBezTo>
                          <a:pt x="40238" y="80695"/>
                          <a:pt x="16586" y="224282"/>
                          <a:pt x="0" y="337691"/>
                        </a:cubicBezTo>
                        <a:cubicBezTo>
                          <a:pt x="41016" y="363937"/>
                          <a:pt x="168177" y="435631"/>
                          <a:pt x="192846" y="426409"/>
                        </a:cubicBezTo>
                        <a:cubicBezTo>
                          <a:pt x="188615" y="379445"/>
                          <a:pt x="173685" y="284180"/>
                          <a:pt x="170073" y="181290"/>
                        </a:cubicBezTo>
                        <a:cubicBezTo>
                          <a:pt x="198076" y="116742"/>
                          <a:pt x="255718" y="4730"/>
                          <a:pt x="253423" y="0"/>
                        </a:cubicBezTo>
                        <a:cubicBezTo>
                          <a:pt x="134845" y="27883"/>
                          <a:pt x="80356" y="54169"/>
                          <a:pt x="64149" y="64888"/>
                        </a:cubicBezTo>
                        <a:close/>
                      </a:path>
                    </a:pathLst>
                  </a:custGeom>
                  <a:solidFill>
                    <a:srgbClr val="1AA7D3"/>
                  </a:solidFill>
                  <a:ln w="1995" cap="flat">
                    <a:noFill/>
                    <a:prstDash val="solid"/>
                    <a:miter/>
                  </a:ln>
                </p:spPr>
                <p:txBody>
                  <a:bodyPr rtlCol="0" anchor="ctr"/>
                  <a:lstStyle/>
                  <a:p>
                    <a:endParaRPr lang="zh-CN" altLang="en-US"/>
                  </a:p>
                </p:txBody>
              </p:sp>
              <p:sp>
                <p:nvSpPr>
                  <p:cNvPr id="2043" name="任意多边形 328"/>
                  <p:cNvSpPr/>
                  <p:nvPr/>
                </p:nvSpPr>
                <p:spPr>
                  <a:xfrm>
                    <a:off x="9188806" y="4480248"/>
                    <a:ext cx="339526" cy="336598"/>
                  </a:xfrm>
                  <a:custGeom>
                    <a:avLst/>
                    <a:gdLst>
                      <a:gd name="connsiteX0" fmla="*/ 339527 w 339526"/>
                      <a:gd name="connsiteY0" fmla="*/ 202293 h 336598"/>
                      <a:gd name="connsiteX1" fmla="*/ 231467 w 339526"/>
                      <a:gd name="connsiteY1" fmla="*/ 336599 h 336598"/>
                      <a:gd name="connsiteX2" fmla="*/ 84547 w 339526"/>
                      <a:gd name="connsiteY2" fmla="*/ 211734 h 336598"/>
                      <a:gd name="connsiteX3" fmla="*/ 0 w 339526"/>
                      <a:gd name="connsiteY3" fmla="*/ 4996 h 336598"/>
                      <a:gd name="connsiteX4" fmla="*/ 126701 w 339526"/>
                      <a:gd name="connsiteY4" fmla="*/ 4417 h 336598"/>
                      <a:gd name="connsiteX5" fmla="*/ 339527 w 339526"/>
                      <a:gd name="connsiteY5" fmla="*/ 202293 h 33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526" h="336598">
                        <a:moveTo>
                          <a:pt x="339527" y="202293"/>
                        </a:moveTo>
                        <a:cubicBezTo>
                          <a:pt x="297912" y="245924"/>
                          <a:pt x="278551" y="314464"/>
                          <a:pt x="231467" y="336599"/>
                        </a:cubicBezTo>
                        <a:cubicBezTo>
                          <a:pt x="213684" y="319713"/>
                          <a:pt x="107221" y="241633"/>
                          <a:pt x="84547" y="211734"/>
                        </a:cubicBezTo>
                        <a:cubicBezTo>
                          <a:pt x="6966" y="109443"/>
                          <a:pt x="898" y="11343"/>
                          <a:pt x="0" y="4996"/>
                        </a:cubicBezTo>
                        <a:cubicBezTo>
                          <a:pt x="58501" y="-14"/>
                          <a:pt x="106542" y="-2888"/>
                          <a:pt x="126701" y="4417"/>
                        </a:cubicBezTo>
                        <a:cubicBezTo>
                          <a:pt x="167279" y="39465"/>
                          <a:pt x="266256" y="131338"/>
                          <a:pt x="339527" y="202293"/>
                        </a:cubicBezTo>
                        <a:close/>
                      </a:path>
                    </a:pathLst>
                  </a:custGeom>
                  <a:solidFill>
                    <a:srgbClr val="1AA7D3"/>
                  </a:solidFill>
                  <a:ln w="1995" cap="flat">
                    <a:noFill/>
                    <a:prstDash val="solid"/>
                    <a:miter/>
                  </a:ln>
                </p:spPr>
                <p:txBody>
                  <a:bodyPr rtlCol="0" anchor="ctr"/>
                  <a:lstStyle/>
                  <a:p>
                    <a:endParaRPr lang="zh-CN" altLang="en-US"/>
                  </a:p>
                </p:txBody>
              </p:sp>
              <p:sp>
                <p:nvSpPr>
                  <p:cNvPr id="2044" name="任意多边形 329"/>
                  <p:cNvSpPr/>
                  <p:nvPr/>
                </p:nvSpPr>
                <p:spPr>
                  <a:xfrm>
                    <a:off x="8760161" y="4468826"/>
                    <a:ext cx="590554" cy="717309"/>
                  </a:xfrm>
                  <a:custGeom>
                    <a:avLst/>
                    <a:gdLst>
                      <a:gd name="connsiteX0" fmla="*/ 590554 w 590554"/>
                      <a:gd name="connsiteY0" fmla="*/ 638507 h 717309"/>
                      <a:gd name="connsiteX1" fmla="*/ 0 w 590554"/>
                      <a:gd name="connsiteY1" fmla="*/ 662498 h 717309"/>
                      <a:gd name="connsiteX2" fmla="*/ 44389 w 590554"/>
                      <a:gd name="connsiteY2" fmla="*/ 37414 h 717309"/>
                      <a:gd name="connsiteX3" fmla="*/ 494071 w 590554"/>
                      <a:gd name="connsiteY3" fmla="*/ 7854 h 717309"/>
                      <a:gd name="connsiteX4" fmla="*/ 590554 w 590554"/>
                      <a:gd name="connsiteY4" fmla="*/ 638507 h 717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554" h="717309">
                        <a:moveTo>
                          <a:pt x="590554" y="638507"/>
                        </a:moveTo>
                        <a:cubicBezTo>
                          <a:pt x="453514" y="735689"/>
                          <a:pt x="176041" y="742155"/>
                          <a:pt x="0" y="662498"/>
                        </a:cubicBezTo>
                        <a:cubicBezTo>
                          <a:pt x="0" y="662498"/>
                          <a:pt x="28362" y="156411"/>
                          <a:pt x="44389" y="37414"/>
                        </a:cubicBezTo>
                        <a:cubicBezTo>
                          <a:pt x="161630" y="-4161"/>
                          <a:pt x="384036" y="-6237"/>
                          <a:pt x="494071" y="7854"/>
                        </a:cubicBezTo>
                        <a:cubicBezTo>
                          <a:pt x="517584" y="157349"/>
                          <a:pt x="560695" y="417498"/>
                          <a:pt x="590554" y="638507"/>
                        </a:cubicBezTo>
                        <a:close/>
                      </a:path>
                    </a:pathLst>
                  </a:custGeom>
                  <a:solidFill>
                    <a:srgbClr val="E2F4F7"/>
                  </a:solidFill>
                  <a:ln w="1995" cap="flat">
                    <a:noFill/>
                    <a:prstDash val="solid"/>
                    <a:miter/>
                  </a:ln>
                </p:spPr>
                <p:txBody>
                  <a:bodyPr rtlCol="0" anchor="ctr"/>
                  <a:lstStyle/>
                  <a:p>
                    <a:endParaRPr lang="zh-CN" altLang="en-US"/>
                  </a:p>
                </p:txBody>
              </p:sp>
              <p:sp>
                <p:nvSpPr>
                  <p:cNvPr id="2045" name="任意多边形 330"/>
                  <p:cNvSpPr/>
                  <p:nvPr/>
                </p:nvSpPr>
                <p:spPr>
                  <a:xfrm>
                    <a:off x="8882946" y="4468587"/>
                    <a:ext cx="285226" cy="131529"/>
                  </a:xfrm>
                  <a:custGeom>
                    <a:avLst/>
                    <a:gdLst>
                      <a:gd name="connsiteX0" fmla="*/ 264 w 285226"/>
                      <a:gd name="connsiteY0" fmla="*/ 37713 h 131529"/>
                      <a:gd name="connsiteX1" fmla="*/ 1881 w 285226"/>
                      <a:gd name="connsiteY1" fmla="*/ 15319 h 131529"/>
                      <a:gd name="connsiteX2" fmla="*/ 282128 w 285226"/>
                      <a:gd name="connsiteY2" fmla="*/ 410 h 131529"/>
                      <a:gd name="connsiteX3" fmla="*/ 284843 w 285226"/>
                      <a:gd name="connsiteY3" fmla="*/ 10090 h 131529"/>
                      <a:gd name="connsiteX4" fmla="*/ 152912 w 285226"/>
                      <a:gd name="connsiteY4" fmla="*/ 130624 h 131529"/>
                      <a:gd name="connsiteX5" fmla="*/ 264 w 285226"/>
                      <a:gd name="connsiteY5" fmla="*/ 37713 h 1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226" h="131529">
                        <a:moveTo>
                          <a:pt x="264" y="37713"/>
                        </a:moveTo>
                        <a:cubicBezTo>
                          <a:pt x="-474" y="30089"/>
                          <a:pt x="424" y="22664"/>
                          <a:pt x="1881" y="15319"/>
                        </a:cubicBezTo>
                        <a:cubicBezTo>
                          <a:pt x="80041" y="5938"/>
                          <a:pt x="197761" y="-1906"/>
                          <a:pt x="282128" y="410"/>
                        </a:cubicBezTo>
                        <a:cubicBezTo>
                          <a:pt x="282947" y="3663"/>
                          <a:pt x="284504" y="6677"/>
                          <a:pt x="284843" y="10090"/>
                        </a:cubicBezTo>
                        <a:cubicBezTo>
                          <a:pt x="290571" y="69029"/>
                          <a:pt x="231492" y="122999"/>
                          <a:pt x="152912" y="130624"/>
                        </a:cubicBezTo>
                        <a:cubicBezTo>
                          <a:pt x="74333" y="138268"/>
                          <a:pt x="5992" y="96673"/>
                          <a:pt x="264" y="37713"/>
                        </a:cubicBezTo>
                        <a:close/>
                      </a:path>
                    </a:pathLst>
                  </a:custGeom>
                  <a:solidFill>
                    <a:srgbClr val="FFFFFF"/>
                  </a:solidFill>
                  <a:ln w="1995" cap="flat">
                    <a:noFill/>
                    <a:prstDash val="solid"/>
                    <a:miter/>
                  </a:ln>
                </p:spPr>
                <p:txBody>
                  <a:bodyPr rtlCol="0" anchor="ctr"/>
                  <a:lstStyle/>
                  <a:p>
                    <a:endParaRPr lang="zh-CN" altLang="en-US"/>
                  </a:p>
                </p:txBody>
              </p:sp>
              <p:sp>
                <p:nvSpPr>
                  <p:cNvPr id="2046" name="任意多边形 331"/>
                  <p:cNvSpPr/>
                  <p:nvPr/>
                </p:nvSpPr>
                <p:spPr>
                  <a:xfrm>
                    <a:off x="8739363" y="4485594"/>
                    <a:ext cx="192991" cy="717984"/>
                  </a:xfrm>
                  <a:custGeom>
                    <a:avLst/>
                    <a:gdLst>
                      <a:gd name="connsiteX0" fmla="*/ 192906 w 192991"/>
                      <a:gd name="connsiteY0" fmla="*/ 717983 h 717984"/>
                      <a:gd name="connsiteX1" fmla="*/ 0 w 192991"/>
                      <a:gd name="connsiteY1" fmla="*/ 698582 h 717984"/>
                      <a:gd name="connsiteX2" fmla="*/ 28382 w 192991"/>
                      <a:gd name="connsiteY2" fmla="*/ 24159 h 717984"/>
                      <a:gd name="connsiteX3" fmla="*/ 135384 w 192991"/>
                      <a:gd name="connsiteY3" fmla="*/ 68 h 717984"/>
                      <a:gd name="connsiteX4" fmla="*/ 179534 w 192991"/>
                      <a:gd name="connsiteY4" fmla="*/ 59507 h 717984"/>
                      <a:gd name="connsiteX5" fmla="*/ 192906 w 192991"/>
                      <a:gd name="connsiteY5" fmla="*/ 717983 h 7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991" h="717984">
                        <a:moveTo>
                          <a:pt x="192906" y="717983"/>
                        </a:moveTo>
                        <a:cubicBezTo>
                          <a:pt x="197038" y="718062"/>
                          <a:pt x="50258" y="715408"/>
                          <a:pt x="0" y="698582"/>
                        </a:cubicBezTo>
                        <a:cubicBezTo>
                          <a:pt x="0" y="698582"/>
                          <a:pt x="18343" y="155790"/>
                          <a:pt x="28382" y="24159"/>
                        </a:cubicBezTo>
                        <a:cubicBezTo>
                          <a:pt x="54689" y="15197"/>
                          <a:pt x="95904" y="6535"/>
                          <a:pt x="135384" y="68"/>
                        </a:cubicBezTo>
                        <a:cubicBezTo>
                          <a:pt x="150233" y="-2367"/>
                          <a:pt x="166061" y="61204"/>
                          <a:pt x="179534" y="59507"/>
                        </a:cubicBezTo>
                        <a:lnTo>
                          <a:pt x="192906" y="717983"/>
                        </a:lnTo>
                        <a:close/>
                      </a:path>
                    </a:pathLst>
                  </a:custGeom>
                  <a:solidFill>
                    <a:srgbClr val="1AA7D3"/>
                  </a:solidFill>
                  <a:ln w="1995" cap="flat">
                    <a:noFill/>
                    <a:prstDash val="solid"/>
                    <a:miter/>
                  </a:ln>
                </p:spPr>
                <p:txBody>
                  <a:bodyPr rtlCol="0" anchor="ctr"/>
                  <a:lstStyle/>
                  <a:p>
                    <a:endParaRPr lang="zh-CN" altLang="en-US"/>
                  </a:p>
                </p:txBody>
              </p:sp>
              <p:sp>
                <p:nvSpPr>
                  <p:cNvPr id="2047" name="任意多边形 332"/>
                  <p:cNvSpPr/>
                  <p:nvPr/>
                </p:nvSpPr>
                <p:spPr>
                  <a:xfrm>
                    <a:off x="9142960" y="4467240"/>
                    <a:ext cx="231666" cy="728692"/>
                  </a:xfrm>
                  <a:custGeom>
                    <a:avLst/>
                    <a:gdLst>
                      <a:gd name="connsiteX0" fmla="*/ 0 w 231666"/>
                      <a:gd name="connsiteY0" fmla="*/ 69099 h 728692"/>
                      <a:gd name="connsiteX1" fmla="*/ 30238 w 231666"/>
                      <a:gd name="connsiteY1" fmla="*/ 0 h 728692"/>
                      <a:gd name="connsiteX2" fmla="*/ 168995 w 231666"/>
                      <a:gd name="connsiteY2" fmla="*/ 16446 h 728692"/>
                      <a:gd name="connsiteX3" fmla="*/ 231667 w 231666"/>
                      <a:gd name="connsiteY3" fmla="*/ 681249 h 728692"/>
                      <a:gd name="connsiteX4" fmla="*/ 34410 w 231666"/>
                      <a:gd name="connsiteY4" fmla="*/ 728693 h 728692"/>
                      <a:gd name="connsiteX5" fmla="*/ 0 w 231666"/>
                      <a:gd name="connsiteY5" fmla="*/ 69099 h 72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66" h="728692">
                        <a:moveTo>
                          <a:pt x="0" y="69099"/>
                        </a:moveTo>
                        <a:cubicBezTo>
                          <a:pt x="10558" y="53331"/>
                          <a:pt x="29999" y="17724"/>
                          <a:pt x="30238" y="0"/>
                        </a:cubicBezTo>
                        <a:cubicBezTo>
                          <a:pt x="76044" y="1018"/>
                          <a:pt x="140134" y="12934"/>
                          <a:pt x="168995" y="16446"/>
                        </a:cubicBezTo>
                        <a:cubicBezTo>
                          <a:pt x="194104" y="170472"/>
                          <a:pt x="199792" y="453474"/>
                          <a:pt x="231667" y="681249"/>
                        </a:cubicBezTo>
                        <a:cubicBezTo>
                          <a:pt x="186698" y="710290"/>
                          <a:pt x="113668" y="724741"/>
                          <a:pt x="34410" y="728693"/>
                        </a:cubicBezTo>
                        <a:lnTo>
                          <a:pt x="0" y="69099"/>
                        </a:lnTo>
                        <a:close/>
                      </a:path>
                    </a:pathLst>
                  </a:custGeom>
                  <a:solidFill>
                    <a:srgbClr val="1AA7D3"/>
                  </a:solidFill>
                  <a:ln w="1995" cap="flat">
                    <a:noFill/>
                    <a:prstDash val="solid"/>
                    <a:miter/>
                  </a:ln>
                </p:spPr>
                <p:txBody>
                  <a:bodyPr rtlCol="0" anchor="ctr"/>
                  <a:lstStyle/>
                  <a:p>
                    <a:endParaRPr lang="zh-CN" altLang="en-US"/>
                  </a:p>
                </p:txBody>
              </p:sp>
              <p:sp>
                <p:nvSpPr>
                  <p:cNvPr id="2048" name="任意多边形 333"/>
                  <p:cNvSpPr/>
                  <p:nvPr/>
                </p:nvSpPr>
                <p:spPr>
                  <a:xfrm>
                    <a:off x="8915224" y="4327585"/>
                    <a:ext cx="219087" cy="245772"/>
                  </a:xfrm>
                  <a:custGeom>
                    <a:avLst/>
                    <a:gdLst>
                      <a:gd name="connsiteX0" fmla="*/ 0 w 219087"/>
                      <a:gd name="connsiteY0" fmla="*/ 8423 h 245772"/>
                      <a:gd name="connsiteX1" fmla="*/ 6906 w 219087"/>
                      <a:gd name="connsiteY1" fmla="*/ 182188 h 245772"/>
                      <a:gd name="connsiteX2" fmla="*/ 115664 w 219087"/>
                      <a:gd name="connsiteY2" fmla="*/ 245639 h 245772"/>
                      <a:gd name="connsiteX3" fmla="*/ 219053 w 219087"/>
                      <a:gd name="connsiteY3" fmla="*/ 173765 h 245772"/>
                      <a:gd name="connsiteX4" fmla="*/ 212147 w 219087"/>
                      <a:gd name="connsiteY4" fmla="*/ 0 h 245772"/>
                      <a:gd name="connsiteX5" fmla="*/ 0 w 219087"/>
                      <a:gd name="connsiteY5" fmla="*/ 8423 h 24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87" h="245772">
                        <a:moveTo>
                          <a:pt x="0" y="8423"/>
                        </a:moveTo>
                        <a:lnTo>
                          <a:pt x="6906" y="182188"/>
                        </a:lnTo>
                        <a:cubicBezTo>
                          <a:pt x="8383" y="219552"/>
                          <a:pt x="57084" y="247974"/>
                          <a:pt x="115664" y="245639"/>
                        </a:cubicBezTo>
                        <a:cubicBezTo>
                          <a:pt x="174244" y="243304"/>
                          <a:pt x="220530" y="211129"/>
                          <a:pt x="219053" y="173765"/>
                        </a:cubicBezTo>
                        <a:lnTo>
                          <a:pt x="212147" y="0"/>
                        </a:lnTo>
                        <a:lnTo>
                          <a:pt x="0" y="8423"/>
                        </a:lnTo>
                        <a:close/>
                      </a:path>
                    </a:pathLst>
                  </a:custGeom>
                  <a:solidFill>
                    <a:srgbClr val="FFC19F"/>
                  </a:solidFill>
                  <a:ln w="1995" cap="flat">
                    <a:noFill/>
                    <a:prstDash val="solid"/>
                    <a:miter/>
                  </a:ln>
                </p:spPr>
                <p:txBody>
                  <a:bodyPr rtlCol="0" anchor="ctr"/>
                  <a:lstStyle/>
                  <a:p>
                    <a:endParaRPr lang="zh-CN" altLang="en-US"/>
                  </a:p>
                </p:txBody>
              </p:sp>
              <p:grpSp>
                <p:nvGrpSpPr>
                  <p:cNvPr id="2049" name="组合 2048"/>
                  <p:cNvGrpSpPr/>
                  <p:nvPr/>
                </p:nvGrpSpPr>
                <p:grpSpPr>
                  <a:xfrm>
                    <a:off x="8839625" y="4441393"/>
                    <a:ext cx="80149" cy="148936"/>
                    <a:chOff x="8839625" y="4441393"/>
                    <a:chExt cx="80149" cy="148936"/>
                  </a:xfrm>
                </p:grpSpPr>
                <p:sp>
                  <p:nvSpPr>
                    <p:cNvPr id="2118" name="任意多边形 335"/>
                    <p:cNvSpPr/>
                    <p:nvPr/>
                  </p:nvSpPr>
                  <p:spPr>
                    <a:xfrm>
                      <a:off x="8839625" y="4441393"/>
                      <a:ext cx="80149" cy="148936"/>
                    </a:xfrm>
                    <a:custGeom>
                      <a:avLst/>
                      <a:gdLst>
                        <a:gd name="connsiteX0" fmla="*/ 552 w 80149"/>
                        <a:gd name="connsiteY0" fmla="*/ 148936 h 148936"/>
                        <a:gd name="connsiteX1" fmla="*/ 3486 w 80149"/>
                        <a:gd name="connsiteY1" fmla="*/ 41116 h 148936"/>
                        <a:gd name="connsiteX2" fmla="*/ 38215 w 80149"/>
                        <a:gd name="connsiteY2" fmla="*/ 0 h 148936"/>
                        <a:gd name="connsiteX3" fmla="*/ 80150 w 80149"/>
                        <a:gd name="connsiteY3" fmla="*/ 106602 h 148936"/>
                        <a:gd name="connsiteX4" fmla="*/ 552 w 80149"/>
                        <a:gd name="connsiteY4" fmla="*/ 148936 h 148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49" h="148936">
                          <a:moveTo>
                            <a:pt x="552" y="148936"/>
                          </a:moveTo>
                          <a:cubicBezTo>
                            <a:pt x="293" y="123907"/>
                            <a:pt x="-1583" y="55986"/>
                            <a:pt x="3486" y="41116"/>
                          </a:cubicBezTo>
                          <a:cubicBezTo>
                            <a:pt x="3486" y="41116"/>
                            <a:pt x="36060" y="2834"/>
                            <a:pt x="38215" y="0"/>
                          </a:cubicBezTo>
                          <a:cubicBezTo>
                            <a:pt x="26739" y="25787"/>
                            <a:pt x="33026" y="63411"/>
                            <a:pt x="80150" y="106602"/>
                          </a:cubicBezTo>
                          <a:cubicBezTo>
                            <a:pt x="61947" y="101852"/>
                            <a:pt x="21210" y="132829"/>
                            <a:pt x="552" y="148936"/>
                          </a:cubicBezTo>
                          <a:close/>
                        </a:path>
                      </a:pathLst>
                    </a:custGeom>
                    <a:solidFill>
                      <a:srgbClr val="470A04">
                        <a:alpha val="22000"/>
                      </a:srgbClr>
                    </a:solidFill>
                    <a:ln w="1995" cap="flat">
                      <a:noFill/>
                      <a:prstDash val="solid"/>
                      <a:miter/>
                    </a:ln>
                  </p:spPr>
                  <p:txBody>
                    <a:bodyPr rtlCol="0" anchor="ctr"/>
                    <a:lstStyle/>
                    <a:p>
                      <a:endParaRPr lang="zh-CN" altLang="en-US"/>
                    </a:p>
                  </p:txBody>
                </p:sp>
                <p:sp>
                  <p:nvSpPr>
                    <p:cNvPr id="2119" name="任意多边形 336"/>
                    <p:cNvSpPr/>
                    <p:nvPr/>
                  </p:nvSpPr>
                  <p:spPr>
                    <a:xfrm>
                      <a:off x="8869438" y="4490992"/>
                      <a:ext cx="50337" cy="57003"/>
                    </a:xfrm>
                    <a:custGeom>
                      <a:avLst/>
                      <a:gdLst>
                        <a:gd name="connsiteX0" fmla="*/ 50337 w 50337"/>
                        <a:gd name="connsiteY0" fmla="*/ 57003 h 57003"/>
                        <a:gd name="connsiteX1" fmla="*/ 0 w 50337"/>
                        <a:gd name="connsiteY1" fmla="*/ 19979 h 57003"/>
                        <a:gd name="connsiteX2" fmla="*/ 6886 w 50337"/>
                        <a:gd name="connsiteY2" fmla="*/ 0 h 57003"/>
                        <a:gd name="connsiteX3" fmla="*/ 40338 w 50337"/>
                        <a:gd name="connsiteY3" fmla="*/ 29400 h 57003"/>
                        <a:gd name="connsiteX4" fmla="*/ 50337 w 50337"/>
                        <a:gd name="connsiteY4" fmla="*/ 57003 h 5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37" h="57003">
                          <a:moveTo>
                            <a:pt x="50337" y="57003"/>
                          </a:moveTo>
                          <a:lnTo>
                            <a:pt x="0" y="19979"/>
                          </a:lnTo>
                          <a:lnTo>
                            <a:pt x="6886" y="0"/>
                          </a:lnTo>
                          <a:cubicBezTo>
                            <a:pt x="6886" y="0"/>
                            <a:pt x="30178" y="20378"/>
                            <a:pt x="40338" y="29400"/>
                          </a:cubicBezTo>
                          <a:cubicBezTo>
                            <a:pt x="45826" y="34270"/>
                            <a:pt x="50337" y="57003"/>
                            <a:pt x="50337" y="57003"/>
                          </a:cubicBezTo>
                          <a:close/>
                        </a:path>
                      </a:pathLst>
                    </a:custGeom>
                    <a:solidFill>
                      <a:srgbClr val="0F7DA8"/>
                    </a:solidFill>
                    <a:ln w="1995" cap="flat">
                      <a:noFill/>
                      <a:prstDash val="solid"/>
                      <a:miter/>
                    </a:ln>
                  </p:spPr>
                  <p:txBody>
                    <a:bodyPr rtlCol="0" anchor="ctr"/>
                    <a:lstStyle/>
                    <a:p>
                      <a:endParaRPr lang="zh-CN" altLang="en-US"/>
                    </a:p>
                  </p:txBody>
                </p:sp>
                <p:sp>
                  <p:nvSpPr>
                    <p:cNvPr id="2120" name="任意多边形 337"/>
                    <p:cNvSpPr/>
                    <p:nvPr/>
                  </p:nvSpPr>
                  <p:spPr>
                    <a:xfrm>
                      <a:off x="8841359" y="4441393"/>
                      <a:ext cx="68416" cy="134445"/>
                    </a:xfrm>
                    <a:custGeom>
                      <a:avLst/>
                      <a:gdLst>
                        <a:gd name="connsiteX0" fmla="*/ 7461 w 68416"/>
                        <a:gd name="connsiteY0" fmla="*/ 134446 h 134445"/>
                        <a:gd name="connsiteX1" fmla="*/ 1753 w 68416"/>
                        <a:gd name="connsiteY1" fmla="*/ 41116 h 134445"/>
                        <a:gd name="connsiteX2" fmla="*/ 36481 w 68416"/>
                        <a:gd name="connsiteY2" fmla="*/ 0 h 134445"/>
                        <a:gd name="connsiteX3" fmla="*/ 68416 w 68416"/>
                        <a:gd name="connsiteY3" fmla="*/ 78999 h 134445"/>
                        <a:gd name="connsiteX4" fmla="*/ 7461 w 68416"/>
                        <a:gd name="connsiteY4" fmla="*/ 134446 h 13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16" h="134445">
                          <a:moveTo>
                            <a:pt x="7461" y="134446"/>
                          </a:moveTo>
                          <a:cubicBezTo>
                            <a:pt x="3868" y="113509"/>
                            <a:pt x="-3317" y="55986"/>
                            <a:pt x="1753" y="41116"/>
                          </a:cubicBezTo>
                          <a:cubicBezTo>
                            <a:pt x="1753" y="41116"/>
                            <a:pt x="34326" y="2834"/>
                            <a:pt x="36481" y="0"/>
                          </a:cubicBezTo>
                          <a:cubicBezTo>
                            <a:pt x="33088" y="26227"/>
                            <a:pt x="51690" y="60157"/>
                            <a:pt x="68416" y="78999"/>
                          </a:cubicBezTo>
                          <a:cubicBezTo>
                            <a:pt x="50213" y="74268"/>
                            <a:pt x="21672" y="120115"/>
                            <a:pt x="7461" y="134446"/>
                          </a:cubicBezTo>
                          <a:close/>
                        </a:path>
                      </a:pathLst>
                    </a:custGeom>
                    <a:solidFill>
                      <a:srgbClr val="1AA7D3"/>
                    </a:solidFill>
                    <a:ln w="1995" cap="flat">
                      <a:noFill/>
                      <a:prstDash val="solid"/>
                      <a:miter/>
                    </a:ln>
                  </p:spPr>
                  <p:txBody>
                    <a:bodyPr rtlCol="0" anchor="ctr"/>
                    <a:lstStyle/>
                    <a:p>
                      <a:endParaRPr lang="zh-CN" altLang="en-US"/>
                    </a:p>
                  </p:txBody>
                </p:sp>
              </p:grpSp>
              <p:grpSp>
                <p:nvGrpSpPr>
                  <p:cNvPr id="2050" name="组合 2049"/>
                  <p:cNvGrpSpPr/>
                  <p:nvPr/>
                </p:nvGrpSpPr>
                <p:grpSpPr>
                  <a:xfrm>
                    <a:off x="9142960" y="4423150"/>
                    <a:ext cx="84726" cy="147797"/>
                    <a:chOff x="9142960" y="4423150"/>
                    <a:chExt cx="84726" cy="147797"/>
                  </a:xfrm>
                </p:grpSpPr>
                <p:sp>
                  <p:nvSpPr>
                    <p:cNvPr id="2115" name="任意多边形 339"/>
                    <p:cNvSpPr/>
                    <p:nvPr/>
                  </p:nvSpPr>
                  <p:spPr>
                    <a:xfrm>
                      <a:off x="9142960" y="4423150"/>
                      <a:ext cx="84726" cy="147797"/>
                    </a:xfrm>
                    <a:custGeom>
                      <a:avLst/>
                      <a:gdLst>
                        <a:gd name="connsiteX0" fmla="*/ 84727 w 84726"/>
                        <a:gd name="connsiteY0" fmla="*/ 147798 h 147797"/>
                        <a:gd name="connsiteX1" fmla="*/ 69518 w 84726"/>
                        <a:gd name="connsiteY1" fmla="*/ 40078 h 147797"/>
                        <a:gd name="connsiteX2" fmla="*/ 25747 w 84726"/>
                        <a:gd name="connsiteY2" fmla="*/ 0 h 147797"/>
                        <a:gd name="connsiteX3" fmla="*/ 0 w 84726"/>
                        <a:gd name="connsiteY3" fmla="*/ 113189 h 147797"/>
                        <a:gd name="connsiteX4" fmla="*/ 84727 w 84726"/>
                        <a:gd name="connsiteY4" fmla="*/ 147798 h 1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26" h="147797">
                          <a:moveTo>
                            <a:pt x="84727" y="147798"/>
                          </a:moveTo>
                          <a:cubicBezTo>
                            <a:pt x="82392" y="122889"/>
                            <a:pt x="76104" y="54349"/>
                            <a:pt x="69518" y="40078"/>
                          </a:cubicBezTo>
                          <a:cubicBezTo>
                            <a:pt x="69518" y="40078"/>
                            <a:pt x="28182" y="2594"/>
                            <a:pt x="25747" y="0"/>
                          </a:cubicBezTo>
                          <a:cubicBezTo>
                            <a:pt x="39859" y="24450"/>
                            <a:pt x="42373" y="65327"/>
                            <a:pt x="0" y="113189"/>
                          </a:cubicBezTo>
                          <a:cubicBezTo>
                            <a:pt x="17604" y="106582"/>
                            <a:pt x="62512" y="133926"/>
                            <a:pt x="84727" y="147798"/>
                          </a:cubicBezTo>
                          <a:close/>
                        </a:path>
                      </a:pathLst>
                    </a:custGeom>
                    <a:solidFill>
                      <a:srgbClr val="470A04">
                        <a:alpha val="22000"/>
                      </a:srgbClr>
                    </a:solidFill>
                    <a:ln w="1995" cap="flat">
                      <a:noFill/>
                      <a:prstDash val="solid"/>
                      <a:miter/>
                    </a:ln>
                  </p:spPr>
                  <p:txBody>
                    <a:bodyPr rtlCol="0" anchor="ctr"/>
                    <a:lstStyle/>
                    <a:p>
                      <a:endParaRPr lang="zh-CN" altLang="en-US"/>
                    </a:p>
                  </p:txBody>
                </p:sp>
                <p:sp>
                  <p:nvSpPr>
                    <p:cNvPr id="2116" name="任意多边形 340"/>
                    <p:cNvSpPr/>
                    <p:nvPr/>
                  </p:nvSpPr>
                  <p:spPr>
                    <a:xfrm>
                      <a:off x="9142960" y="4475144"/>
                      <a:ext cx="46305" cy="61195"/>
                    </a:xfrm>
                    <a:custGeom>
                      <a:avLst/>
                      <a:gdLst>
                        <a:gd name="connsiteX0" fmla="*/ 0 w 46305"/>
                        <a:gd name="connsiteY0" fmla="*/ 61195 h 61195"/>
                        <a:gd name="connsiteX1" fmla="*/ 46305 w 46305"/>
                        <a:gd name="connsiteY1" fmla="*/ 19141 h 61195"/>
                        <a:gd name="connsiteX2" fmla="*/ 37384 w 46305"/>
                        <a:gd name="connsiteY2" fmla="*/ 0 h 61195"/>
                        <a:gd name="connsiteX3" fmla="*/ 7165 w 46305"/>
                        <a:gd name="connsiteY3" fmla="*/ 32713 h 61195"/>
                        <a:gd name="connsiteX4" fmla="*/ 0 w 46305"/>
                        <a:gd name="connsiteY4" fmla="*/ 61195 h 61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05" h="61195">
                          <a:moveTo>
                            <a:pt x="0" y="61195"/>
                          </a:moveTo>
                          <a:lnTo>
                            <a:pt x="46305" y="19141"/>
                          </a:lnTo>
                          <a:lnTo>
                            <a:pt x="37384" y="0"/>
                          </a:lnTo>
                          <a:cubicBezTo>
                            <a:pt x="37384" y="0"/>
                            <a:pt x="16347" y="22694"/>
                            <a:pt x="7165" y="32713"/>
                          </a:cubicBezTo>
                          <a:cubicBezTo>
                            <a:pt x="2215" y="38122"/>
                            <a:pt x="0" y="61195"/>
                            <a:pt x="0" y="61195"/>
                          </a:cubicBezTo>
                          <a:close/>
                        </a:path>
                      </a:pathLst>
                    </a:custGeom>
                    <a:solidFill>
                      <a:srgbClr val="0F7DA8"/>
                    </a:solidFill>
                    <a:ln w="1995" cap="flat">
                      <a:noFill/>
                      <a:prstDash val="solid"/>
                      <a:miter/>
                    </a:ln>
                  </p:spPr>
                  <p:txBody>
                    <a:bodyPr rtlCol="0" anchor="ctr"/>
                    <a:lstStyle/>
                    <a:p>
                      <a:endParaRPr lang="zh-CN" altLang="en-US"/>
                    </a:p>
                  </p:txBody>
                </p:sp>
                <p:sp>
                  <p:nvSpPr>
                    <p:cNvPr id="2117" name="任意多边形 341"/>
                    <p:cNvSpPr/>
                    <p:nvPr/>
                  </p:nvSpPr>
                  <p:spPr>
                    <a:xfrm>
                      <a:off x="9150105" y="4423150"/>
                      <a:ext cx="67484" cy="133507"/>
                    </a:xfrm>
                    <a:custGeom>
                      <a:avLst/>
                      <a:gdLst>
                        <a:gd name="connsiteX0" fmla="*/ 66404 w 67484"/>
                        <a:gd name="connsiteY0" fmla="*/ 133507 h 133507"/>
                        <a:gd name="connsiteX1" fmla="*/ 62353 w 67484"/>
                        <a:gd name="connsiteY1" fmla="*/ 40078 h 133507"/>
                        <a:gd name="connsiteX2" fmla="*/ 18582 w 67484"/>
                        <a:gd name="connsiteY2" fmla="*/ 0 h 133507"/>
                        <a:gd name="connsiteX3" fmla="*/ 0 w 67484"/>
                        <a:gd name="connsiteY3" fmla="*/ 84687 h 133507"/>
                        <a:gd name="connsiteX4" fmla="*/ 66404 w 67484"/>
                        <a:gd name="connsiteY4" fmla="*/ 133507 h 13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4" h="133507">
                          <a:moveTo>
                            <a:pt x="66404" y="133507"/>
                          </a:moveTo>
                          <a:cubicBezTo>
                            <a:pt x="67802" y="112311"/>
                            <a:pt x="68959" y="54349"/>
                            <a:pt x="62353" y="40078"/>
                          </a:cubicBezTo>
                          <a:cubicBezTo>
                            <a:pt x="62353" y="40078"/>
                            <a:pt x="21017" y="2594"/>
                            <a:pt x="18582" y="0"/>
                          </a:cubicBezTo>
                          <a:cubicBezTo>
                            <a:pt x="32694" y="24450"/>
                            <a:pt x="14690" y="64209"/>
                            <a:pt x="0" y="84687"/>
                          </a:cubicBezTo>
                          <a:cubicBezTo>
                            <a:pt x="17624" y="78100"/>
                            <a:pt x="50777" y="120734"/>
                            <a:pt x="66404" y="133507"/>
                          </a:cubicBezTo>
                          <a:close/>
                        </a:path>
                      </a:pathLst>
                    </a:custGeom>
                    <a:solidFill>
                      <a:srgbClr val="1AA7D3"/>
                    </a:solidFill>
                    <a:ln w="1995" cap="flat">
                      <a:noFill/>
                      <a:prstDash val="solid"/>
                      <a:miter/>
                    </a:ln>
                  </p:spPr>
                  <p:txBody>
                    <a:bodyPr rtlCol="0" anchor="ctr"/>
                    <a:lstStyle/>
                    <a:p>
                      <a:endParaRPr lang="zh-CN" altLang="en-US"/>
                    </a:p>
                  </p:txBody>
                </p:sp>
              </p:grpSp>
              <p:sp>
                <p:nvSpPr>
                  <p:cNvPr id="2051" name="任意多边形 342"/>
                  <p:cNvSpPr/>
                  <p:nvPr/>
                </p:nvSpPr>
                <p:spPr>
                  <a:xfrm>
                    <a:off x="8918264" y="4346746"/>
                    <a:ext cx="280780" cy="163885"/>
                  </a:xfrm>
                  <a:custGeom>
                    <a:avLst/>
                    <a:gdLst>
                      <a:gd name="connsiteX0" fmla="*/ 2309 w 280780"/>
                      <a:gd name="connsiteY0" fmla="*/ 20618 h 163885"/>
                      <a:gd name="connsiteX1" fmla="*/ 11191 w 280780"/>
                      <a:gd name="connsiteY1" fmla="*/ 0 h 163885"/>
                      <a:gd name="connsiteX2" fmla="*/ 280780 w 280780"/>
                      <a:gd name="connsiteY2" fmla="*/ 78020 h 163885"/>
                      <a:gd name="connsiteX3" fmla="*/ 280162 w 280780"/>
                      <a:gd name="connsiteY3" fmla="*/ 88060 h 163885"/>
                      <a:gd name="connsiteX4" fmla="*/ 115957 w 280780"/>
                      <a:gd name="connsiteY4" fmla="*/ 158536 h 163885"/>
                      <a:gd name="connsiteX5" fmla="*/ 2309 w 280780"/>
                      <a:gd name="connsiteY5" fmla="*/ 20618 h 16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780" h="163885">
                        <a:moveTo>
                          <a:pt x="2309" y="20618"/>
                        </a:moveTo>
                        <a:cubicBezTo>
                          <a:pt x="4106" y="13173"/>
                          <a:pt x="7399" y="6447"/>
                          <a:pt x="11191" y="0"/>
                        </a:cubicBezTo>
                        <a:cubicBezTo>
                          <a:pt x="88094" y="16826"/>
                          <a:pt x="201861" y="48102"/>
                          <a:pt x="280780" y="78020"/>
                        </a:cubicBezTo>
                        <a:cubicBezTo>
                          <a:pt x="280481" y="81374"/>
                          <a:pt x="280960" y="84727"/>
                          <a:pt x="280162" y="88060"/>
                        </a:cubicBezTo>
                        <a:cubicBezTo>
                          <a:pt x="266190" y="145603"/>
                          <a:pt x="192681" y="177158"/>
                          <a:pt x="115957" y="158536"/>
                        </a:cubicBezTo>
                        <a:cubicBezTo>
                          <a:pt x="39214" y="139914"/>
                          <a:pt x="-11663" y="78160"/>
                          <a:pt x="2309" y="20618"/>
                        </a:cubicBezTo>
                        <a:close/>
                      </a:path>
                    </a:pathLst>
                  </a:custGeom>
                  <a:solidFill>
                    <a:srgbClr val="6D0F03">
                      <a:alpha val="16000"/>
                    </a:srgbClr>
                  </a:solidFill>
                  <a:ln w="1995" cap="flat">
                    <a:noFill/>
                    <a:prstDash val="solid"/>
                    <a:miter/>
                  </a:ln>
                </p:spPr>
                <p:txBody>
                  <a:bodyPr rtlCol="0" anchor="ctr"/>
                  <a:lstStyle/>
                  <a:p>
                    <a:endParaRPr lang="zh-CN" altLang="en-US"/>
                  </a:p>
                </p:txBody>
              </p:sp>
              <p:sp>
                <p:nvSpPr>
                  <p:cNvPr id="2052" name="任意多边形 343"/>
                  <p:cNvSpPr/>
                  <p:nvPr/>
                </p:nvSpPr>
                <p:spPr>
                  <a:xfrm>
                    <a:off x="9147869" y="4620667"/>
                    <a:ext cx="155961" cy="16446"/>
                  </a:xfrm>
                  <a:custGeom>
                    <a:avLst/>
                    <a:gdLst>
                      <a:gd name="connsiteX0" fmla="*/ 0 w 155961"/>
                      <a:gd name="connsiteY0" fmla="*/ 8503 h 16446"/>
                      <a:gd name="connsiteX1" fmla="*/ 155063 w 155961"/>
                      <a:gd name="connsiteY1" fmla="*/ 0 h 16446"/>
                      <a:gd name="connsiteX2" fmla="*/ 155961 w 155961"/>
                      <a:gd name="connsiteY2" fmla="*/ 7864 h 16446"/>
                      <a:gd name="connsiteX3" fmla="*/ 36007 w 155961"/>
                      <a:gd name="connsiteY3" fmla="*/ 15209 h 16446"/>
                      <a:gd name="connsiteX4" fmla="*/ 399 w 155961"/>
                      <a:gd name="connsiteY4" fmla="*/ 16446 h 16446"/>
                      <a:gd name="connsiteX5" fmla="*/ 0 w 155961"/>
                      <a:gd name="connsiteY5" fmla="*/ 8503 h 1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61" h="16446">
                        <a:moveTo>
                          <a:pt x="0" y="8503"/>
                        </a:moveTo>
                        <a:cubicBezTo>
                          <a:pt x="65426" y="6427"/>
                          <a:pt x="113349" y="4052"/>
                          <a:pt x="155063" y="0"/>
                        </a:cubicBezTo>
                        <a:cubicBezTo>
                          <a:pt x="155363" y="2575"/>
                          <a:pt x="155662" y="5269"/>
                          <a:pt x="155961" y="7864"/>
                        </a:cubicBezTo>
                        <a:cubicBezTo>
                          <a:pt x="121791" y="11177"/>
                          <a:pt x="87661" y="13233"/>
                          <a:pt x="36007" y="15209"/>
                        </a:cubicBezTo>
                        <a:cubicBezTo>
                          <a:pt x="24410" y="15648"/>
                          <a:pt x="12475" y="16047"/>
                          <a:pt x="399" y="16446"/>
                        </a:cubicBezTo>
                        <a:lnTo>
                          <a:pt x="0" y="8503"/>
                        </a:lnTo>
                        <a:close/>
                      </a:path>
                    </a:pathLst>
                  </a:custGeom>
                  <a:solidFill>
                    <a:srgbClr val="006993">
                      <a:alpha val="46000"/>
                    </a:srgbClr>
                  </a:solidFill>
                  <a:ln w="1995" cap="flat">
                    <a:noFill/>
                    <a:prstDash val="solid"/>
                    <a:miter/>
                  </a:ln>
                </p:spPr>
                <p:txBody>
                  <a:bodyPr rtlCol="0" anchor="ctr"/>
                  <a:lstStyle/>
                  <a:p>
                    <a:endParaRPr lang="zh-CN" altLang="en-US"/>
                  </a:p>
                </p:txBody>
              </p:sp>
              <p:sp>
                <p:nvSpPr>
                  <p:cNvPr id="2053" name="任意多边形 344"/>
                  <p:cNvSpPr/>
                  <p:nvPr/>
                </p:nvSpPr>
                <p:spPr>
                  <a:xfrm>
                    <a:off x="8765530" y="4631525"/>
                    <a:ext cx="155283" cy="9541"/>
                  </a:xfrm>
                  <a:custGeom>
                    <a:avLst/>
                    <a:gdLst>
                      <a:gd name="connsiteX0" fmla="*/ 379 w 155283"/>
                      <a:gd name="connsiteY0" fmla="*/ 0 h 9541"/>
                      <a:gd name="connsiteX1" fmla="*/ 155123 w 155283"/>
                      <a:gd name="connsiteY1" fmla="*/ 1517 h 9541"/>
                      <a:gd name="connsiteX2" fmla="*/ 155283 w 155283"/>
                      <a:gd name="connsiteY2" fmla="*/ 9481 h 9541"/>
                      <a:gd name="connsiteX3" fmla="*/ 0 w 155283"/>
                      <a:gd name="connsiteY3" fmla="*/ 7984 h 9541"/>
                      <a:gd name="connsiteX4" fmla="*/ 379 w 155283"/>
                      <a:gd name="connsiteY4" fmla="*/ 0 h 9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83" h="9541">
                        <a:moveTo>
                          <a:pt x="379" y="0"/>
                        </a:moveTo>
                        <a:cubicBezTo>
                          <a:pt x="36665" y="1058"/>
                          <a:pt x="89058" y="1796"/>
                          <a:pt x="155123" y="1517"/>
                        </a:cubicBezTo>
                        <a:lnTo>
                          <a:pt x="155283" y="9481"/>
                        </a:lnTo>
                        <a:cubicBezTo>
                          <a:pt x="89238" y="9760"/>
                          <a:pt x="36426" y="9042"/>
                          <a:pt x="0" y="7984"/>
                        </a:cubicBezTo>
                        <a:cubicBezTo>
                          <a:pt x="140" y="5269"/>
                          <a:pt x="260" y="2635"/>
                          <a:pt x="379" y="0"/>
                        </a:cubicBezTo>
                        <a:close/>
                      </a:path>
                    </a:pathLst>
                  </a:custGeom>
                  <a:solidFill>
                    <a:srgbClr val="006993">
                      <a:alpha val="46000"/>
                    </a:srgbClr>
                  </a:solidFill>
                  <a:ln w="1995" cap="flat">
                    <a:noFill/>
                    <a:prstDash val="solid"/>
                    <a:miter/>
                  </a:ln>
                </p:spPr>
                <p:txBody>
                  <a:bodyPr rtlCol="0" anchor="ctr"/>
                  <a:lstStyle/>
                  <a:p>
                    <a:endParaRPr lang="zh-CN" altLang="en-US"/>
                  </a:p>
                </p:txBody>
              </p:sp>
              <p:grpSp>
                <p:nvGrpSpPr>
                  <p:cNvPr id="2054" name="组合 2053"/>
                  <p:cNvGrpSpPr/>
                  <p:nvPr/>
                </p:nvGrpSpPr>
                <p:grpSpPr>
                  <a:xfrm>
                    <a:off x="9176375" y="4570451"/>
                    <a:ext cx="38576" cy="491352"/>
                    <a:chOff x="9176375" y="4570451"/>
                    <a:chExt cx="38576" cy="491352"/>
                  </a:xfrm>
                  <a:solidFill>
                    <a:srgbClr val="D5DDE0"/>
                  </a:solidFill>
                </p:grpSpPr>
                <p:sp>
                  <p:nvSpPr>
                    <p:cNvPr id="2111" name="任意多边形 346"/>
                    <p:cNvSpPr/>
                    <p:nvPr/>
                  </p:nvSpPr>
                  <p:spPr>
                    <a:xfrm>
                      <a:off x="9176375" y="4570451"/>
                      <a:ext cx="25822" cy="25824"/>
                    </a:xfrm>
                    <a:custGeom>
                      <a:avLst/>
                      <a:gdLst>
                        <a:gd name="connsiteX0" fmla="*/ 17 w 25822"/>
                        <a:gd name="connsiteY0" fmla="*/ 13591 h 25824"/>
                        <a:gd name="connsiteX1" fmla="*/ 13589 w 25822"/>
                        <a:gd name="connsiteY1" fmla="*/ 25806 h 25824"/>
                        <a:gd name="connsiteX2" fmla="*/ 25804 w 25822"/>
                        <a:gd name="connsiteY2" fmla="*/ 12234 h 25824"/>
                        <a:gd name="connsiteX3" fmla="*/ 12232 w 25822"/>
                        <a:gd name="connsiteY3" fmla="*/ 19 h 25824"/>
                        <a:gd name="connsiteX4" fmla="*/ 17 w 25822"/>
                        <a:gd name="connsiteY4" fmla="*/ 13591 h 25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2" h="25824">
                          <a:moveTo>
                            <a:pt x="17" y="13591"/>
                          </a:moveTo>
                          <a:cubicBezTo>
                            <a:pt x="396" y="20717"/>
                            <a:pt x="6464" y="26185"/>
                            <a:pt x="13589" y="25806"/>
                          </a:cubicBezTo>
                          <a:cubicBezTo>
                            <a:pt x="20714" y="25427"/>
                            <a:pt x="26183" y="19359"/>
                            <a:pt x="25804" y="12234"/>
                          </a:cubicBezTo>
                          <a:cubicBezTo>
                            <a:pt x="25425" y="5108"/>
                            <a:pt x="19357" y="-361"/>
                            <a:pt x="12232" y="19"/>
                          </a:cubicBezTo>
                          <a:cubicBezTo>
                            <a:pt x="5126" y="398"/>
                            <a:pt x="-343" y="6465"/>
                            <a:pt x="17" y="13591"/>
                          </a:cubicBezTo>
                          <a:close/>
                        </a:path>
                      </a:pathLst>
                    </a:custGeom>
                    <a:solidFill>
                      <a:srgbClr val="D5DDE0"/>
                    </a:solidFill>
                    <a:ln w="1995" cap="flat">
                      <a:noFill/>
                      <a:prstDash val="solid"/>
                      <a:miter/>
                    </a:ln>
                  </p:spPr>
                  <p:txBody>
                    <a:bodyPr rtlCol="0" anchor="ctr"/>
                    <a:lstStyle/>
                    <a:p>
                      <a:endParaRPr lang="zh-CN" altLang="en-US"/>
                    </a:p>
                  </p:txBody>
                </p:sp>
                <p:sp>
                  <p:nvSpPr>
                    <p:cNvPr id="2112" name="任意多边形 347"/>
                    <p:cNvSpPr/>
                    <p:nvPr/>
                  </p:nvSpPr>
                  <p:spPr>
                    <a:xfrm>
                      <a:off x="9184656" y="4740444"/>
                      <a:ext cx="25842" cy="25822"/>
                    </a:xfrm>
                    <a:custGeom>
                      <a:avLst/>
                      <a:gdLst>
                        <a:gd name="connsiteX0" fmla="*/ 19 w 25842"/>
                        <a:gd name="connsiteY0" fmla="*/ 13571 h 25822"/>
                        <a:gd name="connsiteX1" fmla="*/ 13591 w 25842"/>
                        <a:gd name="connsiteY1" fmla="*/ 25806 h 25822"/>
                        <a:gd name="connsiteX2" fmla="*/ 25826 w 25842"/>
                        <a:gd name="connsiteY2" fmla="*/ 12233 h 25822"/>
                        <a:gd name="connsiteX3" fmla="*/ 12254 w 25842"/>
                        <a:gd name="connsiteY3" fmla="*/ 19 h 25822"/>
                        <a:gd name="connsiteX4" fmla="*/ 19 w 25842"/>
                        <a:gd name="connsiteY4" fmla="*/ 13571 h 25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 h="25822">
                          <a:moveTo>
                            <a:pt x="19" y="13571"/>
                          </a:moveTo>
                          <a:cubicBezTo>
                            <a:pt x="378" y="20696"/>
                            <a:pt x="6465" y="26165"/>
                            <a:pt x="13591" y="25806"/>
                          </a:cubicBezTo>
                          <a:cubicBezTo>
                            <a:pt x="20717" y="25427"/>
                            <a:pt x="26185" y="19359"/>
                            <a:pt x="25826" y="12233"/>
                          </a:cubicBezTo>
                          <a:cubicBezTo>
                            <a:pt x="25447" y="5108"/>
                            <a:pt x="19379" y="-361"/>
                            <a:pt x="12254" y="19"/>
                          </a:cubicBezTo>
                          <a:cubicBezTo>
                            <a:pt x="5108" y="378"/>
                            <a:pt x="-361" y="6445"/>
                            <a:pt x="19" y="13571"/>
                          </a:cubicBezTo>
                          <a:close/>
                        </a:path>
                      </a:pathLst>
                    </a:custGeom>
                    <a:solidFill>
                      <a:srgbClr val="D5DDE0"/>
                    </a:solidFill>
                    <a:ln w="1995" cap="flat">
                      <a:noFill/>
                      <a:prstDash val="solid"/>
                      <a:miter/>
                    </a:ln>
                  </p:spPr>
                  <p:txBody>
                    <a:bodyPr rtlCol="0" anchor="ctr"/>
                    <a:lstStyle/>
                    <a:p>
                      <a:endParaRPr lang="zh-CN" altLang="en-US"/>
                    </a:p>
                  </p:txBody>
                </p:sp>
                <p:sp>
                  <p:nvSpPr>
                    <p:cNvPr id="2113" name="任意多边形 348"/>
                    <p:cNvSpPr/>
                    <p:nvPr/>
                  </p:nvSpPr>
                  <p:spPr>
                    <a:xfrm>
                      <a:off x="9189127" y="5035962"/>
                      <a:ext cx="25824" cy="25841"/>
                    </a:xfrm>
                    <a:custGeom>
                      <a:avLst/>
                      <a:gdLst>
                        <a:gd name="connsiteX0" fmla="*/ 19 w 25824"/>
                        <a:gd name="connsiteY0" fmla="*/ 13589 h 25841"/>
                        <a:gd name="connsiteX1" fmla="*/ 13591 w 25824"/>
                        <a:gd name="connsiteY1" fmla="*/ 25824 h 25841"/>
                        <a:gd name="connsiteX2" fmla="*/ 25806 w 25824"/>
                        <a:gd name="connsiteY2" fmla="*/ 12252 h 25841"/>
                        <a:gd name="connsiteX3" fmla="*/ 12234 w 25824"/>
                        <a:gd name="connsiteY3" fmla="*/ 17 h 25841"/>
                        <a:gd name="connsiteX4" fmla="*/ 19 w 25824"/>
                        <a:gd name="connsiteY4" fmla="*/ 13589 h 2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4" h="25841">
                          <a:moveTo>
                            <a:pt x="19" y="13589"/>
                          </a:moveTo>
                          <a:cubicBezTo>
                            <a:pt x="398" y="20715"/>
                            <a:pt x="6465" y="26184"/>
                            <a:pt x="13591" y="25824"/>
                          </a:cubicBezTo>
                          <a:cubicBezTo>
                            <a:pt x="20717" y="25465"/>
                            <a:pt x="26185" y="19378"/>
                            <a:pt x="25806" y="12252"/>
                          </a:cubicBezTo>
                          <a:cubicBezTo>
                            <a:pt x="25427" y="5126"/>
                            <a:pt x="19359" y="-342"/>
                            <a:pt x="12234" y="17"/>
                          </a:cubicBezTo>
                          <a:cubicBezTo>
                            <a:pt x="5108" y="376"/>
                            <a:pt x="-361" y="6464"/>
                            <a:pt x="19" y="13589"/>
                          </a:cubicBezTo>
                          <a:close/>
                        </a:path>
                      </a:pathLst>
                    </a:custGeom>
                    <a:solidFill>
                      <a:srgbClr val="D5DDE0"/>
                    </a:solidFill>
                    <a:ln w="1995" cap="flat">
                      <a:noFill/>
                      <a:prstDash val="solid"/>
                      <a:miter/>
                    </a:ln>
                  </p:spPr>
                  <p:txBody>
                    <a:bodyPr rtlCol="0" anchor="ctr"/>
                    <a:lstStyle/>
                    <a:p>
                      <a:endParaRPr lang="zh-CN" altLang="en-US"/>
                    </a:p>
                  </p:txBody>
                </p:sp>
                <p:sp>
                  <p:nvSpPr>
                    <p:cNvPr id="2114" name="任意多边形 349"/>
                    <p:cNvSpPr/>
                    <p:nvPr/>
                  </p:nvSpPr>
                  <p:spPr>
                    <a:xfrm>
                      <a:off x="9185616" y="4873195"/>
                      <a:ext cx="25822" cy="25840"/>
                    </a:xfrm>
                    <a:custGeom>
                      <a:avLst/>
                      <a:gdLst>
                        <a:gd name="connsiteX0" fmla="*/ 17 w 25822"/>
                        <a:gd name="connsiteY0" fmla="*/ 13589 h 25840"/>
                        <a:gd name="connsiteX1" fmla="*/ 13589 w 25822"/>
                        <a:gd name="connsiteY1" fmla="*/ 25824 h 25840"/>
                        <a:gd name="connsiteX2" fmla="*/ 25804 w 25822"/>
                        <a:gd name="connsiteY2" fmla="*/ 12252 h 25840"/>
                        <a:gd name="connsiteX3" fmla="*/ 12232 w 25822"/>
                        <a:gd name="connsiteY3" fmla="*/ 17 h 25840"/>
                        <a:gd name="connsiteX4" fmla="*/ 17 w 25822"/>
                        <a:gd name="connsiteY4" fmla="*/ 13589 h 2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2" h="25840">
                          <a:moveTo>
                            <a:pt x="17" y="13589"/>
                          </a:moveTo>
                          <a:cubicBezTo>
                            <a:pt x="396" y="20714"/>
                            <a:pt x="6464" y="26183"/>
                            <a:pt x="13589" y="25824"/>
                          </a:cubicBezTo>
                          <a:cubicBezTo>
                            <a:pt x="20715" y="25445"/>
                            <a:pt x="26184" y="19377"/>
                            <a:pt x="25804" y="12252"/>
                          </a:cubicBezTo>
                          <a:cubicBezTo>
                            <a:pt x="25425" y="5126"/>
                            <a:pt x="19357" y="-343"/>
                            <a:pt x="12232" y="17"/>
                          </a:cubicBezTo>
                          <a:cubicBezTo>
                            <a:pt x="5126" y="376"/>
                            <a:pt x="-342" y="6444"/>
                            <a:pt x="17" y="13589"/>
                          </a:cubicBezTo>
                          <a:close/>
                        </a:path>
                      </a:pathLst>
                    </a:custGeom>
                    <a:solidFill>
                      <a:srgbClr val="D5DDE0"/>
                    </a:solidFill>
                    <a:ln w="1995" cap="flat">
                      <a:noFill/>
                      <a:prstDash val="solid"/>
                      <a:miter/>
                    </a:ln>
                  </p:spPr>
                  <p:txBody>
                    <a:bodyPr rtlCol="0" anchor="ctr"/>
                    <a:lstStyle/>
                    <a:p>
                      <a:endParaRPr lang="zh-CN" altLang="en-US"/>
                    </a:p>
                  </p:txBody>
                </p:sp>
              </p:grpSp>
              <p:grpSp>
                <p:nvGrpSpPr>
                  <p:cNvPr id="2055" name="组合 2054"/>
                  <p:cNvGrpSpPr/>
                  <p:nvPr/>
                </p:nvGrpSpPr>
                <p:grpSpPr>
                  <a:xfrm>
                    <a:off x="8861071" y="4591582"/>
                    <a:ext cx="43799" cy="480985"/>
                    <a:chOff x="8861071" y="4591582"/>
                    <a:chExt cx="43799" cy="480985"/>
                  </a:xfrm>
                  <a:solidFill>
                    <a:srgbClr val="006993"/>
                  </a:solidFill>
                </p:grpSpPr>
                <p:sp>
                  <p:nvSpPr>
                    <p:cNvPr id="2107" name="任意多边形 351"/>
                    <p:cNvSpPr/>
                    <p:nvPr/>
                  </p:nvSpPr>
                  <p:spPr>
                    <a:xfrm>
                      <a:off x="8868714" y="4762074"/>
                      <a:ext cx="31186" cy="14757"/>
                    </a:xfrm>
                    <a:custGeom>
                      <a:avLst/>
                      <a:gdLst>
                        <a:gd name="connsiteX0" fmla="*/ 5 w 31186"/>
                        <a:gd name="connsiteY0" fmla="*/ 8187 h 14757"/>
                        <a:gd name="connsiteX1" fmla="*/ 15973 w 31186"/>
                        <a:gd name="connsiteY1" fmla="*/ 14714 h 14757"/>
                        <a:gd name="connsiteX2" fmla="*/ 31182 w 31186"/>
                        <a:gd name="connsiteY2" fmla="*/ 6570 h 14757"/>
                        <a:gd name="connsiteX3" fmla="*/ 15214 w 31186"/>
                        <a:gd name="connsiteY3" fmla="*/ 44 h 14757"/>
                        <a:gd name="connsiteX4" fmla="*/ 5 w 31186"/>
                        <a:gd name="connsiteY4" fmla="*/ 8187 h 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6" h="14757">
                          <a:moveTo>
                            <a:pt x="5" y="8187"/>
                          </a:moveTo>
                          <a:cubicBezTo>
                            <a:pt x="225" y="12239"/>
                            <a:pt x="7370" y="15153"/>
                            <a:pt x="15973" y="14714"/>
                          </a:cubicBezTo>
                          <a:cubicBezTo>
                            <a:pt x="24575" y="14255"/>
                            <a:pt x="31381" y="10622"/>
                            <a:pt x="31182" y="6570"/>
                          </a:cubicBezTo>
                          <a:cubicBezTo>
                            <a:pt x="30982" y="2519"/>
                            <a:pt x="23817" y="-395"/>
                            <a:pt x="15214" y="44"/>
                          </a:cubicBezTo>
                          <a:cubicBezTo>
                            <a:pt x="6592" y="483"/>
                            <a:pt x="-214" y="4136"/>
                            <a:pt x="5" y="8187"/>
                          </a:cubicBezTo>
                          <a:close/>
                        </a:path>
                      </a:pathLst>
                    </a:custGeom>
                    <a:solidFill>
                      <a:srgbClr val="006993"/>
                    </a:solidFill>
                    <a:ln w="1995" cap="flat">
                      <a:noFill/>
                      <a:prstDash val="solid"/>
                      <a:miter/>
                    </a:ln>
                  </p:spPr>
                  <p:txBody>
                    <a:bodyPr rtlCol="0" anchor="ctr"/>
                    <a:lstStyle/>
                    <a:p>
                      <a:endParaRPr lang="zh-CN" altLang="en-US"/>
                    </a:p>
                  </p:txBody>
                </p:sp>
                <p:sp>
                  <p:nvSpPr>
                    <p:cNvPr id="2108" name="任意多边形 352"/>
                    <p:cNvSpPr/>
                    <p:nvPr/>
                  </p:nvSpPr>
                  <p:spPr>
                    <a:xfrm>
                      <a:off x="8861071" y="4591582"/>
                      <a:ext cx="31165" cy="14757"/>
                    </a:xfrm>
                    <a:custGeom>
                      <a:avLst/>
                      <a:gdLst>
                        <a:gd name="connsiteX0" fmla="*/ 4 w 31165"/>
                        <a:gd name="connsiteY0" fmla="*/ 8187 h 14757"/>
                        <a:gd name="connsiteX1" fmla="*/ 15972 w 31165"/>
                        <a:gd name="connsiteY1" fmla="*/ 14714 h 14757"/>
                        <a:gd name="connsiteX2" fmla="*/ 31160 w 31165"/>
                        <a:gd name="connsiteY2" fmla="*/ 6570 h 14757"/>
                        <a:gd name="connsiteX3" fmla="*/ 15193 w 31165"/>
                        <a:gd name="connsiteY3" fmla="*/ 44 h 14757"/>
                        <a:gd name="connsiteX4" fmla="*/ 4 w 31165"/>
                        <a:gd name="connsiteY4" fmla="*/ 8187 h 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5" h="14757">
                          <a:moveTo>
                            <a:pt x="4" y="8187"/>
                          </a:moveTo>
                          <a:cubicBezTo>
                            <a:pt x="224" y="12239"/>
                            <a:pt x="7369" y="15153"/>
                            <a:pt x="15972" y="14714"/>
                          </a:cubicBezTo>
                          <a:cubicBezTo>
                            <a:pt x="24574" y="14255"/>
                            <a:pt x="31380" y="10622"/>
                            <a:pt x="31160" y="6570"/>
                          </a:cubicBezTo>
                          <a:cubicBezTo>
                            <a:pt x="30941" y="2519"/>
                            <a:pt x="23796" y="-395"/>
                            <a:pt x="15193" y="44"/>
                          </a:cubicBezTo>
                          <a:cubicBezTo>
                            <a:pt x="6610" y="483"/>
                            <a:pt x="-195" y="4136"/>
                            <a:pt x="4" y="8187"/>
                          </a:cubicBezTo>
                          <a:close/>
                        </a:path>
                      </a:pathLst>
                    </a:custGeom>
                    <a:solidFill>
                      <a:srgbClr val="006993"/>
                    </a:solidFill>
                    <a:ln w="1995" cap="flat">
                      <a:noFill/>
                      <a:prstDash val="solid"/>
                      <a:miter/>
                    </a:ln>
                  </p:spPr>
                  <p:txBody>
                    <a:bodyPr rtlCol="0" anchor="ctr"/>
                    <a:lstStyle/>
                    <a:p>
                      <a:endParaRPr lang="zh-CN" altLang="en-US"/>
                    </a:p>
                  </p:txBody>
                </p:sp>
                <p:sp>
                  <p:nvSpPr>
                    <p:cNvPr id="2109" name="任意多边形 353"/>
                    <p:cNvSpPr/>
                    <p:nvPr/>
                  </p:nvSpPr>
                  <p:spPr>
                    <a:xfrm>
                      <a:off x="8870930" y="4894364"/>
                      <a:ext cx="31185" cy="14757"/>
                    </a:xfrm>
                    <a:custGeom>
                      <a:avLst/>
                      <a:gdLst>
                        <a:gd name="connsiteX0" fmla="*/ 5 w 31185"/>
                        <a:gd name="connsiteY0" fmla="*/ 8187 h 14757"/>
                        <a:gd name="connsiteX1" fmla="*/ 15973 w 31185"/>
                        <a:gd name="connsiteY1" fmla="*/ 14714 h 14757"/>
                        <a:gd name="connsiteX2" fmla="*/ 31181 w 31185"/>
                        <a:gd name="connsiteY2" fmla="*/ 6570 h 14757"/>
                        <a:gd name="connsiteX3" fmla="*/ 15214 w 31185"/>
                        <a:gd name="connsiteY3" fmla="*/ 44 h 14757"/>
                        <a:gd name="connsiteX4" fmla="*/ 5 w 31185"/>
                        <a:gd name="connsiteY4" fmla="*/ 8187 h 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5" h="14757">
                          <a:moveTo>
                            <a:pt x="5" y="8187"/>
                          </a:moveTo>
                          <a:cubicBezTo>
                            <a:pt x="224" y="12239"/>
                            <a:pt x="7370" y="15153"/>
                            <a:pt x="15973" y="14714"/>
                          </a:cubicBezTo>
                          <a:cubicBezTo>
                            <a:pt x="24575" y="14255"/>
                            <a:pt x="31381" y="10622"/>
                            <a:pt x="31181" y="6570"/>
                          </a:cubicBezTo>
                          <a:cubicBezTo>
                            <a:pt x="30962" y="2519"/>
                            <a:pt x="23816" y="-395"/>
                            <a:pt x="15214" y="44"/>
                          </a:cubicBezTo>
                          <a:cubicBezTo>
                            <a:pt x="6592" y="483"/>
                            <a:pt x="-215" y="4136"/>
                            <a:pt x="5" y="8187"/>
                          </a:cubicBezTo>
                          <a:close/>
                        </a:path>
                      </a:pathLst>
                    </a:custGeom>
                    <a:solidFill>
                      <a:srgbClr val="006993"/>
                    </a:solidFill>
                    <a:ln w="1995" cap="flat">
                      <a:noFill/>
                      <a:prstDash val="solid"/>
                      <a:miter/>
                    </a:ln>
                  </p:spPr>
                  <p:txBody>
                    <a:bodyPr rtlCol="0" anchor="ctr"/>
                    <a:lstStyle/>
                    <a:p>
                      <a:endParaRPr lang="zh-CN" altLang="en-US"/>
                    </a:p>
                  </p:txBody>
                </p:sp>
                <p:sp>
                  <p:nvSpPr>
                    <p:cNvPr id="2110" name="任意多边形 354"/>
                    <p:cNvSpPr/>
                    <p:nvPr/>
                  </p:nvSpPr>
                  <p:spPr>
                    <a:xfrm>
                      <a:off x="8873704" y="5057811"/>
                      <a:ext cx="31166" cy="14757"/>
                    </a:xfrm>
                    <a:custGeom>
                      <a:avLst/>
                      <a:gdLst>
                        <a:gd name="connsiteX0" fmla="*/ 5 w 31166"/>
                        <a:gd name="connsiteY0" fmla="*/ 8187 h 14757"/>
                        <a:gd name="connsiteX1" fmla="*/ 15973 w 31166"/>
                        <a:gd name="connsiteY1" fmla="*/ 14714 h 14757"/>
                        <a:gd name="connsiteX2" fmla="*/ 31162 w 31166"/>
                        <a:gd name="connsiteY2" fmla="*/ 6570 h 14757"/>
                        <a:gd name="connsiteX3" fmla="*/ 15194 w 31166"/>
                        <a:gd name="connsiteY3" fmla="*/ 44 h 14757"/>
                        <a:gd name="connsiteX4" fmla="*/ 5 w 31166"/>
                        <a:gd name="connsiteY4" fmla="*/ 8187 h 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6" h="14757">
                          <a:moveTo>
                            <a:pt x="5" y="8187"/>
                          </a:moveTo>
                          <a:cubicBezTo>
                            <a:pt x="225" y="12239"/>
                            <a:pt x="7370" y="15153"/>
                            <a:pt x="15973" y="14714"/>
                          </a:cubicBezTo>
                          <a:cubicBezTo>
                            <a:pt x="24575" y="14254"/>
                            <a:pt x="31381" y="10622"/>
                            <a:pt x="31162" y="6570"/>
                          </a:cubicBezTo>
                          <a:cubicBezTo>
                            <a:pt x="30942" y="2519"/>
                            <a:pt x="23797" y="-395"/>
                            <a:pt x="15194" y="44"/>
                          </a:cubicBezTo>
                          <a:cubicBezTo>
                            <a:pt x="6592" y="483"/>
                            <a:pt x="-214" y="4135"/>
                            <a:pt x="5" y="8187"/>
                          </a:cubicBezTo>
                          <a:close/>
                        </a:path>
                      </a:pathLst>
                    </a:custGeom>
                    <a:solidFill>
                      <a:srgbClr val="006993"/>
                    </a:solidFill>
                    <a:ln w="1995" cap="flat">
                      <a:noFill/>
                      <a:prstDash val="solid"/>
                      <a:miter/>
                    </a:ln>
                  </p:spPr>
                  <p:txBody>
                    <a:bodyPr rtlCol="0" anchor="ctr"/>
                    <a:lstStyle/>
                    <a:p>
                      <a:endParaRPr lang="zh-CN" altLang="en-US"/>
                    </a:p>
                  </p:txBody>
                </p:sp>
              </p:grpSp>
              <p:grpSp>
                <p:nvGrpSpPr>
                  <p:cNvPr id="2056" name="组合 2055"/>
                  <p:cNvGrpSpPr/>
                  <p:nvPr/>
                </p:nvGrpSpPr>
                <p:grpSpPr>
                  <a:xfrm>
                    <a:off x="8619934" y="4574801"/>
                    <a:ext cx="603431" cy="572237"/>
                    <a:chOff x="8619934" y="4574801"/>
                    <a:chExt cx="603431" cy="572237"/>
                  </a:xfrm>
                </p:grpSpPr>
                <p:grpSp>
                  <p:nvGrpSpPr>
                    <p:cNvPr id="2099" name="组合 2098"/>
                    <p:cNvGrpSpPr/>
                    <p:nvPr/>
                  </p:nvGrpSpPr>
                  <p:grpSpPr>
                    <a:xfrm>
                      <a:off x="8744752" y="4574801"/>
                      <a:ext cx="478612" cy="572237"/>
                      <a:chOff x="8744752" y="4574801"/>
                      <a:chExt cx="478612" cy="572237"/>
                    </a:xfrm>
                  </p:grpSpPr>
                  <p:sp>
                    <p:nvSpPr>
                      <p:cNvPr id="2103" name="任意多边形 357"/>
                      <p:cNvSpPr/>
                      <p:nvPr/>
                    </p:nvSpPr>
                    <p:spPr>
                      <a:xfrm>
                        <a:off x="8744752" y="4574801"/>
                        <a:ext cx="478612" cy="526697"/>
                      </a:xfrm>
                      <a:custGeom>
                        <a:avLst/>
                        <a:gdLst>
                          <a:gd name="connsiteX0" fmla="*/ 466448 w 478612"/>
                          <a:gd name="connsiteY0" fmla="*/ 526685 h 526697"/>
                          <a:gd name="connsiteX1" fmla="*/ 24031 w 478612"/>
                          <a:gd name="connsiteY1" fmla="*/ 498402 h 526697"/>
                          <a:gd name="connsiteX2" fmla="*/ 0 w 478612"/>
                          <a:gd name="connsiteY2" fmla="*/ 37703 h 526697"/>
                          <a:gd name="connsiteX3" fmla="*/ 51215 w 478612"/>
                          <a:gd name="connsiteY3" fmla="*/ 4650 h 526697"/>
                          <a:gd name="connsiteX4" fmla="*/ 70097 w 478612"/>
                          <a:gd name="connsiteY4" fmla="*/ 0 h 526697"/>
                          <a:gd name="connsiteX5" fmla="*/ 444034 w 478612"/>
                          <a:gd name="connsiteY5" fmla="*/ 0 h 526697"/>
                          <a:gd name="connsiteX6" fmla="*/ 452236 w 478612"/>
                          <a:gd name="connsiteY6" fmla="*/ 10519 h 526697"/>
                          <a:gd name="connsiteX7" fmla="*/ 478603 w 478612"/>
                          <a:gd name="connsiteY7" fmla="*/ 515927 h 526697"/>
                          <a:gd name="connsiteX8" fmla="*/ 466448 w 478612"/>
                          <a:gd name="connsiteY8" fmla="*/ 526685 h 52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612" h="526697">
                            <a:moveTo>
                              <a:pt x="466448" y="526685"/>
                            </a:moveTo>
                            <a:lnTo>
                              <a:pt x="24031" y="498402"/>
                            </a:lnTo>
                            <a:lnTo>
                              <a:pt x="0" y="37703"/>
                            </a:lnTo>
                            <a:lnTo>
                              <a:pt x="51215" y="4650"/>
                            </a:lnTo>
                            <a:cubicBezTo>
                              <a:pt x="56964" y="1257"/>
                              <a:pt x="63470" y="60"/>
                              <a:pt x="70097" y="0"/>
                            </a:cubicBezTo>
                            <a:lnTo>
                              <a:pt x="444034" y="0"/>
                            </a:lnTo>
                            <a:cubicBezTo>
                              <a:pt x="449362" y="20"/>
                              <a:pt x="451997" y="5050"/>
                              <a:pt x="452236" y="10519"/>
                            </a:cubicBezTo>
                            <a:lnTo>
                              <a:pt x="478603" y="515927"/>
                            </a:lnTo>
                            <a:cubicBezTo>
                              <a:pt x="478902" y="521955"/>
                              <a:pt x="472316" y="526984"/>
                              <a:pt x="466448" y="526685"/>
                            </a:cubicBezTo>
                            <a:close/>
                          </a:path>
                        </a:pathLst>
                      </a:custGeom>
                      <a:solidFill>
                        <a:srgbClr val="8B2D9B"/>
                      </a:solidFill>
                      <a:ln w="1995" cap="flat">
                        <a:noFill/>
                        <a:prstDash val="solid"/>
                        <a:miter/>
                      </a:ln>
                    </p:spPr>
                    <p:txBody>
                      <a:bodyPr rtlCol="0" anchor="ctr"/>
                      <a:lstStyle/>
                      <a:p>
                        <a:endParaRPr lang="zh-CN" altLang="en-US"/>
                      </a:p>
                    </p:txBody>
                  </p:sp>
                  <p:sp>
                    <p:nvSpPr>
                      <p:cNvPr id="2104" name="任意多边形 358"/>
                      <p:cNvSpPr/>
                      <p:nvPr/>
                    </p:nvSpPr>
                    <p:spPr>
                      <a:xfrm>
                        <a:off x="8756708" y="4593862"/>
                        <a:ext cx="442097" cy="542911"/>
                      </a:xfrm>
                      <a:custGeom>
                        <a:avLst/>
                        <a:gdLst>
                          <a:gd name="connsiteX0" fmla="*/ 442098 w 442097"/>
                          <a:gd name="connsiteY0" fmla="*/ 497644 h 542911"/>
                          <a:gd name="connsiteX1" fmla="*/ 377809 w 442097"/>
                          <a:gd name="connsiteY1" fmla="*/ 542911 h 542911"/>
                          <a:gd name="connsiteX2" fmla="*/ 25308 w 442097"/>
                          <a:gd name="connsiteY2" fmla="*/ 513791 h 542911"/>
                          <a:gd name="connsiteX3" fmla="*/ 0 w 442097"/>
                          <a:gd name="connsiteY3" fmla="*/ 28841 h 542911"/>
                          <a:gd name="connsiteX4" fmla="*/ 48441 w 442097"/>
                          <a:gd name="connsiteY4" fmla="*/ 0 h 542911"/>
                          <a:gd name="connsiteX5" fmla="*/ 416390 w 442097"/>
                          <a:gd name="connsiteY5" fmla="*/ 4810 h 5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097" h="542911">
                            <a:moveTo>
                              <a:pt x="442098" y="497644"/>
                            </a:moveTo>
                            <a:lnTo>
                              <a:pt x="377809" y="542911"/>
                            </a:lnTo>
                            <a:lnTo>
                              <a:pt x="25308" y="513791"/>
                            </a:lnTo>
                            <a:lnTo>
                              <a:pt x="0" y="28841"/>
                            </a:lnTo>
                            <a:lnTo>
                              <a:pt x="48441" y="0"/>
                            </a:lnTo>
                            <a:lnTo>
                              <a:pt x="416390" y="4810"/>
                            </a:lnTo>
                            <a:close/>
                          </a:path>
                        </a:pathLst>
                      </a:custGeom>
                      <a:solidFill>
                        <a:srgbClr val="F9E7D7"/>
                      </a:solidFill>
                      <a:ln w="1995" cap="flat">
                        <a:noFill/>
                        <a:prstDash val="solid"/>
                        <a:miter/>
                      </a:ln>
                    </p:spPr>
                    <p:txBody>
                      <a:bodyPr rtlCol="0" anchor="ctr"/>
                      <a:lstStyle/>
                      <a:p>
                        <a:endParaRPr lang="zh-CN" altLang="en-US"/>
                      </a:p>
                    </p:txBody>
                  </p:sp>
                  <p:sp>
                    <p:nvSpPr>
                      <p:cNvPr id="2105" name="任意多边形 359"/>
                      <p:cNvSpPr/>
                      <p:nvPr/>
                    </p:nvSpPr>
                    <p:spPr>
                      <a:xfrm>
                        <a:off x="8744752" y="4612523"/>
                        <a:ext cx="427886" cy="534515"/>
                      </a:xfrm>
                      <a:custGeom>
                        <a:avLst/>
                        <a:gdLst>
                          <a:gd name="connsiteX0" fmla="*/ 410981 w 427886"/>
                          <a:gd name="connsiteY0" fmla="*/ 534469 h 534515"/>
                          <a:gd name="connsiteX1" fmla="*/ 26286 w 427886"/>
                          <a:gd name="connsiteY1" fmla="*/ 503891 h 534515"/>
                          <a:gd name="connsiteX2" fmla="*/ 0 w 427886"/>
                          <a:gd name="connsiteY2" fmla="*/ 0 h 534515"/>
                          <a:gd name="connsiteX3" fmla="*/ 387449 w 427886"/>
                          <a:gd name="connsiteY3" fmla="*/ 10738 h 534515"/>
                          <a:gd name="connsiteX4" fmla="*/ 402199 w 427886"/>
                          <a:gd name="connsiteY4" fmla="*/ 25847 h 534515"/>
                          <a:gd name="connsiteX5" fmla="*/ 427866 w 427886"/>
                          <a:gd name="connsiteY5" fmla="*/ 517883 h 534515"/>
                          <a:gd name="connsiteX6" fmla="*/ 410981 w 427886"/>
                          <a:gd name="connsiteY6" fmla="*/ 534469 h 53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886" h="534515">
                            <a:moveTo>
                              <a:pt x="410981" y="534469"/>
                            </a:moveTo>
                            <a:lnTo>
                              <a:pt x="26286" y="503891"/>
                            </a:lnTo>
                            <a:lnTo>
                              <a:pt x="0" y="0"/>
                            </a:lnTo>
                            <a:lnTo>
                              <a:pt x="387449" y="10738"/>
                            </a:lnTo>
                            <a:cubicBezTo>
                              <a:pt x="395552" y="10938"/>
                              <a:pt x="401779" y="17544"/>
                              <a:pt x="402199" y="25847"/>
                            </a:cubicBezTo>
                            <a:lnTo>
                              <a:pt x="427866" y="517883"/>
                            </a:lnTo>
                            <a:cubicBezTo>
                              <a:pt x="428345" y="527403"/>
                              <a:pt x="420242" y="535188"/>
                              <a:pt x="410981" y="534469"/>
                            </a:cubicBezTo>
                            <a:close/>
                          </a:path>
                        </a:pathLst>
                      </a:custGeom>
                      <a:solidFill>
                        <a:srgbClr val="A841B7"/>
                      </a:solidFill>
                      <a:ln w="1995" cap="flat">
                        <a:noFill/>
                        <a:prstDash val="solid"/>
                        <a:miter/>
                      </a:ln>
                    </p:spPr>
                    <p:txBody>
                      <a:bodyPr rtlCol="0" anchor="ctr"/>
                      <a:lstStyle/>
                      <a:p>
                        <a:endParaRPr lang="zh-CN" altLang="en-US"/>
                      </a:p>
                    </p:txBody>
                  </p:sp>
                  <p:sp>
                    <p:nvSpPr>
                      <p:cNvPr id="2106" name="任意多边形 360"/>
                      <p:cNvSpPr/>
                      <p:nvPr/>
                    </p:nvSpPr>
                    <p:spPr>
                      <a:xfrm>
                        <a:off x="8778190" y="4654362"/>
                        <a:ext cx="348787" cy="451297"/>
                      </a:xfrm>
                      <a:custGeom>
                        <a:avLst/>
                        <a:gdLst>
                          <a:gd name="connsiteX0" fmla="*/ 321359 w 348787"/>
                          <a:gd name="connsiteY0" fmla="*/ 451175 h 451297"/>
                          <a:gd name="connsiteX1" fmla="*/ 315989 w 348787"/>
                          <a:gd name="connsiteY1" fmla="*/ 451195 h 451297"/>
                          <a:gd name="connsiteX2" fmla="*/ 47977 w 348787"/>
                          <a:gd name="connsiteY2" fmla="*/ 427983 h 451297"/>
                          <a:gd name="connsiteX3" fmla="*/ 19275 w 348787"/>
                          <a:gd name="connsiteY3" fmla="*/ 399780 h 451297"/>
                          <a:gd name="connsiteX4" fmla="*/ 75 w 348787"/>
                          <a:gd name="connsiteY4" fmla="*/ 31851 h 451297"/>
                          <a:gd name="connsiteX5" fmla="*/ 7439 w 348787"/>
                          <a:gd name="connsiteY5" fmla="*/ 9098 h 451297"/>
                          <a:gd name="connsiteX6" fmla="*/ 29954 w 348787"/>
                          <a:gd name="connsiteY6" fmla="*/ 16 h 451297"/>
                          <a:gd name="connsiteX7" fmla="*/ 299623 w 348787"/>
                          <a:gd name="connsiteY7" fmla="*/ 8659 h 451297"/>
                          <a:gd name="connsiteX8" fmla="*/ 328803 w 348787"/>
                          <a:gd name="connsiteY8" fmla="*/ 37241 h 451297"/>
                          <a:gd name="connsiteX9" fmla="*/ 348743 w 348787"/>
                          <a:gd name="connsiteY9" fmla="*/ 419600 h 451297"/>
                          <a:gd name="connsiteX10" fmla="*/ 339561 w 348787"/>
                          <a:gd name="connsiteY10" fmla="*/ 442853 h 451297"/>
                          <a:gd name="connsiteX11" fmla="*/ 321359 w 348787"/>
                          <a:gd name="connsiteY11" fmla="*/ 451175 h 451297"/>
                          <a:gd name="connsiteX12" fmla="*/ 27020 w 348787"/>
                          <a:gd name="connsiteY12" fmla="*/ 8060 h 451297"/>
                          <a:gd name="connsiteX13" fmla="*/ 13128 w 348787"/>
                          <a:gd name="connsiteY13" fmla="*/ 14687 h 451297"/>
                          <a:gd name="connsiteX14" fmla="*/ 8038 w 348787"/>
                          <a:gd name="connsiteY14" fmla="*/ 31412 h 451297"/>
                          <a:gd name="connsiteX15" fmla="*/ 27239 w 348787"/>
                          <a:gd name="connsiteY15" fmla="*/ 399341 h 451297"/>
                          <a:gd name="connsiteX16" fmla="*/ 48615 w 348787"/>
                          <a:gd name="connsiteY16" fmla="*/ 420079 h 451297"/>
                          <a:gd name="connsiteX17" fmla="*/ 316748 w 348787"/>
                          <a:gd name="connsiteY17" fmla="*/ 443292 h 451297"/>
                          <a:gd name="connsiteX18" fmla="*/ 334052 w 348787"/>
                          <a:gd name="connsiteY18" fmla="*/ 437144 h 451297"/>
                          <a:gd name="connsiteX19" fmla="*/ 340759 w 348787"/>
                          <a:gd name="connsiteY19" fmla="*/ 420019 h 451297"/>
                          <a:gd name="connsiteX20" fmla="*/ 320820 w 348787"/>
                          <a:gd name="connsiteY20" fmla="*/ 37680 h 451297"/>
                          <a:gd name="connsiteX21" fmla="*/ 299403 w 348787"/>
                          <a:gd name="connsiteY21" fmla="*/ 16643 h 451297"/>
                          <a:gd name="connsiteX22" fmla="*/ 29734 w 348787"/>
                          <a:gd name="connsiteY22" fmla="*/ 8000 h 451297"/>
                          <a:gd name="connsiteX23" fmla="*/ 27020 w 348787"/>
                          <a:gd name="connsiteY23" fmla="*/ 8060 h 4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8787" h="451297">
                            <a:moveTo>
                              <a:pt x="321359" y="451175"/>
                            </a:moveTo>
                            <a:cubicBezTo>
                              <a:pt x="319602" y="451335"/>
                              <a:pt x="317786" y="451335"/>
                              <a:pt x="315989" y="451195"/>
                            </a:cubicBezTo>
                            <a:lnTo>
                              <a:pt x="47977" y="427983"/>
                            </a:lnTo>
                            <a:cubicBezTo>
                              <a:pt x="33127" y="426745"/>
                              <a:pt x="20133" y="414630"/>
                              <a:pt x="19275" y="399780"/>
                            </a:cubicBezTo>
                            <a:lnTo>
                              <a:pt x="75" y="31851"/>
                            </a:lnTo>
                            <a:cubicBezTo>
                              <a:pt x="-424" y="23428"/>
                              <a:pt x="1532" y="15166"/>
                              <a:pt x="7439" y="9098"/>
                            </a:cubicBezTo>
                            <a:cubicBezTo>
                              <a:pt x="13307" y="3050"/>
                              <a:pt x="21910" y="-263"/>
                              <a:pt x="29954" y="16"/>
                            </a:cubicBezTo>
                            <a:lnTo>
                              <a:pt x="299623" y="8659"/>
                            </a:lnTo>
                            <a:cubicBezTo>
                              <a:pt x="315450" y="9158"/>
                              <a:pt x="327945" y="21453"/>
                              <a:pt x="328803" y="37241"/>
                            </a:cubicBezTo>
                            <a:lnTo>
                              <a:pt x="348743" y="419600"/>
                            </a:lnTo>
                            <a:cubicBezTo>
                              <a:pt x="349222" y="428302"/>
                              <a:pt x="345849" y="436785"/>
                              <a:pt x="339561" y="442853"/>
                            </a:cubicBezTo>
                            <a:cubicBezTo>
                              <a:pt x="334571" y="447663"/>
                              <a:pt x="328125" y="450577"/>
                              <a:pt x="321359" y="451175"/>
                            </a:cubicBezTo>
                            <a:close/>
                            <a:moveTo>
                              <a:pt x="27020" y="8060"/>
                            </a:moveTo>
                            <a:cubicBezTo>
                              <a:pt x="21790" y="8539"/>
                              <a:pt x="16800" y="10894"/>
                              <a:pt x="13128" y="14687"/>
                            </a:cubicBezTo>
                            <a:cubicBezTo>
                              <a:pt x="8697" y="19237"/>
                              <a:pt x="7619" y="25125"/>
                              <a:pt x="8038" y="31412"/>
                            </a:cubicBezTo>
                            <a:lnTo>
                              <a:pt x="27239" y="399341"/>
                            </a:lnTo>
                            <a:cubicBezTo>
                              <a:pt x="27858" y="410259"/>
                              <a:pt x="37737" y="419141"/>
                              <a:pt x="48615" y="420079"/>
                            </a:cubicBezTo>
                            <a:lnTo>
                              <a:pt x="316748" y="443292"/>
                            </a:lnTo>
                            <a:cubicBezTo>
                              <a:pt x="323095" y="443811"/>
                              <a:pt x="329422" y="441615"/>
                              <a:pt x="334052" y="437144"/>
                            </a:cubicBezTo>
                            <a:cubicBezTo>
                              <a:pt x="338643" y="432673"/>
                              <a:pt x="341138" y="426446"/>
                              <a:pt x="340759" y="420019"/>
                            </a:cubicBezTo>
                            <a:lnTo>
                              <a:pt x="320820" y="37680"/>
                            </a:lnTo>
                            <a:cubicBezTo>
                              <a:pt x="320241" y="26063"/>
                              <a:pt x="311019" y="17022"/>
                              <a:pt x="299403" y="16643"/>
                            </a:cubicBezTo>
                            <a:lnTo>
                              <a:pt x="29734" y="8000"/>
                            </a:lnTo>
                            <a:cubicBezTo>
                              <a:pt x="28796" y="7940"/>
                              <a:pt x="27898" y="7980"/>
                              <a:pt x="27020" y="8060"/>
                            </a:cubicBezTo>
                            <a:close/>
                          </a:path>
                        </a:pathLst>
                      </a:custGeom>
                      <a:solidFill>
                        <a:srgbClr val="FFA727">
                          <a:alpha val="56000"/>
                        </a:srgbClr>
                      </a:solidFill>
                      <a:ln w="1995" cap="flat">
                        <a:noFill/>
                        <a:prstDash val="solid"/>
                        <a:miter/>
                      </a:ln>
                    </p:spPr>
                    <p:txBody>
                      <a:bodyPr rtlCol="0" anchor="ctr"/>
                      <a:lstStyle/>
                      <a:p>
                        <a:endParaRPr lang="zh-CN" altLang="en-US"/>
                      </a:p>
                    </p:txBody>
                  </p:sp>
                </p:grpSp>
                <p:sp>
                  <p:nvSpPr>
                    <p:cNvPr id="2100" name="任意多边形 361"/>
                    <p:cNvSpPr/>
                    <p:nvPr/>
                  </p:nvSpPr>
                  <p:spPr>
                    <a:xfrm rot="502343">
                      <a:off x="8864404" y="4879535"/>
                      <a:ext cx="110669" cy="129031"/>
                    </a:xfrm>
                    <a:custGeom>
                      <a:avLst/>
                      <a:gdLst>
                        <a:gd name="connsiteX0" fmla="*/ 0 w 110669"/>
                        <a:gd name="connsiteY0" fmla="*/ 0 h 129031"/>
                        <a:gd name="connsiteX1" fmla="*/ 110669 w 110669"/>
                        <a:gd name="connsiteY1" fmla="*/ 0 h 129031"/>
                        <a:gd name="connsiteX2" fmla="*/ 110669 w 110669"/>
                        <a:gd name="connsiteY2" fmla="*/ 129031 h 129031"/>
                        <a:gd name="connsiteX3" fmla="*/ 0 w 110669"/>
                        <a:gd name="connsiteY3" fmla="*/ 129031 h 129031"/>
                      </a:gdLst>
                      <a:ahLst/>
                      <a:cxnLst>
                        <a:cxn ang="0">
                          <a:pos x="connsiteX0" y="connsiteY0"/>
                        </a:cxn>
                        <a:cxn ang="0">
                          <a:pos x="connsiteX1" y="connsiteY1"/>
                        </a:cxn>
                        <a:cxn ang="0">
                          <a:pos x="connsiteX2" y="connsiteY2"/>
                        </a:cxn>
                        <a:cxn ang="0">
                          <a:pos x="connsiteX3" y="connsiteY3"/>
                        </a:cxn>
                      </a:cxnLst>
                      <a:rect l="l" t="t" r="r" b="b"/>
                      <a:pathLst>
                        <a:path w="110669" h="129031">
                          <a:moveTo>
                            <a:pt x="0" y="0"/>
                          </a:moveTo>
                          <a:lnTo>
                            <a:pt x="110669" y="0"/>
                          </a:lnTo>
                          <a:lnTo>
                            <a:pt x="110669" y="129031"/>
                          </a:lnTo>
                          <a:lnTo>
                            <a:pt x="0" y="129031"/>
                          </a:lnTo>
                          <a:close/>
                        </a:path>
                      </a:pathLst>
                    </a:custGeom>
                    <a:solidFill>
                      <a:srgbClr val="FFC19F"/>
                    </a:solidFill>
                    <a:ln w="1995" cap="flat">
                      <a:noFill/>
                      <a:prstDash val="solid"/>
                      <a:miter/>
                    </a:ln>
                  </p:spPr>
                  <p:txBody>
                    <a:bodyPr rtlCol="0" anchor="ctr"/>
                    <a:lstStyle/>
                    <a:p>
                      <a:endParaRPr lang="zh-CN" altLang="en-US"/>
                    </a:p>
                  </p:txBody>
                </p:sp>
                <p:sp>
                  <p:nvSpPr>
                    <p:cNvPr id="2101" name="任意多边形 362"/>
                    <p:cNvSpPr/>
                    <p:nvPr/>
                  </p:nvSpPr>
                  <p:spPr>
                    <a:xfrm>
                      <a:off x="8909293" y="4804201"/>
                      <a:ext cx="300811" cy="222048"/>
                    </a:xfrm>
                    <a:custGeom>
                      <a:avLst/>
                      <a:gdLst>
                        <a:gd name="connsiteX0" fmla="*/ 224426 w 300811"/>
                        <a:gd name="connsiteY0" fmla="*/ 220141 h 222048"/>
                        <a:gd name="connsiteX1" fmla="*/ 63893 w 300811"/>
                        <a:gd name="connsiteY1" fmla="*/ 215690 h 222048"/>
                        <a:gd name="connsiteX2" fmla="*/ 1800 w 300811"/>
                        <a:gd name="connsiteY2" fmla="*/ 136512 h 222048"/>
                        <a:gd name="connsiteX3" fmla="*/ 89880 w 300811"/>
                        <a:gd name="connsiteY3" fmla="*/ 22465 h 222048"/>
                        <a:gd name="connsiteX4" fmla="*/ 147083 w 300811"/>
                        <a:gd name="connsiteY4" fmla="*/ 230 h 222048"/>
                        <a:gd name="connsiteX5" fmla="*/ 119899 w 300811"/>
                        <a:gd name="connsiteY5" fmla="*/ 51645 h 222048"/>
                        <a:gd name="connsiteX6" fmla="*/ 100678 w 300811"/>
                        <a:gd name="connsiteY6" fmla="*/ 77692 h 222048"/>
                        <a:gd name="connsiteX7" fmla="*/ 182651 w 300811"/>
                        <a:gd name="connsiteY7" fmla="*/ 42723 h 222048"/>
                        <a:gd name="connsiteX8" fmla="*/ 265801 w 300811"/>
                        <a:gd name="connsiteY8" fmla="*/ 46755 h 222048"/>
                        <a:gd name="connsiteX9" fmla="*/ 204406 w 300811"/>
                        <a:gd name="connsiteY9" fmla="*/ 76794 h 222048"/>
                        <a:gd name="connsiteX10" fmla="*/ 168240 w 300811"/>
                        <a:gd name="connsiteY10" fmla="*/ 98769 h 222048"/>
                        <a:gd name="connsiteX11" fmla="*/ 225384 w 300811"/>
                        <a:gd name="connsiteY11" fmla="*/ 94218 h 222048"/>
                        <a:gd name="connsiteX12" fmla="*/ 300171 w 300811"/>
                        <a:gd name="connsiteY12" fmla="*/ 99208 h 222048"/>
                        <a:gd name="connsiteX13" fmla="*/ 240333 w 300811"/>
                        <a:gd name="connsiteY13" fmla="*/ 128648 h 222048"/>
                        <a:gd name="connsiteX14" fmla="*/ 177621 w 300811"/>
                        <a:gd name="connsiteY14" fmla="*/ 144336 h 222048"/>
                        <a:gd name="connsiteX15" fmla="*/ 235842 w 300811"/>
                        <a:gd name="connsiteY15" fmla="*/ 143398 h 222048"/>
                        <a:gd name="connsiteX16" fmla="*/ 297756 w 300811"/>
                        <a:gd name="connsiteY16" fmla="*/ 146052 h 222048"/>
                        <a:gd name="connsiteX17" fmla="*/ 235683 w 300811"/>
                        <a:gd name="connsiteY17" fmla="*/ 177568 h 222048"/>
                        <a:gd name="connsiteX18" fmla="*/ 178140 w 300811"/>
                        <a:gd name="connsiteY18" fmla="*/ 185353 h 222048"/>
                        <a:gd name="connsiteX19" fmla="*/ 228018 w 300811"/>
                        <a:gd name="connsiteY19" fmla="*/ 188686 h 222048"/>
                        <a:gd name="connsiteX20" fmla="*/ 281150 w 300811"/>
                        <a:gd name="connsiteY20" fmla="*/ 185073 h 222048"/>
                        <a:gd name="connsiteX21" fmla="*/ 224426 w 300811"/>
                        <a:gd name="connsiteY21" fmla="*/ 220141 h 22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0811" h="222048">
                          <a:moveTo>
                            <a:pt x="224426" y="220141"/>
                          </a:moveTo>
                          <a:cubicBezTo>
                            <a:pt x="186523" y="223375"/>
                            <a:pt x="143231" y="222876"/>
                            <a:pt x="63893" y="215690"/>
                          </a:cubicBezTo>
                          <a:cubicBezTo>
                            <a:pt x="6471" y="210501"/>
                            <a:pt x="-5146" y="166231"/>
                            <a:pt x="1800" y="136512"/>
                          </a:cubicBezTo>
                          <a:cubicBezTo>
                            <a:pt x="5792" y="119447"/>
                            <a:pt x="63534" y="35498"/>
                            <a:pt x="89880" y="22465"/>
                          </a:cubicBezTo>
                          <a:cubicBezTo>
                            <a:pt x="107265" y="13882"/>
                            <a:pt x="143191" y="-2105"/>
                            <a:pt x="147083" y="230"/>
                          </a:cubicBezTo>
                          <a:cubicBezTo>
                            <a:pt x="165945" y="11487"/>
                            <a:pt x="148221" y="36177"/>
                            <a:pt x="119899" y="51645"/>
                          </a:cubicBezTo>
                          <a:cubicBezTo>
                            <a:pt x="111995" y="56954"/>
                            <a:pt x="105708" y="63221"/>
                            <a:pt x="100678" y="77692"/>
                          </a:cubicBezTo>
                          <a:cubicBezTo>
                            <a:pt x="102914" y="84718"/>
                            <a:pt x="157103" y="52065"/>
                            <a:pt x="182651" y="42723"/>
                          </a:cubicBezTo>
                          <a:cubicBezTo>
                            <a:pt x="203069" y="35259"/>
                            <a:pt x="262548" y="40428"/>
                            <a:pt x="265801" y="46755"/>
                          </a:cubicBezTo>
                          <a:cubicBezTo>
                            <a:pt x="273785" y="62323"/>
                            <a:pt x="224206" y="71365"/>
                            <a:pt x="204406" y="76794"/>
                          </a:cubicBezTo>
                          <a:cubicBezTo>
                            <a:pt x="197520" y="78690"/>
                            <a:pt x="178878" y="90067"/>
                            <a:pt x="168240" y="98769"/>
                          </a:cubicBezTo>
                          <a:cubicBezTo>
                            <a:pt x="184707" y="99647"/>
                            <a:pt x="214286" y="94518"/>
                            <a:pt x="225384" y="94218"/>
                          </a:cubicBezTo>
                          <a:cubicBezTo>
                            <a:pt x="246780" y="93659"/>
                            <a:pt x="293345" y="86135"/>
                            <a:pt x="300171" y="99208"/>
                          </a:cubicBezTo>
                          <a:cubicBezTo>
                            <a:pt x="305500" y="109427"/>
                            <a:pt x="276859" y="120864"/>
                            <a:pt x="240333" y="128648"/>
                          </a:cubicBezTo>
                          <a:cubicBezTo>
                            <a:pt x="231471" y="130544"/>
                            <a:pt x="198798" y="138508"/>
                            <a:pt x="177621" y="144336"/>
                          </a:cubicBezTo>
                          <a:cubicBezTo>
                            <a:pt x="177701" y="145254"/>
                            <a:pt x="228777" y="145094"/>
                            <a:pt x="235842" y="143398"/>
                          </a:cubicBezTo>
                          <a:cubicBezTo>
                            <a:pt x="256759" y="138368"/>
                            <a:pt x="284603" y="128908"/>
                            <a:pt x="297756" y="146052"/>
                          </a:cubicBezTo>
                          <a:cubicBezTo>
                            <a:pt x="301349" y="150743"/>
                            <a:pt x="257697" y="174255"/>
                            <a:pt x="235683" y="177568"/>
                          </a:cubicBezTo>
                          <a:cubicBezTo>
                            <a:pt x="225863" y="179045"/>
                            <a:pt x="204326" y="183177"/>
                            <a:pt x="178140" y="185353"/>
                          </a:cubicBezTo>
                          <a:cubicBezTo>
                            <a:pt x="193409" y="187728"/>
                            <a:pt x="221991" y="188586"/>
                            <a:pt x="228018" y="188686"/>
                          </a:cubicBezTo>
                          <a:cubicBezTo>
                            <a:pt x="258456" y="176291"/>
                            <a:pt x="271071" y="172399"/>
                            <a:pt x="281150" y="185073"/>
                          </a:cubicBezTo>
                          <a:cubicBezTo>
                            <a:pt x="284243" y="189005"/>
                            <a:pt x="242509" y="218604"/>
                            <a:pt x="224426" y="220141"/>
                          </a:cubicBezTo>
                          <a:close/>
                        </a:path>
                      </a:pathLst>
                    </a:custGeom>
                    <a:solidFill>
                      <a:srgbClr val="FFC19F"/>
                    </a:solidFill>
                    <a:ln w="1995" cap="flat">
                      <a:noFill/>
                      <a:prstDash val="solid"/>
                      <a:miter/>
                    </a:ln>
                  </p:spPr>
                  <p:txBody>
                    <a:bodyPr rtlCol="0" anchor="ctr"/>
                    <a:lstStyle/>
                    <a:p>
                      <a:endParaRPr lang="zh-CN" altLang="en-US"/>
                    </a:p>
                  </p:txBody>
                </p:sp>
                <p:sp>
                  <p:nvSpPr>
                    <p:cNvPr id="2102" name="任意多边形 363"/>
                    <p:cNvSpPr/>
                    <p:nvPr/>
                  </p:nvSpPr>
                  <p:spPr>
                    <a:xfrm>
                      <a:off x="8619934" y="4812735"/>
                      <a:ext cx="313373" cy="207536"/>
                    </a:xfrm>
                    <a:custGeom>
                      <a:avLst/>
                      <a:gdLst>
                        <a:gd name="connsiteX0" fmla="*/ 294332 w 313373"/>
                        <a:gd name="connsiteY0" fmla="*/ 207536 h 207536"/>
                        <a:gd name="connsiteX1" fmla="*/ 62266 w 313373"/>
                        <a:gd name="connsiteY1" fmla="*/ 175402 h 207536"/>
                        <a:gd name="connsiteX2" fmla="*/ 6859 w 313373"/>
                        <a:gd name="connsiteY2" fmla="*/ 0 h 207536"/>
                        <a:gd name="connsiteX3" fmla="*/ 313374 w 313373"/>
                        <a:gd name="connsiteY3" fmla="*/ 62552 h 207536"/>
                        <a:gd name="connsiteX4" fmla="*/ 294332 w 313373"/>
                        <a:gd name="connsiteY4" fmla="*/ 207536 h 20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73" h="207536">
                          <a:moveTo>
                            <a:pt x="294332" y="207536"/>
                          </a:moveTo>
                          <a:cubicBezTo>
                            <a:pt x="179048" y="199892"/>
                            <a:pt x="139848" y="194763"/>
                            <a:pt x="62266" y="175402"/>
                          </a:cubicBezTo>
                          <a:cubicBezTo>
                            <a:pt x="-12042" y="156840"/>
                            <a:pt x="-3739" y="51375"/>
                            <a:pt x="6859" y="0"/>
                          </a:cubicBezTo>
                          <a:cubicBezTo>
                            <a:pt x="93782" y="18562"/>
                            <a:pt x="224036" y="44230"/>
                            <a:pt x="313374" y="62552"/>
                          </a:cubicBezTo>
                          <a:cubicBezTo>
                            <a:pt x="310040" y="80476"/>
                            <a:pt x="298703" y="177717"/>
                            <a:pt x="294332" y="207536"/>
                          </a:cubicBezTo>
                          <a:close/>
                        </a:path>
                      </a:pathLst>
                    </a:custGeom>
                    <a:solidFill>
                      <a:srgbClr val="1AA7D3"/>
                    </a:solidFill>
                    <a:ln w="1995" cap="flat">
                      <a:noFill/>
                      <a:prstDash val="solid"/>
                      <a:miter/>
                    </a:ln>
                  </p:spPr>
                  <p:txBody>
                    <a:bodyPr rtlCol="0" anchor="ctr"/>
                    <a:lstStyle/>
                    <a:p>
                      <a:endParaRPr lang="zh-CN" altLang="en-US"/>
                    </a:p>
                  </p:txBody>
                </p:sp>
              </p:grpSp>
              <p:grpSp>
                <p:nvGrpSpPr>
                  <p:cNvPr id="2057" name="组合 2056"/>
                  <p:cNvGrpSpPr/>
                  <p:nvPr/>
                </p:nvGrpSpPr>
                <p:grpSpPr>
                  <a:xfrm>
                    <a:off x="8511017" y="3289385"/>
                    <a:ext cx="1025259" cy="1185751"/>
                    <a:chOff x="8511017" y="3289385"/>
                    <a:chExt cx="1025259" cy="1185751"/>
                  </a:xfrm>
                </p:grpSpPr>
                <p:sp>
                  <p:nvSpPr>
                    <p:cNvPr id="2073" name="任意多边形 365"/>
                    <p:cNvSpPr/>
                    <p:nvPr/>
                  </p:nvSpPr>
                  <p:spPr>
                    <a:xfrm>
                      <a:off x="9324314" y="3933848"/>
                      <a:ext cx="211962" cy="311427"/>
                    </a:xfrm>
                    <a:custGeom>
                      <a:avLst/>
                      <a:gdLst>
                        <a:gd name="connsiteX0" fmla="*/ 211483 w 211962"/>
                        <a:gd name="connsiteY0" fmla="*/ 149336 h 311427"/>
                        <a:gd name="connsiteX1" fmla="*/ 83185 w 211962"/>
                        <a:gd name="connsiteY1" fmla="*/ 311365 h 311427"/>
                        <a:gd name="connsiteX2" fmla="*/ 215 w 211962"/>
                        <a:gd name="connsiteY2" fmla="*/ 159275 h 311427"/>
                        <a:gd name="connsiteX3" fmla="*/ 97017 w 211962"/>
                        <a:gd name="connsiteY3" fmla="*/ 100 h 311427"/>
                        <a:gd name="connsiteX4" fmla="*/ 211483 w 211962"/>
                        <a:gd name="connsiteY4" fmla="*/ 149336 h 311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62" h="311427">
                          <a:moveTo>
                            <a:pt x="211483" y="149336"/>
                          </a:moveTo>
                          <a:cubicBezTo>
                            <a:pt x="205655" y="239930"/>
                            <a:pt x="140309" y="308910"/>
                            <a:pt x="83185" y="311365"/>
                          </a:cubicBezTo>
                          <a:cubicBezTo>
                            <a:pt x="26082" y="313800"/>
                            <a:pt x="3867" y="244741"/>
                            <a:pt x="215" y="159275"/>
                          </a:cubicBezTo>
                          <a:cubicBezTo>
                            <a:pt x="-3438" y="73790"/>
                            <a:pt x="39894" y="2316"/>
                            <a:pt x="97017" y="100"/>
                          </a:cubicBezTo>
                          <a:cubicBezTo>
                            <a:pt x="175098" y="-2954"/>
                            <a:pt x="216972" y="64169"/>
                            <a:pt x="211483" y="149336"/>
                          </a:cubicBezTo>
                          <a:close/>
                        </a:path>
                      </a:pathLst>
                    </a:custGeom>
                    <a:solidFill>
                      <a:srgbClr val="F4B18C"/>
                    </a:solidFill>
                    <a:ln w="1995" cap="flat">
                      <a:noFill/>
                      <a:prstDash val="solid"/>
                      <a:miter/>
                    </a:ln>
                  </p:spPr>
                  <p:txBody>
                    <a:bodyPr rtlCol="0" anchor="ctr"/>
                    <a:lstStyle/>
                    <a:p>
                      <a:endParaRPr lang="zh-CN" altLang="en-US"/>
                    </a:p>
                  </p:txBody>
                </p:sp>
                <p:sp>
                  <p:nvSpPr>
                    <p:cNvPr id="2074" name="任意多边形 366"/>
                    <p:cNvSpPr/>
                    <p:nvPr/>
                  </p:nvSpPr>
                  <p:spPr>
                    <a:xfrm>
                      <a:off x="8542095" y="3487160"/>
                      <a:ext cx="974454" cy="821328"/>
                    </a:xfrm>
                    <a:custGeom>
                      <a:avLst/>
                      <a:gdLst>
                        <a:gd name="connsiteX0" fmla="*/ 973045 w 974454"/>
                        <a:gd name="connsiteY0" fmla="*/ 346653 h 821328"/>
                        <a:gd name="connsiteX1" fmla="*/ 518752 w 974454"/>
                        <a:gd name="connsiteY1" fmla="*/ 819548 h 821328"/>
                        <a:gd name="connsiteX2" fmla="*/ 1348 w 974454"/>
                        <a:gd name="connsiteY2" fmla="*/ 410124 h 821328"/>
                        <a:gd name="connsiteX3" fmla="*/ 465421 w 974454"/>
                        <a:gd name="connsiteY3" fmla="*/ 3095 h 821328"/>
                        <a:gd name="connsiteX4" fmla="*/ 973045 w 974454"/>
                        <a:gd name="connsiteY4" fmla="*/ 346653 h 821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54" h="821328">
                          <a:moveTo>
                            <a:pt x="973045" y="346653"/>
                          </a:moveTo>
                          <a:cubicBezTo>
                            <a:pt x="992924" y="651072"/>
                            <a:pt x="800597" y="801146"/>
                            <a:pt x="518752" y="819548"/>
                          </a:cubicBezTo>
                          <a:cubicBezTo>
                            <a:pt x="236888" y="837951"/>
                            <a:pt x="21248" y="714542"/>
                            <a:pt x="1348" y="410124"/>
                          </a:cubicBezTo>
                          <a:cubicBezTo>
                            <a:pt x="-18531" y="105705"/>
                            <a:pt x="183556" y="21497"/>
                            <a:pt x="465421" y="3095"/>
                          </a:cubicBezTo>
                          <a:cubicBezTo>
                            <a:pt x="747286" y="-15328"/>
                            <a:pt x="953166" y="42235"/>
                            <a:pt x="973045" y="346653"/>
                          </a:cubicBezTo>
                          <a:close/>
                        </a:path>
                      </a:pathLst>
                    </a:custGeom>
                    <a:solidFill>
                      <a:srgbClr val="752912"/>
                    </a:solidFill>
                    <a:ln w="1995" cap="flat">
                      <a:noFill/>
                      <a:prstDash val="solid"/>
                      <a:miter/>
                    </a:ln>
                  </p:spPr>
                  <p:txBody>
                    <a:bodyPr rtlCol="0" anchor="ctr"/>
                    <a:lstStyle/>
                    <a:p>
                      <a:endParaRPr lang="zh-CN" altLang="en-US"/>
                    </a:p>
                  </p:txBody>
                </p:sp>
                <p:sp>
                  <p:nvSpPr>
                    <p:cNvPr id="2075" name="任意多边形 367"/>
                    <p:cNvSpPr/>
                    <p:nvPr/>
                  </p:nvSpPr>
                  <p:spPr>
                    <a:xfrm>
                      <a:off x="8611658" y="3598836"/>
                      <a:ext cx="846379" cy="876300"/>
                    </a:xfrm>
                    <a:custGeom>
                      <a:avLst/>
                      <a:gdLst>
                        <a:gd name="connsiteX0" fmla="*/ 842825 w 846379"/>
                        <a:gd name="connsiteY0" fmla="*/ 630549 h 876300"/>
                        <a:gd name="connsiteX1" fmla="*/ 555293 w 846379"/>
                        <a:gd name="connsiteY1" fmla="*/ 875389 h 876300"/>
                        <a:gd name="connsiteX2" fmla="*/ 2002 w 846379"/>
                        <a:gd name="connsiteY2" fmla="*/ 400120 h 876300"/>
                        <a:gd name="connsiteX3" fmla="*/ 411965 w 846379"/>
                        <a:gd name="connsiteY3" fmla="*/ 5625 h 876300"/>
                        <a:gd name="connsiteX4" fmla="*/ 795083 w 846379"/>
                        <a:gd name="connsiteY4" fmla="*/ 94923 h 876300"/>
                        <a:gd name="connsiteX5" fmla="*/ 842825 w 846379"/>
                        <a:gd name="connsiteY5" fmla="*/ 630549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379" h="876300">
                          <a:moveTo>
                            <a:pt x="842825" y="630549"/>
                          </a:moveTo>
                          <a:cubicBezTo>
                            <a:pt x="826060" y="762201"/>
                            <a:pt x="676924" y="869043"/>
                            <a:pt x="555293" y="875389"/>
                          </a:cubicBezTo>
                          <a:cubicBezTo>
                            <a:pt x="299694" y="888723"/>
                            <a:pt x="25314" y="756872"/>
                            <a:pt x="2002" y="400120"/>
                          </a:cubicBezTo>
                          <a:cubicBezTo>
                            <a:pt x="-21311" y="43388"/>
                            <a:pt x="161676" y="21972"/>
                            <a:pt x="411965" y="5625"/>
                          </a:cubicBezTo>
                          <a:cubicBezTo>
                            <a:pt x="579104" y="-5293"/>
                            <a:pt x="718819" y="-11081"/>
                            <a:pt x="795083" y="94923"/>
                          </a:cubicBezTo>
                          <a:cubicBezTo>
                            <a:pt x="842167" y="160329"/>
                            <a:pt x="853124" y="549675"/>
                            <a:pt x="842825" y="630549"/>
                          </a:cubicBezTo>
                          <a:close/>
                        </a:path>
                      </a:pathLst>
                    </a:custGeom>
                    <a:solidFill>
                      <a:srgbClr val="FFC19F"/>
                    </a:solidFill>
                    <a:ln w="1995" cap="flat">
                      <a:noFill/>
                      <a:prstDash val="solid"/>
                      <a:miter/>
                    </a:ln>
                  </p:spPr>
                  <p:txBody>
                    <a:bodyPr rtlCol="0" anchor="ctr"/>
                    <a:lstStyle/>
                    <a:p>
                      <a:endParaRPr lang="zh-CN" altLang="en-US"/>
                    </a:p>
                  </p:txBody>
                </p:sp>
                <p:sp>
                  <p:nvSpPr>
                    <p:cNvPr id="2076" name="任意多边形 368"/>
                    <p:cNvSpPr/>
                    <p:nvPr/>
                  </p:nvSpPr>
                  <p:spPr>
                    <a:xfrm>
                      <a:off x="8783653" y="4189766"/>
                      <a:ext cx="135543" cy="74528"/>
                    </a:xfrm>
                    <a:custGeom>
                      <a:avLst/>
                      <a:gdLst>
                        <a:gd name="connsiteX0" fmla="*/ 0 w 135543"/>
                        <a:gd name="connsiteY0" fmla="*/ 37324 h 74528"/>
                        <a:gd name="connsiteX1" fmla="*/ 67802 w 135543"/>
                        <a:gd name="connsiteY1" fmla="*/ 74528 h 74528"/>
                        <a:gd name="connsiteX2" fmla="*/ 135543 w 135543"/>
                        <a:gd name="connsiteY2" fmla="*/ 37204 h 74528"/>
                        <a:gd name="connsiteX3" fmla="*/ 67742 w 135543"/>
                        <a:gd name="connsiteY3" fmla="*/ 0 h 74528"/>
                        <a:gd name="connsiteX4" fmla="*/ 0 w 135543"/>
                        <a:gd name="connsiteY4" fmla="*/ 37324 h 74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43" h="74528">
                          <a:moveTo>
                            <a:pt x="0" y="37324"/>
                          </a:moveTo>
                          <a:cubicBezTo>
                            <a:pt x="20" y="57902"/>
                            <a:pt x="30378" y="74568"/>
                            <a:pt x="67802" y="74528"/>
                          </a:cubicBezTo>
                          <a:cubicBezTo>
                            <a:pt x="105225" y="74488"/>
                            <a:pt x="135563" y="57783"/>
                            <a:pt x="135543" y="37204"/>
                          </a:cubicBezTo>
                          <a:cubicBezTo>
                            <a:pt x="135523" y="16626"/>
                            <a:pt x="105145" y="-40"/>
                            <a:pt x="67742" y="0"/>
                          </a:cubicBezTo>
                          <a:cubicBezTo>
                            <a:pt x="30318" y="20"/>
                            <a:pt x="-20" y="16726"/>
                            <a:pt x="0" y="37324"/>
                          </a:cubicBezTo>
                          <a:close/>
                        </a:path>
                      </a:pathLst>
                    </a:custGeom>
                    <a:solidFill>
                      <a:srgbClr val="FF9797"/>
                    </a:solidFill>
                    <a:ln w="1995" cap="flat">
                      <a:noFill/>
                      <a:prstDash val="solid"/>
                      <a:miter/>
                    </a:ln>
                  </p:spPr>
                  <p:txBody>
                    <a:bodyPr rtlCol="0" anchor="ctr"/>
                    <a:lstStyle/>
                    <a:p>
                      <a:endParaRPr lang="zh-CN" altLang="en-US"/>
                    </a:p>
                  </p:txBody>
                </p:sp>
                <p:sp>
                  <p:nvSpPr>
                    <p:cNvPr id="2077" name="任意多边形 369"/>
                    <p:cNvSpPr/>
                    <p:nvPr/>
                  </p:nvSpPr>
                  <p:spPr>
                    <a:xfrm>
                      <a:off x="9331800" y="4152081"/>
                      <a:ext cx="112617" cy="67367"/>
                    </a:xfrm>
                    <a:custGeom>
                      <a:avLst/>
                      <a:gdLst>
                        <a:gd name="connsiteX0" fmla="*/ 194 w 112617"/>
                        <a:gd name="connsiteY0" fmla="*/ 41637 h 67367"/>
                        <a:gd name="connsiteX1" fmla="*/ 60949 w 112617"/>
                        <a:gd name="connsiteY1" fmla="*/ 66407 h 67367"/>
                        <a:gd name="connsiteX2" fmla="*/ 112424 w 112617"/>
                        <a:gd name="connsiteY2" fmla="*/ 25730 h 67367"/>
                        <a:gd name="connsiteX3" fmla="*/ 51669 w 112617"/>
                        <a:gd name="connsiteY3" fmla="*/ 961 h 67367"/>
                        <a:gd name="connsiteX4" fmla="*/ 194 w 112617"/>
                        <a:gd name="connsiteY4" fmla="*/ 41637 h 6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617" h="67367">
                          <a:moveTo>
                            <a:pt x="194" y="41637"/>
                          </a:moveTo>
                          <a:cubicBezTo>
                            <a:pt x="2748" y="59720"/>
                            <a:pt x="29953" y="70798"/>
                            <a:pt x="60949" y="66407"/>
                          </a:cubicBezTo>
                          <a:cubicBezTo>
                            <a:pt x="91926" y="62016"/>
                            <a:pt x="114979" y="43793"/>
                            <a:pt x="112424" y="25730"/>
                          </a:cubicBezTo>
                          <a:cubicBezTo>
                            <a:pt x="109850" y="7647"/>
                            <a:pt x="82645" y="-3430"/>
                            <a:pt x="51669" y="961"/>
                          </a:cubicBezTo>
                          <a:cubicBezTo>
                            <a:pt x="20672" y="5332"/>
                            <a:pt x="-2361" y="23555"/>
                            <a:pt x="194" y="41637"/>
                          </a:cubicBezTo>
                          <a:close/>
                        </a:path>
                      </a:pathLst>
                    </a:custGeom>
                    <a:solidFill>
                      <a:srgbClr val="FF9797"/>
                    </a:solidFill>
                    <a:ln w="1995" cap="flat">
                      <a:noFill/>
                      <a:prstDash val="solid"/>
                      <a:miter/>
                    </a:ln>
                  </p:spPr>
                  <p:txBody>
                    <a:bodyPr rtlCol="0" anchor="ctr"/>
                    <a:lstStyle/>
                    <a:p>
                      <a:endParaRPr lang="zh-CN" altLang="en-US"/>
                    </a:p>
                  </p:txBody>
                </p:sp>
                <p:sp>
                  <p:nvSpPr>
                    <p:cNvPr id="2078" name="任意多边形 370"/>
                    <p:cNvSpPr/>
                    <p:nvPr/>
                  </p:nvSpPr>
                  <p:spPr>
                    <a:xfrm>
                      <a:off x="8652157" y="3289385"/>
                      <a:ext cx="739881" cy="395407"/>
                    </a:xfrm>
                    <a:custGeom>
                      <a:avLst/>
                      <a:gdLst>
                        <a:gd name="connsiteX0" fmla="*/ 703868 w 739881"/>
                        <a:gd name="connsiteY0" fmla="*/ 86823 h 395407"/>
                        <a:gd name="connsiteX1" fmla="*/ 662093 w 739881"/>
                        <a:gd name="connsiteY1" fmla="*/ 196758 h 395407"/>
                        <a:gd name="connsiteX2" fmla="*/ 619320 w 739881"/>
                        <a:gd name="connsiteY2" fmla="*/ 0 h 395407"/>
                        <a:gd name="connsiteX3" fmla="*/ 506730 w 739881"/>
                        <a:gd name="connsiteY3" fmla="*/ 102351 h 395407"/>
                        <a:gd name="connsiteX4" fmla="*/ 499465 w 739881"/>
                        <a:gd name="connsiteY4" fmla="*/ 32134 h 395407"/>
                        <a:gd name="connsiteX5" fmla="*/ 157024 w 739881"/>
                        <a:gd name="connsiteY5" fmla="*/ 186579 h 395407"/>
                        <a:gd name="connsiteX6" fmla="*/ 7190 w 739881"/>
                        <a:gd name="connsiteY6" fmla="*/ 387389 h 395407"/>
                        <a:gd name="connsiteX7" fmla="*/ 369969 w 739881"/>
                        <a:gd name="connsiteY7" fmla="*/ 394594 h 395407"/>
                        <a:gd name="connsiteX8" fmla="*/ 665266 w 739881"/>
                        <a:gd name="connsiteY8" fmla="*/ 311704 h 395407"/>
                        <a:gd name="connsiteX9" fmla="*/ 703868 w 739881"/>
                        <a:gd name="connsiteY9" fmla="*/ 86823 h 39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881" h="395407">
                          <a:moveTo>
                            <a:pt x="703868" y="86823"/>
                          </a:moveTo>
                          <a:cubicBezTo>
                            <a:pt x="714566" y="128058"/>
                            <a:pt x="696283" y="164524"/>
                            <a:pt x="662093" y="196758"/>
                          </a:cubicBezTo>
                          <a:cubicBezTo>
                            <a:pt x="683130" y="143906"/>
                            <a:pt x="679976" y="77861"/>
                            <a:pt x="619320" y="0"/>
                          </a:cubicBezTo>
                          <a:cubicBezTo>
                            <a:pt x="583293" y="32933"/>
                            <a:pt x="545012" y="67762"/>
                            <a:pt x="506730" y="102351"/>
                          </a:cubicBezTo>
                          <a:cubicBezTo>
                            <a:pt x="509025" y="80556"/>
                            <a:pt x="507089" y="57183"/>
                            <a:pt x="499465" y="32134"/>
                          </a:cubicBezTo>
                          <a:cubicBezTo>
                            <a:pt x="440625" y="119995"/>
                            <a:pt x="373661" y="121232"/>
                            <a:pt x="157024" y="186579"/>
                          </a:cubicBezTo>
                          <a:cubicBezTo>
                            <a:pt x="8807" y="231288"/>
                            <a:pt x="-15045" y="332401"/>
                            <a:pt x="7190" y="387389"/>
                          </a:cubicBezTo>
                          <a:cubicBezTo>
                            <a:pt x="107664" y="357730"/>
                            <a:pt x="259275" y="401820"/>
                            <a:pt x="369969" y="394594"/>
                          </a:cubicBezTo>
                          <a:cubicBezTo>
                            <a:pt x="508746" y="385533"/>
                            <a:pt x="612853" y="354376"/>
                            <a:pt x="665266" y="311704"/>
                          </a:cubicBezTo>
                          <a:cubicBezTo>
                            <a:pt x="728837" y="259929"/>
                            <a:pt x="775301" y="163007"/>
                            <a:pt x="703868" y="86823"/>
                          </a:cubicBezTo>
                          <a:close/>
                        </a:path>
                      </a:pathLst>
                    </a:custGeom>
                    <a:solidFill>
                      <a:srgbClr val="752912"/>
                    </a:solidFill>
                    <a:ln w="1995" cap="flat">
                      <a:noFill/>
                      <a:prstDash val="solid"/>
                      <a:miter/>
                    </a:ln>
                  </p:spPr>
                  <p:txBody>
                    <a:bodyPr rtlCol="0" anchor="ctr"/>
                    <a:lstStyle/>
                    <a:p>
                      <a:endParaRPr lang="zh-CN" altLang="en-US"/>
                    </a:p>
                  </p:txBody>
                </p:sp>
                <p:grpSp>
                  <p:nvGrpSpPr>
                    <p:cNvPr id="2079" name="组合 2078"/>
                    <p:cNvGrpSpPr/>
                    <p:nvPr/>
                  </p:nvGrpSpPr>
                  <p:grpSpPr>
                    <a:xfrm>
                      <a:off x="9222524" y="3943463"/>
                      <a:ext cx="185207" cy="189577"/>
                      <a:chOff x="9222524" y="3943463"/>
                      <a:chExt cx="185207" cy="189577"/>
                    </a:xfrm>
                  </p:grpSpPr>
                  <p:sp>
                    <p:nvSpPr>
                      <p:cNvPr id="2095" name="任意多边形 372"/>
                      <p:cNvSpPr/>
                      <p:nvPr/>
                    </p:nvSpPr>
                    <p:spPr>
                      <a:xfrm>
                        <a:off x="9222524" y="3952369"/>
                        <a:ext cx="182579" cy="180670"/>
                      </a:xfrm>
                      <a:custGeom>
                        <a:avLst/>
                        <a:gdLst>
                          <a:gd name="connsiteX0" fmla="*/ 13166 w 182579"/>
                          <a:gd name="connsiteY0" fmla="*/ 53453 h 180670"/>
                          <a:gd name="connsiteX1" fmla="*/ 23545 w 182579"/>
                          <a:gd name="connsiteY1" fmla="*/ 164167 h 180670"/>
                          <a:gd name="connsiteX2" fmla="*/ 171323 w 182579"/>
                          <a:gd name="connsiteY2" fmla="*/ 145704 h 180670"/>
                          <a:gd name="connsiteX3" fmla="*/ 124938 w 182579"/>
                          <a:gd name="connsiteY3" fmla="*/ 8943 h 180670"/>
                          <a:gd name="connsiteX4" fmla="*/ 13166 w 182579"/>
                          <a:gd name="connsiteY4" fmla="*/ 53453 h 180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79" h="180670">
                            <a:moveTo>
                              <a:pt x="13166" y="53453"/>
                            </a:moveTo>
                            <a:cubicBezTo>
                              <a:pt x="-9168" y="99878"/>
                              <a:pt x="-1344" y="147960"/>
                              <a:pt x="23545" y="164167"/>
                            </a:cubicBezTo>
                            <a:cubicBezTo>
                              <a:pt x="61028" y="188557"/>
                              <a:pt x="144318" y="188677"/>
                              <a:pt x="171323" y="145704"/>
                            </a:cubicBezTo>
                            <a:cubicBezTo>
                              <a:pt x="197489" y="104089"/>
                              <a:pt x="176413" y="34751"/>
                              <a:pt x="124938" y="8943"/>
                            </a:cubicBezTo>
                            <a:cubicBezTo>
                              <a:pt x="79890" y="-13650"/>
                              <a:pt x="34801" y="8524"/>
                              <a:pt x="13166" y="53453"/>
                            </a:cubicBezTo>
                            <a:close/>
                          </a:path>
                        </a:pathLst>
                      </a:custGeom>
                      <a:solidFill>
                        <a:srgbClr val="F9FEFF"/>
                      </a:solidFill>
                      <a:ln w="1995" cap="flat">
                        <a:noFill/>
                        <a:prstDash val="solid"/>
                        <a:miter/>
                      </a:ln>
                    </p:spPr>
                    <p:txBody>
                      <a:bodyPr rtlCol="0" anchor="ctr"/>
                      <a:lstStyle/>
                      <a:p>
                        <a:endParaRPr lang="zh-CN" altLang="en-US"/>
                      </a:p>
                    </p:txBody>
                  </p:sp>
                  <p:sp>
                    <p:nvSpPr>
                      <p:cNvPr id="2096" name="任意多边形 373"/>
                      <p:cNvSpPr/>
                      <p:nvPr/>
                    </p:nvSpPr>
                    <p:spPr>
                      <a:xfrm>
                        <a:off x="9234951" y="3943463"/>
                        <a:ext cx="172779" cy="156886"/>
                      </a:xfrm>
                      <a:custGeom>
                        <a:avLst/>
                        <a:gdLst>
                          <a:gd name="connsiteX0" fmla="*/ 153307 w 172779"/>
                          <a:gd name="connsiteY0" fmla="*/ 35534 h 156886"/>
                          <a:gd name="connsiteX1" fmla="*/ 0 w 172779"/>
                          <a:gd name="connsiteY1" fmla="*/ 63936 h 156886"/>
                          <a:gd name="connsiteX2" fmla="*/ 111593 w 172779"/>
                          <a:gd name="connsiteY2" fmla="*/ 20405 h 156886"/>
                          <a:gd name="connsiteX3" fmla="*/ 164644 w 172779"/>
                          <a:gd name="connsiteY3" fmla="*/ 88486 h 156886"/>
                          <a:gd name="connsiteX4" fmla="*/ 157399 w 172779"/>
                          <a:gd name="connsiteY4" fmla="*/ 156887 h 156886"/>
                          <a:gd name="connsiteX5" fmla="*/ 153307 w 172779"/>
                          <a:gd name="connsiteY5" fmla="*/ 35534 h 15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779" h="156886">
                            <a:moveTo>
                              <a:pt x="153307" y="35534"/>
                            </a:moveTo>
                            <a:cubicBezTo>
                              <a:pt x="109038" y="-28974"/>
                              <a:pt x="20139" y="2721"/>
                              <a:pt x="0" y="63936"/>
                            </a:cubicBezTo>
                            <a:cubicBezTo>
                              <a:pt x="22315" y="17531"/>
                              <a:pt x="69917" y="-472"/>
                              <a:pt x="111593" y="20405"/>
                            </a:cubicBezTo>
                            <a:cubicBezTo>
                              <a:pt x="137340" y="33319"/>
                              <a:pt x="157179" y="58787"/>
                              <a:pt x="164644" y="88486"/>
                            </a:cubicBezTo>
                            <a:cubicBezTo>
                              <a:pt x="170592" y="112178"/>
                              <a:pt x="168277" y="139602"/>
                              <a:pt x="157399" y="156887"/>
                            </a:cubicBezTo>
                            <a:cubicBezTo>
                              <a:pt x="170672" y="145011"/>
                              <a:pt x="185861" y="82977"/>
                              <a:pt x="153307" y="35534"/>
                            </a:cubicBezTo>
                            <a:close/>
                          </a:path>
                        </a:pathLst>
                      </a:custGeom>
                      <a:solidFill>
                        <a:srgbClr val="723C27"/>
                      </a:solidFill>
                      <a:ln w="1995" cap="flat">
                        <a:noFill/>
                        <a:prstDash val="solid"/>
                        <a:miter/>
                      </a:ln>
                    </p:spPr>
                    <p:txBody>
                      <a:bodyPr rtlCol="0" anchor="ctr"/>
                      <a:lstStyle/>
                      <a:p>
                        <a:endParaRPr lang="zh-CN" altLang="en-US"/>
                      </a:p>
                    </p:txBody>
                  </p:sp>
                  <p:sp>
                    <p:nvSpPr>
                      <p:cNvPr id="2097" name="任意多边形 374"/>
                      <p:cNvSpPr/>
                      <p:nvPr/>
                    </p:nvSpPr>
                    <p:spPr>
                      <a:xfrm>
                        <a:off x="9246137" y="3992249"/>
                        <a:ext cx="104829" cy="119337"/>
                      </a:xfrm>
                      <a:custGeom>
                        <a:avLst/>
                        <a:gdLst>
                          <a:gd name="connsiteX0" fmla="*/ 2048 w 104829"/>
                          <a:gd name="connsiteY0" fmla="*/ 41935 h 119337"/>
                          <a:gd name="connsiteX1" fmla="*/ 37954 w 104829"/>
                          <a:gd name="connsiteY1" fmla="*/ 116622 h 119337"/>
                          <a:gd name="connsiteX2" fmla="*/ 102782 w 104829"/>
                          <a:gd name="connsiteY2" fmla="*/ 77403 h 119337"/>
                          <a:gd name="connsiteX3" fmla="*/ 66875 w 104829"/>
                          <a:gd name="connsiteY3" fmla="*/ 2715 h 119337"/>
                          <a:gd name="connsiteX4" fmla="*/ 2048 w 104829"/>
                          <a:gd name="connsiteY4" fmla="*/ 41935 h 11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29" h="119337">
                            <a:moveTo>
                              <a:pt x="2048" y="41935"/>
                            </a:moveTo>
                            <a:cubicBezTo>
                              <a:pt x="-5936" y="73391"/>
                              <a:pt x="10131" y="106823"/>
                              <a:pt x="37954" y="116622"/>
                            </a:cubicBezTo>
                            <a:cubicBezTo>
                              <a:pt x="65758" y="126423"/>
                              <a:pt x="94778" y="108858"/>
                              <a:pt x="102782" y="77403"/>
                            </a:cubicBezTo>
                            <a:cubicBezTo>
                              <a:pt x="110766" y="45947"/>
                              <a:pt x="94698" y="12515"/>
                              <a:pt x="66875" y="2715"/>
                            </a:cubicBezTo>
                            <a:cubicBezTo>
                              <a:pt x="39052" y="-7085"/>
                              <a:pt x="10031" y="10479"/>
                              <a:pt x="2048" y="41935"/>
                            </a:cubicBezTo>
                            <a:close/>
                          </a:path>
                        </a:pathLst>
                      </a:custGeom>
                      <a:solidFill>
                        <a:srgbClr val="752912"/>
                      </a:solidFill>
                      <a:ln w="1995" cap="flat">
                        <a:noFill/>
                        <a:prstDash val="solid"/>
                        <a:miter/>
                      </a:ln>
                    </p:spPr>
                    <p:txBody>
                      <a:bodyPr rtlCol="0" anchor="ctr"/>
                      <a:lstStyle/>
                      <a:p>
                        <a:endParaRPr lang="zh-CN" altLang="en-US"/>
                      </a:p>
                    </p:txBody>
                  </p:sp>
                  <p:sp>
                    <p:nvSpPr>
                      <p:cNvPr id="2098" name="任意多边形 375"/>
                      <p:cNvSpPr/>
                      <p:nvPr/>
                    </p:nvSpPr>
                    <p:spPr>
                      <a:xfrm>
                        <a:off x="9251368" y="4016917"/>
                        <a:ext cx="29080" cy="33107"/>
                      </a:xfrm>
                      <a:custGeom>
                        <a:avLst/>
                        <a:gdLst>
                          <a:gd name="connsiteX0" fmla="*/ 569 w 29080"/>
                          <a:gd name="connsiteY0" fmla="*/ 11639 h 33107"/>
                          <a:gd name="connsiteX1" fmla="*/ 10528 w 29080"/>
                          <a:gd name="connsiteY1" fmla="*/ 32356 h 33107"/>
                          <a:gd name="connsiteX2" fmla="*/ 28512 w 29080"/>
                          <a:gd name="connsiteY2" fmla="*/ 21478 h 33107"/>
                          <a:gd name="connsiteX3" fmla="*/ 18552 w 29080"/>
                          <a:gd name="connsiteY3" fmla="*/ 761 h 33107"/>
                          <a:gd name="connsiteX4" fmla="*/ 569 w 29080"/>
                          <a:gd name="connsiteY4" fmla="*/ 11639 h 3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80" h="33107">
                            <a:moveTo>
                              <a:pt x="569" y="11639"/>
                            </a:moveTo>
                            <a:cubicBezTo>
                              <a:pt x="-1646" y="20361"/>
                              <a:pt x="2804" y="29642"/>
                              <a:pt x="10528" y="32356"/>
                            </a:cubicBezTo>
                            <a:cubicBezTo>
                              <a:pt x="18233" y="35071"/>
                              <a:pt x="26296" y="30201"/>
                              <a:pt x="28512" y="21478"/>
                            </a:cubicBezTo>
                            <a:cubicBezTo>
                              <a:pt x="30727" y="12756"/>
                              <a:pt x="26277" y="3475"/>
                              <a:pt x="18552" y="761"/>
                            </a:cubicBezTo>
                            <a:cubicBezTo>
                              <a:pt x="10828" y="-1974"/>
                              <a:pt x="2784" y="2896"/>
                              <a:pt x="569" y="11639"/>
                            </a:cubicBezTo>
                            <a:close/>
                          </a:path>
                        </a:pathLst>
                      </a:custGeom>
                      <a:solidFill>
                        <a:srgbClr val="FEFFFE"/>
                      </a:solidFill>
                      <a:ln w="1995" cap="flat">
                        <a:noFill/>
                        <a:prstDash val="solid"/>
                        <a:miter/>
                      </a:ln>
                    </p:spPr>
                    <p:txBody>
                      <a:bodyPr rtlCol="0" anchor="ctr"/>
                      <a:lstStyle/>
                      <a:p>
                        <a:endParaRPr lang="zh-CN" altLang="en-US"/>
                      </a:p>
                    </p:txBody>
                  </p:sp>
                </p:grpSp>
                <p:grpSp>
                  <p:nvGrpSpPr>
                    <p:cNvPr id="2080" name="组合 2079"/>
                    <p:cNvGrpSpPr/>
                    <p:nvPr/>
                  </p:nvGrpSpPr>
                  <p:grpSpPr>
                    <a:xfrm>
                      <a:off x="8836727" y="3977823"/>
                      <a:ext cx="214696" cy="188432"/>
                      <a:chOff x="8836727" y="3977823"/>
                      <a:chExt cx="214696" cy="188432"/>
                    </a:xfrm>
                  </p:grpSpPr>
                  <p:sp>
                    <p:nvSpPr>
                      <p:cNvPr id="2091" name="任意多边形 377"/>
                      <p:cNvSpPr/>
                      <p:nvPr/>
                    </p:nvSpPr>
                    <p:spPr>
                      <a:xfrm>
                        <a:off x="8842230" y="3984556"/>
                        <a:ext cx="209193" cy="181698"/>
                      </a:xfrm>
                      <a:custGeom>
                        <a:avLst/>
                        <a:gdLst>
                          <a:gd name="connsiteX0" fmla="*/ 182610 w 209193"/>
                          <a:gd name="connsiteY0" fmla="*/ 39748 h 181698"/>
                          <a:gd name="connsiteX1" fmla="*/ 191492 w 209193"/>
                          <a:gd name="connsiteY1" fmla="*/ 150582 h 181698"/>
                          <a:gd name="connsiteX2" fmla="*/ 21918 w 209193"/>
                          <a:gd name="connsiteY2" fmla="*/ 159983 h 181698"/>
                          <a:gd name="connsiteX3" fmla="*/ 48664 w 209193"/>
                          <a:gd name="connsiteY3" fmla="*/ 16795 h 181698"/>
                          <a:gd name="connsiteX4" fmla="*/ 182610 w 209193"/>
                          <a:gd name="connsiteY4" fmla="*/ 39748 h 181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193" h="181698">
                            <a:moveTo>
                              <a:pt x="182610" y="39748"/>
                            </a:moveTo>
                            <a:cubicBezTo>
                              <a:pt x="216341" y="81244"/>
                              <a:pt x="216461" y="130004"/>
                              <a:pt x="191492" y="150582"/>
                            </a:cubicBezTo>
                            <a:cubicBezTo>
                              <a:pt x="153869" y="181579"/>
                              <a:pt x="60260" y="197207"/>
                              <a:pt x="21918" y="159983"/>
                            </a:cubicBezTo>
                            <a:cubicBezTo>
                              <a:pt x="-15226" y="123936"/>
                              <a:pt x="-4408" y="51804"/>
                              <a:pt x="48664" y="16795"/>
                            </a:cubicBezTo>
                            <a:cubicBezTo>
                              <a:pt x="95149" y="-13842"/>
                              <a:pt x="149957" y="-430"/>
                              <a:pt x="182610" y="39748"/>
                            </a:cubicBezTo>
                            <a:close/>
                          </a:path>
                        </a:pathLst>
                      </a:custGeom>
                      <a:solidFill>
                        <a:srgbClr val="F9FEFF"/>
                      </a:solidFill>
                      <a:ln w="1995" cap="flat">
                        <a:noFill/>
                        <a:prstDash val="solid"/>
                        <a:miter/>
                      </a:ln>
                    </p:spPr>
                    <p:txBody>
                      <a:bodyPr rtlCol="0" anchor="ctr"/>
                      <a:lstStyle/>
                      <a:p>
                        <a:endParaRPr lang="zh-CN" altLang="en-US"/>
                      </a:p>
                    </p:txBody>
                  </p:sp>
                  <p:sp>
                    <p:nvSpPr>
                      <p:cNvPr id="2092" name="任意多边形 378"/>
                      <p:cNvSpPr/>
                      <p:nvPr/>
                    </p:nvSpPr>
                    <p:spPr>
                      <a:xfrm>
                        <a:off x="8836727" y="3977823"/>
                        <a:ext cx="189250" cy="168651"/>
                      </a:xfrm>
                      <a:custGeom>
                        <a:avLst/>
                        <a:gdLst>
                          <a:gd name="connsiteX0" fmla="*/ 11613 w 189250"/>
                          <a:gd name="connsiteY0" fmla="*/ 48537 h 168651"/>
                          <a:gd name="connsiteX1" fmla="*/ 189251 w 189250"/>
                          <a:gd name="connsiteY1" fmla="*/ 47879 h 168651"/>
                          <a:gd name="connsiteX2" fmla="*/ 55723 w 189250"/>
                          <a:gd name="connsiteY2" fmla="*/ 25864 h 168651"/>
                          <a:gd name="connsiteX3" fmla="*/ 8719 w 189250"/>
                          <a:gd name="connsiteY3" fmla="*/ 102727 h 168651"/>
                          <a:gd name="connsiteX4" fmla="*/ 29557 w 189250"/>
                          <a:gd name="connsiteY4" fmla="*/ 168652 h 168651"/>
                          <a:gd name="connsiteX5" fmla="*/ 11613 w 189250"/>
                          <a:gd name="connsiteY5" fmla="*/ 48537 h 16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50" h="168651">
                            <a:moveTo>
                              <a:pt x="11613" y="48537"/>
                            </a:moveTo>
                            <a:cubicBezTo>
                              <a:pt x="49396" y="-23176"/>
                              <a:pt x="155220" y="-8586"/>
                              <a:pt x="189251" y="47879"/>
                            </a:cubicBezTo>
                            <a:cubicBezTo>
                              <a:pt x="155540" y="6403"/>
                              <a:pt x="98676" y="-2439"/>
                              <a:pt x="55723" y="25864"/>
                            </a:cubicBezTo>
                            <a:cubicBezTo>
                              <a:pt x="29178" y="43368"/>
                              <a:pt x="11593" y="72109"/>
                              <a:pt x="8719" y="102727"/>
                            </a:cubicBezTo>
                            <a:cubicBezTo>
                              <a:pt x="6424" y="127137"/>
                              <a:pt x="14128" y="153683"/>
                              <a:pt x="29557" y="168652"/>
                            </a:cubicBezTo>
                            <a:cubicBezTo>
                              <a:pt x="12431" y="159471"/>
                              <a:pt x="-16170" y="101270"/>
                              <a:pt x="11613" y="48537"/>
                            </a:cubicBezTo>
                            <a:close/>
                          </a:path>
                        </a:pathLst>
                      </a:custGeom>
                      <a:solidFill>
                        <a:srgbClr val="723C27"/>
                      </a:solidFill>
                      <a:ln w="1995" cap="flat">
                        <a:noFill/>
                        <a:prstDash val="solid"/>
                        <a:miter/>
                      </a:ln>
                    </p:spPr>
                    <p:txBody>
                      <a:bodyPr rtlCol="0" anchor="ctr"/>
                      <a:lstStyle/>
                      <a:p>
                        <a:endParaRPr lang="zh-CN" altLang="en-US"/>
                      </a:p>
                    </p:txBody>
                  </p:sp>
                  <p:sp>
                    <p:nvSpPr>
                      <p:cNvPr id="2093" name="任意多边形 379"/>
                      <p:cNvSpPr/>
                      <p:nvPr/>
                    </p:nvSpPr>
                    <p:spPr>
                      <a:xfrm>
                        <a:off x="8883288" y="4022158"/>
                        <a:ext cx="119418" cy="119427"/>
                      </a:xfrm>
                      <a:custGeom>
                        <a:avLst/>
                        <a:gdLst>
                          <a:gd name="connsiteX0" fmla="*/ 2536 w 119418"/>
                          <a:gd name="connsiteY0" fmla="*/ 42563 h 119427"/>
                          <a:gd name="connsiteX1" fmla="*/ 42555 w 119418"/>
                          <a:gd name="connsiteY1" fmla="*/ 116892 h 119427"/>
                          <a:gd name="connsiteX2" fmla="*/ 116883 w 119418"/>
                          <a:gd name="connsiteY2" fmla="*/ 76873 h 119427"/>
                          <a:gd name="connsiteX3" fmla="*/ 76844 w 119418"/>
                          <a:gd name="connsiteY3" fmla="*/ 2545 h 119427"/>
                          <a:gd name="connsiteX4" fmla="*/ 2536 w 119418"/>
                          <a:gd name="connsiteY4" fmla="*/ 42563 h 119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18" h="119427">
                            <a:moveTo>
                              <a:pt x="2536" y="42563"/>
                            </a:moveTo>
                            <a:cubicBezTo>
                              <a:pt x="-6944" y="74139"/>
                              <a:pt x="10979" y="107411"/>
                              <a:pt x="42555" y="116892"/>
                            </a:cubicBezTo>
                            <a:cubicBezTo>
                              <a:pt x="74130" y="126372"/>
                              <a:pt x="107422" y="108449"/>
                              <a:pt x="116883" y="76873"/>
                            </a:cubicBezTo>
                            <a:cubicBezTo>
                              <a:pt x="126363" y="45298"/>
                              <a:pt x="108440" y="12006"/>
                              <a:pt x="76844" y="2545"/>
                            </a:cubicBezTo>
                            <a:cubicBezTo>
                              <a:pt x="45289" y="-6956"/>
                              <a:pt x="11997" y="10968"/>
                              <a:pt x="2536" y="42563"/>
                            </a:cubicBezTo>
                            <a:close/>
                          </a:path>
                        </a:pathLst>
                      </a:custGeom>
                      <a:solidFill>
                        <a:srgbClr val="752912"/>
                      </a:solidFill>
                      <a:ln w="1995" cap="flat">
                        <a:noFill/>
                        <a:prstDash val="solid"/>
                        <a:miter/>
                      </a:ln>
                    </p:spPr>
                    <p:txBody>
                      <a:bodyPr rtlCol="0" anchor="ctr"/>
                      <a:lstStyle/>
                      <a:p>
                        <a:endParaRPr lang="zh-CN" altLang="en-US"/>
                      </a:p>
                    </p:txBody>
                  </p:sp>
                  <p:sp>
                    <p:nvSpPr>
                      <p:cNvPr id="2094" name="任意多边形 380"/>
                      <p:cNvSpPr/>
                      <p:nvPr/>
                    </p:nvSpPr>
                    <p:spPr>
                      <a:xfrm>
                        <a:off x="8889471" y="4047212"/>
                        <a:ext cx="33123" cy="33125"/>
                      </a:xfrm>
                      <a:custGeom>
                        <a:avLst/>
                        <a:gdLst>
                          <a:gd name="connsiteX0" fmla="*/ 704 w 33123"/>
                          <a:gd name="connsiteY0" fmla="*/ 11802 h 33125"/>
                          <a:gd name="connsiteX1" fmla="*/ 11802 w 33123"/>
                          <a:gd name="connsiteY1" fmla="*/ 32419 h 33125"/>
                          <a:gd name="connsiteX2" fmla="*/ 32420 w 33123"/>
                          <a:gd name="connsiteY2" fmla="*/ 21322 h 33125"/>
                          <a:gd name="connsiteX3" fmla="*/ 21322 w 33123"/>
                          <a:gd name="connsiteY3" fmla="*/ 704 h 33125"/>
                          <a:gd name="connsiteX4" fmla="*/ 704 w 33123"/>
                          <a:gd name="connsiteY4" fmla="*/ 11802 h 3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23" h="33125">
                            <a:moveTo>
                              <a:pt x="704" y="11802"/>
                            </a:moveTo>
                            <a:cubicBezTo>
                              <a:pt x="-1930" y="20564"/>
                              <a:pt x="3060" y="29805"/>
                              <a:pt x="11802" y="32419"/>
                            </a:cubicBezTo>
                            <a:cubicBezTo>
                              <a:pt x="20563" y="35054"/>
                              <a:pt x="29805" y="30084"/>
                              <a:pt x="32420" y="21322"/>
                            </a:cubicBezTo>
                            <a:cubicBezTo>
                              <a:pt x="35054" y="12560"/>
                              <a:pt x="30064" y="3319"/>
                              <a:pt x="21322" y="704"/>
                            </a:cubicBezTo>
                            <a:cubicBezTo>
                              <a:pt x="12560" y="-1930"/>
                              <a:pt x="3319" y="3059"/>
                              <a:pt x="704" y="11802"/>
                            </a:cubicBezTo>
                            <a:close/>
                          </a:path>
                        </a:pathLst>
                      </a:custGeom>
                      <a:solidFill>
                        <a:srgbClr val="FEFFFE"/>
                      </a:solidFill>
                      <a:ln w="1995" cap="flat">
                        <a:noFill/>
                        <a:prstDash val="solid"/>
                        <a:miter/>
                      </a:ln>
                    </p:spPr>
                    <p:txBody>
                      <a:bodyPr rtlCol="0" anchor="ctr"/>
                      <a:lstStyle/>
                      <a:p>
                        <a:endParaRPr lang="zh-CN" altLang="en-US"/>
                      </a:p>
                    </p:txBody>
                  </p:sp>
                </p:grpSp>
                <p:sp>
                  <p:nvSpPr>
                    <p:cNvPr id="2081" name="任意多边形 381"/>
                    <p:cNvSpPr/>
                    <p:nvPr/>
                  </p:nvSpPr>
                  <p:spPr>
                    <a:xfrm>
                      <a:off x="9212969" y="3785531"/>
                      <a:ext cx="177746" cy="62508"/>
                    </a:xfrm>
                    <a:custGeom>
                      <a:avLst/>
                      <a:gdLst>
                        <a:gd name="connsiteX0" fmla="*/ 163514 w 177746"/>
                        <a:gd name="connsiteY0" fmla="*/ 48741 h 62508"/>
                        <a:gd name="connsiteX1" fmla="*/ 150540 w 177746"/>
                        <a:gd name="connsiteY1" fmla="*/ 46965 h 62508"/>
                        <a:gd name="connsiteX2" fmla="*/ 28489 w 177746"/>
                        <a:gd name="connsiteY2" fmla="*/ 59459 h 62508"/>
                        <a:gd name="connsiteX3" fmla="*/ 3041 w 177746"/>
                        <a:gd name="connsiteY3" fmla="*/ 54269 h 62508"/>
                        <a:gd name="connsiteX4" fmla="*/ 8231 w 177746"/>
                        <a:gd name="connsiteY4" fmla="*/ 28821 h 62508"/>
                        <a:gd name="connsiteX5" fmla="*/ 168204 w 177746"/>
                        <a:gd name="connsiteY5" fmla="*/ 14750 h 62508"/>
                        <a:gd name="connsiteX6" fmla="*/ 175489 w 177746"/>
                        <a:gd name="connsiteY6" fmla="*/ 39679 h 62508"/>
                        <a:gd name="connsiteX7" fmla="*/ 163514 w 177746"/>
                        <a:gd name="connsiteY7" fmla="*/ 48741 h 6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746" h="62508">
                          <a:moveTo>
                            <a:pt x="163514" y="48741"/>
                          </a:moveTo>
                          <a:cubicBezTo>
                            <a:pt x="159282" y="49719"/>
                            <a:pt x="154671" y="49220"/>
                            <a:pt x="150540" y="46965"/>
                          </a:cubicBezTo>
                          <a:cubicBezTo>
                            <a:pt x="118326" y="29301"/>
                            <a:pt x="65913" y="34650"/>
                            <a:pt x="28489" y="59459"/>
                          </a:cubicBezTo>
                          <a:cubicBezTo>
                            <a:pt x="20126" y="65068"/>
                            <a:pt x="8650" y="62712"/>
                            <a:pt x="3041" y="54269"/>
                          </a:cubicBezTo>
                          <a:cubicBezTo>
                            <a:pt x="-2548" y="45827"/>
                            <a:pt x="-212" y="34410"/>
                            <a:pt x="8231" y="28821"/>
                          </a:cubicBezTo>
                          <a:cubicBezTo>
                            <a:pt x="56891" y="-3472"/>
                            <a:pt x="124194" y="-9301"/>
                            <a:pt x="168204" y="14750"/>
                          </a:cubicBezTo>
                          <a:cubicBezTo>
                            <a:pt x="177086" y="19620"/>
                            <a:pt x="180359" y="30798"/>
                            <a:pt x="175489" y="39679"/>
                          </a:cubicBezTo>
                          <a:cubicBezTo>
                            <a:pt x="172855" y="44470"/>
                            <a:pt x="168424" y="47603"/>
                            <a:pt x="163514" y="48741"/>
                          </a:cubicBezTo>
                          <a:close/>
                        </a:path>
                      </a:pathLst>
                    </a:custGeom>
                    <a:solidFill>
                      <a:srgbClr val="752912"/>
                    </a:solidFill>
                    <a:ln w="1995" cap="flat">
                      <a:noFill/>
                      <a:prstDash val="solid"/>
                      <a:miter/>
                    </a:ln>
                  </p:spPr>
                  <p:txBody>
                    <a:bodyPr rtlCol="0" anchor="ctr"/>
                    <a:lstStyle/>
                    <a:p>
                      <a:endParaRPr lang="zh-CN" altLang="en-US"/>
                    </a:p>
                  </p:txBody>
                </p:sp>
                <p:sp>
                  <p:nvSpPr>
                    <p:cNvPr id="2082" name="任意多边形 382"/>
                    <p:cNvSpPr/>
                    <p:nvPr/>
                  </p:nvSpPr>
                  <p:spPr>
                    <a:xfrm>
                      <a:off x="8800756" y="3817794"/>
                      <a:ext cx="177150" cy="65078"/>
                    </a:xfrm>
                    <a:custGeom>
                      <a:avLst/>
                      <a:gdLst>
                        <a:gd name="connsiteX0" fmla="*/ 18324 w 177150"/>
                        <a:gd name="connsiteY0" fmla="*/ 65079 h 65078"/>
                        <a:gd name="connsiteX1" fmla="*/ 4632 w 177150"/>
                        <a:gd name="connsiteY1" fmla="*/ 58931 h 65078"/>
                        <a:gd name="connsiteX2" fmla="*/ 6149 w 177150"/>
                        <a:gd name="connsiteY2" fmla="*/ 32984 h 65078"/>
                        <a:gd name="connsiteX3" fmla="*/ 165224 w 177150"/>
                        <a:gd name="connsiteY3" fmla="*/ 10829 h 65078"/>
                        <a:gd name="connsiteX4" fmla="*/ 175983 w 177150"/>
                        <a:gd name="connsiteY4" fmla="*/ 34481 h 65078"/>
                        <a:gd name="connsiteX5" fmla="*/ 152331 w 177150"/>
                        <a:gd name="connsiteY5" fmla="*/ 45239 h 65078"/>
                        <a:gd name="connsiteX6" fmla="*/ 30559 w 177150"/>
                        <a:gd name="connsiteY6" fmla="*/ 60448 h 65078"/>
                        <a:gd name="connsiteX7" fmla="*/ 18324 w 177150"/>
                        <a:gd name="connsiteY7" fmla="*/ 65079 h 6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150" h="65078">
                          <a:moveTo>
                            <a:pt x="18324" y="65079"/>
                          </a:moveTo>
                          <a:cubicBezTo>
                            <a:pt x="13275" y="65059"/>
                            <a:pt x="8265" y="63003"/>
                            <a:pt x="4632" y="58931"/>
                          </a:cubicBezTo>
                          <a:cubicBezTo>
                            <a:pt x="-2094" y="51367"/>
                            <a:pt x="-1416" y="39750"/>
                            <a:pt x="6149" y="32984"/>
                          </a:cubicBezTo>
                          <a:cubicBezTo>
                            <a:pt x="43593" y="-328"/>
                            <a:pt x="110436" y="-9709"/>
                            <a:pt x="165224" y="10829"/>
                          </a:cubicBezTo>
                          <a:cubicBezTo>
                            <a:pt x="174705" y="14382"/>
                            <a:pt x="179535" y="24961"/>
                            <a:pt x="175983" y="34481"/>
                          </a:cubicBezTo>
                          <a:cubicBezTo>
                            <a:pt x="172450" y="43962"/>
                            <a:pt x="161771" y="48752"/>
                            <a:pt x="152331" y="45239"/>
                          </a:cubicBezTo>
                          <a:cubicBezTo>
                            <a:pt x="110276" y="29431"/>
                            <a:pt x="57963" y="36038"/>
                            <a:pt x="30559" y="60448"/>
                          </a:cubicBezTo>
                          <a:cubicBezTo>
                            <a:pt x="27066" y="63562"/>
                            <a:pt x="22675" y="65079"/>
                            <a:pt x="18324" y="65079"/>
                          </a:cubicBezTo>
                          <a:close/>
                        </a:path>
                      </a:pathLst>
                    </a:custGeom>
                    <a:solidFill>
                      <a:srgbClr val="752912"/>
                    </a:solidFill>
                    <a:ln w="1995" cap="flat">
                      <a:noFill/>
                      <a:prstDash val="solid"/>
                      <a:miter/>
                    </a:ln>
                  </p:spPr>
                  <p:txBody>
                    <a:bodyPr rtlCol="0" anchor="ctr"/>
                    <a:lstStyle/>
                    <a:p>
                      <a:endParaRPr lang="zh-CN" altLang="en-US"/>
                    </a:p>
                  </p:txBody>
                </p:sp>
                <p:grpSp>
                  <p:nvGrpSpPr>
                    <p:cNvPr id="2083" name="组合 2082"/>
                    <p:cNvGrpSpPr/>
                    <p:nvPr/>
                  </p:nvGrpSpPr>
                  <p:grpSpPr>
                    <a:xfrm>
                      <a:off x="8977702" y="4200165"/>
                      <a:ext cx="307758" cy="166312"/>
                      <a:chOff x="8977702" y="4200165"/>
                      <a:chExt cx="307758" cy="166312"/>
                    </a:xfrm>
                  </p:grpSpPr>
                  <p:sp>
                    <p:nvSpPr>
                      <p:cNvPr id="2088" name="任意多边形 384"/>
                      <p:cNvSpPr/>
                      <p:nvPr/>
                    </p:nvSpPr>
                    <p:spPr>
                      <a:xfrm>
                        <a:off x="8977702" y="4201252"/>
                        <a:ext cx="307758" cy="163919"/>
                      </a:xfrm>
                      <a:custGeom>
                        <a:avLst/>
                        <a:gdLst>
                          <a:gd name="connsiteX0" fmla="*/ 305751 w 307758"/>
                          <a:gd name="connsiteY0" fmla="*/ 22644 h 163919"/>
                          <a:gd name="connsiteX1" fmla="*/ 164659 w 307758"/>
                          <a:gd name="connsiteY1" fmla="*/ 4881 h 163919"/>
                          <a:gd name="connsiteX2" fmla="*/ 139151 w 307758"/>
                          <a:gd name="connsiteY2" fmla="*/ 6198 h 163919"/>
                          <a:gd name="connsiteX3" fmla="*/ 654 w 307758"/>
                          <a:gd name="connsiteY3" fmla="*/ 38412 h 163919"/>
                          <a:gd name="connsiteX4" fmla="*/ 159349 w 307758"/>
                          <a:gd name="connsiteY4" fmla="*/ 163736 h 163919"/>
                          <a:gd name="connsiteX5" fmla="*/ 160807 w 307758"/>
                          <a:gd name="connsiteY5" fmla="*/ 163656 h 163919"/>
                          <a:gd name="connsiteX6" fmla="*/ 305751 w 307758"/>
                          <a:gd name="connsiteY6" fmla="*/ 22644 h 16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758" h="163919">
                            <a:moveTo>
                              <a:pt x="305751" y="22644"/>
                            </a:moveTo>
                            <a:cubicBezTo>
                              <a:pt x="297707" y="-10009"/>
                              <a:pt x="247470" y="1148"/>
                              <a:pt x="164659" y="4881"/>
                            </a:cubicBezTo>
                            <a:cubicBezTo>
                              <a:pt x="160328" y="5080"/>
                              <a:pt x="143482" y="5938"/>
                              <a:pt x="139151" y="6198"/>
                            </a:cubicBezTo>
                            <a:cubicBezTo>
                              <a:pt x="56400" y="11028"/>
                              <a:pt x="5264" y="5100"/>
                              <a:pt x="654" y="38412"/>
                            </a:cubicBezTo>
                            <a:cubicBezTo>
                              <a:pt x="-8248" y="102561"/>
                              <a:pt x="75261" y="167828"/>
                              <a:pt x="159349" y="163736"/>
                            </a:cubicBezTo>
                            <a:lnTo>
                              <a:pt x="160807" y="163656"/>
                            </a:lnTo>
                            <a:cubicBezTo>
                              <a:pt x="244875" y="159046"/>
                              <a:pt x="321219" y="85536"/>
                              <a:pt x="305751" y="22644"/>
                            </a:cubicBezTo>
                            <a:close/>
                          </a:path>
                        </a:pathLst>
                      </a:custGeom>
                      <a:solidFill>
                        <a:srgbClr val="701608"/>
                      </a:solidFill>
                      <a:ln w="1995" cap="flat">
                        <a:noFill/>
                        <a:prstDash val="solid"/>
                        <a:miter/>
                      </a:ln>
                    </p:spPr>
                    <p:txBody>
                      <a:bodyPr rtlCol="0" anchor="ctr"/>
                      <a:lstStyle/>
                      <a:p>
                        <a:endParaRPr lang="zh-CN" altLang="en-US"/>
                      </a:p>
                    </p:txBody>
                  </p:sp>
                  <p:sp>
                    <p:nvSpPr>
                      <p:cNvPr id="2089" name="任意多边形 385"/>
                      <p:cNvSpPr/>
                      <p:nvPr/>
                    </p:nvSpPr>
                    <p:spPr>
                      <a:xfrm>
                        <a:off x="9052444" y="4311333"/>
                        <a:ext cx="168435" cy="55144"/>
                      </a:xfrm>
                      <a:custGeom>
                        <a:avLst/>
                        <a:gdLst>
                          <a:gd name="connsiteX0" fmla="*/ 86124 w 168435"/>
                          <a:gd name="connsiteY0" fmla="*/ 54893 h 55144"/>
                          <a:gd name="connsiteX1" fmla="*/ 84667 w 168435"/>
                          <a:gd name="connsiteY1" fmla="*/ 54973 h 55144"/>
                          <a:gd name="connsiteX2" fmla="*/ 1657 w 168435"/>
                          <a:gd name="connsiteY2" fmla="*/ 36890 h 55144"/>
                          <a:gd name="connsiteX3" fmla="*/ 0 w 168435"/>
                          <a:gd name="connsiteY3" fmla="*/ 36131 h 55144"/>
                          <a:gd name="connsiteX4" fmla="*/ 1297 w 168435"/>
                          <a:gd name="connsiteY4" fmla="*/ 34854 h 55144"/>
                          <a:gd name="connsiteX5" fmla="*/ 82592 w 168435"/>
                          <a:gd name="connsiteY5" fmla="*/ 185 h 55144"/>
                          <a:gd name="connsiteX6" fmla="*/ 167019 w 168435"/>
                          <a:gd name="connsiteY6" fmla="*/ 26292 h 55144"/>
                          <a:gd name="connsiteX7" fmla="*/ 168436 w 168435"/>
                          <a:gd name="connsiteY7" fmla="*/ 27429 h 55144"/>
                          <a:gd name="connsiteX8" fmla="*/ 166880 w 168435"/>
                          <a:gd name="connsiteY8" fmla="*/ 28367 h 55144"/>
                          <a:gd name="connsiteX9" fmla="*/ 86124 w 168435"/>
                          <a:gd name="connsiteY9" fmla="*/ 54893 h 5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435" h="55144">
                            <a:moveTo>
                              <a:pt x="86124" y="54893"/>
                            </a:moveTo>
                            <a:lnTo>
                              <a:pt x="84667" y="54973"/>
                            </a:lnTo>
                            <a:cubicBezTo>
                              <a:pt x="57383" y="56290"/>
                              <a:pt x="28721" y="50003"/>
                              <a:pt x="1657" y="36890"/>
                            </a:cubicBezTo>
                            <a:lnTo>
                              <a:pt x="0" y="36131"/>
                            </a:lnTo>
                            <a:lnTo>
                              <a:pt x="1297" y="34854"/>
                            </a:lnTo>
                            <a:cubicBezTo>
                              <a:pt x="22135" y="14136"/>
                              <a:pt x="50996" y="1821"/>
                              <a:pt x="82592" y="185"/>
                            </a:cubicBezTo>
                            <a:cubicBezTo>
                              <a:pt x="114127" y="-1452"/>
                              <a:pt x="144106" y="7829"/>
                              <a:pt x="167019" y="26292"/>
                            </a:cubicBezTo>
                            <a:lnTo>
                              <a:pt x="168436" y="27429"/>
                            </a:lnTo>
                            <a:lnTo>
                              <a:pt x="166880" y="28367"/>
                            </a:lnTo>
                            <a:cubicBezTo>
                              <a:pt x="141252" y="44195"/>
                              <a:pt x="113329" y="53376"/>
                              <a:pt x="86124" y="54893"/>
                            </a:cubicBezTo>
                            <a:close/>
                          </a:path>
                        </a:pathLst>
                      </a:custGeom>
                      <a:solidFill>
                        <a:srgbClr val="DD6B5B"/>
                      </a:solidFill>
                      <a:ln w="1995" cap="flat">
                        <a:noFill/>
                        <a:prstDash val="solid"/>
                        <a:miter/>
                      </a:ln>
                    </p:spPr>
                    <p:txBody>
                      <a:bodyPr rtlCol="0" anchor="ctr"/>
                      <a:lstStyle/>
                      <a:p>
                        <a:endParaRPr lang="zh-CN" altLang="en-US"/>
                      </a:p>
                    </p:txBody>
                  </p:sp>
                  <p:sp>
                    <p:nvSpPr>
                      <p:cNvPr id="2090" name="任意多边形 386"/>
                      <p:cNvSpPr/>
                      <p:nvPr/>
                    </p:nvSpPr>
                    <p:spPr>
                      <a:xfrm>
                        <a:off x="9017216" y="4200165"/>
                        <a:ext cx="224780" cy="49345"/>
                      </a:xfrm>
                      <a:custGeom>
                        <a:avLst/>
                        <a:gdLst>
                          <a:gd name="connsiteX0" fmla="*/ 114606 w 224780"/>
                          <a:gd name="connsiteY0" fmla="*/ 48980 h 49345"/>
                          <a:gd name="connsiteX1" fmla="*/ 419 w 224780"/>
                          <a:gd name="connsiteY1" fmla="*/ 13033 h 49345"/>
                          <a:gd name="connsiteX2" fmla="*/ 0 w 224780"/>
                          <a:gd name="connsiteY2" fmla="*/ 11596 h 49345"/>
                          <a:gd name="connsiteX3" fmla="*/ 224781 w 224780"/>
                          <a:gd name="connsiteY3" fmla="*/ 0 h 49345"/>
                          <a:gd name="connsiteX4" fmla="*/ 224502 w 224780"/>
                          <a:gd name="connsiteY4" fmla="*/ 1477 h 49345"/>
                          <a:gd name="connsiteX5" fmla="*/ 114606 w 224780"/>
                          <a:gd name="connsiteY5" fmla="*/ 48980 h 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780" h="49345">
                            <a:moveTo>
                              <a:pt x="114606" y="48980"/>
                            </a:moveTo>
                            <a:cubicBezTo>
                              <a:pt x="56744" y="51954"/>
                              <a:pt x="7664" y="36525"/>
                              <a:pt x="419" y="13033"/>
                            </a:cubicBezTo>
                            <a:lnTo>
                              <a:pt x="0" y="11596"/>
                            </a:lnTo>
                            <a:lnTo>
                              <a:pt x="224781" y="0"/>
                            </a:lnTo>
                            <a:lnTo>
                              <a:pt x="224502" y="1477"/>
                            </a:lnTo>
                            <a:cubicBezTo>
                              <a:pt x="219631" y="25587"/>
                              <a:pt x="172408" y="46006"/>
                              <a:pt x="114606" y="48980"/>
                            </a:cubicBezTo>
                            <a:close/>
                          </a:path>
                        </a:pathLst>
                      </a:custGeom>
                      <a:solidFill>
                        <a:srgbClr val="FFFFFF"/>
                      </a:solidFill>
                      <a:ln w="1995" cap="flat">
                        <a:noFill/>
                        <a:prstDash val="solid"/>
                        <a:miter/>
                      </a:ln>
                    </p:spPr>
                    <p:txBody>
                      <a:bodyPr rtlCol="0" anchor="ctr"/>
                      <a:lstStyle/>
                      <a:p>
                        <a:endParaRPr lang="zh-CN" altLang="en-US"/>
                      </a:p>
                    </p:txBody>
                  </p:sp>
                </p:grpSp>
                <p:sp>
                  <p:nvSpPr>
                    <p:cNvPr id="2084" name="任意多边形 387"/>
                    <p:cNvSpPr/>
                    <p:nvPr/>
                  </p:nvSpPr>
                  <p:spPr>
                    <a:xfrm>
                      <a:off x="9108597" y="4125162"/>
                      <a:ext cx="75553" cy="38271"/>
                    </a:xfrm>
                    <a:custGeom>
                      <a:avLst/>
                      <a:gdLst>
                        <a:gd name="connsiteX0" fmla="*/ 71627 w 75553"/>
                        <a:gd name="connsiteY0" fmla="*/ 33887 h 38271"/>
                        <a:gd name="connsiteX1" fmla="*/ 67256 w 75553"/>
                        <a:gd name="connsiteY1" fmla="*/ 30654 h 38271"/>
                        <a:gd name="connsiteX2" fmla="*/ 36259 w 75553"/>
                        <a:gd name="connsiteY2" fmla="*/ 8519 h 38271"/>
                        <a:gd name="connsiteX3" fmla="*/ 8416 w 75553"/>
                        <a:gd name="connsiteY3" fmla="*/ 34386 h 38271"/>
                        <a:gd name="connsiteX4" fmla="*/ 3885 w 75553"/>
                        <a:gd name="connsiteY4" fmla="*/ 38258 h 38271"/>
                        <a:gd name="connsiteX5" fmla="*/ 13 w 75553"/>
                        <a:gd name="connsiteY5" fmla="*/ 33727 h 38271"/>
                        <a:gd name="connsiteX6" fmla="*/ 35700 w 75553"/>
                        <a:gd name="connsiteY6" fmla="*/ 96 h 38271"/>
                        <a:gd name="connsiteX7" fmla="*/ 75439 w 75553"/>
                        <a:gd name="connsiteY7" fmla="*/ 28718 h 38271"/>
                        <a:gd name="connsiteX8" fmla="*/ 72306 w 75553"/>
                        <a:gd name="connsiteY8" fmla="*/ 33787 h 38271"/>
                        <a:gd name="connsiteX9" fmla="*/ 71627 w 75553"/>
                        <a:gd name="connsiteY9" fmla="*/ 33887 h 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53" h="38271">
                          <a:moveTo>
                            <a:pt x="71627" y="33887"/>
                          </a:moveTo>
                          <a:cubicBezTo>
                            <a:pt x="69611" y="34027"/>
                            <a:pt x="67735" y="32670"/>
                            <a:pt x="67256" y="30654"/>
                          </a:cubicBezTo>
                          <a:cubicBezTo>
                            <a:pt x="63882" y="16203"/>
                            <a:pt x="51727" y="7521"/>
                            <a:pt x="36259" y="8519"/>
                          </a:cubicBezTo>
                          <a:cubicBezTo>
                            <a:pt x="20731" y="9537"/>
                            <a:pt x="9533" y="19936"/>
                            <a:pt x="8416" y="34386"/>
                          </a:cubicBezTo>
                          <a:cubicBezTo>
                            <a:pt x="8236" y="36701"/>
                            <a:pt x="6200" y="38438"/>
                            <a:pt x="3885" y="38258"/>
                          </a:cubicBezTo>
                          <a:cubicBezTo>
                            <a:pt x="1570" y="38079"/>
                            <a:pt x="-167" y="36063"/>
                            <a:pt x="13" y="33727"/>
                          </a:cubicBezTo>
                          <a:cubicBezTo>
                            <a:pt x="1450" y="15205"/>
                            <a:pt x="16120" y="1374"/>
                            <a:pt x="35700" y="96"/>
                          </a:cubicBezTo>
                          <a:cubicBezTo>
                            <a:pt x="55180" y="-1181"/>
                            <a:pt x="71148" y="10335"/>
                            <a:pt x="75439" y="28718"/>
                          </a:cubicBezTo>
                          <a:cubicBezTo>
                            <a:pt x="75978" y="30993"/>
                            <a:pt x="74561" y="33248"/>
                            <a:pt x="72306" y="33787"/>
                          </a:cubicBezTo>
                          <a:lnTo>
                            <a:pt x="71627" y="33887"/>
                          </a:lnTo>
                          <a:close/>
                        </a:path>
                      </a:pathLst>
                    </a:custGeom>
                    <a:solidFill>
                      <a:srgbClr val="C4735B"/>
                    </a:solidFill>
                    <a:ln w="1995" cap="flat">
                      <a:noFill/>
                      <a:prstDash val="solid"/>
                      <a:miter/>
                    </a:ln>
                  </p:spPr>
                  <p:txBody>
                    <a:bodyPr rtlCol="0" anchor="ctr"/>
                    <a:lstStyle/>
                    <a:p>
                      <a:endParaRPr lang="zh-CN" altLang="en-US"/>
                    </a:p>
                  </p:txBody>
                </p:sp>
                <p:sp>
                  <p:nvSpPr>
                    <p:cNvPr id="2085" name="任意多边形 388"/>
                    <p:cNvSpPr/>
                    <p:nvPr/>
                  </p:nvSpPr>
                  <p:spPr>
                    <a:xfrm>
                      <a:off x="8512835" y="3585495"/>
                      <a:ext cx="239436" cy="582940"/>
                    </a:xfrm>
                    <a:custGeom>
                      <a:avLst/>
                      <a:gdLst>
                        <a:gd name="connsiteX0" fmla="*/ 238983 w 239436"/>
                        <a:gd name="connsiteY0" fmla="*/ 330550 h 582940"/>
                        <a:gd name="connsiteX1" fmla="*/ 132061 w 239436"/>
                        <a:gd name="connsiteY1" fmla="*/ 582875 h 582940"/>
                        <a:gd name="connsiteX2" fmla="*/ 909 w 239436"/>
                        <a:gd name="connsiteY2" fmla="*/ 260832 h 582940"/>
                        <a:gd name="connsiteX3" fmla="*/ 139246 w 239436"/>
                        <a:gd name="connsiteY3" fmla="*/ 804 h 582940"/>
                        <a:gd name="connsiteX4" fmla="*/ 238983 w 239436"/>
                        <a:gd name="connsiteY4" fmla="*/ 330550 h 58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436" h="582940">
                          <a:moveTo>
                            <a:pt x="238983" y="330550"/>
                          </a:moveTo>
                          <a:cubicBezTo>
                            <a:pt x="244711" y="480245"/>
                            <a:pt x="195491" y="578903"/>
                            <a:pt x="132061" y="582875"/>
                          </a:cubicBezTo>
                          <a:cubicBezTo>
                            <a:pt x="68630" y="586847"/>
                            <a:pt x="10249" y="410347"/>
                            <a:pt x="909" y="260832"/>
                          </a:cubicBezTo>
                          <a:cubicBezTo>
                            <a:pt x="-9790" y="89602"/>
                            <a:pt x="76255" y="15134"/>
                            <a:pt x="139246" y="804"/>
                          </a:cubicBezTo>
                          <a:cubicBezTo>
                            <a:pt x="201239" y="-13288"/>
                            <a:pt x="232476" y="160398"/>
                            <a:pt x="238983" y="330550"/>
                          </a:cubicBezTo>
                          <a:close/>
                        </a:path>
                      </a:pathLst>
                    </a:custGeom>
                    <a:solidFill>
                      <a:srgbClr val="752912"/>
                    </a:solidFill>
                    <a:ln w="1995" cap="flat">
                      <a:noFill/>
                      <a:prstDash val="solid"/>
                      <a:miter/>
                    </a:ln>
                  </p:spPr>
                  <p:txBody>
                    <a:bodyPr rtlCol="0" anchor="ctr"/>
                    <a:lstStyle/>
                    <a:p>
                      <a:endParaRPr lang="zh-CN" altLang="en-US"/>
                    </a:p>
                  </p:txBody>
                </p:sp>
                <p:sp>
                  <p:nvSpPr>
                    <p:cNvPr id="2086" name="任意多边形 389"/>
                    <p:cNvSpPr/>
                    <p:nvPr/>
                  </p:nvSpPr>
                  <p:spPr>
                    <a:xfrm>
                      <a:off x="8511017" y="4021095"/>
                      <a:ext cx="253924" cy="320267"/>
                    </a:xfrm>
                    <a:custGeom>
                      <a:avLst/>
                      <a:gdLst>
                        <a:gd name="connsiteX0" fmla="*/ 12866 w 253924"/>
                        <a:gd name="connsiteY0" fmla="*/ 188790 h 320267"/>
                        <a:gd name="connsiteX1" fmla="*/ 219744 w 253924"/>
                        <a:gd name="connsiteY1" fmla="*/ 316968 h 320267"/>
                        <a:gd name="connsiteX2" fmla="*/ 119349 w 253924"/>
                        <a:gd name="connsiteY2" fmla="*/ 574 h 320267"/>
                        <a:gd name="connsiteX3" fmla="*/ 12866 w 253924"/>
                        <a:gd name="connsiteY3" fmla="*/ 188790 h 320267"/>
                      </a:gdLst>
                      <a:ahLst/>
                      <a:cxnLst>
                        <a:cxn ang="0">
                          <a:pos x="connsiteX0" y="connsiteY0"/>
                        </a:cxn>
                        <a:cxn ang="0">
                          <a:pos x="connsiteX1" y="connsiteY1"/>
                        </a:cxn>
                        <a:cxn ang="0">
                          <a:pos x="connsiteX2" y="connsiteY2"/>
                        </a:cxn>
                        <a:cxn ang="0">
                          <a:pos x="connsiteX3" y="connsiteY3"/>
                        </a:cxn>
                      </a:cxnLst>
                      <a:rect l="l" t="t" r="r" b="b"/>
                      <a:pathLst>
                        <a:path w="253924" h="320267">
                          <a:moveTo>
                            <a:pt x="12866" y="188790"/>
                          </a:moveTo>
                          <a:cubicBezTo>
                            <a:pt x="48613" y="283277"/>
                            <a:pt x="149707" y="334133"/>
                            <a:pt x="219744" y="316968"/>
                          </a:cubicBezTo>
                          <a:cubicBezTo>
                            <a:pt x="289781" y="299804"/>
                            <a:pt x="250182" y="11911"/>
                            <a:pt x="119349" y="574"/>
                          </a:cubicBezTo>
                          <a:cubicBezTo>
                            <a:pt x="10391" y="-8867"/>
                            <a:pt x="-20745" y="99991"/>
                            <a:pt x="12866" y="188790"/>
                          </a:cubicBezTo>
                          <a:close/>
                        </a:path>
                      </a:pathLst>
                    </a:custGeom>
                    <a:solidFill>
                      <a:srgbClr val="FFC19F"/>
                    </a:solidFill>
                    <a:ln w="1995" cap="flat">
                      <a:noFill/>
                      <a:prstDash val="solid"/>
                      <a:miter/>
                    </a:ln>
                  </p:spPr>
                  <p:txBody>
                    <a:bodyPr rtlCol="0" anchor="ctr"/>
                    <a:lstStyle/>
                    <a:p>
                      <a:endParaRPr lang="zh-CN" altLang="en-US"/>
                    </a:p>
                  </p:txBody>
                </p:sp>
                <p:sp>
                  <p:nvSpPr>
                    <p:cNvPr id="2087" name="任意多边形 390"/>
                    <p:cNvSpPr/>
                    <p:nvPr/>
                  </p:nvSpPr>
                  <p:spPr>
                    <a:xfrm>
                      <a:off x="8599855" y="4108226"/>
                      <a:ext cx="98391" cy="148342"/>
                    </a:xfrm>
                    <a:custGeom>
                      <a:avLst/>
                      <a:gdLst>
                        <a:gd name="connsiteX0" fmla="*/ 2528 w 98391"/>
                        <a:gd name="connsiteY0" fmla="*/ 89145 h 148342"/>
                        <a:gd name="connsiteX1" fmla="*/ 95718 w 98391"/>
                        <a:gd name="connsiteY1" fmla="*/ 144392 h 148342"/>
                        <a:gd name="connsiteX2" fmla="*/ 49212 w 98391"/>
                        <a:gd name="connsiteY2" fmla="*/ 27 h 148342"/>
                        <a:gd name="connsiteX3" fmla="*/ 2528 w 98391"/>
                        <a:gd name="connsiteY3" fmla="*/ 89145 h 148342"/>
                      </a:gdLst>
                      <a:ahLst/>
                      <a:cxnLst>
                        <a:cxn ang="0">
                          <a:pos x="connsiteX0" y="connsiteY0"/>
                        </a:cxn>
                        <a:cxn ang="0">
                          <a:pos x="connsiteX1" y="connsiteY1"/>
                        </a:cxn>
                        <a:cxn ang="0">
                          <a:pos x="connsiteX2" y="connsiteY2"/>
                        </a:cxn>
                        <a:cxn ang="0">
                          <a:pos x="connsiteX3" y="connsiteY3"/>
                        </a:cxn>
                      </a:cxnLst>
                      <a:rect l="l" t="t" r="r" b="b"/>
                      <a:pathLst>
                        <a:path w="98391" h="148342">
                          <a:moveTo>
                            <a:pt x="2528" y="89145"/>
                          </a:moveTo>
                          <a:cubicBezTo>
                            <a:pt x="12448" y="129623"/>
                            <a:pt x="62166" y="159402"/>
                            <a:pt x="95718" y="144392"/>
                          </a:cubicBezTo>
                          <a:cubicBezTo>
                            <a:pt x="108791" y="138544"/>
                            <a:pt x="70809" y="-2248"/>
                            <a:pt x="49212" y="27"/>
                          </a:cubicBezTo>
                          <a:cubicBezTo>
                            <a:pt x="12647" y="3879"/>
                            <a:pt x="-7392" y="48688"/>
                            <a:pt x="2528" y="89145"/>
                          </a:cubicBezTo>
                          <a:close/>
                        </a:path>
                      </a:pathLst>
                    </a:custGeom>
                    <a:solidFill>
                      <a:srgbClr val="E0956C"/>
                    </a:solidFill>
                    <a:ln w="1995" cap="flat">
                      <a:noFill/>
                      <a:prstDash val="solid"/>
                      <a:miter/>
                    </a:ln>
                  </p:spPr>
                  <p:txBody>
                    <a:bodyPr rtlCol="0" anchor="ctr"/>
                    <a:lstStyle/>
                    <a:p>
                      <a:endParaRPr lang="zh-CN" altLang="en-US"/>
                    </a:p>
                  </p:txBody>
                </p:sp>
              </p:grpSp>
              <p:grpSp>
                <p:nvGrpSpPr>
                  <p:cNvPr id="2058" name="组合 2057"/>
                  <p:cNvGrpSpPr/>
                  <p:nvPr/>
                </p:nvGrpSpPr>
                <p:grpSpPr>
                  <a:xfrm>
                    <a:off x="9305665" y="4380640"/>
                    <a:ext cx="334699" cy="661986"/>
                    <a:chOff x="9305665" y="4380640"/>
                    <a:chExt cx="334699" cy="661986"/>
                  </a:xfrm>
                </p:grpSpPr>
                <p:grpSp>
                  <p:nvGrpSpPr>
                    <p:cNvPr id="2059" name="组合 2058"/>
                    <p:cNvGrpSpPr/>
                    <p:nvPr/>
                  </p:nvGrpSpPr>
                  <p:grpSpPr>
                    <a:xfrm>
                      <a:off x="9305665" y="4380640"/>
                      <a:ext cx="275421" cy="661986"/>
                      <a:chOff x="9305665" y="4380640"/>
                      <a:chExt cx="275421" cy="661986"/>
                    </a:xfrm>
                  </p:grpSpPr>
                  <p:sp>
                    <p:nvSpPr>
                      <p:cNvPr id="2066" name="任意多边形 393"/>
                      <p:cNvSpPr/>
                      <p:nvPr/>
                    </p:nvSpPr>
                    <p:spPr>
                      <a:xfrm>
                        <a:off x="9326385" y="4684736"/>
                        <a:ext cx="245538" cy="357890"/>
                      </a:xfrm>
                      <a:custGeom>
                        <a:avLst/>
                        <a:gdLst>
                          <a:gd name="connsiteX0" fmla="*/ 238832 w 245538"/>
                          <a:gd name="connsiteY0" fmla="*/ 0 h 357890"/>
                          <a:gd name="connsiteX1" fmla="*/ 0 w 245538"/>
                          <a:gd name="connsiteY1" fmla="*/ 12455 h 357890"/>
                          <a:gd name="connsiteX2" fmla="*/ 29201 w 245538"/>
                          <a:gd name="connsiteY2" fmla="*/ 333699 h 357890"/>
                          <a:gd name="connsiteX3" fmla="*/ 139356 w 245538"/>
                          <a:gd name="connsiteY3" fmla="*/ 357231 h 357890"/>
                          <a:gd name="connsiteX4" fmla="*/ 245539 w 245538"/>
                          <a:gd name="connsiteY4" fmla="*/ 320706 h 357890"/>
                          <a:gd name="connsiteX5" fmla="*/ 238832 w 245538"/>
                          <a:gd name="connsiteY5" fmla="*/ 0 h 35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538" h="357890">
                            <a:moveTo>
                              <a:pt x="238832" y="0"/>
                            </a:moveTo>
                            <a:lnTo>
                              <a:pt x="0" y="12455"/>
                            </a:lnTo>
                            <a:lnTo>
                              <a:pt x="29201" y="333699"/>
                            </a:lnTo>
                            <a:cubicBezTo>
                              <a:pt x="33931" y="350245"/>
                              <a:pt x="81933" y="360684"/>
                              <a:pt x="139356" y="357231"/>
                            </a:cubicBezTo>
                            <a:cubicBezTo>
                              <a:pt x="196778" y="353778"/>
                              <a:pt x="242844" y="337691"/>
                              <a:pt x="245539" y="320706"/>
                            </a:cubicBezTo>
                            <a:lnTo>
                              <a:pt x="238832" y="0"/>
                            </a:lnTo>
                            <a:close/>
                          </a:path>
                        </a:pathLst>
                      </a:custGeom>
                      <a:solidFill>
                        <a:srgbClr val="F93030"/>
                      </a:solidFill>
                      <a:ln w="1995" cap="flat">
                        <a:noFill/>
                        <a:prstDash val="solid"/>
                        <a:miter/>
                      </a:ln>
                    </p:spPr>
                    <p:txBody>
                      <a:bodyPr rtlCol="0" anchor="ctr"/>
                      <a:lstStyle/>
                      <a:p>
                        <a:endParaRPr lang="zh-CN" altLang="en-US"/>
                      </a:p>
                    </p:txBody>
                  </p:sp>
                  <p:sp>
                    <p:nvSpPr>
                      <p:cNvPr id="2067" name="任意多边形 394"/>
                      <p:cNvSpPr/>
                      <p:nvPr/>
                    </p:nvSpPr>
                    <p:spPr>
                      <a:xfrm>
                        <a:off x="9326385" y="4684716"/>
                        <a:ext cx="239271" cy="84072"/>
                      </a:xfrm>
                      <a:custGeom>
                        <a:avLst/>
                        <a:gdLst>
                          <a:gd name="connsiteX0" fmla="*/ 6507 w 239271"/>
                          <a:gd name="connsiteY0" fmla="*/ 83949 h 84072"/>
                          <a:gd name="connsiteX1" fmla="*/ 109836 w 239271"/>
                          <a:gd name="connsiteY1" fmla="*/ 70197 h 84072"/>
                          <a:gd name="connsiteX2" fmla="*/ 239272 w 239271"/>
                          <a:gd name="connsiteY2" fmla="*/ 19840 h 84072"/>
                          <a:gd name="connsiteX3" fmla="*/ 238832 w 239271"/>
                          <a:gd name="connsiteY3" fmla="*/ 0 h 84072"/>
                          <a:gd name="connsiteX4" fmla="*/ 0 w 239271"/>
                          <a:gd name="connsiteY4" fmla="*/ 12455 h 84072"/>
                          <a:gd name="connsiteX5" fmla="*/ 6507 w 239271"/>
                          <a:gd name="connsiteY5" fmla="*/ 83949 h 8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71" h="84072">
                            <a:moveTo>
                              <a:pt x="6507" y="83949"/>
                            </a:moveTo>
                            <a:cubicBezTo>
                              <a:pt x="32015" y="84947"/>
                              <a:pt x="69039" y="79877"/>
                              <a:pt x="109836" y="70197"/>
                            </a:cubicBezTo>
                            <a:cubicBezTo>
                              <a:pt x="171011" y="55687"/>
                              <a:pt x="216857" y="37244"/>
                              <a:pt x="239272" y="19840"/>
                            </a:cubicBezTo>
                            <a:lnTo>
                              <a:pt x="238832" y="0"/>
                            </a:lnTo>
                            <a:lnTo>
                              <a:pt x="0" y="12455"/>
                            </a:lnTo>
                            <a:lnTo>
                              <a:pt x="6507" y="83949"/>
                            </a:lnTo>
                            <a:close/>
                          </a:path>
                        </a:pathLst>
                      </a:custGeom>
                      <a:solidFill>
                        <a:srgbClr val="660E0E">
                          <a:alpha val="35000"/>
                        </a:srgbClr>
                      </a:solidFill>
                      <a:ln w="1995" cap="flat">
                        <a:noFill/>
                        <a:prstDash val="solid"/>
                        <a:miter/>
                      </a:ln>
                    </p:spPr>
                    <p:txBody>
                      <a:bodyPr rtlCol="0" anchor="ctr"/>
                      <a:lstStyle/>
                      <a:p>
                        <a:endParaRPr lang="zh-CN" altLang="en-US"/>
                      </a:p>
                    </p:txBody>
                  </p:sp>
                  <p:sp>
                    <p:nvSpPr>
                      <p:cNvPr id="2068" name="任意多边形 395"/>
                      <p:cNvSpPr/>
                      <p:nvPr/>
                    </p:nvSpPr>
                    <p:spPr>
                      <a:xfrm>
                        <a:off x="9305687" y="4643320"/>
                        <a:ext cx="275399" cy="88511"/>
                      </a:xfrm>
                      <a:custGeom>
                        <a:avLst/>
                        <a:gdLst>
                          <a:gd name="connsiteX0" fmla="*/ 0 w 275399"/>
                          <a:gd name="connsiteY0" fmla="*/ 14271 h 88511"/>
                          <a:gd name="connsiteX1" fmla="*/ 2135 w 275399"/>
                          <a:gd name="connsiteY1" fmla="*/ 55347 h 88511"/>
                          <a:gd name="connsiteX2" fmla="*/ 141351 w 275399"/>
                          <a:gd name="connsiteY2" fmla="*/ 87681 h 88511"/>
                          <a:gd name="connsiteX3" fmla="*/ 275378 w 275399"/>
                          <a:gd name="connsiteY3" fmla="*/ 38921 h 88511"/>
                          <a:gd name="connsiteX4" fmla="*/ 273342 w 275399"/>
                          <a:gd name="connsiteY4" fmla="*/ 0 h 88511"/>
                          <a:gd name="connsiteX5" fmla="*/ 0 w 275399"/>
                          <a:gd name="connsiteY5" fmla="*/ 14271 h 8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399" h="88511">
                            <a:moveTo>
                              <a:pt x="0" y="14271"/>
                            </a:moveTo>
                            <a:lnTo>
                              <a:pt x="2135" y="55347"/>
                            </a:lnTo>
                            <a:cubicBezTo>
                              <a:pt x="3493" y="77742"/>
                              <a:pt x="65905" y="92212"/>
                              <a:pt x="141351" y="87681"/>
                            </a:cubicBezTo>
                            <a:cubicBezTo>
                              <a:pt x="216797" y="83151"/>
                              <a:pt x="276715" y="61315"/>
                              <a:pt x="275378" y="38921"/>
                            </a:cubicBezTo>
                            <a:lnTo>
                              <a:pt x="273342" y="0"/>
                            </a:lnTo>
                            <a:lnTo>
                              <a:pt x="0" y="14271"/>
                            </a:lnTo>
                            <a:close/>
                          </a:path>
                        </a:pathLst>
                      </a:custGeom>
                      <a:solidFill>
                        <a:srgbClr val="F93030"/>
                      </a:solidFill>
                      <a:ln w="1995" cap="flat">
                        <a:noFill/>
                        <a:prstDash val="solid"/>
                        <a:miter/>
                      </a:ln>
                    </p:spPr>
                    <p:txBody>
                      <a:bodyPr rtlCol="0" anchor="ctr"/>
                      <a:lstStyle/>
                      <a:p>
                        <a:endParaRPr lang="zh-CN" altLang="en-US"/>
                      </a:p>
                    </p:txBody>
                  </p:sp>
                  <p:sp>
                    <p:nvSpPr>
                      <p:cNvPr id="2069" name="任意多边形 396"/>
                      <p:cNvSpPr/>
                      <p:nvPr/>
                    </p:nvSpPr>
                    <p:spPr>
                      <a:xfrm>
                        <a:off x="9305665" y="4609135"/>
                        <a:ext cx="273406" cy="82693"/>
                      </a:xfrm>
                      <a:custGeom>
                        <a:avLst/>
                        <a:gdLst>
                          <a:gd name="connsiteX0" fmla="*/ 273384 w 273406"/>
                          <a:gd name="connsiteY0" fmla="*/ 34205 h 82693"/>
                          <a:gd name="connsiteX1" fmla="*/ 138978 w 273406"/>
                          <a:gd name="connsiteY1" fmla="*/ 81908 h 82693"/>
                          <a:gd name="connsiteX2" fmla="*/ 22 w 273406"/>
                          <a:gd name="connsiteY2" fmla="*/ 48476 h 82693"/>
                          <a:gd name="connsiteX3" fmla="*/ 134108 w 273406"/>
                          <a:gd name="connsiteY3" fmla="*/ 793 h 82693"/>
                          <a:gd name="connsiteX4" fmla="*/ 273384 w 273406"/>
                          <a:gd name="connsiteY4" fmla="*/ 34205 h 82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06" h="82693">
                            <a:moveTo>
                              <a:pt x="273384" y="34205"/>
                            </a:moveTo>
                            <a:cubicBezTo>
                              <a:pt x="274741" y="56599"/>
                              <a:pt x="214444" y="77377"/>
                              <a:pt x="138978" y="81908"/>
                            </a:cubicBezTo>
                            <a:cubicBezTo>
                              <a:pt x="63532" y="86439"/>
                              <a:pt x="1359" y="70870"/>
                              <a:pt x="22" y="48476"/>
                            </a:cubicBezTo>
                            <a:cubicBezTo>
                              <a:pt x="-1316" y="26082"/>
                              <a:pt x="58642" y="5324"/>
                              <a:pt x="134108" y="793"/>
                            </a:cubicBezTo>
                            <a:cubicBezTo>
                              <a:pt x="209554" y="-3758"/>
                              <a:pt x="272046" y="11791"/>
                              <a:pt x="273384" y="34205"/>
                            </a:cubicBezTo>
                            <a:close/>
                          </a:path>
                        </a:pathLst>
                      </a:custGeom>
                      <a:solidFill>
                        <a:srgbClr val="FF6E6E"/>
                      </a:solidFill>
                      <a:ln w="1995" cap="flat">
                        <a:noFill/>
                        <a:prstDash val="solid"/>
                        <a:miter/>
                      </a:ln>
                    </p:spPr>
                    <p:txBody>
                      <a:bodyPr rtlCol="0" anchor="ctr"/>
                      <a:lstStyle/>
                      <a:p>
                        <a:endParaRPr lang="zh-CN" altLang="en-US"/>
                      </a:p>
                    </p:txBody>
                  </p:sp>
                  <p:sp>
                    <p:nvSpPr>
                      <p:cNvPr id="2070" name="任意多边形 397"/>
                      <p:cNvSpPr/>
                      <p:nvPr/>
                    </p:nvSpPr>
                    <p:spPr>
                      <a:xfrm>
                        <a:off x="9426219" y="4634153"/>
                        <a:ext cx="45890" cy="11470"/>
                      </a:xfrm>
                      <a:custGeom>
                        <a:avLst/>
                        <a:gdLst>
                          <a:gd name="connsiteX0" fmla="*/ 45888 w 45890"/>
                          <a:gd name="connsiteY0" fmla="*/ 4538 h 11470"/>
                          <a:gd name="connsiteX1" fmla="*/ 23234 w 45890"/>
                          <a:gd name="connsiteY1" fmla="*/ 11344 h 11470"/>
                          <a:gd name="connsiteX2" fmla="*/ 2 w 45890"/>
                          <a:gd name="connsiteY2" fmla="*/ 6933 h 11470"/>
                          <a:gd name="connsiteX3" fmla="*/ 22656 w 45890"/>
                          <a:gd name="connsiteY3" fmla="*/ 127 h 11470"/>
                          <a:gd name="connsiteX4" fmla="*/ 45888 w 45890"/>
                          <a:gd name="connsiteY4" fmla="*/ 4538 h 11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90" h="11470">
                            <a:moveTo>
                              <a:pt x="45888" y="4538"/>
                            </a:moveTo>
                            <a:cubicBezTo>
                              <a:pt x="46048" y="7631"/>
                              <a:pt x="35909" y="10685"/>
                              <a:pt x="23234" y="11344"/>
                            </a:cubicBezTo>
                            <a:cubicBezTo>
                              <a:pt x="10560" y="12002"/>
                              <a:pt x="162" y="10026"/>
                              <a:pt x="2" y="6933"/>
                            </a:cubicBezTo>
                            <a:cubicBezTo>
                              <a:pt x="-158" y="3839"/>
                              <a:pt x="9981" y="785"/>
                              <a:pt x="22656" y="127"/>
                            </a:cubicBezTo>
                            <a:cubicBezTo>
                              <a:pt x="35330" y="-532"/>
                              <a:pt x="45728" y="1444"/>
                              <a:pt x="45888" y="4538"/>
                            </a:cubicBezTo>
                            <a:close/>
                          </a:path>
                        </a:pathLst>
                      </a:custGeom>
                      <a:solidFill>
                        <a:srgbClr val="BF2121"/>
                      </a:solidFill>
                      <a:ln w="1995" cap="flat">
                        <a:noFill/>
                        <a:prstDash val="solid"/>
                        <a:miter/>
                      </a:ln>
                    </p:spPr>
                    <p:txBody>
                      <a:bodyPr rtlCol="0" anchor="ctr"/>
                      <a:lstStyle/>
                      <a:p>
                        <a:endParaRPr lang="zh-CN" altLang="en-US"/>
                      </a:p>
                    </p:txBody>
                  </p:sp>
                  <p:sp>
                    <p:nvSpPr>
                      <p:cNvPr id="2071" name="任意多边形 398"/>
                      <p:cNvSpPr/>
                      <p:nvPr/>
                    </p:nvSpPr>
                    <p:spPr>
                      <a:xfrm>
                        <a:off x="9335431" y="4380640"/>
                        <a:ext cx="126892" cy="263840"/>
                      </a:xfrm>
                      <a:custGeom>
                        <a:avLst/>
                        <a:gdLst>
                          <a:gd name="connsiteX0" fmla="*/ 112666 w 126892"/>
                          <a:gd name="connsiteY0" fmla="*/ 263519 h 263840"/>
                          <a:gd name="connsiteX1" fmla="*/ 126877 w 126892"/>
                          <a:gd name="connsiteY1" fmla="*/ 254118 h 263840"/>
                          <a:gd name="connsiteX2" fmla="*/ 115340 w 126892"/>
                          <a:gd name="connsiteY2" fmla="*/ 33030 h 263840"/>
                          <a:gd name="connsiteX3" fmla="*/ 102566 w 126892"/>
                          <a:gd name="connsiteY3" fmla="*/ 18200 h 263840"/>
                          <a:gd name="connsiteX4" fmla="*/ 19157 w 126892"/>
                          <a:gd name="connsiteY4" fmla="*/ 396 h 263840"/>
                          <a:gd name="connsiteX5" fmla="*/ 355 w 126892"/>
                          <a:gd name="connsiteY5" fmla="*/ 12591 h 263840"/>
                          <a:gd name="connsiteX6" fmla="*/ 12550 w 126892"/>
                          <a:gd name="connsiteY6" fmla="*/ 31393 h 263840"/>
                          <a:gd name="connsiteX7" fmla="*/ 84264 w 126892"/>
                          <a:gd name="connsiteY7" fmla="*/ 46621 h 263840"/>
                          <a:gd name="connsiteX8" fmla="*/ 95161 w 126892"/>
                          <a:gd name="connsiteY8" fmla="*/ 255435 h 263840"/>
                          <a:gd name="connsiteX9" fmla="*/ 112666 w 126892"/>
                          <a:gd name="connsiteY9" fmla="*/ 263519 h 26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892" h="263840">
                            <a:moveTo>
                              <a:pt x="112666" y="263519"/>
                            </a:moveTo>
                            <a:cubicBezTo>
                              <a:pt x="121388" y="262840"/>
                              <a:pt x="127236" y="262860"/>
                              <a:pt x="126877" y="254118"/>
                            </a:cubicBezTo>
                            <a:lnTo>
                              <a:pt x="115340" y="33030"/>
                            </a:lnTo>
                            <a:cubicBezTo>
                              <a:pt x="115041" y="25784"/>
                              <a:pt x="109632" y="19696"/>
                              <a:pt x="102566" y="18200"/>
                            </a:cubicBezTo>
                            <a:lnTo>
                              <a:pt x="19157" y="396"/>
                            </a:lnTo>
                            <a:cubicBezTo>
                              <a:pt x="10375" y="-1580"/>
                              <a:pt x="2152" y="4049"/>
                              <a:pt x="355" y="12591"/>
                            </a:cubicBezTo>
                            <a:cubicBezTo>
                              <a:pt x="-1481" y="21153"/>
                              <a:pt x="3988" y="29577"/>
                              <a:pt x="12550" y="31393"/>
                            </a:cubicBezTo>
                            <a:lnTo>
                              <a:pt x="84264" y="46621"/>
                            </a:lnTo>
                            <a:lnTo>
                              <a:pt x="95161" y="255435"/>
                            </a:lnTo>
                            <a:cubicBezTo>
                              <a:pt x="95461" y="263299"/>
                              <a:pt x="98994" y="264577"/>
                              <a:pt x="112666" y="263519"/>
                            </a:cubicBezTo>
                            <a:close/>
                          </a:path>
                        </a:pathLst>
                      </a:custGeom>
                      <a:solidFill>
                        <a:srgbClr val="D3D3D3"/>
                      </a:solidFill>
                      <a:ln w="1995" cap="flat">
                        <a:noFill/>
                        <a:prstDash val="solid"/>
                        <a:miter/>
                      </a:ln>
                    </p:spPr>
                    <p:txBody>
                      <a:bodyPr rtlCol="0" anchor="ctr"/>
                      <a:lstStyle/>
                      <a:p>
                        <a:endParaRPr lang="zh-CN" altLang="en-US"/>
                      </a:p>
                    </p:txBody>
                  </p:sp>
                  <p:sp>
                    <p:nvSpPr>
                      <p:cNvPr id="2072" name="任意多边形 399"/>
                      <p:cNvSpPr/>
                      <p:nvPr/>
                    </p:nvSpPr>
                    <p:spPr>
                      <a:xfrm>
                        <a:off x="9398321" y="4812501"/>
                        <a:ext cx="116177" cy="54039"/>
                      </a:xfrm>
                      <a:custGeom>
                        <a:avLst/>
                        <a:gdLst>
                          <a:gd name="connsiteX0" fmla="*/ 116160 w 116177"/>
                          <a:gd name="connsiteY0" fmla="*/ 23985 h 54039"/>
                          <a:gd name="connsiteX1" fmla="*/ 59516 w 116177"/>
                          <a:gd name="connsiteY1" fmla="*/ 53864 h 54039"/>
                          <a:gd name="connsiteX2" fmla="*/ 17 w 116177"/>
                          <a:gd name="connsiteY2" fmla="*/ 30232 h 54039"/>
                          <a:gd name="connsiteX3" fmla="*/ 56721 w 116177"/>
                          <a:gd name="connsiteY3" fmla="*/ 174 h 54039"/>
                          <a:gd name="connsiteX4" fmla="*/ 116160 w 116177"/>
                          <a:gd name="connsiteY4" fmla="*/ 23985 h 54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77" h="54039">
                            <a:moveTo>
                              <a:pt x="116160" y="23985"/>
                            </a:moveTo>
                            <a:cubicBezTo>
                              <a:pt x="116939" y="38815"/>
                              <a:pt x="91570" y="52188"/>
                              <a:pt x="59516" y="53864"/>
                            </a:cubicBezTo>
                            <a:cubicBezTo>
                              <a:pt x="27461" y="55541"/>
                              <a:pt x="776" y="45062"/>
                              <a:pt x="17" y="30232"/>
                            </a:cubicBezTo>
                            <a:cubicBezTo>
                              <a:pt x="-761" y="15402"/>
                              <a:pt x="24667" y="1850"/>
                              <a:pt x="56721" y="174"/>
                            </a:cubicBezTo>
                            <a:cubicBezTo>
                              <a:pt x="88776" y="-1503"/>
                              <a:pt x="115382" y="9155"/>
                              <a:pt x="116160" y="23985"/>
                            </a:cubicBezTo>
                            <a:close/>
                          </a:path>
                        </a:pathLst>
                      </a:custGeom>
                      <a:solidFill>
                        <a:srgbClr val="FFDE55"/>
                      </a:solidFill>
                      <a:ln w="1995" cap="flat">
                        <a:noFill/>
                        <a:prstDash val="solid"/>
                        <a:miter/>
                      </a:ln>
                    </p:spPr>
                    <p:txBody>
                      <a:bodyPr rtlCol="0" anchor="ctr"/>
                      <a:lstStyle/>
                      <a:p>
                        <a:endParaRPr lang="zh-CN" altLang="en-US"/>
                      </a:p>
                    </p:txBody>
                  </p:sp>
                </p:grpSp>
                <p:grpSp>
                  <p:nvGrpSpPr>
                    <p:cNvPr id="2060" name="组合 2059"/>
                    <p:cNvGrpSpPr/>
                    <p:nvPr/>
                  </p:nvGrpSpPr>
                  <p:grpSpPr>
                    <a:xfrm>
                      <a:off x="9504696" y="4760169"/>
                      <a:ext cx="135669" cy="209566"/>
                      <a:chOff x="9504696" y="4760169"/>
                      <a:chExt cx="135669" cy="209566"/>
                    </a:xfrm>
                    <a:solidFill>
                      <a:srgbClr val="FFC19F"/>
                    </a:solidFill>
                  </p:grpSpPr>
                  <p:sp>
                    <p:nvSpPr>
                      <p:cNvPr id="2062" name="任意多边形 401"/>
                      <p:cNvSpPr/>
                      <p:nvPr/>
                    </p:nvSpPr>
                    <p:spPr>
                      <a:xfrm>
                        <a:off x="9512264" y="4805860"/>
                        <a:ext cx="128101" cy="61632"/>
                      </a:xfrm>
                      <a:custGeom>
                        <a:avLst/>
                        <a:gdLst>
                          <a:gd name="connsiteX0" fmla="*/ 61776 w 128101"/>
                          <a:gd name="connsiteY0" fmla="*/ 109 h 61632"/>
                          <a:gd name="connsiteX1" fmla="*/ 41 w 128101"/>
                          <a:gd name="connsiteY1" fmla="*/ 33381 h 61632"/>
                          <a:gd name="connsiteX2" fmla="*/ 66326 w 128101"/>
                          <a:gd name="connsiteY2" fmla="*/ 61523 h 61632"/>
                          <a:gd name="connsiteX3" fmla="*/ 128060 w 128101"/>
                          <a:gd name="connsiteY3" fmla="*/ 28251 h 61632"/>
                          <a:gd name="connsiteX4" fmla="*/ 61776 w 128101"/>
                          <a:gd name="connsiteY4" fmla="*/ 109 h 6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01" h="61632">
                            <a:moveTo>
                              <a:pt x="61776" y="109"/>
                            </a:moveTo>
                            <a:cubicBezTo>
                              <a:pt x="26428" y="1526"/>
                              <a:pt x="-1216" y="16416"/>
                              <a:pt x="41" y="33381"/>
                            </a:cubicBezTo>
                            <a:cubicBezTo>
                              <a:pt x="1299" y="50346"/>
                              <a:pt x="30978" y="62941"/>
                              <a:pt x="66326" y="61523"/>
                            </a:cubicBezTo>
                            <a:cubicBezTo>
                              <a:pt x="101674" y="60106"/>
                              <a:pt x="129317" y="45217"/>
                              <a:pt x="128060" y="28251"/>
                            </a:cubicBezTo>
                            <a:cubicBezTo>
                              <a:pt x="126802" y="11306"/>
                              <a:pt x="97123" y="-1308"/>
                              <a:pt x="61776" y="109"/>
                            </a:cubicBezTo>
                            <a:close/>
                          </a:path>
                        </a:pathLst>
                      </a:custGeom>
                      <a:solidFill>
                        <a:srgbClr val="FFC19F"/>
                      </a:solidFill>
                      <a:ln w="1995" cap="flat">
                        <a:noFill/>
                        <a:prstDash val="solid"/>
                        <a:miter/>
                      </a:ln>
                    </p:spPr>
                    <p:txBody>
                      <a:bodyPr rtlCol="0" anchor="ctr"/>
                      <a:lstStyle/>
                      <a:p>
                        <a:endParaRPr lang="zh-CN" altLang="en-US"/>
                      </a:p>
                    </p:txBody>
                  </p:sp>
                  <p:sp>
                    <p:nvSpPr>
                      <p:cNvPr id="2063" name="任意多边形 402"/>
                      <p:cNvSpPr/>
                      <p:nvPr/>
                    </p:nvSpPr>
                    <p:spPr>
                      <a:xfrm>
                        <a:off x="9504771" y="4760169"/>
                        <a:ext cx="126322" cy="64775"/>
                      </a:xfrm>
                      <a:custGeom>
                        <a:avLst/>
                        <a:gdLst>
                          <a:gd name="connsiteX0" fmla="*/ 55856 w 126322"/>
                          <a:gd name="connsiteY0" fmla="*/ 1789 h 64775"/>
                          <a:gd name="connsiteX1" fmla="*/ 429 w 126322"/>
                          <a:gd name="connsiteY1" fmla="*/ 42985 h 64775"/>
                          <a:gd name="connsiteX2" fmla="*/ 70466 w 126322"/>
                          <a:gd name="connsiteY2" fmla="*/ 62984 h 64775"/>
                          <a:gd name="connsiteX3" fmla="*/ 125893 w 126322"/>
                          <a:gd name="connsiteY3" fmla="*/ 21788 h 64775"/>
                          <a:gd name="connsiteX4" fmla="*/ 55856 w 126322"/>
                          <a:gd name="connsiteY4" fmla="*/ 1789 h 6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22" h="64775">
                            <a:moveTo>
                              <a:pt x="55856" y="1789"/>
                            </a:moveTo>
                            <a:cubicBezTo>
                              <a:pt x="21207" y="7637"/>
                              <a:pt x="-3602" y="26099"/>
                              <a:pt x="429" y="42985"/>
                            </a:cubicBezTo>
                            <a:cubicBezTo>
                              <a:pt x="4461" y="59890"/>
                              <a:pt x="35837" y="68832"/>
                              <a:pt x="70466" y="62984"/>
                            </a:cubicBezTo>
                            <a:cubicBezTo>
                              <a:pt x="105116" y="57136"/>
                              <a:pt x="129925" y="38674"/>
                              <a:pt x="125893" y="21788"/>
                            </a:cubicBezTo>
                            <a:cubicBezTo>
                              <a:pt x="121861" y="4902"/>
                              <a:pt x="90505" y="-4059"/>
                              <a:pt x="55856" y="1789"/>
                            </a:cubicBezTo>
                            <a:close/>
                          </a:path>
                        </a:pathLst>
                      </a:custGeom>
                      <a:solidFill>
                        <a:srgbClr val="FFC19F"/>
                      </a:solidFill>
                      <a:ln w="1995" cap="flat">
                        <a:noFill/>
                        <a:prstDash val="solid"/>
                        <a:miter/>
                      </a:ln>
                    </p:spPr>
                    <p:txBody>
                      <a:bodyPr rtlCol="0" anchor="ctr"/>
                      <a:lstStyle/>
                      <a:p>
                        <a:endParaRPr lang="zh-CN" altLang="en-US"/>
                      </a:p>
                    </p:txBody>
                  </p:sp>
                  <p:sp>
                    <p:nvSpPr>
                      <p:cNvPr id="2064" name="任意多边形 403"/>
                      <p:cNvSpPr/>
                      <p:nvPr/>
                    </p:nvSpPr>
                    <p:spPr>
                      <a:xfrm>
                        <a:off x="9508015" y="4852511"/>
                        <a:ext cx="118299" cy="62177"/>
                      </a:xfrm>
                      <a:custGeom>
                        <a:avLst/>
                        <a:gdLst>
                          <a:gd name="connsiteX0" fmla="*/ 62891 w 118299"/>
                          <a:gd name="connsiteY0" fmla="*/ 940 h 62177"/>
                          <a:gd name="connsiteX1" fmla="*/ 119 w 118299"/>
                          <a:gd name="connsiteY1" fmla="*/ 23514 h 62177"/>
                          <a:gd name="connsiteX2" fmla="*/ 55406 w 118299"/>
                          <a:gd name="connsiteY2" fmla="*/ 61237 h 62177"/>
                          <a:gd name="connsiteX3" fmla="*/ 118178 w 118299"/>
                          <a:gd name="connsiteY3" fmla="*/ 38663 h 62177"/>
                          <a:gd name="connsiteX4" fmla="*/ 62891 w 118299"/>
                          <a:gd name="connsiteY4" fmla="*/ 940 h 62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9" h="62177">
                            <a:moveTo>
                              <a:pt x="62891" y="940"/>
                            </a:moveTo>
                            <a:cubicBezTo>
                              <a:pt x="30297" y="-3231"/>
                              <a:pt x="2195" y="6868"/>
                              <a:pt x="119" y="23514"/>
                            </a:cubicBezTo>
                            <a:cubicBezTo>
                              <a:pt x="-1937" y="40160"/>
                              <a:pt x="22813" y="57046"/>
                              <a:pt x="55406" y="61237"/>
                            </a:cubicBezTo>
                            <a:cubicBezTo>
                              <a:pt x="88000" y="65409"/>
                              <a:pt x="116102" y="55309"/>
                              <a:pt x="118178" y="38663"/>
                            </a:cubicBezTo>
                            <a:cubicBezTo>
                              <a:pt x="120254" y="22017"/>
                              <a:pt x="95505" y="5132"/>
                              <a:pt x="62891" y="940"/>
                            </a:cubicBezTo>
                            <a:close/>
                          </a:path>
                        </a:pathLst>
                      </a:custGeom>
                      <a:solidFill>
                        <a:srgbClr val="FFC19F"/>
                      </a:solidFill>
                      <a:ln w="1995" cap="flat">
                        <a:noFill/>
                        <a:prstDash val="solid"/>
                        <a:miter/>
                      </a:ln>
                    </p:spPr>
                    <p:txBody>
                      <a:bodyPr rtlCol="0" anchor="ctr"/>
                      <a:lstStyle/>
                      <a:p>
                        <a:endParaRPr lang="zh-CN" altLang="en-US"/>
                      </a:p>
                    </p:txBody>
                  </p:sp>
                  <p:sp>
                    <p:nvSpPr>
                      <p:cNvPr id="2065" name="任意多边形 404"/>
                      <p:cNvSpPr/>
                      <p:nvPr/>
                    </p:nvSpPr>
                    <p:spPr>
                      <a:xfrm rot="-4484030">
                        <a:off x="9534494" y="4880114"/>
                        <a:ext cx="52452" cy="101830"/>
                      </a:xfrm>
                      <a:custGeom>
                        <a:avLst/>
                        <a:gdLst>
                          <a:gd name="connsiteX0" fmla="*/ 52452 w 52452"/>
                          <a:gd name="connsiteY0" fmla="*/ 50915 h 101830"/>
                          <a:gd name="connsiteX1" fmla="*/ 26226 w 52452"/>
                          <a:gd name="connsiteY1" fmla="*/ 101830 h 101830"/>
                          <a:gd name="connsiteX2" fmla="*/ 0 w 52452"/>
                          <a:gd name="connsiteY2" fmla="*/ 50915 h 101830"/>
                          <a:gd name="connsiteX3" fmla="*/ 26226 w 52452"/>
                          <a:gd name="connsiteY3" fmla="*/ 0 h 101830"/>
                          <a:gd name="connsiteX4" fmla="*/ 52452 w 52452"/>
                          <a:gd name="connsiteY4" fmla="*/ 50915 h 101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52" h="101830">
                            <a:moveTo>
                              <a:pt x="52452" y="50915"/>
                            </a:moveTo>
                            <a:cubicBezTo>
                              <a:pt x="52452" y="79035"/>
                              <a:pt x="40710" y="101830"/>
                              <a:pt x="26226" y="101830"/>
                            </a:cubicBezTo>
                            <a:cubicBezTo>
                              <a:pt x="11742" y="101830"/>
                              <a:pt x="0" y="79035"/>
                              <a:pt x="0" y="50915"/>
                            </a:cubicBezTo>
                            <a:cubicBezTo>
                              <a:pt x="0" y="22795"/>
                              <a:pt x="11742" y="0"/>
                              <a:pt x="26226" y="0"/>
                            </a:cubicBezTo>
                            <a:cubicBezTo>
                              <a:pt x="40710" y="0"/>
                              <a:pt x="52452" y="22795"/>
                              <a:pt x="52452" y="50915"/>
                            </a:cubicBezTo>
                            <a:close/>
                          </a:path>
                        </a:pathLst>
                      </a:custGeom>
                      <a:solidFill>
                        <a:srgbClr val="FFC19F"/>
                      </a:solidFill>
                      <a:ln w="1995" cap="flat">
                        <a:noFill/>
                        <a:prstDash val="solid"/>
                        <a:miter/>
                      </a:ln>
                    </p:spPr>
                    <p:txBody>
                      <a:bodyPr rtlCol="0" anchor="ctr"/>
                      <a:lstStyle/>
                      <a:p>
                        <a:endParaRPr lang="zh-CN" altLang="en-US"/>
                      </a:p>
                    </p:txBody>
                  </p:sp>
                </p:grpSp>
                <p:sp>
                  <p:nvSpPr>
                    <p:cNvPr id="2061" name="任意多边形 405"/>
                    <p:cNvSpPr/>
                    <p:nvPr/>
                  </p:nvSpPr>
                  <p:spPr>
                    <a:xfrm>
                      <a:off x="9315839" y="4799261"/>
                      <a:ext cx="83612" cy="62802"/>
                    </a:xfrm>
                    <a:custGeom>
                      <a:avLst/>
                      <a:gdLst>
                        <a:gd name="connsiteX0" fmla="*/ 51263 w 83612"/>
                        <a:gd name="connsiteY0" fmla="*/ 2496 h 62802"/>
                        <a:gd name="connsiteX1" fmla="*/ 1105 w 83612"/>
                        <a:gd name="connsiteY1" fmla="*/ 19162 h 62802"/>
                        <a:gd name="connsiteX2" fmla="*/ 32281 w 83612"/>
                        <a:gd name="connsiteY2" fmla="*/ 60338 h 62802"/>
                        <a:gd name="connsiteX3" fmla="*/ 82519 w 83612"/>
                        <a:gd name="connsiteY3" fmla="*/ 43472 h 62802"/>
                        <a:gd name="connsiteX4" fmla="*/ 51263 w 83612"/>
                        <a:gd name="connsiteY4" fmla="*/ 2496 h 62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12" h="62802">
                          <a:moveTo>
                            <a:pt x="51263" y="2496"/>
                          </a:moveTo>
                          <a:cubicBezTo>
                            <a:pt x="28809" y="-4270"/>
                            <a:pt x="6334" y="3194"/>
                            <a:pt x="1105" y="19162"/>
                          </a:cubicBezTo>
                          <a:cubicBezTo>
                            <a:pt x="-4144" y="35129"/>
                            <a:pt x="9808" y="53572"/>
                            <a:pt x="32281" y="60338"/>
                          </a:cubicBezTo>
                          <a:cubicBezTo>
                            <a:pt x="54756" y="67104"/>
                            <a:pt x="77270" y="59440"/>
                            <a:pt x="82519" y="43472"/>
                          </a:cubicBezTo>
                          <a:cubicBezTo>
                            <a:pt x="87748" y="27505"/>
                            <a:pt x="73717" y="9262"/>
                            <a:pt x="51263" y="2496"/>
                          </a:cubicBezTo>
                          <a:close/>
                        </a:path>
                      </a:pathLst>
                    </a:custGeom>
                    <a:solidFill>
                      <a:srgbClr val="FFC19F"/>
                    </a:solidFill>
                    <a:ln w="1995" cap="flat">
                      <a:noFill/>
                      <a:prstDash val="solid"/>
                      <a:miter/>
                    </a:ln>
                  </p:spPr>
                  <p:txBody>
                    <a:bodyPr rtlCol="0" anchor="ctr"/>
                    <a:lstStyle/>
                    <a:p>
                      <a:endParaRPr lang="zh-CN" altLang="en-US"/>
                    </a:p>
                  </p:txBody>
                </p:sp>
              </p:grpSp>
            </p:grpSp>
          </p:grpSp>
        </p:grpSp>
        <p:grpSp>
          <p:nvGrpSpPr>
            <p:cNvPr id="2833" name="íśḷîḑê"/>
            <p:cNvGrpSpPr/>
            <p:nvPr/>
          </p:nvGrpSpPr>
          <p:grpSpPr>
            <a:xfrm>
              <a:off x="3520241" y="6056609"/>
              <a:ext cx="612662" cy="523960"/>
              <a:chOff x="6836930" y="2066321"/>
              <a:chExt cx="823667" cy="704415"/>
            </a:xfrm>
          </p:grpSpPr>
          <p:sp>
            <p:nvSpPr>
              <p:cNvPr id="2834" name="íṧḷîḍé"/>
              <p:cNvSpPr/>
              <p:nvPr/>
            </p:nvSpPr>
            <p:spPr bwMode="auto">
              <a:xfrm>
                <a:off x="7248302" y="2630223"/>
                <a:ext cx="94292" cy="94292"/>
              </a:xfrm>
              <a:custGeom>
                <a:avLst/>
                <a:gdLst>
                  <a:gd name="T0" fmla="*/ 66 w 66"/>
                  <a:gd name="T1" fmla="*/ 51 h 66"/>
                  <a:gd name="T2" fmla="*/ 49 w 66"/>
                  <a:gd name="T3" fmla="*/ 66 h 66"/>
                  <a:gd name="T4" fmla="*/ 17 w 66"/>
                  <a:gd name="T5" fmla="*/ 46 h 66"/>
                  <a:gd name="T6" fmla="*/ 2 w 66"/>
                  <a:gd name="T7" fmla="*/ 14 h 66"/>
                  <a:gd name="T8" fmla="*/ 15 w 66"/>
                  <a:gd name="T9" fmla="*/ 0 h 66"/>
                  <a:gd name="T10" fmla="*/ 66 w 66"/>
                  <a:gd name="T11" fmla="*/ 51 h 66"/>
                </a:gdLst>
                <a:ahLst/>
                <a:cxnLst>
                  <a:cxn ang="0">
                    <a:pos x="T0" y="T1"/>
                  </a:cxn>
                  <a:cxn ang="0">
                    <a:pos x="T2" y="T3"/>
                  </a:cxn>
                  <a:cxn ang="0">
                    <a:pos x="T4" y="T5"/>
                  </a:cxn>
                  <a:cxn ang="0">
                    <a:pos x="T6" y="T7"/>
                  </a:cxn>
                  <a:cxn ang="0">
                    <a:pos x="T8" y="T9"/>
                  </a:cxn>
                  <a:cxn ang="0">
                    <a:pos x="T10" y="T11"/>
                  </a:cxn>
                </a:cxnLst>
                <a:rect l="0" t="0" r="r" b="b"/>
                <a:pathLst>
                  <a:path w="66" h="66">
                    <a:moveTo>
                      <a:pt x="66" y="51"/>
                    </a:moveTo>
                    <a:cubicBezTo>
                      <a:pt x="60" y="56"/>
                      <a:pt x="54" y="61"/>
                      <a:pt x="49" y="66"/>
                    </a:cubicBezTo>
                    <a:cubicBezTo>
                      <a:pt x="49" y="66"/>
                      <a:pt x="34" y="65"/>
                      <a:pt x="17" y="46"/>
                    </a:cubicBezTo>
                    <a:cubicBezTo>
                      <a:pt x="0" y="28"/>
                      <a:pt x="2" y="14"/>
                      <a:pt x="2" y="14"/>
                    </a:cubicBezTo>
                    <a:cubicBezTo>
                      <a:pt x="6" y="9"/>
                      <a:pt x="10" y="5"/>
                      <a:pt x="15" y="0"/>
                    </a:cubicBezTo>
                    <a:cubicBezTo>
                      <a:pt x="15" y="0"/>
                      <a:pt x="30" y="48"/>
                      <a:pt x="66" y="5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35" name="ïṧḻïḑê"/>
              <p:cNvSpPr/>
              <p:nvPr/>
            </p:nvSpPr>
            <p:spPr bwMode="auto">
              <a:xfrm>
                <a:off x="7509915" y="2394493"/>
                <a:ext cx="93367" cy="93367"/>
              </a:xfrm>
              <a:custGeom>
                <a:avLst/>
                <a:gdLst>
                  <a:gd name="T0" fmla="*/ 65 w 65"/>
                  <a:gd name="T1" fmla="*/ 49 h 65"/>
                  <a:gd name="T2" fmla="*/ 50 w 65"/>
                  <a:gd name="T3" fmla="*/ 65 h 65"/>
                  <a:gd name="T4" fmla="*/ 19 w 65"/>
                  <a:gd name="T5" fmla="*/ 44 h 65"/>
                  <a:gd name="T6" fmla="*/ 0 w 65"/>
                  <a:gd name="T7" fmla="*/ 13 h 65"/>
                  <a:gd name="T8" fmla="*/ 15 w 65"/>
                  <a:gd name="T9" fmla="*/ 0 h 65"/>
                  <a:gd name="T10" fmla="*/ 65 w 65"/>
                  <a:gd name="T11" fmla="*/ 49 h 65"/>
                </a:gdLst>
                <a:ahLst/>
                <a:cxnLst>
                  <a:cxn ang="0">
                    <a:pos x="T0" y="T1"/>
                  </a:cxn>
                  <a:cxn ang="0">
                    <a:pos x="T2" y="T3"/>
                  </a:cxn>
                  <a:cxn ang="0">
                    <a:pos x="T4" y="T5"/>
                  </a:cxn>
                  <a:cxn ang="0">
                    <a:pos x="T6" y="T7"/>
                  </a:cxn>
                  <a:cxn ang="0">
                    <a:pos x="T8" y="T9"/>
                  </a:cxn>
                  <a:cxn ang="0">
                    <a:pos x="T10" y="T11"/>
                  </a:cxn>
                </a:cxnLst>
                <a:rect l="0" t="0" r="r" b="b"/>
                <a:pathLst>
                  <a:path w="65" h="65">
                    <a:moveTo>
                      <a:pt x="65" y="49"/>
                    </a:moveTo>
                    <a:cubicBezTo>
                      <a:pt x="64" y="51"/>
                      <a:pt x="59" y="57"/>
                      <a:pt x="50" y="65"/>
                    </a:cubicBezTo>
                    <a:cubicBezTo>
                      <a:pt x="50" y="65"/>
                      <a:pt x="32" y="58"/>
                      <a:pt x="19" y="44"/>
                    </a:cubicBezTo>
                    <a:cubicBezTo>
                      <a:pt x="6" y="31"/>
                      <a:pt x="0" y="13"/>
                      <a:pt x="0" y="13"/>
                    </a:cubicBezTo>
                    <a:cubicBezTo>
                      <a:pt x="7" y="7"/>
                      <a:pt x="12" y="3"/>
                      <a:pt x="15" y="0"/>
                    </a:cubicBezTo>
                    <a:cubicBezTo>
                      <a:pt x="15" y="0"/>
                      <a:pt x="25" y="43"/>
                      <a:pt x="65" y="4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36" name="íŝļiḑe"/>
              <p:cNvSpPr/>
              <p:nvPr/>
            </p:nvSpPr>
            <p:spPr bwMode="auto">
              <a:xfrm>
                <a:off x="7351838" y="2508198"/>
                <a:ext cx="122949" cy="117403"/>
              </a:xfrm>
              <a:custGeom>
                <a:avLst/>
                <a:gdLst>
                  <a:gd name="T0" fmla="*/ 79 w 86"/>
                  <a:gd name="T1" fmla="*/ 8 h 82"/>
                  <a:gd name="T2" fmla="*/ 56 w 86"/>
                  <a:gd name="T3" fmla="*/ 55 h 82"/>
                  <a:gd name="T4" fmla="*/ 7 w 86"/>
                  <a:gd name="T5" fmla="*/ 74 h 82"/>
                  <a:gd name="T6" fmla="*/ 30 w 86"/>
                  <a:gd name="T7" fmla="*/ 27 h 82"/>
                  <a:gd name="T8" fmla="*/ 79 w 86"/>
                  <a:gd name="T9" fmla="*/ 8 h 82"/>
                </a:gdLst>
                <a:ahLst/>
                <a:cxnLst>
                  <a:cxn ang="0">
                    <a:pos x="T0" y="T1"/>
                  </a:cxn>
                  <a:cxn ang="0">
                    <a:pos x="T2" y="T3"/>
                  </a:cxn>
                  <a:cxn ang="0">
                    <a:pos x="T4" y="T5"/>
                  </a:cxn>
                  <a:cxn ang="0">
                    <a:pos x="T6" y="T7"/>
                  </a:cxn>
                  <a:cxn ang="0">
                    <a:pos x="T8" y="T9"/>
                  </a:cxn>
                </a:cxnLst>
                <a:rect l="0" t="0" r="r" b="b"/>
                <a:pathLst>
                  <a:path w="86" h="82">
                    <a:moveTo>
                      <a:pt x="79" y="8"/>
                    </a:moveTo>
                    <a:cubicBezTo>
                      <a:pt x="86" y="15"/>
                      <a:pt x="75" y="36"/>
                      <a:pt x="56" y="55"/>
                    </a:cubicBezTo>
                    <a:cubicBezTo>
                      <a:pt x="36" y="73"/>
                      <a:pt x="14" y="82"/>
                      <a:pt x="7" y="74"/>
                    </a:cubicBezTo>
                    <a:cubicBezTo>
                      <a:pt x="0" y="67"/>
                      <a:pt x="11" y="46"/>
                      <a:pt x="30" y="27"/>
                    </a:cubicBezTo>
                    <a:cubicBezTo>
                      <a:pt x="50" y="9"/>
                      <a:pt x="72" y="0"/>
                      <a:pt x="79" y="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37" name="is1îďè"/>
              <p:cNvSpPr/>
              <p:nvPr/>
            </p:nvSpPr>
            <p:spPr bwMode="auto">
              <a:xfrm>
                <a:off x="7105940" y="2506349"/>
                <a:ext cx="105385" cy="82274"/>
              </a:xfrm>
              <a:custGeom>
                <a:avLst/>
                <a:gdLst>
                  <a:gd name="T0" fmla="*/ 9 w 73"/>
                  <a:gd name="T1" fmla="*/ 0 h 57"/>
                  <a:gd name="T2" fmla="*/ 73 w 73"/>
                  <a:gd name="T3" fmla="*/ 33 h 57"/>
                  <a:gd name="T4" fmla="*/ 61 w 73"/>
                  <a:gd name="T5" fmla="*/ 52 h 57"/>
                  <a:gd name="T6" fmla="*/ 24 w 73"/>
                  <a:gd name="T7" fmla="*/ 43 h 57"/>
                  <a:gd name="T8" fmla="*/ 0 w 73"/>
                  <a:gd name="T9" fmla="*/ 17 h 57"/>
                  <a:gd name="T10" fmla="*/ 9 w 73"/>
                  <a:gd name="T11" fmla="*/ 0 h 57"/>
                </a:gdLst>
                <a:ahLst/>
                <a:cxnLst>
                  <a:cxn ang="0">
                    <a:pos x="T0" y="T1"/>
                  </a:cxn>
                  <a:cxn ang="0">
                    <a:pos x="T2" y="T3"/>
                  </a:cxn>
                  <a:cxn ang="0">
                    <a:pos x="T4" y="T5"/>
                  </a:cxn>
                  <a:cxn ang="0">
                    <a:pos x="T6" y="T7"/>
                  </a:cxn>
                  <a:cxn ang="0">
                    <a:pos x="T8" y="T9"/>
                  </a:cxn>
                  <a:cxn ang="0">
                    <a:pos x="T10" y="T11"/>
                  </a:cxn>
                </a:cxnLst>
                <a:rect l="0" t="0" r="r" b="b"/>
                <a:pathLst>
                  <a:path w="73" h="57">
                    <a:moveTo>
                      <a:pt x="9" y="0"/>
                    </a:moveTo>
                    <a:cubicBezTo>
                      <a:pt x="9" y="0"/>
                      <a:pt x="37" y="42"/>
                      <a:pt x="73" y="33"/>
                    </a:cubicBezTo>
                    <a:cubicBezTo>
                      <a:pt x="69" y="40"/>
                      <a:pt x="65" y="46"/>
                      <a:pt x="61" y="52"/>
                    </a:cubicBezTo>
                    <a:cubicBezTo>
                      <a:pt x="61" y="52"/>
                      <a:pt x="46" y="57"/>
                      <a:pt x="24" y="43"/>
                    </a:cubicBezTo>
                    <a:cubicBezTo>
                      <a:pt x="3" y="31"/>
                      <a:pt x="0" y="17"/>
                      <a:pt x="0" y="17"/>
                    </a:cubicBezTo>
                    <a:cubicBezTo>
                      <a:pt x="3" y="12"/>
                      <a:pt x="6" y="6"/>
                      <a:pt x="9"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38" name="íṡḷïḑé"/>
              <p:cNvSpPr/>
              <p:nvPr/>
            </p:nvSpPr>
            <p:spPr bwMode="auto">
              <a:xfrm>
                <a:off x="7281581" y="2204061"/>
                <a:ext cx="104461" cy="73030"/>
              </a:xfrm>
              <a:custGeom>
                <a:avLst/>
                <a:gdLst>
                  <a:gd name="T0" fmla="*/ 11 w 73"/>
                  <a:gd name="T1" fmla="*/ 0 h 51"/>
                  <a:gd name="T2" fmla="*/ 73 w 73"/>
                  <a:gd name="T3" fmla="*/ 31 h 51"/>
                  <a:gd name="T4" fmla="*/ 63 w 73"/>
                  <a:gd name="T5" fmla="*/ 51 h 51"/>
                  <a:gd name="T6" fmla="*/ 27 w 73"/>
                  <a:gd name="T7" fmla="*/ 40 h 51"/>
                  <a:gd name="T8" fmla="*/ 0 w 73"/>
                  <a:gd name="T9" fmla="*/ 17 h 51"/>
                  <a:gd name="T10" fmla="*/ 11 w 73"/>
                  <a:gd name="T11" fmla="*/ 0 h 51"/>
                </a:gdLst>
                <a:ahLst/>
                <a:cxnLst>
                  <a:cxn ang="0">
                    <a:pos x="T0" y="T1"/>
                  </a:cxn>
                  <a:cxn ang="0">
                    <a:pos x="T2" y="T3"/>
                  </a:cxn>
                  <a:cxn ang="0">
                    <a:pos x="T4" y="T5"/>
                  </a:cxn>
                  <a:cxn ang="0">
                    <a:pos x="T6" y="T7"/>
                  </a:cxn>
                  <a:cxn ang="0">
                    <a:pos x="T8" y="T9"/>
                  </a:cxn>
                  <a:cxn ang="0">
                    <a:pos x="T10" y="T11"/>
                  </a:cxn>
                </a:cxnLst>
                <a:rect l="0" t="0" r="r" b="b"/>
                <a:pathLst>
                  <a:path w="73" h="51">
                    <a:moveTo>
                      <a:pt x="11" y="0"/>
                    </a:moveTo>
                    <a:cubicBezTo>
                      <a:pt x="11" y="0"/>
                      <a:pt x="32" y="37"/>
                      <a:pt x="73" y="31"/>
                    </a:cubicBezTo>
                    <a:cubicBezTo>
                      <a:pt x="73" y="33"/>
                      <a:pt x="69" y="40"/>
                      <a:pt x="63" y="51"/>
                    </a:cubicBezTo>
                    <a:cubicBezTo>
                      <a:pt x="63" y="51"/>
                      <a:pt x="44" y="49"/>
                      <a:pt x="27" y="40"/>
                    </a:cubicBezTo>
                    <a:cubicBezTo>
                      <a:pt x="11" y="32"/>
                      <a:pt x="1" y="18"/>
                      <a:pt x="0" y="17"/>
                    </a:cubicBezTo>
                    <a:cubicBezTo>
                      <a:pt x="5" y="9"/>
                      <a:pt x="8" y="3"/>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39" name="ïṥḷiḍe"/>
              <p:cNvSpPr/>
              <p:nvPr/>
            </p:nvSpPr>
            <p:spPr bwMode="auto">
              <a:xfrm>
                <a:off x="7188214" y="2334405"/>
                <a:ext cx="94292" cy="136816"/>
              </a:xfrm>
              <a:custGeom>
                <a:avLst/>
                <a:gdLst>
                  <a:gd name="T0" fmla="*/ 58 w 66"/>
                  <a:gd name="T1" fmla="*/ 5 h 95"/>
                  <a:gd name="T2" fmla="*/ 50 w 66"/>
                  <a:gd name="T3" fmla="*/ 57 h 95"/>
                  <a:gd name="T4" fmla="*/ 9 w 66"/>
                  <a:gd name="T5" fmla="*/ 90 h 95"/>
                  <a:gd name="T6" fmla="*/ 17 w 66"/>
                  <a:gd name="T7" fmla="*/ 39 h 95"/>
                  <a:gd name="T8" fmla="*/ 58 w 66"/>
                  <a:gd name="T9" fmla="*/ 5 h 95"/>
                </a:gdLst>
                <a:ahLst/>
                <a:cxnLst>
                  <a:cxn ang="0">
                    <a:pos x="T0" y="T1"/>
                  </a:cxn>
                  <a:cxn ang="0">
                    <a:pos x="T2" y="T3"/>
                  </a:cxn>
                  <a:cxn ang="0">
                    <a:pos x="T4" y="T5"/>
                  </a:cxn>
                  <a:cxn ang="0">
                    <a:pos x="T6" y="T7"/>
                  </a:cxn>
                  <a:cxn ang="0">
                    <a:pos x="T8" y="T9"/>
                  </a:cxn>
                </a:cxnLst>
                <a:rect l="0" t="0" r="r" b="b"/>
                <a:pathLst>
                  <a:path w="66" h="95">
                    <a:moveTo>
                      <a:pt x="58" y="5"/>
                    </a:moveTo>
                    <a:cubicBezTo>
                      <a:pt x="66" y="10"/>
                      <a:pt x="63" y="33"/>
                      <a:pt x="50" y="57"/>
                    </a:cubicBezTo>
                    <a:cubicBezTo>
                      <a:pt x="36" y="80"/>
                      <a:pt x="18" y="95"/>
                      <a:pt x="9" y="90"/>
                    </a:cubicBezTo>
                    <a:cubicBezTo>
                      <a:pt x="0" y="85"/>
                      <a:pt x="4" y="62"/>
                      <a:pt x="17" y="39"/>
                    </a:cubicBezTo>
                    <a:cubicBezTo>
                      <a:pt x="31" y="15"/>
                      <a:pt x="49" y="0"/>
                      <a:pt x="58" y="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0" name="ïṩ1ïḓé"/>
              <p:cNvSpPr/>
              <p:nvPr/>
            </p:nvSpPr>
            <p:spPr bwMode="auto">
              <a:xfrm>
                <a:off x="7080055" y="2531309"/>
                <a:ext cx="113705" cy="116478"/>
              </a:xfrm>
              <a:custGeom>
                <a:avLst/>
                <a:gdLst>
                  <a:gd name="T0" fmla="*/ 79 w 79"/>
                  <a:gd name="T1" fmla="*/ 35 h 81"/>
                  <a:gd name="T2" fmla="*/ 53 w 79"/>
                  <a:gd name="T3" fmla="*/ 73 h 81"/>
                  <a:gd name="T4" fmla="*/ 2 w 79"/>
                  <a:gd name="T5" fmla="*/ 43 h 81"/>
                  <a:gd name="T6" fmla="*/ 18 w 79"/>
                  <a:gd name="T7" fmla="*/ 0 h 81"/>
                  <a:gd name="T8" fmla="*/ 42 w 79"/>
                  <a:gd name="T9" fmla="*/ 26 h 81"/>
                  <a:gd name="T10" fmla="*/ 79 w 79"/>
                  <a:gd name="T11" fmla="*/ 35 h 81"/>
                </a:gdLst>
                <a:ahLst/>
                <a:cxnLst>
                  <a:cxn ang="0">
                    <a:pos x="T0" y="T1"/>
                  </a:cxn>
                  <a:cxn ang="0">
                    <a:pos x="T2" y="T3"/>
                  </a:cxn>
                  <a:cxn ang="0">
                    <a:pos x="T4" y="T5"/>
                  </a:cxn>
                  <a:cxn ang="0">
                    <a:pos x="T6" y="T7"/>
                  </a:cxn>
                  <a:cxn ang="0">
                    <a:pos x="T8" y="T9"/>
                  </a:cxn>
                  <a:cxn ang="0">
                    <a:pos x="T10" y="T11"/>
                  </a:cxn>
                </a:cxnLst>
                <a:rect l="0" t="0" r="r" b="b"/>
                <a:pathLst>
                  <a:path w="79" h="81">
                    <a:moveTo>
                      <a:pt x="79" y="35"/>
                    </a:moveTo>
                    <a:cubicBezTo>
                      <a:pt x="65" y="57"/>
                      <a:pt x="56" y="71"/>
                      <a:pt x="53" y="73"/>
                    </a:cubicBezTo>
                    <a:cubicBezTo>
                      <a:pt x="40" y="81"/>
                      <a:pt x="9" y="62"/>
                      <a:pt x="2" y="43"/>
                    </a:cubicBezTo>
                    <a:cubicBezTo>
                      <a:pt x="0" y="39"/>
                      <a:pt x="7" y="23"/>
                      <a:pt x="18" y="0"/>
                    </a:cubicBezTo>
                    <a:cubicBezTo>
                      <a:pt x="18" y="0"/>
                      <a:pt x="21" y="14"/>
                      <a:pt x="42" y="26"/>
                    </a:cubicBezTo>
                    <a:cubicBezTo>
                      <a:pt x="64" y="40"/>
                      <a:pt x="79" y="35"/>
                      <a:pt x="79" y="35"/>
                    </a:cubicBezTo>
                    <a:close/>
                  </a:path>
                </a:pathLst>
              </a:custGeom>
              <a:solidFill>
                <a:srgbClr val="1986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1" name="î$lîḓê"/>
              <p:cNvSpPr/>
              <p:nvPr/>
            </p:nvSpPr>
            <p:spPr bwMode="auto">
              <a:xfrm>
                <a:off x="7118882" y="2228096"/>
                <a:ext cx="253294" cy="339266"/>
              </a:xfrm>
              <a:custGeom>
                <a:avLst/>
                <a:gdLst>
                  <a:gd name="T0" fmla="*/ 140 w 176"/>
                  <a:gd name="T1" fmla="*/ 23 h 236"/>
                  <a:gd name="T2" fmla="*/ 176 w 176"/>
                  <a:gd name="T3" fmla="*/ 34 h 236"/>
                  <a:gd name="T4" fmla="*/ 64 w 176"/>
                  <a:gd name="T5" fmla="*/ 227 h 236"/>
                  <a:gd name="T6" fmla="*/ 0 w 176"/>
                  <a:gd name="T7" fmla="*/ 194 h 236"/>
                  <a:gd name="T8" fmla="*/ 113 w 176"/>
                  <a:gd name="T9" fmla="*/ 0 h 236"/>
                  <a:gd name="T10" fmla="*/ 140 w 176"/>
                  <a:gd name="T11" fmla="*/ 23 h 236"/>
                  <a:gd name="T12" fmla="*/ 98 w 176"/>
                  <a:gd name="T13" fmla="*/ 131 h 236"/>
                  <a:gd name="T14" fmla="*/ 106 w 176"/>
                  <a:gd name="T15" fmla="*/ 79 h 236"/>
                  <a:gd name="T16" fmla="*/ 65 w 176"/>
                  <a:gd name="T17" fmla="*/ 113 h 236"/>
                  <a:gd name="T18" fmla="*/ 57 w 176"/>
                  <a:gd name="T19" fmla="*/ 164 h 236"/>
                  <a:gd name="T20" fmla="*/ 98 w 176"/>
                  <a:gd name="T21" fmla="*/ 13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6" h="236">
                    <a:moveTo>
                      <a:pt x="140" y="23"/>
                    </a:moveTo>
                    <a:cubicBezTo>
                      <a:pt x="157" y="32"/>
                      <a:pt x="176" y="34"/>
                      <a:pt x="176" y="34"/>
                    </a:cubicBezTo>
                    <a:cubicBezTo>
                      <a:pt x="155" y="74"/>
                      <a:pt x="101" y="167"/>
                      <a:pt x="64" y="227"/>
                    </a:cubicBezTo>
                    <a:cubicBezTo>
                      <a:pt x="28" y="236"/>
                      <a:pt x="0" y="194"/>
                      <a:pt x="0" y="194"/>
                    </a:cubicBezTo>
                    <a:cubicBezTo>
                      <a:pt x="33" y="132"/>
                      <a:pt x="88" y="41"/>
                      <a:pt x="113" y="0"/>
                    </a:cubicBezTo>
                    <a:cubicBezTo>
                      <a:pt x="114" y="1"/>
                      <a:pt x="124" y="15"/>
                      <a:pt x="140" y="23"/>
                    </a:cubicBezTo>
                    <a:close/>
                    <a:moveTo>
                      <a:pt x="98" y="131"/>
                    </a:moveTo>
                    <a:cubicBezTo>
                      <a:pt x="111" y="107"/>
                      <a:pt x="114" y="84"/>
                      <a:pt x="106" y="79"/>
                    </a:cubicBezTo>
                    <a:cubicBezTo>
                      <a:pt x="97" y="74"/>
                      <a:pt x="79" y="89"/>
                      <a:pt x="65" y="113"/>
                    </a:cubicBezTo>
                    <a:cubicBezTo>
                      <a:pt x="52" y="136"/>
                      <a:pt x="48" y="159"/>
                      <a:pt x="57" y="164"/>
                    </a:cubicBezTo>
                    <a:cubicBezTo>
                      <a:pt x="66" y="169"/>
                      <a:pt x="84" y="154"/>
                      <a:pt x="98" y="131"/>
                    </a:cubicBezTo>
                    <a:close/>
                  </a:path>
                </a:pathLst>
              </a:custGeom>
              <a:solidFill>
                <a:srgbClr val="1986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2" name="íşļíḍê"/>
              <p:cNvSpPr/>
              <p:nvPr/>
            </p:nvSpPr>
            <p:spPr bwMode="auto">
              <a:xfrm>
                <a:off x="7297296" y="2131955"/>
                <a:ext cx="116478" cy="124798"/>
              </a:xfrm>
              <a:custGeom>
                <a:avLst/>
                <a:gdLst>
                  <a:gd name="T0" fmla="*/ 72 w 81"/>
                  <a:gd name="T1" fmla="*/ 5 h 87"/>
                  <a:gd name="T2" fmla="*/ 62 w 81"/>
                  <a:gd name="T3" fmla="*/ 81 h 87"/>
                  <a:gd name="T4" fmla="*/ 0 w 81"/>
                  <a:gd name="T5" fmla="*/ 50 h 87"/>
                  <a:gd name="T6" fmla="*/ 2 w 81"/>
                  <a:gd name="T7" fmla="*/ 46 h 87"/>
                  <a:gd name="T8" fmla="*/ 72 w 81"/>
                  <a:gd name="T9" fmla="*/ 5 h 87"/>
                </a:gdLst>
                <a:ahLst/>
                <a:cxnLst>
                  <a:cxn ang="0">
                    <a:pos x="T0" y="T1"/>
                  </a:cxn>
                  <a:cxn ang="0">
                    <a:pos x="T2" y="T3"/>
                  </a:cxn>
                  <a:cxn ang="0">
                    <a:pos x="T4" y="T5"/>
                  </a:cxn>
                  <a:cxn ang="0">
                    <a:pos x="T6" y="T7"/>
                  </a:cxn>
                  <a:cxn ang="0">
                    <a:pos x="T8" y="T9"/>
                  </a:cxn>
                </a:cxnLst>
                <a:rect l="0" t="0" r="r" b="b"/>
                <a:pathLst>
                  <a:path w="81" h="87">
                    <a:moveTo>
                      <a:pt x="72" y="5"/>
                    </a:moveTo>
                    <a:cubicBezTo>
                      <a:pt x="81" y="10"/>
                      <a:pt x="65" y="69"/>
                      <a:pt x="62" y="81"/>
                    </a:cubicBezTo>
                    <a:cubicBezTo>
                      <a:pt x="21" y="87"/>
                      <a:pt x="0" y="50"/>
                      <a:pt x="0" y="50"/>
                    </a:cubicBezTo>
                    <a:cubicBezTo>
                      <a:pt x="1" y="47"/>
                      <a:pt x="2" y="46"/>
                      <a:pt x="2" y="46"/>
                    </a:cubicBezTo>
                    <a:cubicBezTo>
                      <a:pt x="2" y="46"/>
                      <a:pt x="62" y="0"/>
                      <a:pt x="72" y="5"/>
                    </a:cubicBezTo>
                    <a:close/>
                  </a:path>
                </a:pathLst>
              </a:custGeom>
              <a:solidFill>
                <a:srgbClr val="1986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3" name="iṥḻíḋe"/>
              <p:cNvSpPr/>
              <p:nvPr/>
            </p:nvSpPr>
            <p:spPr bwMode="auto">
              <a:xfrm>
                <a:off x="7209476" y="2650560"/>
                <a:ext cx="109083" cy="120176"/>
              </a:xfrm>
              <a:custGeom>
                <a:avLst/>
                <a:gdLst>
                  <a:gd name="T0" fmla="*/ 44 w 76"/>
                  <a:gd name="T1" fmla="*/ 32 h 84"/>
                  <a:gd name="T2" fmla="*/ 76 w 76"/>
                  <a:gd name="T3" fmla="*/ 52 h 84"/>
                  <a:gd name="T4" fmla="*/ 39 w 76"/>
                  <a:gd name="T5" fmla="*/ 80 h 84"/>
                  <a:gd name="T6" fmla="*/ 0 w 76"/>
                  <a:gd name="T7" fmla="*/ 35 h 84"/>
                  <a:gd name="T8" fmla="*/ 29 w 76"/>
                  <a:gd name="T9" fmla="*/ 0 h 84"/>
                  <a:gd name="T10" fmla="*/ 44 w 76"/>
                  <a:gd name="T11" fmla="*/ 32 h 84"/>
                </a:gdLst>
                <a:ahLst/>
                <a:cxnLst>
                  <a:cxn ang="0">
                    <a:pos x="T0" y="T1"/>
                  </a:cxn>
                  <a:cxn ang="0">
                    <a:pos x="T2" y="T3"/>
                  </a:cxn>
                  <a:cxn ang="0">
                    <a:pos x="T4" y="T5"/>
                  </a:cxn>
                  <a:cxn ang="0">
                    <a:pos x="T6" y="T7"/>
                  </a:cxn>
                  <a:cxn ang="0">
                    <a:pos x="T8" y="T9"/>
                  </a:cxn>
                  <a:cxn ang="0">
                    <a:pos x="T10" y="T11"/>
                  </a:cxn>
                </a:cxnLst>
                <a:rect l="0" t="0" r="r" b="b"/>
                <a:pathLst>
                  <a:path w="76" h="84">
                    <a:moveTo>
                      <a:pt x="44" y="32"/>
                    </a:moveTo>
                    <a:cubicBezTo>
                      <a:pt x="61" y="51"/>
                      <a:pt x="76" y="52"/>
                      <a:pt x="76" y="52"/>
                    </a:cubicBezTo>
                    <a:cubicBezTo>
                      <a:pt x="57" y="68"/>
                      <a:pt x="43" y="79"/>
                      <a:pt x="39" y="80"/>
                    </a:cubicBezTo>
                    <a:cubicBezTo>
                      <a:pt x="25" y="84"/>
                      <a:pt x="2" y="56"/>
                      <a:pt x="0" y="35"/>
                    </a:cubicBezTo>
                    <a:cubicBezTo>
                      <a:pt x="0" y="31"/>
                      <a:pt x="11" y="18"/>
                      <a:pt x="29" y="0"/>
                    </a:cubicBezTo>
                    <a:cubicBezTo>
                      <a:pt x="29" y="0"/>
                      <a:pt x="27" y="14"/>
                      <a:pt x="44" y="32"/>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4" name="ïş1iďe"/>
              <p:cNvSpPr/>
              <p:nvPr/>
            </p:nvSpPr>
            <p:spPr bwMode="auto">
              <a:xfrm>
                <a:off x="7269564" y="2413906"/>
                <a:ext cx="311533" cy="289347"/>
              </a:xfrm>
              <a:custGeom>
                <a:avLst/>
                <a:gdLst>
                  <a:gd name="T0" fmla="*/ 186 w 217"/>
                  <a:gd name="T1" fmla="*/ 31 h 202"/>
                  <a:gd name="T2" fmla="*/ 217 w 217"/>
                  <a:gd name="T3" fmla="*/ 52 h 202"/>
                  <a:gd name="T4" fmla="*/ 51 w 217"/>
                  <a:gd name="T5" fmla="*/ 202 h 202"/>
                  <a:gd name="T6" fmla="*/ 0 w 217"/>
                  <a:gd name="T7" fmla="*/ 151 h 202"/>
                  <a:gd name="T8" fmla="*/ 167 w 217"/>
                  <a:gd name="T9" fmla="*/ 0 h 202"/>
                  <a:gd name="T10" fmla="*/ 186 w 217"/>
                  <a:gd name="T11" fmla="*/ 31 h 202"/>
                  <a:gd name="T12" fmla="*/ 113 w 217"/>
                  <a:gd name="T13" fmla="*/ 121 h 202"/>
                  <a:gd name="T14" fmla="*/ 136 w 217"/>
                  <a:gd name="T15" fmla="*/ 74 h 202"/>
                  <a:gd name="T16" fmla="*/ 87 w 217"/>
                  <a:gd name="T17" fmla="*/ 93 h 202"/>
                  <a:gd name="T18" fmla="*/ 64 w 217"/>
                  <a:gd name="T19" fmla="*/ 140 h 202"/>
                  <a:gd name="T20" fmla="*/ 113 w 217"/>
                  <a:gd name="T21" fmla="*/ 12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02">
                    <a:moveTo>
                      <a:pt x="186" y="31"/>
                    </a:moveTo>
                    <a:cubicBezTo>
                      <a:pt x="199" y="45"/>
                      <a:pt x="217" y="52"/>
                      <a:pt x="217" y="52"/>
                    </a:cubicBezTo>
                    <a:cubicBezTo>
                      <a:pt x="184" y="84"/>
                      <a:pt x="105" y="156"/>
                      <a:pt x="51" y="202"/>
                    </a:cubicBezTo>
                    <a:cubicBezTo>
                      <a:pt x="15" y="199"/>
                      <a:pt x="0" y="151"/>
                      <a:pt x="0" y="151"/>
                    </a:cubicBezTo>
                    <a:cubicBezTo>
                      <a:pt x="50" y="102"/>
                      <a:pt x="131" y="32"/>
                      <a:pt x="167" y="0"/>
                    </a:cubicBezTo>
                    <a:cubicBezTo>
                      <a:pt x="167" y="0"/>
                      <a:pt x="173" y="18"/>
                      <a:pt x="186" y="31"/>
                    </a:cubicBezTo>
                    <a:close/>
                    <a:moveTo>
                      <a:pt x="113" y="121"/>
                    </a:moveTo>
                    <a:cubicBezTo>
                      <a:pt x="132" y="102"/>
                      <a:pt x="143" y="81"/>
                      <a:pt x="136" y="74"/>
                    </a:cubicBezTo>
                    <a:cubicBezTo>
                      <a:pt x="129" y="66"/>
                      <a:pt x="107" y="75"/>
                      <a:pt x="87" y="93"/>
                    </a:cubicBezTo>
                    <a:cubicBezTo>
                      <a:pt x="68" y="112"/>
                      <a:pt x="57" y="133"/>
                      <a:pt x="64" y="140"/>
                    </a:cubicBezTo>
                    <a:cubicBezTo>
                      <a:pt x="71" y="148"/>
                      <a:pt x="93" y="139"/>
                      <a:pt x="113" y="121"/>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5" name="í$líḋe"/>
              <p:cNvSpPr/>
              <p:nvPr/>
            </p:nvSpPr>
            <p:spPr bwMode="auto">
              <a:xfrm>
                <a:off x="7531177" y="2354743"/>
                <a:ext cx="129420" cy="110007"/>
              </a:xfrm>
              <a:custGeom>
                <a:avLst/>
                <a:gdLst>
                  <a:gd name="T0" fmla="*/ 83 w 90"/>
                  <a:gd name="T1" fmla="*/ 8 h 77"/>
                  <a:gd name="T2" fmla="*/ 50 w 90"/>
                  <a:gd name="T3" fmla="*/ 77 h 77"/>
                  <a:gd name="T4" fmla="*/ 0 w 90"/>
                  <a:gd name="T5" fmla="*/ 28 h 77"/>
                  <a:gd name="T6" fmla="*/ 4 w 90"/>
                  <a:gd name="T7" fmla="*/ 26 h 77"/>
                  <a:gd name="T8" fmla="*/ 83 w 90"/>
                  <a:gd name="T9" fmla="*/ 8 h 77"/>
                </a:gdLst>
                <a:ahLst/>
                <a:cxnLst>
                  <a:cxn ang="0">
                    <a:pos x="T0" y="T1"/>
                  </a:cxn>
                  <a:cxn ang="0">
                    <a:pos x="T2" y="T3"/>
                  </a:cxn>
                  <a:cxn ang="0">
                    <a:pos x="T4" y="T5"/>
                  </a:cxn>
                  <a:cxn ang="0">
                    <a:pos x="T6" y="T7"/>
                  </a:cxn>
                  <a:cxn ang="0">
                    <a:pos x="T8" y="T9"/>
                  </a:cxn>
                </a:cxnLst>
                <a:rect l="0" t="0" r="r" b="b"/>
                <a:pathLst>
                  <a:path w="90" h="77">
                    <a:moveTo>
                      <a:pt x="83" y="8"/>
                    </a:moveTo>
                    <a:cubicBezTo>
                      <a:pt x="90" y="15"/>
                      <a:pt x="56" y="67"/>
                      <a:pt x="50" y="77"/>
                    </a:cubicBezTo>
                    <a:cubicBezTo>
                      <a:pt x="10" y="71"/>
                      <a:pt x="0" y="28"/>
                      <a:pt x="0" y="28"/>
                    </a:cubicBezTo>
                    <a:cubicBezTo>
                      <a:pt x="3" y="26"/>
                      <a:pt x="4" y="26"/>
                      <a:pt x="4" y="26"/>
                    </a:cubicBezTo>
                    <a:cubicBezTo>
                      <a:pt x="4" y="26"/>
                      <a:pt x="75" y="0"/>
                      <a:pt x="83" y="8"/>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6" name="i$ľídé"/>
              <p:cNvSpPr/>
              <p:nvPr/>
            </p:nvSpPr>
            <p:spPr bwMode="auto">
              <a:xfrm>
                <a:off x="7072660" y="2123635"/>
                <a:ext cx="329097" cy="506588"/>
              </a:xfrm>
              <a:custGeom>
                <a:avLst/>
                <a:gdLst>
                  <a:gd name="T0" fmla="*/ 217 w 229"/>
                  <a:gd name="T1" fmla="*/ 59 h 353"/>
                  <a:gd name="T2" fmla="*/ 224 w 229"/>
                  <a:gd name="T3" fmla="*/ 20 h 353"/>
                  <a:gd name="T4" fmla="*/ 223 w 229"/>
                  <a:gd name="T5" fmla="*/ 6 h 353"/>
                  <a:gd name="T6" fmla="*/ 223 w 229"/>
                  <a:gd name="T7" fmla="*/ 5 h 353"/>
                  <a:gd name="T8" fmla="*/ 223 w 229"/>
                  <a:gd name="T9" fmla="*/ 6 h 353"/>
                  <a:gd name="T10" fmla="*/ 223 w 229"/>
                  <a:gd name="T11" fmla="*/ 6 h 353"/>
                  <a:gd name="T12" fmla="*/ 222 w 229"/>
                  <a:gd name="T13" fmla="*/ 5 h 353"/>
                  <a:gd name="T14" fmla="*/ 213 w 229"/>
                  <a:gd name="T15" fmla="*/ 8 h 353"/>
                  <a:gd name="T16" fmla="*/ 188 w 229"/>
                  <a:gd name="T17" fmla="*/ 23 h 353"/>
                  <a:gd name="T18" fmla="*/ 157 w 229"/>
                  <a:gd name="T19" fmla="*/ 46 h 353"/>
                  <a:gd name="T20" fmla="*/ 122 w 229"/>
                  <a:gd name="T21" fmla="*/ 101 h 353"/>
                  <a:gd name="T22" fmla="*/ 88 w 229"/>
                  <a:gd name="T23" fmla="*/ 156 h 353"/>
                  <a:gd name="T24" fmla="*/ 47 w 229"/>
                  <a:gd name="T25" fmla="*/ 232 h 353"/>
                  <a:gd name="T26" fmla="*/ 31 w 229"/>
                  <a:gd name="T27" fmla="*/ 260 h 353"/>
                  <a:gd name="T28" fmla="*/ 7 w 229"/>
                  <a:gd name="T29" fmla="*/ 309 h 353"/>
                  <a:gd name="T30" fmla="*/ 5 w 229"/>
                  <a:gd name="T31" fmla="*/ 318 h 353"/>
                  <a:gd name="T32" fmla="*/ 6 w 229"/>
                  <a:gd name="T33" fmla="*/ 319 h 353"/>
                  <a:gd name="T34" fmla="*/ 8 w 229"/>
                  <a:gd name="T35" fmla="*/ 322 h 353"/>
                  <a:gd name="T36" fmla="*/ 25 w 229"/>
                  <a:gd name="T37" fmla="*/ 341 h 353"/>
                  <a:gd name="T38" fmla="*/ 53 w 229"/>
                  <a:gd name="T39" fmla="*/ 348 h 353"/>
                  <a:gd name="T40" fmla="*/ 59 w 229"/>
                  <a:gd name="T41" fmla="*/ 340 h 353"/>
                  <a:gd name="T42" fmla="*/ 105 w 229"/>
                  <a:gd name="T43" fmla="*/ 266 h 353"/>
                  <a:gd name="T44" fmla="*/ 127 w 229"/>
                  <a:gd name="T45" fmla="*/ 229 h 353"/>
                  <a:gd name="T46" fmla="*/ 171 w 229"/>
                  <a:gd name="T47" fmla="*/ 154 h 353"/>
                  <a:gd name="T48" fmla="*/ 203 w 229"/>
                  <a:gd name="T49" fmla="*/ 98 h 353"/>
                  <a:gd name="T50" fmla="*/ 211 w 229"/>
                  <a:gd name="T51" fmla="*/ 84 h 353"/>
                  <a:gd name="T52" fmla="*/ 213 w 229"/>
                  <a:gd name="T53" fmla="*/ 79 h 353"/>
                  <a:gd name="T54" fmla="*/ 214 w 229"/>
                  <a:gd name="T55" fmla="*/ 82 h 353"/>
                  <a:gd name="T56" fmla="*/ 211 w 229"/>
                  <a:gd name="T57" fmla="*/ 90 h 353"/>
                  <a:gd name="T58" fmla="*/ 195 w 229"/>
                  <a:gd name="T59" fmla="*/ 118 h 353"/>
                  <a:gd name="T60" fmla="*/ 153 w 229"/>
                  <a:gd name="T61" fmla="*/ 194 h 353"/>
                  <a:gd name="T62" fmla="*/ 119 w 229"/>
                  <a:gd name="T63" fmla="*/ 249 h 353"/>
                  <a:gd name="T64" fmla="*/ 87 w 229"/>
                  <a:gd name="T65" fmla="*/ 306 h 353"/>
                  <a:gd name="T66" fmla="*/ 59 w 229"/>
                  <a:gd name="T67" fmla="*/ 346 h 353"/>
                  <a:gd name="T68" fmla="*/ 43 w 229"/>
                  <a:gd name="T69" fmla="*/ 352 h 353"/>
                  <a:gd name="T70" fmla="*/ 6 w 229"/>
                  <a:gd name="T71" fmla="*/ 330 h 353"/>
                  <a:gd name="T72" fmla="*/ 1 w 229"/>
                  <a:gd name="T73" fmla="*/ 322 h 353"/>
                  <a:gd name="T74" fmla="*/ 0 w 229"/>
                  <a:gd name="T75" fmla="*/ 320 h 353"/>
                  <a:gd name="T76" fmla="*/ 1 w 229"/>
                  <a:gd name="T77" fmla="*/ 312 h 353"/>
                  <a:gd name="T78" fmla="*/ 21 w 229"/>
                  <a:gd name="T79" fmla="*/ 267 h 353"/>
                  <a:gd name="T80" fmla="*/ 62 w 229"/>
                  <a:gd name="T81" fmla="*/ 191 h 353"/>
                  <a:gd name="T82" fmla="*/ 107 w 229"/>
                  <a:gd name="T83" fmla="*/ 117 h 353"/>
                  <a:gd name="T84" fmla="*/ 151 w 229"/>
                  <a:gd name="T85" fmla="*/ 42 h 353"/>
                  <a:gd name="T86" fmla="*/ 152 w 229"/>
                  <a:gd name="T87" fmla="*/ 41 h 353"/>
                  <a:gd name="T88" fmla="*/ 202 w 229"/>
                  <a:gd name="T89" fmla="*/ 8 h 353"/>
                  <a:gd name="T90" fmla="*/ 216 w 229"/>
                  <a:gd name="T91" fmla="*/ 1 h 353"/>
                  <a:gd name="T92" fmla="*/ 224 w 229"/>
                  <a:gd name="T93" fmla="*/ 1 h 353"/>
                  <a:gd name="T94" fmla="*/ 225 w 229"/>
                  <a:gd name="T95" fmla="*/ 1 h 353"/>
                  <a:gd name="T96" fmla="*/ 225 w 229"/>
                  <a:gd name="T97" fmla="*/ 1 h 353"/>
                  <a:gd name="T98" fmla="*/ 226 w 229"/>
                  <a:gd name="T99" fmla="*/ 1 h 353"/>
                  <a:gd name="T100" fmla="*/ 229 w 229"/>
                  <a:gd name="T101" fmla="*/ 10 h 353"/>
                  <a:gd name="T102" fmla="*/ 225 w 229"/>
                  <a:gd name="T103" fmla="*/ 41 h 353"/>
                  <a:gd name="T104" fmla="*/ 215 w 229"/>
                  <a:gd name="T105" fmla="*/ 8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 h="353">
                    <a:moveTo>
                      <a:pt x="213" y="79"/>
                    </a:moveTo>
                    <a:cubicBezTo>
                      <a:pt x="217" y="59"/>
                      <a:pt x="217" y="59"/>
                      <a:pt x="217" y="59"/>
                    </a:cubicBezTo>
                    <a:cubicBezTo>
                      <a:pt x="218" y="53"/>
                      <a:pt x="220" y="46"/>
                      <a:pt x="221" y="40"/>
                    </a:cubicBezTo>
                    <a:cubicBezTo>
                      <a:pt x="222" y="33"/>
                      <a:pt x="223" y="27"/>
                      <a:pt x="224" y="20"/>
                    </a:cubicBezTo>
                    <a:cubicBezTo>
                      <a:pt x="224" y="17"/>
                      <a:pt x="224" y="14"/>
                      <a:pt x="224" y="11"/>
                    </a:cubicBezTo>
                    <a:cubicBezTo>
                      <a:pt x="224" y="9"/>
                      <a:pt x="224" y="7"/>
                      <a:pt x="223" y="6"/>
                    </a:cubicBezTo>
                    <a:cubicBezTo>
                      <a:pt x="223" y="6"/>
                      <a:pt x="223" y="5"/>
                      <a:pt x="223" y="5"/>
                    </a:cubicBezTo>
                    <a:cubicBezTo>
                      <a:pt x="223" y="5"/>
                      <a:pt x="223" y="5"/>
                      <a:pt x="223" y="5"/>
                    </a:cubicBezTo>
                    <a:cubicBezTo>
                      <a:pt x="223" y="5"/>
                      <a:pt x="223" y="5"/>
                      <a:pt x="223" y="5"/>
                    </a:cubicBezTo>
                    <a:cubicBezTo>
                      <a:pt x="223" y="5"/>
                      <a:pt x="223" y="6"/>
                      <a:pt x="223" y="6"/>
                    </a:cubicBezTo>
                    <a:cubicBezTo>
                      <a:pt x="223" y="6"/>
                      <a:pt x="223" y="6"/>
                      <a:pt x="223" y="6"/>
                    </a:cubicBezTo>
                    <a:cubicBezTo>
                      <a:pt x="223" y="6"/>
                      <a:pt x="223" y="6"/>
                      <a:pt x="223" y="6"/>
                    </a:cubicBezTo>
                    <a:cubicBezTo>
                      <a:pt x="222" y="5"/>
                      <a:pt x="222" y="5"/>
                      <a:pt x="222" y="5"/>
                    </a:cubicBezTo>
                    <a:cubicBezTo>
                      <a:pt x="222" y="5"/>
                      <a:pt x="222" y="5"/>
                      <a:pt x="222" y="5"/>
                    </a:cubicBezTo>
                    <a:cubicBezTo>
                      <a:pt x="221" y="5"/>
                      <a:pt x="219" y="6"/>
                      <a:pt x="218" y="6"/>
                    </a:cubicBezTo>
                    <a:cubicBezTo>
                      <a:pt x="216" y="7"/>
                      <a:pt x="215" y="7"/>
                      <a:pt x="213" y="8"/>
                    </a:cubicBezTo>
                    <a:cubicBezTo>
                      <a:pt x="211" y="9"/>
                      <a:pt x="208" y="11"/>
                      <a:pt x="205" y="13"/>
                    </a:cubicBezTo>
                    <a:cubicBezTo>
                      <a:pt x="199" y="16"/>
                      <a:pt x="194" y="20"/>
                      <a:pt x="188" y="23"/>
                    </a:cubicBezTo>
                    <a:cubicBezTo>
                      <a:pt x="177" y="31"/>
                      <a:pt x="166" y="39"/>
                      <a:pt x="156" y="47"/>
                    </a:cubicBezTo>
                    <a:cubicBezTo>
                      <a:pt x="157" y="46"/>
                      <a:pt x="157" y="46"/>
                      <a:pt x="157" y="46"/>
                    </a:cubicBezTo>
                    <a:cubicBezTo>
                      <a:pt x="149" y="58"/>
                      <a:pt x="141" y="70"/>
                      <a:pt x="133" y="82"/>
                    </a:cubicBezTo>
                    <a:cubicBezTo>
                      <a:pt x="129" y="88"/>
                      <a:pt x="126" y="94"/>
                      <a:pt x="122" y="101"/>
                    </a:cubicBezTo>
                    <a:cubicBezTo>
                      <a:pt x="118" y="107"/>
                      <a:pt x="115" y="113"/>
                      <a:pt x="111" y="119"/>
                    </a:cubicBezTo>
                    <a:cubicBezTo>
                      <a:pt x="104" y="132"/>
                      <a:pt x="95" y="144"/>
                      <a:pt x="88" y="156"/>
                    </a:cubicBezTo>
                    <a:cubicBezTo>
                      <a:pt x="82" y="169"/>
                      <a:pt x="75" y="182"/>
                      <a:pt x="68" y="194"/>
                    </a:cubicBezTo>
                    <a:cubicBezTo>
                      <a:pt x="47" y="232"/>
                      <a:pt x="47" y="232"/>
                      <a:pt x="47" y="232"/>
                    </a:cubicBezTo>
                    <a:cubicBezTo>
                      <a:pt x="44" y="239"/>
                      <a:pt x="40" y="245"/>
                      <a:pt x="36" y="251"/>
                    </a:cubicBezTo>
                    <a:cubicBezTo>
                      <a:pt x="31" y="260"/>
                      <a:pt x="31" y="260"/>
                      <a:pt x="31" y="260"/>
                    </a:cubicBezTo>
                    <a:cubicBezTo>
                      <a:pt x="29" y="263"/>
                      <a:pt x="27" y="267"/>
                      <a:pt x="25" y="270"/>
                    </a:cubicBezTo>
                    <a:cubicBezTo>
                      <a:pt x="18" y="282"/>
                      <a:pt x="12" y="295"/>
                      <a:pt x="7" y="309"/>
                    </a:cubicBezTo>
                    <a:cubicBezTo>
                      <a:pt x="7" y="310"/>
                      <a:pt x="6" y="312"/>
                      <a:pt x="6" y="314"/>
                    </a:cubicBezTo>
                    <a:cubicBezTo>
                      <a:pt x="5" y="315"/>
                      <a:pt x="5" y="317"/>
                      <a:pt x="5" y="318"/>
                    </a:cubicBezTo>
                    <a:cubicBezTo>
                      <a:pt x="5" y="318"/>
                      <a:pt x="5" y="318"/>
                      <a:pt x="5" y="318"/>
                    </a:cubicBezTo>
                    <a:cubicBezTo>
                      <a:pt x="6" y="319"/>
                      <a:pt x="6" y="319"/>
                      <a:pt x="6" y="319"/>
                    </a:cubicBezTo>
                    <a:cubicBezTo>
                      <a:pt x="6" y="320"/>
                      <a:pt x="6" y="320"/>
                      <a:pt x="6" y="320"/>
                    </a:cubicBezTo>
                    <a:cubicBezTo>
                      <a:pt x="7" y="321"/>
                      <a:pt x="7" y="321"/>
                      <a:pt x="8" y="322"/>
                    </a:cubicBezTo>
                    <a:cubicBezTo>
                      <a:pt x="8" y="323"/>
                      <a:pt x="9" y="325"/>
                      <a:pt x="10" y="326"/>
                    </a:cubicBezTo>
                    <a:cubicBezTo>
                      <a:pt x="14" y="332"/>
                      <a:pt x="19" y="337"/>
                      <a:pt x="25" y="341"/>
                    </a:cubicBezTo>
                    <a:cubicBezTo>
                      <a:pt x="30" y="345"/>
                      <a:pt x="37" y="349"/>
                      <a:pt x="44" y="349"/>
                    </a:cubicBezTo>
                    <a:cubicBezTo>
                      <a:pt x="47" y="350"/>
                      <a:pt x="51" y="349"/>
                      <a:pt x="53" y="348"/>
                    </a:cubicBezTo>
                    <a:cubicBezTo>
                      <a:pt x="54" y="347"/>
                      <a:pt x="55" y="345"/>
                      <a:pt x="56" y="344"/>
                    </a:cubicBezTo>
                    <a:cubicBezTo>
                      <a:pt x="57" y="343"/>
                      <a:pt x="58" y="341"/>
                      <a:pt x="59" y="340"/>
                    </a:cubicBezTo>
                    <a:cubicBezTo>
                      <a:pt x="67" y="328"/>
                      <a:pt x="74" y="315"/>
                      <a:pt x="82" y="303"/>
                    </a:cubicBezTo>
                    <a:cubicBezTo>
                      <a:pt x="89" y="290"/>
                      <a:pt x="97" y="278"/>
                      <a:pt x="105" y="266"/>
                    </a:cubicBezTo>
                    <a:cubicBezTo>
                      <a:pt x="109" y="260"/>
                      <a:pt x="113" y="254"/>
                      <a:pt x="116" y="248"/>
                    </a:cubicBezTo>
                    <a:cubicBezTo>
                      <a:pt x="127" y="229"/>
                      <a:pt x="127" y="229"/>
                      <a:pt x="127" y="229"/>
                    </a:cubicBezTo>
                    <a:cubicBezTo>
                      <a:pt x="134" y="217"/>
                      <a:pt x="142" y="204"/>
                      <a:pt x="149" y="192"/>
                    </a:cubicBezTo>
                    <a:cubicBezTo>
                      <a:pt x="157" y="179"/>
                      <a:pt x="164" y="167"/>
                      <a:pt x="171" y="154"/>
                    </a:cubicBezTo>
                    <a:cubicBezTo>
                      <a:pt x="192" y="117"/>
                      <a:pt x="192" y="117"/>
                      <a:pt x="192" y="117"/>
                    </a:cubicBezTo>
                    <a:cubicBezTo>
                      <a:pt x="203" y="98"/>
                      <a:pt x="203" y="98"/>
                      <a:pt x="203" y="98"/>
                    </a:cubicBezTo>
                    <a:cubicBezTo>
                      <a:pt x="205" y="95"/>
                      <a:pt x="206" y="92"/>
                      <a:pt x="208" y="88"/>
                    </a:cubicBezTo>
                    <a:cubicBezTo>
                      <a:pt x="209" y="87"/>
                      <a:pt x="210" y="85"/>
                      <a:pt x="211" y="84"/>
                    </a:cubicBezTo>
                    <a:cubicBezTo>
                      <a:pt x="212" y="81"/>
                      <a:pt x="212" y="81"/>
                      <a:pt x="212" y="81"/>
                    </a:cubicBezTo>
                    <a:lnTo>
                      <a:pt x="213" y="79"/>
                    </a:lnTo>
                    <a:close/>
                    <a:moveTo>
                      <a:pt x="215" y="80"/>
                    </a:moveTo>
                    <a:cubicBezTo>
                      <a:pt x="215" y="81"/>
                      <a:pt x="215" y="82"/>
                      <a:pt x="214" y="82"/>
                    </a:cubicBezTo>
                    <a:cubicBezTo>
                      <a:pt x="213" y="85"/>
                      <a:pt x="213" y="85"/>
                      <a:pt x="213" y="85"/>
                    </a:cubicBezTo>
                    <a:cubicBezTo>
                      <a:pt x="213" y="87"/>
                      <a:pt x="212" y="88"/>
                      <a:pt x="211" y="90"/>
                    </a:cubicBezTo>
                    <a:cubicBezTo>
                      <a:pt x="209" y="93"/>
                      <a:pt x="208" y="96"/>
                      <a:pt x="206" y="100"/>
                    </a:cubicBezTo>
                    <a:cubicBezTo>
                      <a:pt x="195" y="118"/>
                      <a:pt x="195" y="118"/>
                      <a:pt x="195" y="118"/>
                    </a:cubicBezTo>
                    <a:cubicBezTo>
                      <a:pt x="174" y="156"/>
                      <a:pt x="174" y="156"/>
                      <a:pt x="174" y="156"/>
                    </a:cubicBezTo>
                    <a:cubicBezTo>
                      <a:pt x="167" y="169"/>
                      <a:pt x="160" y="181"/>
                      <a:pt x="153" y="194"/>
                    </a:cubicBezTo>
                    <a:cubicBezTo>
                      <a:pt x="146" y="206"/>
                      <a:pt x="138" y="219"/>
                      <a:pt x="130" y="231"/>
                    </a:cubicBezTo>
                    <a:cubicBezTo>
                      <a:pt x="119" y="249"/>
                      <a:pt x="119" y="249"/>
                      <a:pt x="119" y="249"/>
                    </a:cubicBezTo>
                    <a:cubicBezTo>
                      <a:pt x="115" y="256"/>
                      <a:pt x="112" y="262"/>
                      <a:pt x="109" y="268"/>
                    </a:cubicBezTo>
                    <a:cubicBezTo>
                      <a:pt x="102" y="281"/>
                      <a:pt x="95" y="294"/>
                      <a:pt x="87" y="306"/>
                    </a:cubicBezTo>
                    <a:cubicBezTo>
                      <a:pt x="79" y="318"/>
                      <a:pt x="71" y="330"/>
                      <a:pt x="62" y="342"/>
                    </a:cubicBezTo>
                    <a:cubicBezTo>
                      <a:pt x="61" y="343"/>
                      <a:pt x="60" y="345"/>
                      <a:pt x="59" y="346"/>
                    </a:cubicBezTo>
                    <a:cubicBezTo>
                      <a:pt x="58" y="348"/>
                      <a:pt x="56" y="349"/>
                      <a:pt x="55" y="350"/>
                    </a:cubicBezTo>
                    <a:cubicBezTo>
                      <a:pt x="51" y="353"/>
                      <a:pt x="47" y="353"/>
                      <a:pt x="43" y="352"/>
                    </a:cubicBezTo>
                    <a:cubicBezTo>
                      <a:pt x="36" y="352"/>
                      <a:pt x="29" y="348"/>
                      <a:pt x="22" y="344"/>
                    </a:cubicBezTo>
                    <a:cubicBezTo>
                      <a:pt x="16" y="341"/>
                      <a:pt x="10" y="336"/>
                      <a:pt x="6" y="330"/>
                    </a:cubicBezTo>
                    <a:cubicBezTo>
                      <a:pt x="5" y="328"/>
                      <a:pt x="3" y="326"/>
                      <a:pt x="2" y="325"/>
                    </a:cubicBezTo>
                    <a:cubicBezTo>
                      <a:pt x="2" y="324"/>
                      <a:pt x="2" y="323"/>
                      <a:pt x="1" y="322"/>
                    </a:cubicBezTo>
                    <a:cubicBezTo>
                      <a:pt x="1" y="321"/>
                      <a:pt x="1" y="321"/>
                      <a:pt x="1" y="321"/>
                    </a:cubicBezTo>
                    <a:cubicBezTo>
                      <a:pt x="0" y="320"/>
                      <a:pt x="0" y="320"/>
                      <a:pt x="0" y="320"/>
                    </a:cubicBezTo>
                    <a:cubicBezTo>
                      <a:pt x="0" y="320"/>
                      <a:pt x="0" y="319"/>
                      <a:pt x="0" y="319"/>
                    </a:cubicBezTo>
                    <a:cubicBezTo>
                      <a:pt x="0" y="316"/>
                      <a:pt x="0" y="314"/>
                      <a:pt x="1" y="312"/>
                    </a:cubicBezTo>
                    <a:cubicBezTo>
                      <a:pt x="1" y="311"/>
                      <a:pt x="2" y="309"/>
                      <a:pt x="3" y="307"/>
                    </a:cubicBezTo>
                    <a:cubicBezTo>
                      <a:pt x="8" y="293"/>
                      <a:pt x="15" y="281"/>
                      <a:pt x="21" y="267"/>
                    </a:cubicBezTo>
                    <a:cubicBezTo>
                      <a:pt x="27" y="254"/>
                      <a:pt x="33" y="241"/>
                      <a:pt x="40" y="229"/>
                    </a:cubicBezTo>
                    <a:cubicBezTo>
                      <a:pt x="47" y="216"/>
                      <a:pt x="54" y="203"/>
                      <a:pt x="62" y="191"/>
                    </a:cubicBezTo>
                    <a:cubicBezTo>
                      <a:pt x="70" y="179"/>
                      <a:pt x="77" y="167"/>
                      <a:pt x="85" y="154"/>
                    </a:cubicBezTo>
                    <a:cubicBezTo>
                      <a:pt x="93" y="142"/>
                      <a:pt x="99" y="129"/>
                      <a:pt x="107" y="117"/>
                    </a:cubicBezTo>
                    <a:cubicBezTo>
                      <a:pt x="114" y="104"/>
                      <a:pt x="122" y="92"/>
                      <a:pt x="129" y="80"/>
                    </a:cubicBezTo>
                    <a:cubicBezTo>
                      <a:pt x="136" y="67"/>
                      <a:pt x="143" y="55"/>
                      <a:pt x="151" y="42"/>
                    </a:cubicBezTo>
                    <a:cubicBezTo>
                      <a:pt x="151" y="42"/>
                      <a:pt x="151" y="42"/>
                      <a:pt x="151" y="42"/>
                    </a:cubicBezTo>
                    <a:cubicBezTo>
                      <a:pt x="151" y="42"/>
                      <a:pt x="151" y="42"/>
                      <a:pt x="152" y="41"/>
                    </a:cubicBezTo>
                    <a:cubicBezTo>
                      <a:pt x="163" y="33"/>
                      <a:pt x="174" y="26"/>
                      <a:pt x="185" y="18"/>
                    </a:cubicBezTo>
                    <a:cubicBezTo>
                      <a:pt x="190" y="15"/>
                      <a:pt x="196" y="11"/>
                      <a:pt x="202" y="8"/>
                    </a:cubicBezTo>
                    <a:cubicBezTo>
                      <a:pt x="205" y="6"/>
                      <a:pt x="208" y="5"/>
                      <a:pt x="211" y="3"/>
                    </a:cubicBezTo>
                    <a:cubicBezTo>
                      <a:pt x="213" y="3"/>
                      <a:pt x="215" y="2"/>
                      <a:pt x="216" y="1"/>
                    </a:cubicBezTo>
                    <a:cubicBezTo>
                      <a:pt x="218" y="1"/>
                      <a:pt x="220" y="0"/>
                      <a:pt x="222" y="0"/>
                    </a:cubicBezTo>
                    <a:cubicBezTo>
                      <a:pt x="223" y="0"/>
                      <a:pt x="224" y="0"/>
                      <a:pt x="224" y="1"/>
                    </a:cubicBezTo>
                    <a:cubicBezTo>
                      <a:pt x="225" y="1"/>
                      <a:pt x="225" y="1"/>
                      <a:pt x="225" y="1"/>
                    </a:cubicBezTo>
                    <a:cubicBezTo>
                      <a:pt x="225" y="1"/>
                      <a:pt x="225" y="1"/>
                      <a:pt x="225" y="1"/>
                    </a:cubicBezTo>
                    <a:cubicBezTo>
                      <a:pt x="225" y="1"/>
                      <a:pt x="225" y="1"/>
                      <a:pt x="225" y="1"/>
                    </a:cubicBezTo>
                    <a:cubicBezTo>
                      <a:pt x="225" y="1"/>
                      <a:pt x="225" y="1"/>
                      <a:pt x="225" y="1"/>
                    </a:cubicBezTo>
                    <a:cubicBezTo>
                      <a:pt x="225" y="1"/>
                      <a:pt x="225" y="1"/>
                      <a:pt x="225" y="1"/>
                    </a:cubicBezTo>
                    <a:cubicBezTo>
                      <a:pt x="226" y="1"/>
                      <a:pt x="226" y="1"/>
                      <a:pt x="226" y="1"/>
                    </a:cubicBezTo>
                    <a:cubicBezTo>
                      <a:pt x="227" y="2"/>
                      <a:pt x="228" y="4"/>
                      <a:pt x="228" y="5"/>
                    </a:cubicBezTo>
                    <a:cubicBezTo>
                      <a:pt x="229" y="7"/>
                      <a:pt x="229" y="9"/>
                      <a:pt x="229" y="10"/>
                    </a:cubicBezTo>
                    <a:cubicBezTo>
                      <a:pt x="229" y="14"/>
                      <a:pt x="229" y="17"/>
                      <a:pt x="228" y="21"/>
                    </a:cubicBezTo>
                    <a:cubicBezTo>
                      <a:pt x="227" y="27"/>
                      <a:pt x="226" y="34"/>
                      <a:pt x="225" y="41"/>
                    </a:cubicBezTo>
                    <a:cubicBezTo>
                      <a:pt x="223" y="47"/>
                      <a:pt x="222" y="54"/>
                      <a:pt x="220" y="60"/>
                    </a:cubicBezTo>
                    <a:lnTo>
                      <a:pt x="215" y="80"/>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7" name="ïŝḷïḑé"/>
              <p:cNvSpPr/>
              <p:nvPr/>
            </p:nvSpPr>
            <p:spPr bwMode="auto">
              <a:xfrm>
                <a:off x="7183592" y="2324237"/>
                <a:ext cx="91519" cy="134042"/>
              </a:xfrm>
              <a:custGeom>
                <a:avLst/>
                <a:gdLst>
                  <a:gd name="T0" fmla="*/ 49 w 64"/>
                  <a:gd name="T1" fmla="*/ 59 h 93"/>
                  <a:gd name="T2" fmla="*/ 39 w 64"/>
                  <a:gd name="T3" fmla="*/ 74 h 93"/>
                  <a:gd name="T4" fmla="*/ 22 w 64"/>
                  <a:gd name="T5" fmla="*/ 91 h 93"/>
                  <a:gd name="T6" fmla="*/ 9 w 64"/>
                  <a:gd name="T7" fmla="*/ 92 h 93"/>
                  <a:gd name="T8" fmla="*/ 3 w 64"/>
                  <a:gd name="T9" fmla="*/ 86 h 93"/>
                  <a:gd name="T10" fmla="*/ 2 w 64"/>
                  <a:gd name="T11" fmla="*/ 66 h 93"/>
                  <a:gd name="T12" fmla="*/ 8 w 64"/>
                  <a:gd name="T13" fmla="*/ 45 h 93"/>
                  <a:gd name="T14" fmla="*/ 17 w 64"/>
                  <a:gd name="T15" fmla="*/ 32 h 93"/>
                  <a:gd name="T16" fmla="*/ 26 w 64"/>
                  <a:gd name="T17" fmla="*/ 19 h 93"/>
                  <a:gd name="T18" fmla="*/ 41 w 64"/>
                  <a:gd name="T19" fmla="*/ 4 h 93"/>
                  <a:gd name="T20" fmla="*/ 57 w 64"/>
                  <a:gd name="T21" fmla="*/ 2 h 93"/>
                  <a:gd name="T22" fmla="*/ 57 w 64"/>
                  <a:gd name="T23" fmla="*/ 2 h 93"/>
                  <a:gd name="T24" fmla="*/ 58 w 64"/>
                  <a:gd name="T25" fmla="*/ 2 h 93"/>
                  <a:gd name="T26" fmla="*/ 59 w 64"/>
                  <a:gd name="T27" fmla="*/ 4 h 93"/>
                  <a:gd name="T28" fmla="*/ 63 w 64"/>
                  <a:gd name="T29" fmla="*/ 15 h 93"/>
                  <a:gd name="T30" fmla="*/ 59 w 64"/>
                  <a:gd name="T31" fmla="*/ 38 h 93"/>
                  <a:gd name="T32" fmla="*/ 51 w 64"/>
                  <a:gd name="T33" fmla="*/ 54 h 93"/>
                  <a:gd name="T34" fmla="*/ 47 w 64"/>
                  <a:gd name="T35" fmla="*/ 55 h 93"/>
                  <a:gd name="T36" fmla="*/ 51 w 64"/>
                  <a:gd name="T37" fmla="*/ 47 h 93"/>
                  <a:gd name="T38" fmla="*/ 59 w 64"/>
                  <a:gd name="T39" fmla="*/ 23 h 93"/>
                  <a:gd name="T40" fmla="*/ 58 w 64"/>
                  <a:gd name="T41" fmla="*/ 8 h 93"/>
                  <a:gd name="T42" fmla="*/ 56 w 64"/>
                  <a:gd name="T43" fmla="*/ 6 h 93"/>
                  <a:gd name="T44" fmla="*/ 55 w 64"/>
                  <a:gd name="T45" fmla="*/ 6 h 93"/>
                  <a:gd name="T46" fmla="*/ 55 w 64"/>
                  <a:gd name="T47" fmla="*/ 6 h 93"/>
                  <a:gd name="T48" fmla="*/ 53 w 64"/>
                  <a:gd name="T49" fmla="*/ 6 h 93"/>
                  <a:gd name="T50" fmla="*/ 44 w 64"/>
                  <a:gd name="T51" fmla="*/ 9 h 93"/>
                  <a:gd name="T52" fmla="*/ 30 w 64"/>
                  <a:gd name="T53" fmla="*/ 22 h 93"/>
                  <a:gd name="T54" fmla="*/ 18 w 64"/>
                  <a:gd name="T55" fmla="*/ 39 h 93"/>
                  <a:gd name="T56" fmla="*/ 11 w 64"/>
                  <a:gd name="T57" fmla="*/ 58 h 93"/>
                  <a:gd name="T58" fmla="*/ 6 w 64"/>
                  <a:gd name="T59" fmla="*/ 76 h 93"/>
                  <a:gd name="T60" fmla="*/ 7 w 64"/>
                  <a:gd name="T61" fmla="*/ 85 h 93"/>
                  <a:gd name="T62" fmla="*/ 9 w 64"/>
                  <a:gd name="T63" fmla="*/ 87 h 93"/>
                  <a:gd name="T64" fmla="*/ 12 w 64"/>
                  <a:gd name="T65" fmla="*/ 88 h 93"/>
                  <a:gd name="T66" fmla="*/ 25 w 64"/>
                  <a:gd name="T67" fmla="*/ 81 h 93"/>
                  <a:gd name="T68" fmla="*/ 46 w 64"/>
                  <a:gd name="T69" fmla="*/ 5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93">
                    <a:moveTo>
                      <a:pt x="50" y="57"/>
                    </a:moveTo>
                    <a:cubicBezTo>
                      <a:pt x="50" y="57"/>
                      <a:pt x="49" y="57"/>
                      <a:pt x="49" y="59"/>
                    </a:cubicBezTo>
                    <a:cubicBezTo>
                      <a:pt x="48" y="60"/>
                      <a:pt x="47" y="62"/>
                      <a:pt x="45" y="65"/>
                    </a:cubicBezTo>
                    <a:cubicBezTo>
                      <a:pt x="43" y="68"/>
                      <a:pt x="41" y="71"/>
                      <a:pt x="39" y="74"/>
                    </a:cubicBezTo>
                    <a:cubicBezTo>
                      <a:pt x="36" y="78"/>
                      <a:pt x="33" y="82"/>
                      <a:pt x="29" y="85"/>
                    </a:cubicBezTo>
                    <a:cubicBezTo>
                      <a:pt x="27" y="87"/>
                      <a:pt x="25" y="89"/>
                      <a:pt x="22" y="91"/>
                    </a:cubicBezTo>
                    <a:cubicBezTo>
                      <a:pt x="19" y="92"/>
                      <a:pt x="16" y="93"/>
                      <a:pt x="12" y="93"/>
                    </a:cubicBezTo>
                    <a:cubicBezTo>
                      <a:pt x="11" y="93"/>
                      <a:pt x="10" y="93"/>
                      <a:pt x="9" y="92"/>
                    </a:cubicBezTo>
                    <a:cubicBezTo>
                      <a:pt x="8" y="92"/>
                      <a:pt x="8" y="92"/>
                      <a:pt x="7" y="91"/>
                    </a:cubicBezTo>
                    <a:cubicBezTo>
                      <a:pt x="6" y="90"/>
                      <a:pt x="4" y="88"/>
                      <a:pt x="3" y="86"/>
                    </a:cubicBezTo>
                    <a:cubicBezTo>
                      <a:pt x="1" y="83"/>
                      <a:pt x="0" y="79"/>
                      <a:pt x="1" y="76"/>
                    </a:cubicBezTo>
                    <a:cubicBezTo>
                      <a:pt x="2" y="73"/>
                      <a:pt x="2" y="69"/>
                      <a:pt x="2" y="66"/>
                    </a:cubicBezTo>
                    <a:cubicBezTo>
                      <a:pt x="3" y="62"/>
                      <a:pt x="3" y="59"/>
                      <a:pt x="4" y="55"/>
                    </a:cubicBezTo>
                    <a:cubicBezTo>
                      <a:pt x="5" y="52"/>
                      <a:pt x="6" y="48"/>
                      <a:pt x="8" y="45"/>
                    </a:cubicBezTo>
                    <a:cubicBezTo>
                      <a:pt x="10" y="42"/>
                      <a:pt x="13" y="40"/>
                      <a:pt x="14" y="36"/>
                    </a:cubicBezTo>
                    <a:cubicBezTo>
                      <a:pt x="15" y="35"/>
                      <a:pt x="16" y="34"/>
                      <a:pt x="17" y="32"/>
                    </a:cubicBezTo>
                    <a:cubicBezTo>
                      <a:pt x="18" y="30"/>
                      <a:pt x="19" y="29"/>
                      <a:pt x="20" y="27"/>
                    </a:cubicBezTo>
                    <a:cubicBezTo>
                      <a:pt x="21" y="24"/>
                      <a:pt x="23" y="21"/>
                      <a:pt x="26" y="19"/>
                    </a:cubicBezTo>
                    <a:cubicBezTo>
                      <a:pt x="29" y="17"/>
                      <a:pt x="32" y="14"/>
                      <a:pt x="34" y="12"/>
                    </a:cubicBezTo>
                    <a:cubicBezTo>
                      <a:pt x="36" y="9"/>
                      <a:pt x="38" y="7"/>
                      <a:pt x="41" y="4"/>
                    </a:cubicBezTo>
                    <a:cubicBezTo>
                      <a:pt x="44" y="2"/>
                      <a:pt x="47" y="0"/>
                      <a:pt x="51" y="0"/>
                    </a:cubicBezTo>
                    <a:cubicBezTo>
                      <a:pt x="53" y="0"/>
                      <a:pt x="55" y="1"/>
                      <a:pt x="57" y="2"/>
                    </a:cubicBezTo>
                    <a:cubicBezTo>
                      <a:pt x="57" y="2"/>
                      <a:pt x="57" y="2"/>
                      <a:pt x="57" y="2"/>
                    </a:cubicBezTo>
                    <a:cubicBezTo>
                      <a:pt x="57" y="2"/>
                      <a:pt x="57" y="2"/>
                      <a:pt x="57" y="2"/>
                    </a:cubicBezTo>
                    <a:cubicBezTo>
                      <a:pt x="58" y="2"/>
                      <a:pt x="58" y="2"/>
                      <a:pt x="58" y="2"/>
                    </a:cubicBezTo>
                    <a:cubicBezTo>
                      <a:pt x="58" y="2"/>
                      <a:pt x="58" y="3"/>
                      <a:pt x="58" y="2"/>
                    </a:cubicBezTo>
                    <a:cubicBezTo>
                      <a:pt x="58" y="3"/>
                      <a:pt x="58" y="3"/>
                      <a:pt x="58" y="3"/>
                    </a:cubicBezTo>
                    <a:cubicBezTo>
                      <a:pt x="59" y="4"/>
                      <a:pt x="59" y="4"/>
                      <a:pt x="59" y="4"/>
                    </a:cubicBezTo>
                    <a:cubicBezTo>
                      <a:pt x="60" y="4"/>
                      <a:pt x="60" y="5"/>
                      <a:pt x="61" y="6"/>
                    </a:cubicBezTo>
                    <a:cubicBezTo>
                      <a:pt x="62" y="9"/>
                      <a:pt x="63" y="12"/>
                      <a:pt x="63" y="15"/>
                    </a:cubicBezTo>
                    <a:cubicBezTo>
                      <a:pt x="64" y="18"/>
                      <a:pt x="63" y="21"/>
                      <a:pt x="63" y="24"/>
                    </a:cubicBezTo>
                    <a:cubicBezTo>
                      <a:pt x="62" y="29"/>
                      <a:pt x="60" y="34"/>
                      <a:pt x="59" y="38"/>
                    </a:cubicBezTo>
                    <a:cubicBezTo>
                      <a:pt x="57" y="42"/>
                      <a:pt x="56" y="45"/>
                      <a:pt x="55" y="48"/>
                    </a:cubicBezTo>
                    <a:cubicBezTo>
                      <a:pt x="53" y="51"/>
                      <a:pt x="52" y="53"/>
                      <a:pt x="51" y="54"/>
                    </a:cubicBezTo>
                    <a:cubicBezTo>
                      <a:pt x="50" y="56"/>
                      <a:pt x="50" y="57"/>
                      <a:pt x="50" y="57"/>
                    </a:cubicBezTo>
                    <a:close/>
                    <a:moveTo>
                      <a:pt x="47" y="55"/>
                    </a:moveTo>
                    <a:cubicBezTo>
                      <a:pt x="47" y="55"/>
                      <a:pt x="48" y="54"/>
                      <a:pt x="48" y="53"/>
                    </a:cubicBezTo>
                    <a:cubicBezTo>
                      <a:pt x="49" y="51"/>
                      <a:pt x="50" y="49"/>
                      <a:pt x="51" y="47"/>
                    </a:cubicBezTo>
                    <a:cubicBezTo>
                      <a:pt x="52" y="44"/>
                      <a:pt x="54" y="41"/>
                      <a:pt x="55" y="37"/>
                    </a:cubicBezTo>
                    <a:cubicBezTo>
                      <a:pt x="57" y="33"/>
                      <a:pt x="58" y="28"/>
                      <a:pt x="59" y="23"/>
                    </a:cubicBezTo>
                    <a:cubicBezTo>
                      <a:pt x="59" y="21"/>
                      <a:pt x="59" y="18"/>
                      <a:pt x="59" y="15"/>
                    </a:cubicBezTo>
                    <a:cubicBezTo>
                      <a:pt x="59" y="13"/>
                      <a:pt x="59" y="10"/>
                      <a:pt x="58" y="8"/>
                    </a:cubicBezTo>
                    <a:cubicBezTo>
                      <a:pt x="58" y="7"/>
                      <a:pt x="57" y="7"/>
                      <a:pt x="57" y="7"/>
                    </a:cubicBezTo>
                    <a:cubicBezTo>
                      <a:pt x="56" y="6"/>
                      <a:pt x="56" y="6"/>
                      <a:pt x="56" y="6"/>
                    </a:cubicBezTo>
                    <a:cubicBezTo>
                      <a:pt x="55" y="6"/>
                      <a:pt x="55" y="6"/>
                      <a:pt x="55" y="6"/>
                    </a:cubicBezTo>
                    <a:cubicBezTo>
                      <a:pt x="55" y="6"/>
                      <a:pt x="56" y="6"/>
                      <a:pt x="55" y="6"/>
                    </a:cubicBezTo>
                    <a:cubicBezTo>
                      <a:pt x="55" y="6"/>
                      <a:pt x="55" y="6"/>
                      <a:pt x="55" y="6"/>
                    </a:cubicBezTo>
                    <a:cubicBezTo>
                      <a:pt x="55" y="6"/>
                      <a:pt x="55" y="6"/>
                      <a:pt x="55" y="6"/>
                    </a:cubicBezTo>
                    <a:cubicBezTo>
                      <a:pt x="55" y="6"/>
                      <a:pt x="55" y="6"/>
                      <a:pt x="55" y="6"/>
                    </a:cubicBezTo>
                    <a:cubicBezTo>
                      <a:pt x="55" y="6"/>
                      <a:pt x="54" y="6"/>
                      <a:pt x="53" y="6"/>
                    </a:cubicBezTo>
                    <a:cubicBezTo>
                      <a:pt x="53" y="6"/>
                      <a:pt x="52" y="6"/>
                      <a:pt x="52" y="6"/>
                    </a:cubicBezTo>
                    <a:cubicBezTo>
                      <a:pt x="49" y="7"/>
                      <a:pt x="47" y="8"/>
                      <a:pt x="44" y="9"/>
                    </a:cubicBezTo>
                    <a:cubicBezTo>
                      <a:pt x="41" y="10"/>
                      <a:pt x="39" y="12"/>
                      <a:pt x="36" y="14"/>
                    </a:cubicBezTo>
                    <a:cubicBezTo>
                      <a:pt x="33" y="16"/>
                      <a:pt x="31" y="19"/>
                      <a:pt x="30" y="22"/>
                    </a:cubicBezTo>
                    <a:cubicBezTo>
                      <a:pt x="28" y="25"/>
                      <a:pt x="26" y="28"/>
                      <a:pt x="24" y="30"/>
                    </a:cubicBezTo>
                    <a:cubicBezTo>
                      <a:pt x="22" y="33"/>
                      <a:pt x="20" y="36"/>
                      <a:pt x="18" y="39"/>
                    </a:cubicBezTo>
                    <a:cubicBezTo>
                      <a:pt x="17" y="42"/>
                      <a:pt x="16" y="45"/>
                      <a:pt x="15" y="49"/>
                    </a:cubicBezTo>
                    <a:cubicBezTo>
                      <a:pt x="14" y="52"/>
                      <a:pt x="12" y="55"/>
                      <a:pt x="11" y="58"/>
                    </a:cubicBezTo>
                    <a:cubicBezTo>
                      <a:pt x="9" y="61"/>
                      <a:pt x="8" y="64"/>
                      <a:pt x="7" y="67"/>
                    </a:cubicBezTo>
                    <a:cubicBezTo>
                      <a:pt x="6" y="70"/>
                      <a:pt x="5" y="73"/>
                      <a:pt x="6" y="76"/>
                    </a:cubicBezTo>
                    <a:cubicBezTo>
                      <a:pt x="6" y="79"/>
                      <a:pt x="6" y="82"/>
                      <a:pt x="7" y="84"/>
                    </a:cubicBezTo>
                    <a:cubicBezTo>
                      <a:pt x="7" y="85"/>
                      <a:pt x="7" y="85"/>
                      <a:pt x="7" y="85"/>
                    </a:cubicBezTo>
                    <a:cubicBezTo>
                      <a:pt x="8" y="86"/>
                      <a:pt x="8" y="86"/>
                      <a:pt x="8" y="86"/>
                    </a:cubicBezTo>
                    <a:cubicBezTo>
                      <a:pt x="8" y="86"/>
                      <a:pt x="9" y="87"/>
                      <a:pt x="9" y="87"/>
                    </a:cubicBezTo>
                    <a:cubicBezTo>
                      <a:pt x="9" y="87"/>
                      <a:pt x="10" y="88"/>
                      <a:pt x="11" y="88"/>
                    </a:cubicBezTo>
                    <a:cubicBezTo>
                      <a:pt x="11" y="88"/>
                      <a:pt x="12" y="88"/>
                      <a:pt x="12" y="88"/>
                    </a:cubicBezTo>
                    <a:cubicBezTo>
                      <a:pt x="14" y="87"/>
                      <a:pt x="17" y="86"/>
                      <a:pt x="19" y="85"/>
                    </a:cubicBezTo>
                    <a:cubicBezTo>
                      <a:pt x="21" y="84"/>
                      <a:pt x="23" y="82"/>
                      <a:pt x="25" y="81"/>
                    </a:cubicBezTo>
                    <a:cubicBezTo>
                      <a:pt x="33" y="74"/>
                      <a:pt x="38" y="68"/>
                      <a:pt x="42" y="63"/>
                    </a:cubicBezTo>
                    <a:cubicBezTo>
                      <a:pt x="44" y="61"/>
                      <a:pt x="45" y="59"/>
                      <a:pt x="46" y="57"/>
                    </a:cubicBezTo>
                    <a:cubicBezTo>
                      <a:pt x="47" y="56"/>
                      <a:pt x="47" y="55"/>
                      <a:pt x="47" y="5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8" name="iṥ1îďê"/>
              <p:cNvSpPr/>
              <p:nvPr/>
            </p:nvSpPr>
            <p:spPr bwMode="auto">
              <a:xfrm>
                <a:off x="7201156" y="2349196"/>
                <a:ext cx="448348" cy="406749"/>
              </a:xfrm>
              <a:custGeom>
                <a:avLst/>
                <a:gdLst>
                  <a:gd name="T0" fmla="*/ 285 w 312"/>
                  <a:gd name="T1" fmla="*/ 55 h 284"/>
                  <a:gd name="T2" fmla="*/ 304 w 312"/>
                  <a:gd name="T3" fmla="*/ 20 h 284"/>
                  <a:gd name="T4" fmla="*/ 307 w 312"/>
                  <a:gd name="T5" fmla="*/ 7 h 284"/>
                  <a:gd name="T6" fmla="*/ 307 w 312"/>
                  <a:gd name="T7" fmla="*/ 6 h 284"/>
                  <a:gd name="T8" fmla="*/ 308 w 312"/>
                  <a:gd name="T9" fmla="*/ 6 h 284"/>
                  <a:gd name="T10" fmla="*/ 307 w 312"/>
                  <a:gd name="T11" fmla="*/ 6 h 284"/>
                  <a:gd name="T12" fmla="*/ 306 w 312"/>
                  <a:gd name="T13" fmla="*/ 5 h 284"/>
                  <a:gd name="T14" fmla="*/ 297 w 312"/>
                  <a:gd name="T15" fmla="*/ 5 h 284"/>
                  <a:gd name="T16" fmla="*/ 269 w 312"/>
                  <a:gd name="T17" fmla="*/ 12 h 284"/>
                  <a:gd name="T18" fmla="*/ 232 w 312"/>
                  <a:gd name="T19" fmla="*/ 24 h 284"/>
                  <a:gd name="T20" fmla="*/ 182 w 312"/>
                  <a:gd name="T21" fmla="*/ 66 h 284"/>
                  <a:gd name="T22" fmla="*/ 133 w 312"/>
                  <a:gd name="T23" fmla="*/ 109 h 284"/>
                  <a:gd name="T24" fmla="*/ 71 w 312"/>
                  <a:gd name="T25" fmla="*/ 169 h 284"/>
                  <a:gd name="T26" fmla="*/ 46 w 312"/>
                  <a:gd name="T27" fmla="*/ 190 h 284"/>
                  <a:gd name="T28" fmla="*/ 9 w 312"/>
                  <a:gd name="T29" fmla="*/ 229 h 284"/>
                  <a:gd name="T30" fmla="*/ 5 w 312"/>
                  <a:gd name="T31" fmla="*/ 237 h 284"/>
                  <a:gd name="T32" fmla="*/ 5 w 312"/>
                  <a:gd name="T33" fmla="*/ 238 h 284"/>
                  <a:gd name="T34" fmla="*/ 6 w 312"/>
                  <a:gd name="T35" fmla="*/ 242 h 284"/>
                  <a:gd name="T36" fmla="*/ 16 w 312"/>
                  <a:gd name="T37" fmla="*/ 265 h 284"/>
                  <a:gd name="T38" fmla="*/ 41 w 312"/>
                  <a:gd name="T39" fmla="*/ 280 h 284"/>
                  <a:gd name="T40" fmla="*/ 50 w 312"/>
                  <a:gd name="T41" fmla="*/ 274 h 284"/>
                  <a:gd name="T42" fmla="*/ 115 w 312"/>
                  <a:gd name="T43" fmla="*/ 218 h 284"/>
                  <a:gd name="T44" fmla="*/ 148 w 312"/>
                  <a:gd name="T45" fmla="*/ 190 h 284"/>
                  <a:gd name="T46" fmla="*/ 212 w 312"/>
                  <a:gd name="T47" fmla="*/ 132 h 284"/>
                  <a:gd name="T48" fmla="*/ 260 w 312"/>
                  <a:gd name="T49" fmla="*/ 88 h 284"/>
                  <a:gd name="T50" fmla="*/ 272 w 312"/>
                  <a:gd name="T51" fmla="*/ 76 h 284"/>
                  <a:gd name="T52" fmla="*/ 275 w 312"/>
                  <a:gd name="T53" fmla="*/ 73 h 284"/>
                  <a:gd name="T54" fmla="*/ 276 w 312"/>
                  <a:gd name="T55" fmla="*/ 76 h 284"/>
                  <a:gd name="T56" fmla="*/ 270 w 312"/>
                  <a:gd name="T57" fmla="*/ 83 h 284"/>
                  <a:gd name="T58" fmla="*/ 247 w 312"/>
                  <a:gd name="T59" fmla="*/ 105 h 284"/>
                  <a:gd name="T60" fmla="*/ 183 w 312"/>
                  <a:gd name="T61" fmla="*/ 164 h 284"/>
                  <a:gd name="T62" fmla="*/ 134 w 312"/>
                  <a:gd name="T63" fmla="*/ 207 h 284"/>
                  <a:gd name="T64" fmla="*/ 86 w 312"/>
                  <a:gd name="T65" fmla="*/ 251 h 284"/>
                  <a:gd name="T66" fmla="*/ 47 w 312"/>
                  <a:gd name="T67" fmla="*/ 280 h 284"/>
                  <a:gd name="T68" fmla="*/ 30 w 312"/>
                  <a:gd name="T69" fmla="*/ 282 h 284"/>
                  <a:gd name="T70" fmla="*/ 2 w 312"/>
                  <a:gd name="T71" fmla="*/ 248 h 284"/>
                  <a:gd name="T72" fmla="*/ 0 w 312"/>
                  <a:gd name="T73" fmla="*/ 240 h 284"/>
                  <a:gd name="T74" fmla="*/ 0 w 312"/>
                  <a:gd name="T75" fmla="*/ 238 h 284"/>
                  <a:gd name="T76" fmla="*/ 2 w 312"/>
                  <a:gd name="T77" fmla="*/ 231 h 284"/>
                  <a:gd name="T78" fmla="*/ 35 w 312"/>
                  <a:gd name="T79" fmla="*/ 194 h 284"/>
                  <a:gd name="T80" fmla="*/ 98 w 312"/>
                  <a:gd name="T81" fmla="*/ 134 h 284"/>
                  <a:gd name="T82" fmla="*/ 163 w 312"/>
                  <a:gd name="T83" fmla="*/ 76 h 284"/>
                  <a:gd name="T84" fmla="*/ 211 w 312"/>
                  <a:gd name="T85" fmla="*/ 33 h 284"/>
                  <a:gd name="T86" fmla="*/ 228 w 312"/>
                  <a:gd name="T87" fmla="*/ 19 h 284"/>
                  <a:gd name="T88" fmla="*/ 267 w 312"/>
                  <a:gd name="T89" fmla="*/ 6 h 284"/>
                  <a:gd name="T90" fmla="*/ 297 w 312"/>
                  <a:gd name="T91" fmla="*/ 0 h 284"/>
                  <a:gd name="T92" fmla="*/ 308 w 312"/>
                  <a:gd name="T93" fmla="*/ 1 h 284"/>
                  <a:gd name="T94" fmla="*/ 310 w 312"/>
                  <a:gd name="T95" fmla="*/ 2 h 284"/>
                  <a:gd name="T96" fmla="*/ 311 w 312"/>
                  <a:gd name="T97" fmla="*/ 2 h 284"/>
                  <a:gd name="T98" fmla="*/ 311 w 312"/>
                  <a:gd name="T99" fmla="*/ 3 h 284"/>
                  <a:gd name="T100" fmla="*/ 311 w 312"/>
                  <a:gd name="T101" fmla="*/ 12 h 284"/>
                  <a:gd name="T102" fmla="*/ 298 w 312"/>
                  <a:gd name="T103" fmla="*/ 40 h 284"/>
                  <a:gd name="T104" fmla="*/ 278 w 312"/>
                  <a:gd name="T105" fmla="*/ 7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2" h="284">
                    <a:moveTo>
                      <a:pt x="275" y="73"/>
                    </a:moveTo>
                    <a:cubicBezTo>
                      <a:pt x="278" y="67"/>
                      <a:pt x="282" y="61"/>
                      <a:pt x="285" y="55"/>
                    </a:cubicBezTo>
                    <a:cubicBezTo>
                      <a:pt x="288" y="50"/>
                      <a:pt x="292" y="44"/>
                      <a:pt x="295" y="38"/>
                    </a:cubicBezTo>
                    <a:cubicBezTo>
                      <a:pt x="298" y="32"/>
                      <a:pt x="301" y="26"/>
                      <a:pt x="304" y="20"/>
                    </a:cubicBezTo>
                    <a:cubicBezTo>
                      <a:pt x="305" y="17"/>
                      <a:pt x="306" y="14"/>
                      <a:pt x="307" y="11"/>
                    </a:cubicBezTo>
                    <a:cubicBezTo>
                      <a:pt x="307" y="9"/>
                      <a:pt x="308" y="8"/>
                      <a:pt x="307" y="7"/>
                    </a:cubicBezTo>
                    <a:cubicBezTo>
                      <a:pt x="307" y="6"/>
                      <a:pt x="307" y="6"/>
                      <a:pt x="307" y="6"/>
                    </a:cubicBezTo>
                    <a:cubicBezTo>
                      <a:pt x="307" y="6"/>
                      <a:pt x="307" y="6"/>
                      <a:pt x="307" y="6"/>
                    </a:cubicBezTo>
                    <a:cubicBezTo>
                      <a:pt x="307" y="6"/>
                      <a:pt x="307" y="6"/>
                      <a:pt x="307" y="6"/>
                    </a:cubicBezTo>
                    <a:cubicBezTo>
                      <a:pt x="308" y="6"/>
                      <a:pt x="307" y="6"/>
                      <a:pt x="308" y="6"/>
                    </a:cubicBezTo>
                    <a:cubicBezTo>
                      <a:pt x="307" y="6"/>
                      <a:pt x="307" y="6"/>
                      <a:pt x="307" y="6"/>
                    </a:cubicBezTo>
                    <a:cubicBezTo>
                      <a:pt x="307" y="6"/>
                      <a:pt x="307" y="6"/>
                      <a:pt x="307" y="6"/>
                    </a:cubicBezTo>
                    <a:cubicBezTo>
                      <a:pt x="307" y="6"/>
                      <a:pt x="307" y="6"/>
                      <a:pt x="307" y="6"/>
                    </a:cubicBezTo>
                    <a:cubicBezTo>
                      <a:pt x="306" y="5"/>
                      <a:pt x="306" y="5"/>
                      <a:pt x="306" y="5"/>
                    </a:cubicBezTo>
                    <a:cubicBezTo>
                      <a:pt x="305" y="5"/>
                      <a:pt x="304" y="5"/>
                      <a:pt x="302" y="5"/>
                    </a:cubicBezTo>
                    <a:cubicBezTo>
                      <a:pt x="301" y="5"/>
                      <a:pt x="299" y="5"/>
                      <a:pt x="297" y="5"/>
                    </a:cubicBezTo>
                    <a:cubicBezTo>
                      <a:pt x="294" y="6"/>
                      <a:pt x="291" y="6"/>
                      <a:pt x="288" y="7"/>
                    </a:cubicBezTo>
                    <a:cubicBezTo>
                      <a:pt x="281" y="9"/>
                      <a:pt x="275" y="10"/>
                      <a:pt x="269" y="12"/>
                    </a:cubicBezTo>
                    <a:cubicBezTo>
                      <a:pt x="256" y="16"/>
                      <a:pt x="243" y="20"/>
                      <a:pt x="231" y="25"/>
                    </a:cubicBezTo>
                    <a:cubicBezTo>
                      <a:pt x="232" y="24"/>
                      <a:pt x="232" y="24"/>
                      <a:pt x="232" y="24"/>
                    </a:cubicBezTo>
                    <a:cubicBezTo>
                      <a:pt x="221" y="34"/>
                      <a:pt x="210" y="43"/>
                      <a:pt x="198" y="52"/>
                    </a:cubicBezTo>
                    <a:cubicBezTo>
                      <a:pt x="193" y="56"/>
                      <a:pt x="187" y="61"/>
                      <a:pt x="182" y="66"/>
                    </a:cubicBezTo>
                    <a:cubicBezTo>
                      <a:pt x="177" y="70"/>
                      <a:pt x="171" y="75"/>
                      <a:pt x="166" y="80"/>
                    </a:cubicBezTo>
                    <a:cubicBezTo>
                      <a:pt x="155" y="90"/>
                      <a:pt x="143" y="98"/>
                      <a:pt x="133" y="109"/>
                    </a:cubicBezTo>
                    <a:cubicBezTo>
                      <a:pt x="123" y="119"/>
                      <a:pt x="112" y="129"/>
                      <a:pt x="102" y="139"/>
                    </a:cubicBezTo>
                    <a:cubicBezTo>
                      <a:pt x="71" y="169"/>
                      <a:pt x="71" y="169"/>
                      <a:pt x="71" y="169"/>
                    </a:cubicBezTo>
                    <a:cubicBezTo>
                      <a:pt x="66" y="174"/>
                      <a:pt x="60" y="178"/>
                      <a:pt x="55" y="183"/>
                    </a:cubicBezTo>
                    <a:cubicBezTo>
                      <a:pt x="46" y="190"/>
                      <a:pt x="46" y="190"/>
                      <a:pt x="46" y="190"/>
                    </a:cubicBezTo>
                    <a:cubicBezTo>
                      <a:pt x="44" y="192"/>
                      <a:pt x="41" y="195"/>
                      <a:pt x="38" y="197"/>
                    </a:cubicBezTo>
                    <a:cubicBezTo>
                      <a:pt x="28" y="207"/>
                      <a:pt x="18" y="218"/>
                      <a:pt x="9" y="229"/>
                    </a:cubicBezTo>
                    <a:cubicBezTo>
                      <a:pt x="8" y="230"/>
                      <a:pt x="7" y="232"/>
                      <a:pt x="7" y="233"/>
                    </a:cubicBezTo>
                    <a:cubicBezTo>
                      <a:pt x="6" y="235"/>
                      <a:pt x="5" y="236"/>
                      <a:pt x="5" y="237"/>
                    </a:cubicBezTo>
                    <a:cubicBezTo>
                      <a:pt x="5" y="237"/>
                      <a:pt x="5" y="237"/>
                      <a:pt x="5" y="237"/>
                    </a:cubicBezTo>
                    <a:cubicBezTo>
                      <a:pt x="5" y="238"/>
                      <a:pt x="5" y="238"/>
                      <a:pt x="5" y="238"/>
                    </a:cubicBezTo>
                    <a:cubicBezTo>
                      <a:pt x="5" y="239"/>
                      <a:pt x="5" y="239"/>
                      <a:pt x="5" y="239"/>
                    </a:cubicBezTo>
                    <a:cubicBezTo>
                      <a:pt x="5" y="240"/>
                      <a:pt x="6" y="241"/>
                      <a:pt x="6" y="242"/>
                    </a:cubicBezTo>
                    <a:cubicBezTo>
                      <a:pt x="6" y="243"/>
                      <a:pt x="6" y="245"/>
                      <a:pt x="7" y="247"/>
                    </a:cubicBezTo>
                    <a:cubicBezTo>
                      <a:pt x="9" y="253"/>
                      <a:pt x="12" y="259"/>
                      <a:pt x="16" y="265"/>
                    </a:cubicBezTo>
                    <a:cubicBezTo>
                      <a:pt x="21" y="271"/>
                      <a:pt x="26" y="276"/>
                      <a:pt x="32" y="279"/>
                    </a:cubicBezTo>
                    <a:cubicBezTo>
                      <a:pt x="35" y="280"/>
                      <a:pt x="38" y="281"/>
                      <a:pt x="41" y="280"/>
                    </a:cubicBezTo>
                    <a:cubicBezTo>
                      <a:pt x="43" y="279"/>
                      <a:pt x="44" y="278"/>
                      <a:pt x="45" y="277"/>
                    </a:cubicBezTo>
                    <a:cubicBezTo>
                      <a:pt x="47" y="276"/>
                      <a:pt x="48" y="275"/>
                      <a:pt x="50" y="274"/>
                    </a:cubicBezTo>
                    <a:cubicBezTo>
                      <a:pt x="61" y="265"/>
                      <a:pt x="71" y="256"/>
                      <a:pt x="82" y="246"/>
                    </a:cubicBezTo>
                    <a:cubicBezTo>
                      <a:pt x="93" y="237"/>
                      <a:pt x="104" y="227"/>
                      <a:pt x="115" y="218"/>
                    </a:cubicBezTo>
                    <a:cubicBezTo>
                      <a:pt x="121" y="214"/>
                      <a:pt x="127" y="209"/>
                      <a:pt x="132" y="204"/>
                    </a:cubicBezTo>
                    <a:cubicBezTo>
                      <a:pt x="148" y="190"/>
                      <a:pt x="148" y="190"/>
                      <a:pt x="148" y="190"/>
                    </a:cubicBezTo>
                    <a:cubicBezTo>
                      <a:pt x="159" y="180"/>
                      <a:pt x="169" y="170"/>
                      <a:pt x="180" y="161"/>
                    </a:cubicBezTo>
                    <a:cubicBezTo>
                      <a:pt x="191" y="151"/>
                      <a:pt x="202" y="142"/>
                      <a:pt x="212" y="132"/>
                    </a:cubicBezTo>
                    <a:cubicBezTo>
                      <a:pt x="244" y="102"/>
                      <a:pt x="244" y="102"/>
                      <a:pt x="244" y="102"/>
                    </a:cubicBezTo>
                    <a:cubicBezTo>
                      <a:pt x="260" y="88"/>
                      <a:pt x="260" y="88"/>
                      <a:pt x="260" y="88"/>
                    </a:cubicBezTo>
                    <a:cubicBezTo>
                      <a:pt x="263" y="85"/>
                      <a:pt x="265" y="83"/>
                      <a:pt x="268" y="80"/>
                    </a:cubicBezTo>
                    <a:cubicBezTo>
                      <a:pt x="269" y="79"/>
                      <a:pt x="270" y="78"/>
                      <a:pt x="272" y="76"/>
                    </a:cubicBezTo>
                    <a:cubicBezTo>
                      <a:pt x="274" y="75"/>
                      <a:pt x="274" y="75"/>
                      <a:pt x="274" y="75"/>
                    </a:cubicBezTo>
                    <a:lnTo>
                      <a:pt x="275" y="73"/>
                    </a:lnTo>
                    <a:close/>
                    <a:moveTo>
                      <a:pt x="278" y="74"/>
                    </a:moveTo>
                    <a:cubicBezTo>
                      <a:pt x="277" y="75"/>
                      <a:pt x="276" y="76"/>
                      <a:pt x="276" y="76"/>
                    </a:cubicBezTo>
                    <a:cubicBezTo>
                      <a:pt x="274" y="79"/>
                      <a:pt x="274" y="79"/>
                      <a:pt x="274" y="79"/>
                    </a:cubicBezTo>
                    <a:cubicBezTo>
                      <a:pt x="273" y="80"/>
                      <a:pt x="271" y="81"/>
                      <a:pt x="270" y="83"/>
                    </a:cubicBezTo>
                    <a:cubicBezTo>
                      <a:pt x="268" y="85"/>
                      <a:pt x="265" y="88"/>
                      <a:pt x="263" y="90"/>
                    </a:cubicBezTo>
                    <a:cubicBezTo>
                      <a:pt x="247" y="105"/>
                      <a:pt x="247" y="105"/>
                      <a:pt x="247" y="105"/>
                    </a:cubicBezTo>
                    <a:cubicBezTo>
                      <a:pt x="215" y="134"/>
                      <a:pt x="215" y="134"/>
                      <a:pt x="215" y="134"/>
                    </a:cubicBezTo>
                    <a:cubicBezTo>
                      <a:pt x="204" y="144"/>
                      <a:pt x="194" y="154"/>
                      <a:pt x="183" y="164"/>
                    </a:cubicBezTo>
                    <a:cubicBezTo>
                      <a:pt x="172" y="174"/>
                      <a:pt x="161" y="183"/>
                      <a:pt x="151" y="193"/>
                    </a:cubicBezTo>
                    <a:cubicBezTo>
                      <a:pt x="134" y="207"/>
                      <a:pt x="134" y="207"/>
                      <a:pt x="134" y="207"/>
                    </a:cubicBezTo>
                    <a:cubicBezTo>
                      <a:pt x="129" y="211"/>
                      <a:pt x="124" y="217"/>
                      <a:pt x="118" y="222"/>
                    </a:cubicBezTo>
                    <a:cubicBezTo>
                      <a:pt x="108" y="231"/>
                      <a:pt x="97" y="242"/>
                      <a:pt x="86" y="251"/>
                    </a:cubicBezTo>
                    <a:cubicBezTo>
                      <a:pt x="75" y="260"/>
                      <a:pt x="64" y="269"/>
                      <a:pt x="52" y="277"/>
                    </a:cubicBezTo>
                    <a:cubicBezTo>
                      <a:pt x="50" y="278"/>
                      <a:pt x="49" y="279"/>
                      <a:pt x="47" y="280"/>
                    </a:cubicBezTo>
                    <a:cubicBezTo>
                      <a:pt x="46" y="281"/>
                      <a:pt x="44" y="283"/>
                      <a:pt x="42" y="283"/>
                    </a:cubicBezTo>
                    <a:cubicBezTo>
                      <a:pt x="38" y="284"/>
                      <a:pt x="34" y="283"/>
                      <a:pt x="30" y="282"/>
                    </a:cubicBezTo>
                    <a:cubicBezTo>
                      <a:pt x="24" y="278"/>
                      <a:pt x="18" y="273"/>
                      <a:pt x="13" y="268"/>
                    </a:cubicBezTo>
                    <a:cubicBezTo>
                      <a:pt x="8" y="262"/>
                      <a:pt x="4" y="256"/>
                      <a:pt x="2" y="248"/>
                    </a:cubicBezTo>
                    <a:cubicBezTo>
                      <a:pt x="1" y="247"/>
                      <a:pt x="1" y="245"/>
                      <a:pt x="0" y="243"/>
                    </a:cubicBezTo>
                    <a:cubicBezTo>
                      <a:pt x="0" y="242"/>
                      <a:pt x="0" y="241"/>
                      <a:pt x="0" y="240"/>
                    </a:cubicBezTo>
                    <a:cubicBezTo>
                      <a:pt x="0" y="239"/>
                      <a:pt x="0" y="239"/>
                      <a:pt x="0" y="239"/>
                    </a:cubicBezTo>
                    <a:cubicBezTo>
                      <a:pt x="0" y="238"/>
                      <a:pt x="0" y="238"/>
                      <a:pt x="0" y="238"/>
                    </a:cubicBezTo>
                    <a:cubicBezTo>
                      <a:pt x="0" y="237"/>
                      <a:pt x="0" y="237"/>
                      <a:pt x="0" y="237"/>
                    </a:cubicBezTo>
                    <a:cubicBezTo>
                      <a:pt x="0" y="234"/>
                      <a:pt x="1" y="232"/>
                      <a:pt x="2" y="231"/>
                    </a:cubicBezTo>
                    <a:cubicBezTo>
                      <a:pt x="3" y="229"/>
                      <a:pt x="4" y="228"/>
                      <a:pt x="5" y="226"/>
                    </a:cubicBezTo>
                    <a:cubicBezTo>
                      <a:pt x="15" y="214"/>
                      <a:pt x="25" y="204"/>
                      <a:pt x="35" y="194"/>
                    </a:cubicBezTo>
                    <a:cubicBezTo>
                      <a:pt x="45" y="183"/>
                      <a:pt x="55" y="172"/>
                      <a:pt x="65" y="163"/>
                    </a:cubicBezTo>
                    <a:cubicBezTo>
                      <a:pt x="76" y="153"/>
                      <a:pt x="86" y="143"/>
                      <a:pt x="98" y="134"/>
                    </a:cubicBezTo>
                    <a:cubicBezTo>
                      <a:pt x="109" y="124"/>
                      <a:pt x="119" y="115"/>
                      <a:pt x="131" y="106"/>
                    </a:cubicBezTo>
                    <a:cubicBezTo>
                      <a:pt x="142" y="97"/>
                      <a:pt x="151" y="86"/>
                      <a:pt x="163" y="76"/>
                    </a:cubicBezTo>
                    <a:cubicBezTo>
                      <a:pt x="174" y="67"/>
                      <a:pt x="185" y="58"/>
                      <a:pt x="195" y="48"/>
                    </a:cubicBezTo>
                    <a:cubicBezTo>
                      <a:pt x="211" y="33"/>
                      <a:pt x="211" y="33"/>
                      <a:pt x="211" y="33"/>
                    </a:cubicBezTo>
                    <a:cubicBezTo>
                      <a:pt x="217" y="28"/>
                      <a:pt x="222" y="24"/>
                      <a:pt x="227" y="19"/>
                    </a:cubicBezTo>
                    <a:cubicBezTo>
                      <a:pt x="228" y="19"/>
                      <a:pt x="228" y="19"/>
                      <a:pt x="228" y="19"/>
                    </a:cubicBezTo>
                    <a:cubicBezTo>
                      <a:pt x="228" y="19"/>
                      <a:pt x="228" y="19"/>
                      <a:pt x="229" y="18"/>
                    </a:cubicBezTo>
                    <a:cubicBezTo>
                      <a:pt x="241" y="14"/>
                      <a:pt x="254" y="10"/>
                      <a:pt x="267" y="6"/>
                    </a:cubicBezTo>
                    <a:cubicBezTo>
                      <a:pt x="274" y="5"/>
                      <a:pt x="280" y="3"/>
                      <a:pt x="287" y="2"/>
                    </a:cubicBezTo>
                    <a:cubicBezTo>
                      <a:pt x="290" y="1"/>
                      <a:pt x="293" y="1"/>
                      <a:pt x="297" y="0"/>
                    </a:cubicBezTo>
                    <a:cubicBezTo>
                      <a:pt x="299" y="0"/>
                      <a:pt x="300" y="0"/>
                      <a:pt x="302" y="0"/>
                    </a:cubicBezTo>
                    <a:cubicBezTo>
                      <a:pt x="304" y="0"/>
                      <a:pt x="306" y="0"/>
                      <a:pt x="308" y="1"/>
                    </a:cubicBezTo>
                    <a:cubicBezTo>
                      <a:pt x="309" y="1"/>
                      <a:pt x="309" y="1"/>
                      <a:pt x="310" y="1"/>
                    </a:cubicBezTo>
                    <a:cubicBezTo>
                      <a:pt x="310" y="2"/>
                      <a:pt x="310" y="2"/>
                      <a:pt x="310" y="2"/>
                    </a:cubicBezTo>
                    <a:cubicBezTo>
                      <a:pt x="310" y="2"/>
                      <a:pt x="310" y="2"/>
                      <a:pt x="310" y="2"/>
                    </a:cubicBezTo>
                    <a:cubicBezTo>
                      <a:pt x="311" y="2"/>
                      <a:pt x="311" y="2"/>
                      <a:pt x="311" y="2"/>
                    </a:cubicBezTo>
                    <a:cubicBezTo>
                      <a:pt x="311" y="2"/>
                      <a:pt x="311" y="2"/>
                      <a:pt x="311" y="2"/>
                    </a:cubicBezTo>
                    <a:cubicBezTo>
                      <a:pt x="311" y="3"/>
                      <a:pt x="311" y="3"/>
                      <a:pt x="311" y="3"/>
                    </a:cubicBezTo>
                    <a:cubicBezTo>
                      <a:pt x="312" y="4"/>
                      <a:pt x="312" y="5"/>
                      <a:pt x="312" y="7"/>
                    </a:cubicBezTo>
                    <a:cubicBezTo>
                      <a:pt x="312" y="9"/>
                      <a:pt x="312" y="10"/>
                      <a:pt x="311" y="12"/>
                    </a:cubicBezTo>
                    <a:cubicBezTo>
                      <a:pt x="310" y="16"/>
                      <a:pt x="309" y="19"/>
                      <a:pt x="308" y="22"/>
                    </a:cubicBezTo>
                    <a:cubicBezTo>
                      <a:pt x="305" y="28"/>
                      <a:pt x="302" y="34"/>
                      <a:pt x="298" y="40"/>
                    </a:cubicBezTo>
                    <a:cubicBezTo>
                      <a:pt x="295" y="46"/>
                      <a:pt x="292" y="51"/>
                      <a:pt x="288" y="57"/>
                    </a:cubicBezTo>
                    <a:lnTo>
                      <a:pt x="278" y="74"/>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9" name="íṡlïďé"/>
              <p:cNvSpPr/>
              <p:nvPr/>
            </p:nvSpPr>
            <p:spPr bwMode="auto">
              <a:xfrm>
                <a:off x="7349065" y="2498030"/>
                <a:ext cx="116478" cy="113705"/>
              </a:xfrm>
              <a:custGeom>
                <a:avLst/>
                <a:gdLst>
                  <a:gd name="T0" fmla="*/ 53 w 81"/>
                  <a:gd name="T1" fmla="*/ 56 h 79"/>
                  <a:gd name="T2" fmla="*/ 39 w 81"/>
                  <a:gd name="T3" fmla="*/ 68 h 79"/>
                  <a:gd name="T4" fmla="*/ 18 w 81"/>
                  <a:gd name="T5" fmla="*/ 79 h 79"/>
                  <a:gd name="T6" fmla="*/ 5 w 81"/>
                  <a:gd name="T7" fmla="*/ 76 h 79"/>
                  <a:gd name="T8" fmla="*/ 1 w 81"/>
                  <a:gd name="T9" fmla="*/ 69 h 79"/>
                  <a:gd name="T10" fmla="*/ 6 w 81"/>
                  <a:gd name="T11" fmla="*/ 49 h 79"/>
                  <a:gd name="T12" fmla="*/ 18 w 81"/>
                  <a:gd name="T13" fmla="*/ 31 h 79"/>
                  <a:gd name="T14" fmla="*/ 31 w 81"/>
                  <a:gd name="T15" fmla="*/ 21 h 79"/>
                  <a:gd name="T16" fmla="*/ 44 w 81"/>
                  <a:gd name="T17" fmla="*/ 12 h 79"/>
                  <a:gd name="T18" fmla="*/ 62 w 81"/>
                  <a:gd name="T19" fmla="*/ 2 h 79"/>
                  <a:gd name="T20" fmla="*/ 78 w 81"/>
                  <a:gd name="T21" fmla="*/ 5 h 79"/>
                  <a:gd name="T22" fmla="*/ 78 w 81"/>
                  <a:gd name="T23" fmla="*/ 5 h 79"/>
                  <a:gd name="T24" fmla="*/ 79 w 81"/>
                  <a:gd name="T25" fmla="*/ 6 h 79"/>
                  <a:gd name="T26" fmla="*/ 79 w 81"/>
                  <a:gd name="T27" fmla="*/ 7 h 79"/>
                  <a:gd name="T28" fmla="*/ 80 w 81"/>
                  <a:gd name="T29" fmla="*/ 19 h 79"/>
                  <a:gd name="T30" fmla="*/ 69 w 81"/>
                  <a:gd name="T31" fmla="*/ 40 h 79"/>
                  <a:gd name="T32" fmla="*/ 56 w 81"/>
                  <a:gd name="T33" fmla="*/ 53 h 79"/>
                  <a:gd name="T34" fmla="*/ 53 w 81"/>
                  <a:gd name="T35" fmla="*/ 52 h 79"/>
                  <a:gd name="T36" fmla="*/ 59 w 81"/>
                  <a:gd name="T37" fmla="*/ 45 h 79"/>
                  <a:gd name="T38" fmla="*/ 73 w 81"/>
                  <a:gd name="T39" fmla="*/ 25 h 79"/>
                  <a:gd name="T40" fmla="*/ 77 w 81"/>
                  <a:gd name="T41" fmla="*/ 11 h 79"/>
                  <a:gd name="T42" fmla="*/ 76 w 81"/>
                  <a:gd name="T43" fmla="*/ 8 h 79"/>
                  <a:gd name="T44" fmla="*/ 75 w 81"/>
                  <a:gd name="T45" fmla="*/ 8 h 79"/>
                  <a:gd name="T46" fmla="*/ 75 w 81"/>
                  <a:gd name="T47" fmla="*/ 8 h 79"/>
                  <a:gd name="T48" fmla="*/ 73 w 81"/>
                  <a:gd name="T49" fmla="*/ 7 h 79"/>
                  <a:gd name="T50" fmla="*/ 64 w 81"/>
                  <a:gd name="T51" fmla="*/ 8 h 79"/>
                  <a:gd name="T52" fmla="*/ 46 w 81"/>
                  <a:gd name="T53" fmla="*/ 15 h 79"/>
                  <a:gd name="T54" fmla="*/ 30 w 81"/>
                  <a:gd name="T55" fmla="*/ 28 h 79"/>
                  <a:gd name="T56" fmla="*/ 17 w 81"/>
                  <a:gd name="T57" fmla="*/ 44 h 79"/>
                  <a:gd name="T58" fmla="*/ 6 w 81"/>
                  <a:gd name="T59" fmla="*/ 60 h 79"/>
                  <a:gd name="T60" fmla="*/ 5 w 81"/>
                  <a:gd name="T61" fmla="*/ 69 h 79"/>
                  <a:gd name="T62" fmla="*/ 7 w 81"/>
                  <a:gd name="T63" fmla="*/ 71 h 79"/>
                  <a:gd name="T64" fmla="*/ 9 w 81"/>
                  <a:gd name="T65" fmla="*/ 73 h 79"/>
                  <a:gd name="T66" fmla="*/ 24 w 81"/>
                  <a:gd name="T67" fmla="*/ 70 h 79"/>
                  <a:gd name="T68" fmla="*/ 51 w 81"/>
                  <a:gd name="T6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 h="79">
                    <a:moveTo>
                      <a:pt x="55" y="55"/>
                    </a:moveTo>
                    <a:cubicBezTo>
                      <a:pt x="55" y="55"/>
                      <a:pt x="54" y="55"/>
                      <a:pt x="53" y="56"/>
                    </a:cubicBezTo>
                    <a:cubicBezTo>
                      <a:pt x="52" y="58"/>
                      <a:pt x="50" y="59"/>
                      <a:pt x="47" y="61"/>
                    </a:cubicBezTo>
                    <a:cubicBezTo>
                      <a:pt x="45" y="63"/>
                      <a:pt x="42" y="66"/>
                      <a:pt x="39" y="68"/>
                    </a:cubicBezTo>
                    <a:cubicBezTo>
                      <a:pt x="35" y="71"/>
                      <a:pt x="31" y="74"/>
                      <a:pt x="26" y="76"/>
                    </a:cubicBezTo>
                    <a:cubicBezTo>
                      <a:pt x="23" y="77"/>
                      <a:pt x="21" y="78"/>
                      <a:pt x="18" y="79"/>
                    </a:cubicBezTo>
                    <a:cubicBezTo>
                      <a:pt x="15" y="79"/>
                      <a:pt x="11" y="79"/>
                      <a:pt x="8" y="78"/>
                    </a:cubicBezTo>
                    <a:cubicBezTo>
                      <a:pt x="7" y="77"/>
                      <a:pt x="6" y="77"/>
                      <a:pt x="5" y="76"/>
                    </a:cubicBezTo>
                    <a:cubicBezTo>
                      <a:pt x="4" y="75"/>
                      <a:pt x="4" y="75"/>
                      <a:pt x="3" y="74"/>
                    </a:cubicBezTo>
                    <a:cubicBezTo>
                      <a:pt x="2" y="73"/>
                      <a:pt x="1" y="70"/>
                      <a:pt x="1" y="69"/>
                    </a:cubicBezTo>
                    <a:cubicBezTo>
                      <a:pt x="0" y="65"/>
                      <a:pt x="0" y="61"/>
                      <a:pt x="2" y="58"/>
                    </a:cubicBezTo>
                    <a:cubicBezTo>
                      <a:pt x="4" y="55"/>
                      <a:pt x="5" y="52"/>
                      <a:pt x="6" y="49"/>
                    </a:cubicBezTo>
                    <a:cubicBezTo>
                      <a:pt x="8" y="46"/>
                      <a:pt x="10" y="43"/>
                      <a:pt x="12" y="40"/>
                    </a:cubicBezTo>
                    <a:cubicBezTo>
                      <a:pt x="13" y="36"/>
                      <a:pt x="16" y="34"/>
                      <a:pt x="18" y="31"/>
                    </a:cubicBezTo>
                    <a:cubicBezTo>
                      <a:pt x="21" y="29"/>
                      <a:pt x="24" y="27"/>
                      <a:pt x="27" y="25"/>
                    </a:cubicBezTo>
                    <a:cubicBezTo>
                      <a:pt x="28" y="24"/>
                      <a:pt x="29" y="22"/>
                      <a:pt x="31" y="21"/>
                    </a:cubicBezTo>
                    <a:cubicBezTo>
                      <a:pt x="32" y="20"/>
                      <a:pt x="33" y="19"/>
                      <a:pt x="35" y="18"/>
                    </a:cubicBezTo>
                    <a:cubicBezTo>
                      <a:pt x="37" y="15"/>
                      <a:pt x="40" y="13"/>
                      <a:pt x="44" y="12"/>
                    </a:cubicBezTo>
                    <a:cubicBezTo>
                      <a:pt x="47" y="10"/>
                      <a:pt x="50" y="9"/>
                      <a:pt x="53" y="7"/>
                    </a:cubicBezTo>
                    <a:cubicBezTo>
                      <a:pt x="56" y="5"/>
                      <a:pt x="59" y="4"/>
                      <a:pt x="62" y="2"/>
                    </a:cubicBezTo>
                    <a:cubicBezTo>
                      <a:pt x="65" y="1"/>
                      <a:pt x="69" y="0"/>
                      <a:pt x="73" y="2"/>
                    </a:cubicBezTo>
                    <a:cubicBezTo>
                      <a:pt x="75" y="2"/>
                      <a:pt x="77" y="3"/>
                      <a:pt x="78" y="5"/>
                    </a:cubicBezTo>
                    <a:cubicBezTo>
                      <a:pt x="78" y="5"/>
                      <a:pt x="78" y="5"/>
                      <a:pt x="78" y="5"/>
                    </a:cubicBezTo>
                    <a:cubicBezTo>
                      <a:pt x="78" y="5"/>
                      <a:pt x="78" y="5"/>
                      <a:pt x="78" y="5"/>
                    </a:cubicBezTo>
                    <a:cubicBezTo>
                      <a:pt x="78" y="5"/>
                      <a:pt x="78" y="5"/>
                      <a:pt x="78" y="5"/>
                    </a:cubicBezTo>
                    <a:cubicBezTo>
                      <a:pt x="78" y="5"/>
                      <a:pt x="79" y="6"/>
                      <a:pt x="79" y="6"/>
                    </a:cubicBezTo>
                    <a:cubicBezTo>
                      <a:pt x="79" y="6"/>
                      <a:pt x="79" y="6"/>
                      <a:pt x="79" y="6"/>
                    </a:cubicBezTo>
                    <a:cubicBezTo>
                      <a:pt x="79" y="7"/>
                      <a:pt x="79" y="7"/>
                      <a:pt x="79" y="7"/>
                    </a:cubicBezTo>
                    <a:cubicBezTo>
                      <a:pt x="80" y="8"/>
                      <a:pt x="80" y="9"/>
                      <a:pt x="80" y="10"/>
                    </a:cubicBezTo>
                    <a:cubicBezTo>
                      <a:pt x="81" y="13"/>
                      <a:pt x="81" y="17"/>
                      <a:pt x="80" y="19"/>
                    </a:cubicBezTo>
                    <a:cubicBezTo>
                      <a:pt x="80" y="22"/>
                      <a:pt x="78" y="25"/>
                      <a:pt x="77" y="27"/>
                    </a:cubicBezTo>
                    <a:cubicBezTo>
                      <a:pt x="74" y="32"/>
                      <a:pt x="71" y="36"/>
                      <a:pt x="69" y="40"/>
                    </a:cubicBezTo>
                    <a:cubicBezTo>
                      <a:pt x="66" y="43"/>
                      <a:pt x="64" y="46"/>
                      <a:pt x="62" y="48"/>
                    </a:cubicBezTo>
                    <a:cubicBezTo>
                      <a:pt x="60" y="50"/>
                      <a:pt x="58" y="52"/>
                      <a:pt x="56" y="53"/>
                    </a:cubicBezTo>
                    <a:cubicBezTo>
                      <a:pt x="55" y="54"/>
                      <a:pt x="55" y="55"/>
                      <a:pt x="55" y="55"/>
                    </a:cubicBezTo>
                    <a:close/>
                    <a:moveTo>
                      <a:pt x="53" y="52"/>
                    </a:moveTo>
                    <a:cubicBezTo>
                      <a:pt x="53" y="52"/>
                      <a:pt x="53" y="52"/>
                      <a:pt x="54" y="51"/>
                    </a:cubicBezTo>
                    <a:cubicBezTo>
                      <a:pt x="55" y="49"/>
                      <a:pt x="57" y="48"/>
                      <a:pt x="59" y="45"/>
                    </a:cubicBezTo>
                    <a:cubicBezTo>
                      <a:pt x="61" y="43"/>
                      <a:pt x="63" y="41"/>
                      <a:pt x="66" y="37"/>
                    </a:cubicBezTo>
                    <a:cubicBezTo>
                      <a:pt x="69" y="34"/>
                      <a:pt x="71" y="30"/>
                      <a:pt x="73" y="25"/>
                    </a:cubicBezTo>
                    <a:cubicBezTo>
                      <a:pt x="74" y="23"/>
                      <a:pt x="75" y="21"/>
                      <a:pt x="76" y="18"/>
                    </a:cubicBezTo>
                    <a:cubicBezTo>
                      <a:pt x="77" y="16"/>
                      <a:pt x="78" y="13"/>
                      <a:pt x="77" y="11"/>
                    </a:cubicBezTo>
                    <a:cubicBezTo>
                      <a:pt x="77" y="10"/>
                      <a:pt x="77" y="10"/>
                      <a:pt x="76" y="9"/>
                    </a:cubicBezTo>
                    <a:cubicBezTo>
                      <a:pt x="76" y="8"/>
                      <a:pt x="76" y="8"/>
                      <a:pt x="76" y="8"/>
                    </a:cubicBezTo>
                    <a:cubicBezTo>
                      <a:pt x="75" y="8"/>
                      <a:pt x="75" y="8"/>
                      <a:pt x="75" y="8"/>
                    </a:cubicBezTo>
                    <a:cubicBezTo>
                      <a:pt x="75" y="8"/>
                      <a:pt x="75" y="8"/>
                      <a:pt x="75" y="8"/>
                    </a:cubicBezTo>
                    <a:cubicBezTo>
                      <a:pt x="75" y="8"/>
                      <a:pt x="75" y="8"/>
                      <a:pt x="75" y="8"/>
                    </a:cubicBezTo>
                    <a:cubicBezTo>
                      <a:pt x="75" y="8"/>
                      <a:pt x="75" y="8"/>
                      <a:pt x="75" y="8"/>
                    </a:cubicBezTo>
                    <a:cubicBezTo>
                      <a:pt x="75" y="8"/>
                      <a:pt x="75" y="8"/>
                      <a:pt x="75" y="8"/>
                    </a:cubicBezTo>
                    <a:cubicBezTo>
                      <a:pt x="75" y="8"/>
                      <a:pt x="74" y="7"/>
                      <a:pt x="73" y="7"/>
                    </a:cubicBezTo>
                    <a:cubicBezTo>
                      <a:pt x="73" y="7"/>
                      <a:pt x="72" y="7"/>
                      <a:pt x="72" y="7"/>
                    </a:cubicBezTo>
                    <a:cubicBezTo>
                      <a:pt x="69" y="7"/>
                      <a:pt x="67" y="7"/>
                      <a:pt x="64" y="8"/>
                    </a:cubicBezTo>
                    <a:cubicBezTo>
                      <a:pt x="61" y="8"/>
                      <a:pt x="57" y="9"/>
                      <a:pt x="54" y="10"/>
                    </a:cubicBezTo>
                    <a:cubicBezTo>
                      <a:pt x="51" y="11"/>
                      <a:pt x="48" y="13"/>
                      <a:pt x="46" y="15"/>
                    </a:cubicBezTo>
                    <a:cubicBezTo>
                      <a:pt x="44" y="18"/>
                      <a:pt x="41" y="20"/>
                      <a:pt x="38" y="22"/>
                    </a:cubicBezTo>
                    <a:cubicBezTo>
                      <a:pt x="35" y="23"/>
                      <a:pt x="32" y="26"/>
                      <a:pt x="30" y="28"/>
                    </a:cubicBezTo>
                    <a:cubicBezTo>
                      <a:pt x="27" y="30"/>
                      <a:pt x="26" y="34"/>
                      <a:pt x="24" y="36"/>
                    </a:cubicBezTo>
                    <a:cubicBezTo>
                      <a:pt x="22" y="39"/>
                      <a:pt x="19" y="41"/>
                      <a:pt x="17" y="44"/>
                    </a:cubicBezTo>
                    <a:cubicBezTo>
                      <a:pt x="15" y="46"/>
                      <a:pt x="13" y="49"/>
                      <a:pt x="11" y="51"/>
                    </a:cubicBezTo>
                    <a:cubicBezTo>
                      <a:pt x="9" y="54"/>
                      <a:pt x="7" y="57"/>
                      <a:pt x="6" y="60"/>
                    </a:cubicBezTo>
                    <a:cubicBezTo>
                      <a:pt x="6" y="63"/>
                      <a:pt x="5" y="66"/>
                      <a:pt x="5" y="68"/>
                    </a:cubicBezTo>
                    <a:cubicBezTo>
                      <a:pt x="5" y="69"/>
                      <a:pt x="5" y="69"/>
                      <a:pt x="5" y="69"/>
                    </a:cubicBezTo>
                    <a:cubicBezTo>
                      <a:pt x="5" y="69"/>
                      <a:pt x="5" y="70"/>
                      <a:pt x="6" y="70"/>
                    </a:cubicBezTo>
                    <a:cubicBezTo>
                      <a:pt x="6" y="70"/>
                      <a:pt x="6" y="71"/>
                      <a:pt x="7" y="71"/>
                    </a:cubicBezTo>
                    <a:cubicBezTo>
                      <a:pt x="7" y="72"/>
                      <a:pt x="7" y="72"/>
                      <a:pt x="8" y="72"/>
                    </a:cubicBezTo>
                    <a:cubicBezTo>
                      <a:pt x="8" y="73"/>
                      <a:pt x="9" y="73"/>
                      <a:pt x="9" y="73"/>
                    </a:cubicBezTo>
                    <a:cubicBezTo>
                      <a:pt x="11" y="73"/>
                      <a:pt x="14" y="72"/>
                      <a:pt x="16" y="72"/>
                    </a:cubicBezTo>
                    <a:cubicBezTo>
                      <a:pt x="19" y="72"/>
                      <a:pt x="21" y="71"/>
                      <a:pt x="24" y="70"/>
                    </a:cubicBezTo>
                    <a:cubicBezTo>
                      <a:pt x="33" y="66"/>
                      <a:pt x="40" y="62"/>
                      <a:pt x="45" y="58"/>
                    </a:cubicBezTo>
                    <a:cubicBezTo>
                      <a:pt x="48" y="57"/>
                      <a:pt x="49" y="55"/>
                      <a:pt x="51" y="54"/>
                    </a:cubicBezTo>
                    <a:cubicBezTo>
                      <a:pt x="52" y="53"/>
                      <a:pt x="53" y="52"/>
                      <a:pt x="53" y="5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0" name="îṡľiḋè"/>
              <p:cNvSpPr/>
              <p:nvPr/>
            </p:nvSpPr>
            <p:spPr bwMode="auto">
              <a:xfrm>
                <a:off x="6836930" y="2066321"/>
                <a:ext cx="219090" cy="213543"/>
              </a:xfrm>
              <a:custGeom>
                <a:avLst/>
                <a:gdLst>
                  <a:gd name="T0" fmla="*/ 45 w 152"/>
                  <a:gd name="T1" fmla="*/ 55 h 149"/>
                  <a:gd name="T2" fmla="*/ 45 w 152"/>
                  <a:gd name="T3" fmla="*/ 2 h 149"/>
                  <a:gd name="T4" fmla="*/ 82 w 152"/>
                  <a:gd name="T5" fmla="*/ 33 h 149"/>
                  <a:gd name="T6" fmla="*/ 135 w 152"/>
                  <a:gd name="T7" fmla="*/ 14 h 149"/>
                  <a:gd name="T8" fmla="*/ 122 w 152"/>
                  <a:gd name="T9" fmla="*/ 57 h 149"/>
                  <a:gd name="T10" fmla="*/ 151 w 152"/>
                  <a:gd name="T11" fmla="*/ 98 h 149"/>
                  <a:gd name="T12" fmla="*/ 98 w 152"/>
                  <a:gd name="T13" fmla="*/ 100 h 149"/>
                  <a:gd name="T14" fmla="*/ 71 w 152"/>
                  <a:gd name="T15" fmla="*/ 147 h 149"/>
                  <a:gd name="T16" fmla="*/ 46 w 152"/>
                  <a:gd name="T17" fmla="*/ 98 h 149"/>
                  <a:gd name="T18" fmla="*/ 1 w 152"/>
                  <a:gd name="T19" fmla="*/ 85 h 149"/>
                  <a:gd name="T20" fmla="*/ 45 w 152"/>
                  <a:gd name="T21" fmla="*/ 5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149">
                    <a:moveTo>
                      <a:pt x="45" y="55"/>
                    </a:moveTo>
                    <a:cubicBezTo>
                      <a:pt x="45" y="55"/>
                      <a:pt x="38" y="4"/>
                      <a:pt x="45" y="2"/>
                    </a:cubicBezTo>
                    <a:cubicBezTo>
                      <a:pt x="52" y="0"/>
                      <a:pt x="82" y="33"/>
                      <a:pt x="82" y="33"/>
                    </a:cubicBezTo>
                    <a:cubicBezTo>
                      <a:pt x="82" y="33"/>
                      <a:pt x="125" y="7"/>
                      <a:pt x="135" y="14"/>
                    </a:cubicBezTo>
                    <a:cubicBezTo>
                      <a:pt x="141" y="18"/>
                      <a:pt x="122" y="57"/>
                      <a:pt x="122" y="57"/>
                    </a:cubicBezTo>
                    <a:cubicBezTo>
                      <a:pt x="122" y="57"/>
                      <a:pt x="152" y="88"/>
                      <a:pt x="151" y="98"/>
                    </a:cubicBezTo>
                    <a:cubicBezTo>
                      <a:pt x="150" y="107"/>
                      <a:pt x="98" y="100"/>
                      <a:pt x="98" y="100"/>
                    </a:cubicBezTo>
                    <a:cubicBezTo>
                      <a:pt x="98" y="100"/>
                      <a:pt x="83" y="149"/>
                      <a:pt x="71" y="147"/>
                    </a:cubicBezTo>
                    <a:cubicBezTo>
                      <a:pt x="59" y="146"/>
                      <a:pt x="46" y="98"/>
                      <a:pt x="46" y="98"/>
                    </a:cubicBezTo>
                    <a:cubicBezTo>
                      <a:pt x="46" y="98"/>
                      <a:pt x="3" y="98"/>
                      <a:pt x="1" y="85"/>
                    </a:cubicBezTo>
                    <a:cubicBezTo>
                      <a:pt x="0" y="71"/>
                      <a:pt x="45" y="55"/>
                      <a:pt x="45" y="55"/>
                    </a:cubicBezTo>
                    <a:close/>
                  </a:path>
                </a:pathLst>
              </a:custGeom>
              <a:solidFill>
                <a:srgbClr val="ED9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1" name="îşļíḋe"/>
              <p:cNvSpPr/>
              <p:nvPr/>
            </p:nvSpPr>
            <p:spPr bwMode="auto">
              <a:xfrm>
                <a:off x="6936769" y="2315917"/>
                <a:ext cx="47146" cy="48995"/>
              </a:xfrm>
              <a:custGeom>
                <a:avLst/>
                <a:gdLst>
                  <a:gd name="T0" fmla="*/ 33 w 33"/>
                  <a:gd name="T1" fmla="*/ 19 h 34"/>
                  <a:gd name="T2" fmla="*/ 18 w 33"/>
                  <a:gd name="T3" fmla="*/ 1 h 34"/>
                  <a:gd name="T4" fmla="*/ 1 w 33"/>
                  <a:gd name="T5" fmla="*/ 16 h 34"/>
                  <a:gd name="T6" fmla="*/ 15 w 33"/>
                  <a:gd name="T7" fmla="*/ 33 h 34"/>
                  <a:gd name="T8" fmla="*/ 33 w 33"/>
                  <a:gd name="T9" fmla="*/ 19 h 34"/>
                </a:gdLst>
                <a:ahLst/>
                <a:cxnLst>
                  <a:cxn ang="0">
                    <a:pos x="T0" y="T1"/>
                  </a:cxn>
                  <a:cxn ang="0">
                    <a:pos x="T2" y="T3"/>
                  </a:cxn>
                  <a:cxn ang="0">
                    <a:pos x="T4" y="T5"/>
                  </a:cxn>
                  <a:cxn ang="0">
                    <a:pos x="T6" y="T7"/>
                  </a:cxn>
                  <a:cxn ang="0">
                    <a:pos x="T8" y="T9"/>
                  </a:cxn>
                </a:cxnLst>
                <a:rect l="0" t="0" r="r" b="b"/>
                <a:pathLst>
                  <a:path w="33" h="34">
                    <a:moveTo>
                      <a:pt x="33" y="19"/>
                    </a:moveTo>
                    <a:cubicBezTo>
                      <a:pt x="33" y="10"/>
                      <a:pt x="27" y="2"/>
                      <a:pt x="18" y="1"/>
                    </a:cubicBezTo>
                    <a:cubicBezTo>
                      <a:pt x="9" y="0"/>
                      <a:pt x="2" y="7"/>
                      <a:pt x="1" y="16"/>
                    </a:cubicBezTo>
                    <a:cubicBezTo>
                      <a:pt x="0" y="24"/>
                      <a:pt x="6" y="32"/>
                      <a:pt x="15" y="33"/>
                    </a:cubicBezTo>
                    <a:cubicBezTo>
                      <a:pt x="24" y="34"/>
                      <a:pt x="32" y="28"/>
                      <a:pt x="33" y="19"/>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852" name="í$ḻíḍè"/>
            <p:cNvGrpSpPr/>
            <p:nvPr/>
          </p:nvGrpSpPr>
          <p:grpSpPr>
            <a:xfrm>
              <a:off x="408064" y="5679809"/>
              <a:ext cx="926787" cy="805877"/>
              <a:chOff x="4263318" y="4424542"/>
              <a:chExt cx="1236887" cy="1120409"/>
            </a:xfrm>
          </p:grpSpPr>
          <p:sp>
            <p:nvSpPr>
              <p:cNvPr id="2853" name="işliďe"/>
              <p:cNvSpPr/>
              <p:nvPr/>
            </p:nvSpPr>
            <p:spPr bwMode="auto">
              <a:xfrm>
                <a:off x="4691329" y="4444879"/>
                <a:ext cx="85972" cy="77652"/>
              </a:xfrm>
              <a:custGeom>
                <a:avLst/>
                <a:gdLst>
                  <a:gd name="T0" fmla="*/ 58 w 60"/>
                  <a:gd name="T1" fmla="*/ 32 h 54"/>
                  <a:gd name="T2" fmla="*/ 34 w 60"/>
                  <a:gd name="T3" fmla="*/ 3 h 54"/>
                  <a:gd name="T4" fmla="*/ 2 w 60"/>
                  <a:gd name="T5" fmla="*/ 22 h 54"/>
                  <a:gd name="T6" fmla="*/ 26 w 60"/>
                  <a:gd name="T7" fmla="*/ 51 h 54"/>
                  <a:gd name="T8" fmla="*/ 58 w 60"/>
                  <a:gd name="T9" fmla="*/ 32 h 54"/>
                </a:gdLst>
                <a:ahLst/>
                <a:cxnLst>
                  <a:cxn ang="0">
                    <a:pos x="T0" y="T1"/>
                  </a:cxn>
                  <a:cxn ang="0">
                    <a:pos x="T2" y="T3"/>
                  </a:cxn>
                  <a:cxn ang="0">
                    <a:pos x="T4" y="T5"/>
                  </a:cxn>
                  <a:cxn ang="0">
                    <a:pos x="T6" y="T7"/>
                  </a:cxn>
                  <a:cxn ang="0">
                    <a:pos x="T8" y="T9"/>
                  </a:cxn>
                </a:cxnLst>
                <a:rect l="0" t="0" r="r" b="b"/>
                <a:pathLst>
                  <a:path w="60" h="54">
                    <a:moveTo>
                      <a:pt x="58" y="32"/>
                    </a:moveTo>
                    <a:cubicBezTo>
                      <a:pt x="60" y="19"/>
                      <a:pt x="50" y="6"/>
                      <a:pt x="34" y="3"/>
                    </a:cubicBezTo>
                    <a:cubicBezTo>
                      <a:pt x="19" y="0"/>
                      <a:pt x="5" y="9"/>
                      <a:pt x="2" y="22"/>
                    </a:cubicBezTo>
                    <a:cubicBezTo>
                      <a:pt x="0" y="36"/>
                      <a:pt x="11" y="49"/>
                      <a:pt x="26" y="51"/>
                    </a:cubicBezTo>
                    <a:cubicBezTo>
                      <a:pt x="41" y="54"/>
                      <a:pt x="56" y="45"/>
                      <a:pt x="58" y="32"/>
                    </a:cubicBezTo>
                    <a:close/>
                  </a:path>
                </a:pathLst>
              </a:custGeom>
              <a:solidFill>
                <a:srgbClr val="FDED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4" name="išlïḓe"/>
              <p:cNvSpPr/>
              <p:nvPr/>
            </p:nvSpPr>
            <p:spPr bwMode="auto">
              <a:xfrm>
                <a:off x="5003786" y="4450426"/>
                <a:ext cx="496419" cy="842156"/>
              </a:xfrm>
              <a:custGeom>
                <a:avLst/>
                <a:gdLst>
                  <a:gd name="T0" fmla="*/ 204 w 345"/>
                  <a:gd name="T1" fmla="*/ 0 h 587"/>
                  <a:gd name="T2" fmla="*/ 345 w 345"/>
                  <a:gd name="T3" fmla="*/ 457 h 587"/>
                  <a:gd name="T4" fmla="*/ 3 w 345"/>
                  <a:gd name="T5" fmla="*/ 587 h 587"/>
                  <a:gd name="T6" fmla="*/ 0 w 345"/>
                  <a:gd name="T7" fmla="*/ 578 h 587"/>
                  <a:gd name="T8" fmla="*/ 313 w 345"/>
                  <a:gd name="T9" fmla="*/ 450 h 587"/>
                  <a:gd name="T10" fmla="*/ 163 w 345"/>
                  <a:gd name="T11" fmla="*/ 10 h 587"/>
                  <a:gd name="T12" fmla="*/ 204 w 345"/>
                  <a:gd name="T13" fmla="*/ 0 h 587"/>
                </a:gdLst>
                <a:ahLst/>
                <a:cxnLst>
                  <a:cxn ang="0">
                    <a:pos x="T0" y="T1"/>
                  </a:cxn>
                  <a:cxn ang="0">
                    <a:pos x="T2" y="T3"/>
                  </a:cxn>
                  <a:cxn ang="0">
                    <a:pos x="T4" y="T5"/>
                  </a:cxn>
                  <a:cxn ang="0">
                    <a:pos x="T6" y="T7"/>
                  </a:cxn>
                  <a:cxn ang="0">
                    <a:pos x="T8" y="T9"/>
                  </a:cxn>
                  <a:cxn ang="0">
                    <a:pos x="T10" y="T11"/>
                  </a:cxn>
                  <a:cxn ang="0">
                    <a:pos x="T12" y="T13"/>
                  </a:cxn>
                </a:cxnLst>
                <a:rect l="0" t="0" r="r" b="b"/>
                <a:pathLst>
                  <a:path w="345" h="587">
                    <a:moveTo>
                      <a:pt x="204" y="0"/>
                    </a:moveTo>
                    <a:cubicBezTo>
                      <a:pt x="345" y="457"/>
                      <a:pt x="345" y="457"/>
                      <a:pt x="345" y="457"/>
                    </a:cubicBezTo>
                    <a:cubicBezTo>
                      <a:pt x="3" y="587"/>
                      <a:pt x="3" y="587"/>
                      <a:pt x="3" y="587"/>
                    </a:cubicBezTo>
                    <a:cubicBezTo>
                      <a:pt x="0" y="578"/>
                      <a:pt x="0" y="578"/>
                      <a:pt x="0" y="578"/>
                    </a:cubicBezTo>
                    <a:cubicBezTo>
                      <a:pt x="128" y="481"/>
                      <a:pt x="313" y="450"/>
                      <a:pt x="313" y="450"/>
                    </a:cubicBezTo>
                    <a:cubicBezTo>
                      <a:pt x="163" y="10"/>
                      <a:pt x="163" y="10"/>
                      <a:pt x="163" y="10"/>
                    </a:cubicBezTo>
                    <a:lnTo>
                      <a:pt x="204" y="0"/>
                    </a:lnTo>
                    <a:close/>
                  </a:path>
                </a:pathLst>
              </a:custGeom>
              <a:solidFill>
                <a:srgbClr val="AF33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5" name="íśļîdè"/>
              <p:cNvSpPr/>
              <p:nvPr/>
            </p:nvSpPr>
            <p:spPr bwMode="auto">
              <a:xfrm>
                <a:off x="4804109" y="4424542"/>
                <a:ext cx="649874" cy="885604"/>
              </a:xfrm>
              <a:custGeom>
                <a:avLst/>
                <a:gdLst>
                  <a:gd name="T0" fmla="*/ 302 w 452"/>
                  <a:gd name="T1" fmla="*/ 28 h 617"/>
                  <a:gd name="T2" fmla="*/ 452 w 452"/>
                  <a:gd name="T3" fmla="*/ 468 h 617"/>
                  <a:gd name="T4" fmla="*/ 139 w 452"/>
                  <a:gd name="T5" fmla="*/ 596 h 617"/>
                  <a:gd name="T6" fmla="*/ 114 w 452"/>
                  <a:gd name="T7" fmla="*/ 617 h 617"/>
                  <a:gd name="T8" fmla="*/ 0 w 452"/>
                  <a:gd name="T9" fmla="*/ 188 h 617"/>
                  <a:gd name="T10" fmla="*/ 298 w 452"/>
                  <a:gd name="T11" fmla="*/ 16 h 617"/>
                  <a:gd name="T12" fmla="*/ 302 w 452"/>
                  <a:gd name="T13" fmla="*/ 28 h 617"/>
                  <a:gd name="T14" fmla="*/ 338 w 452"/>
                  <a:gd name="T15" fmla="*/ 383 h 617"/>
                  <a:gd name="T16" fmla="*/ 288 w 452"/>
                  <a:gd name="T17" fmla="*/ 217 h 617"/>
                  <a:gd name="T18" fmla="*/ 184 w 452"/>
                  <a:gd name="T19" fmla="*/ 247 h 617"/>
                  <a:gd name="T20" fmla="*/ 101 w 452"/>
                  <a:gd name="T21" fmla="*/ 308 h 617"/>
                  <a:gd name="T22" fmla="*/ 145 w 452"/>
                  <a:gd name="T23" fmla="*/ 462 h 617"/>
                  <a:gd name="T24" fmla="*/ 240 w 452"/>
                  <a:gd name="T25" fmla="*/ 407 h 617"/>
                  <a:gd name="T26" fmla="*/ 338 w 452"/>
                  <a:gd name="T27" fmla="*/ 383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2" h="617">
                    <a:moveTo>
                      <a:pt x="302" y="28"/>
                    </a:moveTo>
                    <a:cubicBezTo>
                      <a:pt x="452" y="468"/>
                      <a:pt x="452" y="468"/>
                      <a:pt x="452" y="468"/>
                    </a:cubicBezTo>
                    <a:cubicBezTo>
                      <a:pt x="452" y="468"/>
                      <a:pt x="267" y="499"/>
                      <a:pt x="139" y="596"/>
                    </a:cubicBezTo>
                    <a:cubicBezTo>
                      <a:pt x="130" y="603"/>
                      <a:pt x="122" y="610"/>
                      <a:pt x="114" y="617"/>
                    </a:cubicBezTo>
                    <a:cubicBezTo>
                      <a:pt x="0" y="188"/>
                      <a:pt x="0" y="188"/>
                      <a:pt x="0" y="188"/>
                    </a:cubicBezTo>
                    <a:cubicBezTo>
                      <a:pt x="0" y="188"/>
                      <a:pt x="124" y="0"/>
                      <a:pt x="298" y="16"/>
                    </a:cubicBezTo>
                    <a:lnTo>
                      <a:pt x="302" y="28"/>
                    </a:lnTo>
                    <a:close/>
                    <a:moveTo>
                      <a:pt x="338" y="383"/>
                    </a:moveTo>
                    <a:cubicBezTo>
                      <a:pt x="288" y="217"/>
                      <a:pt x="288" y="217"/>
                      <a:pt x="288" y="217"/>
                    </a:cubicBezTo>
                    <a:cubicBezTo>
                      <a:pt x="288" y="217"/>
                      <a:pt x="242" y="220"/>
                      <a:pt x="184" y="247"/>
                    </a:cubicBezTo>
                    <a:cubicBezTo>
                      <a:pt x="136" y="270"/>
                      <a:pt x="101" y="308"/>
                      <a:pt x="101" y="308"/>
                    </a:cubicBezTo>
                    <a:cubicBezTo>
                      <a:pt x="145" y="462"/>
                      <a:pt x="145" y="462"/>
                      <a:pt x="145" y="462"/>
                    </a:cubicBezTo>
                    <a:cubicBezTo>
                      <a:pt x="145" y="462"/>
                      <a:pt x="195" y="424"/>
                      <a:pt x="240" y="407"/>
                    </a:cubicBezTo>
                    <a:cubicBezTo>
                      <a:pt x="287" y="390"/>
                      <a:pt x="338" y="383"/>
                      <a:pt x="338" y="383"/>
                    </a:cubicBezTo>
                    <a:close/>
                  </a:path>
                </a:pathLst>
              </a:custGeom>
              <a:solidFill>
                <a:srgbClr val="EE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6" name="ïs1ïdê"/>
              <p:cNvSpPr/>
              <p:nvPr/>
            </p:nvSpPr>
            <p:spPr bwMode="auto">
              <a:xfrm>
                <a:off x="4949245" y="4736075"/>
                <a:ext cx="341115" cy="351283"/>
              </a:xfrm>
              <a:custGeom>
                <a:avLst/>
                <a:gdLst>
                  <a:gd name="T0" fmla="*/ 187 w 237"/>
                  <a:gd name="T1" fmla="*/ 0 h 245"/>
                  <a:gd name="T2" fmla="*/ 237 w 237"/>
                  <a:gd name="T3" fmla="*/ 166 h 245"/>
                  <a:gd name="T4" fmla="*/ 139 w 237"/>
                  <a:gd name="T5" fmla="*/ 190 h 245"/>
                  <a:gd name="T6" fmla="*/ 44 w 237"/>
                  <a:gd name="T7" fmla="*/ 245 h 245"/>
                  <a:gd name="T8" fmla="*/ 0 w 237"/>
                  <a:gd name="T9" fmla="*/ 91 h 245"/>
                  <a:gd name="T10" fmla="*/ 83 w 237"/>
                  <a:gd name="T11" fmla="*/ 30 h 245"/>
                  <a:gd name="T12" fmla="*/ 187 w 237"/>
                  <a:gd name="T13" fmla="*/ 0 h 245"/>
                </a:gdLst>
                <a:ahLst/>
                <a:cxnLst>
                  <a:cxn ang="0">
                    <a:pos x="T0" y="T1"/>
                  </a:cxn>
                  <a:cxn ang="0">
                    <a:pos x="T2" y="T3"/>
                  </a:cxn>
                  <a:cxn ang="0">
                    <a:pos x="T4" y="T5"/>
                  </a:cxn>
                  <a:cxn ang="0">
                    <a:pos x="T6" y="T7"/>
                  </a:cxn>
                  <a:cxn ang="0">
                    <a:pos x="T8" y="T9"/>
                  </a:cxn>
                  <a:cxn ang="0">
                    <a:pos x="T10" y="T11"/>
                  </a:cxn>
                  <a:cxn ang="0">
                    <a:pos x="T12" y="T13"/>
                  </a:cxn>
                </a:cxnLst>
                <a:rect l="0" t="0" r="r" b="b"/>
                <a:pathLst>
                  <a:path w="237" h="245">
                    <a:moveTo>
                      <a:pt x="187" y="0"/>
                    </a:moveTo>
                    <a:cubicBezTo>
                      <a:pt x="237" y="166"/>
                      <a:pt x="237" y="166"/>
                      <a:pt x="237" y="166"/>
                    </a:cubicBezTo>
                    <a:cubicBezTo>
                      <a:pt x="237" y="166"/>
                      <a:pt x="186" y="173"/>
                      <a:pt x="139" y="190"/>
                    </a:cubicBezTo>
                    <a:cubicBezTo>
                      <a:pt x="94" y="207"/>
                      <a:pt x="44" y="245"/>
                      <a:pt x="44" y="245"/>
                    </a:cubicBezTo>
                    <a:cubicBezTo>
                      <a:pt x="0" y="91"/>
                      <a:pt x="0" y="91"/>
                      <a:pt x="0" y="91"/>
                    </a:cubicBezTo>
                    <a:cubicBezTo>
                      <a:pt x="0" y="91"/>
                      <a:pt x="35" y="53"/>
                      <a:pt x="83" y="30"/>
                    </a:cubicBezTo>
                    <a:cubicBezTo>
                      <a:pt x="141" y="3"/>
                      <a:pt x="187" y="0"/>
                      <a:pt x="187" y="0"/>
                    </a:cubicBezTo>
                    <a:close/>
                  </a:path>
                </a:pathLst>
              </a:custGeom>
              <a:solidFill>
                <a:srgbClr val="DEA0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7" name="ïSḻîdé"/>
              <p:cNvSpPr/>
              <p:nvPr/>
            </p:nvSpPr>
            <p:spPr bwMode="auto">
              <a:xfrm>
                <a:off x="4277184" y="4833140"/>
                <a:ext cx="731224" cy="711811"/>
              </a:xfrm>
              <a:custGeom>
                <a:avLst/>
                <a:gdLst>
                  <a:gd name="T0" fmla="*/ 504 w 509"/>
                  <a:gd name="T1" fmla="*/ 323 h 496"/>
                  <a:gd name="T2" fmla="*/ 488 w 509"/>
                  <a:gd name="T3" fmla="*/ 343 h 496"/>
                  <a:gd name="T4" fmla="*/ 464 w 509"/>
                  <a:gd name="T5" fmla="*/ 345 h 496"/>
                  <a:gd name="T6" fmla="*/ 132 w 509"/>
                  <a:gd name="T7" fmla="*/ 495 h 496"/>
                  <a:gd name="T8" fmla="*/ 0 w 509"/>
                  <a:gd name="T9" fmla="*/ 15 h 496"/>
                  <a:gd name="T10" fmla="*/ 33 w 509"/>
                  <a:gd name="T11" fmla="*/ 0 h 496"/>
                  <a:gd name="T12" fmla="*/ 156 w 509"/>
                  <a:gd name="T13" fmla="*/ 469 h 496"/>
                  <a:gd name="T14" fmla="*/ 481 w 509"/>
                  <a:gd name="T15" fmla="*/ 332 h 496"/>
                  <a:gd name="T16" fmla="*/ 506 w 509"/>
                  <a:gd name="T17" fmla="*/ 311 h 496"/>
                  <a:gd name="T18" fmla="*/ 509 w 509"/>
                  <a:gd name="T19" fmla="*/ 320 h 496"/>
                  <a:gd name="T20" fmla="*/ 504 w 509"/>
                  <a:gd name="T21" fmla="*/ 323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9" h="496">
                    <a:moveTo>
                      <a:pt x="504" y="323"/>
                    </a:moveTo>
                    <a:cubicBezTo>
                      <a:pt x="504" y="323"/>
                      <a:pt x="497" y="338"/>
                      <a:pt x="488" y="343"/>
                    </a:cubicBezTo>
                    <a:cubicBezTo>
                      <a:pt x="475" y="350"/>
                      <a:pt x="464" y="345"/>
                      <a:pt x="464" y="345"/>
                    </a:cubicBezTo>
                    <a:cubicBezTo>
                      <a:pt x="346" y="381"/>
                      <a:pt x="139" y="494"/>
                      <a:pt x="132" y="495"/>
                    </a:cubicBezTo>
                    <a:cubicBezTo>
                      <a:pt x="125" y="496"/>
                      <a:pt x="0" y="15"/>
                      <a:pt x="0" y="15"/>
                    </a:cubicBezTo>
                    <a:cubicBezTo>
                      <a:pt x="33" y="0"/>
                      <a:pt x="33" y="0"/>
                      <a:pt x="33" y="0"/>
                    </a:cubicBezTo>
                    <a:cubicBezTo>
                      <a:pt x="156" y="469"/>
                      <a:pt x="156" y="469"/>
                      <a:pt x="156" y="469"/>
                    </a:cubicBezTo>
                    <a:cubicBezTo>
                      <a:pt x="156" y="469"/>
                      <a:pt x="331" y="338"/>
                      <a:pt x="481" y="332"/>
                    </a:cubicBezTo>
                    <a:cubicBezTo>
                      <a:pt x="489" y="325"/>
                      <a:pt x="497" y="318"/>
                      <a:pt x="506" y="311"/>
                    </a:cubicBezTo>
                    <a:cubicBezTo>
                      <a:pt x="509" y="320"/>
                      <a:pt x="509" y="320"/>
                      <a:pt x="509" y="320"/>
                    </a:cubicBezTo>
                    <a:lnTo>
                      <a:pt x="504" y="323"/>
                    </a:lnTo>
                    <a:close/>
                  </a:path>
                </a:pathLst>
              </a:custGeom>
              <a:solidFill>
                <a:srgbClr val="AF33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8" name="îşlîḋè"/>
              <p:cNvSpPr/>
              <p:nvPr/>
            </p:nvSpPr>
            <p:spPr bwMode="auto">
              <a:xfrm>
                <a:off x="4611828" y="4752714"/>
                <a:ext cx="222788" cy="248672"/>
              </a:xfrm>
              <a:custGeom>
                <a:avLst/>
                <a:gdLst>
                  <a:gd name="T0" fmla="*/ 113 w 155"/>
                  <a:gd name="T1" fmla="*/ 3 h 173"/>
                  <a:gd name="T2" fmla="*/ 151 w 155"/>
                  <a:gd name="T3" fmla="*/ 148 h 173"/>
                  <a:gd name="T4" fmla="*/ 52 w 155"/>
                  <a:gd name="T5" fmla="*/ 172 h 173"/>
                  <a:gd name="T6" fmla="*/ 7 w 155"/>
                  <a:gd name="T7" fmla="*/ 14 h 173"/>
                  <a:gd name="T8" fmla="*/ 113 w 155"/>
                  <a:gd name="T9" fmla="*/ 3 h 173"/>
                </a:gdLst>
                <a:ahLst/>
                <a:cxnLst>
                  <a:cxn ang="0">
                    <a:pos x="T0" y="T1"/>
                  </a:cxn>
                  <a:cxn ang="0">
                    <a:pos x="T2" y="T3"/>
                  </a:cxn>
                  <a:cxn ang="0">
                    <a:pos x="T4" y="T5"/>
                  </a:cxn>
                  <a:cxn ang="0">
                    <a:pos x="T6" y="T7"/>
                  </a:cxn>
                  <a:cxn ang="0">
                    <a:pos x="T8" y="T9"/>
                  </a:cxn>
                </a:cxnLst>
                <a:rect l="0" t="0" r="r" b="b"/>
                <a:pathLst>
                  <a:path w="155" h="173">
                    <a:moveTo>
                      <a:pt x="113" y="3"/>
                    </a:moveTo>
                    <a:cubicBezTo>
                      <a:pt x="122" y="7"/>
                      <a:pt x="155" y="134"/>
                      <a:pt x="151" y="148"/>
                    </a:cubicBezTo>
                    <a:cubicBezTo>
                      <a:pt x="147" y="163"/>
                      <a:pt x="79" y="170"/>
                      <a:pt x="52" y="172"/>
                    </a:cubicBezTo>
                    <a:cubicBezTo>
                      <a:pt x="24" y="173"/>
                      <a:pt x="0" y="19"/>
                      <a:pt x="7" y="14"/>
                    </a:cubicBezTo>
                    <a:cubicBezTo>
                      <a:pt x="15" y="7"/>
                      <a:pt x="105" y="0"/>
                      <a:pt x="113" y="3"/>
                    </a:cubicBezTo>
                    <a:close/>
                  </a:path>
                </a:pathLst>
              </a:custGeom>
              <a:solidFill>
                <a:srgbClr val="1986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9" name="íslíďe"/>
              <p:cNvSpPr/>
              <p:nvPr/>
            </p:nvSpPr>
            <p:spPr bwMode="auto">
              <a:xfrm>
                <a:off x="4316010" y="4612201"/>
                <a:ext cx="652648" cy="893924"/>
              </a:xfrm>
              <a:custGeom>
                <a:avLst/>
                <a:gdLst>
                  <a:gd name="T0" fmla="*/ 340 w 454"/>
                  <a:gd name="T1" fmla="*/ 57 h 623"/>
                  <a:gd name="T2" fmla="*/ 454 w 454"/>
                  <a:gd name="T3" fmla="*/ 486 h 623"/>
                  <a:gd name="T4" fmla="*/ 129 w 454"/>
                  <a:gd name="T5" fmla="*/ 623 h 623"/>
                  <a:gd name="T6" fmla="*/ 6 w 454"/>
                  <a:gd name="T7" fmla="*/ 154 h 623"/>
                  <a:gd name="T8" fmla="*/ 0 w 454"/>
                  <a:gd name="T9" fmla="*/ 132 h 623"/>
                  <a:gd name="T10" fmla="*/ 340 w 454"/>
                  <a:gd name="T11" fmla="*/ 57 h 623"/>
                  <a:gd name="T12" fmla="*/ 357 w 454"/>
                  <a:gd name="T13" fmla="*/ 246 h 623"/>
                  <a:gd name="T14" fmla="*/ 319 w 454"/>
                  <a:gd name="T15" fmla="*/ 101 h 623"/>
                  <a:gd name="T16" fmla="*/ 213 w 454"/>
                  <a:gd name="T17" fmla="*/ 112 h 623"/>
                  <a:gd name="T18" fmla="*/ 258 w 454"/>
                  <a:gd name="T19" fmla="*/ 270 h 623"/>
                  <a:gd name="T20" fmla="*/ 357 w 454"/>
                  <a:gd name="T21" fmla="*/ 246 h 623"/>
                  <a:gd name="T22" fmla="*/ 318 w 454"/>
                  <a:gd name="T23" fmla="*/ 483 h 623"/>
                  <a:gd name="T24" fmla="*/ 266 w 454"/>
                  <a:gd name="T25" fmla="*/ 345 h 623"/>
                  <a:gd name="T26" fmla="*/ 133 w 454"/>
                  <a:gd name="T27" fmla="*/ 385 h 623"/>
                  <a:gd name="T28" fmla="*/ 174 w 454"/>
                  <a:gd name="T29" fmla="*/ 531 h 623"/>
                  <a:gd name="T30" fmla="*/ 318 w 454"/>
                  <a:gd name="T31" fmla="*/ 48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4" h="623">
                    <a:moveTo>
                      <a:pt x="340" y="57"/>
                    </a:moveTo>
                    <a:cubicBezTo>
                      <a:pt x="454" y="486"/>
                      <a:pt x="454" y="486"/>
                      <a:pt x="454" y="486"/>
                    </a:cubicBezTo>
                    <a:cubicBezTo>
                      <a:pt x="304" y="492"/>
                      <a:pt x="129" y="623"/>
                      <a:pt x="129" y="623"/>
                    </a:cubicBezTo>
                    <a:cubicBezTo>
                      <a:pt x="6" y="154"/>
                      <a:pt x="6" y="154"/>
                      <a:pt x="6" y="154"/>
                    </a:cubicBezTo>
                    <a:cubicBezTo>
                      <a:pt x="0" y="132"/>
                      <a:pt x="0" y="132"/>
                      <a:pt x="0" y="132"/>
                    </a:cubicBezTo>
                    <a:cubicBezTo>
                      <a:pt x="116" y="0"/>
                      <a:pt x="340" y="57"/>
                      <a:pt x="340" y="57"/>
                    </a:cubicBezTo>
                    <a:close/>
                    <a:moveTo>
                      <a:pt x="357" y="246"/>
                    </a:moveTo>
                    <a:cubicBezTo>
                      <a:pt x="361" y="232"/>
                      <a:pt x="328" y="105"/>
                      <a:pt x="319" y="101"/>
                    </a:cubicBezTo>
                    <a:cubicBezTo>
                      <a:pt x="311" y="98"/>
                      <a:pt x="221" y="105"/>
                      <a:pt x="213" y="112"/>
                    </a:cubicBezTo>
                    <a:cubicBezTo>
                      <a:pt x="206" y="117"/>
                      <a:pt x="230" y="271"/>
                      <a:pt x="258" y="270"/>
                    </a:cubicBezTo>
                    <a:cubicBezTo>
                      <a:pt x="285" y="268"/>
                      <a:pt x="353" y="261"/>
                      <a:pt x="357" y="246"/>
                    </a:cubicBezTo>
                    <a:close/>
                    <a:moveTo>
                      <a:pt x="318" y="483"/>
                    </a:moveTo>
                    <a:cubicBezTo>
                      <a:pt x="320" y="469"/>
                      <a:pt x="272" y="346"/>
                      <a:pt x="266" y="345"/>
                    </a:cubicBezTo>
                    <a:cubicBezTo>
                      <a:pt x="260" y="345"/>
                      <a:pt x="140" y="372"/>
                      <a:pt x="133" y="385"/>
                    </a:cubicBezTo>
                    <a:cubicBezTo>
                      <a:pt x="128" y="394"/>
                      <a:pt x="164" y="529"/>
                      <a:pt x="174" y="531"/>
                    </a:cubicBezTo>
                    <a:cubicBezTo>
                      <a:pt x="184" y="533"/>
                      <a:pt x="316" y="497"/>
                      <a:pt x="318" y="483"/>
                    </a:cubicBezTo>
                    <a:close/>
                  </a:path>
                </a:pathLst>
              </a:custGeom>
              <a:solidFill>
                <a:srgbClr val="EE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0" name="îṥľîḓe"/>
              <p:cNvSpPr/>
              <p:nvPr/>
            </p:nvSpPr>
            <p:spPr bwMode="auto">
              <a:xfrm>
                <a:off x="4499972" y="5107696"/>
                <a:ext cx="275480" cy="269009"/>
              </a:xfrm>
              <a:custGeom>
                <a:avLst/>
                <a:gdLst>
                  <a:gd name="T0" fmla="*/ 138 w 192"/>
                  <a:gd name="T1" fmla="*/ 0 h 188"/>
                  <a:gd name="T2" fmla="*/ 190 w 192"/>
                  <a:gd name="T3" fmla="*/ 138 h 188"/>
                  <a:gd name="T4" fmla="*/ 46 w 192"/>
                  <a:gd name="T5" fmla="*/ 186 h 188"/>
                  <a:gd name="T6" fmla="*/ 5 w 192"/>
                  <a:gd name="T7" fmla="*/ 40 h 188"/>
                  <a:gd name="T8" fmla="*/ 138 w 192"/>
                  <a:gd name="T9" fmla="*/ 0 h 188"/>
                </a:gdLst>
                <a:ahLst/>
                <a:cxnLst>
                  <a:cxn ang="0">
                    <a:pos x="T0" y="T1"/>
                  </a:cxn>
                  <a:cxn ang="0">
                    <a:pos x="T2" y="T3"/>
                  </a:cxn>
                  <a:cxn ang="0">
                    <a:pos x="T4" y="T5"/>
                  </a:cxn>
                  <a:cxn ang="0">
                    <a:pos x="T6" y="T7"/>
                  </a:cxn>
                  <a:cxn ang="0">
                    <a:pos x="T8" y="T9"/>
                  </a:cxn>
                </a:cxnLst>
                <a:rect l="0" t="0" r="r" b="b"/>
                <a:pathLst>
                  <a:path w="192" h="188">
                    <a:moveTo>
                      <a:pt x="138" y="0"/>
                    </a:moveTo>
                    <a:cubicBezTo>
                      <a:pt x="144" y="1"/>
                      <a:pt x="192" y="124"/>
                      <a:pt x="190" y="138"/>
                    </a:cubicBezTo>
                    <a:cubicBezTo>
                      <a:pt x="188" y="152"/>
                      <a:pt x="56" y="188"/>
                      <a:pt x="46" y="186"/>
                    </a:cubicBezTo>
                    <a:cubicBezTo>
                      <a:pt x="36" y="184"/>
                      <a:pt x="0" y="49"/>
                      <a:pt x="5" y="40"/>
                    </a:cubicBezTo>
                    <a:cubicBezTo>
                      <a:pt x="12" y="27"/>
                      <a:pt x="132" y="0"/>
                      <a:pt x="138" y="0"/>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1" name="ïṩļïḍê"/>
              <p:cNvSpPr/>
              <p:nvPr/>
            </p:nvSpPr>
            <p:spPr bwMode="auto">
              <a:xfrm>
                <a:off x="4302144" y="4661196"/>
                <a:ext cx="659119" cy="836609"/>
              </a:xfrm>
              <a:custGeom>
                <a:avLst/>
                <a:gdLst>
                  <a:gd name="T0" fmla="*/ 297 w 459"/>
                  <a:gd name="T1" fmla="*/ 9 h 583"/>
                  <a:gd name="T2" fmla="*/ 229 w 459"/>
                  <a:gd name="T3" fmla="*/ 5 h 583"/>
                  <a:gd name="T4" fmla="*/ 195 w 459"/>
                  <a:gd name="T5" fmla="*/ 6 h 583"/>
                  <a:gd name="T6" fmla="*/ 161 w 459"/>
                  <a:gd name="T7" fmla="*/ 10 h 583"/>
                  <a:gd name="T8" fmla="*/ 117 w 459"/>
                  <a:gd name="T9" fmla="*/ 21 h 583"/>
                  <a:gd name="T10" fmla="*/ 96 w 459"/>
                  <a:gd name="T11" fmla="*/ 28 h 583"/>
                  <a:gd name="T12" fmla="*/ 75 w 459"/>
                  <a:gd name="T13" fmla="*/ 37 h 583"/>
                  <a:gd name="T14" fmla="*/ 55 w 459"/>
                  <a:gd name="T15" fmla="*/ 48 h 583"/>
                  <a:gd name="T16" fmla="*/ 46 w 459"/>
                  <a:gd name="T17" fmla="*/ 54 h 583"/>
                  <a:gd name="T18" fmla="*/ 28 w 459"/>
                  <a:gd name="T19" fmla="*/ 68 h 583"/>
                  <a:gd name="T20" fmla="*/ 11 w 459"/>
                  <a:gd name="T21" fmla="*/ 83 h 583"/>
                  <a:gd name="T22" fmla="*/ 4 w 459"/>
                  <a:gd name="T23" fmla="*/ 89 h 583"/>
                  <a:gd name="T24" fmla="*/ 29 w 459"/>
                  <a:gd name="T25" fmla="*/ 181 h 583"/>
                  <a:gd name="T26" fmla="*/ 54 w 459"/>
                  <a:gd name="T27" fmla="*/ 273 h 583"/>
                  <a:gd name="T28" fmla="*/ 86 w 459"/>
                  <a:gd name="T29" fmla="*/ 396 h 583"/>
                  <a:gd name="T30" fmla="*/ 117 w 459"/>
                  <a:gd name="T31" fmla="*/ 519 h 583"/>
                  <a:gd name="T32" fmla="*/ 129 w 459"/>
                  <a:gd name="T33" fmla="*/ 579 h 583"/>
                  <a:gd name="T34" fmla="*/ 204 w 459"/>
                  <a:gd name="T35" fmla="*/ 530 h 583"/>
                  <a:gd name="T36" fmla="*/ 283 w 459"/>
                  <a:gd name="T37" fmla="*/ 488 h 583"/>
                  <a:gd name="T38" fmla="*/ 389 w 459"/>
                  <a:gd name="T39" fmla="*/ 451 h 583"/>
                  <a:gd name="T40" fmla="*/ 433 w 459"/>
                  <a:gd name="T41" fmla="*/ 443 h 583"/>
                  <a:gd name="T42" fmla="*/ 453 w 459"/>
                  <a:gd name="T43" fmla="*/ 444 h 583"/>
                  <a:gd name="T44" fmla="*/ 424 w 459"/>
                  <a:gd name="T45" fmla="*/ 337 h 583"/>
                  <a:gd name="T46" fmla="*/ 396 w 459"/>
                  <a:gd name="T47" fmla="*/ 230 h 583"/>
                  <a:gd name="T48" fmla="*/ 354 w 459"/>
                  <a:gd name="T49" fmla="*/ 69 h 583"/>
                  <a:gd name="T50" fmla="*/ 344 w 459"/>
                  <a:gd name="T51" fmla="*/ 14 h 583"/>
                  <a:gd name="T52" fmla="*/ 373 w 459"/>
                  <a:gd name="T53" fmla="*/ 121 h 583"/>
                  <a:gd name="T54" fmla="*/ 417 w 459"/>
                  <a:gd name="T55" fmla="*/ 282 h 583"/>
                  <a:gd name="T56" fmla="*/ 444 w 459"/>
                  <a:gd name="T57" fmla="*/ 389 h 583"/>
                  <a:gd name="T58" fmla="*/ 456 w 459"/>
                  <a:gd name="T59" fmla="*/ 446 h 583"/>
                  <a:gd name="T60" fmla="*/ 456 w 459"/>
                  <a:gd name="T61" fmla="*/ 446 h 583"/>
                  <a:gd name="T62" fmla="*/ 423 w 459"/>
                  <a:gd name="T63" fmla="*/ 450 h 583"/>
                  <a:gd name="T64" fmla="*/ 390 w 459"/>
                  <a:gd name="T65" fmla="*/ 456 h 583"/>
                  <a:gd name="T66" fmla="*/ 348 w 459"/>
                  <a:gd name="T67" fmla="*/ 469 h 583"/>
                  <a:gd name="T68" fmla="*/ 306 w 459"/>
                  <a:gd name="T69" fmla="*/ 485 h 583"/>
                  <a:gd name="T70" fmla="*/ 266 w 459"/>
                  <a:gd name="T71" fmla="*/ 504 h 583"/>
                  <a:gd name="T72" fmla="*/ 226 w 459"/>
                  <a:gd name="T73" fmla="*/ 524 h 583"/>
                  <a:gd name="T74" fmla="*/ 169 w 459"/>
                  <a:gd name="T75" fmla="*/ 557 h 583"/>
                  <a:gd name="T76" fmla="*/ 129 w 459"/>
                  <a:gd name="T77" fmla="*/ 582 h 583"/>
                  <a:gd name="T78" fmla="*/ 128 w 459"/>
                  <a:gd name="T79" fmla="*/ 581 h 583"/>
                  <a:gd name="T80" fmla="*/ 95 w 459"/>
                  <a:gd name="T81" fmla="*/ 459 h 583"/>
                  <a:gd name="T82" fmla="*/ 63 w 459"/>
                  <a:gd name="T83" fmla="*/ 336 h 583"/>
                  <a:gd name="T84" fmla="*/ 31 w 459"/>
                  <a:gd name="T85" fmla="*/ 213 h 583"/>
                  <a:gd name="T86" fmla="*/ 16 w 459"/>
                  <a:gd name="T87" fmla="*/ 152 h 583"/>
                  <a:gd name="T88" fmla="*/ 0 w 459"/>
                  <a:gd name="T89" fmla="*/ 90 h 583"/>
                  <a:gd name="T90" fmla="*/ 17 w 459"/>
                  <a:gd name="T91" fmla="*/ 72 h 583"/>
                  <a:gd name="T92" fmla="*/ 34 w 459"/>
                  <a:gd name="T93" fmla="*/ 57 h 583"/>
                  <a:gd name="T94" fmla="*/ 48 w 459"/>
                  <a:gd name="T95" fmla="*/ 47 h 583"/>
                  <a:gd name="T96" fmla="*/ 63 w 459"/>
                  <a:gd name="T97" fmla="*/ 38 h 583"/>
                  <a:gd name="T98" fmla="*/ 84 w 459"/>
                  <a:gd name="T99" fmla="*/ 28 h 583"/>
                  <a:gd name="T100" fmla="*/ 105 w 459"/>
                  <a:gd name="T101" fmla="*/ 19 h 583"/>
                  <a:gd name="T102" fmla="*/ 138 w 459"/>
                  <a:gd name="T103" fmla="*/ 10 h 583"/>
                  <a:gd name="T104" fmla="*/ 183 w 459"/>
                  <a:gd name="T105" fmla="*/ 2 h 583"/>
                  <a:gd name="T106" fmla="*/ 206 w 459"/>
                  <a:gd name="T107" fmla="*/ 1 h 583"/>
                  <a:gd name="T108" fmla="*/ 252 w 459"/>
                  <a:gd name="T109" fmla="*/ 1 h 583"/>
                  <a:gd name="T110" fmla="*/ 342 w 459"/>
                  <a:gd name="T111" fmla="*/ 1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9" h="583">
                    <a:moveTo>
                      <a:pt x="341" y="16"/>
                    </a:moveTo>
                    <a:cubicBezTo>
                      <a:pt x="326" y="13"/>
                      <a:pt x="312" y="10"/>
                      <a:pt x="297" y="9"/>
                    </a:cubicBezTo>
                    <a:cubicBezTo>
                      <a:pt x="282" y="7"/>
                      <a:pt x="267" y="6"/>
                      <a:pt x="252" y="5"/>
                    </a:cubicBezTo>
                    <a:cubicBezTo>
                      <a:pt x="244" y="5"/>
                      <a:pt x="237" y="5"/>
                      <a:pt x="229" y="5"/>
                    </a:cubicBezTo>
                    <a:cubicBezTo>
                      <a:pt x="221" y="5"/>
                      <a:pt x="214" y="5"/>
                      <a:pt x="206" y="6"/>
                    </a:cubicBezTo>
                    <a:cubicBezTo>
                      <a:pt x="203" y="6"/>
                      <a:pt x="199" y="6"/>
                      <a:pt x="195" y="6"/>
                    </a:cubicBezTo>
                    <a:cubicBezTo>
                      <a:pt x="191" y="7"/>
                      <a:pt x="188" y="7"/>
                      <a:pt x="184" y="7"/>
                    </a:cubicBezTo>
                    <a:cubicBezTo>
                      <a:pt x="176" y="8"/>
                      <a:pt x="169" y="9"/>
                      <a:pt x="161" y="10"/>
                    </a:cubicBezTo>
                    <a:cubicBezTo>
                      <a:pt x="154" y="12"/>
                      <a:pt x="146" y="13"/>
                      <a:pt x="139" y="15"/>
                    </a:cubicBezTo>
                    <a:cubicBezTo>
                      <a:pt x="132" y="16"/>
                      <a:pt x="125" y="19"/>
                      <a:pt x="117" y="21"/>
                    </a:cubicBezTo>
                    <a:cubicBezTo>
                      <a:pt x="107" y="24"/>
                      <a:pt x="107" y="24"/>
                      <a:pt x="107" y="24"/>
                    </a:cubicBezTo>
                    <a:cubicBezTo>
                      <a:pt x="103" y="25"/>
                      <a:pt x="99" y="27"/>
                      <a:pt x="96" y="28"/>
                    </a:cubicBezTo>
                    <a:cubicBezTo>
                      <a:pt x="92" y="29"/>
                      <a:pt x="89" y="31"/>
                      <a:pt x="85" y="32"/>
                    </a:cubicBezTo>
                    <a:cubicBezTo>
                      <a:pt x="82" y="34"/>
                      <a:pt x="79" y="35"/>
                      <a:pt x="75" y="37"/>
                    </a:cubicBezTo>
                    <a:cubicBezTo>
                      <a:pt x="65" y="42"/>
                      <a:pt x="65" y="42"/>
                      <a:pt x="65" y="42"/>
                    </a:cubicBezTo>
                    <a:cubicBezTo>
                      <a:pt x="62" y="44"/>
                      <a:pt x="59" y="46"/>
                      <a:pt x="55" y="48"/>
                    </a:cubicBezTo>
                    <a:cubicBezTo>
                      <a:pt x="54" y="49"/>
                      <a:pt x="52" y="50"/>
                      <a:pt x="51" y="51"/>
                    </a:cubicBezTo>
                    <a:cubicBezTo>
                      <a:pt x="46" y="54"/>
                      <a:pt x="46" y="54"/>
                      <a:pt x="46" y="54"/>
                    </a:cubicBezTo>
                    <a:cubicBezTo>
                      <a:pt x="43" y="56"/>
                      <a:pt x="40" y="58"/>
                      <a:pt x="37" y="61"/>
                    </a:cubicBezTo>
                    <a:cubicBezTo>
                      <a:pt x="28" y="68"/>
                      <a:pt x="28" y="68"/>
                      <a:pt x="28" y="68"/>
                    </a:cubicBezTo>
                    <a:cubicBezTo>
                      <a:pt x="25" y="70"/>
                      <a:pt x="22" y="73"/>
                      <a:pt x="19" y="75"/>
                    </a:cubicBezTo>
                    <a:cubicBezTo>
                      <a:pt x="17" y="78"/>
                      <a:pt x="14" y="80"/>
                      <a:pt x="11" y="83"/>
                    </a:cubicBezTo>
                    <a:cubicBezTo>
                      <a:pt x="4" y="91"/>
                      <a:pt x="4" y="91"/>
                      <a:pt x="4" y="91"/>
                    </a:cubicBezTo>
                    <a:cubicBezTo>
                      <a:pt x="4" y="89"/>
                      <a:pt x="4" y="89"/>
                      <a:pt x="4" y="89"/>
                    </a:cubicBezTo>
                    <a:cubicBezTo>
                      <a:pt x="20" y="151"/>
                      <a:pt x="20" y="151"/>
                      <a:pt x="20" y="151"/>
                    </a:cubicBezTo>
                    <a:cubicBezTo>
                      <a:pt x="29" y="181"/>
                      <a:pt x="29" y="181"/>
                      <a:pt x="29" y="181"/>
                    </a:cubicBezTo>
                    <a:cubicBezTo>
                      <a:pt x="37" y="212"/>
                      <a:pt x="37" y="212"/>
                      <a:pt x="37" y="212"/>
                    </a:cubicBezTo>
                    <a:cubicBezTo>
                      <a:pt x="43" y="232"/>
                      <a:pt x="49" y="252"/>
                      <a:pt x="54" y="273"/>
                    </a:cubicBezTo>
                    <a:cubicBezTo>
                      <a:pt x="60" y="293"/>
                      <a:pt x="65" y="314"/>
                      <a:pt x="70" y="334"/>
                    </a:cubicBezTo>
                    <a:cubicBezTo>
                      <a:pt x="75" y="355"/>
                      <a:pt x="80" y="375"/>
                      <a:pt x="86" y="396"/>
                    </a:cubicBezTo>
                    <a:cubicBezTo>
                      <a:pt x="101" y="457"/>
                      <a:pt x="101" y="457"/>
                      <a:pt x="101" y="457"/>
                    </a:cubicBezTo>
                    <a:cubicBezTo>
                      <a:pt x="107" y="478"/>
                      <a:pt x="112" y="498"/>
                      <a:pt x="117" y="519"/>
                    </a:cubicBezTo>
                    <a:cubicBezTo>
                      <a:pt x="133" y="580"/>
                      <a:pt x="133" y="580"/>
                      <a:pt x="133" y="580"/>
                    </a:cubicBezTo>
                    <a:cubicBezTo>
                      <a:pt x="129" y="579"/>
                      <a:pt x="129" y="579"/>
                      <a:pt x="129" y="579"/>
                    </a:cubicBezTo>
                    <a:cubicBezTo>
                      <a:pt x="141" y="570"/>
                      <a:pt x="154" y="562"/>
                      <a:pt x="166" y="554"/>
                    </a:cubicBezTo>
                    <a:cubicBezTo>
                      <a:pt x="179" y="546"/>
                      <a:pt x="192" y="538"/>
                      <a:pt x="204" y="530"/>
                    </a:cubicBezTo>
                    <a:cubicBezTo>
                      <a:pt x="217" y="522"/>
                      <a:pt x="230" y="515"/>
                      <a:pt x="243" y="508"/>
                    </a:cubicBezTo>
                    <a:cubicBezTo>
                      <a:pt x="256" y="501"/>
                      <a:pt x="270" y="494"/>
                      <a:pt x="283" y="488"/>
                    </a:cubicBezTo>
                    <a:cubicBezTo>
                      <a:pt x="310" y="476"/>
                      <a:pt x="339" y="465"/>
                      <a:pt x="367" y="457"/>
                    </a:cubicBezTo>
                    <a:cubicBezTo>
                      <a:pt x="374" y="455"/>
                      <a:pt x="382" y="453"/>
                      <a:pt x="389" y="451"/>
                    </a:cubicBezTo>
                    <a:cubicBezTo>
                      <a:pt x="396" y="449"/>
                      <a:pt x="404" y="448"/>
                      <a:pt x="411" y="446"/>
                    </a:cubicBezTo>
                    <a:cubicBezTo>
                      <a:pt x="418" y="445"/>
                      <a:pt x="426" y="444"/>
                      <a:pt x="433" y="443"/>
                    </a:cubicBezTo>
                    <a:cubicBezTo>
                      <a:pt x="441" y="442"/>
                      <a:pt x="448" y="442"/>
                      <a:pt x="456" y="441"/>
                    </a:cubicBezTo>
                    <a:cubicBezTo>
                      <a:pt x="453" y="444"/>
                      <a:pt x="453" y="444"/>
                      <a:pt x="453" y="444"/>
                    </a:cubicBezTo>
                    <a:cubicBezTo>
                      <a:pt x="439" y="391"/>
                      <a:pt x="439" y="391"/>
                      <a:pt x="439" y="391"/>
                    </a:cubicBezTo>
                    <a:cubicBezTo>
                      <a:pt x="434" y="373"/>
                      <a:pt x="430" y="355"/>
                      <a:pt x="424" y="337"/>
                    </a:cubicBezTo>
                    <a:cubicBezTo>
                      <a:pt x="420" y="319"/>
                      <a:pt x="414" y="302"/>
                      <a:pt x="410" y="284"/>
                    </a:cubicBezTo>
                    <a:cubicBezTo>
                      <a:pt x="405" y="266"/>
                      <a:pt x="400" y="248"/>
                      <a:pt x="396" y="230"/>
                    </a:cubicBezTo>
                    <a:cubicBezTo>
                      <a:pt x="386" y="194"/>
                      <a:pt x="377" y="159"/>
                      <a:pt x="368" y="123"/>
                    </a:cubicBezTo>
                    <a:cubicBezTo>
                      <a:pt x="354" y="69"/>
                      <a:pt x="354" y="69"/>
                      <a:pt x="354" y="69"/>
                    </a:cubicBezTo>
                    <a:lnTo>
                      <a:pt x="341" y="16"/>
                    </a:lnTo>
                    <a:close/>
                    <a:moveTo>
                      <a:pt x="344" y="14"/>
                    </a:moveTo>
                    <a:cubicBezTo>
                      <a:pt x="358" y="68"/>
                      <a:pt x="358" y="68"/>
                      <a:pt x="358" y="68"/>
                    </a:cubicBezTo>
                    <a:cubicBezTo>
                      <a:pt x="373" y="121"/>
                      <a:pt x="373" y="121"/>
                      <a:pt x="373" y="121"/>
                    </a:cubicBezTo>
                    <a:cubicBezTo>
                      <a:pt x="383" y="157"/>
                      <a:pt x="393" y="193"/>
                      <a:pt x="402" y="228"/>
                    </a:cubicBezTo>
                    <a:cubicBezTo>
                      <a:pt x="407" y="246"/>
                      <a:pt x="412" y="264"/>
                      <a:pt x="417" y="282"/>
                    </a:cubicBezTo>
                    <a:cubicBezTo>
                      <a:pt x="421" y="300"/>
                      <a:pt x="426" y="318"/>
                      <a:pt x="430" y="336"/>
                    </a:cubicBezTo>
                    <a:cubicBezTo>
                      <a:pt x="435" y="354"/>
                      <a:pt x="439" y="372"/>
                      <a:pt x="444" y="389"/>
                    </a:cubicBezTo>
                    <a:cubicBezTo>
                      <a:pt x="458" y="443"/>
                      <a:pt x="458" y="443"/>
                      <a:pt x="458" y="443"/>
                    </a:cubicBezTo>
                    <a:cubicBezTo>
                      <a:pt x="459" y="444"/>
                      <a:pt x="458" y="446"/>
                      <a:pt x="456" y="446"/>
                    </a:cubicBezTo>
                    <a:cubicBezTo>
                      <a:pt x="456" y="446"/>
                      <a:pt x="456" y="446"/>
                      <a:pt x="456" y="446"/>
                    </a:cubicBezTo>
                    <a:cubicBezTo>
                      <a:pt x="456" y="446"/>
                      <a:pt x="456" y="446"/>
                      <a:pt x="456" y="446"/>
                    </a:cubicBezTo>
                    <a:cubicBezTo>
                      <a:pt x="449" y="447"/>
                      <a:pt x="441" y="447"/>
                      <a:pt x="434" y="448"/>
                    </a:cubicBezTo>
                    <a:cubicBezTo>
                      <a:pt x="430" y="449"/>
                      <a:pt x="427" y="449"/>
                      <a:pt x="423" y="450"/>
                    </a:cubicBezTo>
                    <a:cubicBezTo>
                      <a:pt x="419" y="450"/>
                      <a:pt x="416" y="451"/>
                      <a:pt x="412" y="452"/>
                    </a:cubicBezTo>
                    <a:cubicBezTo>
                      <a:pt x="405" y="453"/>
                      <a:pt x="397" y="455"/>
                      <a:pt x="390" y="456"/>
                    </a:cubicBezTo>
                    <a:cubicBezTo>
                      <a:pt x="383" y="458"/>
                      <a:pt x="376" y="460"/>
                      <a:pt x="369" y="462"/>
                    </a:cubicBezTo>
                    <a:cubicBezTo>
                      <a:pt x="362" y="464"/>
                      <a:pt x="355" y="467"/>
                      <a:pt x="348" y="469"/>
                    </a:cubicBezTo>
                    <a:cubicBezTo>
                      <a:pt x="341" y="471"/>
                      <a:pt x="334" y="474"/>
                      <a:pt x="327" y="477"/>
                    </a:cubicBezTo>
                    <a:cubicBezTo>
                      <a:pt x="320" y="479"/>
                      <a:pt x="313" y="482"/>
                      <a:pt x="306" y="485"/>
                    </a:cubicBezTo>
                    <a:cubicBezTo>
                      <a:pt x="300" y="488"/>
                      <a:pt x="293" y="491"/>
                      <a:pt x="286" y="494"/>
                    </a:cubicBezTo>
                    <a:cubicBezTo>
                      <a:pt x="279" y="497"/>
                      <a:pt x="273" y="500"/>
                      <a:pt x="266" y="504"/>
                    </a:cubicBezTo>
                    <a:cubicBezTo>
                      <a:pt x="246" y="514"/>
                      <a:pt x="246" y="514"/>
                      <a:pt x="246" y="514"/>
                    </a:cubicBezTo>
                    <a:cubicBezTo>
                      <a:pt x="226" y="524"/>
                      <a:pt x="226" y="524"/>
                      <a:pt x="226" y="524"/>
                    </a:cubicBezTo>
                    <a:cubicBezTo>
                      <a:pt x="220" y="527"/>
                      <a:pt x="213" y="531"/>
                      <a:pt x="207" y="535"/>
                    </a:cubicBezTo>
                    <a:cubicBezTo>
                      <a:pt x="194" y="542"/>
                      <a:pt x="181" y="549"/>
                      <a:pt x="169" y="557"/>
                    </a:cubicBezTo>
                    <a:cubicBezTo>
                      <a:pt x="156" y="566"/>
                      <a:pt x="144" y="574"/>
                      <a:pt x="132" y="583"/>
                    </a:cubicBezTo>
                    <a:cubicBezTo>
                      <a:pt x="131" y="583"/>
                      <a:pt x="129" y="583"/>
                      <a:pt x="129" y="582"/>
                    </a:cubicBezTo>
                    <a:cubicBezTo>
                      <a:pt x="128" y="582"/>
                      <a:pt x="128" y="582"/>
                      <a:pt x="128" y="581"/>
                    </a:cubicBezTo>
                    <a:cubicBezTo>
                      <a:pt x="128" y="581"/>
                      <a:pt x="128" y="581"/>
                      <a:pt x="128" y="581"/>
                    </a:cubicBezTo>
                    <a:cubicBezTo>
                      <a:pt x="112" y="520"/>
                      <a:pt x="112" y="520"/>
                      <a:pt x="112" y="520"/>
                    </a:cubicBezTo>
                    <a:cubicBezTo>
                      <a:pt x="106" y="500"/>
                      <a:pt x="101" y="479"/>
                      <a:pt x="95" y="459"/>
                    </a:cubicBezTo>
                    <a:cubicBezTo>
                      <a:pt x="79" y="398"/>
                      <a:pt x="79" y="398"/>
                      <a:pt x="79" y="398"/>
                    </a:cubicBezTo>
                    <a:cubicBezTo>
                      <a:pt x="74" y="377"/>
                      <a:pt x="68" y="357"/>
                      <a:pt x="63" y="336"/>
                    </a:cubicBezTo>
                    <a:cubicBezTo>
                      <a:pt x="57" y="316"/>
                      <a:pt x="52" y="295"/>
                      <a:pt x="46" y="275"/>
                    </a:cubicBezTo>
                    <a:cubicBezTo>
                      <a:pt x="41" y="254"/>
                      <a:pt x="36" y="234"/>
                      <a:pt x="31" y="213"/>
                    </a:cubicBezTo>
                    <a:cubicBezTo>
                      <a:pt x="24" y="182"/>
                      <a:pt x="24" y="182"/>
                      <a:pt x="24" y="182"/>
                    </a:cubicBezTo>
                    <a:cubicBezTo>
                      <a:pt x="16" y="152"/>
                      <a:pt x="16" y="152"/>
                      <a:pt x="16" y="152"/>
                    </a:cubicBezTo>
                    <a:cubicBezTo>
                      <a:pt x="0" y="90"/>
                      <a:pt x="0" y="90"/>
                      <a:pt x="0" y="90"/>
                    </a:cubicBezTo>
                    <a:cubicBezTo>
                      <a:pt x="0" y="90"/>
                      <a:pt x="0" y="90"/>
                      <a:pt x="0" y="90"/>
                    </a:cubicBezTo>
                    <a:cubicBezTo>
                      <a:pt x="0" y="90"/>
                      <a:pt x="0" y="89"/>
                      <a:pt x="1" y="88"/>
                    </a:cubicBezTo>
                    <a:cubicBezTo>
                      <a:pt x="6" y="83"/>
                      <a:pt x="11" y="77"/>
                      <a:pt x="17" y="72"/>
                    </a:cubicBezTo>
                    <a:cubicBezTo>
                      <a:pt x="19" y="69"/>
                      <a:pt x="22" y="67"/>
                      <a:pt x="25" y="64"/>
                    </a:cubicBezTo>
                    <a:cubicBezTo>
                      <a:pt x="34" y="57"/>
                      <a:pt x="34" y="57"/>
                      <a:pt x="34" y="57"/>
                    </a:cubicBezTo>
                    <a:cubicBezTo>
                      <a:pt x="37" y="55"/>
                      <a:pt x="40" y="53"/>
                      <a:pt x="43" y="50"/>
                    </a:cubicBezTo>
                    <a:cubicBezTo>
                      <a:pt x="48" y="47"/>
                      <a:pt x="48" y="47"/>
                      <a:pt x="48" y="47"/>
                    </a:cubicBezTo>
                    <a:cubicBezTo>
                      <a:pt x="50" y="46"/>
                      <a:pt x="51" y="45"/>
                      <a:pt x="53" y="44"/>
                    </a:cubicBezTo>
                    <a:cubicBezTo>
                      <a:pt x="56" y="42"/>
                      <a:pt x="60" y="40"/>
                      <a:pt x="63" y="38"/>
                    </a:cubicBezTo>
                    <a:cubicBezTo>
                      <a:pt x="73" y="33"/>
                      <a:pt x="73" y="33"/>
                      <a:pt x="73" y="33"/>
                    </a:cubicBezTo>
                    <a:cubicBezTo>
                      <a:pt x="77" y="31"/>
                      <a:pt x="80" y="30"/>
                      <a:pt x="84" y="28"/>
                    </a:cubicBezTo>
                    <a:cubicBezTo>
                      <a:pt x="87" y="26"/>
                      <a:pt x="91" y="25"/>
                      <a:pt x="94" y="24"/>
                    </a:cubicBezTo>
                    <a:cubicBezTo>
                      <a:pt x="98" y="22"/>
                      <a:pt x="101" y="21"/>
                      <a:pt x="105" y="19"/>
                    </a:cubicBezTo>
                    <a:cubicBezTo>
                      <a:pt x="116" y="16"/>
                      <a:pt x="116" y="16"/>
                      <a:pt x="116" y="16"/>
                    </a:cubicBezTo>
                    <a:cubicBezTo>
                      <a:pt x="123" y="14"/>
                      <a:pt x="131" y="12"/>
                      <a:pt x="138" y="10"/>
                    </a:cubicBezTo>
                    <a:cubicBezTo>
                      <a:pt x="145" y="8"/>
                      <a:pt x="153" y="7"/>
                      <a:pt x="160" y="5"/>
                    </a:cubicBezTo>
                    <a:cubicBezTo>
                      <a:pt x="168" y="4"/>
                      <a:pt x="176" y="3"/>
                      <a:pt x="183" y="2"/>
                    </a:cubicBezTo>
                    <a:cubicBezTo>
                      <a:pt x="187" y="2"/>
                      <a:pt x="191" y="2"/>
                      <a:pt x="195" y="1"/>
                    </a:cubicBezTo>
                    <a:cubicBezTo>
                      <a:pt x="198" y="1"/>
                      <a:pt x="202" y="1"/>
                      <a:pt x="206" y="1"/>
                    </a:cubicBezTo>
                    <a:cubicBezTo>
                      <a:pt x="214" y="0"/>
                      <a:pt x="221" y="0"/>
                      <a:pt x="229" y="0"/>
                    </a:cubicBezTo>
                    <a:cubicBezTo>
                      <a:pt x="237" y="0"/>
                      <a:pt x="244" y="0"/>
                      <a:pt x="252" y="1"/>
                    </a:cubicBezTo>
                    <a:cubicBezTo>
                      <a:pt x="267" y="1"/>
                      <a:pt x="282" y="3"/>
                      <a:pt x="297" y="5"/>
                    </a:cubicBezTo>
                    <a:cubicBezTo>
                      <a:pt x="313" y="7"/>
                      <a:pt x="328" y="10"/>
                      <a:pt x="342" y="13"/>
                    </a:cubicBezTo>
                    <a:cubicBezTo>
                      <a:pt x="343" y="13"/>
                      <a:pt x="343" y="14"/>
                      <a:pt x="344" y="1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2" name="î$ḻiḍê"/>
              <p:cNvSpPr/>
              <p:nvPr/>
            </p:nvSpPr>
            <p:spPr bwMode="auto">
              <a:xfrm>
                <a:off x="4790243" y="4430088"/>
                <a:ext cx="656345" cy="869889"/>
              </a:xfrm>
              <a:custGeom>
                <a:avLst/>
                <a:gdLst>
                  <a:gd name="T0" fmla="*/ 14 w 457"/>
                  <a:gd name="T1" fmla="*/ 156 h 606"/>
                  <a:gd name="T2" fmla="*/ 58 w 457"/>
                  <a:gd name="T3" fmla="*/ 106 h 606"/>
                  <a:gd name="T4" fmla="*/ 92 w 457"/>
                  <a:gd name="T5" fmla="*/ 75 h 606"/>
                  <a:gd name="T6" fmla="*/ 110 w 457"/>
                  <a:gd name="T7" fmla="*/ 61 h 606"/>
                  <a:gd name="T8" fmla="*/ 148 w 457"/>
                  <a:gd name="T9" fmla="*/ 37 h 606"/>
                  <a:gd name="T10" fmla="*/ 168 w 457"/>
                  <a:gd name="T11" fmla="*/ 27 h 606"/>
                  <a:gd name="T12" fmla="*/ 189 w 457"/>
                  <a:gd name="T13" fmla="*/ 18 h 606"/>
                  <a:gd name="T14" fmla="*/ 210 w 457"/>
                  <a:gd name="T15" fmla="*/ 11 h 606"/>
                  <a:gd name="T16" fmla="*/ 232 w 457"/>
                  <a:gd name="T17" fmla="*/ 5 h 606"/>
                  <a:gd name="T18" fmla="*/ 255 w 457"/>
                  <a:gd name="T19" fmla="*/ 2 h 606"/>
                  <a:gd name="T20" fmla="*/ 277 w 457"/>
                  <a:gd name="T21" fmla="*/ 0 h 606"/>
                  <a:gd name="T22" fmla="*/ 289 w 457"/>
                  <a:gd name="T23" fmla="*/ 0 h 606"/>
                  <a:gd name="T24" fmla="*/ 303 w 457"/>
                  <a:gd name="T25" fmla="*/ 2 h 606"/>
                  <a:gd name="T26" fmla="*/ 323 w 457"/>
                  <a:gd name="T27" fmla="*/ 59 h 606"/>
                  <a:gd name="T28" fmla="*/ 379 w 457"/>
                  <a:gd name="T29" fmla="*/ 229 h 606"/>
                  <a:gd name="T30" fmla="*/ 408 w 457"/>
                  <a:gd name="T31" fmla="*/ 314 h 606"/>
                  <a:gd name="T32" fmla="*/ 438 w 457"/>
                  <a:gd name="T33" fmla="*/ 399 h 606"/>
                  <a:gd name="T34" fmla="*/ 455 w 457"/>
                  <a:gd name="T35" fmla="*/ 459 h 606"/>
                  <a:gd name="T36" fmla="*/ 409 w 457"/>
                  <a:gd name="T37" fmla="*/ 469 h 606"/>
                  <a:gd name="T38" fmla="*/ 364 w 457"/>
                  <a:gd name="T39" fmla="*/ 481 h 606"/>
                  <a:gd name="T40" fmla="*/ 320 w 457"/>
                  <a:gd name="T41" fmla="*/ 496 h 606"/>
                  <a:gd name="T42" fmla="*/ 277 w 457"/>
                  <a:gd name="T43" fmla="*/ 513 h 606"/>
                  <a:gd name="T44" fmla="*/ 245 w 457"/>
                  <a:gd name="T45" fmla="*/ 527 h 606"/>
                  <a:gd name="T46" fmla="*/ 224 w 457"/>
                  <a:gd name="T47" fmla="*/ 537 h 606"/>
                  <a:gd name="T48" fmla="*/ 214 w 457"/>
                  <a:gd name="T49" fmla="*/ 542 h 606"/>
                  <a:gd name="T50" fmla="*/ 173 w 457"/>
                  <a:gd name="T51" fmla="*/ 565 h 606"/>
                  <a:gd name="T52" fmla="*/ 144 w 457"/>
                  <a:gd name="T53" fmla="*/ 585 h 606"/>
                  <a:gd name="T54" fmla="*/ 117 w 457"/>
                  <a:gd name="T55" fmla="*/ 606 h 606"/>
                  <a:gd name="T56" fmla="*/ 115 w 457"/>
                  <a:gd name="T57" fmla="*/ 604 h 606"/>
                  <a:gd name="T58" fmla="*/ 142 w 457"/>
                  <a:gd name="T59" fmla="*/ 581 h 606"/>
                  <a:gd name="T60" fmla="*/ 170 w 457"/>
                  <a:gd name="T61" fmla="*/ 561 h 606"/>
                  <a:gd name="T62" fmla="*/ 211 w 457"/>
                  <a:gd name="T63" fmla="*/ 537 h 606"/>
                  <a:gd name="T64" fmla="*/ 221 w 457"/>
                  <a:gd name="T65" fmla="*/ 531 h 606"/>
                  <a:gd name="T66" fmla="*/ 242 w 457"/>
                  <a:gd name="T67" fmla="*/ 521 h 606"/>
                  <a:gd name="T68" fmla="*/ 274 w 457"/>
                  <a:gd name="T69" fmla="*/ 506 h 606"/>
                  <a:gd name="T70" fmla="*/ 318 w 457"/>
                  <a:gd name="T71" fmla="*/ 490 h 606"/>
                  <a:gd name="T72" fmla="*/ 363 w 457"/>
                  <a:gd name="T73" fmla="*/ 476 h 606"/>
                  <a:gd name="T74" fmla="*/ 408 w 457"/>
                  <a:gd name="T75" fmla="*/ 464 h 606"/>
                  <a:gd name="T76" fmla="*/ 451 w 457"/>
                  <a:gd name="T77" fmla="*/ 457 h 606"/>
                  <a:gd name="T78" fmla="*/ 412 w 457"/>
                  <a:gd name="T79" fmla="*/ 344 h 606"/>
                  <a:gd name="T80" fmla="*/ 394 w 457"/>
                  <a:gd name="T81" fmla="*/ 287 h 606"/>
                  <a:gd name="T82" fmla="*/ 335 w 457"/>
                  <a:gd name="T83" fmla="*/ 118 h 606"/>
                  <a:gd name="T84" fmla="*/ 297 w 457"/>
                  <a:gd name="T85" fmla="*/ 5 h 606"/>
                  <a:gd name="T86" fmla="*/ 288 w 457"/>
                  <a:gd name="T87" fmla="*/ 6 h 606"/>
                  <a:gd name="T88" fmla="*/ 277 w 457"/>
                  <a:gd name="T89" fmla="*/ 5 h 606"/>
                  <a:gd name="T90" fmla="*/ 255 w 457"/>
                  <a:gd name="T91" fmla="*/ 6 h 606"/>
                  <a:gd name="T92" fmla="*/ 233 w 457"/>
                  <a:gd name="T93" fmla="*/ 9 h 606"/>
                  <a:gd name="T94" fmla="*/ 211 w 457"/>
                  <a:gd name="T95" fmla="*/ 15 h 606"/>
                  <a:gd name="T96" fmla="*/ 190 w 457"/>
                  <a:gd name="T97" fmla="*/ 22 h 606"/>
                  <a:gd name="T98" fmla="*/ 170 w 457"/>
                  <a:gd name="T99" fmla="*/ 31 h 606"/>
                  <a:gd name="T100" fmla="*/ 150 w 457"/>
                  <a:gd name="T101" fmla="*/ 41 h 606"/>
                  <a:gd name="T102" fmla="*/ 113 w 457"/>
                  <a:gd name="T103" fmla="*/ 65 h 606"/>
                  <a:gd name="T104" fmla="*/ 95 w 457"/>
                  <a:gd name="T105" fmla="*/ 79 h 606"/>
                  <a:gd name="T106" fmla="*/ 62 w 457"/>
                  <a:gd name="T107" fmla="*/ 109 h 606"/>
                  <a:gd name="T108" fmla="*/ 3 w 457"/>
                  <a:gd name="T109" fmla="*/ 176 h 606"/>
                  <a:gd name="T110" fmla="*/ 1 w 457"/>
                  <a:gd name="T111" fmla="*/ 177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7" h="606">
                    <a:moveTo>
                      <a:pt x="1" y="175"/>
                    </a:moveTo>
                    <a:cubicBezTo>
                      <a:pt x="5" y="169"/>
                      <a:pt x="9" y="162"/>
                      <a:pt x="14" y="156"/>
                    </a:cubicBezTo>
                    <a:cubicBezTo>
                      <a:pt x="18" y="150"/>
                      <a:pt x="23" y="145"/>
                      <a:pt x="28" y="139"/>
                    </a:cubicBezTo>
                    <a:cubicBezTo>
                      <a:pt x="38" y="127"/>
                      <a:pt x="48" y="116"/>
                      <a:pt x="58" y="106"/>
                    </a:cubicBezTo>
                    <a:cubicBezTo>
                      <a:pt x="64" y="100"/>
                      <a:pt x="69" y="95"/>
                      <a:pt x="75" y="90"/>
                    </a:cubicBezTo>
                    <a:cubicBezTo>
                      <a:pt x="80" y="85"/>
                      <a:pt x="86" y="80"/>
                      <a:pt x="92" y="75"/>
                    </a:cubicBezTo>
                    <a:cubicBezTo>
                      <a:pt x="95" y="73"/>
                      <a:pt x="98" y="71"/>
                      <a:pt x="101" y="68"/>
                    </a:cubicBezTo>
                    <a:cubicBezTo>
                      <a:pt x="104" y="66"/>
                      <a:pt x="107" y="64"/>
                      <a:pt x="110" y="61"/>
                    </a:cubicBezTo>
                    <a:cubicBezTo>
                      <a:pt x="116" y="57"/>
                      <a:pt x="122" y="53"/>
                      <a:pt x="128" y="49"/>
                    </a:cubicBezTo>
                    <a:cubicBezTo>
                      <a:pt x="135" y="45"/>
                      <a:pt x="141" y="41"/>
                      <a:pt x="148" y="37"/>
                    </a:cubicBezTo>
                    <a:cubicBezTo>
                      <a:pt x="151" y="35"/>
                      <a:pt x="154" y="33"/>
                      <a:pt x="158" y="32"/>
                    </a:cubicBezTo>
                    <a:cubicBezTo>
                      <a:pt x="161" y="30"/>
                      <a:pt x="164" y="28"/>
                      <a:pt x="168" y="27"/>
                    </a:cubicBezTo>
                    <a:cubicBezTo>
                      <a:pt x="178" y="22"/>
                      <a:pt x="178" y="22"/>
                      <a:pt x="178" y="22"/>
                    </a:cubicBezTo>
                    <a:cubicBezTo>
                      <a:pt x="182" y="21"/>
                      <a:pt x="185" y="19"/>
                      <a:pt x="189" y="18"/>
                    </a:cubicBezTo>
                    <a:cubicBezTo>
                      <a:pt x="192" y="17"/>
                      <a:pt x="196" y="15"/>
                      <a:pt x="199" y="14"/>
                    </a:cubicBezTo>
                    <a:cubicBezTo>
                      <a:pt x="203" y="13"/>
                      <a:pt x="207" y="12"/>
                      <a:pt x="210" y="11"/>
                    </a:cubicBezTo>
                    <a:cubicBezTo>
                      <a:pt x="221" y="8"/>
                      <a:pt x="221" y="8"/>
                      <a:pt x="221" y="8"/>
                    </a:cubicBezTo>
                    <a:cubicBezTo>
                      <a:pt x="232" y="5"/>
                      <a:pt x="232" y="5"/>
                      <a:pt x="232" y="5"/>
                    </a:cubicBezTo>
                    <a:cubicBezTo>
                      <a:pt x="236" y="4"/>
                      <a:pt x="240" y="4"/>
                      <a:pt x="243" y="3"/>
                    </a:cubicBezTo>
                    <a:cubicBezTo>
                      <a:pt x="247" y="3"/>
                      <a:pt x="251" y="2"/>
                      <a:pt x="255" y="2"/>
                    </a:cubicBezTo>
                    <a:cubicBezTo>
                      <a:pt x="266" y="1"/>
                      <a:pt x="266" y="1"/>
                      <a:pt x="266" y="1"/>
                    </a:cubicBezTo>
                    <a:cubicBezTo>
                      <a:pt x="270" y="0"/>
                      <a:pt x="273" y="0"/>
                      <a:pt x="277" y="0"/>
                    </a:cubicBezTo>
                    <a:cubicBezTo>
                      <a:pt x="283" y="0"/>
                      <a:pt x="283" y="0"/>
                      <a:pt x="283" y="0"/>
                    </a:cubicBezTo>
                    <a:cubicBezTo>
                      <a:pt x="285" y="0"/>
                      <a:pt x="287" y="0"/>
                      <a:pt x="289" y="0"/>
                    </a:cubicBezTo>
                    <a:cubicBezTo>
                      <a:pt x="300" y="1"/>
                      <a:pt x="300" y="1"/>
                      <a:pt x="300" y="1"/>
                    </a:cubicBezTo>
                    <a:cubicBezTo>
                      <a:pt x="301" y="1"/>
                      <a:pt x="302" y="1"/>
                      <a:pt x="303" y="2"/>
                    </a:cubicBezTo>
                    <a:cubicBezTo>
                      <a:pt x="303" y="3"/>
                      <a:pt x="303" y="3"/>
                      <a:pt x="303" y="3"/>
                    </a:cubicBezTo>
                    <a:cubicBezTo>
                      <a:pt x="310" y="21"/>
                      <a:pt x="316" y="40"/>
                      <a:pt x="323" y="59"/>
                    </a:cubicBezTo>
                    <a:cubicBezTo>
                      <a:pt x="341" y="116"/>
                      <a:pt x="341" y="116"/>
                      <a:pt x="341" y="116"/>
                    </a:cubicBezTo>
                    <a:cubicBezTo>
                      <a:pt x="354" y="154"/>
                      <a:pt x="367" y="191"/>
                      <a:pt x="379" y="229"/>
                    </a:cubicBezTo>
                    <a:cubicBezTo>
                      <a:pt x="386" y="248"/>
                      <a:pt x="392" y="267"/>
                      <a:pt x="398" y="286"/>
                    </a:cubicBezTo>
                    <a:cubicBezTo>
                      <a:pt x="401" y="295"/>
                      <a:pt x="404" y="305"/>
                      <a:pt x="408" y="314"/>
                    </a:cubicBezTo>
                    <a:cubicBezTo>
                      <a:pt x="418" y="342"/>
                      <a:pt x="418" y="342"/>
                      <a:pt x="418" y="342"/>
                    </a:cubicBezTo>
                    <a:cubicBezTo>
                      <a:pt x="425" y="361"/>
                      <a:pt x="431" y="380"/>
                      <a:pt x="438" y="399"/>
                    </a:cubicBezTo>
                    <a:cubicBezTo>
                      <a:pt x="457" y="456"/>
                      <a:pt x="457" y="456"/>
                      <a:pt x="457" y="456"/>
                    </a:cubicBezTo>
                    <a:cubicBezTo>
                      <a:pt x="457" y="457"/>
                      <a:pt x="456" y="459"/>
                      <a:pt x="455" y="459"/>
                    </a:cubicBezTo>
                    <a:cubicBezTo>
                      <a:pt x="455" y="459"/>
                      <a:pt x="454" y="459"/>
                      <a:pt x="454" y="459"/>
                    </a:cubicBezTo>
                    <a:cubicBezTo>
                      <a:pt x="439" y="462"/>
                      <a:pt x="424" y="465"/>
                      <a:pt x="409" y="469"/>
                    </a:cubicBezTo>
                    <a:cubicBezTo>
                      <a:pt x="401" y="471"/>
                      <a:pt x="394" y="473"/>
                      <a:pt x="386" y="475"/>
                    </a:cubicBezTo>
                    <a:cubicBezTo>
                      <a:pt x="379" y="477"/>
                      <a:pt x="371" y="479"/>
                      <a:pt x="364" y="481"/>
                    </a:cubicBezTo>
                    <a:cubicBezTo>
                      <a:pt x="357" y="483"/>
                      <a:pt x="349" y="486"/>
                      <a:pt x="342" y="488"/>
                    </a:cubicBezTo>
                    <a:cubicBezTo>
                      <a:pt x="335" y="491"/>
                      <a:pt x="327" y="493"/>
                      <a:pt x="320" y="496"/>
                    </a:cubicBezTo>
                    <a:cubicBezTo>
                      <a:pt x="298" y="504"/>
                      <a:pt x="298" y="504"/>
                      <a:pt x="298" y="504"/>
                    </a:cubicBezTo>
                    <a:cubicBezTo>
                      <a:pt x="277" y="513"/>
                      <a:pt x="277" y="513"/>
                      <a:pt x="277" y="513"/>
                    </a:cubicBezTo>
                    <a:cubicBezTo>
                      <a:pt x="270" y="516"/>
                      <a:pt x="263" y="519"/>
                      <a:pt x="255" y="522"/>
                    </a:cubicBezTo>
                    <a:cubicBezTo>
                      <a:pt x="245" y="527"/>
                      <a:pt x="245" y="527"/>
                      <a:pt x="245" y="527"/>
                    </a:cubicBezTo>
                    <a:cubicBezTo>
                      <a:pt x="234" y="532"/>
                      <a:pt x="234" y="532"/>
                      <a:pt x="234" y="532"/>
                    </a:cubicBezTo>
                    <a:cubicBezTo>
                      <a:pt x="224" y="537"/>
                      <a:pt x="224" y="537"/>
                      <a:pt x="224" y="537"/>
                    </a:cubicBezTo>
                    <a:cubicBezTo>
                      <a:pt x="219" y="540"/>
                      <a:pt x="219" y="540"/>
                      <a:pt x="219" y="540"/>
                    </a:cubicBezTo>
                    <a:cubicBezTo>
                      <a:pt x="214" y="542"/>
                      <a:pt x="214" y="542"/>
                      <a:pt x="214" y="542"/>
                    </a:cubicBezTo>
                    <a:cubicBezTo>
                      <a:pt x="193" y="553"/>
                      <a:pt x="193" y="553"/>
                      <a:pt x="193" y="553"/>
                    </a:cubicBezTo>
                    <a:cubicBezTo>
                      <a:pt x="173" y="565"/>
                      <a:pt x="173" y="565"/>
                      <a:pt x="173" y="565"/>
                    </a:cubicBezTo>
                    <a:cubicBezTo>
                      <a:pt x="167" y="569"/>
                      <a:pt x="160" y="574"/>
                      <a:pt x="154" y="578"/>
                    </a:cubicBezTo>
                    <a:cubicBezTo>
                      <a:pt x="144" y="585"/>
                      <a:pt x="144" y="585"/>
                      <a:pt x="144" y="585"/>
                    </a:cubicBezTo>
                    <a:cubicBezTo>
                      <a:pt x="141" y="587"/>
                      <a:pt x="138" y="589"/>
                      <a:pt x="135" y="592"/>
                    </a:cubicBezTo>
                    <a:cubicBezTo>
                      <a:pt x="117" y="606"/>
                      <a:pt x="117" y="606"/>
                      <a:pt x="117" y="606"/>
                    </a:cubicBezTo>
                    <a:cubicBezTo>
                      <a:pt x="116" y="606"/>
                      <a:pt x="115" y="606"/>
                      <a:pt x="115" y="606"/>
                    </a:cubicBezTo>
                    <a:cubicBezTo>
                      <a:pt x="114" y="605"/>
                      <a:pt x="114" y="604"/>
                      <a:pt x="115" y="604"/>
                    </a:cubicBezTo>
                    <a:cubicBezTo>
                      <a:pt x="133" y="588"/>
                      <a:pt x="133" y="588"/>
                      <a:pt x="133" y="588"/>
                    </a:cubicBezTo>
                    <a:cubicBezTo>
                      <a:pt x="136" y="586"/>
                      <a:pt x="138" y="583"/>
                      <a:pt x="142" y="581"/>
                    </a:cubicBezTo>
                    <a:cubicBezTo>
                      <a:pt x="151" y="574"/>
                      <a:pt x="151" y="574"/>
                      <a:pt x="151" y="574"/>
                    </a:cubicBezTo>
                    <a:cubicBezTo>
                      <a:pt x="157" y="570"/>
                      <a:pt x="164" y="565"/>
                      <a:pt x="170" y="561"/>
                    </a:cubicBezTo>
                    <a:cubicBezTo>
                      <a:pt x="190" y="548"/>
                      <a:pt x="190" y="548"/>
                      <a:pt x="190" y="548"/>
                    </a:cubicBezTo>
                    <a:cubicBezTo>
                      <a:pt x="211" y="537"/>
                      <a:pt x="211" y="537"/>
                      <a:pt x="211" y="537"/>
                    </a:cubicBezTo>
                    <a:cubicBezTo>
                      <a:pt x="216" y="534"/>
                      <a:pt x="216" y="534"/>
                      <a:pt x="216" y="534"/>
                    </a:cubicBezTo>
                    <a:cubicBezTo>
                      <a:pt x="221" y="531"/>
                      <a:pt x="221" y="531"/>
                      <a:pt x="221" y="531"/>
                    </a:cubicBezTo>
                    <a:cubicBezTo>
                      <a:pt x="231" y="526"/>
                      <a:pt x="231" y="526"/>
                      <a:pt x="231" y="526"/>
                    </a:cubicBezTo>
                    <a:cubicBezTo>
                      <a:pt x="242" y="521"/>
                      <a:pt x="242" y="521"/>
                      <a:pt x="242" y="521"/>
                    </a:cubicBezTo>
                    <a:cubicBezTo>
                      <a:pt x="253" y="516"/>
                      <a:pt x="253" y="516"/>
                      <a:pt x="253" y="516"/>
                    </a:cubicBezTo>
                    <a:cubicBezTo>
                      <a:pt x="260" y="513"/>
                      <a:pt x="267" y="509"/>
                      <a:pt x="274" y="506"/>
                    </a:cubicBezTo>
                    <a:cubicBezTo>
                      <a:pt x="296" y="498"/>
                      <a:pt x="296" y="498"/>
                      <a:pt x="296" y="498"/>
                    </a:cubicBezTo>
                    <a:cubicBezTo>
                      <a:pt x="318" y="490"/>
                      <a:pt x="318" y="490"/>
                      <a:pt x="318" y="490"/>
                    </a:cubicBezTo>
                    <a:cubicBezTo>
                      <a:pt x="325" y="488"/>
                      <a:pt x="333" y="485"/>
                      <a:pt x="340" y="483"/>
                    </a:cubicBezTo>
                    <a:cubicBezTo>
                      <a:pt x="348" y="481"/>
                      <a:pt x="355" y="478"/>
                      <a:pt x="363" y="476"/>
                    </a:cubicBezTo>
                    <a:cubicBezTo>
                      <a:pt x="370" y="474"/>
                      <a:pt x="378" y="472"/>
                      <a:pt x="385" y="470"/>
                    </a:cubicBezTo>
                    <a:cubicBezTo>
                      <a:pt x="393" y="468"/>
                      <a:pt x="400" y="466"/>
                      <a:pt x="408" y="464"/>
                    </a:cubicBezTo>
                    <a:cubicBezTo>
                      <a:pt x="423" y="460"/>
                      <a:pt x="438" y="457"/>
                      <a:pt x="453" y="454"/>
                    </a:cubicBezTo>
                    <a:cubicBezTo>
                      <a:pt x="451" y="457"/>
                      <a:pt x="451" y="457"/>
                      <a:pt x="451" y="457"/>
                    </a:cubicBezTo>
                    <a:cubicBezTo>
                      <a:pt x="431" y="401"/>
                      <a:pt x="431" y="401"/>
                      <a:pt x="431" y="401"/>
                    </a:cubicBezTo>
                    <a:cubicBezTo>
                      <a:pt x="425" y="382"/>
                      <a:pt x="418" y="363"/>
                      <a:pt x="412" y="344"/>
                    </a:cubicBezTo>
                    <a:cubicBezTo>
                      <a:pt x="403" y="316"/>
                      <a:pt x="403" y="316"/>
                      <a:pt x="403" y="316"/>
                    </a:cubicBezTo>
                    <a:cubicBezTo>
                      <a:pt x="400" y="306"/>
                      <a:pt x="397" y="297"/>
                      <a:pt x="394" y="287"/>
                    </a:cubicBezTo>
                    <a:cubicBezTo>
                      <a:pt x="388" y="268"/>
                      <a:pt x="381" y="250"/>
                      <a:pt x="374" y="231"/>
                    </a:cubicBezTo>
                    <a:cubicBezTo>
                      <a:pt x="361" y="193"/>
                      <a:pt x="348" y="156"/>
                      <a:pt x="335" y="118"/>
                    </a:cubicBezTo>
                    <a:cubicBezTo>
                      <a:pt x="315" y="62"/>
                      <a:pt x="315" y="62"/>
                      <a:pt x="315" y="62"/>
                    </a:cubicBezTo>
                    <a:cubicBezTo>
                      <a:pt x="309" y="43"/>
                      <a:pt x="302" y="24"/>
                      <a:pt x="297" y="5"/>
                    </a:cubicBezTo>
                    <a:cubicBezTo>
                      <a:pt x="299" y="7"/>
                      <a:pt x="299" y="7"/>
                      <a:pt x="299" y="7"/>
                    </a:cubicBezTo>
                    <a:cubicBezTo>
                      <a:pt x="288" y="6"/>
                      <a:pt x="288" y="6"/>
                      <a:pt x="288" y="6"/>
                    </a:cubicBezTo>
                    <a:cubicBezTo>
                      <a:pt x="286" y="6"/>
                      <a:pt x="285" y="6"/>
                      <a:pt x="283" y="5"/>
                    </a:cubicBezTo>
                    <a:cubicBezTo>
                      <a:pt x="277" y="5"/>
                      <a:pt x="277" y="5"/>
                      <a:pt x="277" y="5"/>
                    </a:cubicBezTo>
                    <a:cubicBezTo>
                      <a:pt x="274" y="5"/>
                      <a:pt x="270" y="5"/>
                      <a:pt x="266" y="5"/>
                    </a:cubicBezTo>
                    <a:cubicBezTo>
                      <a:pt x="255" y="6"/>
                      <a:pt x="255" y="6"/>
                      <a:pt x="255" y="6"/>
                    </a:cubicBezTo>
                    <a:cubicBezTo>
                      <a:pt x="251" y="6"/>
                      <a:pt x="248" y="7"/>
                      <a:pt x="244" y="8"/>
                    </a:cubicBezTo>
                    <a:cubicBezTo>
                      <a:pt x="240" y="8"/>
                      <a:pt x="237" y="9"/>
                      <a:pt x="233" y="9"/>
                    </a:cubicBezTo>
                    <a:cubicBezTo>
                      <a:pt x="222" y="12"/>
                      <a:pt x="222" y="12"/>
                      <a:pt x="222" y="12"/>
                    </a:cubicBezTo>
                    <a:cubicBezTo>
                      <a:pt x="211" y="15"/>
                      <a:pt x="211" y="15"/>
                      <a:pt x="211" y="15"/>
                    </a:cubicBezTo>
                    <a:cubicBezTo>
                      <a:pt x="208" y="16"/>
                      <a:pt x="204" y="17"/>
                      <a:pt x="201" y="18"/>
                    </a:cubicBezTo>
                    <a:cubicBezTo>
                      <a:pt x="197" y="19"/>
                      <a:pt x="194" y="20"/>
                      <a:pt x="190" y="22"/>
                    </a:cubicBezTo>
                    <a:cubicBezTo>
                      <a:pt x="187" y="23"/>
                      <a:pt x="183" y="25"/>
                      <a:pt x="180" y="26"/>
                    </a:cubicBezTo>
                    <a:cubicBezTo>
                      <a:pt x="170" y="31"/>
                      <a:pt x="170" y="31"/>
                      <a:pt x="170" y="31"/>
                    </a:cubicBezTo>
                    <a:cubicBezTo>
                      <a:pt x="166" y="32"/>
                      <a:pt x="163" y="34"/>
                      <a:pt x="160" y="36"/>
                    </a:cubicBezTo>
                    <a:cubicBezTo>
                      <a:pt x="157" y="37"/>
                      <a:pt x="153" y="39"/>
                      <a:pt x="150" y="41"/>
                    </a:cubicBezTo>
                    <a:cubicBezTo>
                      <a:pt x="144" y="45"/>
                      <a:pt x="137" y="49"/>
                      <a:pt x="131" y="53"/>
                    </a:cubicBezTo>
                    <a:cubicBezTo>
                      <a:pt x="125" y="57"/>
                      <a:pt x="119" y="61"/>
                      <a:pt x="113" y="65"/>
                    </a:cubicBezTo>
                    <a:cubicBezTo>
                      <a:pt x="110" y="68"/>
                      <a:pt x="107" y="70"/>
                      <a:pt x="104" y="72"/>
                    </a:cubicBezTo>
                    <a:cubicBezTo>
                      <a:pt x="101" y="75"/>
                      <a:pt x="98" y="77"/>
                      <a:pt x="95" y="79"/>
                    </a:cubicBezTo>
                    <a:cubicBezTo>
                      <a:pt x="89" y="84"/>
                      <a:pt x="84" y="89"/>
                      <a:pt x="78" y="94"/>
                    </a:cubicBezTo>
                    <a:cubicBezTo>
                      <a:pt x="73" y="99"/>
                      <a:pt x="67" y="104"/>
                      <a:pt x="62" y="109"/>
                    </a:cubicBezTo>
                    <a:cubicBezTo>
                      <a:pt x="51" y="119"/>
                      <a:pt x="41" y="130"/>
                      <a:pt x="31" y="141"/>
                    </a:cubicBezTo>
                    <a:cubicBezTo>
                      <a:pt x="21" y="153"/>
                      <a:pt x="12" y="164"/>
                      <a:pt x="3" y="176"/>
                    </a:cubicBezTo>
                    <a:cubicBezTo>
                      <a:pt x="3" y="177"/>
                      <a:pt x="3" y="177"/>
                      <a:pt x="3" y="177"/>
                    </a:cubicBezTo>
                    <a:cubicBezTo>
                      <a:pt x="3" y="177"/>
                      <a:pt x="2" y="177"/>
                      <a:pt x="1" y="177"/>
                    </a:cubicBezTo>
                    <a:cubicBezTo>
                      <a:pt x="1" y="176"/>
                      <a:pt x="0" y="176"/>
                      <a:pt x="1" y="17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3" name="iṡḷîdê"/>
              <p:cNvSpPr/>
              <p:nvPr/>
            </p:nvSpPr>
            <p:spPr bwMode="auto">
              <a:xfrm>
                <a:off x="4263318" y="4434711"/>
                <a:ext cx="1229492" cy="1101921"/>
              </a:xfrm>
              <a:custGeom>
                <a:avLst/>
                <a:gdLst>
                  <a:gd name="T0" fmla="*/ 4 w 856"/>
                  <a:gd name="T1" fmla="*/ 285 h 768"/>
                  <a:gd name="T2" fmla="*/ 59 w 856"/>
                  <a:gd name="T3" fmla="*/ 493 h 768"/>
                  <a:gd name="T4" fmla="*/ 134 w 856"/>
                  <a:gd name="T5" fmla="*/ 759 h 768"/>
                  <a:gd name="T6" fmla="*/ 136 w 856"/>
                  <a:gd name="T7" fmla="*/ 763 h 768"/>
                  <a:gd name="T8" fmla="*/ 134 w 856"/>
                  <a:gd name="T9" fmla="*/ 762 h 768"/>
                  <a:gd name="T10" fmla="*/ 146 w 856"/>
                  <a:gd name="T11" fmla="*/ 756 h 768"/>
                  <a:gd name="T12" fmla="*/ 266 w 856"/>
                  <a:gd name="T13" fmla="*/ 695 h 768"/>
                  <a:gd name="T14" fmla="*/ 389 w 856"/>
                  <a:gd name="T15" fmla="*/ 640 h 768"/>
                  <a:gd name="T16" fmla="*/ 465 w 856"/>
                  <a:gd name="T17" fmla="*/ 612 h 768"/>
                  <a:gd name="T18" fmla="*/ 470 w 856"/>
                  <a:gd name="T19" fmla="*/ 613 h 768"/>
                  <a:gd name="T20" fmla="*/ 478 w 856"/>
                  <a:gd name="T21" fmla="*/ 614 h 768"/>
                  <a:gd name="T22" fmla="*/ 486 w 856"/>
                  <a:gd name="T23" fmla="*/ 612 h 768"/>
                  <a:gd name="T24" fmla="*/ 488 w 856"/>
                  <a:gd name="T25" fmla="*/ 611 h 768"/>
                  <a:gd name="T26" fmla="*/ 488 w 856"/>
                  <a:gd name="T27" fmla="*/ 611 h 768"/>
                  <a:gd name="T28" fmla="*/ 489 w 856"/>
                  <a:gd name="T29" fmla="*/ 610 h 768"/>
                  <a:gd name="T30" fmla="*/ 495 w 856"/>
                  <a:gd name="T31" fmla="*/ 605 h 768"/>
                  <a:gd name="T32" fmla="*/ 503 w 856"/>
                  <a:gd name="T33" fmla="*/ 591 h 768"/>
                  <a:gd name="T34" fmla="*/ 570 w 856"/>
                  <a:gd name="T35" fmla="*/ 566 h 768"/>
                  <a:gd name="T36" fmla="*/ 678 w 856"/>
                  <a:gd name="T37" fmla="*/ 523 h 768"/>
                  <a:gd name="T38" fmla="*/ 851 w 856"/>
                  <a:gd name="T39" fmla="*/ 461 h 768"/>
                  <a:gd name="T40" fmla="*/ 788 w 856"/>
                  <a:gd name="T41" fmla="*/ 261 h 768"/>
                  <a:gd name="T42" fmla="*/ 710 w 856"/>
                  <a:gd name="T43" fmla="*/ 3 h 768"/>
                  <a:gd name="T44" fmla="*/ 671 w 856"/>
                  <a:gd name="T45" fmla="*/ 14 h 768"/>
                  <a:gd name="T46" fmla="*/ 711 w 856"/>
                  <a:gd name="T47" fmla="*/ 1 h 768"/>
                  <a:gd name="T48" fmla="*/ 750 w 856"/>
                  <a:gd name="T49" fmla="*/ 116 h 768"/>
                  <a:gd name="T50" fmla="*/ 803 w 856"/>
                  <a:gd name="T51" fmla="*/ 288 h 768"/>
                  <a:gd name="T52" fmla="*/ 854 w 856"/>
                  <a:gd name="T53" fmla="*/ 463 h 768"/>
                  <a:gd name="T54" fmla="*/ 637 w 856"/>
                  <a:gd name="T55" fmla="*/ 546 h 768"/>
                  <a:gd name="T56" fmla="*/ 550 w 856"/>
                  <a:gd name="T57" fmla="*/ 578 h 768"/>
                  <a:gd name="T58" fmla="*/ 501 w 856"/>
                  <a:gd name="T59" fmla="*/ 605 h 768"/>
                  <a:gd name="T60" fmla="*/ 494 w 856"/>
                  <a:gd name="T61" fmla="*/ 613 h 768"/>
                  <a:gd name="T62" fmla="*/ 491 w 856"/>
                  <a:gd name="T63" fmla="*/ 615 h 768"/>
                  <a:gd name="T64" fmla="*/ 491 w 856"/>
                  <a:gd name="T65" fmla="*/ 616 h 768"/>
                  <a:gd name="T66" fmla="*/ 485 w 856"/>
                  <a:gd name="T67" fmla="*/ 618 h 768"/>
                  <a:gd name="T68" fmla="*/ 475 w 856"/>
                  <a:gd name="T69" fmla="*/ 619 h 768"/>
                  <a:gd name="T70" fmla="*/ 465 w 856"/>
                  <a:gd name="T71" fmla="*/ 617 h 768"/>
                  <a:gd name="T72" fmla="*/ 416 w 856"/>
                  <a:gd name="T73" fmla="*/ 636 h 768"/>
                  <a:gd name="T74" fmla="*/ 318 w 856"/>
                  <a:gd name="T75" fmla="*/ 679 h 768"/>
                  <a:gd name="T76" fmla="*/ 173 w 856"/>
                  <a:gd name="T77" fmla="*/ 750 h 768"/>
                  <a:gd name="T78" fmla="*/ 135 w 856"/>
                  <a:gd name="T79" fmla="*/ 768 h 768"/>
                  <a:gd name="T80" fmla="*/ 131 w 856"/>
                  <a:gd name="T81" fmla="*/ 766 h 768"/>
                  <a:gd name="T82" fmla="*/ 127 w 856"/>
                  <a:gd name="T83" fmla="*/ 754 h 768"/>
                  <a:gd name="T84" fmla="*/ 40 w 856"/>
                  <a:gd name="T85" fmla="*/ 442 h 768"/>
                  <a:gd name="T86" fmla="*/ 0 w 856"/>
                  <a:gd name="T87" fmla="*/ 286 h 768"/>
                  <a:gd name="T88" fmla="*/ 34 w 856"/>
                  <a:gd name="T89" fmla="*/ 26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56" h="768">
                    <a:moveTo>
                      <a:pt x="35" y="271"/>
                    </a:moveTo>
                    <a:cubicBezTo>
                      <a:pt x="3" y="287"/>
                      <a:pt x="3" y="287"/>
                      <a:pt x="3" y="287"/>
                    </a:cubicBezTo>
                    <a:cubicBezTo>
                      <a:pt x="4" y="285"/>
                      <a:pt x="4" y="285"/>
                      <a:pt x="4" y="285"/>
                    </a:cubicBezTo>
                    <a:cubicBezTo>
                      <a:pt x="31" y="389"/>
                      <a:pt x="31" y="389"/>
                      <a:pt x="31" y="389"/>
                    </a:cubicBezTo>
                    <a:cubicBezTo>
                      <a:pt x="45" y="441"/>
                      <a:pt x="45" y="441"/>
                      <a:pt x="45" y="441"/>
                    </a:cubicBezTo>
                    <a:cubicBezTo>
                      <a:pt x="59" y="493"/>
                      <a:pt x="59" y="493"/>
                      <a:pt x="59" y="493"/>
                    </a:cubicBezTo>
                    <a:cubicBezTo>
                      <a:pt x="77" y="563"/>
                      <a:pt x="96" y="632"/>
                      <a:pt x="116" y="701"/>
                    </a:cubicBezTo>
                    <a:cubicBezTo>
                      <a:pt x="121" y="718"/>
                      <a:pt x="126" y="736"/>
                      <a:pt x="132" y="752"/>
                    </a:cubicBezTo>
                    <a:cubicBezTo>
                      <a:pt x="133" y="754"/>
                      <a:pt x="133" y="757"/>
                      <a:pt x="134" y="759"/>
                    </a:cubicBezTo>
                    <a:cubicBezTo>
                      <a:pt x="135" y="760"/>
                      <a:pt x="135" y="761"/>
                      <a:pt x="135" y="762"/>
                    </a:cubicBezTo>
                    <a:cubicBezTo>
                      <a:pt x="136" y="762"/>
                      <a:pt x="136" y="762"/>
                      <a:pt x="136" y="763"/>
                    </a:cubicBezTo>
                    <a:cubicBezTo>
                      <a:pt x="136" y="763"/>
                      <a:pt x="136" y="763"/>
                      <a:pt x="136" y="763"/>
                    </a:cubicBezTo>
                    <a:cubicBezTo>
                      <a:pt x="136" y="762"/>
                      <a:pt x="135" y="762"/>
                      <a:pt x="134" y="762"/>
                    </a:cubicBezTo>
                    <a:cubicBezTo>
                      <a:pt x="133" y="762"/>
                      <a:pt x="134" y="762"/>
                      <a:pt x="134" y="762"/>
                    </a:cubicBezTo>
                    <a:cubicBezTo>
                      <a:pt x="134" y="762"/>
                      <a:pt x="134" y="762"/>
                      <a:pt x="134" y="762"/>
                    </a:cubicBezTo>
                    <a:cubicBezTo>
                      <a:pt x="137" y="761"/>
                      <a:pt x="137" y="761"/>
                      <a:pt x="137" y="761"/>
                    </a:cubicBezTo>
                    <a:cubicBezTo>
                      <a:pt x="140" y="759"/>
                      <a:pt x="140" y="759"/>
                      <a:pt x="140" y="759"/>
                    </a:cubicBezTo>
                    <a:cubicBezTo>
                      <a:pt x="146" y="756"/>
                      <a:pt x="146" y="756"/>
                      <a:pt x="146" y="756"/>
                    </a:cubicBezTo>
                    <a:cubicBezTo>
                      <a:pt x="169" y="744"/>
                      <a:pt x="169" y="744"/>
                      <a:pt x="169" y="744"/>
                    </a:cubicBezTo>
                    <a:cubicBezTo>
                      <a:pt x="185" y="735"/>
                      <a:pt x="201" y="727"/>
                      <a:pt x="217" y="719"/>
                    </a:cubicBezTo>
                    <a:cubicBezTo>
                      <a:pt x="233" y="711"/>
                      <a:pt x="250" y="703"/>
                      <a:pt x="266" y="695"/>
                    </a:cubicBezTo>
                    <a:cubicBezTo>
                      <a:pt x="282" y="688"/>
                      <a:pt x="298" y="680"/>
                      <a:pt x="315" y="673"/>
                    </a:cubicBezTo>
                    <a:cubicBezTo>
                      <a:pt x="331" y="665"/>
                      <a:pt x="348" y="658"/>
                      <a:pt x="364" y="651"/>
                    </a:cubicBezTo>
                    <a:cubicBezTo>
                      <a:pt x="389" y="640"/>
                      <a:pt x="389" y="640"/>
                      <a:pt x="389" y="640"/>
                    </a:cubicBezTo>
                    <a:cubicBezTo>
                      <a:pt x="414" y="630"/>
                      <a:pt x="414" y="630"/>
                      <a:pt x="414" y="630"/>
                    </a:cubicBezTo>
                    <a:cubicBezTo>
                      <a:pt x="422" y="627"/>
                      <a:pt x="431" y="624"/>
                      <a:pt x="439" y="620"/>
                    </a:cubicBezTo>
                    <a:cubicBezTo>
                      <a:pt x="448" y="618"/>
                      <a:pt x="456" y="615"/>
                      <a:pt x="465" y="612"/>
                    </a:cubicBezTo>
                    <a:cubicBezTo>
                      <a:pt x="466" y="612"/>
                      <a:pt x="466" y="612"/>
                      <a:pt x="467" y="612"/>
                    </a:cubicBezTo>
                    <a:cubicBezTo>
                      <a:pt x="467" y="612"/>
                      <a:pt x="467" y="612"/>
                      <a:pt x="467" y="612"/>
                    </a:cubicBezTo>
                    <a:cubicBezTo>
                      <a:pt x="468" y="612"/>
                      <a:pt x="469" y="613"/>
                      <a:pt x="470" y="613"/>
                    </a:cubicBezTo>
                    <a:cubicBezTo>
                      <a:pt x="471" y="613"/>
                      <a:pt x="471" y="614"/>
                      <a:pt x="472" y="614"/>
                    </a:cubicBezTo>
                    <a:cubicBezTo>
                      <a:pt x="473" y="614"/>
                      <a:pt x="474" y="614"/>
                      <a:pt x="475" y="614"/>
                    </a:cubicBezTo>
                    <a:cubicBezTo>
                      <a:pt x="476" y="614"/>
                      <a:pt x="477" y="614"/>
                      <a:pt x="478" y="614"/>
                    </a:cubicBezTo>
                    <a:cubicBezTo>
                      <a:pt x="479" y="614"/>
                      <a:pt x="480" y="614"/>
                      <a:pt x="481" y="614"/>
                    </a:cubicBezTo>
                    <a:cubicBezTo>
                      <a:pt x="484" y="613"/>
                      <a:pt x="484" y="613"/>
                      <a:pt x="484" y="613"/>
                    </a:cubicBezTo>
                    <a:cubicBezTo>
                      <a:pt x="485" y="613"/>
                      <a:pt x="485" y="612"/>
                      <a:pt x="486" y="612"/>
                    </a:cubicBezTo>
                    <a:cubicBezTo>
                      <a:pt x="488" y="611"/>
                      <a:pt x="488" y="611"/>
                      <a:pt x="488" y="611"/>
                    </a:cubicBezTo>
                    <a:cubicBezTo>
                      <a:pt x="488" y="611"/>
                      <a:pt x="488" y="611"/>
                      <a:pt x="488" y="611"/>
                    </a:cubicBezTo>
                    <a:cubicBezTo>
                      <a:pt x="488" y="611"/>
                      <a:pt x="488" y="611"/>
                      <a:pt x="488" y="611"/>
                    </a:cubicBezTo>
                    <a:cubicBezTo>
                      <a:pt x="488" y="611"/>
                      <a:pt x="488" y="611"/>
                      <a:pt x="488" y="611"/>
                    </a:cubicBezTo>
                    <a:cubicBezTo>
                      <a:pt x="488" y="611"/>
                      <a:pt x="488" y="611"/>
                      <a:pt x="488" y="611"/>
                    </a:cubicBezTo>
                    <a:cubicBezTo>
                      <a:pt x="488" y="611"/>
                      <a:pt x="488" y="611"/>
                      <a:pt x="488" y="611"/>
                    </a:cubicBezTo>
                    <a:cubicBezTo>
                      <a:pt x="488" y="611"/>
                      <a:pt x="489" y="611"/>
                      <a:pt x="488" y="611"/>
                    </a:cubicBezTo>
                    <a:cubicBezTo>
                      <a:pt x="488" y="611"/>
                      <a:pt x="488" y="611"/>
                      <a:pt x="488" y="611"/>
                    </a:cubicBezTo>
                    <a:cubicBezTo>
                      <a:pt x="489" y="610"/>
                      <a:pt x="489" y="610"/>
                      <a:pt x="489" y="610"/>
                    </a:cubicBezTo>
                    <a:cubicBezTo>
                      <a:pt x="491" y="609"/>
                      <a:pt x="491" y="609"/>
                      <a:pt x="491" y="609"/>
                    </a:cubicBezTo>
                    <a:cubicBezTo>
                      <a:pt x="493" y="607"/>
                      <a:pt x="493" y="607"/>
                      <a:pt x="493" y="607"/>
                    </a:cubicBezTo>
                    <a:cubicBezTo>
                      <a:pt x="494" y="606"/>
                      <a:pt x="495" y="605"/>
                      <a:pt x="495" y="605"/>
                    </a:cubicBezTo>
                    <a:cubicBezTo>
                      <a:pt x="496" y="604"/>
                      <a:pt x="497" y="603"/>
                      <a:pt x="497" y="602"/>
                    </a:cubicBezTo>
                    <a:cubicBezTo>
                      <a:pt x="500" y="599"/>
                      <a:pt x="502" y="595"/>
                      <a:pt x="503" y="592"/>
                    </a:cubicBezTo>
                    <a:cubicBezTo>
                      <a:pt x="503" y="591"/>
                      <a:pt x="503" y="591"/>
                      <a:pt x="503" y="591"/>
                    </a:cubicBezTo>
                    <a:cubicBezTo>
                      <a:pt x="504" y="591"/>
                      <a:pt x="504" y="591"/>
                      <a:pt x="505" y="590"/>
                    </a:cubicBezTo>
                    <a:cubicBezTo>
                      <a:pt x="548" y="574"/>
                      <a:pt x="548" y="574"/>
                      <a:pt x="548" y="574"/>
                    </a:cubicBezTo>
                    <a:cubicBezTo>
                      <a:pt x="570" y="566"/>
                      <a:pt x="570" y="566"/>
                      <a:pt x="570" y="566"/>
                    </a:cubicBezTo>
                    <a:cubicBezTo>
                      <a:pt x="577" y="563"/>
                      <a:pt x="584" y="560"/>
                      <a:pt x="592" y="557"/>
                    </a:cubicBezTo>
                    <a:cubicBezTo>
                      <a:pt x="606" y="552"/>
                      <a:pt x="620" y="546"/>
                      <a:pt x="635" y="540"/>
                    </a:cubicBezTo>
                    <a:cubicBezTo>
                      <a:pt x="649" y="534"/>
                      <a:pt x="664" y="529"/>
                      <a:pt x="678" y="523"/>
                    </a:cubicBezTo>
                    <a:cubicBezTo>
                      <a:pt x="707" y="512"/>
                      <a:pt x="736" y="501"/>
                      <a:pt x="765" y="490"/>
                    </a:cubicBezTo>
                    <a:cubicBezTo>
                      <a:pt x="852" y="458"/>
                      <a:pt x="852" y="458"/>
                      <a:pt x="852" y="458"/>
                    </a:cubicBezTo>
                    <a:cubicBezTo>
                      <a:pt x="851" y="461"/>
                      <a:pt x="851" y="461"/>
                      <a:pt x="851" y="461"/>
                    </a:cubicBezTo>
                    <a:cubicBezTo>
                      <a:pt x="839" y="423"/>
                      <a:pt x="827" y="384"/>
                      <a:pt x="815" y="346"/>
                    </a:cubicBezTo>
                    <a:cubicBezTo>
                      <a:pt x="797" y="290"/>
                      <a:pt x="797" y="290"/>
                      <a:pt x="797" y="290"/>
                    </a:cubicBezTo>
                    <a:cubicBezTo>
                      <a:pt x="788" y="261"/>
                      <a:pt x="788" y="261"/>
                      <a:pt x="788" y="261"/>
                    </a:cubicBezTo>
                    <a:cubicBezTo>
                      <a:pt x="779" y="232"/>
                      <a:pt x="779" y="232"/>
                      <a:pt x="779" y="232"/>
                    </a:cubicBezTo>
                    <a:cubicBezTo>
                      <a:pt x="744" y="118"/>
                      <a:pt x="744" y="118"/>
                      <a:pt x="744" y="118"/>
                    </a:cubicBezTo>
                    <a:cubicBezTo>
                      <a:pt x="732" y="80"/>
                      <a:pt x="721" y="42"/>
                      <a:pt x="710" y="3"/>
                    </a:cubicBezTo>
                    <a:cubicBezTo>
                      <a:pt x="712" y="5"/>
                      <a:pt x="712" y="5"/>
                      <a:pt x="712" y="5"/>
                    </a:cubicBezTo>
                    <a:cubicBezTo>
                      <a:pt x="671" y="14"/>
                      <a:pt x="671" y="14"/>
                      <a:pt x="671" y="14"/>
                    </a:cubicBezTo>
                    <a:cubicBezTo>
                      <a:pt x="671" y="14"/>
                      <a:pt x="671" y="14"/>
                      <a:pt x="671" y="14"/>
                    </a:cubicBezTo>
                    <a:cubicBezTo>
                      <a:pt x="670" y="14"/>
                      <a:pt x="669" y="14"/>
                      <a:pt x="669" y="13"/>
                    </a:cubicBezTo>
                    <a:cubicBezTo>
                      <a:pt x="669" y="12"/>
                      <a:pt x="669" y="12"/>
                      <a:pt x="670" y="11"/>
                    </a:cubicBezTo>
                    <a:cubicBezTo>
                      <a:pt x="711" y="1"/>
                      <a:pt x="711" y="1"/>
                      <a:pt x="711" y="1"/>
                    </a:cubicBezTo>
                    <a:cubicBezTo>
                      <a:pt x="712" y="0"/>
                      <a:pt x="713" y="1"/>
                      <a:pt x="713" y="2"/>
                    </a:cubicBezTo>
                    <a:cubicBezTo>
                      <a:pt x="713" y="2"/>
                      <a:pt x="713" y="2"/>
                      <a:pt x="713" y="2"/>
                    </a:cubicBezTo>
                    <a:cubicBezTo>
                      <a:pt x="726" y="40"/>
                      <a:pt x="738" y="78"/>
                      <a:pt x="750" y="116"/>
                    </a:cubicBezTo>
                    <a:cubicBezTo>
                      <a:pt x="786" y="230"/>
                      <a:pt x="786" y="230"/>
                      <a:pt x="786" y="230"/>
                    </a:cubicBezTo>
                    <a:cubicBezTo>
                      <a:pt x="795" y="259"/>
                      <a:pt x="795" y="259"/>
                      <a:pt x="795" y="259"/>
                    </a:cubicBezTo>
                    <a:cubicBezTo>
                      <a:pt x="803" y="288"/>
                      <a:pt x="803" y="288"/>
                      <a:pt x="803" y="288"/>
                    </a:cubicBezTo>
                    <a:cubicBezTo>
                      <a:pt x="820" y="345"/>
                      <a:pt x="820" y="345"/>
                      <a:pt x="820" y="345"/>
                    </a:cubicBezTo>
                    <a:cubicBezTo>
                      <a:pt x="832" y="383"/>
                      <a:pt x="844" y="421"/>
                      <a:pt x="856" y="459"/>
                    </a:cubicBezTo>
                    <a:cubicBezTo>
                      <a:pt x="856" y="461"/>
                      <a:pt x="855" y="462"/>
                      <a:pt x="854" y="463"/>
                    </a:cubicBezTo>
                    <a:cubicBezTo>
                      <a:pt x="767" y="496"/>
                      <a:pt x="767" y="496"/>
                      <a:pt x="767" y="496"/>
                    </a:cubicBezTo>
                    <a:cubicBezTo>
                      <a:pt x="738" y="507"/>
                      <a:pt x="710" y="519"/>
                      <a:pt x="681" y="530"/>
                    </a:cubicBezTo>
                    <a:cubicBezTo>
                      <a:pt x="666" y="535"/>
                      <a:pt x="652" y="540"/>
                      <a:pt x="637" y="546"/>
                    </a:cubicBezTo>
                    <a:cubicBezTo>
                      <a:pt x="622" y="551"/>
                      <a:pt x="608" y="556"/>
                      <a:pt x="593" y="562"/>
                    </a:cubicBezTo>
                    <a:cubicBezTo>
                      <a:pt x="586" y="564"/>
                      <a:pt x="579" y="567"/>
                      <a:pt x="571" y="570"/>
                    </a:cubicBezTo>
                    <a:cubicBezTo>
                      <a:pt x="550" y="578"/>
                      <a:pt x="550" y="578"/>
                      <a:pt x="550" y="578"/>
                    </a:cubicBezTo>
                    <a:cubicBezTo>
                      <a:pt x="506" y="595"/>
                      <a:pt x="506" y="595"/>
                      <a:pt x="506" y="595"/>
                    </a:cubicBezTo>
                    <a:cubicBezTo>
                      <a:pt x="508" y="594"/>
                      <a:pt x="508" y="594"/>
                      <a:pt x="508" y="594"/>
                    </a:cubicBezTo>
                    <a:cubicBezTo>
                      <a:pt x="506" y="598"/>
                      <a:pt x="504" y="601"/>
                      <a:pt x="501" y="605"/>
                    </a:cubicBezTo>
                    <a:cubicBezTo>
                      <a:pt x="501" y="606"/>
                      <a:pt x="500" y="607"/>
                      <a:pt x="499" y="608"/>
                    </a:cubicBezTo>
                    <a:cubicBezTo>
                      <a:pt x="499" y="609"/>
                      <a:pt x="498" y="609"/>
                      <a:pt x="497" y="610"/>
                    </a:cubicBezTo>
                    <a:cubicBezTo>
                      <a:pt x="494" y="613"/>
                      <a:pt x="494" y="613"/>
                      <a:pt x="494" y="613"/>
                    </a:cubicBezTo>
                    <a:cubicBezTo>
                      <a:pt x="492" y="615"/>
                      <a:pt x="492" y="615"/>
                      <a:pt x="492" y="615"/>
                    </a:cubicBezTo>
                    <a:cubicBezTo>
                      <a:pt x="491" y="615"/>
                      <a:pt x="491" y="615"/>
                      <a:pt x="491" y="615"/>
                    </a:cubicBezTo>
                    <a:cubicBezTo>
                      <a:pt x="491" y="615"/>
                      <a:pt x="491" y="615"/>
                      <a:pt x="491" y="615"/>
                    </a:cubicBezTo>
                    <a:cubicBezTo>
                      <a:pt x="491" y="615"/>
                      <a:pt x="491" y="615"/>
                      <a:pt x="491" y="615"/>
                    </a:cubicBezTo>
                    <a:cubicBezTo>
                      <a:pt x="491" y="615"/>
                      <a:pt x="491" y="615"/>
                      <a:pt x="491" y="615"/>
                    </a:cubicBezTo>
                    <a:cubicBezTo>
                      <a:pt x="491" y="616"/>
                      <a:pt x="491" y="616"/>
                      <a:pt x="491" y="616"/>
                    </a:cubicBezTo>
                    <a:cubicBezTo>
                      <a:pt x="490" y="616"/>
                      <a:pt x="490" y="616"/>
                      <a:pt x="490" y="616"/>
                    </a:cubicBezTo>
                    <a:cubicBezTo>
                      <a:pt x="489" y="616"/>
                      <a:pt x="489" y="616"/>
                      <a:pt x="489" y="616"/>
                    </a:cubicBezTo>
                    <a:cubicBezTo>
                      <a:pt x="488" y="617"/>
                      <a:pt x="487" y="618"/>
                      <a:pt x="485" y="618"/>
                    </a:cubicBezTo>
                    <a:cubicBezTo>
                      <a:pt x="482" y="619"/>
                      <a:pt x="482" y="619"/>
                      <a:pt x="482" y="619"/>
                    </a:cubicBezTo>
                    <a:cubicBezTo>
                      <a:pt x="481" y="619"/>
                      <a:pt x="480" y="619"/>
                      <a:pt x="479" y="619"/>
                    </a:cubicBezTo>
                    <a:cubicBezTo>
                      <a:pt x="477" y="619"/>
                      <a:pt x="476" y="620"/>
                      <a:pt x="475" y="619"/>
                    </a:cubicBezTo>
                    <a:cubicBezTo>
                      <a:pt x="474" y="619"/>
                      <a:pt x="473" y="619"/>
                      <a:pt x="472" y="619"/>
                    </a:cubicBezTo>
                    <a:cubicBezTo>
                      <a:pt x="470" y="619"/>
                      <a:pt x="469" y="619"/>
                      <a:pt x="468" y="618"/>
                    </a:cubicBezTo>
                    <a:cubicBezTo>
                      <a:pt x="467" y="618"/>
                      <a:pt x="466" y="618"/>
                      <a:pt x="465" y="617"/>
                    </a:cubicBezTo>
                    <a:cubicBezTo>
                      <a:pt x="467" y="617"/>
                      <a:pt x="467" y="617"/>
                      <a:pt x="467" y="617"/>
                    </a:cubicBezTo>
                    <a:cubicBezTo>
                      <a:pt x="458" y="620"/>
                      <a:pt x="450" y="623"/>
                      <a:pt x="441" y="626"/>
                    </a:cubicBezTo>
                    <a:cubicBezTo>
                      <a:pt x="433" y="629"/>
                      <a:pt x="425" y="632"/>
                      <a:pt x="416" y="636"/>
                    </a:cubicBezTo>
                    <a:cubicBezTo>
                      <a:pt x="391" y="646"/>
                      <a:pt x="391" y="646"/>
                      <a:pt x="391" y="646"/>
                    </a:cubicBezTo>
                    <a:cubicBezTo>
                      <a:pt x="367" y="656"/>
                      <a:pt x="367" y="656"/>
                      <a:pt x="367" y="656"/>
                    </a:cubicBezTo>
                    <a:cubicBezTo>
                      <a:pt x="350" y="664"/>
                      <a:pt x="334" y="671"/>
                      <a:pt x="318" y="679"/>
                    </a:cubicBezTo>
                    <a:cubicBezTo>
                      <a:pt x="301" y="686"/>
                      <a:pt x="285" y="694"/>
                      <a:pt x="269" y="702"/>
                    </a:cubicBezTo>
                    <a:cubicBezTo>
                      <a:pt x="221" y="726"/>
                      <a:pt x="221" y="726"/>
                      <a:pt x="221" y="726"/>
                    </a:cubicBezTo>
                    <a:cubicBezTo>
                      <a:pt x="173" y="750"/>
                      <a:pt x="173" y="750"/>
                      <a:pt x="173" y="750"/>
                    </a:cubicBezTo>
                    <a:cubicBezTo>
                      <a:pt x="148" y="762"/>
                      <a:pt x="148" y="762"/>
                      <a:pt x="148" y="762"/>
                    </a:cubicBezTo>
                    <a:cubicBezTo>
                      <a:pt x="144" y="764"/>
                      <a:pt x="140" y="766"/>
                      <a:pt x="136" y="768"/>
                    </a:cubicBezTo>
                    <a:cubicBezTo>
                      <a:pt x="135" y="768"/>
                      <a:pt x="135" y="768"/>
                      <a:pt x="135" y="768"/>
                    </a:cubicBezTo>
                    <a:cubicBezTo>
                      <a:pt x="135" y="768"/>
                      <a:pt x="136" y="768"/>
                      <a:pt x="134" y="768"/>
                    </a:cubicBezTo>
                    <a:cubicBezTo>
                      <a:pt x="134" y="768"/>
                      <a:pt x="132" y="767"/>
                      <a:pt x="132" y="767"/>
                    </a:cubicBezTo>
                    <a:cubicBezTo>
                      <a:pt x="131" y="766"/>
                      <a:pt x="131" y="766"/>
                      <a:pt x="131" y="766"/>
                    </a:cubicBezTo>
                    <a:cubicBezTo>
                      <a:pt x="131" y="765"/>
                      <a:pt x="130" y="764"/>
                      <a:pt x="130" y="764"/>
                    </a:cubicBezTo>
                    <a:cubicBezTo>
                      <a:pt x="130" y="763"/>
                      <a:pt x="129" y="762"/>
                      <a:pt x="129" y="761"/>
                    </a:cubicBezTo>
                    <a:cubicBezTo>
                      <a:pt x="128" y="758"/>
                      <a:pt x="127" y="756"/>
                      <a:pt x="127" y="754"/>
                    </a:cubicBezTo>
                    <a:cubicBezTo>
                      <a:pt x="121" y="737"/>
                      <a:pt x="116" y="720"/>
                      <a:pt x="112" y="702"/>
                    </a:cubicBezTo>
                    <a:cubicBezTo>
                      <a:pt x="92" y="633"/>
                      <a:pt x="73" y="564"/>
                      <a:pt x="54" y="494"/>
                    </a:cubicBezTo>
                    <a:cubicBezTo>
                      <a:pt x="40" y="442"/>
                      <a:pt x="40" y="442"/>
                      <a:pt x="40" y="442"/>
                    </a:cubicBezTo>
                    <a:cubicBezTo>
                      <a:pt x="27" y="390"/>
                      <a:pt x="27" y="390"/>
                      <a:pt x="27" y="390"/>
                    </a:cubicBezTo>
                    <a:cubicBezTo>
                      <a:pt x="13" y="338"/>
                      <a:pt x="13" y="338"/>
                      <a:pt x="13" y="338"/>
                    </a:cubicBezTo>
                    <a:cubicBezTo>
                      <a:pt x="0" y="286"/>
                      <a:pt x="0" y="286"/>
                      <a:pt x="0" y="286"/>
                    </a:cubicBezTo>
                    <a:cubicBezTo>
                      <a:pt x="0" y="286"/>
                      <a:pt x="0" y="286"/>
                      <a:pt x="0" y="286"/>
                    </a:cubicBezTo>
                    <a:cubicBezTo>
                      <a:pt x="0" y="285"/>
                      <a:pt x="0" y="284"/>
                      <a:pt x="1" y="284"/>
                    </a:cubicBezTo>
                    <a:cubicBezTo>
                      <a:pt x="34" y="268"/>
                      <a:pt x="34" y="268"/>
                      <a:pt x="34" y="268"/>
                    </a:cubicBezTo>
                    <a:cubicBezTo>
                      <a:pt x="35" y="268"/>
                      <a:pt x="36" y="268"/>
                      <a:pt x="36" y="269"/>
                    </a:cubicBezTo>
                    <a:cubicBezTo>
                      <a:pt x="37" y="270"/>
                      <a:pt x="36" y="271"/>
                      <a:pt x="35" y="27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4" name="ïš1iḍê"/>
              <p:cNvSpPr/>
              <p:nvPr/>
            </p:nvSpPr>
            <p:spPr bwMode="auto">
              <a:xfrm>
                <a:off x="4404755" y="4817425"/>
                <a:ext cx="139589" cy="46222"/>
              </a:xfrm>
              <a:custGeom>
                <a:avLst/>
                <a:gdLst>
                  <a:gd name="T0" fmla="*/ 1 w 97"/>
                  <a:gd name="T1" fmla="*/ 29 h 32"/>
                  <a:gd name="T2" fmla="*/ 4 w 97"/>
                  <a:gd name="T3" fmla="*/ 26 h 32"/>
                  <a:gd name="T4" fmla="*/ 14 w 97"/>
                  <a:gd name="T5" fmla="*/ 21 h 32"/>
                  <a:gd name="T6" fmla="*/ 22 w 97"/>
                  <a:gd name="T7" fmla="*/ 19 h 32"/>
                  <a:gd name="T8" fmla="*/ 25 w 97"/>
                  <a:gd name="T9" fmla="*/ 17 h 32"/>
                  <a:gd name="T10" fmla="*/ 29 w 97"/>
                  <a:gd name="T11" fmla="*/ 14 h 32"/>
                  <a:gd name="T12" fmla="*/ 37 w 97"/>
                  <a:gd name="T13" fmla="*/ 11 h 32"/>
                  <a:gd name="T14" fmla="*/ 46 w 97"/>
                  <a:gd name="T15" fmla="*/ 9 h 32"/>
                  <a:gd name="T16" fmla="*/ 55 w 97"/>
                  <a:gd name="T17" fmla="*/ 6 h 32"/>
                  <a:gd name="T18" fmla="*/ 60 w 97"/>
                  <a:gd name="T19" fmla="*/ 4 h 32"/>
                  <a:gd name="T20" fmla="*/ 64 w 97"/>
                  <a:gd name="T21" fmla="*/ 4 h 32"/>
                  <a:gd name="T22" fmla="*/ 72 w 97"/>
                  <a:gd name="T23" fmla="*/ 3 h 32"/>
                  <a:gd name="T24" fmla="*/ 80 w 97"/>
                  <a:gd name="T25" fmla="*/ 0 h 32"/>
                  <a:gd name="T26" fmla="*/ 86 w 97"/>
                  <a:gd name="T27" fmla="*/ 0 h 32"/>
                  <a:gd name="T28" fmla="*/ 91 w 97"/>
                  <a:gd name="T29" fmla="*/ 1 h 32"/>
                  <a:gd name="T30" fmla="*/ 96 w 97"/>
                  <a:gd name="T31" fmla="*/ 2 h 32"/>
                  <a:gd name="T32" fmla="*/ 97 w 97"/>
                  <a:gd name="T33" fmla="*/ 4 h 32"/>
                  <a:gd name="T34" fmla="*/ 96 w 97"/>
                  <a:gd name="T35" fmla="*/ 5 h 32"/>
                  <a:gd name="T36" fmla="*/ 96 w 97"/>
                  <a:gd name="T37" fmla="*/ 5 h 32"/>
                  <a:gd name="T38" fmla="*/ 91 w 97"/>
                  <a:gd name="T39" fmla="*/ 6 h 32"/>
                  <a:gd name="T40" fmla="*/ 87 w 97"/>
                  <a:gd name="T41" fmla="*/ 7 h 32"/>
                  <a:gd name="T42" fmla="*/ 81 w 97"/>
                  <a:gd name="T43" fmla="*/ 8 h 32"/>
                  <a:gd name="T44" fmla="*/ 73 w 97"/>
                  <a:gd name="T45" fmla="*/ 8 h 32"/>
                  <a:gd name="T46" fmla="*/ 65 w 97"/>
                  <a:gd name="T47" fmla="*/ 10 h 32"/>
                  <a:gd name="T48" fmla="*/ 61 w 97"/>
                  <a:gd name="T49" fmla="*/ 11 h 32"/>
                  <a:gd name="T50" fmla="*/ 57 w 97"/>
                  <a:gd name="T51" fmla="*/ 12 h 32"/>
                  <a:gd name="T52" fmla="*/ 48 w 97"/>
                  <a:gd name="T53" fmla="*/ 14 h 32"/>
                  <a:gd name="T54" fmla="*/ 40 w 97"/>
                  <a:gd name="T55" fmla="*/ 17 h 32"/>
                  <a:gd name="T56" fmla="*/ 31 w 97"/>
                  <a:gd name="T57" fmla="*/ 21 h 32"/>
                  <a:gd name="T58" fmla="*/ 27 w 97"/>
                  <a:gd name="T59" fmla="*/ 21 h 32"/>
                  <a:gd name="T60" fmla="*/ 23 w 97"/>
                  <a:gd name="T61" fmla="*/ 22 h 32"/>
                  <a:gd name="T62" fmla="*/ 16 w 97"/>
                  <a:gd name="T63" fmla="*/ 26 h 32"/>
                  <a:gd name="T64" fmla="*/ 6 w 97"/>
                  <a:gd name="T65" fmla="*/ 30 h 32"/>
                  <a:gd name="T66" fmla="*/ 2 w 97"/>
                  <a:gd name="T67" fmla="*/ 31 h 32"/>
                  <a:gd name="T68" fmla="*/ 0 w 97"/>
                  <a:gd name="T69" fmla="*/ 30 h 32"/>
                  <a:gd name="T70" fmla="*/ 1 w 97"/>
                  <a:gd name="T71"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32">
                    <a:moveTo>
                      <a:pt x="1" y="29"/>
                    </a:moveTo>
                    <a:cubicBezTo>
                      <a:pt x="1" y="29"/>
                      <a:pt x="2" y="28"/>
                      <a:pt x="4" y="26"/>
                    </a:cubicBezTo>
                    <a:cubicBezTo>
                      <a:pt x="7" y="25"/>
                      <a:pt x="10" y="23"/>
                      <a:pt x="14" y="21"/>
                    </a:cubicBezTo>
                    <a:cubicBezTo>
                      <a:pt x="17" y="20"/>
                      <a:pt x="19" y="20"/>
                      <a:pt x="22" y="19"/>
                    </a:cubicBezTo>
                    <a:cubicBezTo>
                      <a:pt x="23" y="18"/>
                      <a:pt x="24" y="18"/>
                      <a:pt x="25" y="17"/>
                    </a:cubicBezTo>
                    <a:cubicBezTo>
                      <a:pt x="26" y="16"/>
                      <a:pt x="27" y="15"/>
                      <a:pt x="29" y="14"/>
                    </a:cubicBezTo>
                    <a:cubicBezTo>
                      <a:pt x="31" y="12"/>
                      <a:pt x="34" y="12"/>
                      <a:pt x="37" y="11"/>
                    </a:cubicBezTo>
                    <a:cubicBezTo>
                      <a:pt x="40" y="10"/>
                      <a:pt x="43" y="9"/>
                      <a:pt x="46" y="9"/>
                    </a:cubicBezTo>
                    <a:cubicBezTo>
                      <a:pt x="50" y="8"/>
                      <a:pt x="53" y="8"/>
                      <a:pt x="55" y="6"/>
                    </a:cubicBezTo>
                    <a:cubicBezTo>
                      <a:pt x="57" y="5"/>
                      <a:pt x="58" y="5"/>
                      <a:pt x="60" y="4"/>
                    </a:cubicBezTo>
                    <a:cubicBezTo>
                      <a:pt x="61" y="4"/>
                      <a:pt x="63" y="4"/>
                      <a:pt x="64" y="4"/>
                    </a:cubicBezTo>
                    <a:cubicBezTo>
                      <a:pt x="67" y="4"/>
                      <a:pt x="70" y="3"/>
                      <a:pt x="72" y="3"/>
                    </a:cubicBezTo>
                    <a:cubicBezTo>
                      <a:pt x="75" y="2"/>
                      <a:pt x="77" y="1"/>
                      <a:pt x="80" y="0"/>
                    </a:cubicBezTo>
                    <a:cubicBezTo>
                      <a:pt x="82" y="0"/>
                      <a:pt x="84" y="0"/>
                      <a:pt x="86" y="0"/>
                    </a:cubicBezTo>
                    <a:cubicBezTo>
                      <a:pt x="88" y="0"/>
                      <a:pt x="90" y="1"/>
                      <a:pt x="91" y="1"/>
                    </a:cubicBezTo>
                    <a:cubicBezTo>
                      <a:pt x="94" y="1"/>
                      <a:pt x="96" y="2"/>
                      <a:pt x="96" y="2"/>
                    </a:cubicBezTo>
                    <a:cubicBezTo>
                      <a:pt x="97" y="2"/>
                      <a:pt x="97" y="3"/>
                      <a:pt x="97" y="4"/>
                    </a:cubicBezTo>
                    <a:cubicBezTo>
                      <a:pt x="97" y="4"/>
                      <a:pt x="96" y="4"/>
                      <a:pt x="96" y="5"/>
                    </a:cubicBezTo>
                    <a:cubicBezTo>
                      <a:pt x="96" y="5"/>
                      <a:pt x="96" y="5"/>
                      <a:pt x="96" y="5"/>
                    </a:cubicBezTo>
                    <a:cubicBezTo>
                      <a:pt x="96" y="5"/>
                      <a:pt x="94" y="5"/>
                      <a:pt x="91" y="6"/>
                    </a:cubicBezTo>
                    <a:cubicBezTo>
                      <a:pt x="90" y="6"/>
                      <a:pt x="89" y="6"/>
                      <a:pt x="87" y="7"/>
                    </a:cubicBezTo>
                    <a:cubicBezTo>
                      <a:pt x="85" y="7"/>
                      <a:pt x="83" y="7"/>
                      <a:pt x="81" y="8"/>
                    </a:cubicBezTo>
                    <a:cubicBezTo>
                      <a:pt x="78" y="8"/>
                      <a:pt x="76" y="7"/>
                      <a:pt x="73" y="8"/>
                    </a:cubicBezTo>
                    <a:cubicBezTo>
                      <a:pt x="71" y="8"/>
                      <a:pt x="68" y="9"/>
                      <a:pt x="65" y="10"/>
                    </a:cubicBezTo>
                    <a:cubicBezTo>
                      <a:pt x="64" y="10"/>
                      <a:pt x="63" y="10"/>
                      <a:pt x="61" y="11"/>
                    </a:cubicBezTo>
                    <a:cubicBezTo>
                      <a:pt x="60" y="12"/>
                      <a:pt x="58" y="12"/>
                      <a:pt x="57" y="12"/>
                    </a:cubicBezTo>
                    <a:cubicBezTo>
                      <a:pt x="54" y="11"/>
                      <a:pt x="51" y="13"/>
                      <a:pt x="48" y="14"/>
                    </a:cubicBezTo>
                    <a:cubicBezTo>
                      <a:pt x="45" y="16"/>
                      <a:pt x="42" y="16"/>
                      <a:pt x="40" y="17"/>
                    </a:cubicBezTo>
                    <a:cubicBezTo>
                      <a:pt x="37" y="18"/>
                      <a:pt x="34" y="21"/>
                      <a:pt x="31" y="21"/>
                    </a:cubicBezTo>
                    <a:cubicBezTo>
                      <a:pt x="30" y="21"/>
                      <a:pt x="28" y="21"/>
                      <a:pt x="27" y="21"/>
                    </a:cubicBezTo>
                    <a:cubicBezTo>
                      <a:pt x="26" y="21"/>
                      <a:pt x="24" y="22"/>
                      <a:pt x="23" y="22"/>
                    </a:cubicBezTo>
                    <a:cubicBezTo>
                      <a:pt x="21" y="23"/>
                      <a:pt x="18" y="25"/>
                      <a:pt x="16" y="26"/>
                    </a:cubicBezTo>
                    <a:cubicBezTo>
                      <a:pt x="12" y="28"/>
                      <a:pt x="9" y="29"/>
                      <a:pt x="6" y="30"/>
                    </a:cubicBezTo>
                    <a:cubicBezTo>
                      <a:pt x="4" y="31"/>
                      <a:pt x="2" y="31"/>
                      <a:pt x="2" y="31"/>
                    </a:cubicBezTo>
                    <a:cubicBezTo>
                      <a:pt x="1" y="32"/>
                      <a:pt x="0" y="31"/>
                      <a:pt x="0" y="30"/>
                    </a:cubicBezTo>
                    <a:cubicBezTo>
                      <a:pt x="0" y="30"/>
                      <a:pt x="0" y="29"/>
                      <a:pt x="1" y="2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5" name="iṡlïḋé"/>
              <p:cNvSpPr/>
              <p:nvPr/>
            </p:nvSpPr>
            <p:spPr bwMode="auto">
              <a:xfrm>
                <a:off x="4419546" y="4852553"/>
                <a:ext cx="133118" cy="44373"/>
              </a:xfrm>
              <a:custGeom>
                <a:avLst/>
                <a:gdLst>
                  <a:gd name="T0" fmla="*/ 0 w 93"/>
                  <a:gd name="T1" fmla="*/ 28 h 31"/>
                  <a:gd name="T2" fmla="*/ 4 w 93"/>
                  <a:gd name="T3" fmla="*/ 26 h 31"/>
                  <a:gd name="T4" fmla="*/ 13 w 93"/>
                  <a:gd name="T5" fmla="*/ 20 h 31"/>
                  <a:gd name="T6" fmla="*/ 20 w 93"/>
                  <a:gd name="T7" fmla="*/ 18 h 31"/>
                  <a:gd name="T8" fmla="*/ 24 w 93"/>
                  <a:gd name="T9" fmla="*/ 16 h 31"/>
                  <a:gd name="T10" fmla="*/ 27 w 93"/>
                  <a:gd name="T11" fmla="*/ 13 h 31"/>
                  <a:gd name="T12" fmla="*/ 35 w 93"/>
                  <a:gd name="T13" fmla="*/ 10 h 31"/>
                  <a:gd name="T14" fmla="*/ 44 w 93"/>
                  <a:gd name="T15" fmla="*/ 8 h 31"/>
                  <a:gd name="T16" fmla="*/ 53 w 93"/>
                  <a:gd name="T17" fmla="*/ 5 h 31"/>
                  <a:gd name="T18" fmla="*/ 57 w 93"/>
                  <a:gd name="T19" fmla="*/ 4 h 31"/>
                  <a:gd name="T20" fmla="*/ 61 w 93"/>
                  <a:gd name="T21" fmla="*/ 3 h 31"/>
                  <a:gd name="T22" fmla="*/ 69 w 93"/>
                  <a:gd name="T23" fmla="*/ 2 h 31"/>
                  <a:gd name="T24" fmla="*/ 77 w 93"/>
                  <a:gd name="T25" fmla="*/ 0 h 31"/>
                  <a:gd name="T26" fmla="*/ 83 w 93"/>
                  <a:gd name="T27" fmla="*/ 0 h 31"/>
                  <a:gd name="T28" fmla="*/ 88 w 93"/>
                  <a:gd name="T29" fmla="*/ 1 h 31"/>
                  <a:gd name="T30" fmla="*/ 92 w 93"/>
                  <a:gd name="T31" fmla="*/ 2 h 31"/>
                  <a:gd name="T32" fmla="*/ 93 w 93"/>
                  <a:gd name="T33" fmla="*/ 4 h 31"/>
                  <a:gd name="T34" fmla="*/ 92 w 93"/>
                  <a:gd name="T35" fmla="*/ 5 h 31"/>
                  <a:gd name="T36" fmla="*/ 92 w 93"/>
                  <a:gd name="T37" fmla="*/ 5 h 31"/>
                  <a:gd name="T38" fmla="*/ 88 w 93"/>
                  <a:gd name="T39" fmla="*/ 6 h 31"/>
                  <a:gd name="T40" fmla="*/ 83 w 93"/>
                  <a:gd name="T41" fmla="*/ 6 h 31"/>
                  <a:gd name="T42" fmla="*/ 77 w 93"/>
                  <a:gd name="T43" fmla="*/ 7 h 31"/>
                  <a:gd name="T44" fmla="*/ 70 w 93"/>
                  <a:gd name="T45" fmla="*/ 7 h 31"/>
                  <a:gd name="T46" fmla="*/ 63 w 93"/>
                  <a:gd name="T47" fmla="*/ 9 h 31"/>
                  <a:gd name="T48" fmla="*/ 59 w 93"/>
                  <a:gd name="T49" fmla="*/ 10 h 31"/>
                  <a:gd name="T50" fmla="*/ 54 w 93"/>
                  <a:gd name="T51" fmla="*/ 11 h 31"/>
                  <a:gd name="T52" fmla="*/ 46 w 93"/>
                  <a:gd name="T53" fmla="*/ 13 h 31"/>
                  <a:gd name="T54" fmla="*/ 38 w 93"/>
                  <a:gd name="T55" fmla="*/ 17 h 31"/>
                  <a:gd name="T56" fmla="*/ 30 w 93"/>
                  <a:gd name="T57" fmla="*/ 20 h 31"/>
                  <a:gd name="T58" fmla="*/ 26 w 93"/>
                  <a:gd name="T59" fmla="*/ 20 h 31"/>
                  <a:gd name="T60" fmla="*/ 22 w 93"/>
                  <a:gd name="T61" fmla="*/ 22 h 31"/>
                  <a:gd name="T62" fmla="*/ 15 w 93"/>
                  <a:gd name="T63" fmla="*/ 25 h 31"/>
                  <a:gd name="T64" fmla="*/ 6 w 93"/>
                  <a:gd name="T65" fmla="*/ 29 h 31"/>
                  <a:gd name="T66" fmla="*/ 2 w 93"/>
                  <a:gd name="T67" fmla="*/ 31 h 31"/>
                  <a:gd name="T68" fmla="*/ 0 w 93"/>
                  <a:gd name="T69" fmla="*/ 30 h 31"/>
                  <a:gd name="T70" fmla="*/ 0 w 93"/>
                  <a:gd name="T71"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3" h="31">
                    <a:moveTo>
                      <a:pt x="0" y="28"/>
                    </a:moveTo>
                    <a:cubicBezTo>
                      <a:pt x="0" y="28"/>
                      <a:pt x="1" y="27"/>
                      <a:pt x="4" y="26"/>
                    </a:cubicBezTo>
                    <a:cubicBezTo>
                      <a:pt x="6" y="24"/>
                      <a:pt x="9" y="22"/>
                      <a:pt x="13" y="20"/>
                    </a:cubicBezTo>
                    <a:cubicBezTo>
                      <a:pt x="16" y="20"/>
                      <a:pt x="18" y="19"/>
                      <a:pt x="20" y="18"/>
                    </a:cubicBezTo>
                    <a:cubicBezTo>
                      <a:pt x="21" y="17"/>
                      <a:pt x="23" y="17"/>
                      <a:pt x="24" y="16"/>
                    </a:cubicBezTo>
                    <a:cubicBezTo>
                      <a:pt x="25" y="15"/>
                      <a:pt x="26" y="14"/>
                      <a:pt x="27" y="13"/>
                    </a:cubicBezTo>
                    <a:cubicBezTo>
                      <a:pt x="29" y="11"/>
                      <a:pt x="33" y="11"/>
                      <a:pt x="35" y="10"/>
                    </a:cubicBezTo>
                    <a:cubicBezTo>
                      <a:pt x="38" y="9"/>
                      <a:pt x="41" y="8"/>
                      <a:pt x="44" y="8"/>
                    </a:cubicBezTo>
                    <a:cubicBezTo>
                      <a:pt x="47" y="8"/>
                      <a:pt x="50" y="7"/>
                      <a:pt x="53" y="5"/>
                    </a:cubicBezTo>
                    <a:cubicBezTo>
                      <a:pt x="54" y="4"/>
                      <a:pt x="55" y="4"/>
                      <a:pt x="57" y="4"/>
                    </a:cubicBezTo>
                    <a:cubicBezTo>
                      <a:pt x="58" y="3"/>
                      <a:pt x="60" y="3"/>
                      <a:pt x="61" y="3"/>
                    </a:cubicBezTo>
                    <a:cubicBezTo>
                      <a:pt x="64" y="3"/>
                      <a:pt x="67" y="3"/>
                      <a:pt x="69" y="2"/>
                    </a:cubicBezTo>
                    <a:cubicBezTo>
                      <a:pt x="72" y="2"/>
                      <a:pt x="74" y="0"/>
                      <a:pt x="77" y="0"/>
                    </a:cubicBezTo>
                    <a:cubicBezTo>
                      <a:pt x="79" y="0"/>
                      <a:pt x="81" y="0"/>
                      <a:pt x="83" y="0"/>
                    </a:cubicBezTo>
                    <a:cubicBezTo>
                      <a:pt x="85" y="0"/>
                      <a:pt x="87" y="0"/>
                      <a:pt x="88" y="1"/>
                    </a:cubicBezTo>
                    <a:cubicBezTo>
                      <a:pt x="91" y="1"/>
                      <a:pt x="92" y="2"/>
                      <a:pt x="92" y="2"/>
                    </a:cubicBezTo>
                    <a:cubicBezTo>
                      <a:pt x="93" y="2"/>
                      <a:pt x="93" y="3"/>
                      <a:pt x="93" y="4"/>
                    </a:cubicBezTo>
                    <a:cubicBezTo>
                      <a:pt x="93" y="4"/>
                      <a:pt x="92" y="5"/>
                      <a:pt x="92" y="5"/>
                    </a:cubicBezTo>
                    <a:cubicBezTo>
                      <a:pt x="92" y="5"/>
                      <a:pt x="92" y="5"/>
                      <a:pt x="92" y="5"/>
                    </a:cubicBezTo>
                    <a:cubicBezTo>
                      <a:pt x="92" y="5"/>
                      <a:pt x="90" y="5"/>
                      <a:pt x="88" y="6"/>
                    </a:cubicBezTo>
                    <a:cubicBezTo>
                      <a:pt x="86" y="6"/>
                      <a:pt x="85" y="6"/>
                      <a:pt x="83" y="6"/>
                    </a:cubicBezTo>
                    <a:cubicBezTo>
                      <a:pt x="81" y="7"/>
                      <a:pt x="80" y="7"/>
                      <a:pt x="77" y="7"/>
                    </a:cubicBezTo>
                    <a:cubicBezTo>
                      <a:pt x="75" y="8"/>
                      <a:pt x="73" y="7"/>
                      <a:pt x="70" y="7"/>
                    </a:cubicBezTo>
                    <a:cubicBezTo>
                      <a:pt x="68" y="7"/>
                      <a:pt x="65" y="8"/>
                      <a:pt x="63" y="9"/>
                    </a:cubicBezTo>
                    <a:cubicBezTo>
                      <a:pt x="61" y="9"/>
                      <a:pt x="60" y="10"/>
                      <a:pt x="59" y="10"/>
                    </a:cubicBezTo>
                    <a:cubicBezTo>
                      <a:pt x="57" y="11"/>
                      <a:pt x="56" y="11"/>
                      <a:pt x="54" y="11"/>
                    </a:cubicBezTo>
                    <a:cubicBezTo>
                      <a:pt x="51" y="10"/>
                      <a:pt x="48" y="12"/>
                      <a:pt x="46" y="13"/>
                    </a:cubicBezTo>
                    <a:cubicBezTo>
                      <a:pt x="43" y="15"/>
                      <a:pt x="40" y="15"/>
                      <a:pt x="38" y="17"/>
                    </a:cubicBezTo>
                    <a:cubicBezTo>
                      <a:pt x="35" y="17"/>
                      <a:pt x="33" y="20"/>
                      <a:pt x="30" y="20"/>
                    </a:cubicBezTo>
                    <a:cubicBezTo>
                      <a:pt x="28" y="20"/>
                      <a:pt x="27" y="20"/>
                      <a:pt x="26" y="20"/>
                    </a:cubicBezTo>
                    <a:cubicBezTo>
                      <a:pt x="24" y="21"/>
                      <a:pt x="23" y="21"/>
                      <a:pt x="22" y="22"/>
                    </a:cubicBezTo>
                    <a:cubicBezTo>
                      <a:pt x="19" y="23"/>
                      <a:pt x="17" y="24"/>
                      <a:pt x="15" y="25"/>
                    </a:cubicBezTo>
                    <a:cubicBezTo>
                      <a:pt x="12" y="27"/>
                      <a:pt x="8" y="28"/>
                      <a:pt x="6" y="29"/>
                    </a:cubicBezTo>
                    <a:cubicBezTo>
                      <a:pt x="3" y="30"/>
                      <a:pt x="2" y="31"/>
                      <a:pt x="2" y="31"/>
                    </a:cubicBezTo>
                    <a:cubicBezTo>
                      <a:pt x="1" y="31"/>
                      <a:pt x="0" y="30"/>
                      <a:pt x="0" y="30"/>
                    </a:cubicBezTo>
                    <a:cubicBezTo>
                      <a:pt x="0" y="29"/>
                      <a:pt x="0" y="28"/>
                      <a:pt x="0" y="2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6" name="îSľïḓé"/>
              <p:cNvSpPr/>
              <p:nvPr/>
            </p:nvSpPr>
            <p:spPr bwMode="auto">
              <a:xfrm>
                <a:off x="4606281" y="4740697"/>
                <a:ext cx="215392" cy="253294"/>
              </a:xfrm>
              <a:custGeom>
                <a:avLst/>
                <a:gdLst>
                  <a:gd name="T0" fmla="*/ 4 w 150"/>
                  <a:gd name="T1" fmla="*/ 16 h 177"/>
                  <a:gd name="T2" fmla="*/ 3 w 150"/>
                  <a:gd name="T3" fmla="*/ 20 h 177"/>
                  <a:gd name="T4" fmla="*/ 8 w 150"/>
                  <a:gd name="T5" fmla="*/ 63 h 177"/>
                  <a:gd name="T6" fmla="*/ 25 w 150"/>
                  <a:gd name="T7" fmla="*/ 135 h 177"/>
                  <a:gd name="T8" fmla="*/ 39 w 150"/>
                  <a:gd name="T9" fmla="*/ 164 h 177"/>
                  <a:gd name="T10" fmla="*/ 69 w 150"/>
                  <a:gd name="T11" fmla="*/ 167 h 177"/>
                  <a:gd name="T12" fmla="*/ 117 w 150"/>
                  <a:gd name="T13" fmla="*/ 161 h 177"/>
                  <a:gd name="T14" fmla="*/ 144 w 150"/>
                  <a:gd name="T15" fmla="*/ 150 h 177"/>
                  <a:gd name="T16" fmla="*/ 145 w 150"/>
                  <a:gd name="T17" fmla="*/ 149 h 177"/>
                  <a:gd name="T18" fmla="*/ 145 w 150"/>
                  <a:gd name="T19" fmla="*/ 145 h 177"/>
                  <a:gd name="T20" fmla="*/ 138 w 150"/>
                  <a:gd name="T21" fmla="*/ 109 h 177"/>
                  <a:gd name="T22" fmla="*/ 114 w 150"/>
                  <a:gd name="T23" fmla="*/ 20 h 177"/>
                  <a:gd name="T24" fmla="*/ 108 w 150"/>
                  <a:gd name="T25" fmla="*/ 7 h 177"/>
                  <a:gd name="T26" fmla="*/ 108 w 150"/>
                  <a:gd name="T27" fmla="*/ 7 h 177"/>
                  <a:gd name="T28" fmla="*/ 108 w 150"/>
                  <a:gd name="T29" fmla="*/ 7 h 177"/>
                  <a:gd name="T30" fmla="*/ 104 w 150"/>
                  <a:gd name="T31" fmla="*/ 7 h 177"/>
                  <a:gd name="T32" fmla="*/ 100 w 150"/>
                  <a:gd name="T33" fmla="*/ 7 h 177"/>
                  <a:gd name="T34" fmla="*/ 85 w 150"/>
                  <a:gd name="T35" fmla="*/ 7 h 177"/>
                  <a:gd name="T36" fmla="*/ 9 w 150"/>
                  <a:gd name="T37" fmla="*/ 14 h 177"/>
                  <a:gd name="T38" fmla="*/ 2 w 150"/>
                  <a:gd name="T39" fmla="*/ 13 h 177"/>
                  <a:gd name="T40" fmla="*/ 8 w 150"/>
                  <a:gd name="T41" fmla="*/ 11 h 177"/>
                  <a:gd name="T42" fmla="*/ 51 w 150"/>
                  <a:gd name="T43" fmla="*/ 3 h 177"/>
                  <a:gd name="T44" fmla="*/ 95 w 150"/>
                  <a:gd name="T45" fmla="*/ 0 h 177"/>
                  <a:gd name="T46" fmla="*/ 102 w 150"/>
                  <a:gd name="T47" fmla="*/ 0 h 177"/>
                  <a:gd name="T48" fmla="*/ 108 w 150"/>
                  <a:gd name="T49" fmla="*/ 1 h 177"/>
                  <a:gd name="T50" fmla="*/ 110 w 150"/>
                  <a:gd name="T51" fmla="*/ 1 h 177"/>
                  <a:gd name="T52" fmla="*/ 110 w 150"/>
                  <a:gd name="T53" fmla="*/ 2 h 177"/>
                  <a:gd name="T54" fmla="*/ 115 w 150"/>
                  <a:gd name="T55" fmla="*/ 8 h 177"/>
                  <a:gd name="T56" fmla="*/ 133 w 150"/>
                  <a:gd name="T57" fmla="*/ 61 h 177"/>
                  <a:gd name="T58" fmla="*/ 145 w 150"/>
                  <a:gd name="T59" fmla="*/ 108 h 177"/>
                  <a:gd name="T60" fmla="*/ 150 w 150"/>
                  <a:gd name="T61" fmla="*/ 145 h 177"/>
                  <a:gd name="T62" fmla="*/ 148 w 150"/>
                  <a:gd name="T63" fmla="*/ 153 h 177"/>
                  <a:gd name="T64" fmla="*/ 119 w 150"/>
                  <a:gd name="T65" fmla="*/ 167 h 177"/>
                  <a:gd name="T66" fmla="*/ 70 w 150"/>
                  <a:gd name="T67" fmla="*/ 175 h 177"/>
                  <a:gd name="T68" fmla="*/ 52 w 150"/>
                  <a:gd name="T69" fmla="*/ 177 h 177"/>
                  <a:gd name="T70" fmla="*/ 45 w 150"/>
                  <a:gd name="T71" fmla="*/ 177 h 177"/>
                  <a:gd name="T72" fmla="*/ 34 w 150"/>
                  <a:gd name="T73" fmla="*/ 168 h 177"/>
                  <a:gd name="T74" fmla="*/ 21 w 150"/>
                  <a:gd name="T75" fmla="*/ 136 h 177"/>
                  <a:gd name="T76" fmla="*/ 3 w 150"/>
                  <a:gd name="T77" fmla="*/ 64 h 177"/>
                  <a:gd name="T78" fmla="*/ 0 w 150"/>
                  <a:gd name="T79" fmla="*/ 20 h 177"/>
                  <a:gd name="T80" fmla="*/ 2 w 150"/>
                  <a:gd name="T81" fmla="*/ 14 h 177"/>
                  <a:gd name="T82" fmla="*/ 2 w 150"/>
                  <a:gd name="T83" fmla="*/ 1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0" h="177">
                    <a:moveTo>
                      <a:pt x="4" y="16"/>
                    </a:moveTo>
                    <a:cubicBezTo>
                      <a:pt x="4" y="16"/>
                      <a:pt x="4" y="16"/>
                      <a:pt x="4" y="16"/>
                    </a:cubicBezTo>
                    <a:cubicBezTo>
                      <a:pt x="4" y="16"/>
                      <a:pt x="4" y="16"/>
                      <a:pt x="4" y="16"/>
                    </a:cubicBezTo>
                    <a:cubicBezTo>
                      <a:pt x="4" y="17"/>
                      <a:pt x="3" y="18"/>
                      <a:pt x="3" y="20"/>
                    </a:cubicBezTo>
                    <a:cubicBezTo>
                      <a:pt x="3" y="24"/>
                      <a:pt x="3" y="30"/>
                      <a:pt x="4" y="37"/>
                    </a:cubicBezTo>
                    <a:cubicBezTo>
                      <a:pt x="5" y="44"/>
                      <a:pt x="7" y="53"/>
                      <a:pt x="8" y="63"/>
                    </a:cubicBezTo>
                    <a:cubicBezTo>
                      <a:pt x="10" y="73"/>
                      <a:pt x="12" y="84"/>
                      <a:pt x="15" y="96"/>
                    </a:cubicBezTo>
                    <a:cubicBezTo>
                      <a:pt x="17" y="108"/>
                      <a:pt x="20" y="122"/>
                      <a:pt x="25" y="135"/>
                    </a:cubicBezTo>
                    <a:cubicBezTo>
                      <a:pt x="27" y="142"/>
                      <a:pt x="29" y="149"/>
                      <a:pt x="33" y="155"/>
                    </a:cubicBezTo>
                    <a:cubicBezTo>
                      <a:pt x="35" y="158"/>
                      <a:pt x="37" y="161"/>
                      <a:pt x="39" y="164"/>
                    </a:cubicBezTo>
                    <a:cubicBezTo>
                      <a:pt x="41" y="167"/>
                      <a:pt x="44" y="169"/>
                      <a:pt x="46" y="169"/>
                    </a:cubicBezTo>
                    <a:cubicBezTo>
                      <a:pt x="54" y="169"/>
                      <a:pt x="61" y="168"/>
                      <a:pt x="69" y="167"/>
                    </a:cubicBezTo>
                    <a:cubicBezTo>
                      <a:pt x="77" y="167"/>
                      <a:pt x="85" y="166"/>
                      <a:pt x="93" y="165"/>
                    </a:cubicBezTo>
                    <a:cubicBezTo>
                      <a:pt x="101" y="164"/>
                      <a:pt x="109" y="162"/>
                      <a:pt x="117" y="161"/>
                    </a:cubicBezTo>
                    <a:cubicBezTo>
                      <a:pt x="125" y="159"/>
                      <a:pt x="133" y="157"/>
                      <a:pt x="140" y="153"/>
                    </a:cubicBezTo>
                    <a:cubicBezTo>
                      <a:pt x="142" y="152"/>
                      <a:pt x="143" y="151"/>
                      <a:pt x="144" y="150"/>
                    </a:cubicBezTo>
                    <a:cubicBezTo>
                      <a:pt x="144" y="150"/>
                      <a:pt x="145" y="149"/>
                      <a:pt x="145" y="149"/>
                    </a:cubicBezTo>
                    <a:cubicBezTo>
                      <a:pt x="145" y="149"/>
                      <a:pt x="145" y="149"/>
                      <a:pt x="145" y="149"/>
                    </a:cubicBezTo>
                    <a:cubicBezTo>
                      <a:pt x="145" y="149"/>
                      <a:pt x="145" y="148"/>
                      <a:pt x="145" y="148"/>
                    </a:cubicBezTo>
                    <a:cubicBezTo>
                      <a:pt x="145" y="147"/>
                      <a:pt x="145" y="146"/>
                      <a:pt x="145" y="145"/>
                    </a:cubicBezTo>
                    <a:cubicBezTo>
                      <a:pt x="145" y="141"/>
                      <a:pt x="145" y="137"/>
                      <a:pt x="144" y="133"/>
                    </a:cubicBezTo>
                    <a:cubicBezTo>
                      <a:pt x="143" y="125"/>
                      <a:pt x="141" y="117"/>
                      <a:pt x="138" y="109"/>
                    </a:cubicBezTo>
                    <a:cubicBezTo>
                      <a:pt x="134" y="94"/>
                      <a:pt x="131" y="78"/>
                      <a:pt x="127" y="63"/>
                    </a:cubicBezTo>
                    <a:cubicBezTo>
                      <a:pt x="123" y="48"/>
                      <a:pt x="119" y="33"/>
                      <a:pt x="114" y="20"/>
                    </a:cubicBezTo>
                    <a:cubicBezTo>
                      <a:pt x="113" y="17"/>
                      <a:pt x="112" y="13"/>
                      <a:pt x="110" y="10"/>
                    </a:cubicBezTo>
                    <a:cubicBezTo>
                      <a:pt x="109" y="9"/>
                      <a:pt x="108" y="7"/>
                      <a:pt x="108" y="7"/>
                    </a:cubicBezTo>
                    <a:cubicBezTo>
                      <a:pt x="108" y="7"/>
                      <a:pt x="108" y="7"/>
                      <a:pt x="108" y="7"/>
                    </a:cubicBezTo>
                    <a:cubicBezTo>
                      <a:pt x="108" y="7"/>
                      <a:pt x="109" y="7"/>
                      <a:pt x="108" y="7"/>
                    </a:cubicBezTo>
                    <a:cubicBezTo>
                      <a:pt x="108" y="7"/>
                      <a:pt x="108" y="7"/>
                      <a:pt x="108" y="7"/>
                    </a:cubicBezTo>
                    <a:cubicBezTo>
                      <a:pt x="108" y="7"/>
                      <a:pt x="108" y="7"/>
                      <a:pt x="108" y="7"/>
                    </a:cubicBezTo>
                    <a:cubicBezTo>
                      <a:pt x="106" y="7"/>
                      <a:pt x="106" y="7"/>
                      <a:pt x="106" y="7"/>
                    </a:cubicBezTo>
                    <a:cubicBezTo>
                      <a:pt x="106" y="7"/>
                      <a:pt x="105" y="7"/>
                      <a:pt x="104" y="7"/>
                    </a:cubicBezTo>
                    <a:cubicBezTo>
                      <a:pt x="102" y="7"/>
                      <a:pt x="102" y="7"/>
                      <a:pt x="102" y="7"/>
                    </a:cubicBezTo>
                    <a:cubicBezTo>
                      <a:pt x="100" y="7"/>
                      <a:pt x="100" y="7"/>
                      <a:pt x="100" y="7"/>
                    </a:cubicBezTo>
                    <a:cubicBezTo>
                      <a:pt x="98" y="7"/>
                      <a:pt x="97" y="7"/>
                      <a:pt x="95" y="7"/>
                    </a:cubicBezTo>
                    <a:cubicBezTo>
                      <a:pt x="92" y="7"/>
                      <a:pt x="89" y="7"/>
                      <a:pt x="85" y="7"/>
                    </a:cubicBezTo>
                    <a:cubicBezTo>
                      <a:pt x="61" y="8"/>
                      <a:pt x="40" y="9"/>
                      <a:pt x="25" y="11"/>
                    </a:cubicBezTo>
                    <a:cubicBezTo>
                      <a:pt x="18" y="12"/>
                      <a:pt x="13" y="13"/>
                      <a:pt x="9" y="14"/>
                    </a:cubicBezTo>
                    <a:cubicBezTo>
                      <a:pt x="5" y="15"/>
                      <a:pt x="4" y="16"/>
                      <a:pt x="4" y="16"/>
                    </a:cubicBezTo>
                    <a:close/>
                    <a:moveTo>
                      <a:pt x="2" y="13"/>
                    </a:moveTo>
                    <a:cubicBezTo>
                      <a:pt x="2" y="13"/>
                      <a:pt x="3" y="13"/>
                      <a:pt x="4" y="13"/>
                    </a:cubicBezTo>
                    <a:cubicBezTo>
                      <a:pt x="5" y="12"/>
                      <a:pt x="6" y="12"/>
                      <a:pt x="8" y="11"/>
                    </a:cubicBezTo>
                    <a:cubicBezTo>
                      <a:pt x="12" y="10"/>
                      <a:pt x="18" y="9"/>
                      <a:pt x="25" y="7"/>
                    </a:cubicBezTo>
                    <a:cubicBezTo>
                      <a:pt x="32" y="6"/>
                      <a:pt x="41" y="5"/>
                      <a:pt x="51" y="3"/>
                    </a:cubicBezTo>
                    <a:cubicBezTo>
                      <a:pt x="61" y="2"/>
                      <a:pt x="73" y="1"/>
                      <a:pt x="85" y="0"/>
                    </a:cubicBezTo>
                    <a:cubicBezTo>
                      <a:pt x="88" y="0"/>
                      <a:pt x="92" y="0"/>
                      <a:pt x="95" y="0"/>
                    </a:cubicBezTo>
                    <a:cubicBezTo>
                      <a:pt x="96" y="0"/>
                      <a:pt x="98" y="0"/>
                      <a:pt x="100" y="0"/>
                    </a:cubicBezTo>
                    <a:cubicBezTo>
                      <a:pt x="102" y="0"/>
                      <a:pt x="102" y="0"/>
                      <a:pt x="102" y="0"/>
                    </a:cubicBezTo>
                    <a:cubicBezTo>
                      <a:pt x="105" y="1"/>
                      <a:pt x="105" y="1"/>
                      <a:pt x="105" y="1"/>
                    </a:cubicBezTo>
                    <a:cubicBezTo>
                      <a:pt x="106" y="1"/>
                      <a:pt x="107" y="1"/>
                      <a:pt x="108" y="1"/>
                    </a:cubicBezTo>
                    <a:cubicBezTo>
                      <a:pt x="109" y="1"/>
                      <a:pt x="109" y="1"/>
                      <a:pt x="109" y="1"/>
                    </a:cubicBezTo>
                    <a:cubicBezTo>
                      <a:pt x="110" y="1"/>
                      <a:pt x="110" y="1"/>
                      <a:pt x="110" y="1"/>
                    </a:cubicBezTo>
                    <a:cubicBezTo>
                      <a:pt x="110" y="2"/>
                      <a:pt x="110" y="2"/>
                      <a:pt x="110" y="2"/>
                    </a:cubicBezTo>
                    <a:cubicBezTo>
                      <a:pt x="110" y="1"/>
                      <a:pt x="110" y="2"/>
                      <a:pt x="110" y="2"/>
                    </a:cubicBezTo>
                    <a:cubicBezTo>
                      <a:pt x="111" y="2"/>
                      <a:pt x="111" y="2"/>
                      <a:pt x="112" y="3"/>
                    </a:cubicBezTo>
                    <a:cubicBezTo>
                      <a:pt x="114" y="5"/>
                      <a:pt x="114" y="6"/>
                      <a:pt x="115" y="8"/>
                    </a:cubicBezTo>
                    <a:cubicBezTo>
                      <a:pt x="116" y="11"/>
                      <a:pt x="118" y="15"/>
                      <a:pt x="119" y="18"/>
                    </a:cubicBezTo>
                    <a:cubicBezTo>
                      <a:pt x="124" y="32"/>
                      <a:pt x="128" y="46"/>
                      <a:pt x="133" y="61"/>
                    </a:cubicBezTo>
                    <a:cubicBezTo>
                      <a:pt x="135" y="69"/>
                      <a:pt x="137" y="76"/>
                      <a:pt x="139" y="84"/>
                    </a:cubicBezTo>
                    <a:cubicBezTo>
                      <a:pt x="141" y="92"/>
                      <a:pt x="143" y="100"/>
                      <a:pt x="145" y="108"/>
                    </a:cubicBezTo>
                    <a:cubicBezTo>
                      <a:pt x="146" y="116"/>
                      <a:pt x="147" y="124"/>
                      <a:pt x="148" y="133"/>
                    </a:cubicBezTo>
                    <a:cubicBezTo>
                      <a:pt x="149" y="137"/>
                      <a:pt x="150" y="141"/>
                      <a:pt x="150" y="145"/>
                    </a:cubicBezTo>
                    <a:cubicBezTo>
                      <a:pt x="150" y="147"/>
                      <a:pt x="150" y="148"/>
                      <a:pt x="150" y="149"/>
                    </a:cubicBezTo>
                    <a:cubicBezTo>
                      <a:pt x="150" y="150"/>
                      <a:pt x="149" y="152"/>
                      <a:pt x="148" y="153"/>
                    </a:cubicBezTo>
                    <a:cubicBezTo>
                      <a:pt x="147" y="155"/>
                      <a:pt x="145" y="156"/>
                      <a:pt x="143" y="158"/>
                    </a:cubicBezTo>
                    <a:cubicBezTo>
                      <a:pt x="135" y="162"/>
                      <a:pt x="127" y="164"/>
                      <a:pt x="119" y="167"/>
                    </a:cubicBezTo>
                    <a:cubicBezTo>
                      <a:pt x="110" y="169"/>
                      <a:pt x="102" y="170"/>
                      <a:pt x="94" y="171"/>
                    </a:cubicBezTo>
                    <a:cubicBezTo>
                      <a:pt x="86" y="173"/>
                      <a:pt x="78" y="174"/>
                      <a:pt x="70" y="175"/>
                    </a:cubicBezTo>
                    <a:cubicBezTo>
                      <a:pt x="66" y="176"/>
                      <a:pt x="62" y="176"/>
                      <a:pt x="58" y="176"/>
                    </a:cubicBezTo>
                    <a:cubicBezTo>
                      <a:pt x="56" y="176"/>
                      <a:pt x="54" y="177"/>
                      <a:pt x="52" y="177"/>
                    </a:cubicBezTo>
                    <a:cubicBezTo>
                      <a:pt x="49" y="177"/>
                      <a:pt x="49" y="177"/>
                      <a:pt x="49" y="177"/>
                    </a:cubicBezTo>
                    <a:cubicBezTo>
                      <a:pt x="48" y="177"/>
                      <a:pt x="46" y="177"/>
                      <a:pt x="45" y="177"/>
                    </a:cubicBezTo>
                    <a:cubicBezTo>
                      <a:pt x="42" y="176"/>
                      <a:pt x="40" y="174"/>
                      <a:pt x="38" y="173"/>
                    </a:cubicBezTo>
                    <a:cubicBezTo>
                      <a:pt x="37" y="171"/>
                      <a:pt x="35" y="170"/>
                      <a:pt x="34" y="168"/>
                    </a:cubicBezTo>
                    <a:cubicBezTo>
                      <a:pt x="32" y="164"/>
                      <a:pt x="30" y="161"/>
                      <a:pt x="29" y="157"/>
                    </a:cubicBezTo>
                    <a:cubicBezTo>
                      <a:pt x="26" y="150"/>
                      <a:pt x="23" y="143"/>
                      <a:pt x="21" y="136"/>
                    </a:cubicBezTo>
                    <a:cubicBezTo>
                      <a:pt x="16" y="123"/>
                      <a:pt x="13" y="110"/>
                      <a:pt x="10" y="97"/>
                    </a:cubicBezTo>
                    <a:cubicBezTo>
                      <a:pt x="7" y="85"/>
                      <a:pt x="5" y="74"/>
                      <a:pt x="3" y="64"/>
                    </a:cubicBezTo>
                    <a:cubicBezTo>
                      <a:pt x="2" y="54"/>
                      <a:pt x="1" y="45"/>
                      <a:pt x="1" y="37"/>
                    </a:cubicBezTo>
                    <a:cubicBezTo>
                      <a:pt x="0" y="30"/>
                      <a:pt x="0" y="24"/>
                      <a:pt x="0" y="20"/>
                    </a:cubicBezTo>
                    <a:cubicBezTo>
                      <a:pt x="0" y="18"/>
                      <a:pt x="1" y="17"/>
                      <a:pt x="1" y="15"/>
                    </a:cubicBezTo>
                    <a:cubicBezTo>
                      <a:pt x="1" y="15"/>
                      <a:pt x="2" y="14"/>
                      <a:pt x="2" y="14"/>
                    </a:cubicBezTo>
                    <a:cubicBezTo>
                      <a:pt x="2" y="14"/>
                      <a:pt x="2" y="14"/>
                      <a:pt x="2" y="14"/>
                    </a:cubicBezTo>
                    <a:lnTo>
                      <a:pt x="2" y="13"/>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7" name="iŝļídê"/>
              <p:cNvSpPr/>
              <p:nvPr/>
            </p:nvSpPr>
            <p:spPr bwMode="auto">
              <a:xfrm>
                <a:off x="4492576" y="5092905"/>
                <a:ext cx="271782" cy="272707"/>
              </a:xfrm>
              <a:custGeom>
                <a:avLst/>
                <a:gdLst>
                  <a:gd name="T0" fmla="*/ 3 w 189"/>
                  <a:gd name="T1" fmla="*/ 43 h 190"/>
                  <a:gd name="T2" fmla="*/ 3 w 189"/>
                  <a:gd name="T3" fmla="*/ 49 h 190"/>
                  <a:gd name="T4" fmla="*/ 14 w 189"/>
                  <a:gd name="T5" fmla="*/ 95 h 190"/>
                  <a:gd name="T6" fmla="*/ 29 w 189"/>
                  <a:gd name="T7" fmla="*/ 153 h 190"/>
                  <a:gd name="T8" fmla="*/ 42 w 189"/>
                  <a:gd name="T9" fmla="*/ 185 h 190"/>
                  <a:gd name="T10" fmla="*/ 43 w 189"/>
                  <a:gd name="T11" fmla="*/ 186 h 190"/>
                  <a:gd name="T12" fmla="*/ 43 w 189"/>
                  <a:gd name="T13" fmla="*/ 186 h 190"/>
                  <a:gd name="T14" fmla="*/ 46 w 189"/>
                  <a:gd name="T15" fmla="*/ 185 h 190"/>
                  <a:gd name="T16" fmla="*/ 77 w 189"/>
                  <a:gd name="T17" fmla="*/ 177 h 190"/>
                  <a:gd name="T18" fmla="*/ 154 w 189"/>
                  <a:gd name="T19" fmla="*/ 154 h 190"/>
                  <a:gd name="T20" fmla="*/ 184 w 189"/>
                  <a:gd name="T21" fmla="*/ 140 h 190"/>
                  <a:gd name="T22" fmla="*/ 184 w 189"/>
                  <a:gd name="T23" fmla="*/ 135 h 190"/>
                  <a:gd name="T24" fmla="*/ 172 w 189"/>
                  <a:gd name="T25" fmla="*/ 96 h 190"/>
                  <a:gd name="T26" fmla="*/ 144 w 189"/>
                  <a:gd name="T27" fmla="*/ 23 h 190"/>
                  <a:gd name="T28" fmla="*/ 135 w 189"/>
                  <a:gd name="T29" fmla="*/ 6 h 190"/>
                  <a:gd name="T30" fmla="*/ 134 w 189"/>
                  <a:gd name="T31" fmla="*/ 5 h 190"/>
                  <a:gd name="T32" fmla="*/ 134 w 189"/>
                  <a:gd name="T33" fmla="*/ 5 h 190"/>
                  <a:gd name="T34" fmla="*/ 90 w 189"/>
                  <a:gd name="T35" fmla="*/ 16 h 190"/>
                  <a:gd name="T36" fmla="*/ 8 w 189"/>
                  <a:gd name="T37" fmla="*/ 39 h 190"/>
                  <a:gd name="T38" fmla="*/ 3 w 189"/>
                  <a:gd name="T39" fmla="*/ 43 h 190"/>
                  <a:gd name="T40" fmla="*/ 2 w 189"/>
                  <a:gd name="T41" fmla="*/ 40 h 190"/>
                  <a:gd name="T42" fmla="*/ 24 w 189"/>
                  <a:gd name="T43" fmla="*/ 29 h 190"/>
                  <a:gd name="T44" fmla="*/ 88 w 189"/>
                  <a:gd name="T45" fmla="*/ 9 h 190"/>
                  <a:gd name="T46" fmla="*/ 134 w 189"/>
                  <a:gd name="T47" fmla="*/ 0 h 190"/>
                  <a:gd name="T48" fmla="*/ 137 w 189"/>
                  <a:gd name="T49" fmla="*/ 0 h 190"/>
                  <a:gd name="T50" fmla="*/ 140 w 189"/>
                  <a:gd name="T51" fmla="*/ 4 h 190"/>
                  <a:gd name="T52" fmla="*/ 148 w 189"/>
                  <a:gd name="T53" fmla="*/ 20 h 190"/>
                  <a:gd name="T54" fmla="*/ 169 w 189"/>
                  <a:gd name="T55" fmla="*/ 69 h 190"/>
                  <a:gd name="T56" fmla="*/ 185 w 189"/>
                  <a:gd name="T57" fmla="*/ 121 h 190"/>
                  <a:gd name="T58" fmla="*/ 189 w 189"/>
                  <a:gd name="T59" fmla="*/ 139 h 190"/>
                  <a:gd name="T60" fmla="*/ 189 w 189"/>
                  <a:gd name="T61" fmla="*/ 141 h 190"/>
                  <a:gd name="T62" fmla="*/ 182 w 189"/>
                  <a:gd name="T63" fmla="*/ 148 h 190"/>
                  <a:gd name="T64" fmla="*/ 130 w 189"/>
                  <a:gd name="T65" fmla="*/ 169 h 190"/>
                  <a:gd name="T66" fmla="*/ 53 w 189"/>
                  <a:gd name="T67" fmla="*/ 189 h 190"/>
                  <a:gd name="T68" fmla="*/ 43 w 189"/>
                  <a:gd name="T69" fmla="*/ 190 h 190"/>
                  <a:gd name="T70" fmla="*/ 42 w 189"/>
                  <a:gd name="T71" fmla="*/ 190 h 190"/>
                  <a:gd name="T72" fmla="*/ 41 w 189"/>
                  <a:gd name="T73" fmla="*/ 189 h 190"/>
                  <a:gd name="T74" fmla="*/ 33 w 189"/>
                  <a:gd name="T75" fmla="*/ 176 h 190"/>
                  <a:gd name="T76" fmla="*/ 9 w 189"/>
                  <a:gd name="T77" fmla="*/ 97 h 190"/>
                  <a:gd name="T78" fmla="*/ 0 w 189"/>
                  <a:gd name="T79" fmla="*/ 49 h 190"/>
                  <a:gd name="T80" fmla="*/ 0 w 189"/>
                  <a:gd name="T81" fmla="*/ 42 h 190"/>
                  <a:gd name="T82" fmla="*/ 0 w 189"/>
                  <a:gd name="T83" fmla="*/ 4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 h="190">
                    <a:moveTo>
                      <a:pt x="3" y="43"/>
                    </a:moveTo>
                    <a:cubicBezTo>
                      <a:pt x="3" y="43"/>
                      <a:pt x="3" y="43"/>
                      <a:pt x="3" y="43"/>
                    </a:cubicBezTo>
                    <a:cubicBezTo>
                      <a:pt x="3" y="43"/>
                      <a:pt x="3" y="43"/>
                      <a:pt x="3" y="44"/>
                    </a:cubicBezTo>
                    <a:cubicBezTo>
                      <a:pt x="3" y="45"/>
                      <a:pt x="3" y="47"/>
                      <a:pt x="3" y="49"/>
                    </a:cubicBezTo>
                    <a:cubicBezTo>
                      <a:pt x="4" y="53"/>
                      <a:pt x="5" y="59"/>
                      <a:pt x="6" y="67"/>
                    </a:cubicBezTo>
                    <a:cubicBezTo>
                      <a:pt x="8" y="75"/>
                      <a:pt x="11" y="84"/>
                      <a:pt x="14" y="95"/>
                    </a:cubicBezTo>
                    <a:cubicBezTo>
                      <a:pt x="16" y="106"/>
                      <a:pt x="20" y="119"/>
                      <a:pt x="23" y="132"/>
                    </a:cubicBezTo>
                    <a:cubicBezTo>
                      <a:pt x="25" y="139"/>
                      <a:pt x="27" y="146"/>
                      <a:pt x="29" y="153"/>
                    </a:cubicBezTo>
                    <a:cubicBezTo>
                      <a:pt x="32" y="160"/>
                      <a:pt x="34" y="167"/>
                      <a:pt x="37" y="175"/>
                    </a:cubicBezTo>
                    <a:cubicBezTo>
                      <a:pt x="39" y="178"/>
                      <a:pt x="40" y="182"/>
                      <a:pt x="42" y="185"/>
                    </a:cubicBezTo>
                    <a:cubicBezTo>
                      <a:pt x="43" y="185"/>
                      <a:pt x="43" y="185"/>
                      <a:pt x="43" y="185"/>
                    </a:cubicBezTo>
                    <a:cubicBezTo>
                      <a:pt x="43" y="186"/>
                      <a:pt x="43" y="186"/>
                      <a:pt x="43" y="186"/>
                    </a:cubicBezTo>
                    <a:cubicBezTo>
                      <a:pt x="43" y="186"/>
                      <a:pt x="43" y="186"/>
                      <a:pt x="43" y="186"/>
                    </a:cubicBezTo>
                    <a:cubicBezTo>
                      <a:pt x="43" y="186"/>
                      <a:pt x="43" y="186"/>
                      <a:pt x="43" y="186"/>
                    </a:cubicBezTo>
                    <a:cubicBezTo>
                      <a:pt x="43" y="186"/>
                      <a:pt x="43" y="186"/>
                      <a:pt x="43" y="186"/>
                    </a:cubicBezTo>
                    <a:cubicBezTo>
                      <a:pt x="44" y="186"/>
                      <a:pt x="45" y="185"/>
                      <a:pt x="46" y="185"/>
                    </a:cubicBezTo>
                    <a:cubicBezTo>
                      <a:pt x="48" y="185"/>
                      <a:pt x="50" y="185"/>
                      <a:pt x="52" y="184"/>
                    </a:cubicBezTo>
                    <a:cubicBezTo>
                      <a:pt x="60" y="182"/>
                      <a:pt x="68" y="180"/>
                      <a:pt x="77" y="177"/>
                    </a:cubicBezTo>
                    <a:cubicBezTo>
                      <a:pt x="93" y="172"/>
                      <a:pt x="111" y="169"/>
                      <a:pt x="128" y="163"/>
                    </a:cubicBezTo>
                    <a:cubicBezTo>
                      <a:pt x="137" y="160"/>
                      <a:pt x="145" y="158"/>
                      <a:pt x="154" y="154"/>
                    </a:cubicBezTo>
                    <a:cubicBezTo>
                      <a:pt x="163" y="151"/>
                      <a:pt x="171" y="148"/>
                      <a:pt x="179" y="144"/>
                    </a:cubicBezTo>
                    <a:cubicBezTo>
                      <a:pt x="181" y="143"/>
                      <a:pt x="183" y="141"/>
                      <a:pt x="184" y="140"/>
                    </a:cubicBezTo>
                    <a:cubicBezTo>
                      <a:pt x="185" y="139"/>
                      <a:pt x="185" y="140"/>
                      <a:pt x="185" y="138"/>
                    </a:cubicBezTo>
                    <a:cubicBezTo>
                      <a:pt x="185" y="138"/>
                      <a:pt x="185" y="136"/>
                      <a:pt x="184" y="135"/>
                    </a:cubicBezTo>
                    <a:cubicBezTo>
                      <a:pt x="184" y="131"/>
                      <a:pt x="183" y="127"/>
                      <a:pt x="181" y="122"/>
                    </a:cubicBezTo>
                    <a:cubicBezTo>
                      <a:pt x="179" y="113"/>
                      <a:pt x="175" y="105"/>
                      <a:pt x="172" y="96"/>
                    </a:cubicBezTo>
                    <a:cubicBezTo>
                      <a:pt x="165" y="79"/>
                      <a:pt x="160" y="62"/>
                      <a:pt x="153" y="46"/>
                    </a:cubicBezTo>
                    <a:cubicBezTo>
                      <a:pt x="150" y="38"/>
                      <a:pt x="147" y="30"/>
                      <a:pt x="144" y="23"/>
                    </a:cubicBezTo>
                    <a:cubicBezTo>
                      <a:pt x="142" y="19"/>
                      <a:pt x="140" y="15"/>
                      <a:pt x="138" y="11"/>
                    </a:cubicBezTo>
                    <a:cubicBezTo>
                      <a:pt x="137" y="10"/>
                      <a:pt x="136" y="8"/>
                      <a:pt x="135" y="6"/>
                    </a:cubicBezTo>
                    <a:cubicBezTo>
                      <a:pt x="135" y="6"/>
                      <a:pt x="134" y="5"/>
                      <a:pt x="134" y="4"/>
                    </a:cubicBezTo>
                    <a:cubicBezTo>
                      <a:pt x="134" y="4"/>
                      <a:pt x="134" y="5"/>
                      <a:pt x="134" y="5"/>
                    </a:cubicBezTo>
                    <a:cubicBezTo>
                      <a:pt x="134" y="5"/>
                      <a:pt x="135" y="5"/>
                      <a:pt x="135" y="5"/>
                    </a:cubicBezTo>
                    <a:cubicBezTo>
                      <a:pt x="134" y="5"/>
                      <a:pt x="134" y="5"/>
                      <a:pt x="134" y="5"/>
                    </a:cubicBezTo>
                    <a:cubicBezTo>
                      <a:pt x="133" y="5"/>
                      <a:pt x="133" y="5"/>
                      <a:pt x="133" y="5"/>
                    </a:cubicBezTo>
                    <a:cubicBezTo>
                      <a:pt x="118" y="8"/>
                      <a:pt x="103" y="13"/>
                      <a:pt x="90" y="16"/>
                    </a:cubicBezTo>
                    <a:cubicBezTo>
                      <a:pt x="63" y="22"/>
                      <a:pt x="40" y="27"/>
                      <a:pt x="25" y="32"/>
                    </a:cubicBezTo>
                    <a:cubicBezTo>
                      <a:pt x="17" y="35"/>
                      <a:pt x="11" y="37"/>
                      <a:pt x="8" y="39"/>
                    </a:cubicBezTo>
                    <a:cubicBezTo>
                      <a:pt x="6" y="40"/>
                      <a:pt x="5" y="41"/>
                      <a:pt x="4" y="42"/>
                    </a:cubicBezTo>
                    <a:cubicBezTo>
                      <a:pt x="3" y="43"/>
                      <a:pt x="3" y="43"/>
                      <a:pt x="3" y="43"/>
                    </a:cubicBezTo>
                    <a:close/>
                    <a:moveTo>
                      <a:pt x="0" y="41"/>
                    </a:moveTo>
                    <a:cubicBezTo>
                      <a:pt x="0" y="41"/>
                      <a:pt x="1" y="41"/>
                      <a:pt x="2" y="40"/>
                    </a:cubicBezTo>
                    <a:cubicBezTo>
                      <a:pt x="3" y="39"/>
                      <a:pt x="4" y="38"/>
                      <a:pt x="6" y="37"/>
                    </a:cubicBezTo>
                    <a:cubicBezTo>
                      <a:pt x="10" y="34"/>
                      <a:pt x="16" y="32"/>
                      <a:pt x="24" y="29"/>
                    </a:cubicBezTo>
                    <a:cubicBezTo>
                      <a:pt x="31" y="26"/>
                      <a:pt x="41" y="23"/>
                      <a:pt x="51" y="19"/>
                    </a:cubicBezTo>
                    <a:cubicBezTo>
                      <a:pt x="62" y="16"/>
                      <a:pt x="75" y="12"/>
                      <a:pt x="88" y="9"/>
                    </a:cubicBezTo>
                    <a:cubicBezTo>
                      <a:pt x="102" y="5"/>
                      <a:pt x="116" y="3"/>
                      <a:pt x="133" y="0"/>
                    </a:cubicBezTo>
                    <a:cubicBezTo>
                      <a:pt x="134" y="0"/>
                      <a:pt x="134" y="0"/>
                      <a:pt x="134" y="0"/>
                    </a:cubicBezTo>
                    <a:cubicBezTo>
                      <a:pt x="135" y="0"/>
                      <a:pt x="135" y="0"/>
                      <a:pt x="135" y="0"/>
                    </a:cubicBezTo>
                    <a:cubicBezTo>
                      <a:pt x="136" y="0"/>
                      <a:pt x="136" y="0"/>
                      <a:pt x="137" y="0"/>
                    </a:cubicBezTo>
                    <a:cubicBezTo>
                      <a:pt x="137" y="0"/>
                      <a:pt x="137" y="1"/>
                      <a:pt x="137" y="1"/>
                    </a:cubicBezTo>
                    <a:cubicBezTo>
                      <a:pt x="139" y="2"/>
                      <a:pt x="139" y="3"/>
                      <a:pt x="140" y="4"/>
                    </a:cubicBezTo>
                    <a:cubicBezTo>
                      <a:pt x="141" y="5"/>
                      <a:pt x="142" y="7"/>
                      <a:pt x="143" y="9"/>
                    </a:cubicBezTo>
                    <a:cubicBezTo>
                      <a:pt x="145" y="13"/>
                      <a:pt x="146" y="17"/>
                      <a:pt x="148" y="20"/>
                    </a:cubicBezTo>
                    <a:cubicBezTo>
                      <a:pt x="152" y="28"/>
                      <a:pt x="155" y="36"/>
                      <a:pt x="159" y="44"/>
                    </a:cubicBezTo>
                    <a:cubicBezTo>
                      <a:pt x="162" y="52"/>
                      <a:pt x="165" y="60"/>
                      <a:pt x="169" y="69"/>
                    </a:cubicBezTo>
                    <a:cubicBezTo>
                      <a:pt x="172" y="77"/>
                      <a:pt x="175" y="85"/>
                      <a:pt x="178" y="94"/>
                    </a:cubicBezTo>
                    <a:cubicBezTo>
                      <a:pt x="180" y="103"/>
                      <a:pt x="183" y="112"/>
                      <a:pt x="185" y="121"/>
                    </a:cubicBezTo>
                    <a:cubicBezTo>
                      <a:pt x="187" y="125"/>
                      <a:pt x="188" y="130"/>
                      <a:pt x="189" y="135"/>
                    </a:cubicBezTo>
                    <a:cubicBezTo>
                      <a:pt x="189" y="136"/>
                      <a:pt x="189" y="137"/>
                      <a:pt x="189" y="139"/>
                    </a:cubicBezTo>
                    <a:cubicBezTo>
                      <a:pt x="189" y="139"/>
                      <a:pt x="189" y="139"/>
                      <a:pt x="189" y="140"/>
                    </a:cubicBezTo>
                    <a:cubicBezTo>
                      <a:pt x="189" y="140"/>
                      <a:pt x="189" y="141"/>
                      <a:pt x="189" y="141"/>
                    </a:cubicBezTo>
                    <a:cubicBezTo>
                      <a:pt x="189" y="142"/>
                      <a:pt x="188" y="143"/>
                      <a:pt x="188" y="143"/>
                    </a:cubicBezTo>
                    <a:cubicBezTo>
                      <a:pt x="186" y="146"/>
                      <a:pt x="184" y="147"/>
                      <a:pt x="182" y="148"/>
                    </a:cubicBezTo>
                    <a:cubicBezTo>
                      <a:pt x="174" y="153"/>
                      <a:pt x="165" y="157"/>
                      <a:pt x="156" y="160"/>
                    </a:cubicBezTo>
                    <a:cubicBezTo>
                      <a:pt x="148" y="164"/>
                      <a:pt x="139" y="167"/>
                      <a:pt x="130" y="169"/>
                    </a:cubicBezTo>
                    <a:cubicBezTo>
                      <a:pt x="113" y="175"/>
                      <a:pt x="96" y="181"/>
                      <a:pt x="78" y="185"/>
                    </a:cubicBezTo>
                    <a:cubicBezTo>
                      <a:pt x="70" y="186"/>
                      <a:pt x="61" y="188"/>
                      <a:pt x="53" y="189"/>
                    </a:cubicBezTo>
                    <a:cubicBezTo>
                      <a:pt x="51" y="189"/>
                      <a:pt x="49" y="189"/>
                      <a:pt x="47" y="190"/>
                    </a:cubicBezTo>
                    <a:cubicBezTo>
                      <a:pt x="45" y="190"/>
                      <a:pt x="45" y="190"/>
                      <a:pt x="43" y="190"/>
                    </a:cubicBezTo>
                    <a:cubicBezTo>
                      <a:pt x="43" y="190"/>
                      <a:pt x="43" y="190"/>
                      <a:pt x="43" y="190"/>
                    </a:cubicBezTo>
                    <a:cubicBezTo>
                      <a:pt x="43" y="190"/>
                      <a:pt x="42" y="190"/>
                      <a:pt x="42" y="190"/>
                    </a:cubicBezTo>
                    <a:cubicBezTo>
                      <a:pt x="42" y="190"/>
                      <a:pt x="42" y="190"/>
                      <a:pt x="42" y="190"/>
                    </a:cubicBezTo>
                    <a:cubicBezTo>
                      <a:pt x="41" y="189"/>
                      <a:pt x="41" y="189"/>
                      <a:pt x="41" y="189"/>
                    </a:cubicBezTo>
                    <a:cubicBezTo>
                      <a:pt x="40" y="188"/>
                      <a:pt x="39" y="188"/>
                      <a:pt x="39" y="187"/>
                    </a:cubicBezTo>
                    <a:cubicBezTo>
                      <a:pt x="36" y="184"/>
                      <a:pt x="35" y="180"/>
                      <a:pt x="33" y="176"/>
                    </a:cubicBezTo>
                    <a:cubicBezTo>
                      <a:pt x="27" y="161"/>
                      <a:pt x="23" y="147"/>
                      <a:pt x="19" y="133"/>
                    </a:cubicBezTo>
                    <a:cubicBezTo>
                      <a:pt x="15" y="120"/>
                      <a:pt x="11" y="108"/>
                      <a:pt x="9" y="97"/>
                    </a:cubicBezTo>
                    <a:cubicBezTo>
                      <a:pt x="6" y="85"/>
                      <a:pt x="4" y="76"/>
                      <a:pt x="3" y="68"/>
                    </a:cubicBezTo>
                    <a:cubicBezTo>
                      <a:pt x="2" y="60"/>
                      <a:pt x="1" y="53"/>
                      <a:pt x="0" y="49"/>
                    </a:cubicBezTo>
                    <a:cubicBezTo>
                      <a:pt x="0" y="47"/>
                      <a:pt x="0" y="45"/>
                      <a:pt x="0" y="44"/>
                    </a:cubicBezTo>
                    <a:cubicBezTo>
                      <a:pt x="0" y="43"/>
                      <a:pt x="0" y="42"/>
                      <a:pt x="0" y="42"/>
                    </a:cubicBezTo>
                    <a:cubicBezTo>
                      <a:pt x="0" y="42"/>
                      <a:pt x="0" y="42"/>
                      <a:pt x="0" y="42"/>
                    </a:cubicBezTo>
                    <a:lnTo>
                      <a:pt x="0" y="41"/>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8" name="îsḷíḍè"/>
              <p:cNvSpPr/>
              <p:nvPr/>
            </p:nvSpPr>
            <p:spPr bwMode="auto">
              <a:xfrm>
                <a:off x="4440808" y="4938525"/>
                <a:ext cx="149758" cy="61012"/>
              </a:xfrm>
              <a:custGeom>
                <a:avLst/>
                <a:gdLst>
                  <a:gd name="T0" fmla="*/ 1 w 104"/>
                  <a:gd name="T1" fmla="*/ 40 h 43"/>
                  <a:gd name="T2" fmla="*/ 4 w 104"/>
                  <a:gd name="T3" fmla="*/ 37 h 43"/>
                  <a:gd name="T4" fmla="*/ 15 w 104"/>
                  <a:gd name="T5" fmla="*/ 30 h 43"/>
                  <a:gd name="T6" fmla="*/ 22 w 104"/>
                  <a:gd name="T7" fmla="*/ 26 h 43"/>
                  <a:gd name="T8" fmla="*/ 26 w 104"/>
                  <a:gd name="T9" fmla="*/ 23 h 43"/>
                  <a:gd name="T10" fmla="*/ 29 w 104"/>
                  <a:gd name="T11" fmla="*/ 20 h 43"/>
                  <a:gd name="T12" fmla="*/ 34 w 104"/>
                  <a:gd name="T13" fmla="*/ 17 h 43"/>
                  <a:gd name="T14" fmla="*/ 39 w 104"/>
                  <a:gd name="T15" fmla="*/ 16 h 43"/>
                  <a:gd name="T16" fmla="*/ 48 w 104"/>
                  <a:gd name="T17" fmla="*/ 12 h 43"/>
                  <a:gd name="T18" fmla="*/ 58 w 104"/>
                  <a:gd name="T19" fmla="*/ 8 h 43"/>
                  <a:gd name="T20" fmla="*/ 63 w 104"/>
                  <a:gd name="T21" fmla="*/ 6 h 43"/>
                  <a:gd name="T22" fmla="*/ 68 w 104"/>
                  <a:gd name="T23" fmla="*/ 5 h 43"/>
                  <a:gd name="T24" fmla="*/ 77 w 104"/>
                  <a:gd name="T25" fmla="*/ 3 h 43"/>
                  <a:gd name="T26" fmla="*/ 85 w 104"/>
                  <a:gd name="T27" fmla="*/ 0 h 43"/>
                  <a:gd name="T28" fmla="*/ 92 w 104"/>
                  <a:gd name="T29" fmla="*/ 0 h 43"/>
                  <a:gd name="T30" fmla="*/ 98 w 104"/>
                  <a:gd name="T31" fmla="*/ 1 h 43"/>
                  <a:gd name="T32" fmla="*/ 103 w 104"/>
                  <a:gd name="T33" fmla="*/ 2 h 43"/>
                  <a:gd name="T34" fmla="*/ 104 w 104"/>
                  <a:gd name="T35" fmla="*/ 4 h 43"/>
                  <a:gd name="T36" fmla="*/ 103 w 104"/>
                  <a:gd name="T37" fmla="*/ 5 h 43"/>
                  <a:gd name="T38" fmla="*/ 103 w 104"/>
                  <a:gd name="T39" fmla="*/ 5 h 43"/>
                  <a:gd name="T40" fmla="*/ 98 w 104"/>
                  <a:gd name="T41" fmla="*/ 6 h 43"/>
                  <a:gd name="T42" fmla="*/ 93 w 104"/>
                  <a:gd name="T43" fmla="*/ 7 h 43"/>
                  <a:gd name="T44" fmla="*/ 86 w 104"/>
                  <a:gd name="T45" fmla="*/ 8 h 43"/>
                  <a:gd name="T46" fmla="*/ 78 w 104"/>
                  <a:gd name="T47" fmla="*/ 8 h 43"/>
                  <a:gd name="T48" fmla="*/ 69 w 104"/>
                  <a:gd name="T49" fmla="*/ 11 h 43"/>
                  <a:gd name="T50" fmla="*/ 65 w 104"/>
                  <a:gd name="T51" fmla="*/ 12 h 43"/>
                  <a:gd name="T52" fmla="*/ 60 w 104"/>
                  <a:gd name="T53" fmla="*/ 14 h 43"/>
                  <a:gd name="T54" fmla="*/ 50 w 104"/>
                  <a:gd name="T55" fmla="*/ 17 h 43"/>
                  <a:gd name="T56" fmla="*/ 42 w 104"/>
                  <a:gd name="T57" fmla="*/ 22 h 43"/>
                  <a:gd name="T58" fmla="*/ 33 w 104"/>
                  <a:gd name="T59" fmla="*/ 27 h 43"/>
                  <a:gd name="T60" fmla="*/ 28 w 104"/>
                  <a:gd name="T61" fmla="*/ 27 h 43"/>
                  <a:gd name="T62" fmla="*/ 24 w 104"/>
                  <a:gd name="T63" fmla="*/ 29 h 43"/>
                  <a:gd name="T64" fmla="*/ 17 w 104"/>
                  <a:gd name="T65" fmla="*/ 34 h 43"/>
                  <a:gd name="T66" fmla="*/ 7 w 104"/>
                  <a:gd name="T67" fmla="*/ 40 h 43"/>
                  <a:gd name="T68" fmla="*/ 3 w 104"/>
                  <a:gd name="T69" fmla="*/ 42 h 43"/>
                  <a:gd name="T70" fmla="*/ 0 w 104"/>
                  <a:gd name="T71" fmla="*/ 42 h 43"/>
                  <a:gd name="T72" fmla="*/ 1 w 104"/>
                  <a:gd name="T73"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43">
                    <a:moveTo>
                      <a:pt x="1" y="40"/>
                    </a:moveTo>
                    <a:cubicBezTo>
                      <a:pt x="1" y="40"/>
                      <a:pt x="2" y="39"/>
                      <a:pt x="4" y="37"/>
                    </a:cubicBezTo>
                    <a:cubicBezTo>
                      <a:pt x="7" y="35"/>
                      <a:pt x="10" y="32"/>
                      <a:pt x="15" y="30"/>
                    </a:cubicBezTo>
                    <a:cubicBezTo>
                      <a:pt x="17" y="29"/>
                      <a:pt x="20" y="27"/>
                      <a:pt x="22" y="26"/>
                    </a:cubicBezTo>
                    <a:cubicBezTo>
                      <a:pt x="23" y="25"/>
                      <a:pt x="25" y="24"/>
                      <a:pt x="26" y="23"/>
                    </a:cubicBezTo>
                    <a:cubicBezTo>
                      <a:pt x="27" y="22"/>
                      <a:pt x="28" y="21"/>
                      <a:pt x="29" y="20"/>
                    </a:cubicBezTo>
                    <a:cubicBezTo>
                      <a:pt x="31" y="19"/>
                      <a:pt x="32" y="18"/>
                      <a:pt x="34" y="17"/>
                    </a:cubicBezTo>
                    <a:cubicBezTo>
                      <a:pt x="36" y="17"/>
                      <a:pt x="37" y="17"/>
                      <a:pt x="39" y="16"/>
                    </a:cubicBezTo>
                    <a:cubicBezTo>
                      <a:pt x="42" y="14"/>
                      <a:pt x="45" y="13"/>
                      <a:pt x="48" y="12"/>
                    </a:cubicBezTo>
                    <a:cubicBezTo>
                      <a:pt x="52" y="11"/>
                      <a:pt x="55" y="11"/>
                      <a:pt x="58" y="8"/>
                    </a:cubicBezTo>
                    <a:cubicBezTo>
                      <a:pt x="59" y="7"/>
                      <a:pt x="61" y="6"/>
                      <a:pt x="63" y="6"/>
                    </a:cubicBezTo>
                    <a:cubicBezTo>
                      <a:pt x="64" y="6"/>
                      <a:pt x="66" y="5"/>
                      <a:pt x="68" y="5"/>
                    </a:cubicBezTo>
                    <a:cubicBezTo>
                      <a:pt x="71" y="4"/>
                      <a:pt x="74" y="4"/>
                      <a:pt x="77" y="3"/>
                    </a:cubicBezTo>
                    <a:cubicBezTo>
                      <a:pt x="80" y="3"/>
                      <a:pt x="82" y="1"/>
                      <a:pt x="85" y="0"/>
                    </a:cubicBezTo>
                    <a:cubicBezTo>
                      <a:pt x="88" y="0"/>
                      <a:pt x="90" y="0"/>
                      <a:pt x="92" y="0"/>
                    </a:cubicBezTo>
                    <a:cubicBezTo>
                      <a:pt x="94" y="0"/>
                      <a:pt x="96" y="1"/>
                      <a:pt x="98" y="1"/>
                    </a:cubicBezTo>
                    <a:cubicBezTo>
                      <a:pt x="101" y="1"/>
                      <a:pt x="103" y="2"/>
                      <a:pt x="103" y="2"/>
                    </a:cubicBezTo>
                    <a:cubicBezTo>
                      <a:pt x="104" y="2"/>
                      <a:pt x="104" y="3"/>
                      <a:pt x="104" y="4"/>
                    </a:cubicBezTo>
                    <a:cubicBezTo>
                      <a:pt x="104" y="4"/>
                      <a:pt x="103" y="5"/>
                      <a:pt x="103" y="5"/>
                    </a:cubicBezTo>
                    <a:cubicBezTo>
                      <a:pt x="103" y="5"/>
                      <a:pt x="103" y="5"/>
                      <a:pt x="103" y="5"/>
                    </a:cubicBezTo>
                    <a:cubicBezTo>
                      <a:pt x="103" y="5"/>
                      <a:pt x="101" y="5"/>
                      <a:pt x="98" y="6"/>
                    </a:cubicBezTo>
                    <a:cubicBezTo>
                      <a:pt x="96" y="6"/>
                      <a:pt x="95" y="6"/>
                      <a:pt x="93" y="7"/>
                    </a:cubicBezTo>
                    <a:cubicBezTo>
                      <a:pt x="91" y="7"/>
                      <a:pt x="88" y="7"/>
                      <a:pt x="86" y="8"/>
                    </a:cubicBezTo>
                    <a:cubicBezTo>
                      <a:pt x="84" y="8"/>
                      <a:pt x="81" y="8"/>
                      <a:pt x="78" y="8"/>
                    </a:cubicBezTo>
                    <a:cubicBezTo>
                      <a:pt x="75" y="9"/>
                      <a:pt x="72" y="10"/>
                      <a:pt x="69" y="11"/>
                    </a:cubicBezTo>
                    <a:cubicBezTo>
                      <a:pt x="68" y="11"/>
                      <a:pt x="66" y="12"/>
                      <a:pt x="65" y="12"/>
                    </a:cubicBezTo>
                    <a:cubicBezTo>
                      <a:pt x="63" y="13"/>
                      <a:pt x="62" y="14"/>
                      <a:pt x="60" y="14"/>
                    </a:cubicBezTo>
                    <a:cubicBezTo>
                      <a:pt x="56" y="14"/>
                      <a:pt x="53" y="15"/>
                      <a:pt x="50" y="17"/>
                    </a:cubicBezTo>
                    <a:cubicBezTo>
                      <a:pt x="48" y="19"/>
                      <a:pt x="44" y="20"/>
                      <a:pt x="42" y="22"/>
                    </a:cubicBezTo>
                    <a:cubicBezTo>
                      <a:pt x="38" y="23"/>
                      <a:pt x="36" y="26"/>
                      <a:pt x="33" y="27"/>
                    </a:cubicBezTo>
                    <a:cubicBezTo>
                      <a:pt x="31" y="27"/>
                      <a:pt x="30" y="27"/>
                      <a:pt x="28" y="27"/>
                    </a:cubicBezTo>
                    <a:cubicBezTo>
                      <a:pt x="27" y="28"/>
                      <a:pt x="25" y="29"/>
                      <a:pt x="24" y="29"/>
                    </a:cubicBezTo>
                    <a:cubicBezTo>
                      <a:pt x="22" y="31"/>
                      <a:pt x="19" y="32"/>
                      <a:pt x="17" y="34"/>
                    </a:cubicBezTo>
                    <a:cubicBezTo>
                      <a:pt x="13" y="37"/>
                      <a:pt x="9" y="39"/>
                      <a:pt x="7" y="40"/>
                    </a:cubicBezTo>
                    <a:cubicBezTo>
                      <a:pt x="4" y="42"/>
                      <a:pt x="3" y="42"/>
                      <a:pt x="3" y="42"/>
                    </a:cubicBezTo>
                    <a:cubicBezTo>
                      <a:pt x="2" y="43"/>
                      <a:pt x="1" y="42"/>
                      <a:pt x="0" y="42"/>
                    </a:cubicBezTo>
                    <a:cubicBezTo>
                      <a:pt x="0" y="41"/>
                      <a:pt x="0" y="40"/>
                      <a:pt x="1" y="4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9" name="íSľîḓê"/>
              <p:cNvSpPr/>
              <p:nvPr/>
            </p:nvSpPr>
            <p:spPr bwMode="auto">
              <a:xfrm>
                <a:off x="4465768" y="4967182"/>
                <a:ext cx="142362" cy="60088"/>
              </a:xfrm>
              <a:custGeom>
                <a:avLst/>
                <a:gdLst>
                  <a:gd name="T0" fmla="*/ 1 w 99"/>
                  <a:gd name="T1" fmla="*/ 39 h 42"/>
                  <a:gd name="T2" fmla="*/ 4 w 99"/>
                  <a:gd name="T3" fmla="*/ 35 h 42"/>
                  <a:gd name="T4" fmla="*/ 13 w 99"/>
                  <a:gd name="T5" fmla="*/ 28 h 42"/>
                  <a:gd name="T6" fmla="*/ 20 w 99"/>
                  <a:gd name="T7" fmla="*/ 24 h 42"/>
                  <a:gd name="T8" fmla="*/ 24 w 99"/>
                  <a:gd name="T9" fmla="*/ 21 h 42"/>
                  <a:gd name="T10" fmla="*/ 27 w 99"/>
                  <a:gd name="T11" fmla="*/ 17 h 42"/>
                  <a:gd name="T12" fmla="*/ 36 w 99"/>
                  <a:gd name="T13" fmla="*/ 13 h 42"/>
                  <a:gd name="T14" fmla="*/ 45 w 99"/>
                  <a:gd name="T15" fmla="*/ 10 h 42"/>
                  <a:gd name="T16" fmla="*/ 54 w 99"/>
                  <a:gd name="T17" fmla="*/ 6 h 42"/>
                  <a:gd name="T18" fmla="*/ 59 w 99"/>
                  <a:gd name="T19" fmla="*/ 4 h 42"/>
                  <a:gd name="T20" fmla="*/ 64 w 99"/>
                  <a:gd name="T21" fmla="*/ 4 h 42"/>
                  <a:gd name="T22" fmla="*/ 73 w 99"/>
                  <a:gd name="T23" fmla="*/ 2 h 42"/>
                  <a:gd name="T24" fmla="*/ 81 w 99"/>
                  <a:gd name="T25" fmla="*/ 1 h 42"/>
                  <a:gd name="T26" fmla="*/ 88 w 99"/>
                  <a:gd name="T27" fmla="*/ 1 h 42"/>
                  <a:gd name="T28" fmla="*/ 93 w 99"/>
                  <a:gd name="T29" fmla="*/ 2 h 42"/>
                  <a:gd name="T30" fmla="*/ 98 w 99"/>
                  <a:gd name="T31" fmla="*/ 4 h 42"/>
                  <a:gd name="T32" fmla="*/ 99 w 99"/>
                  <a:gd name="T33" fmla="*/ 6 h 42"/>
                  <a:gd name="T34" fmla="*/ 97 w 99"/>
                  <a:gd name="T35" fmla="*/ 7 h 42"/>
                  <a:gd name="T36" fmla="*/ 97 w 99"/>
                  <a:gd name="T37" fmla="*/ 7 h 42"/>
                  <a:gd name="T38" fmla="*/ 93 w 99"/>
                  <a:gd name="T39" fmla="*/ 7 h 42"/>
                  <a:gd name="T40" fmla="*/ 88 w 99"/>
                  <a:gd name="T41" fmla="*/ 7 h 42"/>
                  <a:gd name="T42" fmla="*/ 81 w 99"/>
                  <a:gd name="T43" fmla="*/ 8 h 42"/>
                  <a:gd name="T44" fmla="*/ 74 w 99"/>
                  <a:gd name="T45" fmla="*/ 7 h 42"/>
                  <a:gd name="T46" fmla="*/ 65 w 99"/>
                  <a:gd name="T47" fmla="*/ 9 h 42"/>
                  <a:gd name="T48" fmla="*/ 56 w 99"/>
                  <a:gd name="T49" fmla="*/ 12 h 42"/>
                  <a:gd name="T50" fmla="*/ 47 w 99"/>
                  <a:gd name="T51" fmla="*/ 15 h 42"/>
                  <a:gd name="T52" fmla="*/ 39 w 99"/>
                  <a:gd name="T53" fmla="*/ 19 h 42"/>
                  <a:gd name="T54" fmla="*/ 31 w 99"/>
                  <a:gd name="T55" fmla="*/ 24 h 42"/>
                  <a:gd name="T56" fmla="*/ 26 w 99"/>
                  <a:gd name="T57" fmla="*/ 25 h 42"/>
                  <a:gd name="T58" fmla="*/ 22 w 99"/>
                  <a:gd name="T59" fmla="*/ 27 h 42"/>
                  <a:gd name="T60" fmla="*/ 16 w 99"/>
                  <a:gd name="T61" fmla="*/ 32 h 42"/>
                  <a:gd name="T62" fmla="*/ 7 w 99"/>
                  <a:gd name="T63" fmla="*/ 39 h 42"/>
                  <a:gd name="T64" fmla="*/ 3 w 99"/>
                  <a:gd name="T65" fmla="*/ 41 h 42"/>
                  <a:gd name="T66" fmla="*/ 1 w 99"/>
                  <a:gd name="T67" fmla="*/ 41 h 42"/>
                  <a:gd name="T68" fmla="*/ 1 w 99"/>
                  <a:gd name="T69"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9" h="42">
                    <a:moveTo>
                      <a:pt x="1" y="39"/>
                    </a:moveTo>
                    <a:cubicBezTo>
                      <a:pt x="1" y="39"/>
                      <a:pt x="2" y="37"/>
                      <a:pt x="4" y="35"/>
                    </a:cubicBezTo>
                    <a:cubicBezTo>
                      <a:pt x="6" y="33"/>
                      <a:pt x="9" y="30"/>
                      <a:pt x="13" y="28"/>
                    </a:cubicBezTo>
                    <a:cubicBezTo>
                      <a:pt x="15" y="27"/>
                      <a:pt x="18" y="25"/>
                      <a:pt x="20" y="24"/>
                    </a:cubicBezTo>
                    <a:cubicBezTo>
                      <a:pt x="21" y="23"/>
                      <a:pt x="23" y="22"/>
                      <a:pt x="24" y="21"/>
                    </a:cubicBezTo>
                    <a:cubicBezTo>
                      <a:pt x="25" y="20"/>
                      <a:pt x="26" y="19"/>
                      <a:pt x="27" y="17"/>
                    </a:cubicBezTo>
                    <a:cubicBezTo>
                      <a:pt x="29" y="15"/>
                      <a:pt x="33" y="15"/>
                      <a:pt x="36" y="13"/>
                    </a:cubicBezTo>
                    <a:cubicBezTo>
                      <a:pt x="39" y="12"/>
                      <a:pt x="42" y="11"/>
                      <a:pt x="45" y="10"/>
                    </a:cubicBezTo>
                    <a:cubicBezTo>
                      <a:pt x="48" y="9"/>
                      <a:pt x="52" y="8"/>
                      <a:pt x="54" y="6"/>
                    </a:cubicBezTo>
                    <a:cubicBezTo>
                      <a:pt x="56" y="5"/>
                      <a:pt x="57" y="5"/>
                      <a:pt x="59" y="4"/>
                    </a:cubicBezTo>
                    <a:cubicBezTo>
                      <a:pt x="61" y="4"/>
                      <a:pt x="62" y="4"/>
                      <a:pt x="64" y="4"/>
                    </a:cubicBezTo>
                    <a:cubicBezTo>
                      <a:pt x="67" y="3"/>
                      <a:pt x="70" y="3"/>
                      <a:pt x="73" y="2"/>
                    </a:cubicBezTo>
                    <a:cubicBezTo>
                      <a:pt x="76" y="2"/>
                      <a:pt x="78" y="0"/>
                      <a:pt x="81" y="1"/>
                    </a:cubicBezTo>
                    <a:cubicBezTo>
                      <a:pt x="84" y="1"/>
                      <a:pt x="86" y="1"/>
                      <a:pt x="88" y="1"/>
                    </a:cubicBezTo>
                    <a:cubicBezTo>
                      <a:pt x="90" y="1"/>
                      <a:pt x="92" y="2"/>
                      <a:pt x="93" y="2"/>
                    </a:cubicBezTo>
                    <a:cubicBezTo>
                      <a:pt x="96" y="3"/>
                      <a:pt x="98" y="4"/>
                      <a:pt x="98" y="4"/>
                    </a:cubicBezTo>
                    <a:cubicBezTo>
                      <a:pt x="99" y="4"/>
                      <a:pt x="99" y="5"/>
                      <a:pt x="99" y="6"/>
                    </a:cubicBezTo>
                    <a:cubicBezTo>
                      <a:pt x="98" y="6"/>
                      <a:pt x="98" y="7"/>
                      <a:pt x="97" y="7"/>
                    </a:cubicBezTo>
                    <a:cubicBezTo>
                      <a:pt x="97" y="7"/>
                      <a:pt x="97" y="7"/>
                      <a:pt x="97" y="7"/>
                    </a:cubicBezTo>
                    <a:cubicBezTo>
                      <a:pt x="97" y="7"/>
                      <a:pt x="96" y="7"/>
                      <a:pt x="93" y="7"/>
                    </a:cubicBezTo>
                    <a:cubicBezTo>
                      <a:pt x="91" y="7"/>
                      <a:pt x="90" y="7"/>
                      <a:pt x="88" y="7"/>
                    </a:cubicBezTo>
                    <a:cubicBezTo>
                      <a:pt x="86" y="8"/>
                      <a:pt x="84" y="8"/>
                      <a:pt x="81" y="8"/>
                    </a:cubicBezTo>
                    <a:cubicBezTo>
                      <a:pt x="79" y="8"/>
                      <a:pt x="76" y="7"/>
                      <a:pt x="74" y="7"/>
                    </a:cubicBezTo>
                    <a:cubicBezTo>
                      <a:pt x="71" y="7"/>
                      <a:pt x="68" y="8"/>
                      <a:pt x="65" y="9"/>
                    </a:cubicBezTo>
                    <a:cubicBezTo>
                      <a:pt x="62" y="10"/>
                      <a:pt x="60" y="12"/>
                      <a:pt x="56" y="12"/>
                    </a:cubicBezTo>
                    <a:cubicBezTo>
                      <a:pt x="53" y="11"/>
                      <a:pt x="50" y="13"/>
                      <a:pt x="47" y="15"/>
                    </a:cubicBezTo>
                    <a:cubicBezTo>
                      <a:pt x="44" y="17"/>
                      <a:pt x="41" y="18"/>
                      <a:pt x="39" y="19"/>
                    </a:cubicBezTo>
                    <a:cubicBezTo>
                      <a:pt x="36" y="21"/>
                      <a:pt x="34" y="23"/>
                      <a:pt x="31" y="24"/>
                    </a:cubicBezTo>
                    <a:cubicBezTo>
                      <a:pt x="29" y="25"/>
                      <a:pt x="28" y="25"/>
                      <a:pt x="26" y="25"/>
                    </a:cubicBezTo>
                    <a:cubicBezTo>
                      <a:pt x="25" y="26"/>
                      <a:pt x="24" y="26"/>
                      <a:pt x="22" y="27"/>
                    </a:cubicBezTo>
                    <a:cubicBezTo>
                      <a:pt x="20" y="29"/>
                      <a:pt x="18" y="30"/>
                      <a:pt x="16" y="32"/>
                    </a:cubicBezTo>
                    <a:cubicBezTo>
                      <a:pt x="12" y="35"/>
                      <a:pt x="9" y="37"/>
                      <a:pt x="7" y="39"/>
                    </a:cubicBezTo>
                    <a:cubicBezTo>
                      <a:pt x="4" y="40"/>
                      <a:pt x="3" y="41"/>
                      <a:pt x="3" y="41"/>
                    </a:cubicBezTo>
                    <a:cubicBezTo>
                      <a:pt x="2" y="42"/>
                      <a:pt x="1" y="41"/>
                      <a:pt x="1" y="41"/>
                    </a:cubicBezTo>
                    <a:cubicBezTo>
                      <a:pt x="0" y="40"/>
                      <a:pt x="0" y="39"/>
                      <a:pt x="1" y="3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0" name="ïṧ1îďe"/>
              <p:cNvSpPr/>
              <p:nvPr/>
            </p:nvSpPr>
            <p:spPr bwMode="auto">
              <a:xfrm>
                <a:off x="4730155" y="5071643"/>
                <a:ext cx="106309" cy="36977"/>
              </a:xfrm>
              <a:custGeom>
                <a:avLst/>
                <a:gdLst>
                  <a:gd name="T0" fmla="*/ 0 w 74"/>
                  <a:gd name="T1" fmla="*/ 23 h 26"/>
                  <a:gd name="T2" fmla="*/ 3 w 74"/>
                  <a:gd name="T3" fmla="*/ 21 h 26"/>
                  <a:gd name="T4" fmla="*/ 10 w 74"/>
                  <a:gd name="T5" fmla="*/ 17 h 26"/>
                  <a:gd name="T6" fmla="*/ 16 w 74"/>
                  <a:gd name="T7" fmla="*/ 15 h 26"/>
                  <a:gd name="T8" fmla="*/ 19 w 74"/>
                  <a:gd name="T9" fmla="*/ 13 h 26"/>
                  <a:gd name="T10" fmla="*/ 21 w 74"/>
                  <a:gd name="T11" fmla="*/ 10 h 26"/>
                  <a:gd name="T12" fmla="*/ 28 w 74"/>
                  <a:gd name="T13" fmla="*/ 8 h 26"/>
                  <a:gd name="T14" fmla="*/ 35 w 74"/>
                  <a:gd name="T15" fmla="*/ 6 h 26"/>
                  <a:gd name="T16" fmla="*/ 41 w 74"/>
                  <a:gd name="T17" fmla="*/ 4 h 26"/>
                  <a:gd name="T18" fmla="*/ 45 w 74"/>
                  <a:gd name="T19" fmla="*/ 3 h 26"/>
                  <a:gd name="T20" fmla="*/ 48 w 74"/>
                  <a:gd name="T21" fmla="*/ 2 h 26"/>
                  <a:gd name="T22" fmla="*/ 55 w 74"/>
                  <a:gd name="T23" fmla="*/ 2 h 26"/>
                  <a:gd name="T24" fmla="*/ 61 w 74"/>
                  <a:gd name="T25" fmla="*/ 0 h 26"/>
                  <a:gd name="T26" fmla="*/ 66 w 74"/>
                  <a:gd name="T27" fmla="*/ 0 h 26"/>
                  <a:gd name="T28" fmla="*/ 69 w 74"/>
                  <a:gd name="T29" fmla="*/ 1 h 26"/>
                  <a:gd name="T30" fmla="*/ 73 w 74"/>
                  <a:gd name="T31" fmla="*/ 2 h 26"/>
                  <a:gd name="T32" fmla="*/ 74 w 74"/>
                  <a:gd name="T33" fmla="*/ 4 h 26"/>
                  <a:gd name="T34" fmla="*/ 73 w 74"/>
                  <a:gd name="T35" fmla="*/ 5 h 26"/>
                  <a:gd name="T36" fmla="*/ 72 w 74"/>
                  <a:gd name="T37" fmla="*/ 5 h 26"/>
                  <a:gd name="T38" fmla="*/ 69 w 74"/>
                  <a:gd name="T39" fmla="*/ 6 h 26"/>
                  <a:gd name="T40" fmla="*/ 66 w 74"/>
                  <a:gd name="T41" fmla="*/ 6 h 26"/>
                  <a:gd name="T42" fmla="*/ 61 w 74"/>
                  <a:gd name="T43" fmla="*/ 7 h 26"/>
                  <a:gd name="T44" fmla="*/ 56 w 74"/>
                  <a:gd name="T45" fmla="*/ 6 h 26"/>
                  <a:gd name="T46" fmla="*/ 49 w 74"/>
                  <a:gd name="T47" fmla="*/ 8 h 26"/>
                  <a:gd name="T48" fmla="*/ 46 w 74"/>
                  <a:gd name="T49" fmla="*/ 9 h 26"/>
                  <a:gd name="T50" fmla="*/ 43 w 74"/>
                  <a:gd name="T51" fmla="*/ 10 h 26"/>
                  <a:gd name="T52" fmla="*/ 36 w 74"/>
                  <a:gd name="T53" fmla="*/ 11 h 26"/>
                  <a:gd name="T54" fmla="*/ 30 w 74"/>
                  <a:gd name="T55" fmla="*/ 14 h 26"/>
                  <a:gd name="T56" fmla="*/ 24 w 74"/>
                  <a:gd name="T57" fmla="*/ 17 h 26"/>
                  <a:gd name="T58" fmla="*/ 20 w 74"/>
                  <a:gd name="T59" fmla="*/ 17 h 26"/>
                  <a:gd name="T60" fmla="*/ 17 w 74"/>
                  <a:gd name="T61" fmla="*/ 18 h 26"/>
                  <a:gd name="T62" fmla="*/ 13 w 74"/>
                  <a:gd name="T63" fmla="*/ 21 h 26"/>
                  <a:gd name="T64" fmla="*/ 5 w 74"/>
                  <a:gd name="T65" fmla="*/ 25 h 26"/>
                  <a:gd name="T66" fmla="*/ 2 w 74"/>
                  <a:gd name="T67" fmla="*/ 26 h 26"/>
                  <a:gd name="T68" fmla="*/ 0 w 74"/>
                  <a:gd name="T69" fmla="*/ 25 h 26"/>
                  <a:gd name="T70" fmla="*/ 0 w 74"/>
                  <a:gd name="T71"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 h="26">
                    <a:moveTo>
                      <a:pt x="0" y="23"/>
                    </a:moveTo>
                    <a:cubicBezTo>
                      <a:pt x="0" y="23"/>
                      <a:pt x="1" y="22"/>
                      <a:pt x="3" y="21"/>
                    </a:cubicBezTo>
                    <a:cubicBezTo>
                      <a:pt x="5" y="20"/>
                      <a:pt x="7" y="18"/>
                      <a:pt x="10" y="17"/>
                    </a:cubicBezTo>
                    <a:cubicBezTo>
                      <a:pt x="12" y="16"/>
                      <a:pt x="14" y="15"/>
                      <a:pt x="16" y="15"/>
                    </a:cubicBezTo>
                    <a:cubicBezTo>
                      <a:pt x="17" y="14"/>
                      <a:pt x="18" y="14"/>
                      <a:pt x="19" y="13"/>
                    </a:cubicBezTo>
                    <a:cubicBezTo>
                      <a:pt x="19" y="12"/>
                      <a:pt x="20" y="11"/>
                      <a:pt x="21" y="10"/>
                    </a:cubicBezTo>
                    <a:cubicBezTo>
                      <a:pt x="23" y="9"/>
                      <a:pt x="25" y="9"/>
                      <a:pt x="28" y="8"/>
                    </a:cubicBezTo>
                    <a:cubicBezTo>
                      <a:pt x="30" y="7"/>
                      <a:pt x="32" y="7"/>
                      <a:pt x="35" y="6"/>
                    </a:cubicBezTo>
                    <a:cubicBezTo>
                      <a:pt x="37" y="6"/>
                      <a:pt x="40" y="6"/>
                      <a:pt x="41" y="4"/>
                    </a:cubicBezTo>
                    <a:cubicBezTo>
                      <a:pt x="42" y="3"/>
                      <a:pt x="44" y="3"/>
                      <a:pt x="45" y="3"/>
                    </a:cubicBezTo>
                    <a:cubicBezTo>
                      <a:pt x="46" y="3"/>
                      <a:pt x="47" y="2"/>
                      <a:pt x="48" y="2"/>
                    </a:cubicBezTo>
                    <a:cubicBezTo>
                      <a:pt x="51" y="2"/>
                      <a:pt x="53" y="2"/>
                      <a:pt x="55" y="2"/>
                    </a:cubicBezTo>
                    <a:cubicBezTo>
                      <a:pt x="57" y="1"/>
                      <a:pt x="59" y="0"/>
                      <a:pt x="61" y="0"/>
                    </a:cubicBezTo>
                    <a:cubicBezTo>
                      <a:pt x="62" y="0"/>
                      <a:pt x="64" y="0"/>
                      <a:pt x="66" y="0"/>
                    </a:cubicBezTo>
                    <a:cubicBezTo>
                      <a:pt x="67" y="0"/>
                      <a:pt x="68" y="0"/>
                      <a:pt x="69" y="1"/>
                    </a:cubicBezTo>
                    <a:cubicBezTo>
                      <a:pt x="72" y="1"/>
                      <a:pt x="73" y="2"/>
                      <a:pt x="73" y="2"/>
                    </a:cubicBezTo>
                    <a:cubicBezTo>
                      <a:pt x="74" y="2"/>
                      <a:pt x="74" y="3"/>
                      <a:pt x="74" y="4"/>
                    </a:cubicBezTo>
                    <a:cubicBezTo>
                      <a:pt x="73" y="4"/>
                      <a:pt x="73" y="5"/>
                      <a:pt x="73" y="5"/>
                    </a:cubicBezTo>
                    <a:cubicBezTo>
                      <a:pt x="72" y="5"/>
                      <a:pt x="72" y="5"/>
                      <a:pt x="72" y="5"/>
                    </a:cubicBezTo>
                    <a:cubicBezTo>
                      <a:pt x="72" y="5"/>
                      <a:pt x="71" y="5"/>
                      <a:pt x="69" y="6"/>
                    </a:cubicBezTo>
                    <a:cubicBezTo>
                      <a:pt x="68" y="6"/>
                      <a:pt x="67" y="6"/>
                      <a:pt x="66" y="6"/>
                    </a:cubicBezTo>
                    <a:cubicBezTo>
                      <a:pt x="64" y="7"/>
                      <a:pt x="63" y="7"/>
                      <a:pt x="61" y="7"/>
                    </a:cubicBezTo>
                    <a:cubicBezTo>
                      <a:pt x="59" y="7"/>
                      <a:pt x="57" y="6"/>
                      <a:pt x="56" y="6"/>
                    </a:cubicBezTo>
                    <a:cubicBezTo>
                      <a:pt x="54" y="7"/>
                      <a:pt x="52" y="7"/>
                      <a:pt x="49" y="8"/>
                    </a:cubicBezTo>
                    <a:cubicBezTo>
                      <a:pt x="48" y="8"/>
                      <a:pt x="47" y="9"/>
                      <a:pt x="46" y="9"/>
                    </a:cubicBezTo>
                    <a:cubicBezTo>
                      <a:pt x="45" y="10"/>
                      <a:pt x="44" y="10"/>
                      <a:pt x="43" y="10"/>
                    </a:cubicBezTo>
                    <a:cubicBezTo>
                      <a:pt x="40" y="9"/>
                      <a:pt x="38" y="10"/>
                      <a:pt x="36" y="11"/>
                    </a:cubicBezTo>
                    <a:cubicBezTo>
                      <a:pt x="34" y="13"/>
                      <a:pt x="32" y="13"/>
                      <a:pt x="30" y="14"/>
                    </a:cubicBezTo>
                    <a:cubicBezTo>
                      <a:pt x="28" y="15"/>
                      <a:pt x="26" y="17"/>
                      <a:pt x="24" y="17"/>
                    </a:cubicBezTo>
                    <a:cubicBezTo>
                      <a:pt x="23" y="17"/>
                      <a:pt x="22" y="17"/>
                      <a:pt x="20" y="17"/>
                    </a:cubicBezTo>
                    <a:cubicBezTo>
                      <a:pt x="19" y="17"/>
                      <a:pt x="18" y="18"/>
                      <a:pt x="17" y="18"/>
                    </a:cubicBezTo>
                    <a:cubicBezTo>
                      <a:pt x="16" y="19"/>
                      <a:pt x="14" y="20"/>
                      <a:pt x="13" y="21"/>
                    </a:cubicBezTo>
                    <a:cubicBezTo>
                      <a:pt x="10" y="23"/>
                      <a:pt x="7" y="24"/>
                      <a:pt x="5" y="25"/>
                    </a:cubicBezTo>
                    <a:cubicBezTo>
                      <a:pt x="3" y="25"/>
                      <a:pt x="2" y="26"/>
                      <a:pt x="2" y="26"/>
                    </a:cubicBezTo>
                    <a:cubicBezTo>
                      <a:pt x="1" y="26"/>
                      <a:pt x="0" y="25"/>
                      <a:pt x="0" y="25"/>
                    </a:cubicBezTo>
                    <a:cubicBezTo>
                      <a:pt x="0" y="24"/>
                      <a:pt x="0" y="23"/>
                      <a:pt x="0" y="2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1" name="îṣḻiḑè"/>
              <p:cNvSpPr/>
              <p:nvPr/>
            </p:nvSpPr>
            <p:spPr bwMode="auto">
              <a:xfrm>
                <a:off x="4748643" y="5104922"/>
                <a:ext cx="101687" cy="29582"/>
              </a:xfrm>
              <a:custGeom>
                <a:avLst/>
                <a:gdLst>
                  <a:gd name="T0" fmla="*/ 1 w 71"/>
                  <a:gd name="T1" fmla="*/ 18 h 21"/>
                  <a:gd name="T2" fmla="*/ 3 w 71"/>
                  <a:gd name="T3" fmla="*/ 16 h 21"/>
                  <a:gd name="T4" fmla="*/ 11 w 71"/>
                  <a:gd name="T5" fmla="*/ 13 h 21"/>
                  <a:gd name="T6" fmla="*/ 16 w 71"/>
                  <a:gd name="T7" fmla="*/ 11 h 21"/>
                  <a:gd name="T8" fmla="*/ 18 w 71"/>
                  <a:gd name="T9" fmla="*/ 9 h 21"/>
                  <a:gd name="T10" fmla="*/ 21 w 71"/>
                  <a:gd name="T11" fmla="*/ 7 h 21"/>
                  <a:gd name="T12" fmla="*/ 27 w 71"/>
                  <a:gd name="T13" fmla="*/ 5 h 21"/>
                  <a:gd name="T14" fmla="*/ 34 w 71"/>
                  <a:gd name="T15" fmla="*/ 4 h 21"/>
                  <a:gd name="T16" fmla="*/ 40 w 71"/>
                  <a:gd name="T17" fmla="*/ 2 h 21"/>
                  <a:gd name="T18" fmla="*/ 44 w 71"/>
                  <a:gd name="T19" fmla="*/ 1 h 21"/>
                  <a:gd name="T20" fmla="*/ 47 w 71"/>
                  <a:gd name="T21" fmla="*/ 1 h 21"/>
                  <a:gd name="T22" fmla="*/ 53 w 71"/>
                  <a:gd name="T23" fmla="*/ 1 h 21"/>
                  <a:gd name="T24" fmla="*/ 59 w 71"/>
                  <a:gd name="T25" fmla="*/ 0 h 21"/>
                  <a:gd name="T26" fmla="*/ 63 w 71"/>
                  <a:gd name="T27" fmla="*/ 1 h 21"/>
                  <a:gd name="T28" fmla="*/ 67 w 71"/>
                  <a:gd name="T29" fmla="*/ 2 h 21"/>
                  <a:gd name="T30" fmla="*/ 70 w 71"/>
                  <a:gd name="T31" fmla="*/ 3 h 21"/>
                  <a:gd name="T32" fmla="*/ 70 w 71"/>
                  <a:gd name="T33" fmla="*/ 6 h 21"/>
                  <a:gd name="T34" fmla="*/ 69 w 71"/>
                  <a:gd name="T35" fmla="*/ 6 h 21"/>
                  <a:gd name="T36" fmla="*/ 69 w 71"/>
                  <a:gd name="T37" fmla="*/ 6 h 21"/>
                  <a:gd name="T38" fmla="*/ 66 w 71"/>
                  <a:gd name="T39" fmla="*/ 7 h 21"/>
                  <a:gd name="T40" fmla="*/ 63 w 71"/>
                  <a:gd name="T41" fmla="*/ 7 h 21"/>
                  <a:gd name="T42" fmla="*/ 58 w 71"/>
                  <a:gd name="T43" fmla="*/ 7 h 21"/>
                  <a:gd name="T44" fmla="*/ 53 w 71"/>
                  <a:gd name="T45" fmla="*/ 6 h 21"/>
                  <a:gd name="T46" fmla="*/ 48 w 71"/>
                  <a:gd name="T47" fmla="*/ 7 h 21"/>
                  <a:gd name="T48" fmla="*/ 45 w 71"/>
                  <a:gd name="T49" fmla="*/ 8 h 21"/>
                  <a:gd name="T50" fmla="*/ 41 w 71"/>
                  <a:gd name="T51" fmla="*/ 8 h 21"/>
                  <a:gd name="T52" fmla="*/ 35 w 71"/>
                  <a:gd name="T53" fmla="*/ 9 h 21"/>
                  <a:gd name="T54" fmla="*/ 29 w 71"/>
                  <a:gd name="T55" fmla="*/ 12 h 21"/>
                  <a:gd name="T56" fmla="*/ 23 w 71"/>
                  <a:gd name="T57" fmla="*/ 14 h 21"/>
                  <a:gd name="T58" fmla="*/ 20 w 71"/>
                  <a:gd name="T59" fmla="*/ 14 h 21"/>
                  <a:gd name="T60" fmla="*/ 17 w 71"/>
                  <a:gd name="T61" fmla="*/ 15 h 21"/>
                  <a:gd name="T62" fmla="*/ 13 w 71"/>
                  <a:gd name="T63" fmla="*/ 17 h 21"/>
                  <a:gd name="T64" fmla="*/ 5 w 71"/>
                  <a:gd name="T65" fmla="*/ 20 h 21"/>
                  <a:gd name="T66" fmla="*/ 2 w 71"/>
                  <a:gd name="T67" fmla="*/ 21 h 21"/>
                  <a:gd name="T68" fmla="*/ 1 w 71"/>
                  <a:gd name="T69" fmla="*/ 20 h 21"/>
                  <a:gd name="T70" fmla="*/ 1 w 71"/>
                  <a:gd name="T71"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21">
                    <a:moveTo>
                      <a:pt x="1" y="18"/>
                    </a:moveTo>
                    <a:cubicBezTo>
                      <a:pt x="1" y="18"/>
                      <a:pt x="2" y="18"/>
                      <a:pt x="3" y="16"/>
                    </a:cubicBezTo>
                    <a:cubicBezTo>
                      <a:pt x="5" y="15"/>
                      <a:pt x="7" y="14"/>
                      <a:pt x="11" y="13"/>
                    </a:cubicBezTo>
                    <a:cubicBezTo>
                      <a:pt x="12" y="12"/>
                      <a:pt x="14" y="12"/>
                      <a:pt x="16" y="11"/>
                    </a:cubicBezTo>
                    <a:cubicBezTo>
                      <a:pt x="17" y="10"/>
                      <a:pt x="17" y="10"/>
                      <a:pt x="18" y="9"/>
                    </a:cubicBezTo>
                    <a:cubicBezTo>
                      <a:pt x="19" y="9"/>
                      <a:pt x="20" y="8"/>
                      <a:pt x="21" y="7"/>
                    </a:cubicBezTo>
                    <a:cubicBezTo>
                      <a:pt x="22" y="5"/>
                      <a:pt x="25" y="6"/>
                      <a:pt x="27" y="5"/>
                    </a:cubicBezTo>
                    <a:cubicBezTo>
                      <a:pt x="29" y="5"/>
                      <a:pt x="31" y="4"/>
                      <a:pt x="34" y="4"/>
                    </a:cubicBezTo>
                    <a:cubicBezTo>
                      <a:pt x="36" y="4"/>
                      <a:pt x="38" y="4"/>
                      <a:pt x="40" y="2"/>
                    </a:cubicBezTo>
                    <a:cubicBezTo>
                      <a:pt x="41" y="2"/>
                      <a:pt x="42" y="1"/>
                      <a:pt x="44" y="1"/>
                    </a:cubicBezTo>
                    <a:cubicBezTo>
                      <a:pt x="45" y="1"/>
                      <a:pt x="46" y="1"/>
                      <a:pt x="47" y="1"/>
                    </a:cubicBezTo>
                    <a:cubicBezTo>
                      <a:pt x="49" y="1"/>
                      <a:pt x="51" y="1"/>
                      <a:pt x="53" y="1"/>
                    </a:cubicBezTo>
                    <a:cubicBezTo>
                      <a:pt x="55" y="1"/>
                      <a:pt x="57" y="0"/>
                      <a:pt x="59" y="0"/>
                    </a:cubicBezTo>
                    <a:cubicBezTo>
                      <a:pt x="60" y="0"/>
                      <a:pt x="62" y="0"/>
                      <a:pt x="63" y="1"/>
                    </a:cubicBezTo>
                    <a:cubicBezTo>
                      <a:pt x="65" y="1"/>
                      <a:pt x="66" y="2"/>
                      <a:pt x="67" y="2"/>
                    </a:cubicBezTo>
                    <a:cubicBezTo>
                      <a:pt x="69" y="3"/>
                      <a:pt x="70" y="3"/>
                      <a:pt x="70" y="3"/>
                    </a:cubicBezTo>
                    <a:cubicBezTo>
                      <a:pt x="71" y="4"/>
                      <a:pt x="71" y="5"/>
                      <a:pt x="70" y="6"/>
                    </a:cubicBezTo>
                    <a:cubicBezTo>
                      <a:pt x="70" y="6"/>
                      <a:pt x="70" y="6"/>
                      <a:pt x="69" y="6"/>
                    </a:cubicBezTo>
                    <a:cubicBezTo>
                      <a:pt x="69" y="6"/>
                      <a:pt x="69" y="6"/>
                      <a:pt x="69" y="6"/>
                    </a:cubicBezTo>
                    <a:cubicBezTo>
                      <a:pt x="69" y="6"/>
                      <a:pt x="68" y="7"/>
                      <a:pt x="66" y="7"/>
                    </a:cubicBezTo>
                    <a:cubicBezTo>
                      <a:pt x="65" y="7"/>
                      <a:pt x="64" y="7"/>
                      <a:pt x="63" y="7"/>
                    </a:cubicBezTo>
                    <a:cubicBezTo>
                      <a:pt x="61" y="7"/>
                      <a:pt x="60" y="7"/>
                      <a:pt x="58" y="7"/>
                    </a:cubicBezTo>
                    <a:cubicBezTo>
                      <a:pt x="57" y="7"/>
                      <a:pt x="55" y="6"/>
                      <a:pt x="53" y="6"/>
                    </a:cubicBezTo>
                    <a:cubicBezTo>
                      <a:pt x="51" y="6"/>
                      <a:pt x="49" y="7"/>
                      <a:pt x="48" y="7"/>
                    </a:cubicBezTo>
                    <a:cubicBezTo>
                      <a:pt x="47" y="7"/>
                      <a:pt x="46" y="8"/>
                      <a:pt x="45" y="8"/>
                    </a:cubicBezTo>
                    <a:cubicBezTo>
                      <a:pt x="44" y="8"/>
                      <a:pt x="43" y="9"/>
                      <a:pt x="41" y="8"/>
                    </a:cubicBezTo>
                    <a:cubicBezTo>
                      <a:pt x="39" y="7"/>
                      <a:pt x="37" y="8"/>
                      <a:pt x="35" y="9"/>
                    </a:cubicBezTo>
                    <a:cubicBezTo>
                      <a:pt x="33" y="10"/>
                      <a:pt x="31" y="11"/>
                      <a:pt x="29" y="12"/>
                    </a:cubicBezTo>
                    <a:cubicBezTo>
                      <a:pt x="27" y="12"/>
                      <a:pt x="25" y="14"/>
                      <a:pt x="23" y="14"/>
                    </a:cubicBezTo>
                    <a:cubicBezTo>
                      <a:pt x="22" y="14"/>
                      <a:pt x="21" y="14"/>
                      <a:pt x="20" y="14"/>
                    </a:cubicBezTo>
                    <a:cubicBezTo>
                      <a:pt x="19" y="14"/>
                      <a:pt x="18" y="14"/>
                      <a:pt x="17" y="15"/>
                    </a:cubicBezTo>
                    <a:cubicBezTo>
                      <a:pt x="15" y="15"/>
                      <a:pt x="14" y="16"/>
                      <a:pt x="13" y="17"/>
                    </a:cubicBezTo>
                    <a:cubicBezTo>
                      <a:pt x="10" y="19"/>
                      <a:pt x="7" y="20"/>
                      <a:pt x="5" y="20"/>
                    </a:cubicBezTo>
                    <a:cubicBezTo>
                      <a:pt x="4" y="21"/>
                      <a:pt x="2" y="21"/>
                      <a:pt x="2" y="21"/>
                    </a:cubicBezTo>
                    <a:cubicBezTo>
                      <a:pt x="2" y="21"/>
                      <a:pt x="1" y="21"/>
                      <a:pt x="1" y="20"/>
                    </a:cubicBezTo>
                    <a:cubicBezTo>
                      <a:pt x="0" y="19"/>
                      <a:pt x="1" y="19"/>
                      <a:pt x="1" y="1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2" name="îsļiḍè"/>
              <p:cNvSpPr/>
              <p:nvPr/>
            </p:nvSpPr>
            <p:spPr bwMode="auto">
              <a:xfrm>
                <a:off x="4881761" y="4553962"/>
                <a:ext cx="273631" cy="148833"/>
              </a:xfrm>
              <a:custGeom>
                <a:avLst/>
                <a:gdLst>
                  <a:gd name="T0" fmla="*/ 1 w 190"/>
                  <a:gd name="T1" fmla="*/ 101 h 104"/>
                  <a:gd name="T2" fmla="*/ 2 w 190"/>
                  <a:gd name="T3" fmla="*/ 99 h 104"/>
                  <a:gd name="T4" fmla="*/ 7 w 190"/>
                  <a:gd name="T5" fmla="*/ 94 h 104"/>
                  <a:gd name="T6" fmla="*/ 14 w 190"/>
                  <a:gd name="T7" fmla="*/ 87 h 104"/>
                  <a:gd name="T8" fmla="*/ 25 w 190"/>
                  <a:gd name="T9" fmla="*/ 77 h 104"/>
                  <a:gd name="T10" fmla="*/ 38 w 190"/>
                  <a:gd name="T11" fmla="*/ 67 h 104"/>
                  <a:gd name="T12" fmla="*/ 45 w 190"/>
                  <a:gd name="T13" fmla="*/ 62 h 104"/>
                  <a:gd name="T14" fmla="*/ 52 w 190"/>
                  <a:gd name="T15" fmla="*/ 55 h 104"/>
                  <a:gd name="T16" fmla="*/ 68 w 190"/>
                  <a:gd name="T17" fmla="*/ 44 h 104"/>
                  <a:gd name="T18" fmla="*/ 86 w 190"/>
                  <a:gd name="T19" fmla="*/ 35 h 104"/>
                  <a:gd name="T20" fmla="*/ 95 w 190"/>
                  <a:gd name="T21" fmla="*/ 30 h 104"/>
                  <a:gd name="T22" fmla="*/ 104 w 190"/>
                  <a:gd name="T23" fmla="*/ 25 h 104"/>
                  <a:gd name="T24" fmla="*/ 122 w 190"/>
                  <a:gd name="T25" fmla="*/ 17 h 104"/>
                  <a:gd name="T26" fmla="*/ 139 w 190"/>
                  <a:gd name="T27" fmla="*/ 11 h 104"/>
                  <a:gd name="T28" fmla="*/ 147 w 190"/>
                  <a:gd name="T29" fmla="*/ 8 h 104"/>
                  <a:gd name="T30" fmla="*/ 155 w 190"/>
                  <a:gd name="T31" fmla="*/ 5 h 104"/>
                  <a:gd name="T32" fmla="*/ 169 w 190"/>
                  <a:gd name="T33" fmla="*/ 2 h 104"/>
                  <a:gd name="T34" fmla="*/ 179 w 190"/>
                  <a:gd name="T35" fmla="*/ 1 h 104"/>
                  <a:gd name="T36" fmla="*/ 189 w 190"/>
                  <a:gd name="T37" fmla="*/ 0 h 104"/>
                  <a:gd name="T38" fmla="*/ 190 w 190"/>
                  <a:gd name="T39" fmla="*/ 1 h 104"/>
                  <a:gd name="T40" fmla="*/ 189 w 190"/>
                  <a:gd name="T41" fmla="*/ 3 h 104"/>
                  <a:gd name="T42" fmla="*/ 189 w 190"/>
                  <a:gd name="T43" fmla="*/ 3 h 104"/>
                  <a:gd name="T44" fmla="*/ 180 w 190"/>
                  <a:gd name="T45" fmla="*/ 5 h 104"/>
                  <a:gd name="T46" fmla="*/ 170 w 190"/>
                  <a:gd name="T47" fmla="*/ 8 h 104"/>
                  <a:gd name="T48" fmla="*/ 157 w 190"/>
                  <a:gd name="T49" fmla="*/ 12 h 104"/>
                  <a:gd name="T50" fmla="*/ 149 w 190"/>
                  <a:gd name="T51" fmla="*/ 14 h 104"/>
                  <a:gd name="T52" fmla="*/ 141 w 190"/>
                  <a:gd name="T53" fmla="*/ 16 h 104"/>
                  <a:gd name="T54" fmla="*/ 133 w 190"/>
                  <a:gd name="T55" fmla="*/ 19 h 104"/>
                  <a:gd name="T56" fmla="*/ 124 w 190"/>
                  <a:gd name="T57" fmla="*/ 22 h 104"/>
                  <a:gd name="T58" fmla="*/ 116 w 190"/>
                  <a:gd name="T59" fmla="*/ 26 h 104"/>
                  <a:gd name="T60" fmla="*/ 107 w 190"/>
                  <a:gd name="T61" fmla="*/ 30 h 104"/>
                  <a:gd name="T62" fmla="*/ 97 w 190"/>
                  <a:gd name="T63" fmla="*/ 34 h 104"/>
                  <a:gd name="T64" fmla="*/ 89 w 190"/>
                  <a:gd name="T65" fmla="*/ 39 h 104"/>
                  <a:gd name="T66" fmla="*/ 80 w 190"/>
                  <a:gd name="T67" fmla="*/ 45 h 104"/>
                  <a:gd name="T68" fmla="*/ 72 w 190"/>
                  <a:gd name="T69" fmla="*/ 50 h 104"/>
                  <a:gd name="T70" fmla="*/ 56 w 190"/>
                  <a:gd name="T71" fmla="*/ 61 h 104"/>
                  <a:gd name="T72" fmla="*/ 48 w 190"/>
                  <a:gd name="T73" fmla="*/ 65 h 104"/>
                  <a:gd name="T74" fmla="*/ 40 w 190"/>
                  <a:gd name="T75" fmla="*/ 70 h 104"/>
                  <a:gd name="T76" fmla="*/ 28 w 190"/>
                  <a:gd name="T77" fmla="*/ 81 h 104"/>
                  <a:gd name="T78" fmla="*/ 3 w 190"/>
                  <a:gd name="T79" fmla="*/ 103 h 104"/>
                  <a:gd name="T80" fmla="*/ 1 w 190"/>
                  <a:gd name="T81" fmla="*/ 103 h 104"/>
                  <a:gd name="T82" fmla="*/ 1 w 190"/>
                  <a:gd name="T83" fmla="*/ 10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 h="104">
                    <a:moveTo>
                      <a:pt x="1" y="101"/>
                    </a:moveTo>
                    <a:cubicBezTo>
                      <a:pt x="1" y="101"/>
                      <a:pt x="1" y="101"/>
                      <a:pt x="2" y="99"/>
                    </a:cubicBezTo>
                    <a:cubicBezTo>
                      <a:pt x="3" y="98"/>
                      <a:pt x="5" y="96"/>
                      <a:pt x="7" y="94"/>
                    </a:cubicBezTo>
                    <a:cubicBezTo>
                      <a:pt x="9" y="92"/>
                      <a:pt x="11" y="89"/>
                      <a:pt x="14" y="87"/>
                    </a:cubicBezTo>
                    <a:cubicBezTo>
                      <a:pt x="17" y="84"/>
                      <a:pt x="21" y="80"/>
                      <a:pt x="25" y="77"/>
                    </a:cubicBezTo>
                    <a:cubicBezTo>
                      <a:pt x="29" y="74"/>
                      <a:pt x="33" y="71"/>
                      <a:pt x="38" y="67"/>
                    </a:cubicBezTo>
                    <a:cubicBezTo>
                      <a:pt x="40" y="65"/>
                      <a:pt x="43" y="64"/>
                      <a:pt x="45" y="62"/>
                    </a:cubicBezTo>
                    <a:cubicBezTo>
                      <a:pt x="47" y="59"/>
                      <a:pt x="49" y="57"/>
                      <a:pt x="52" y="55"/>
                    </a:cubicBezTo>
                    <a:cubicBezTo>
                      <a:pt x="56" y="51"/>
                      <a:pt x="63" y="48"/>
                      <a:pt x="68" y="44"/>
                    </a:cubicBezTo>
                    <a:cubicBezTo>
                      <a:pt x="74" y="41"/>
                      <a:pt x="80" y="37"/>
                      <a:pt x="86" y="35"/>
                    </a:cubicBezTo>
                    <a:cubicBezTo>
                      <a:pt x="89" y="33"/>
                      <a:pt x="92" y="32"/>
                      <a:pt x="95" y="30"/>
                    </a:cubicBezTo>
                    <a:cubicBezTo>
                      <a:pt x="98" y="29"/>
                      <a:pt x="101" y="27"/>
                      <a:pt x="104" y="25"/>
                    </a:cubicBezTo>
                    <a:cubicBezTo>
                      <a:pt x="110" y="21"/>
                      <a:pt x="116" y="19"/>
                      <a:pt x="122" y="17"/>
                    </a:cubicBezTo>
                    <a:cubicBezTo>
                      <a:pt x="128" y="15"/>
                      <a:pt x="134" y="13"/>
                      <a:pt x="139" y="11"/>
                    </a:cubicBezTo>
                    <a:cubicBezTo>
                      <a:pt x="142" y="10"/>
                      <a:pt x="145" y="9"/>
                      <a:pt x="147" y="8"/>
                    </a:cubicBezTo>
                    <a:cubicBezTo>
                      <a:pt x="150" y="7"/>
                      <a:pt x="152" y="6"/>
                      <a:pt x="155" y="5"/>
                    </a:cubicBezTo>
                    <a:cubicBezTo>
                      <a:pt x="160" y="4"/>
                      <a:pt x="164" y="3"/>
                      <a:pt x="169" y="2"/>
                    </a:cubicBezTo>
                    <a:cubicBezTo>
                      <a:pt x="173" y="1"/>
                      <a:pt x="176" y="1"/>
                      <a:pt x="179" y="1"/>
                    </a:cubicBezTo>
                    <a:cubicBezTo>
                      <a:pt x="185" y="0"/>
                      <a:pt x="189" y="0"/>
                      <a:pt x="189" y="0"/>
                    </a:cubicBezTo>
                    <a:cubicBezTo>
                      <a:pt x="189" y="0"/>
                      <a:pt x="190" y="0"/>
                      <a:pt x="190" y="1"/>
                    </a:cubicBezTo>
                    <a:cubicBezTo>
                      <a:pt x="190" y="2"/>
                      <a:pt x="190" y="3"/>
                      <a:pt x="189" y="3"/>
                    </a:cubicBezTo>
                    <a:cubicBezTo>
                      <a:pt x="189" y="3"/>
                      <a:pt x="189" y="3"/>
                      <a:pt x="189" y="3"/>
                    </a:cubicBezTo>
                    <a:cubicBezTo>
                      <a:pt x="189" y="3"/>
                      <a:pt x="186" y="4"/>
                      <a:pt x="180" y="5"/>
                    </a:cubicBezTo>
                    <a:cubicBezTo>
                      <a:pt x="177" y="6"/>
                      <a:pt x="174" y="7"/>
                      <a:pt x="170" y="8"/>
                    </a:cubicBezTo>
                    <a:cubicBezTo>
                      <a:pt x="166" y="9"/>
                      <a:pt x="162" y="11"/>
                      <a:pt x="157" y="12"/>
                    </a:cubicBezTo>
                    <a:cubicBezTo>
                      <a:pt x="154" y="13"/>
                      <a:pt x="152" y="13"/>
                      <a:pt x="149" y="14"/>
                    </a:cubicBezTo>
                    <a:cubicBezTo>
                      <a:pt x="147" y="14"/>
                      <a:pt x="144" y="15"/>
                      <a:pt x="141" y="16"/>
                    </a:cubicBezTo>
                    <a:cubicBezTo>
                      <a:pt x="138" y="17"/>
                      <a:pt x="136" y="18"/>
                      <a:pt x="133" y="19"/>
                    </a:cubicBezTo>
                    <a:cubicBezTo>
                      <a:pt x="130" y="20"/>
                      <a:pt x="127" y="21"/>
                      <a:pt x="124" y="22"/>
                    </a:cubicBezTo>
                    <a:cubicBezTo>
                      <a:pt x="121" y="24"/>
                      <a:pt x="119" y="25"/>
                      <a:pt x="116" y="26"/>
                    </a:cubicBezTo>
                    <a:cubicBezTo>
                      <a:pt x="113" y="28"/>
                      <a:pt x="110" y="30"/>
                      <a:pt x="107" y="30"/>
                    </a:cubicBezTo>
                    <a:cubicBezTo>
                      <a:pt x="103" y="31"/>
                      <a:pt x="100" y="32"/>
                      <a:pt x="97" y="34"/>
                    </a:cubicBezTo>
                    <a:cubicBezTo>
                      <a:pt x="94" y="35"/>
                      <a:pt x="92" y="37"/>
                      <a:pt x="89" y="39"/>
                    </a:cubicBezTo>
                    <a:cubicBezTo>
                      <a:pt x="86" y="41"/>
                      <a:pt x="83" y="43"/>
                      <a:pt x="80" y="45"/>
                    </a:cubicBezTo>
                    <a:cubicBezTo>
                      <a:pt x="77" y="46"/>
                      <a:pt x="75" y="48"/>
                      <a:pt x="72" y="50"/>
                    </a:cubicBezTo>
                    <a:cubicBezTo>
                      <a:pt x="66" y="53"/>
                      <a:pt x="62" y="58"/>
                      <a:pt x="56" y="61"/>
                    </a:cubicBezTo>
                    <a:cubicBezTo>
                      <a:pt x="53" y="63"/>
                      <a:pt x="50" y="64"/>
                      <a:pt x="48" y="65"/>
                    </a:cubicBezTo>
                    <a:cubicBezTo>
                      <a:pt x="45" y="67"/>
                      <a:pt x="43" y="69"/>
                      <a:pt x="40" y="70"/>
                    </a:cubicBezTo>
                    <a:cubicBezTo>
                      <a:pt x="36" y="74"/>
                      <a:pt x="32" y="78"/>
                      <a:pt x="28" y="81"/>
                    </a:cubicBezTo>
                    <a:cubicBezTo>
                      <a:pt x="13" y="94"/>
                      <a:pt x="3" y="103"/>
                      <a:pt x="3" y="103"/>
                    </a:cubicBezTo>
                    <a:cubicBezTo>
                      <a:pt x="2" y="104"/>
                      <a:pt x="1" y="104"/>
                      <a:pt x="1" y="103"/>
                    </a:cubicBezTo>
                    <a:cubicBezTo>
                      <a:pt x="0" y="103"/>
                      <a:pt x="0" y="102"/>
                      <a:pt x="1" y="10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3" name="iṣḻiḍe"/>
              <p:cNvSpPr/>
              <p:nvPr/>
            </p:nvSpPr>
            <p:spPr bwMode="auto">
              <a:xfrm>
                <a:off x="4906721" y="4618672"/>
                <a:ext cx="277329" cy="146984"/>
              </a:xfrm>
              <a:custGeom>
                <a:avLst/>
                <a:gdLst>
                  <a:gd name="T0" fmla="*/ 0 w 193"/>
                  <a:gd name="T1" fmla="*/ 101 h 103"/>
                  <a:gd name="T2" fmla="*/ 2 w 193"/>
                  <a:gd name="T3" fmla="*/ 99 h 103"/>
                  <a:gd name="T4" fmla="*/ 6 w 193"/>
                  <a:gd name="T5" fmla="*/ 93 h 103"/>
                  <a:gd name="T6" fmla="*/ 13 w 193"/>
                  <a:gd name="T7" fmla="*/ 84 h 103"/>
                  <a:gd name="T8" fmla="*/ 23 w 193"/>
                  <a:gd name="T9" fmla="*/ 74 h 103"/>
                  <a:gd name="T10" fmla="*/ 35 w 193"/>
                  <a:gd name="T11" fmla="*/ 63 h 103"/>
                  <a:gd name="T12" fmla="*/ 42 w 193"/>
                  <a:gd name="T13" fmla="*/ 57 h 103"/>
                  <a:gd name="T14" fmla="*/ 49 w 193"/>
                  <a:gd name="T15" fmla="*/ 50 h 103"/>
                  <a:gd name="T16" fmla="*/ 57 w 193"/>
                  <a:gd name="T17" fmla="*/ 44 h 103"/>
                  <a:gd name="T18" fmla="*/ 66 w 193"/>
                  <a:gd name="T19" fmla="*/ 39 h 103"/>
                  <a:gd name="T20" fmla="*/ 85 w 193"/>
                  <a:gd name="T21" fmla="*/ 29 h 103"/>
                  <a:gd name="T22" fmla="*/ 94 w 193"/>
                  <a:gd name="T23" fmla="*/ 25 h 103"/>
                  <a:gd name="T24" fmla="*/ 103 w 193"/>
                  <a:gd name="T25" fmla="*/ 20 h 103"/>
                  <a:gd name="T26" fmla="*/ 113 w 193"/>
                  <a:gd name="T27" fmla="*/ 16 h 103"/>
                  <a:gd name="T28" fmla="*/ 122 w 193"/>
                  <a:gd name="T29" fmla="*/ 13 h 103"/>
                  <a:gd name="T30" fmla="*/ 140 w 193"/>
                  <a:gd name="T31" fmla="*/ 8 h 103"/>
                  <a:gd name="T32" fmla="*/ 149 w 193"/>
                  <a:gd name="T33" fmla="*/ 5 h 103"/>
                  <a:gd name="T34" fmla="*/ 157 w 193"/>
                  <a:gd name="T35" fmla="*/ 3 h 103"/>
                  <a:gd name="T36" fmla="*/ 171 w 193"/>
                  <a:gd name="T37" fmla="*/ 1 h 103"/>
                  <a:gd name="T38" fmla="*/ 182 w 193"/>
                  <a:gd name="T39" fmla="*/ 0 h 103"/>
                  <a:gd name="T40" fmla="*/ 191 w 193"/>
                  <a:gd name="T41" fmla="*/ 0 h 103"/>
                  <a:gd name="T42" fmla="*/ 193 w 193"/>
                  <a:gd name="T43" fmla="*/ 1 h 103"/>
                  <a:gd name="T44" fmla="*/ 192 w 193"/>
                  <a:gd name="T45" fmla="*/ 3 h 103"/>
                  <a:gd name="T46" fmla="*/ 192 w 193"/>
                  <a:gd name="T47" fmla="*/ 3 h 103"/>
                  <a:gd name="T48" fmla="*/ 182 w 193"/>
                  <a:gd name="T49" fmla="*/ 5 h 103"/>
                  <a:gd name="T50" fmla="*/ 172 w 193"/>
                  <a:gd name="T51" fmla="*/ 7 h 103"/>
                  <a:gd name="T52" fmla="*/ 158 w 193"/>
                  <a:gd name="T53" fmla="*/ 10 h 103"/>
                  <a:gd name="T54" fmla="*/ 150 w 193"/>
                  <a:gd name="T55" fmla="*/ 11 h 103"/>
                  <a:gd name="T56" fmla="*/ 146 w 193"/>
                  <a:gd name="T57" fmla="*/ 12 h 103"/>
                  <a:gd name="T58" fmla="*/ 142 w 193"/>
                  <a:gd name="T59" fmla="*/ 13 h 103"/>
                  <a:gd name="T60" fmla="*/ 124 w 193"/>
                  <a:gd name="T61" fmla="*/ 18 h 103"/>
                  <a:gd name="T62" fmla="*/ 106 w 193"/>
                  <a:gd name="T63" fmla="*/ 26 h 103"/>
                  <a:gd name="T64" fmla="*/ 87 w 193"/>
                  <a:gd name="T65" fmla="*/ 34 h 103"/>
                  <a:gd name="T66" fmla="*/ 70 w 193"/>
                  <a:gd name="T67" fmla="*/ 45 h 103"/>
                  <a:gd name="T68" fmla="*/ 62 w 193"/>
                  <a:gd name="T69" fmla="*/ 50 h 103"/>
                  <a:gd name="T70" fmla="*/ 54 w 193"/>
                  <a:gd name="T71" fmla="*/ 56 h 103"/>
                  <a:gd name="T72" fmla="*/ 49 w 193"/>
                  <a:gd name="T73" fmla="*/ 58 h 103"/>
                  <a:gd name="T74" fmla="*/ 45 w 193"/>
                  <a:gd name="T75" fmla="*/ 61 h 103"/>
                  <a:gd name="T76" fmla="*/ 38 w 193"/>
                  <a:gd name="T77" fmla="*/ 66 h 103"/>
                  <a:gd name="T78" fmla="*/ 32 w 193"/>
                  <a:gd name="T79" fmla="*/ 72 h 103"/>
                  <a:gd name="T80" fmla="*/ 26 w 193"/>
                  <a:gd name="T81" fmla="*/ 78 h 103"/>
                  <a:gd name="T82" fmla="*/ 21 w 193"/>
                  <a:gd name="T83" fmla="*/ 83 h 103"/>
                  <a:gd name="T84" fmla="*/ 16 w 193"/>
                  <a:gd name="T85" fmla="*/ 88 h 103"/>
                  <a:gd name="T86" fmla="*/ 9 w 193"/>
                  <a:gd name="T87" fmla="*/ 96 h 103"/>
                  <a:gd name="T88" fmla="*/ 5 w 193"/>
                  <a:gd name="T89" fmla="*/ 101 h 103"/>
                  <a:gd name="T90" fmla="*/ 3 w 193"/>
                  <a:gd name="T91" fmla="*/ 103 h 103"/>
                  <a:gd name="T92" fmla="*/ 1 w 193"/>
                  <a:gd name="T93" fmla="*/ 103 h 103"/>
                  <a:gd name="T94" fmla="*/ 0 w 193"/>
                  <a:gd name="T95" fmla="*/ 10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3" h="103">
                    <a:moveTo>
                      <a:pt x="0" y="101"/>
                    </a:moveTo>
                    <a:cubicBezTo>
                      <a:pt x="0" y="101"/>
                      <a:pt x="1" y="100"/>
                      <a:pt x="2" y="99"/>
                    </a:cubicBezTo>
                    <a:cubicBezTo>
                      <a:pt x="3" y="97"/>
                      <a:pt x="4" y="95"/>
                      <a:pt x="6" y="93"/>
                    </a:cubicBezTo>
                    <a:cubicBezTo>
                      <a:pt x="8" y="90"/>
                      <a:pt x="10" y="87"/>
                      <a:pt x="13" y="84"/>
                    </a:cubicBezTo>
                    <a:cubicBezTo>
                      <a:pt x="15" y="81"/>
                      <a:pt x="19" y="78"/>
                      <a:pt x="23" y="74"/>
                    </a:cubicBezTo>
                    <a:cubicBezTo>
                      <a:pt x="26" y="70"/>
                      <a:pt x="31" y="67"/>
                      <a:pt x="35" y="63"/>
                    </a:cubicBezTo>
                    <a:cubicBezTo>
                      <a:pt x="38" y="61"/>
                      <a:pt x="40" y="59"/>
                      <a:pt x="42" y="57"/>
                    </a:cubicBezTo>
                    <a:cubicBezTo>
                      <a:pt x="44" y="55"/>
                      <a:pt x="47" y="52"/>
                      <a:pt x="49" y="50"/>
                    </a:cubicBezTo>
                    <a:cubicBezTo>
                      <a:pt x="52" y="48"/>
                      <a:pt x="54" y="46"/>
                      <a:pt x="57" y="44"/>
                    </a:cubicBezTo>
                    <a:cubicBezTo>
                      <a:pt x="60" y="43"/>
                      <a:pt x="63" y="41"/>
                      <a:pt x="66" y="39"/>
                    </a:cubicBezTo>
                    <a:cubicBezTo>
                      <a:pt x="72" y="35"/>
                      <a:pt x="78" y="32"/>
                      <a:pt x="85" y="29"/>
                    </a:cubicBezTo>
                    <a:cubicBezTo>
                      <a:pt x="88" y="28"/>
                      <a:pt x="91" y="27"/>
                      <a:pt x="94" y="25"/>
                    </a:cubicBezTo>
                    <a:cubicBezTo>
                      <a:pt x="97" y="24"/>
                      <a:pt x="100" y="22"/>
                      <a:pt x="103" y="20"/>
                    </a:cubicBezTo>
                    <a:cubicBezTo>
                      <a:pt x="106" y="18"/>
                      <a:pt x="110" y="17"/>
                      <a:pt x="113" y="16"/>
                    </a:cubicBezTo>
                    <a:cubicBezTo>
                      <a:pt x="116" y="15"/>
                      <a:pt x="119" y="14"/>
                      <a:pt x="122" y="13"/>
                    </a:cubicBezTo>
                    <a:cubicBezTo>
                      <a:pt x="128" y="11"/>
                      <a:pt x="135" y="10"/>
                      <a:pt x="140" y="8"/>
                    </a:cubicBezTo>
                    <a:cubicBezTo>
                      <a:pt x="143" y="7"/>
                      <a:pt x="146" y="6"/>
                      <a:pt x="149" y="5"/>
                    </a:cubicBezTo>
                    <a:cubicBezTo>
                      <a:pt x="151" y="4"/>
                      <a:pt x="154" y="3"/>
                      <a:pt x="157" y="3"/>
                    </a:cubicBezTo>
                    <a:cubicBezTo>
                      <a:pt x="162" y="2"/>
                      <a:pt x="166" y="1"/>
                      <a:pt x="171" y="1"/>
                    </a:cubicBezTo>
                    <a:cubicBezTo>
                      <a:pt x="175" y="0"/>
                      <a:pt x="179" y="0"/>
                      <a:pt x="182" y="0"/>
                    </a:cubicBezTo>
                    <a:cubicBezTo>
                      <a:pt x="188" y="0"/>
                      <a:pt x="191" y="0"/>
                      <a:pt x="191" y="0"/>
                    </a:cubicBezTo>
                    <a:cubicBezTo>
                      <a:pt x="192" y="0"/>
                      <a:pt x="193" y="0"/>
                      <a:pt x="193" y="1"/>
                    </a:cubicBezTo>
                    <a:cubicBezTo>
                      <a:pt x="193" y="2"/>
                      <a:pt x="192" y="2"/>
                      <a:pt x="192" y="3"/>
                    </a:cubicBezTo>
                    <a:cubicBezTo>
                      <a:pt x="192" y="3"/>
                      <a:pt x="192" y="3"/>
                      <a:pt x="192" y="3"/>
                    </a:cubicBezTo>
                    <a:cubicBezTo>
                      <a:pt x="192" y="3"/>
                      <a:pt x="188" y="4"/>
                      <a:pt x="182" y="5"/>
                    </a:cubicBezTo>
                    <a:cubicBezTo>
                      <a:pt x="179" y="5"/>
                      <a:pt x="176" y="6"/>
                      <a:pt x="172" y="7"/>
                    </a:cubicBezTo>
                    <a:cubicBezTo>
                      <a:pt x="168" y="8"/>
                      <a:pt x="163" y="9"/>
                      <a:pt x="158" y="10"/>
                    </a:cubicBezTo>
                    <a:cubicBezTo>
                      <a:pt x="156" y="11"/>
                      <a:pt x="153" y="11"/>
                      <a:pt x="150" y="11"/>
                    </a:cubicBezTo>
                    <a:cubicBezTo>
                      <a:pt x="149" y="11"/>
                      <a:pt x="147" y="12"/>
                      <a:pt x="146" y="12"/>
                    </a:cubicBezTo>
                    <a:cubicBezTo>
                      <a:pt x="144" y="12"/>
                      <a:pt x="143" y="12"/>
                      <a:pt x="142" y="13"/>
                    </a:cubicBezTo>
                    <a:cubicBezTo>
                      <a:pt x="136" y="14"/>
                      <a:pt x="130" y="16"/>
                      <a:pt x="124" y="18"/>
                    </a:cubicBezTo>
                    <a:cubicBezTo>
                      <a:pt x="118" y="21"/>
                      <a:pt x="112" y="24"/>
                      <a:pt x="106" y="26"/>
                    </a:cubicBezTo>
                    <a:cubicBezTo>
                      <a:pt x="99" y="27"/>
                      <a:pt x="93" y="30"/>
                      <a:pt x="87" y="34"/>
                    </a:cubicBezTo>
                    <a:cubicBezTo>
                      <a:pt x="81" y="38"/>
                      <a:pt x="75" y="41"/>
                      <a:pt x="70" y="45"/>
                    </a:cubicBezTo>
                    <a:cubicBezTo>
                      <a:pt x="67" y="46"/>
                      <a:pt x="64" y="48"/>
                      <a:pt x="62" y="50"/>
                    </a:cubicBezTo>
                    <a:cubicBezTo>
                      <a:pt x="59" y="53"/>
                      <a:pt x="56" y="54"/>
                      <a:pt x="54" y="56"/>
                    </a:cubicBezTo>
                    <a:cubicBezTo>
                      <a:pt x="52" y="57"/>
                      <a:pt x="51" y="58"/>
                      <a:pt x="49" y="58"/>
                    </a:cubicBezTo>
                    <a:cubicBezTo>
                      <a:pt x="48" y="59"/>
                      <a:pt x="47" y="60"/>
                      <a:pt x="45" y="61"/>
                    </a:cubicBezTo>
                    <a:cubicBezTo>
                      <a:pt x="43" y="62"/>
                      <a:pt x="40" y="64"/>
                      <a:pt x="38" y="66"/>
                    </a:cubicBezTo>
                    <a:cubicBezTo>
                      <a:pt x="36" y="68"/>
                      <a:pt x="34" y="70"/>
                      <a:pt x="32" y="72"/>
                    </a:cubicBezTo>
                    <a:cubicBezTo>
                      <a:pt x="30" y="74"/>
                      <a:pt x="28" y="76"/>
                      <a:pt x="26" y="78"/>
                    </a:cubicBezTo>
                    <a:cubicBezTo>
                      <a:pt x="24" y="79"/>
                      <a:pt x="23" y="81"/>
                      <a:pt x="21" y="83"/>
                    </a:cubicBezTo>
                    <a:cubicBezTo>
                      <a:pt x="19" y="85"/>
                      <a:pt x="18" y="86"/>
                      <a:pt x="16" y="88"/>
                    </a:cubicBezTo>
                    <a:cubicBezTo>
                      <a:pt x="13" y="91"/>
                      <a:pt x="11" y="93"/>
                      <a:pt x="9" y="96"/>
                    </a:cubicBezTo>
                    <a:cubicBezTo>
                      <a:pt x="7" y="98"/>
                      <a:pt x="6" y="100"/>
                      <a:pt x="5" y="101"/>
                    </a:cubicBezTo>
                    <a:cubicBezTo>
                      <a:pt x="3" y="102"/>
                      <a:pt x="3" y="103"/>
                      <a:pt x="3" y="103"/>
                    </a:cubicBezTo>
                    <a:cubicBezTo>
                      <a:pt x="2" y="103"/>
                      <a:pt x="1" y="103"/>
                      <a:pt x="1" y="103"/>
                    </a:cubicBezTo>
                    <a:cubicBezTo>
                      <a:pt x="0" y="102"/>
                      <a:pt x="0" y="102"/>
                      <a:pt x="0" y="10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4" name="iṣḻïḍe"/>
              <p:cNvSpPr/>
              <p:nvPr/>
            </p:nvSpPr>
            <p:spPr bwMode="auto">
              <a:xfrm>
                <a:off x="4920587" y="4674138"/>
                <a:ext cx="269009" cy="137740"/>
              </a:xfrm>
              <a:custGeom>
                <a:avLst/>
                <a:gdLst>
                  <a:gd name="T0" fmla="*/ 1 w 187"/>
                  <a:gd name="T1" fmla="*/ 94 h 96"/>
                  <a:gd name="T2" fmla="*/ 2 w 187"/>
                  <a:gd name="T3" fmla="*/ 92 h 96"/>
                  <a:gd name="T4" fmla="*/ 6 w 187"/>
                  <a:gd name="T5" fmla="*/ 86 h 96"/>
                  <a:gd name="T6" fmla="*/ 14 w 187"/>
                  <a:gd name="T7" fmla="*/ 79 h 96"/>
                  <a:gd name="T8" fmla="*/ 24 w 187"/>
                  <a:gd name="T9" fmla="*/ 70 h 96"/>
                  <a:gd name="T10" fmla="*/ 37 w 187"/>
                  <a:gd name="T11" fmla="*/ 61 h 96"/>
                  <a:gd name="T12" fmla="*/ 44 w 187"/>
                  <a:gd name="T13" fmla="*/ 55 h 96"/>
                  <a:gd name="T14" fmla="*/ 51 w 187"/>
                  <a:gd name="T15" fmla="*/ 49 h 96"/>
                  <a:gd name="T16" fmla="*/ 59 w 187"/>
                  <a:gd name="T17" fmla="*/ 44 h 96"/>
                  <a:gd name="T18" fmla="*/ 67 w 187"/>
                  <a:gd name="T19" fmla="*/ 40 h 96"/>
                  <a:gd name="T20" fmla="*/ 85 w 187"/>
                  <a:gd name="T21" fmla="*/ 31 h 96"/>
                  <a:gd name="T22" fmla="*/ 94 w 187"/>
                  <a:gd name="T23" fmla="*/ 27 h 96"/>
                  <a:gd name="T24" fmla="*/ 103 w 187"/>
                  <a:gd name="T25" fmla="*/ 22 h 96"/>
                  <a:gd name="T26" fmla="*/ 112 w 187"/>
                  <a:gd name="T27" fmla="*/ 18 h 96"/>
                  <a:gd name="T28" fmla="*/ 121 w 187"/>
                  <a:gd name="T29" fmla="*/ 15 h 96"/>
                  <a:gd name="T30" fmla="*/ 138 w 187"/>
                  <a:gd name="T31" fmla="*/ 10 h 96"/>
                  <a:gd name="T32" fmla="*/ 153 w 187"/>
                  <a:gd name="T33" fmla="*/ 5 h 96"/>
                  <a:gd name="T34" fmla="*/ 166 w 187"/>
                  <a:gd name="T35" fmla="*/ 2 h 96"/>
                  <a:gd name="T36" fmla="*/ 176 w 187"/>
                  <a:gd name="T37" fmla="*/ 1 h 96"/>
                  <a:gd name="T38" fmla="*/ 185 w 187"/>
                  <a:gd name="T39" fmla="*/ 0 h 96"/>
                  <a:gd name="T40" fmla="*/ 187 w 187"/>
                  <a:gd name="T41" fmla="*/ 1 h 96"/>
                  <a:gd name="T42" fmla="*/ 186 w 187"/>
                  <a:gd name="T43" fmla="*/ 3 h 96"/>
                  <a:gd name="T44" fmla="*/ 186 w 187"/>
                  <a:gd name="T45" fmla="*/ 3 h 96"/>
                  <a:gd name="T46" fmla="*/ 177 w 187"/>
                  <a:gd name="T47" fmla="*/ 6 h 96"/>
                  <a:gd name="T48" fmla="*/ 167 w 187"/>
                  <a:gd name="T49" fmla="*/ 8 h 96"/>
                  <a:gd name="T50" fmla="*/ 155 w 187"/>
                  <a:gd name="T51" fmla="*/ 12 h 96"/>
                  <a:gd name="T52" fmla="*/ 139 w 187"/>
                  <a:gd name="T53" fmla="*/ 15 h 96"/>
                  <a:gd name="T54" fmla="*/ 123 w 187"/>
                  <a:gd name="T55" fmla="*/ 21 h 96"/>
                  <a:gd name="T56" fmla="*/ 105 w 187"/>
                  <a:gd name="T57" fmla="*/ 28 h 96"/>
                  <a:gd name="T58" fmla="*/ 87 w 187"/>
                  <a:gd name="T59" fmla="*/ 36 h 96"/>
                  <a:gd name="T60" fmla="*/ 71 w 187"/>
                  <a:gd name="T61" fmla="*/ 45 h 96"/>
                  <a:gd name="T62" fmla="*/ 63 w 187"/>
                  <a:gd name="T63" fmla="*/ 51 h 96"/>
                  <a:gd name="T64" fmla="*/ 55 w 187"/>
                  <a:gd name="T65" fmla="*/ 56 h 96"/>
                  <a:gd name="T66" fmla="*/ 47 w 187"/>
                  <a:gd name="T67" fmla="*/ 59 h 96"/>
                  <a:gd name="T68" fmla="*/ 39 w 187"/>
                  <a:gd name="T69" fmla="*/ 64 h 96"/>
                  <a:gd name="T70" fmla="*/ 27 w 187"/>
                  <a:gd name="T71" fmla="*/ 74 h 96"/>
                  <a:gd name="T72" fmla="*/ 17 w 187"/>
                  <a:gd name="T73" fmla="*/ 83 h 96"/>
                  <a:gd name="T74" fmla="*/ 9 w 187"/>
                  <a:gd name="T75" fmla="*/ 90 h 96"/>
                  <a:gd name="T76" fmla="*/ 3 w 187"/>
                  <a:gd name="T77" fmla="*/ 95 h 96"/>
                  <a:gd name="T78" fmla="*/ 1 w 187"/>
                  <a:gd name="T79" fmla="*/ 95 h 96"/>
                  <a:gd name="T80" fmla="*/ 0 w 187"/>
                  <a:gd name="T81" fmla="*/ 94 h 96"/>
                  <a:gd name="T82" fmla="*/ 1 w 187"/>
                  <a:gd name="T83" fmla="*/ 9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7" h="96">
                    <a:moveTo>
                      <a:pt x="1" y="94"/>
                    </a:moveTo>
                    <a:cubicBezTo>
                      <a:pt x="1" y="94"/>
                      <a:pt x="1" y="93"/>
                      <a:pt x="2" y="92"/>
                    </a:cubicBezTo>
                    <a:cubicBezTo>
                      <a:pt x="3" y="90"/>
                      <a:pt x="4" y="89"/>
                      <a:pt x="6" y="86"/>
                    </a:cubicBezTo>
                    <a:cubicBezTo>
                      <a:pt x="8" y="84"/>
                      <a:pt x="11" y="82"/>
                      <a:pt x="14" y="79"/>
                    </a:cubicBezTo>
                    <a:cubicBezTo>
                      <a:pt x="17" y="76"/>
                      <a:pt x="20" y="73"/>
                      <a:pt x="24" y="70"/>
                    </a:cubicBezTo>
                    <a:cubicBezTo>
                      <a:pt x="28" y="67"/>
                      <a:pt x="32" y="64"/>
                      <a:pt x="37" y="61"/>
                    </a:cubicBezTo>
                    <a:cubicBezTo>
                      <a:pt x="39" y="59"/>
                      <a:pt x="42" y="58"/>
                      <a:pt x="44" y="55"/>
                    </a:cubicBezTo>
                    <a:cubicBezTo>
                      <a:pt x="46" y="53"/>
                      <a:pt x="48" y="51"/>
                      <a:pt x="51" y="49"/>
                    </a:cubicBezTo>
                    <a:cubicBezTo>
                      <a:pt x="53" y="47"/>
                      <a:pt x="56" y="46"/>
                      <a:pt x="59" y="44"/>
                    </a:cubicBezTo>
                    <a:cubicBezTo>
                      <a:pt x="62" y="43"/>
                      <a:pt x="64" y="41"/>
                      <a:pt x="67" y="40"/>
                    </a:cubicBezTo>
                    <a:cubicBezTo>
                      <a:pt x="73" y="36"/>
                      <a:pt x="79" y="33"/>
                      <a:pt x="85" y="31"/>
                    </a:cubicBezTo>
                    <a:cubicBezTo>
                      <a:pt x="88" y="30"/>
                      <a:pt x="91" y="28"/>
                      <a:pt x="94" y="27"/>
                    </a:cubicBezTo>
                    <a:cubicBezTo>
                      <a:pt x="97" y="26"/>
                      <a:pt x="100" y="24"/>
                      <a:pt x="103" y="22"/>
                    </a:cubicBezTo>
                    <a:cubicBezTo>
                      <a:pt x="105" y="20"/>
                      <a:pt x="109" y="19"/>
                      <a:pt x="112" y="18"/>
                    </a:cubicBezTo>
                    <a:cubicBezTo>
                      <a:pt x="115" y="17"/>
                      <a:pt x="118" y="16"/>
                      <a:pt x="121" y="15"/>
                    </a:cubicBezTo>
                    <a:cubicBezTo>
                      <a:pt x="126" y="13"/>
                      <a:pt x="132" y="12"/>
                      <a:pt x="138" y="10"/>
                    </a:cubicBezTo>
                    <a:cubicBezTo>
                      <a:pt x="143" y="8"/>
                      <a:pt x="148" y="6"/>
                      <a:pt x="153" y="5"/>
                    </a:cubicBezTo>
                    <a:cubicBezTo>
                      <a:pt x="158" y="4"/>
                      <a:pt x="162" y="2"/>
                      <a:pt x="166" y="2"/>
                    </a:cubicBezTo>
                    <a:cubicBezTo>
                      <a:pt x="170" y="1"/>
                      <a:pt x="174" y="1"/>
                      <a:pt x="176" y="1"/>
                    </a:cubicBezTo>
                    <a:cubicBezTo>
                      <a:pt x="182" y="0"/>
                      <a:pt x="185" y="0"/>
                      <a:pt x="185" y="0"/>
                    </a:cubicBezTo>
                    <a:cubicBezTo>
                      <a:pt x="186" y="0"/>
                      <a:pt x="187" y="1"/>
                      <a:pt x="187" y="1"/>
                    </a:cubicBezTo>
                    <a:cubicBezTo>
                      <a:pt x="187" y="2"/>
                      <a:pt x="187" y="3"/>
                      <a:pt x="186" y="3"/>
                    </a:cubicBezTo>
                    <a:cubicBezTo>
                      <a:pt x="186" y="3"/>
                      <a:pt x="186" y="3"/>
                      <a:pt x="186" y="3"/>
                    </a:cubicBezTo>
                    <a:cubicBezTo>
                      <a:pt x="186" y="3"/>
                      <a:pt x="183" y="4"/>
                      <a:pt x="177" y="6"/>
                    </a:cubicBezTo>
                    <a:cubicBezTo>
                      <a:pt x="175" y="6"/>
                      <a:pt x="171" y="7"/>
                      <a:pt x="167" y="8"/>
                    </a:cubicBezTo>
                    <a:cubicBezTo>
                      <a:pt x="163" y="9"/>
                      <a:pt x="159" y="11"/>
                      <a:pt x="155" y="12"/>
                    </a:cubicBezTo>
                    <a:cubicBezTo>
                      <a:pt x="150" y="13"/>
                      <a:pt x="144" y="13"/>
                      <a:pt x="139" y="15"/>
                    </a:cubicBezTo>
                    <a:cubicBezTo>
                      <a:pt x="134" y="17"/>
                      <a:pt x="128" y="18"/>
                      <a:pt x="123" y="21"/>
                    </a:cubicBezTo>
                    <a:cubicBezTo>
                      <a:pt x="117" y="23"/>
                      <a:pt x="111" y="26"/>
                      <a:pt x="105" y="28"/>
                    </a:cubicBezTo>
                    <a:cubicBezTo>
                      <a:pt x="99" y="29"/>
                      <a:pt x="93" y="32"/>
                      <a:pt x="87" y="36"/>
                    </a:cubicBezTo>
                    <a:cubicBezTo>
                      <a:pt x="82" y="39"/>
                      <a:pt x="76" y="42"/>
                      <a:pt x="71" y="45"/>
                    </a:cubicBezTo>
                    <a:cubicBezTo>
                      <a:pt x="68" y="47"/>
                      <a:pt x="65" y="49"/>
                      <a:pt x="63" y="51"/>
                    </a:cubicBezTo>
                    <a:cubicBezTo>
                      <a:pt x="60" y="53"/>
                      <a:pt x="58" y="54"/>
                      <a:pt x="55" y="56"/>
                    </a:cubicBezTo>
                    <a:cubicBezTo>
                      <a:pt x="52" y="57"/>
                      <a:pt x="49" y="58"/>
                      <a:pt x="47" y="59"/>
                    </a:cubicBezTo>
                    <a:cubicBezTo>
                      <a:pt x="44" y="61"/>
                      <a:pt x="42" y="63"/>
                      <a:pt x="39" y="64"/>
                    </a:cubicBezTo>
                    <a:cubicBezTo>
                      <a:pt x="35" y="67"/>
                      <a:pt x="31" y="71"/>
                      <a:pt x="27" y="74"/>
                    </a:cubicBezTo>
                    <a:cubicBezTo>
                      <a:pt x="23" y="77"/>
                      <a:pt x="20" y="80"/>
                      <a:pt x="17" y="83"/>
                    </a:cubicBezTo>
                    <a:cubicBezTo>
                      <a:pt x="14" y="85"/>
                      <a:pt x="12" y="88"/>
                      <a:pt x="9" y="90"/>
                    </a:cubicBezTo>
                    <a:cubicBezTo>
                      <a:pt x="5" y="93"/>
                      <a:pt x="3" y="95"/>
                      <a:pt x="3" y="95"/>
                    </a:cubicBezTo>
                    <a:cubicBezTo>
                      <a:pt x="2" y="96"/>
                      <a:pt x="1" y="96"/>
                      <a:pt x="1" y="95"/>
                    </a:cubicBezTo>
                    <a:cubicBezTo>
                      <a:pt x="0" y="95"/>
                      <a:pt x="0" y="94"/>
                      <a:pt x="0" y="94"/>
                    </a:cubicBezTo>
                    <a:lnTo>
                      <a:pt x="1" y="94"/>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5" name="íSlîďê"/>
              <p:cNvSpPr/>
              <p:nvPr/>
            </p:nvSpPr>
            <p:spPr bwMode="auto">
              <a:xfrm>
                <a:off x="4936303" y="4721284"/>
                <a:ext cx="346661" cy="358679"/>
              </a:xfrm>
              <a:custGeom>
                <a:avLst/>
                <a:gdLst>
                  <a:gd name="T0" fmla="*/ 9 w 241"/>
                  <a:gd name="T1" fmla="*/ 82 h 250"/>
                  <a:gd name="T2" fmla="*/ 29 w 241"/>
                  <a:gd name="T3" fmla="*/ 65 h 250"/>
                  <a:gd name="T4" fmla="*/ 51 w 241"/>
                  <a:gd name="T5" fmla="*/ 49 h 250"/>
                  <a:gd name="T6" fmla="*/ 74 w 241"/>
                  <a:gd name="T7" fmla="*/ 35 h 250"/>
                  <a:gd name="T8" fmla="*/ 98 w 241"/>
                  <a:gd name="T9" fmla="*/ 24 h 250"/>
                  <a:gd name="T10" fmla="*/ 110 w 241"/>
                  <a:gd name="T11" fmla="*/ 19 h 250"/>
                  <a:gd name="T12" fmla="*/ 136 w 241"/>
                  <a:gd name="T13" fmla="*/ 11 h 250"/>
                  <a:gd name="T14" fmla="*/ 149 w 241"/>
                  <a:gd name="T15" fmla="*/ 7 h 250"/>
                  <a:gd name="T16" fmla="*/ 175 w 241"/>
                  <a:gd name="T17" fmla="*/ 2 h 250"/>
                  <a:gd name="T18" fmla="*/ 191 w 241"/>
                  <a:gd name="T19" fmla="*/ 1 h 250"/>
                  <a:gd name="T20" fmla="*/ 198 w 241"/>
                  <a:gd name="T21" fmla="*/ 22 h 250"/>
                  <a:gd name="T22" fmla="*/ 210 w 241"/>
                  <a:gd name="T23" fmla="*/ 63 h 250"/>
                  <a:gd name="T24" fmla="*/ 228 w 241"/>
                  <a:gd name="T25" fmla="*/ 125 h 250"/>
                  <a:gd name="T26" fmla="*/ 240 w 241"/>
                  <a:gd name="T27" fmla="*/ 167 h 250"/>
                  <a:gd name="T28" fmla="*/ 239 w 241"/>
                  <a:gd name="T29" fmla="*/ 170 h 250"/>
                  <a:gd name="T30" fmla="*/ 212 w 241"/>
                  <a:gd name="T31" fmla="*/ 174 h 250"/>
                  <a:gd name="T32" fmla="*/ 193 w 241"/>
                  <a:gd name="T33" fmla="*/ 179 h 250"/>
                  <a:gd name="T34" fmla="*/ 174 w 241"/>
                  <a:gd name="T35" fmla="*/ 185 h 250"/>
                  <a:gd name="T36" fmla="*/ 149 w 241"/>
                  <a:gd name="T37" fmla="*/ 193 h 250"/>
                  <a:gd name="T38" fmla="*/ 142 w 241"/>
                  <a:gd name="T39" fmla="*/ 195 h 250"/>
                  <a:gd name="T40" fmla="*/ 137 w 241"/>
                  <a:gd name="T41" fmla="*/ 197 h 250"/>
                  <a:gd name="T42" fmla="*/ 113 w 241"/>
                  <a:gd name="T43" fmla="*/ 208 h 250"/>
                  <a:gd name="T44" fmla="*/ 102 w 241"/>
                  <a:gd name="T45" fmla="*/ 214 h 250"/>
                  <a:gd name="T46" fmla="*/ 79 w 241"/>
                  <a:gd name="T47" fmla="*/ 227 h 250"/>
                  <a:gd name="T48" fmla="*/ 47 w 241"/>
                  <a:gd name="T49" fmla="*/ 249 h 250"/>
                  <a:gd name="T50" fmla="*/ 42 w 241"/>
                  <a:gd name="T51" fmla="*/ 248 h 250"/>
                  <a:gd name="T52" fmla="*/ 36 w 241"/>
                  <a:gd name="T53" fmla="*/ 229 h 250"/>
                  <a:gd name="T54" fmla="*/ 25 w 241"/>
                  <a:gd name="T55" fmla="*/ 190 h 250"/>
                  <a:gd name="T56" fmla="*/ 10 w 241"/>
                  <a:gd name="T57" fmla="*/ 132 h 250"/>
                  <a:gd name="T58" fmla="*/ 0 w 241"/>
                  <a:gd name="T59" fmla="*/ 93 h 250"/>
                  <a:gd name="T60" fmla="*/ 3 w 241"/>
                  <a:gd name="T61" fmla="*/ 93 h 250"/>
                  <a:gd name="T62" fmla="*/ 26 w 241"/>
                  <a:gd name="T63" fmla="*/ 169 h 250"/>
                  <a:gd name="T64" fmla="*/ 38 w 241"/>
                  <a:gd name="T65" fmla="*/ 208 h 250"/>
                  <a:gd name="T66" fmla="*/ 48 w 241"/>
                  <a:gd name="T67" fmla="*/ 246 h 250"/>
                  <a:gd name="T68" fmla="*/ 54 w 241"/>
                  <a:gd name="T69" fmla="*/ 237 h 250"/>
                  <a:gd name="T70" fmla="*/ 76 w 241"/>
                  <a:gd name="T71" fmla="*/ 223 h 250"/>
                  <a:gd name="T72" fmla="*/ 99 w 241"/>
                  <a:gd name="T73" fmla="*/ 209 h 250"/>
                  <a:gd name="T74" fmla="*/ 111 w 241"/>
                  <a:gd name="T75" fmla="*/ 202 h 250"/>
                  <a:gd name="T76" fmla="*/ 135 w 241"/>
                  <a:gd name="T77" fmla="*/ 191 h 250"/>
                  <a:gd name="T78" fmla="*/ 139 w 241"/>
                  <a:gd name="T79" fmla="*/ 189 h 250"/>
                  <a:gd name="T80" fmla="*/ 147 w 241"/>
                  <a:gd name="T81" fmla="*/ 186 h 250"/>
                  <a:gd name="T82" fmla="*/ 173 w 241"/>
                  <a:gd name="T83" fmla="*/ 178 h 250"/>
                  <a:gd name="T84" fmla="*/ 199 w 241"/>
                  <a:gd name="T85" fmla="*/ 173 h 250"/>
                  <a:gd name="T86" fmla="*/ 238 w 241"/>
                  <a:gd name="T87" fmla="*/ 165 h 250"/>
                  <a:gd name="T88" fmla="*/ 229 w 241"/>
                  <a:gd name="T89" fmla="*/ 148 h 250"/>
                  <a:gd name="T90" fmla="*/ 210 w 241"/>
                  <a:gd name="T91" fmla="*/ 86 h 250"/>
                  <a:gd name="T92" fmla="*/ 197 w 241"/>
                  <a:gd name="T93" fmla="*/ 45 h 250"/>
                  <a:gd name="T94" fmla="*/ 186 w 241"/>
                  <a:gd name="T95" fmla="*/ 3 h 250"/>
                  <a:gd name="T96" fmla="*/ 175 w 241"/>
                  <a:gd name="T97" fmla="*/ 6 h 250"/>
                  <a:gd name="T98" fmla="*/ 150 w 241"/>
                  <a:gd name="T99" fmla="*/ 11 h 250"/>
                  <a:gd name="T100" fmla="*/ 137 w 241"/>
                  <a:gd name="T101" fmla="*/ 14 h 250"/>
                  <a:gd name="T102" fmla="*/ 112 w 241"/>
                  <a:gd name="T103" fmla="*/ 23 h 250"/>
                  <a:gd name="T104" fmla="*/ 100 w 241"/>
                  <a:gd name="T105" fmla="*/ 28 h 250"/>
                  <a:gd name="T106" fmla="*/ 76 w 241"/>
                  <a:gd name="T107" fmla="*/ 39 h 250"/>
                  <a:gd name="T108" fmla="*/ 53 w 241"/>
                  <a:gd name="T109" fmla="*/ 53 h 250"/>
                  <a:gd name="T110" fmla="*/ 32 w 241"/>
                  <a:gd name="T111" fmla="*/ 68 h 250"/>
                  <a:gd name="T112" fmla="*/ 3 w 241"/>
                  <a:gd name="T113" fmla="*/ 93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1" h="250">
                    <a:moveTo>
                      <a:pt x="0" y="92"/>
                    </a:moveTo>
                    <a:cubicBezTo>
                      <a:pt x="3" y="89"/>
                      <a:pt x="6" y="85"/>
                      <a:pt x="9" y="82"/>
                    </a:cubicBezTo>
                    <a:cubicBezTo>
                      <a:pt x="13" y="79"/>
                      <a:pt x="16" y="76"/>
                      <a:pt x="19" y="73"/>
                    </a:cubicBezTo>
                    <a:cubicBezTo>
                      <a:pt x="22" y="70"/>
                      <a:pt x="26" y="67"/>
                      <a:pt x="29" y="65"/>
                    </a:cubicBezTo>
                    <a:cubicBezTo>
                      <a:pt x="33" y="62"/>
                      <a:pt x="36" y="59"/>
                      <a:pt x="40" y="56"/>
                    </a:cubicBezTo>
                    <a:cubicBezTo>
                      <a:pt x="43" y="54"/>
                      <a:pt x="47" y="51"/>
                      <a:pt x="51" y="49"/>
                    </a:cubicBezTo>
                    <a:cubicBezTo>
                      <a:pt x="62" y="41"/>
                      <a:pt x="62" y="41"/>
                      <a:pt x="62" y="41"/>
                    </a:cubicBezTo>
                    <a:cubicBezTo>
                      <a:pt x="66" y="39"/>
                      <a:pt x="70" y="37"/>
                      <a:pt x="74" y="35"/>
                    </a:cubicBezTo>
                    <a:cubicBezTo>
                      <a:pt x="78" y="33"/>
                      <a:pt x="81" y="30"/>
                      <a:pt x="86" y="29"/>
                    </a:cubicBezTo>
                    <a:cubicBezTo>
                      <a:pt x="98" y="24"/>
                      <a:pt x="98" y="24"/>
                      <a:pt x="98" y="24"/>
                    </a:cubicBezTo>
                    <a:cubicBezTo>
                      <a:pt x="104" y="21"/>
                      <a:pt x="104" y="21"/>
                      <a:pt x="104" y="21"/>
                    </a:cubicBezTo>
                    <a:cubicBezTo>
                      <a:pt x="110" y="19"/>
                      <a:pt x="110" y="19"/>
                      <a:pt x="110" y="19"/>
                    </a:cubicBezTo>
                    <a:cubicBezTo>
                      <a:pt x="123" y="14"/>
                      <a:pt x="123" y="14"/>
                      <a:pt x="123" y="14"/>
                    </a:cubicBezTo>
                    <a:cubicBezTo>
                      <a:pt x="127" y="13"/>
                      <a:pt x="131" y="12"/>
                      <a:pt x="136" y="11"/>
                    </a:cubicBezTo>
                    <a:cubicBezTo>
                      <a:pt x="142" y="9"/>
                      <a:pt x="142" y="9"/>
                      <a:pt x="142" y="9"/>
                    </a:cubicBezTo>
                    <a:cubicBezTo>
                      <a:pt x="149" y="7"/>
                      <a:pt x="149" y="7"/>
                      <a:pt x="149" y="7"/>
                    </a:cubicBezTo>
                    <a:cubicBezTo>
                      <a:pt x="153" y="6"/>
                      <a:pt x="157" y="5"/>
                      <a:pt x="162" y="4"/>
                    </a:cubicBezTo>
                    <a:cubicBezTo>
                      <a:pt x="166" y="3"/>
                      <a:pt x="170" y="2"/>
                      <a:pt x="175" y="2"/>
                    </a:cubicBezTo>
                    <a:cubicBezTo>
                      <a:pt x="179" y="1"/>
                      <a:pt x="184" y="0"/>
                      <a:pt x="188" y="0"/>
                    </a:cubicBezTo>
                    <a:cubicBezTo>
                      <a:pt x="189" y="0"/>
                      <a:pt x="190" y="0"/>
                      <a:pt x="191" y="1"/>
                    </a:cubicBezTo>
                    <a:cubicBezTo>
                      <a:pt x="191" y="2"/>
                      <a:pt x="191" y="2"/>
                      <a:pt x="191" y="2"/>
                    </a:cubicBezTo>
                    <a:cubicBezTo>
                      <a:pt x="198" y="22"/>
                      <a:pt x="198" y="22"/>
                      <a:pt x="198" y="22"/>
                    </a:cubicBezTo>
                    <a:cubicBezTo>
                      <a:pt x="200" y="29"/>
                      <a:pt x="203" y="36"/>
                      <a:pt x="205" y="43"/>
                    </a:cubicBezTo>
                    <a:cubicBezTo>
                      <a:pt x="207" y="49"/>
                      <a:pt x="209" y="56"/>
                      <a:pt x="210" y="63"/>
                    </a:cubicBezTo>
                    <a:cubicBezTo>
                      <a:pt x="216" y="84"/>
                      <a:pt x="216" y="84"/>
                      <a:pt x="216" y="84"/>
                    </a:cubicBezTo>
                    <a:cubicBezTo>
                      <a:pt x="228" y="125"/>
                      <a:pt x="228" y="125"/>
                      <a:pt x="228" y="125"/>
                    </a:cubicBezTo>
                    <a:cubicBezTo>
                      <a:pt x="230" y="132"/>
                      <a:pt x="233" y="139"/>
                      <a:pt x="234" y="146"/>
                    </a:cubicBezTo>
                    <a:cubicBezTo>
                      <a:pt x="240" y="167"/>
                      <a:pt x="240" y="167"/>
                      <a:pt x="240" y="167"/>
                    </a:cubicBezTo>
                    <a:cubicBezTo>
                      <a:pt x="240" y="167"/>
                      <a:pt x="240" y="167"/>
                      <a:pt x="240" y="167"/>
                    </a:cubicBezTo>
                    <a:cubicBezTo>
                      <a:pt x="241" y="168"/>
                      <a:pt x="240" y="170"/>
                      <a:pt x="239" y="170"/>
                    </a:cubicBezTo>
                    <a:cubicBezTo>
                      <a:pt x="238" y="170"/>
                      <a:pt x="238" y="170"/>
                      <a:pt x="238" y="170"/>
                    </a:cubicBezTo>
                    <a:cubicBezTo>
                      <a:pt x="230" y="171"/>
                      <a:pt x="221" y="173"/>
                      <a:pt x="212" y="174"/>
                    </a:cubicBezTo>
                    <a:cubicBezTo>
                      <a:pt x="208" y="175"/>
                      <a:pt x="204" y="176"/>
                      <a:pt x="199" y="177"/>
                    </a:cubicBezTo>
                    <a:cubicBezTo>
                      <a:pt x="193" y="179"/>
                      <a:pt x="193" y="179"/>
                      <a:pt x="193" y="179"/>
                    </a:cubicBezTo>
                    <a:cubicBezTo>
                      <a:pt x="191" y="179"/>
                      <a:pt x="189" y="180"/>
                      <a:pt x="187" y="181"/>
                    </a:cubicBezTo>
                    <a:cubicBezTo>
                      <a:pt x="174" y="185"/>
                      <a:pt x="174" y="185"/>
                      <a:pt x="174" y="185"/>
                    </a:cubicBezTo>
                    <a:cubicBezTo>
                      <a:pt x="170" y="186"/>
                      <a:pt x="166" y="187"/>
                      <a:pt x="162" y="189"/>
                    </a:cubicBezTo>
                    <a:cubicBezTo>
                      <a:pt x="158" y="190"/>
                      <a:pt x="154" y="191"/>
                      <a:pt x="149" y="193"/>
                    </a:cubicBezTo>
                    <a:cubicBezTo>
                      <a:pt x="143" y="195"/>
                      <a:pt x="143" y="195"/>
                      <a:pt x="143" y="195"/>
                    </a:cubicBezTo>
                    <a:cubicBezTo>
                      <a:pt x="142" y="195"/>
                      <a:pt x="142" y="195"/>
                      <a:pt x="142" y="195"/>
                    </a:cubicBezTo>
                    <a:cubicBezTo>
                      <a:pt x="140" y="196"/>
                      <a:pt x="140" y="196"/>
                      <a:pt x="140" y="196"/>
                    </a:cubicBezTo>
                    <a:cubicBezTo>
                      <a:pt x="137" y="197"/>
                      <a:pt x="137" y="197"/>
                      <a:pt x="137" y="197"/>
                    </a:cubicBezTo>
                    <a:cubicBezTo>
                      <a:pt x="125" y="202"/>
                      <a:pt x="125" y="202"/>
                      <a:pt x="125" y="202"/>
                    </a:cubicBezTo>
                    <a:cubicBezTo>
                      <a:pt x="113" y="208"/>
                      <a:pt x="113" y="208"/>
                      <a:pt x="113" y="208"/>
                    </a:cubicBezTo>
                    <a:cubicBezTo>
                      <a:pt x="107" y="211"/>
                      <a:pt x="107" y="211"/>
                      <a:pt x="107" y="211"/>
                    </a:cubicBezTo>
                    <a:cubicBezTo>
                      <a:pt x="102" y="214"/>
                      <a:pt x="102" y="214"/>
                      <a:pt x="102" y="214"/>
                    </a:cubicBezTo>
                    <a:cubicBezTo>
                      <a:pt x="98" y="216"/>
                      <a:pt x="94" y="218"/>
                      <a:pt x="90" y="220"/>
                    </a:cubicBezTo>
                    <a:cubicBezTo>
                      <a:pt x="79" y="227"/>
                      <a:pt x="79" y="227"/>
                      <a:pt x="79" y="227"/>
                    </a:cubicBezTo>
                    <a:cubicBezTo>
                      <a:pt x="75" y="229"/>
                      <a:pt x="72" y="232"/>
                      <a:pt x="68" y="234"/>
                    </a:cubicBezTo>
                    <a:cubicBezTo>
                      <a:pt x="61" y="239"/>
                      <a:pt x="54" y="244"/>
                      <a:pt x="47" y="249"/>
                    </a:cubicBezTo>
                    <a:cubicBezTo>
                      <a:pt x="45" y="250"/>
                      <a:pt x="44" y="250"/>
                      <a:pt x="43" y="249"/>
                    </a:cubicBezTo>
                    <a:cubicBezTo>
                      <a:pt x="43" y="249"/>
                      <a:pt x="43" y="248"/>
                      <a:pt x="42" y="248"/>
                    </a:cubicBezTo>
                    <a:cubicBezTo>
                      <a:pt x="42" y="248"/>
                      <a:pt x="42" y="248"/>
                      <a:pt x="42" y="248"/>
                    </a:cubicBezTo>
                    <a:cubicBezTo>
                      <a:pt x="36" y="229"/>
                      <a:pt x="36" y="229"/>
                      <a:pt x="36" y="229"/>
                    </a:cubicBezTo>
                    <a:cubicBezTo>
                      <a:pt x="34" y="222"/>
                      <a:pt x="32" y="216"/>
                      <a:pt x="31" y="210"/>
                    </a:cubicBezTo>
                    <a:cubicBezTo>
                      <a:pt x="29" y="203"/>
                      <a:pt x="27" y="197"/>
                      <a:pt x="25" y="190"/>
                    </a:cubicBezTo>
                    <a:cubicBezTo>
                      <a:pt x="20" y="171"/>
                      <a:pt x="20" y="171"/>
                      <a:pt x="20" y="171"/>
                    </a:cubicBezTo>
                    <a:cubicBezTo>
                      <a:pt x="16" y="158"/>
                      <a:pt x="13" y="145"/>
                      <a:pt x="10" y="132"/>
                    </a:cubicBezTo>
                    <a:cubicBezTo>
                      <a:pt x="6" y="119"/>
                      <a:pt x="3" y="106"/>
                      <a:pt x="0" y="93"/>
                    </a:cubicBezTo>
                    <a:cubicBezTo>
                      <a:pt x="0" y="93"/>
                      <a:pt x="0" y="93"/>
                      <a:pt x="0" y="93"/>
                    </a:cubicBezTo>
                    <a:cubicBezTo>
                      <a:pt x="0" y="93"/>
                      <a:pt x="0" y="92"/>
                      <a:pt x="0" y="92"/>
                    </a:cubicBezTo>
                    <a:close/>
                    <a:moveTo>
                      <a:pt x="3" y="93"/>
                    </a:moveTo>
                    <a:cubicBezTo>
                      <a:pt x="7" y="106"/>
                      <a:pt x="11" y="118"/>
                      <a:pt x="15" y="131"/>
                    </a:cubicBezTo>
                    <a:cubicBezTo>
                      <a:pt x="19" y="144"/>
                      <a:pt x="23" y="156"/>
                      <a:pt x="26" y="169"/>
                    </a:cubicBezTo>
                    <a:cubicBezTo>
                      <a:pt x="32" y="188"/>
                      <a:pt x="32" y="188"/>
                      <a:pt x="32" y="188"/>
                    </a:cubicBezTo>
                    <a:cubicBezTo>
                      <a:pt x="34" y="195"/>
                      <a:pt x="36" y="201"/>
                      <a:pt x="38" y="208"/>
                    </a:cubicBezTo>
                    <a:cubicBezTo>
                      <a:pt x="39" y="214"/>
                      <a:pt x="41" y="220"/>
                      <a:pt x="43" y="227"/>
                    </a:cubicBezTo>
                    <a:cubicBezTo>
                      <a:pt x="48" y="246"/>
                      <a:pt x="48" y="246"/>
                      <a:pt x="48" y="246"/>
                    </a:cubicBezTo>
                    <a:cubicBezTo>
                      <a:pt x="43" y="245"/>
                      <a:pt x="43" y="245"/>
                      <a:pt x="43" y="245"/>
                    </a:cubicBezTo>
                    <a:cubicBezTo>
                      <a:pt x="47" y="242"/>
                      <a:pt x="51" y="240"/>
                      <a:pt x="54" y="237"/>
                    </a:cubicBezTo>
                    <a:cubicBezTo>
                      <a:pt x="58" y="235"/>
                      <a:pt x="61" y="232"/>
                      <a:pt x="65" y="230"/>
                    </a:cubicBezTo>
                    <a:cubicBezTo>
                      <a:pt x="69" y="227"/>
                      <a:pt x="73" y="225"/>
                      <a:pt x="76" y="223"/>
                    </a:cubicBezTo>
                    <a:cubicBezTo>
                      <a:pt x="88" y="216"/>
                      <a:pt x="88" y="216"/>
                      <a:pt x="88" y="216"/>
                    </a:cubicBezTo>
                    <a:cubicBezTo>
                      <a:pt x="99" y="209"/>
                      <a:pt x="99" y="209"/>
                      <a:pt x="99" y="209"/>
                    </a:cubicBezTo>
                    <a:cubicBezTo>
                      <a:pt x="105" y="206"/>
                      <a:pt x="105" y="206"/>
                      <a:pt x="105" y="206"/>
                    </a:cubicBezTo>
                    <a:cubicBezTo>
                      <a:pt x="111" y="202"/>
                      <a:pt x="111" y="202"/>
                      <a:pt x="111" y="202"/>
                    </a:cubicBezTo>
                    <a:cubicBezTo>
                      <a:pt x="123" y="196"/>
                      <a:pt x="123" y="196"/>
                      <a:pt x="123" y="196"/>
                    </a:cubicBezTo>
                    <a:cubicBezTo>
                      <a:pt x="135" y="191"/>
                      <a:pt x="135" y="191"/>
                      <a:pt x="135" y="191"/>
                    </a:cubicBezTo>
                    <a:cubicBezTo>
                      <a:pt x="138" y="190"/>
                      <a:pt x="138" y="190"/>
                      <a:pt x="138" y="190"/>
                    </a:cubicBezTo>
                    <a:cubicBezTo>
                      <a:pt x="139" y="189"/>
                      <a:pt x="139" y="189"/>
                      <a:pt x="139" y="189"/>
                    </a:cubicBezTo>
                    <a:cubicBezTo>
                      <a:pt x="141" y="188"/>
                      <a:pt x="141" y="188"/>
                      <a:pt x="141" y="188"/>
                    </a:cubicBezTo>
                    <a:cubicBezTo>
                      <a:pt x="147" y="186"/>
                      <a:pt x="147" y="186"/>
                      <a:pt x="147" y="186"/>
                    </a:cubicBezTo>
                    <a:cubicBezTo>
                      <a:pt x="151" y="185"/>
                      <a:pt x="155" y="183"/>
                      <a:pt x="160" y="182"/>
                    </a:cubicBezTo>
                    <a:cubicBezTo>
                      <a:pt x="164" y="181"/>
                      <a:pt x="168" y="180"/>
                      <a:pt x="173" y="178"/>
                    </a:cubicBezTo>
                    <a:cubicBezTo>
                      <a:pt x="177" y="177"/>
                      <a:pt x="181" y="177"/>
                      <a:pt x="186" y="176"/>
                    </a:cubicBezTo>
                    <a:cubicBezTo>
                      <a:pt x="199" y="173"/>
                      <a:pt x="199" y="173"/>
                      <a:pt x="199" y="173"/>
                    </a:cubicBezTo>
                    <a:cubicBezTo>
                      <a:pt x="211" y="170"/>
                      <a:pt x="211" y="170"/>
                      <a:pt x="211" y="170"/>
                    </a:cubicBezTo>
                    <a:cubicBezTo>
                      <a:pt x="220" y="168"/>
                      <a:pt x="229" y="167"/>
                      <a:pt x="238" y="165"/>
                    </a:cubicBezTo>
                    <a:cubicBezTo>
                      <a:pt x="235" y="168"/>
                      <a:pt x="235" y="168"/>
                      <a:pt x="235" y="168"/>
                    </a:cubicBezTo>
                    <a:cubicBezTo>
                      <a:pt x="229" y="148"/>
                      <a:pt x="229" y="148"/>
                      <a:pt x="229" y="148"/>
                    </a:cubicBezTo>
                    <a:cubicBezTo>
                      <a:pt x="227" y="141"/>
                      <a:pt x="225" y="134"/>
                      <a:pt x="222" y="127"/>
                    </a:cubicBezTo>
                    <a:cubicBezTo>
                      <a:pt x="210" y="86"/>
                      <a:pt x="210" y="86"/>
                      <a:pt x="210" y="86"/>
                    </a:cubicBezTo>
                    <a:cubicBezTo>
                      <a:pt x="203" y="65"/>
                      <a:pt x="203" y="65"/>
                      <a:pt x="203" y="65"/>
                    </a:cubicBezTo>
                    <a:cubicBezTo>
                      <a:pt x="201" y="59"/>
                      <a:pt x="199" y="52"/>
                      <a:pt x="197" y="45"/>
                    </a:cubicBezTo>
                    <a:cubicBezTo>
                      <a:pt x="195" y="38"/>
                      <a:pt x="193" y="31"/>
                      <a:pt x="191" y="24"/>
                    </a:cubicBezTo>
                    <a:cubicBezTo>
                      <a:pt x="186" y="3"/>
                      <a:pt x="186" y="3"/>
                      <a:pt x="186" y="3"/>
                    </a:cubicBezTo>
                    <a:cubicBezTo>
                      <a:pt x="188" y="5"/>
                      <a:pt x="188" y="5"/>
                      <a:pt x="188" y="5"/>
                    </a:cubicBezTo>
                    <a:cubicBezTo>
                      <a:pt x="184" y="5"/>
                      <a:pt x="180" y="6"/>
                      <a:pt x="175" y="6"/>
                    </a:cubicBezTo>
                    <a:cubicBezTo>
                      <a:pt x="171" y="7"/>
                      <a:pt x="167" y="7"/>
                      <a:pt x="162" y="8"/>
                    </a:cubicBezTo>
                    <a:cubicBezTo>
                      <a:pt x="158" y="9"/>
                      <a:pt x="154" y="10"/>
                      <a:pt x="150" y="11"/>
                    </a:cubicBezTo>
                    <a:cubicBezTo>
                      <a:pt x="143" y="13"/>
                      <a:pt x="143" y="13"/>
                      <a:pt x="143" y="13"/>
                    </a:cubicBezTo>
                    <a:cubicBezTo>
                      <a:pt x="141" y="13"/>
                      <a:pt x="139" y="14"/>
                      <a:pt x="137" y="14"/>
                    </a:cubicBezTo>
                    <a:cubicBezTo>
                      <a:pt x="133" y="16"/>
                      <a:pt x="128" y="17"/>
                      <a:pt x="124" y="18"/>
                    </a:cubicBezTo>
                    <a:cubicBezTo>
                      <a:pt x="112" y="23"/>
                      <a:pt x="112" y="23"/>
                      <a:pt x="112" y="23"/>
                    </a:cubicBezTo>
                    <a:cubicBezTo>
                      <a:pt x="106" y="25"/>
                      <a:pt x="106" y="25"/>
                      <a:pt x="106" y="25"/>
                    </a:cubicBezTo>
                    <a:cubicBezTo>
                      <a:pt x="100" y="28"/>
                      <a:pt x="100" y="28"/>
                      <a:pt x="100" y="28"/>
                    </a:cubicBezTo>
                    <a:cubicBezTo>
                      <a:pt x="88" y="33"/>
                      <a:pt x="88" y="33"/>
                      <a:pt x="88" y="33"/>
                    </a:cubicBezTo>
                    <a:cubicBezTo>
                      <a:pt x="84" y="35"/>
                      <a:pt x="80" y="37"/>
                      <a:pt x="76" y="39"/>
                    </a:cubicBezTo>
                    <a:cubicBezTo>
                      <a:pt x="72" y="41"/>
                      <a:pt x="68" y="43"/>
                      <a:pt x="65" y="46"/>
                    </a:cubicBezTo>
                    <a:cubicBezTo>
                      <a:pt x="53" y="53"/>
                      <a:pt x="53" y="53"/>
                      <a:pt x="53" y="53"/>
                    </a:cubicBezTo>
                    <a:cubicBezTo>
                      <a:pt x="50" y="55"/>
                      <a:pt x="46" y="58"/>
                      <a:pt x="43" y="60"/>
                    </a:cubicBezTo>
                    <a:cubicBezTo>
                      <a:pt x="39" y="63"/>
                      <a:pt x="36" y="65"/>
                      <a:pt x="32" y="68"/>
                    </a:cubicBezTo>
                    <a:cubicBezTo>
                      <a:pt x="29" y="71"/>
                      <a:pt x="25" y="73"/>
                      <a:pt x="22" y="76"/>
                    </a:cubicBezTo>
                    <a:cubicBezTo>
                      <a:pt x="15" y="82"/>
                      <a:pt x="9" y="87"/>
                      <a:pt x="3" y="9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901" name="îṩļídé"/>
            <p:cNvGrpSpPr/>
            <p:nvPr/>
          </p:nvGrpSpPr>
          <p:grpSpPr>
            <a:xfrm>
              <a:off x="541925" y="1920734"/>
              <a:ext cx="635240" cy="569499"/>
              <a:chOff x="5373558" y="4712964"/>
              <a:chExt cx="768201" cy="688700"/>
            </a:xfrm>
          </p:grpSpPr>
          <p:sp>
            <p:nvSpPr>
              <p:cNvPr id="2902" name="îṣḻîḑè"/>
              <p:cNvSpPr/>
              <p:nvPr/>
            </p:nvSpPr>
            <p:spPr bwMode="auto">
              <a:xfrm>
                <a:off x="6003095" y="4712964"/>
                <a:ext cx="138664" cy="176566"/>
              </a:xfrm>
              <a:custGeom>
                <a:avLst/>
                <a:gdLst>
                  <a:gd name="T0" fmla="*/ 37 w 97"/>
                  <a:gd name="T1" fmla="*/ 0 h 123"/>
                  <a:gd name="T2" fmla="*/ 42 w 97"/>
                  <a:gd name="T3" fmla="*/ 4 h 123"/>
                  <a:gd name="T4" fmla="*/ 68 w 97"/>
                  <a:gd name="T5" fmla="*/ 39 h 123"/>
                  <a:gd name="T6" fmla="*/ 95 w 97"/>
                  <a:gd name="T7" fmla="*/ 86 h 123"/>
                  <a:gd name="T8" fmla="*/ 96 w 97"/>
                  <a:gd name="T9" fmla="*/ 90 h 123"/>
                  <a:gd name="T10" fmla="*/ 95 w 97"/>
                  <a:gd name="T11" fmla="*/ 94 h 123"/>
                  <a:gd name="T12" fmla="*/ 94 w 97"/>
                  <a:gd name="T13" fmla="*/ 95 h 123"/>
                  <a:gd name="T14" fmla="*/ 92 w 97"/>
                  <a:gd name="T15" fmla="*/ 95 h 123"/>
                  <a:gd name="T16" fmla="*/ 88 w 97"/>
                  <a:gd name="T17" fmla="*/ 94 h 123"/>
                  <a:gd name="T18" fmla="*/ 57 w 97"/>
                  <a:gd name="T19" fmla="*/ 81 h 123"/>
                  <a:gd name="T20" fmla="*/ 37 w 97"/>
                  <a:gd name="T21" fmla="*/ 69 h 123"/>
                  <a:gd name="T22" fmla="*/ 6 w 97"/>
                  <a:gd name="T23" fmla="*/ 51 h 123"/>
                  <a:gd name="T24" fmla="*/ 2 w 97"/>
                  <a:gd name="T25" fmla="*/ 47 h 123"/>
                  <a:gd name="T26" fmla="*/ 0 w 97"/>
                  <a:gd name="T27" fmla="*/ 43 h 123"/>
                  <a:gd name="T28" fmla="*/ 1 w 97"/>
                  <a:gd name="T29" fmla="*/ 41 h 123"/>
                  <a:gd name="T30" fmla="*/ 4 w 97"/>
                  <a:gd name="T31" fmla="*/ 38 h 123"/>
                  <a:gd name="T32" fmla="*/ 31 w 97"/>
                  <a:gd name="T33" fmla="*/ 29 h 123"/>
                  <a:gd name="T34" fmla="*/ 82 w 97"/>
                  <a:gd name="T35" fmla="*/ 23 h 123"/>
                  <a:gd name="T36" fmla="*/ 90 w 97"/>
                  <a:gd name="T37" fmla="*/ 30 h 123"/>
                  <a:gd name="T38" fmla="*/ 85 w 97"/>
                  <a:gd name="T39" fmla="*/ 46 h 123"/>
                  <a:gd name="T40" fmla="*/ 61 w 97"/>
                  <a:gd name="T41" fmla="*/ 88 h 123"/>
                  <a:gd name="T42" fmla="*/ 38 w 97"/>
                  <a:gd name="T43" fmla="*/ 114 h 123"/>
                  <a:gd name="T44" fmla="*/ 28 w 97"/>
                  <a:gd name="T45" fmla="*/ 122 h 123"/>
                  <a:gd name="T46" fmla="*/ 27 w 97"/>
                  <a:gd name="T47" fmla="*/ 123 h 123"/>
                  <a:gd name="T48" fmla="*/ 25 w 97"/>
                  <a:gd name="T49" fmla="*/ 122 h 123"/>
                  <a:gd name="T50" fmla="*/ 22 w 97"/>
                  <a:gd name="T51" fmla="*/ 113 h 123"/>
                  <a:gd name="T52" fmla="*/ 22 w 97"/>
                  <a:gd name="T53" fmla="*/ 83 h 123"/>
                  <a:gd name="T54" fmla="*/ 31 w 97"/>
                  <a:gd name="T55" fmla="*/ 6 h 123"/>
                  <a:gd name="T56" fmla="*/ 36 w 97"/>
                  <a:gd name="T57" fmla="*/ 0 h 123"/>
                  <a:gd name="T58" fmla="*/ 36 w 97"/>
                  <a:gd name="T59" fmla="*/ 0 h 123"/>
                  <a:gd name="T60" fmla="*/ 36 w 97"/>
                  <a:gd name="T61" fmla="*/ 3 h 123"/>
                  <a:gd name="T62" fmla="*/ 31 w 97"/>
                  <a:gd name="T63" fmla="*/ 23 h 123"/>
                  <a:gd name="T64" fmla="*/ 26 w 97"/>
                  <a:gd name="T65" fmla="*/ 83 h 123"/>
                  <a:gd name="T66" fmla="*/ 26 w 97"/>
                  <a:gd name="T67" fmla="*/ 113 h 123"/>
                  <a:gd name="T68" fmla="*/ 28 w 97"/>
                  <a:gd name="T69" fmla="*/ 119 h 123"/>
                  <a:gd name="T70" fmla="*/ 27 w 97"/>
                  <a:gd name="T71" fmla="*/ 119 h 123"/>
                  <a:gd name="T72" fmla="*/ 27 w 97"/>
                  <a:gd name="T73" fmla="*/ 119 h 123"/>
                  <a:gd name="T74" fmla="*/ 36 w 97"/>
                  <a:gd name="T75" fmla="*/ 112 h 123"/>
                  <a:gd name="T76" fmla="*/ 56 w 97"/>
                  <a:gd name="T77" fmla="*/ 84 h 123"/>
                  <a:gd name="T78" fmla="*/ 86 w 97"/>
                  <a:gd name="T79" fmla="*/ 33 h 123"/>
                  <a:gd name="T80" fmla="*/ 85 w 97"/>
                  <a:gd name="T81" fmla="*/ 29 h 123"/>
                  <a:gd name="T82" fmla="*/ 69 w 97"/>
                  <a:gd name="T83" fmla="*/ 28 h 123"/>
                  <a:gd name="T84" fmla="*/ 32 w 97"/>
                  <a:gd name="T85" fmla="*/ 34 h 123"/>
                  <a:gd name="T86" fmla="*/ 8 w 97"/>
                  <a:gd name="T87" fmla="*/ 44 h 123"/>
                  <a:gd name="T88" fmla="*/ 8 w 97"/>
                  <a:gd name="T89" fmla="*/ 44 h 123"/>
                  <a:gd name="T90" fmla="*/ 8 w 97"/>
                  <a:gd name="T91" fmla="*/ 43 h 123"/>
                  <a:gd name="T92" fmla="*/ 8 w 97"/>
                  <a:gd name="T93" fmla="*/ 42 h 123"/>
                  <a:gd name="T94" fmla="*/ 10 w 97"/>
                  <a:gd name="T95" fmla="*/ 45 h 123"/>
                  <a:gd name="T96" fmla="*/ 39 w 97"/>
                  <a:gd name="T97" fmla="*/ 65 h 123"/>
                  <a:gd name="T98" fmla="*/ 60 w 97"/>
                  <a:gd name="T99" fmla="*/ 76 h 123"/>
                  <a:gd name="T100" fmla="*/ 89 w 97"/>
                  <a:gd name="T101" fmla="*/ 89 h 123"/>
                  <a:gd name="T102" fmla="*/ 92 w 97"/>
                  <a:gd name="T103" fmla="*/ 90 h 123"/>
                  <a:gd name="T104" fmla="*/ 91 w 97"/>
                  <a:gd name="T105" fmla="*/ 90 h 123"/>
                  <a:gd name="T106" fmla="*/ 91 w 97"/>
                  <a:gd name="T107" fmla="*/ 90 h 123"/>
                  <a:gd name="T108" fmla="*/ 90 w 97"/>
                  <a:gd name="T109" fmla="*/ 91 h 123"/>
                  <a:gd name="T110" fmla="*/ 89 w 97"/>
                  <a:gd name="T111" fmla="*/ 88 h 123"/>
                  <a:gd name="T112" fmla="*/ 50 w 97"/>
                  <a:gd name="T113" fmla="*/ 20 h 123"/>
                  <a:gd name="T114" fmla="*/ 37 w 97"/>
                  <a:gd name="T115" fmla="*/ 3 h 123"/>
                  <a:gd name="T116" fmla="*/ 36 w 97"/>
                  <a:gd name="T117" fmla="*/ 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7" h="123">
                    <a:moveTo>
                      <a:pt x="36" y="0"/>
                    </a:moveTo>
                    <a:cubicBezTo>
                      <a:pt x="36" y="0"/>
                      <a:pt x="36" y="0"/>
                      <a:pt x="37" y="0"/>
                    </a:cubicBezTo>
                    <a:cubicBezTo>
                      <a:pt x="37" y="0"/>
                      <a:pt x="38" y="1"/>
                      <a:pt x="38" y="1"/>
                    </a:cubicBezTo>
                    <a:cubicBezTo>
                      <a:pt x="39" y="2"/>
                      <a:pt x="41" y="3"/>
                      <a:pt x="42" y="4"/>
                    </a:cubicBezTo>
                    <a:cubicBezTo>
                      <a:pt x="45" y="7"/>
                      <a:pt x="48" y="12"/>
                      <a:pt x="53" y="17"/>
                    </a:cubicBezTo>
                    <a:cubicBezTo>
                      <a:pt x="57" y="23"/>
                      <a:pt x="62" y="31"/>
                      <a:pt x="68" y="39"/>
                    </a:cubicBezTo>
                    <a:cubicBezTo>
                      <a:pt x="74" y="47"/>
                      <a:pt x="80" y="57"/>
                      <a:pt x="86" y="68"/>
                    </a:cubicBezTo>
                    <a:cubicBezTo>
                      <a:pt x="90" y="74"/>
                      <a:pt x="93" y="79"/>
                      <a:pt x="95" y="86"/>
                    </a:cubicBezTo>
                    <a:cubicBezTo>
                      <a:pt x="96" y="87"/>
                      <a:pt x="96" y="88"/>
                      <a:pt x="96" y="89"/>
                    </a:cubicBezTo>
                    <a:cubicBezTo>
                      <a:pt x="96" y="89"/>
                      <a:pt x="96" y="90"/>
                      <a:pt x="96" y="90"/>
                    </a:cubicBezTo>
                    <a:cubicBezTo>
                      <a:pt x="96" y="91"/>
                      <a:pt x="97" y="92"/>
                      <a:pt x="96" y="93"/>
                    </a:cubicBezTo>
                    <a:cubicBezTo>
                      <a:pt x="96" y="94"/>
                      <a:pt x="96" y="94"/>
                      <a:pt x="95" y="94"/>
                    </a:cubicBezTo>
                    <a:cubicBezTo>
                      <a:pt x="96" y="94"/>
                      <a:pt x="94" y="95"/>
                      <a:pt x="95" y="95"/>
                    </a:cubicBezTo>
                    <a:cubicBezTo>
                      <a:pt x="94" y="95"/>
                      <a:pt x="94" y="95"/>
                      <a:pt x="94" y="95"/>
                    </a:cubicBezTo>
                    <a:cubicBezTo>
                      <a:pt x="94" y="95"/>
                      <a:pt x="93" y="95"/>
                      <a:pt x="93" y="95"/>
                    </a:cubicBezTo>
                    <a:cubicBezTo>
                      <a:pt x="93" y="95"/>
                      <a:pt x="93" y="95"/>
                      <a:pt x="92" y="95"/>
                    </a:cubicBezTo>
                    <a:cubicBezTo>
                      <a:pt x="91" y="95"/>
                      <a:pt x="91" y="95"/>
                      <a:pt x="90" y="95"/>
                    </a:cubicBezTo>
                    <a:cubicBezTo>
                      <a:pt x="89" y="95"/>
                      <a:pt x="88" y="95"/>
                      <a:pt x="88" y="94"/>
                    </a:cubicBezTo>
                    <a:cubicBezTo>
                      <a:pt x="84" y="93"/>
                      <a:pt x="81" y="92"/>
                      <a:pt x="77" y="90"/>
                    </a:cubicBezTo>
                    <a:cubicBezTo>
                      <a:pt x="71" y="87"/>
                      <a:pt x="64" y="84"/>
                      <a:pt x="57" y="81"/>
                    </a:cubicBezTo>
                    <a:cubicBezTo>
                      <a:pt x="54" y="79"/>
                      <a:pt x="51" y="77"/>
                      <a:pt x="48" y="75"/>
                    </a:cubicBezTo>
                    <a:cubicBezTo>
                      <a:pt x="44" y="72"/>
                      <a:pt x="41" y="71"/>
                      <a:pt x="37" y="69"/>
                    </a:cubicBezTo>
                    <a:cubicBezTo>
                      <a:pt x="30" y="65"/>
                      <a:pt x="23" y="62"/>
                      <a:pt x="16" y="57"/>
                    </a:cubicBezTo>
                    <a:cubicBezTo>
                      <a:pt x="13" y="55"/>
                      <a:pt x="9" y="53"/>
                      <a:pt x="6" y="51"/>
                    </a:cubicBezTo>
                    <a:cubicBezTo>
                      <a:pt x="5" y="50"/>
                      <a:pt x="4" y="49"/>
                      <a:pt x="3" y="49"/>
                    </a:cubicBezTo>
                    <a:cubicBezTo>
                      <a:pt x="3" y="48"/>
                      <a:pt x="2" y="48"/>
                      <a:pt x="2" y="47"/>
                    </a:cubicBezTo>
                    <a:cubicBezTo>
                      <a:pt x="1" y="46"/>
                      <a:pt x="1" y="46"/>
                      <a:pt x="0" y="44"/>
                    </a:cubicBezTo>
                    <a:cubicBezTo>
                      <a:pt x="0" y="44"/>
                      <a:pt x="0" y="42"/>
                      <a:pt x="0" y="43"/>
                    </a:cubicBezTo>
                    <a:cubicBezTo>
                      <a:pt x="0" y="43"/>
                      <a:pt x="0" y="43"/>
                      <a:pt x="0" y="43"/>
                    </a:cubicBezTo>
                    <a:cubicBezTo>
                      <a:pt x="0" y="42"/>
                      <a:pt x="0" y="41"/>
                      <a:pt x="1" y="41"/>
                    </a:cubicBezTo>
                    <a:cubicBezTo>
                      <a:pt x="1" y="40"/>
                      <a:pt x="1" y="40"/>
                      <a:pt x="2" y="39"/>
                    </a:cubicBezTo>
                    <a:cubicBezTo>
                      <a:pt x="2" y="39"/>
                      <a:pt x="3" y="38"/>
                      <a:pt x="4" y="38"/>
                    </a:cubicBezTo>
                    <a:cubicBezTo>
                      <a:pt x="5" y="37"/>
                      <a:pt x="6" y="36"/>
                      <a:pt x="7" y="36"/>
                    </a:cubicBezTo>
                    <a:cubicBezTo>
                      <a:pt x="15" y="32"/>
                      <a:pt x="23" y="31"/>
                      <a:pt x="31" y="29"/>
                    </a:cubicBezTo>
                    <a:cubicBezTo>
                      <a:pt x="39" y="27"/>
                      <a:pt x="48" y="25"/>
                      <a:pt x="56" y="24"/>
                    </a:cubicBezTo>
                    <a:cubicBezTo>
                      <a:pt x="64" y="22"/>
                      <a:pt x="73" y="21"/>
                      <a:pt x="82" y="23"/>
                    </a:cubicBezTo>
                    <a:cubicBezTo>
                      <a:pt x="84" y="24"/>
                      <a:pt x="86" y="24"/>
                      <a:pt x="88" y="27"/>
                    </a:cubicBezTo>
                    <a:cubicBezTo>
                      <a:pt x="89" y="28"/>
                      <a:pt x="89" y="29"/>
                      <a:pt x="90" y="30"/>
                    </a:cubicBezTo>
                    <a:cubicBezTo>
                      <a:pt x="90" y="32"/>
                      <a:pt x="90" y="33"/>
                      <a:pt x="89" y="34"/>
                    </a:cubicBezTo>
                    <a:cubicBezTo>
                      <a:pt x="89" y="38"/>
                      <a:pt x="87" y="42"/>
                      <a:pt x="85" y="46"/>
                    </a:cubicBezTo>
                    <a:cubicBezTo>
                      <a:pt x="82" y="54"/>
                      <a:pt x="78" y="61"/>
                      <a:pt x="74" y="68"/>
                    </a:cubicBezTo>
                    <a:cubicBezTo>
                      <a:pt x="70" y="75"/>
                      <a:pt x="66" y="82"/>
                      <a:pt x="61" y="88"/>
                    </a:cubicBezTo>
                    <a:cubicBezTo>
                      <a:pt x="56" y="94"/>
                      <a:pt x="51" y="100"/>
                      <a:pt x="46" y="106"/>
                    </a:cubicBezTo>
                    <a:cubicBezTo>
                      <a:pt x="43" y="109"/>
                      <a:pt x="41" y="111"/>
                      <a:pt x="38" y="114"/>
                    </a:cubicBezTo>
                    <a:cubicBezTo>
                      <a:pt x="36" y="117"/>
                      <a:pt x="33" y="119"/>
                      <a:pt x="30" y="122"/>
                    </a:cubicBezTo>
                    <a:cubicBezTo>
                      <a:pt x="29" y="122"/>
                      <a:pt x="29" y="122"/>
                      <a:pt x="28" y="122"/>
                    </a:cubicBezTo>
                    <a:cubicBezTo>
                      <a:pt x="28" y="122"/>
                      <a:pt x="28" y="122"/>
                      <a:pt x="28" y="122"/>
                    </a:cubicBezTo>
                    <a:cubicBezTo>
                      <a:pt x="28" y="123"/>
                      <a:pt x="27" y="123"/>
                      <a:pt x="27" y="123"/>
                    </a:cubicBezTo>
                    <a:cubicBezTo>
                      <a:pt x="27" y="123"/>
                      <a:pt x="27" y="123"/>
                      <a:pt x="27" y="123"/>
                    </a:cubicBezTo>
                    <a:cubicBezTo>
                      <a:pt x="26" y="122"/>
                      <a:pt x="26" y="122"/>
                      <a:pt x="25" y="122"/>
                    </a:cubicBezTo>
                    <a:cubicBezTo>
                      <a:pt x="24" y="121"/>
                      <a:pt x="24" y="120"/>
                      <a:pt x="23" y="119"/>
                    </a:cubicBezTo>
                    <a:cubicBezTo>
                      <a:pt x="23" y="117"/>
                      <a:pt x="22" y="115"/>
                      <a:pt x="22" y="113"/>
                    </a:cubicBezTo>
                    <a:cubicBezTo>
                      <a:pt x="22" y="110"/>
                      <a:pt x="21" y="106"/>
                      <a:pt x="21" y="103"/>
                    </a:cubicBezTo>
                    <a:cubicBezTo>
                      <a:pt x="21" y="96"/>
                      <a:pt x="21" y="89"/>
                      <a:pt x="22" y="83"/>
                    </a:cubicBezTo>
                    <a:cubicBezTo>
                      <a:pt x="23" y="58"/>
                      <a:pt x="25" y="37"/>
                      <a:pt x="27" y="23"/>
                    </a:cubicBezTo>
                    <a:cubicBezTo>
                      <a:pt x="28" y="15"/>
                      <a:pt x="30" y="10"/>
                      <a:pt x="31" y="6"/>
                    </a:cubicBezTo>
                    <a:cubicBezTo>
                      <a:pt x="32" y="4"/>
                      <a:pt x="33" y="3"/>
                      <a:pt x="34" y="1"/>
                    </a:cubicBezTo>
                    <a:cubicBezTo>
                      <a:pt x="35" y="0"/>
                      <a:pt x="36" y="0"/>
                      <a:pt x="36" y="0"/>
                    </a:cubicBezTo>
                    <a:cubicBezTo>
                      <a:pt x="36" y="0"/>
                      <a:pt x="36" y="0"/>
                      <a:pt x="36" y="0"/>
                    </a:cubicBezTo>
                    <a:cubicBezTo>
                      <a:pt x="36" y="0"/>
                      <a:pt x="36" y="0"/>
                      <a:pt x="36" y="0"/>
                    </a:cubicBezTo>
                    <a:close/>
                    <a:moveTo>
                      <a:pt x="36" y="3"/>
                    </a:moveTo>
                    <a:cubicBezTo>
                      <a:pt x="36" y="3"/>
                      <a:pt x="36" y="3"/>
                      <a:pt x="36" y="3"/>
                    </a:cubicBezTo>
                    <a:cubicBezTo>
                      <a:pt x="36" y="4"/>
                      <a:pt x="35" y="5"/>
                      <a:pt x="34" y="7"/>
                    </a:cubicBezTo>
                    <a:cubicBezTo>
                      <a:pt x="33" y="11"/>
                      <a:pt x="32" y="16"/>
                      <a:pt x="31" y="23"/>
                    </a:cubicBezTo>
                    <a:cubicBezTo>
                      <a:pt x="30" y="30"/>
                      <a:pt x="29" y="39"/>
                      <a:pt x="28" y="49"/>
                    </a:cubicBezTo>
                    <a:cubicBezTo>
                      <a:pt x="27" y="59"/>
                      <a:pt x="26" y="71"/>
                      <a:pt x="26" y="83"/>
                    </a:cubicBezTo>
                    <a:cubicBezTo>
                      <a:pt x="26" y="89"/>
                      <a:pt x="25" y="96"/>
                      <a:pt x="26" y="103"/>
                    </a:cubicBezTo>
                    <a:cubicBezTo>
                      <a:pt x="26" y="106"/>
                      <a:pt x="26" y="109"/>
                      <a:pt x="26" y="113"/>
                    </a:cubicBezTo>
                    <a:cubicBezTo>
                      <a:pt x="26" y="114"/>
                      <a:pt x="27" y="116"/>
                      <a:pt x="27" y="117"/>
                    </a:cubicBezTo>
                    <a:cubicBezTo>
                      <a:pt x="27" y="118"/>
                      <a:pt x="28" y="119"/>
                      <a:pt x="28" y="119"/>
                    </a:cubicBezTo>
                    <a:cubicBezTo>
                      <a:pt x="28" y="119"/>
                      <a:pt x="28" y="119"/>
                      <a:pt x="27" y="119"/>
                    </a:cubicBezTo>
                    <a:cubicBezTo>
                      <a:pt x="27" y="119"/>
                      <a:pt x="27" y="119"/>
                      <a:pt x="27" y="119"/>
                    </a:cubicBezTo>
                    <a:cubicBezTo>
                      <a:pt x="27" y="119"/>
                      <a:pt x="27" y="119"/>
                      <a:pt x="27" y="119"/>
                    </a:cubicBezTo>
                    <a:cubicBezTo>
                      <a:pt x="27" y="119"/>
                      <a:pt x="27" y="119"/>
                      <a:pt x="27" y="119"/>
                    </a:cubicBezTo>
                    <a:cubicBezTo>
                      <a:pt x="27" y="119"/>
                      <a:pt x="28" y="119"/>
                      <a:pt x="28" y="118"/>
                    </a:cubicBezTo>
                    <a:cubicBezTo>
                      <a:pt x="31" y="117"/>
                      <a:pt x="33" y="114"/>
                      <a:pt x="36" y="112"/>
                    </a:cubicBezTo>
                    <a:cubicBezTo>
                      <a:pt x="39" y="109"/>
                      <a:pt x="41" y="106"/>
                      <a:pt x="43" y="103"/>
                    </a:cubicBezTo>
                    <a:cubicBezTo>
                      <a:pt x="47" y="97"/>
                      <a:pt x="52" y="91"/>
                      <a:pt x="56" y="84"/>
                    </a:cubicBezTo>
                    <a:cubicBezTo>
                      <a:pt x="65" y="72"/>
                      <a:pt x="75" y="59"/>
                      <a:pt x="82" y="45"/>
                    </a:cubicBezTo>
                    <a:cubicBezTo>
                      <a:pt x="84" y="41"/>
                      <a:pt x="86" y="37"/>
                      <a:pt x="86" y="33"/>
                    </a:cubicBezTo>
                    <a:cubicBezTo>
                      <a:pt x="87" y="32"/>
                      <a:pt x="87" y="31"/>
                      <a:pt x="86" y="31"/>
                    </a:cubicBezTo>
                    <a:cubicBezTo>
                      <a:pt x="86" y="30"/>
                      <a:pt x="86" y="29"/>
                      <a:pt x="85" y="29"/>
                    </a:cubicBezTo>
                    <a:cubicBezTo>
                      <a:pt x="84" y="28"/>
                      <a:pt x="83" y="28"/>
                      <a:pt x="81" y="27"/>
                    </a:cubicBezTo>
                    <a:cubicBezTo>
                      <a:pt x="77" y="27"/>
                      <a:pt x="73" y="27"/>
                      <a:pt x="69" y="28"/>
                    </a:cubicBezTo>
                    <a:cubicBezTo>
                      <a:pt x="65" y="28"/>
                      <a:pt x="61" y="28"/>
                      <a:pt x="57" y="29"/>
                    </a:cubicBezTo>
                    <a:cubicBezTo>
                      <a:pt x="48" y="30"/>
                      <a:pt x="40" y="31"/>
                      <a:pt x="32" y="34"/>
                    </a:cubicBezTo>
                    <a:cubicBezTo>
                      <a:pt x="25" y="36"/>
                      <a:pt x="17" y="40"/>
                      <a:pt x="10" y="43"/>
                    </a:cubicBezTo>
                    <a:cubicBezTo>
                      <a:pt x="9" y="43"/>
                      <a:pt x="9" y="44"/>
                      <a:pt x="8" y="44"/>
                    </a:cubicBezTo>
                    <a:cubicBezTo>
                      <a:pt x="8" y="44"/>
                      <a:pt x="7" y="45"/>
                      <a:pt x="7" y="45"/>
                    </a:cubicBezTo>
                    <a:cubicBezTo>
                      <a:pt x="7" y="45"/>
                      <a:pt x="7" y="45"/>
                      <a:pt x="8" y="44"/>
                    </a:cubicBezTo>
                    <a:cubicBezTo>
                      <a:pt x="8" y="44"/>
                      <a:pt x="8" y="43"/>
                      <a:pt x="8" y="43"/>
                    </a:cubicBezTo>
                    <a:cubicBezTo>
                      <a:pt x="8" y="43"/>
                      <a:pt x="8" y="43"/>
                      <a:pt x="8" y="43"/>
                    </a:cubicBezTo>
                    <a:cubicBezTo>
                      <a:pt x="8" y="44"/>
                      <a:pt x="8" y="43"/>
                      <a:pt x="8" y="43"/>
                    </a:cubicBezTo>
                    <a:cubicBezTo>
                      <a:pt x="7" y="41"/>
                      <a:pt x="8" y="42"/>
                      <a:pt x="8" y="42"/>
                    </a:cubicBezTo>
                    <a:cubicBezTo>
                      <a:pt x="8" y="42"/>
                      <a:pt x="8" y="43"/>
                      <a:pt x="8" y="43"/>
                    </a:cubicBezTo>
                    <a:cubicBezTo>
                      <a:pt x="9" y="44"/>
                      <a:pt x="10" y="44"/>
                      <a:pt x="10" y="45"/>
                    </a:cubicBezTo>
                    <a:cubicBezTo>
                      <a:pt x="13" y="47"/>
                      <a:pt x="17" y="50"/>
                      <a:pt x="20" y="52"/>
                    </a:cubicBezTo>
                    <a:cubicBezTo>
                      <a:pt x="26" y="57"/>
                      <a:pt x="33" y="61"/>
                      <a:pt x="39" y="65"/>
                    </a:cubicBezTo>
                    <a:cubicBezTo>
                      <a:pt x="43" y="68"/>
                      <a:pt x="46" y="70"/>
                      <a:pt x="50" y="71"/>
                    </a:cubicBezTo>
                    <a:cubicBezTo>
                      <a:pt x="53" y="73"/>
                      <a:pt x="57" y="74"/>
                      <a:pt x="60" y="76"/>
                    </a:cubicBezTo>
                    <a:cubicBezTo>
                      <a:pt x="66" y="79"/>
                      <a:pt x="73" y="83"/>
                      <a:pt x="79" y="86"/>
                    </a:cubicBezTo>
                    <a:cubicBezTo>
                      <a:pt x="83" y="87"/>
                      <a:pt x="86" y="89"/>
                      <a:pt x="89" y="89"/>
                    </a:cubicBezTo>
                    <a:cubicBezTo>
                      <a:pt x="90" y="89"/>
                      <a:pt x="91" y="90"/>
                      <a:pt x="91" y="90"/>
                    </a:cubicBezTo>
                    <a:cubicBezTo>
                      <a:pt x="92" y="90"/>
                      <a:pt x="92" y="90"/>
                      <a:pt x="92" y="90"/>
                    </a:cubicBezTo>
                    <a:cubicBezTo>
                      <a:pt x="92" y="90"/>
                      <a:pt x="92" y="90"/>
                      <a:pt x="92" y="90"/>
                    </a:cubicBezTo>
                    <a:cubicBezTo>
                      <a:pt x="92" y="90"/>
                      <a:pt x="91" y="90"/>
                      <a:pt x="91" y="90"/>
                    </a:cubicBezTo>
                    <a:cubicBezTo>
                      <a:pt x="91" y="90"/>
                      <a:pt x="91" y="90"/>
                      <a:pt x="91" y="90"/>
                    </a:cubicBezTo>
                    <a:cubicBezTo>
                      <a:pt x="92" y="90"/>
                      <a:pt x="91" y="90"/>
                      <a:pt x="91" y="90"/>
                    </a:cubicBezTo>
                    <a:cubicBezTo>
                      <a:pt x="91" y="90"/>
                      <a:pt x="91" y="90"/>
                      <a:pt x="91" y="91"/>
                    </a:cubicBezTo>
                    <a:cubicBezTo>
                      <a:pt x="90" y="91"/>
                      <a:pt x="90" y="91"/>
                      <a:pt x="90" y="91"/>
                    </a:cubicBezTo>
                    <a:cubicBezTo>
                      <a:pt x="90" y="91"/>
                      <a:pt x="90" y="91"/>
                      <a:pt x="90" y="90"/>
                    </a:cubicBezTo>
                    <a:cubicBezTo>
                      <a:pt x="90" y="90"/>
                      <a:pt x="90" y="89"/>
                      <a:pt x="89" y="88"/>
                    </a:cubicBezTo>
                    <a:cubicBezTo>
                      <a:pt x="87" y="82"/>
                      <a:pt x="84" y="77"/>
                      <a:pt x="81" y="71"/>
                    </a:cubicBezTo>
                    <a:cubicBezTo>
                      <a:pt x="69" y="49"/>
                      <a:pt x="58" y="32"/>
                      <a:pt x="50" y="20"/>
                    </a:cubicBezTo>
                    <a:cubicBezTo>
                      <a:pt x="46" y="14"/>
                      <a:pt x="42" y="9"/>
                      <a:pt x="40" y="6"/>
                    </a:cubicBezTo>
                    <a:cubicBezTo>
                      <a:pt x="38" y="5"/>
                      <a:pt x="37" y="4"/>
                      <a:pt x="37" y="3"/>
                    </a:cubicBezTo>
                    <a:cubicBezTo>
                      <a:pt x="37" y="3"/>
                      <a:pt x="36" y="3"/>
                      <a:pt x="36" y="3"/>
                    </a:cubicBezTo>
                    <a:cubicBezTo>
                      <a:pt x="36" y="3"/>
                      <a:pt x="36" y="3"/>
                      <a:pt x="36" y="3"/>
                    </a:cubicBezTo>
                    <a:cubicBezTo>
                      <a:pt x="36" y="3"/>
                      <a:pt x="36" y="3"/>
                      <a:pt x="36" y="3"/>
                    </a:cubicBezTo>
                    <a:close/>
                  </a:path>
                </a:pathLst>
              </a:custGeom>
              <a:solidFill>
                <a:srgbClr val="CA61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3" name="iṩļíďè"/>
              <p:cNvSpPr/>
              <p:nvPr/>
            </p:nvSpPr>
            <p:spPr bwMode="auto">
              <a:xfrm>
                <a:off x="5493734" y="5236191"/>
                <a:ext cx="48070" cy="48995"/>
              </a:xfrm>
              <a:custGeom>
                <a:avLst/>
                <a:gdLst>
                  <a:gd name="T0" fmla="*/ 32 w 33"/>
                  <a:gd name="T1" fmla="*/ 19 h 34"/>
                  <a:gd name="T2" fmla="*/ 18 w 33"/>
                  <a:gd name="T3" fmla="*/ 1 h 34"/>
                  <a:gd name="T4" fmla="*/ 1 w 33"/>
                  <a:gd name="T5" fmla="*/ 16 h 34"/>
                  <a:gd name="T6" fmla="*/ 15 w 33"/>
                  <a:gd name="T7" fmla="*/ 33 h 34"/>
                  <a:gd name="T8" fmla="*/ 32 w 33"/>
                  <a:gd name="T9" fmla="*/ 19 h 34"/>
                </a:gdLst>
                <a:ahLst/>
                <a:cxnLst>
                  <a:cxn ang="0">
                    <a:pos x="T0" y="T1"/>
                  </a:cxn>
                  <a:cxn ang="0">
                    <a:pos x="T2" y="T3"/>
                  </a:cxn>
                  <a:cxn ang="0">
                    <a:pos x="T4" y="T5"/>
                  </a:cxn>
                  <a:cxn ang="0">
                    <a:pos x="T6" y="T7"/>
                  </a:cxn>
                  <a:cxn ang="0">
                    <a:pos x="T8" y="T9"/>
                  </a:cxn>
                </a:cxnLst>
                <a:rect l="0" t="0" r="r" b="b"/>
                <a:pathLst>
                  <a:path w="33" h="34">
                    <a:moveTo>
                      <a:pt x="32" y="19"/>
                    </a:moveTo>
                    <a:cubicBezTo>
                      <a:pt x="33" y="10"/>
                      <a:pt x="27" y="2"/>
                      <a:pt x="18" y="1"/>
                    </a:cubicBezTo>
                    <a:cubicBezTo>
                      <a:pt x="9" y="0"/>
                      <a:pt x="1" y="7"/>
                      <a:pt x="1" y="16"/>
                    </a:cubicBezTo>
                    <a:cubicBezTo>
                      <a:pt x="0" y="24"/>
                      <a:pt x="6" y="32"/>
                      <a:pt x="15" y="33"/>
                    </a:cubicBezTo>
                    <a:cubicBezTo>
                      <a:pt x="24" y="34"/>
                      <a:pt x="32" y="27"/>
                      <a:pt x="32" y="19"/>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4" name="ïśḷïḍe"/>
              <p:cNvSpPr/>
              <p:nvPr/>
            </p:nvSpPr>
            <p:spPr bwMode="auto">
              <a:xfrm>
                <a:off x="5373558" y="5289808"/>
                <a:ext cx="62861" cy="64710"/>
              </a:xfrm>
              <a:custGeom>
                <a:avLst/>
                <a:gdLst>
                  <a:gd name="T0" fmla="*/ 43 w 44"/>
                  <a:gd name="T1" fmla="*/ 25 h 45"/>
                  <a:gd name="T2" fmla="*/ 24 w 44"/>
                  <a:gd name="T3" fmla="*/ 1 h 45"/>
                  <a:gd name="T4" fmla="*/ 1 w 44"/>
                  <a:gd name="T5" fmla="*/ 21 h 45"/>
                  <a:gd name="T6" fmla="*/ 20 w 44"/>
                  <a:gd name="T7" fmla="*/ 44 h 45"/>
                  <a:gd name="T8" fmla="*/ 43 w 44"/>
                  <a:gd name="T9" fmla="*/ 25 h 45"/>
                </a:gdLst>
                <a:ahLst/>
                <a:cxnLst>
                  <a:cxn ang="0">
                    <a:pos x="T0" y="T1"/>
                  </a:cxn>
                  <a:cxn ang="0">
                    <a:pos x="T2" y="T3"/>
                  </a:cxn>
                  <a:cxn ang="0">
                    <a:pos x="T4" y="T5"/>
                  </a:cxn>
                  <a:cxn ang="0">
                    <a:pos x="T6" y="T7"/>
                  </a:cxn>
                  <a:cxn ang="0">
                    <a:pos x="T8" y="T9"/>
                  </a:cxn>
                </a:cxnLst>
                <a:rect l="0" t="0" r="r" b="b"/>
                <a:pathLst>
                  <a:path w="44" h="45">
                    <a:moveTo>
                      <a:pt x="43" y="25"/>
                    </a:moveTo>
                    <a:cubicBezTo>
                      <a:pt x="44" y="13"/>
                      <a:pt x="36" y="3"/>
                      <a:pt x="24" y="1"/>
                    </a:cubicBezTo>
                    <a:cubicBezTo>
                      <a:pt x="12" y="0"/>
                      <a:pt x="2" y="9"/>
                      <a:pt x="1" y="21"/>
                    </a:cubicBezTo>
                    <a:cubicBezTo>
                      <a:pt x="0" y="32"/>
                      <a:pt x="8" y="43"/>
                      <a:pt x="20" y="44"/>
                    </a:cubicBezTo>
                    <a:cubicBezTo>
                      <a:pt x="31" y="45"/>
                      <a:pt x="42" y="36"/>
                      <a:pt x="43" y="25"/>
                    </a:cubicBezTo>
                    <a:close/>
                  </a:path>
                </a:pathLst>
              </a:custGeom>
              <a:solidFill>
                <a:srgbClr val="F22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5" name="ïṧľïḍe"/>
              <p:cNvSpPr/>
              <p:nvPr/>
            </p:nvSpPr>
            <p:spPr bwMode="auto">
              <a:xfrm>
                <a:off x="5983682" y="5222325"/>
                <a:ext cx="63786" cy="70257"/>
              </a:xfrm>
              <a:custGeom>
                <a:avLst/>
                <a:gdLst>
                  <a:gd name="T0" fmla="*/ 44 w 44"/>
                  <a:gd name="T1" fmla="*/ 32 h 49"/>
                  <a:gd name="T2" fmla="*/ 12 w 44"/>
                  <a:gd name="T3" fmla="*/ 45 h 49"/>
                  <a:gd name="T4" fmla="*/ 0 w 44"/>
                  <a:gd name="T5" fmla="*/ 15 h 49"/>
                  <a:gd name="T6" fmla="*/ 30 w 44"/>
                  <a:gd name="T7" fmla="*/ 0 h 49"/>
                  <a:gd name="T8" fmla="*/ 44 w 44"/>
                  <a:gd name="T9" fmla="*/ 32 h 49"/>
                </a:gdLst>
                <a:ahLst/>
                <a:cxnLst>
                  <a:cxn ang="0">
                    <a:pos x="T0" y="T1"/>
                  </a:cxn>
                  <a:cxn ang="0">
                    <a:pos x="T2" y="T3"/>
                  </a:cxn>
                  <a:cxn ang="0">
                    <a:pos x="T4" y="T5"/>
                  </a:cxn>
                  <a:cxn ang="0">
                    <a:pos x="T6" y="T7"/>
                  </a:cxn>
                  <a:cxn ang="0">
                    <a:pos x="T8" y="T9"/>
                  </a:cxn>
                </a:cxnLst>
                <a:rect l="0" t="0" r="r" b="b"/>
                <a:pathLst>
                  <a:path w="44" h="49">
                    <a:moveTo>
                      <a:pt x="44" y="32"/>
                    </a:moveTo>
                    <a:cubicBezTo>
                      <a:pt x="44" y="37"/>
                      <a:pt x="17" y="49"/>
                      <a:pt x="12" y="45"/>
                    </a:cubicBezTo>
                    <a:cubicBezTo>
                      <a:pt x="8" y="41"/>
                      <a:pt x="0" y="21"/>
                      <a:pt x="0" y="15"/>
                    </a:cubicBezTo>
                    <a:cubicBezTo>
                      <a:pt x="0" y="9"/>
                      <a:pt x="21" y="0"/>
                      <a:pt x="30" y="0"/>
                    </a:cubicBezTo>
                    <a:cubicBezTo>
                      <a:pt x="35" y="0"/>
                      <a:pt x="44" y="25"/>
                      <a:pt x="44"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6" name="išlîďé"/>
              <p:cNvSpPr/>
              <p:nvPr/>
            </p:nvSpPr>
            <p:spPr bwMode="auto">
              <a:xfrm>
                <a:off x="5913425" y="5258378"/>
                <a:ext cx="64710" cy="70257"/>
              </a:xfrm>
              <a:custGeom>
                <a:avLst/>
                <a:gdLst>
                  <a:gd name="T0" fmla="*/ 45 w 45"/>
                  <a:gd name="T1" fmla="*/ 31 h 49"/>
                  <a:gd name="T2" fmla="*/ 13 w 45"/>
                  <a:gd name="T3" fmla="*/ 45 h 49"/>
                  <a:gd name="T4" fmla="*/ 0 w 45"/>
                  <a:gd name="T5" fmla="*/ 16 h 49"/>
                  <a:gd name="T6" fmla="*/ 30 w 45"/>
                  <a:gd name="T7" fmla="*/ 0 h 49"/>
                  <a:gd name="T8" fmla="*/ 45 w 45"/>
                  <a:gd name="T9" fmla="*/ 31 h 49"/>
                </a:gdLst>
                <a:ahLst/>
                <a:cxnLst>
                  <a:cxn ang="0">
                    <a:pos x="T0" y="T1"/>
                  </a:cxn>
                  <a:cxn ang="0">
                    <a:pos x="T2" y="T3"/>
                  </a:cxn>
                  <a:cxn ang="0">
                    <a:pos x="T4" y="T5"/>
                  </a:cxn>
                  <a:cxn ang="0">
                    <a:pos x="T6" y="T7"/>
                  </a:cxn>
                  <a:cxn ang="0">
                    <a:pos x="T8" y="T9"/>
                  </a:cxn>
                </a:cxnLst>
                <a:rect l="0" t="0" r="r" b="b"/>
                <a:pathLst>
                  <a:path w="45" h="49">
                    <a:moveTo>
                      <a:pt x="45" y="31"/>
                    </a:moveTo>
                    <a:cubicBezTo>
                      <a:pt x="45" y="36"/>
                      <a:pt x="18" y="49"/>
                      <a:pt x="13" y="45"/>
                    </a:cubicBezTo>
                    <a:cubicBezTo>
                      <a:pt x="9" y="42"/>
                      <a:pt x="0" y="22"/>
                      <a:pt x="0" y="16"/>
                    </a:cubicBezTo>
                    <a:cubicBezTo>
                      <a:pt x="0" y="10"/>
                      <a:pt x="21" y="0"/>
                      <a:pt x="30" y="0"/>
                    </a:cubicBezTo>
                    <a:cubicBezTo>
                      <a:pt x="34" y="0"/>
                      <a:pt x="44" y="24"/>
                      <a:pt x="45" y="31"/>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7" name="işlîḑé"/>
              <p:cNvSpPr/>
              <p:nvPr/>
            </p:nvSpPr>
            <p:spPr bwMode="auto">
              <a:xfrm>
                <a:off x="5838546" y="5290733"/>
                <a:ext cx="64710" cy="70257"/>
              </a:xfrm>
              <a:custGeom>
                <a:avLst/>
                <a:gdLst>
                  <a:gd name="T0" fmla="*/ 44 w 45"/>
                  <a:gd name="T1" fmla="*/ 32 h 49"/>
                  <a:gd name="T2" fmla="*/ 12 w 45"/>
                  <a:gd name="T3" fmla="*/ 45 h 49"/>
                  <a:gd name="T4" fmla="*/ 0 w 45"/>
                  <a:gd name="T5" fmla="*/ 16 h 49"/>
                  <a:gd name="T6" fmla="*/ 30 w 45"/>
                  <a:gd name="T7" fmla="*/ 0 h 49"/>
                  <a:gd name="T8" fmla="*/ 44 w 45"/>
                  <a:gd name="T9" fmla="*/ 32 h 49"/>
                </a:gdLst>
                <a:ahLst/>
                <a:cxnLst>
                  <a:cxn ang="0">
                    <a:pos x="T0" y="T1"/>
                  </a:cxn>
                  <a:cxn ang="0">
                    <a:pos x="T2" y="T3"/>
                  </a:cxn>
                  <a:cxn ang="0">
                    <a:pos x="T4" y="T5"/>
                  </a:cxn>
                  <a:cxn ang="0">
                    <a:pos x="T6" y="T7"/>
                  </a:cxn>
                  <a:cxn ang="0">
                    <a:pos x="T8" y="T9"/>
                  </a:cxn>
                </a:cxnLst>
                <a:rect l="0" t="0" r="r" b="b"/>
                <a:pathLst>
                  <a:path w="45" h="49">
                    <a:moveTo>
                      <a:pt x="44" y="32"/>
                    </a:moveTo>
                    <a:cubicBezTo>
                      <a:pt x="45" y="37"/>
                      <a:pt x="17" y="49"/>
                      <a:pt x="12" y="45"/>
                    </a:cubicBezTo>
                    <a:cubicBezTo>
                      <a:pt x="8" y="42"/>
                      <a:pt x="0" y="22"/>
                      <a:pt x="0" y="16"/>
                    </a:cubicBezTo>
                    <a:cubicBezTo>
                      <a:pt x="0" y="10"/>
                      <a:pt x="21" y="0"/>
                      <a:pt x="30" y="0"/>
                    </a:cubicBezTo>
                    <a:cubicBezTo>
                      <a:pt x="34" y="0"/>
                      <a:pt x="44" y="25"/>
                      <a:pt x="44"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8" name="îṣḻîdê"/>
              <p:cNvSpPr/>
              <p:nvPr/>
            </p:nvSpPr>
            <p:spPr bwMode="auto">
              <a:xfrm>
                <a:off x="5952251" y="5150219"/>
                <a:ext cx="63786" cy="70257"/>
              </a:xfrm>
              <a:custGeom>
                <a:avLst/>
                <a:gdLst>
                  <a:gd name="T0" fmla="*/ 44 w 44"/>
                  <a:gd name="T1" fmla="*/ 32 h 49"/>
                  <a:gd name="T2" fmla="*/ 12 w 44"/>
                  <a:gd name="T3" fmla="*/ 45 h 49"/>
                  <a:gd name="T4" fmla="*/ 0 w 44"/>
                  <a:gd name="T5" fmla="*/ 15 h 49"/>
                  <a:gd name="T6" fmla="*/ 30 w 44"/>
                  <a:gd name="T7" fmla="*/ 0 h 49"/>
                  <a:gd name="T8" fmla="*/ 44 w 44"/>
                  <a:gd name="T9" fmla="*/ 32 h 49"/>
                </a:gdLst>
                <a:ahLst/>
                <a:cxnLst>
                  <a:cxn ang="0">
                    <a:pos x="T0" y="T1"/>
                  </a:cxn>
                  <a:cxn ang="0">
                    <a:pos x="T2" y="T3"/>
                  </a:cxn>
                  <a:cxn ang="0">
                    <a:pos x="T4" y="T5"/>
                  </a:cxn>
                  <a:cxn ang="0">
                    <a:pos x="T6" y="T7"/>
                  </a:cxn>
                  <a:cxn ang="0">
                    <a:pos x="T8" y="T9"/>
                  </a:cxn>
                </a:cxnLst>
                <a:rect l="0" t="0" r="r" b="b"/>
                <a:pathLst>
                  <a:path w="44" h="49">
                    <a:moveTo>
                      <a:pt x="44" y="32"/>
                    </a:moveTo>
                    <a:cubicBezTo>
                      <a:pt x="44" y="37"/>
                      <a:pt x="16" y="49"/>
                      <a:pt x="12" y="45"/>
                    </a:cubicBezTo>
                    <a:cubicBezTo>
                      <a:pt x="8" y="41"/>
                      <a:pt x="0" y="21"/>
                      <a:pt x="0" y="15"/>
                    </a:cubicBezTo>
                    <a:cubicBezTo>
                      <a:pt x="0" y="9"/>
                      <a:pt x="21" y="0"/>
                      <a:pt x="30" y="0"/>
                    </a:cubicBezTo>
                    <a:cubicBezTo>
                      <a:pt x="34" y="0"/>
                      <a:pt x="44" y="25"/>
                      <a:pt x="44"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9" name="îṧḷîďe"/>
              <p:cNvSpPr/>
              <p:nvPr/>
            </p:nvSpPr>
            <p:spPr bwMode="auto">
              <a:xfrm>
                <a:off x="5881994" y="5186272"/>
                <a:ext cx="64710" cy="70257"/>
              </a:xfrm>
              <a:custGeom>
                <a:avLst/>
                <a:gdLst>
                  <a:gd name="T0" fmla="*/ 45 w 45"/>
                  <a:gd name="T1" fmla="*/ 31 h 49"/>
                  <a:gd name="T2" fmla="*/ 13 w 45"/>
                  <a:gd name="T3" fmla="*/ 45 h 49"/>
                  <a:gd name="T4" fmla="*/ 0 w 45"/>
                  <a:gd name="T5" fmla="*/ 16 h 49"/>
                  <a:gd name="T6" fmla="*/ 29 w 45"/>
                  <a:gd name="T7" fmla="*/ 0 h 49"/>
                  <a:gd name="T8" fmla="*/ 45 w 45"/>
                  <a:gd name="T9" fmla="*/ 31 h 49"/>
                </a:gdLst>
                <a:ahLst/>
                <a:cxnLst>
                  <a:cxn ang="0">
                    <a:pos x="T0" y="T1"/>
                  </a:cxn>
                  <a:cxn ang="0">
                    <a:pos x="T2" y="T3"/>
                  </a:cxn>
                  <a:cxn ang="0">
                    <a:pos x="T4" y="T5"/>
                  </a:cxn>
                  <a:cxn ang="0">
                    <a:pos x="T6" y="T7"/>
                  </a:cxn>
                  <a:cxn ang="0">
                    <a:pos x="T8" y="T9"/>
                  </a:cxn>
                </a:cxnLst>
                <a:rect l="0" t="0" r="r" b="b"/>
                <a:pathLst>
                  <a:path w="45" h="49">
                    <a:moveTo>
                      <a:pt x="45" y="31"/>
                    </a:moveTo>
                    <a:cubicBezTo>
                      <a:pt x="45" y="36"/>
                      <a:pt x="18" y="49"/>
                      <a:pt x="13" y="45"/>
                    </a:cubicBezTo>
                    <a:cubicBezTo>
                      <a:pt x="9" y="42"/>
                      <a:pt x="0" y="22"/>
                      <a:pt x="0" y="16"/>
                    </a:cubicBezTo>
                    <a:cubicBezTo>
                      <a:pt x="0" y="10"/>
                      <a:pt x="20" y="0"/>
                      <a:pt x="29" y="0"/>
                    </a:cubicBezTo>
                    <a:cubicBezTo>
                      <a:pt x="34" y="0"/>
                      <a:pt x="44" y="24"/>
                      <a:pt x="45" y="31"/>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0" name="îśļiḑe"/>
              <p:cNvSpPr/>
              <p:nvPr/>
            </p:nvSpPr>
            <p:spPr bwMode="auto">
              <a:xfrm>
                <a:off x="5806191" y="5219552"/>
                <a:ext cx="64710" cy="70257"/>
              </a:xfrm>
              <a:custGeom>
                <a:avLst/>
                <a:gdLst>
                  <a:gd name="T0" fmla="*/ 45 w 45"/>
                  <a:gd name="T1" fmla="*/ 32 h 49"/>
                  <a:gd name="T2" fmla="*/ 13 w 45"/>
                  <a:gd name="T3" fmla="*/ 45 h 49"/>
                  <a:gd name="T4" fmla="*/ 1 w 45"/>
                  <a:gd name="T5" fmla="*/ 16 h 49"/>
                  <a:gd name="T6" fmla="*/ 30 w 45"/>
                  <a:gd name="T7" fmla="*/ 0 h 49"/>
                  <a:gd name="T8" fmla="*/ 45 w 45"/>
                  <a:gd name="T9" fmla="*/ 32 h 49"/>
                </a:gdLst>
                <a:ahLst/>
                <a:cxnLst>
                  <a:cxn ang="0">
                    <a:pos x="T0" y="T1"/>
                  </a:cxn>
                  <a:cxn ang="0">
                    <a:pos x="T2" y="T3"/>
                  </a:cxn>
                  <a:cxn ang="0">
                    <a:pos x="T4" y="T5"/>
                  </a:cxn>
                  <a:cxn ang="0">
                    <a:pos x="T6" y="T7"/>
                  </a:cxn>
                  <a:cxn ang="0">
                    <a:pos x="T8" y="T9"/>
                  </a:cxn>
                </a:cxnLst>
                <a:rect l="0" t="0" r="r" b="b"/>
                <a:pathLst>
                  <a:path w="45" h="49">
                    <a:moveTo>
                      <a:pt x="45" y="32"/>
                    </a:moveTo>
                    <a:cubicBezTo>
                      <a:pt x="45" y="37"/>
                      <a:pt x="18" y="49"/>
                      <a:pt x="13" y="45"/>
                    </a:cubicBezTo>
                    <a:cubicBezTo>
                      <a:pt x="9" y="42"/>
                      <a:pt x="0" y="22"/>
                      <a:pt x="1" y="16"/>
                    </a:cubicBezTo>
                    <a:cubicBezTo>
                      <a:pt x="1" y="10"/>
                      <a:pt x="21" y="0"/>
                      <a:pt x="30" y="0"/>
                    </a:cubicBezTo>
                    <a:cubicBezTo>
                      <a:pt x="35" y="0"/>
                      <a:pt x="44" y="25"/>
                      <a:pt x="45"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1" name="îṣlîḍé"/>
              <p:cNvSpPr/>
              <p:nvPr/>
            </p:nvSpPr>
            <p:spPr bwMode="auto">
              <a:xfrm>
                <a:off x="5918047" y="5074416"/>
                <a:ext cx="64710" cy="70257"/>
              </a:xfrm>
              <a:custGeom>
                <a:avLst/>
                <a:gdLst>
                  <a:gd name="T0" fmla="*/ 45 w 45"/>
                  <a:gd name="T1" fmla="*/ 33 h 49"/>
                  <a:gd name="T2" fmla="*/ 13 w 45"/>
                  <a:gd name="T3" fmla="*/ 45 h 49"/>
                  <a:gd name="T4" fmla="*/ 1 w 45"/>
                  <a:gd name="T5" fmla="*/ 16 h 49"/>
                  <a:gd name="T6" fmla="*/ 31 w 45"/>
                  <a:gd name="T7" fmla="*/ 1 h 49"/>
                  <a:gd name="T8" fmla="*/ 45 w 45"/>
                  <a:gd name="T9" fmla="*/ 33 h 49"/>
                </a:gdLst>
                <a:ahLst/>
                <a:cxnLst>
                  <a:cxn ang="0">
                    <a:pos x="T0" y="T1"/>
                  </a:cxn>
                  <a:cxn ang="0">
                    <a:pos x="T2" y="T3"/>
                  </a:cxn>
                  <a:cxn ang="0">
                    <a:pos x="T4" y="T5"/>
                  </a:cxn>
                  <a:cxn ang="0">
                    <a:pos x="T6" y="T7"/>
                  </a:cxn>
                  <a:cxn ang="0">
                    <a:pos x="T8" y="T9"/>
                  </a:cxn>
                </a:cxnLst>
                <a:rect l="0" t="0" r="r" b="b"/>
                <a:pathLst>
                  <a:path w="45" h="49">
                    <a:moveTo>
                      <a:pt x="45" y="33"/>
                    </a:moveTo>
                    <a:cubicBezTo>
                      <a:pt x="45" y="38"/>
                      <a:pt x="17" y="49"/>
                      <a:pt x="13" y="45"/>
                    </a:cubicBezTo>
                    <a:cubicBezTo>
                      <a:pt x="8" y="42"/>
                      <a:pt x="0" y="22"/>
                      <a:pt x="1" y="16"/>
                    </a:cubicBezTo>
                    <a:cubicBezTo>
                      <a:pt x="1" y="10"/>
                      <a:pt x="22" y="0"/>
                      <a:pt x="31" y="1"/>
                    </a:cubicBezTo>
                    <a:cubicBezTo>
                      <a:pt x="35" y="1"/>
                      <a:pt x="44" y="26"/>
                      <a:pt x="45" y="33"/>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2" name="iṡļïḍê"/>
              <p:cNvSpPr/>
              <p:nvPr/>
            </p:nvSpPr>
            <p:spPr bwMode="auto">
              <a:xfrm>
                <a:off x="5847791" y="5110469"/>
                <a:ext cx="65635" cy="70257"/>
              </a:xfrm>
              <a:custGeom>
                <a:avLst/>
                <a:gdLst>
                  <a:gd name="T0" fmla="*/ 45 w 46"/>
                  <a:gd name="T1" fmla="*/ 31 h 49"/>
                  <a:gd name="T2" fmla="*/ 13 w 46"/>
                  <a:gd name="T3" fmla="*/ 46 h 49"/>
                  <a:gd name="T4" fmla="*/ 0 w 46"/>
                  <a:gd name="T5" fmla="*/ 16 h 49"/>
                  <a:gd name="T6" fmla="*/ 30 w 46"/>
                  <a:gd name="T7" fmla="*/ 0 h 49"/>
                  <a:gd name="T8" fmla="*/ 45 w 46"/>
                  <a:gd name="T9" fmla="*/ 31 h 49"/>
                </a:gdLst>
                <a:ahLst/>
                <a:cxnLst>
                  <a:cxn ang="0">
                    <a:pos x="T0" y="T1"/>
                  </a:cxn>
                  <a:cxn ang="0">
                    <a:pos x="T2" y="T3"/>
                  </a:cxn>
                  <a:cxn ang="0">
                    <a:pos x="T4" y="T5"/>
                  </a:cxn>
                  <a:cxn ang="0">
                    <a:pos x="T6" y="T7"/>
                  </a:cxn>
                  <a:cxn ang="0">
                    <a:pos x="T8" y="T9"/>
                  </a:cxn>
                </a:cxnLst>
                <a:rect l="0" t="0" r="r" b="b"/>
                <a:pathLst>
                  <a:path w="46" h="49">
                    <a:moveTo>
                      <a:pt x="45" y="31"/>
                    </a:moveTo>
                    <a:cubicBezTo>
                      <a:pt x="46" y="37"/>
                      <a:pt x="18" y="49"/>
                      <a:pt x="13" y="46"/>
                    </a:cubicBezTo>
                    <a:cubicBezTo>
                      <a:pt x="9" y="42"/>
                      <a:pt x="0" y="22"/>
                      <a:pt x="0" y="16"/>
                    </a:cubicBezTo>
                    <a:cubicBezTo>
                      <a:pt x="0" y="10"/>
                      <a:pt x="21" y="0"/>
                      <a:pt x="30" y="0"/>
                    </a:cubicBezTo>
                    <a:cubicBezTo>
                      <a:pt x="34" y="0"/>
                      <a:pt x="44" y="25"/>
                      <a:pt x="45" y="31"/>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3" name="iśḷïḍé"/>
              <p:cNvSpPr/>
              <p:nvPr/>
            </p:nvSpPr>
            <p:spPr bwMode="auto">
              <a:xfrm>
                <a:off x="5775685" y="5147446"/>
                <a:ext cx="62861" cy="70257"/>
              </a:xfrm>
              <a:custGeom>
                <a:avLst/>
                <a:gdLst>
                  <a:gd name="T0" fmla="*/ 44 w 44"/>
                  <a:gd name="T1" fmla="*/ 32 h 49"/>
                  <a:gd name="T2" fmla="*/ 12 w 44"/>
                  <a:gd name="T3" fmla="*/ 45 h 49"/>
                  <a:gd name="T4" fmla="*/ 0 w 44"/>
                  <a:gd name="T5" fmla="*/ 16 h 49"/>
                  <a:gd name="T6" fmla="*/ 30 w 44"/>
                  <a:gd name="T7" fmla="*/ 0 h 49"/>
                  <a:gd name="T8" fmla="*/ 44 w 44"/>
                  <a:gd name="T9" fmla="*/ 32 h 49"/>
                </a:gdLst>
                <a:ahLst/>
                <a:cxnLst>
                  <a:cxn ang="0">
                    <a:pos x="T0" y="T1"/>
                  </a:cxn>
                  <a:cxn ang="0">
                    <a:pos x="T2" y="T3"/>
                  </a:cxn>
                  <a:cxn ang="0">
                    <a:pos x="T4" y="T5"/>
                  </a:cxn>
                  <a:cxn ang="0">
                    <a:pos x="T6" y="T7"/>
                  </a:cxn>
                  <a:cxn ang="0">
                    <a:pos x="T8" y="T9"/>
                  </a:cxn>
                </a:cxnLst>
                <a:rect l="0" t="0" r="r" b="b"/>
                <a:pathLst>
                  <a:path w="44" h="49">
                    <a:moveTo>
                      <a:pt x="44" y="32"/>
                    </a:moveTo>
                    <a:cubicBezTo>
                      <a:pt x="44" y="37"/>
                      <a:pt x="17" y="49"/>
                      <a:pt x="12" y="45"/>
                    </a:cubicBezTo>
                    <a:cubicBezTo>
                      <a:pt x="8" y="42"/>
                      <a:pt x="0" y="22"/>
                      <a:pt x="0" y="16"/>
                    </a:cubicBezTo>
                    <a:cubicBezTo>
                      <a:pt x="0" y="10"/>
                      <a:pt x="21" y="0"/>
                      <a:pt x="30" y="0"/>
                    </a:cubicBezTo>
                    <a:cubicBezTo>
                      <a:pt x="34" y="0"/>
                      <a:pt x="43" y="25"/>
                      <a:pt x="44"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4" name="iṩḷídé"/>
              <p:cNvSpPr/>
              <p:nvPr/>
            </p:nvSpPr>
            <p:spPr bwMode="auto">
              <a:xfrm>
                <a:off x="5883843" y="4995840"/>
                <a:ext cx="67483" cy="71181"/>
              </a:xfrm>
              <a:custGeom>
                <a:avLst/>
                <a:gdLst>
                  <a:gd name="T0" fmla="*/ 46 w 47"/>
                  <a:gd name="T1" fmla="*/ 32 h 50"/>
                  <a:gd name="T2" fmla="*/ 14 w 47"/>
                  <a:gd name="T3" fmla="*/ 50 h 50"/>
                  <a:gd name="T4" fmla="*/ 1 w 47"/>
                  <a:gd name="T5" fmla="*/ 19 h 50"/>
                  <a:gd name="T6" fmla="*/ 32 w 47"/>
                  <a:gd name="T7" fmla="*/ 3 h 50"/>
                  <a:gd name="T8" fmla="*/ 46 w 47"/>
                  <a:gd name="T9" fmla="*/ 32 h 50"/>
                </a:gdLst>
                <a:ahLst/>
                <a:cxnLst>
                  <a:cxn ang="0">
                    <a:pos x="T0" y="T1"/>
                  </a:cxn>
                  <a:cxn ang="0">
                    <a:pos x="T2" y="T3"/>
                  </a:cxn>
                  <a:cxn ang="0">
                    <a:pos x="T4" y="T5"/>
                  </a:cxn>
                  <a:cxn ang="0">
                    <a:pos x="T6" y="T7"/>
                  </a:cxn>
                  <a:cxn ang="0">
                    <a:pos x="T8" y="T9"/>
                  </a:cxn>
                </a:cxnLst>
                <a:rect l="0" t="0" r="r" b="b"/>
                <a:pathLst>
                  <a:path w="47" h="50">
                    <a:moveTo>
                      <a:pt x="46" y="32"/>
                    </a:moveTo>
                    <a:cubicBezTo>
                      <a:pt x="47" y="38"/>
                      <a:pt x="23" y="50"/>
                      <a:pt x="14" y="50"/>
                    </a:cubicBezTo>
                    <a:cubicBezTo>
                      <a:pt x="10" y="50"/>
                      <a:pt x="2" y="26"/>
                      <a:pt x="1" y="19"/>
                    </a:cubicBezTo>
                    <a:cubicBezTo>
                      <a:pt x="0" y="14"/>
                      <a:pt x="27" y="0"/>
                      <a:pt x="32" y="3"/>
                    </a:cubicBezTo>
                    <a:cubicBezTo>
                      <a:pt x="36" y="7"/>
                      <a:pt x="46" y="26"/>
                      <a:pt x="46"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5" name="îṡ1iḋé"/>
              <p:cNvSpPr/>
              <p:nvPr/>
            </p:nvSpPr>
            <p:spPr bwMode="auto">
              <a:xfrm>
                <a:off x="5808964" y="5028195"/>
                <a:ext cx="65635" cy="73954"/>
              </a:xfrm>
              <a:custGeom>
                <a:avLst/>
                <a:gdLst>
                  <a:gd name="T0" fmla="*/ 46 w 46"/>
                  <a:gd name="T1" fmla="*/ 32 h 51"/>
                  <a:gd name="T2" fmla="*/ 13 w 46"/>
                  <a:gd name="T3" fmla="*/ 50 h 51"/>
                  <a:gd name="T4" fmla="*/ 0 w 46"/>
                  <a:gd name="T5" fmla="*/ 19 h 51"/>
                  <a:gd name="T6" fmla="*/ 31 w 46"/>
                  <a:gd name="T7" fmla="*/ 4 h 51"/>
                  <a:gd name="T8" fmla="*/ 46 w 46"/>
                  <a:gd name="T9" fmla="*/ 32 h 51"/>
                </a:gdLst>
                <a:ahLst/>
                <a:cxnLst>
                  <a:cxn ang="0">
                    <a:pos x="T0" y="T1"/>
                  </a:cxn>
                  <a:cxn ang="0">
                    <a:pos x="T2" y="T3"/>
                  </a:cxn>
                  <a:cxn ang="0">
                    <a:pos x="T4" y="T5"/>
                  </a:cxn>
                  <a:cxn ang="0">
                    <a:pos x="T6" y="T7"/>
                  </a:cxn>
                  <a:cxn ang="0">
                    <a:pos x="T8" y="T9"/>
                  </a:cxn>
                </a:cxnLst>
                <a:rect l="0" t="0" r="r" b="b"/>
                <a:pathLst>
                  <a:path w="46" h="51">
                    <a:moveTo>
                      <a:pt x="46" y="32"/>
                    </a:moveTo>
                    <a:cubicBezTo>
                      <a:pt x="46" y="38"/>
                      <a:pt x="22" y="50"/>
                      <a:pt x="13" y="50"/>
                    </a:cubicBezTo>
                    <a:cubicBezTo>
                      <a:pt x="9" y="51"/>
                      <a:pt x="1" y="26"/>
                      <a:pt x="0" y="19"/>
                    </a:cubicBezTo>
                    <a:cubicBezTo>
                      <a:pt x="0" y="14"/>
                      <a:pt x="27" y="0"/>
                      <a:pt x="31" y="4"/>
                    </a:cubicBezTo>
                    <a:cubicBezTo>
                      <a:pt x="36" y="7"/>
                      <a:pt x="45" y="26"/>
                      <a:pt x="46"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6" name="ïşľidê"/>
              <p:cNvSpPr/>
              <p:nvPr/>
            </p:nvSpPr>
            <p:spPr bwMode="auto">
              <a:xfrm>
                <a:off x="5735010" y="5068870"/>
                <a:ext cx="64710" cy="70257"/>
              </a:xfrm>
              <a:custGeom>
                <a:avLst/>
                <a:gdLst>
                  <a:gd name="T0" fmla="*/ 44 w 45"/>
                  <a:gd name="T1" fmla="*/ 32 h 49"/>
                  <a:gd name="T2" fmla="*/ 15 w 45"/>
                  <a:gd name="T3" fmla="*/ 49 h 49"/>
                  <a:gd name="T4" fmla="*/ 1 w 45"/>
                  <a:gd name="T5" fmla="*/ 18 h 49"/>
                  <a:gd name="T6" fmla="*/ 30 w 45"/>
                  <a:gd name="T7" fmla="*/ 3 h 49"/>
                  <a:gd name="T8" fmla="*/ 44 w 45"/>
                  <a:gd name="T9" fmla="*/ 32 h 49"/>
                </a:gdLst>
                <a:ahLst/>
                <a:cxnLst>
                  <a:cxn ang="0">
                    <a:pos x="T0" y="T1"/>
                  </a:cxn>
                  <a:cxn ang="0">
                    <a:pos x="T2" y="T3"/>
                  </a:cxn>
                  <a:cxn ang="0">
                    <a:pos x="T4" y="T5"/>
                  </a:cxn>
                  <a:cxn ang="0">
                    <a:pos x="T6" y="T7"/>
                  </a:cxn>
                  <a:cxn ang="0">
                    <a:pos x="T8" y="T9"/>
                  </a:cxn>
                </a:cxnLst>
                <a:rect l="0" t="0" r="r" b="b"/>
                <a:pathLst>
                  <a:path w="45" h="49">
                    <a:moveTo>
                      <a:pt x="44" y="32"/>
                    </a:moveTo>
                    <a:cubicBezTo>
                      <a:pt x="45" y="38"/>
                      <a:pt x="23" y="49"/>
                      <a:pt x="15" y="49"/>
                    </a:cubicBezTo>
                    <a:cubicBezTo>
                      <a:pt x="10" y="49"/>
                      <a:pt x="2" y="24"/>
                      <a:pt x="1" y="18"/>
                    </a:cubicBezTo>
                    <a:cubicBezTo>
                      <a:pt x="0" y="13"/>
                      <a:pt x="25" y="0"/>
                      <a:pt x="30" y="3"/>
                    </a:cubicBezTo>
                    <a:cubicBezTo>
                      <a:pt x="34" y="7"/>
                      <a:pt x="44" y="26"/>
                      <a:pt x="44"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7" name="íşliḍê"/>
              <p:cNvSpPr/>
              <p:nvPr/>
            </p:nvSpPr>
            <p:spPr bwMode="auto">
              <a:xfrm>
                <a:off x="5597270" y="4962560"/>
                <a:ext cx="232956" cy="439104"/>
              </a:xfrm>
              <a:custGeom>
                <a:avLst/>
                <a:gdLst>
                  <a:gd name="T0" fmla="*/ 162 w 162"/>
                  <a:gd name="T1" fmla="*/ 302 h 306"/>
                  <a:gd name="T2" fmla="*/ 133 w 162"/>
                  <a:gd name="T3" fmla="*/ 300 h 306"/>
                  <a:gd name="T4" fmla="*/ 4 w 162"/>
                  <a:gd name="T5" fmla="*/ 39 h 306"/>
                  <a:gd name="T6" fmla="*/ 12 w 162"/>
                  <a:gd name="T7" fmla="*/ 0 h 306"/>
                  <a:gd name="T8" fmla="*/ 157 w 162"/>
                  <a:gd name="T9" fmla="*/ 302 h 306"/>
                  <a:gd name="T10" fmla="*/ 162 w 162"/>
                  <a:gd name="T11" fmla="*/ 302 h 306"/>
                </a:gdLst>
                <a:ahLst/>
                <a:cxnLst>
                  <a:cxn ang="0">
                    <a:pos x="T0" y="T1"/>
                  </a:cxn>
                  <a:cxn ang="0">
                    <a:pos x="T2" y="T3"/>
                  </a:cxn>
                  <a:cxn ang="0">
                    <a:pos x="T4" y="T5"/>
                  </a:cxn>
                  <a:cxn ang="0">
                    <a:pos x="T6" y="T7"/>
                  </a:cxn>
                  <a:cxn ang="0">
                    <a:pos x="T8" y="T9"/>
                  </a:cxn>
                  <a:cxn ang="0">
                    <a:pos x="T10" y="T11"/>
                  </a:cxn>
                </a:cxnLst>
                <a:rect l="0" t="0" r="r" b="b"/>
                <a:pathLst>
                  <a:path w="162" h="306">
                    <a:moveTo>
                      <a:pt x="162" y="302"/>
                    </a:moveTo>
                    <a:cubicBezTo>
                      <a:pt x="159" y="303"/>
                      <a:pt x="138" y="306"/>
                      <a:pt x="133" y="300"/>
                    </a:cubicBezTo>
                    <a:cubicBezTo>
                      <a:pt x="111" y="278"/>
                      <a:pt x="8" y="51"/>
                      <a:pt x="4" y="39"/>
                    </a:cubicBezTo>
                    <a:cubicBezTo>
                      <a:pt x="0" y="26"/>
                      <a:pt x="12" y="0"/>
                      <a:pt x="12" y="0"/>
                    </a:cubicBezTo>
                    <a:cubicBezTo>
                      <a:pt x="3" y="22"/>
                      <a:pt x="138" y="297"/>
                      <a:pt x="157" y="302"/>
                    </a:cubicBezTo>
                    <a:cubicBezTo>
                      <a:pt x="158" y="302"/>
                      <a:pt x="160" y="303"/>
                      <a:pt x="162" y="302"/>
                    </a:cubicBezTo>
                    <a:close/>
                  </a:path>
                </a:pathLst>
              </a:custGeom>
              <a:solidFill>
                <a:srgbClr val="1F74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8" name="íṧľîḑé"/>
              <p:cNvSpPr/>
              <p:nvPr/>
            </p:nvSpPr>
            <p:spPr bwMode="auto">
              <a:xfrm>
                <a:off x="5601892" y="4820198"/>
                <a:ext cx="502890" cy="576844"/>
              </a:xfrm>
              <a:custGeom>
                <a:avLst/>
                <a:gdLst>
                  <a:gd name="T0" fmla="*/ 349 w 350"/>
                  <a:gd name="T1" fmla="*/ 308 h 402"/>
                  <a:gd name="T2" fmla="*/ 159 w 350"/>
                  <a:gd name="T3" fmla="*/ 401 h 402"/>
                  <a:gd name="T4" fmla="*/ 9 w 350"/>
                  <a:gd name="T5" fmla="*/ 99 h 402"/>
                  <a:gd name="T6" fmla="*/ 278 w 350"/>
                  <a:gd name="T7" fmla="*/ 325 h 402"/>
                  <a:gd name="T8" fmla="*/ 296 w 350"/>
                  <a:gd name="T9" fmla="*/ 280 h 402"/>
                  <a:gd name="T10" fmla="*/ 278 w 350"/>
                  <a:gd name="T11" fmla="*/ 325 h 402"/>
                  <a:gd name="T12" fmla="*/ 288 w 350"/>
                  <a:gd name="T13" fmla="*/ 262 h 402"/>
                  <a:gd name="T14" fmla="*/ 244 w 350"/>
                  <a:gd name="T15" fmla="*/ 245 h 402"/>
                  <a:gd name="T16" fmla="*/ 233 w 350"/>
                  <a:gd name="T17" fmla="*/ 222 h 402"/>
                  <a:gd name="T18" fmla="*/ 251 w 350"/>
                  <a:gd name="T19" fmla="*/ 178 h 402"/>
                  <a:gd name="T20" fmla="*/ 233 w 350"/>
                  <a:gd name="T21" fmla="*/ 222 h 402"/>
                  <a:gd name="T22" fmla="*/ 262 w 350"/>
                  <a:gd name="T23" fmla="*/ 336 h 402"/>
                  <a:gd name="T24" fmla="*/ 217 w 350"/>
                  <a:gd name="T25" fmla="*/ 321 h 402"/>
                  <a:gd name="T26" fmla="*/ 210 w 350"/>
                  <a:gd name="T27" fmla="*/ 172 h 402"/>
                  <a:gd name="T28" fmla="*/ 228 w 350"/>
                  <a:gd name="T29" fmla="*/ 125 h 402"/>
                  <a:gd name="T30" fmla="*/ 210 w 350"/>
                  <a:gd name="T31" fmla="*/ 172 h 402"/>
                  <a:gd name="T32" fmla="*/ 240 w 350"/>
                  <a:gd name="T33" fmla="*/ 286 h 402"/>
                  <a:gd name="T34" fmla="*/ 195 w 350"/>
                  <a:gd name="T35" fmla="*/ 271 h 402"/>
                  <a:gd name="T36" fmla="*/ 79 w 350"/>
                  <a:gd name="T37" fmla="*/ 164 h 402"/>
                  <a:gd name="T38" fmla="*/ 183 w 350"/>
                  <a:gd name="T39" fmla="*/ 40 h 402"/>
                  <a:gd name="T40" fmla="*/ 79 w 350"/>
                  <a:gd name="T41" fmla="*/ 164 h 402"/>
                  <a:gd name="T42" fmla="*/ 216 w 350"/>
                  <a:gd name="T43" fmla="*/ 233 h 402"/>
                  <a:gd name="T44" fmla="*/ 171 w 350"/>
                  <a:gd name="T45" fmla="*/ 218 h 402"/>
                  <a:gd name="T46" fmla="*/ 177 w 350"/>
                  <a:gd name="T47" fmla="*/ 373 h 402"/>
                  <a:gd name="T48" fmla="*/ 195 w 350"/>
                  <a:gd name="T49" fmla="*/ 328 h 402"/>
                  <a:gd name="T50" fmla="*/ 177 w 350"/>
                  <a:gd name="T51" fmla="*/ 373 h 402"/>
                  <a:gd name="T52" fmla="*/ 190 w 350"/>
                  <a:gd name="T53" fmla="*/ 177 h 402"/>
                  <a:gd name="T54" fmla="*/ 144 w 350"/>
                  <a:gd name="T55" fmla="*/ 164 h 402"/>
                  <a:gd name="T56" fmla="*/ 155 w 350"/>
                  <a:gd name="T57" fmla="*/ 323 h 402"/>
                  <a:gd name="T58" fmla="*/ 172 w 350"/>
                  <a:gd name="T59" fmla="*/ 278 h 402"/>
                  <a:gd name="T60" fmla="*/ 155 w 350"/>
                  <a:gd name="T61" fmla="*/ 323 h 402"/>
                  <a:gd name="T62" fmla="*/ 165 w 350"/>
                  <a:gd name="T63" fmla="*/ 260 h 402"/>
                  <a:gd name="T64" fmla="*/ 121 w 350"/>
                  <a:gd name="T65" fmla="*/ 244 h 402"/>
                  <a:gd name="T66" fmla="*/ 108 w 350"/>
                  <a:gd name="T67" fmla="*/ 222 h 402"/>
                  <a:gd name="T68" fmla="*/ 123 w 350"/>
                  <a:gd name="T69" fmla="*/ 176 h 402"/>
                  <a:gd name="T70" fmla="*/ 108 w 350"/>
                  <a:gd name="T71" fmla="*/ 22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0" h="402">
                    <a:moveTo>
                      <a:pt x="206" y="6"/>
                    </a:moveTo>
                    <a:cubicBezTo>
                      <a:pt x="228" y="11"/>
                      <a:pt x="350" y="279"/>
                      <a:pt x="349" y="308"/>
                    </a:cubicBezTo>
                    <a:cubicBezTo>
                      <a:pt x="349" y="340"/>
                      <a:pt x="196" y="398"/>
                      <a:pt x="160" y="401"/>
                    </a:cubicBezTo>
                    <a:cubicBezTo>
                      <a:pt x="160" y="401"/>
                      <a:pt x="160" y="401"/>
                      <a:pt x="159" y="401"/>
                    </a:cubicBezTo>
                    <a:cubicBezTo>
                      <a:pt x="157" y="402"/>
                      <a:pt x="155" y="401"/>
                      <a:pt x="154" y="401"/>
                    </a:cubicBezTo>
                    <a:cubicBezTo>
                      <a:pt x="135" y="396"/>
                      <a:pt x="0" y="121"/>
                      <a:pt x="9" y="99"/>
                    </a:cubicBezTo>
                    <a:cubicBezTo>
                      <a:pt x="17" y="80"/>
                      <a:pt x="184" y="0"/>
                      <a:pt x="206" y="6"/>
                    </a:cubicBezTo>
                    <a:close/>
                    <a:moveTo>
                      <a:pt x="278" y="325"/>
                    </a:moveTo>
                    <a:cubicBezTo>
                      <a:pt x="283" y="329"/>
                      <a:pt x="310" y="317"/>
                      <a:pt x="310" y="312"/>
                    </a:cubicBezTo>
                    <a:cubicBezTo>
                      <a:pt x="310" y="305"/>
                      <a:pt x="301" y="280"/>
                      <a:pt x="296" y="280"/>
                    </a:cubicBezTo>
                    <a:cubicBezTo>
                      <a:pt x="287" y="280"/>
                      <a:pt x="266" y="289"/>
                      <a:pt x="266" y="295"/>
                    </a:cubicBezTo>
                    <a:cubicBezTo>
                      <a:pt x="266" y="301"/>
                      <a:pt x="274" y="321"/>
                      <a:pt x="278" y="325"/>
                    </a:cubicBezTo>
                    <a:close/>
                    <a:moveTo>
                      <a:pt x="256" y="275"/>
                    </a:moveTo>
                    <a:cubicBezTo>
                      <a:pt x="260" y="279"/>
                      <a:pt x="288" y="267"/>
                      <a:pt x="288" y="262"/>
                    </a:cubicBezTo>
                    <a:cubicBezTo>
                      <a:pt x="288" y="255"/>
                      <a:pt x="278" y="230"/>
                      <a:pt x="274" y="230"/>
                    </a:cubicBezTo>
                    <a:cubicBezTo>
                      <a:pt x="265" y="230"/>
                      <a:pt x="244" y="239"/>
                      <a:pt x="244" y="245"/>
                    </a:cubicBezTo>
                    <a:cubicBezTo>
                      <a:pt x="244" y="251"/>
                      <a:pt x="252" y="271"/>
                      <a:pt x="256" y="275"/>
                    </a:cubicBezTo>
                    <a:close/>
                    <a:moveTo>
                      <a:pt x="233" y="222"/>
                    </a:moveTo>
                    <a:cubicBezTo>
                      <a:pt x="237" y="226"/>
                      <a:pt x="265" y="215"/>
                      <a:pt x="265" y="210"/>
                    </a:cubicBezTo>
                    <a:cubicBezTo>
                      <a:pt x="264" y="203"/>
                      <a:pt x="255" y="178"/>
                      <a:pt x="251" y="178"/>
                    </a:cubicBezTo>
                    <a:cubicBezTo>
                      <a:pt x="242" y="177"/>
                      <a:pt x="221" y="187"/>
                      <a:pt x="221" y="193"/>
                    </a:cubicBezTo>
                    <a:cubicBezTo>
                      <a:pt x="220" y="199"/>
                      <a:pt x="228" y="219"/>
                      <a:pt x="233" y="222"/>
                    </a:cubicBezTo>
                    <a:close/>
                    <a:moveTo>
                      <a:pt x="230" y="350"/>
                    </a:moveTo>
                    <a:cubicBezTo>
                      <a:pt x="235" y="354"/>
                      <a:pt x="262" y="341"/>
                      <a:pt x="262" y="336"/>
                    </a:cubicBezTo>
                    <a:cubicBezTo>
                      <a:pt x="261" y="329"/>
                      <a:pt x="251" y="305"/>
                      <a:pt x="247" y="305"/>
                    </a:cubicBezTo>
                    <a:cubicBezTo>
                      <a:pt x="238" y="305"/>
                      <a:pt x="217" y="315"/>
                      <a:pt x="217" y="321"/>
                    </a:cubicBezTo>
                    <a:cubicBezTo>
                      <a:pt x="217" y="327"/>
                      <a:pt x="226" y="347"/>
                      <a:pt x="230" y="350"/>
                    </a:cubicBezTo>
                    <a:close/>
                    <a:moveTo>
                      <a:pt x="210" y="172"/>
                    </a:moveTo>
                    <a:cubicBezTo>
                      <a:pt x="219" y="172"/>
                      <a:pt x="243" y="160"/>
                      <a:pt x="242" y="154"/>
                    </a:cubicBezTo>
                    <a:cubicBezTo>
                      <a:pt x="242" y="148"/>
                      <a:pt x="232" y="129"/>
                      <a:pt x="228" y="125"/>
                    </a:cubicBezTo>
                    <a:cubicBezTo>
                      <a:pt x="223" y="122"/>
                      <a:pt x="196" y="136"/>
                      <a:pt x="197" y="141"/>
                    </a:cubicBezTo>
                    <a:cubicBezTo>
                      <a:pt x="198" y="148"/>
                      <a:pt x="206" y="172"/>
                      <a:pt x="210" y="172"/>
                    </a:cubicBezTo>
                    <a:close/>
                    <a:moveTo>
                      <a:pt x="208" y="300"/>
                    </a:moveTo>
                    <a:cubicBezTo>
                      <a:pt x="213" y="304"/>
                      <a:pt x="240" y="291"/>
                      <a:pt x="240" y="286"/>
                    </a:cubicBezTo>
                    <a:cubicBezTo>
                      <a:pt x="239" y="279"/>
                      <a:pt x="229" y="255"/>
                      <a:pt x="224" y="255"/>
                    </a:cubicBezTo>
                    <a:cubicBezTo>
                      <a:pt x="215" y="255"/>
                      <a:pt x="195" y="265"/>
                      <a:pt x="195" y="271"/>
                    </a:cubicBezTo>
                    <a:cubicBezTo>
                      <a:pt x="195" y="277"/>
                      <a:pt x="204" y="297"/>
                      <a:pt x="208" y="300"/>
                    </a:cubicBezTo>
                    <a:close/>
                    <a:moveTo>
                      <a:pt x="79" y="164"/>
                    </a:moveTo>
                    <a:cubicBezTo>
                      <a:pt x="86" y="165"/>
                      <a:pt x="217" y="107"/>
                      <a:pt x="216" y="94"/>
                    </a:cubicBezTo>
                    <a:cubicBezTo>
                      <a:pt x="216" y="81"/>
                      <a:pt x="199" y="39"/>
                      <a:pt x="183" y="40"/>
                    </a:cubicBezTo>
                    <a:cubicBezTo>
                      <a:pt x="167" y="41"/>
                      <a:pt x="55" y="95"/>
                      <a:pt x="50" y="110"/>
                    </a:cubicBezTo>
                    <a:cubicBezTo>
                      <a:pt x="46" y="123"/>
                      <a:pt x="72" y="163"/>
                      <a:pt x="79" y="164"/>
                    </a:cubicBezTo>
                    <a:close/>
                    <a:moveTo>
                      <a:pt x="184" y="248"/>
                    </a:moveTo>
                    <a:cubicBezTo>
                      <a:pt x="189" y="251"/>
                      <a:pt x="217" y="239"/>
                      <a:pt x="216" y="233"/>
                    </a:cubicBezTo>
                    <a:cubicBezTo>
                      <a:pt x="215" y="227"/>
                      <a:pt x="205" y="202"/>
                      <a:pt x="201" y="202"/>
                    </a:cubicBezTo>
                    <a:cubicBezTo>
                      <a:pt x="192" y="202"/>
                      <a:pt x="171" y="212"/>
                      <a:pt x="171" y="218"/>
                    </a:cubicBezTo>
                    <a:cubicBezTo>
                      <a:pt x="171" y="224"/>
                      <a:pt x="180" y="244"/>
                      <a:pt x="184" y="248"/>
                    </a:cubicBezTo>
                    <a:close/>
                    <a:moveTo>
                      <a:pt x="177" y="373"/>
                    </a:moveTo>
                    <a:cubicBezTo>
                      <a:pt x="182" y="377"/>
                      <a:pt x="210" y="365"/>
                      <a:pt x="209" y="360"/>
                    </a:cubicBezTo>
                    <a:cubicBezTo>
                      <a:pt x="209" y="353"/>
                      <a:pt x="199" y="328"/>
                      <a:pt x="195" y="328"/>
                    </a:cubicBezTo>
                    <a:cubicBezTo>
                      <a:pt x="186" y="328"/>
                      <a:pt x="165" y="338"/>
                      <a:pt x="165" y="344"/>
                    </a:cubicBezTo>
                    <a:cubicBezTo>
                      <a:pt x="165" y="350"/>
                      <a:pt x="173" y="370"/>
                      <a:pt x="177" y="373"/>
                    </a:cubicBezTo>
                    <a:close/>
                    <a:moveTo>
                      <a:pt x="157" y="195"/>
                    </a:moveTo>
                    <a:cubicBezTo>
                      <a:pt x="166" y="195"/>
                      <a:pt x="190" y="183"/>
                      <a:pt x="190" y="177"/>
                    </a:cubicBezTo>
                    <a:cubicBezTo>
                      <a:pt x="189" y="171"/>
                      <a:pt x="180" y="152"/>
                      <a:pt x="175" y="149"/>
                    </a:cubicBezTo>
                    <a:cubicBezTo>
                      <a:pt x="171" y="145"/>
                      <a:pt x="144" y="159"/>
                      <a:pt x="144" y="164"/>
                    </a:cubicBezTo>
                    <a:cubicBezTo>
                      <a:pt x="145" y="171"/>
                      <a:pt x="153" y="196"/>
                      <a:pt x="157" y="195"/>
                    </a:cubicBezTo>
                    <a:close/>
                    <a:moveTo>
                      <a:pt x="155" y="323"/>
                    </a:moveTo>
                    <a:cubicBezTo>
                      <a:pt x="160" y="327"/>
                      <a:pt x="187" y="315"/>
                      <a:pt x="187" y="310"/>
                    </a:cubicBezTo>
                    <a:cubicBezTo>
                      <a:pt x="186" y="303"/>
                      <a:pt x="177" y="278"/>
                      <a:pt x="172" y="278"/>
                    </a:cubicBezTo>
                    <a:cubicBezTo>
                      <a:pt x="163" y="278"/>
                      <a:pt x="143" y="288"/>
                      <a:pt x="143" y="294"/>
                    </a:cubicBezTo>
                    <a:cubicBezTo>
                      <a:pt x="142" y="300"/>
                      <a:pt x="151" y="320"/>
                      <a:pt x="155" y="323"/>
                    </a:cubicBezTo>
                    <a:close/>
                    <a:moveTo>
                      <a:pt x="133" y="273"/>
                    </a:moveTo>
                    <a:cubicBezTo>
                      <a:pt x="138" y="277"/>
                      <a:pt x="165" y="265"/>
                      <a:pt x="165" y="260"/>
                    </a:cubicBezTo>
                    <a:cubicBezTo>
                      <a:pt x="164" y="253"/>
                      <a:pt x="155" y="228"/>
                      <a:pt x="151" y="228"/>
                    </a:cubicBezTo>
                    <a:cubicBezTo>
                      <a:pt x="142" y="228"/>
                      <a:pt x="121" y="238"/>
                      <a:pt x="121" y="244"/>
                    </a:cubicBezTo>
                    <a:cubicBezTo>
                      <a:pt x="121" y="250"/>
                      <a:pt x="129" y="270"/>
                      <a:pt x="133" y="273"/>
                    </a:cubicBezTo>
                    <a:close/>
                    <a:moveTo>
                      <a:pt x="108" y="222"/>
                    </a:moveTo>
                    <a:cubicBezTo>
                      <a:pt x="116" y="222"/>
                      <a:pt x="138" y="211"/>
                      <a:pt x="137" y="205"/>
                    </a:cubicBezTo>
                    <a:cubicBezTo>
                      <a:pt x="137" y="199"/>
                      <a:pt x="127" y="180"/>
                      <a:pt x="123" y="176"/>
                    </a:cubicBezTo>
                    <a:cubicBezTo>
                      <a:pt x="118" y="173"/>
                      <a:pt x="93" y="186"/>
                      <a:pt x="94" y="191"/>
                    </a:cubicBezTo>
                    <a:cubicBezTo>
                      <a:pt x="95" y="197"/>
                      <a:pt x="103" y="222"/>
                      <a:pt x="108" y="222"/>
                    </a:cubicBezTo>
                    <a:close/>
                  </a:path>
                </a:pathLst>
              </a:custGeom>
              <a:solidFill>
                <a:srgbClr val="1986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9" name="íṥḻïďe"/>
              <p:cNvSpPr/>
              <p:nvPr/>
            </p:nvSpPr>
            <p:spPr bwMode="auto">
              <a:xfrm>
                <a:off x="5667527" y="4876588"/>
                <a:ext cx="245898" cy="180264"/>
              </a:xfrm>
              <a:custGeom>
                <a:avLst/>
                <a:gdLst>
                  <a:gd name="T0" fmla="*/ 170 w 171"/>
                  <a:gd name="T1" fmla="*/ 55 h 126"/>
                  <a:gd name="T2" fmla="*/ 33 w 171"/>
                  <a:gd name="T3" fmla="*/ 125 h 126"/>
                  <a:gd name="T4" fmla="*/ 4 w 171"/>
                  <a:gd name="T5" fmla="*/ 71 h 126"/>
                  <a:gd name="T6" fmla="*/ 137 w 171"/>
                  <a:gd name="T7" fmla="*/ 1 h 126"/>
                  <a:gd name="T8" fmla="*/ 170 w 171"/>
                  <a:gd name="T9" fmla="*/ 55 h 126"/>
                </a:gdLst>
                <a:ahLst/>
                <a:cxnLst>
                  <a:cxn ang="0">
                    <a:pos x="T0" y="T1"/>
                  </a:cxn>
                  <a:cxn ang="0">
                    <a:pos x="T2" y="T3"/>
                  </a:cxn>
                  <a:cxn ang="0">
                    <a:pos x="T4" y="T5"/>
                  </a:cxn>
                  <a:cxn ang="0">
                    <a:pos x="T6" y="T7"/>
                  </a:cxn>
                  <a:cxn ang="0">
                    <a:pos x="T8" y="T9"/>
                  </a:cxn>
                </a:cxnLst>
                <a:rect l="0" t="0" r="r" b="b"/>
                <a:pathLst>
                  <a:path w="171" h="126">
                    <a:moveTo>
                      <a:pt x="170" y="55"/>
                    </a:moveTo>
                    <a:cubicBezTo>
                      <a:pt x="171" y="68"/>
                      <a:pt x="40" y="126"/>
                      <a:pt x="33" y="125"/>
                    </a:cubicBezTo>
                    <a:cubicBezTo>
                      <a:pt x="26" y="124"/>
                      <a:pt x="0" y="84"/>
                      <a:pt x="4" y="71"/>
                    </a:cubicBezTo>
                    <a:cubicBezTo>
                      <a:pt x="9" y="56"/>
                      <a:pt x="121" y="2"/>
                      <a:pt x="137" y="1"/>
                    </a:cubicBezTo>
                    <a:cubicBezTo>
                      <a:pt x="153" y="0"/>
                      <a:pt x="170" y="42"/>
                      <a:pt x="170" y="55"/>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0" name="ísľîde"/>
              <p:cNvSpPr/>
              <p:nvPr/>
            </p:nvSpPr>
            <p:spPr bwMode="auto">
              <a:xfrm>
                <a:off x="5615759" y="4813727"/>
                <a:ext cx="497343" cy="573147"/>
              </a:xfrm>
              <a:custGeom>
                <a:avLst/>
                <a:gdLst>
                  <a:gd name="T0" fmla="*/ 157 w 346"/>
                  <a:gd name="T1" fmla="*/ 396 h 400"/>
                  <a:gd name="T2" fmla="*/ 199 w 346"/>
                  <a:gd name="T3" fmla="*/ 384 h 400"/>
                  <a:gd name="T4" fmla="*/ 314 w 346"/>
                  <a:gd name="T5" fmla="*/ 333 h 400"/>
                  <a:gd name="T6" fmla="*/ 337 w 346"/>
                  <a:gd name="T7" fmla="*/ 314 h 400"/>
                  <a:gd name="T8" fmla="*/ 341 w 346"/>
                  <a:gd name="T9" fmla="*/ 306 h 400"/>
                  <a:gd name="T10" fmla="*/ 340 w 346"/>
                  <a:gd name="T11" fmla="*/ 296 h 400"/>
                  <a:gd name="T12" fmla="*/ 329 w 346"/>
                  <a:gd name="T13" fmla="*/ 265 h 400"/>
                  <a:gd name="T14" fmla="*/ 292 w 346"/>
                  <a:gd name="T15" fmla="*/ 179 h 400"/>
                  <a:gd name="T16" fmla="*/ 225 w 346"/>
                  <a:gd name="T17" fmla="*/ 42 h 400"/>
                  <a:gd name="T18" fmla="*/ 204 w 346"/>
                  <a:gd name="T19" fmla="*/ 9 h 400"/>
                  <a:gd name="T20" fmla="*/ 200 w 346"/>
                  <a:gd name="T21" fmla="*/ 5 h 400"/>
                  <a:gd name="T22" fmla="*/ 195 w 346"/>
                  <a:gd name="T23" fmla="*/ 5 h 400"/>
                  <a:gd name="T24" fmla="*/ 146 w 346"/>
                  <a:gd name="T25" fmla="*/ 20 h 400"/>
                  <a:gd name="T26" fmla="*/ 99 w 346"/>
                  <a:gd name="T27" fmla="*/ 42 h 400"/>
                  <a:gd name="T28" fmla="*/ 12 w 346"/>
                  <a:gd name="T29" fmla="*/ 91 h 400"/>
                  <a:gd name="T30" fmla="*/ 5 w 346"/>
                  <a:gd name="T31" fmla="*/ 101 h 400"/>
                  <a:gd name="T32" fmla="*/ 7 w 346"/>
                  <a:gd name="T33" fmla="*/ 109 h 400"/>
                  <a:gd name="T34" fmla="*/ 31 w 346"/>
                  <a:gd name="T35" fmla="*/ 174 h 400"/>
                  <a:gd name="T36" fmla="*/ 99 w 346"/>
                  <a:gd name="T37" fmla="*/ 314 h 400"/>
                  <a:gd name="T38" fmla="*/ 144 w 346"/>
                  <a:gd name="T39" fmla="*/ 393 h 400"/>
                  <a:gd name="T40" fmla="*/ 148 w 346"/>
                  <a:gd name="T41" fmla="*/ 397 h 400"/>
                  <a:gd name="T42" fmla="*/ 148 w 346"/>
                  <a:gd name="T43" fmla="*/ 397 h 400"/>
                  <a:gd name="T44" fmla="*/ 148 w 346"/>
                  <a:gd name="T45" fmla="*/ 397 h 400"/>
                  <a:gd name="T46" fmla="*/ 150 w 346"/>
                  <a:gd name="T47" fmla="*/ 397 h 400"/>
                  <a:gd name="T48" fmla="*/ 153 w 346"/>
                  <a:gd name="T49" fmla="*/ 397 h 400"/>
                  <a:gd name="T50" fmla="*/ 153 w 346"/>
                  <a:gd name="T51" fmla="*/ 400 h 400"/>
                  <a:gd name="T52" fmla="*/ 148 w 346"/>
                  <a:gd name="T53" fmla="*/ 400 h 400"/>
                  <a:gd name="T54" fmla="*/ 147 w 346"/>
                  <a:gd name="T55" fmla="*/ 400 h 400"/>
                  <a:gd name="T56" fmla="*/ 147 w 346"/>
                  <a:gd name="T57" fmla="*/ 400 h 400"/>
                  <a:gd name="T58" fmla="*/ 145 w 346"/>
                  <a:gd name="T59" fmla="*/ 399 h 400"/>
                  <a:gd name="T60" fmla="*/ 121 w 346"/>
                  <a:gd name="T61" fmla="*/ 365 h 400"/>
                  <a:gd name="T62" fmla="*/ 27 w 346"/>
                  <a:gd name="T63" fmla="*/ 176 h 400"/>
                  <a:gd name="T64" fmla="*/ 2 w 346"/>
                  <a:gd name="T65" fmla="*/ 111 h 400"/>
                  <a:gd name="T66" fmla="*/ 0 w 346"/>
                  <a:gd name="T67" fmla="*/ 97 h 400"/>
                  <a:gd name="T68" fmla="*/ 1 w 346"/>
                  <a:gd name="T69" fmla="*/ 95 h 400"/>
                  <a:gd name="T70" fmla="*/ 1 w 346"/>
                  <a:gd name="T71" fmla="*/ 94 h 400"/>
                  <a:gd name="T72" fmla="*/ 8 w 346"/>
                  <a:gd name="T73" fmla="*/ 87 h 400"/>
                  <a:gd name="T74" fmla="*/ 51 w 346"/>
                  <a:gd name="T75" fmla="*/ 60 h 400"/>
                  <a:gd name="T76" fmla="*/ 145 w 346"/>
                  <a:gd name="T77" fmla="*/ 17 h 400"/>
                  <a:gd name="T78" fmla="*/ 195 w 346"/>
                  <a:gd name="T79" fmla="*/ 0 h 400"/>
                  <a:gd name="T80" fmla="*/ 200 w 346"/>
                  <a:gd name="T81" fmla="*/ 0 h 400"/>
                  <a:gd name="T82" fmla="*/ 208 w 346"/>
                  <a:gd name="T83" fmla="*/ 6 h 400"/>
                  <a:gd name="T84" fmla="*/ 230 w 346"/>
                  <a:gd name="T85" fmla="*/ 39 h 400"/>
                  <a:gd name="T86" fmla="*/ 298 w 346"/>
                  <a:gd name="T87" fmla="*/ 176 h 400"/>
                  <a:gd name="T88" fmla="*/ 325 w 346"/>
                  <a:gd name="T89" fmla="*/ 242 h 400"/>
                  <a:gd name="T90" fmla="*/ 341 w 346"/>
                  <a:gd name="T91" fmla="*/ 284 h 400"/>
                  <a:gd name="T92" fmla="*/ 345 w 346"/>
                  <a:gd name="T93" fmla="*/ 300 h 400"/>
                  <a:gd name="T94" fmla="*/ 343 w 346"/>
                  <a:gd name="T95" fmla="*/ 312 h 400"/>
                  <a:gd name="T96" fmla="*/ 333 w 346"/>
                  <a:gd name="T97" fmla="*/ 324 h 400"/>
                  <a:gd name="T98" fmla="*/ 283 w 346"/>
                  <a:gd name="T99" fmla="*/ 355 h 400"/>
                  <a:gd name="T100" fmla="*/ 201 w 346"/>
                  <a:gd name="T101" fmla="*/ 388 h 400"/>
                  <a:gd name="T102" fmla="*/ 157 w 346"/>
                  <a:gd name="T103" fmla="*/ 399 h 400"/>
                  <a:gd name="T104" fmla="*/ 152 w 346"/>
                  <a:gd name="T105" fmla="*/ 39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6" h="400">
                    <a:moveTo>
                      <a:pt x="153" y="397"/>
                    </a:moveTo>
                    <a:cubicBezTo>
                      <a:pt x="153" y="397"/>
                      <a:pt x="155" y="397"/>
                      <a:pt x="157" y="396"/>
                    </a:cubicBezTo>
                    <a:cubicBezTo>
                      <a:pt x="159" y="396"/>
                      <a:pt x="162" y="395"/>
                      <a:pt x="166" y="394"/>
                    </a:cubicBezTo>
                    <a:cubicBezTo>
                      <a:pt x="173" y="392"/>
                      <a:pt x="185" y="389"/>
                      <a:pt x="199" y="384"/>
                    </a:cubicBezTo>
                    <a:cubicBezTo>
                      <a:pt x="214" y="379"/>
                      <a:pt x="231" y="373"/>
                      <a:pt x="250" y="364"/>
                    </a:cubicBezTo>
                    <a:cubicBezTo>
                      <a:pt x="270" y="356"/>
                      <a:pt x="292" y="346"/>
                      <a:pt x="314" y="333"/>
                    </a:cubicBezTo>
                    <a:cubicBezTo>
                      <a:pt x="319" y="329"/>
                      <a:pt x="325" y="325"/>
                      <a:pt x="330" y="321"/>
                    </a:cubicBezTo>
                    <a:cubicBezTo>
                      <a:pt x="332" y="319"/>
                      <a:pt x="335" y="316"/>
                      <a:pt x="337" y="314"/>
                    </a:cubicBezTo>
                    <a:cubicBezTo>
                      <a:pt x="338" y="313"/>
                      <a:pt x="338" y="311"/>
                      <a:pt x="339" y="310"/>
                    </a:cubicBezTo>
                    <a:cubicBezTo>
                      <a:pt x="340" y="309"/>
                      <a:pt x="341" y="307"/>
                      <a:pt x="341" y="306"/>
                    </a:cubicBezTo>
                    <a:cubicBezTo>
                      <a:pt x="341" y="304"/>
                      <a:pt x="341" y="303"/>
                      <a:pt x="341" y="301"/>
                    </a:cubicBezTo>
                    <a:cubicBezTo>
                      <a:pt x="340" y="299"/>
                      <a:pt x="340" y="298"/>
                      <a:pt x="340" y="296"/>
                    </a:cubicBezTo>
                    <a:cubicBezTo>
                      <a:pt x="339" y="293"/>
                      <a:pt x="338" y="289"/>
                      <a:pt x="337" y="286"/>
                    </a:cubicBezTo>
                    <a:cubicBezTo>
                      <a:pt x="335" y="279"/>
                      <a:pt x="332" y="272"/>
                      <a:pt x="329" y="265"/>
                    </a:cubicBezTo>
                    <a:cubicBezTo>
                      <a:pt x="324" y="251"/>
                      <a:pt x="318" y="237"/>
                      <a:pt x="312" y="222"/>
                    </a:cubicBezTo>
                    <a:cubicBezTo>
                      <a:pt x="305" y="208"/>
                      <a:pt x="298" y="193"/>
                      <a:pt x="292" y="179"/>
                    </a:cubicBezTo>
                    <a:cubicBezTo>
                      <a:pt x="278" y="149"/>
                      <a:pt x="264" y="118"/>
                      <a:pt x="249" y="87"/>
                    </a:cubicBezTo>
                    <a:cubicBezTo>
                      <a:pt x="241" y="72"/>
                      <a:pt x="233" y="57"/>
                      <a:pt x="225" y="42"/>
                    </a:cubicBezTo>
                    <a:cubicBezTo>
                      <a:pt x="221" y="34"/>
                      <a:pt x="216" y="27"/>
                      <a:pt x="212" y="20"/>
                    </a:cubicBezTo>
                    <a:cubicBezTo>
                      <a:pt x="209" y="16"/>
                      <a:pt x="207" y="12"/>
                      <a:pt x="204" y="9"/>
                    </a:cubicBezTo>
                    <a:cubicBezTo>
                      <a:pt x="203" y="8"/>
                      <a:pt x="201" y="6"/>
                      <a:pt x="200" y="5"/>
                    </a:cubicBezTo>
                    <a:cubicBezTo>
                      <a:pt x="200" y="5"/>
                      <a:pt x="200" y="5"/>
                      <a:pt x="200" y="5"/>
                    </a:cubicBezTo>
                    <a:cubicBezTo>
                      <a:pt x="198" y="5"/>
                      <a:pt x="198" y="5"/>
                      <a:pt x="198" y="5"/>
                    </a:cubicBezTo>
                    <a:cubicBezTo>
                      <a:pt x="197" y="5"/>
                      <a:pt x="196" y="5"/>
                      <a:pt x="195" y="5"/>
                    </a:cubicBezTo>
                    <a:cubicBezTo>
                      <a:pt x="187" y="6"/>
                      <a:pt x="179" y="9"/>
                      <a:pt x="171" y="11"/>
                    </a:cubicBezTo>
                    <a:cubicBezTo>
                      <a:pt x="162" y="14"/>
                      <a:pt x="154" y="17"/>
                      <a:pt x="146" y="20"/>
                    </a:cubicBezTo>
                    <a:cubicBezTo>
                      <a:pt x="138" y="24"/>
                      <a:pt x="130" y="27"/>
                      <a:pt x="122" y="31"/>
                    </a:cubicBezTo>
                    <a:cubicBezTo>
                      <a:pt x="115" y="35"/>
                      <a:pt x="107" y="38"/>
                      <a:pt x="99" y="42"/>
                    </a:cubicBezTo>
                    <a:cubicBezTo>
                      <a:pt x="84" y="50"/>
                      <a:pt x="69" y="58"/>
                      <a:pt x="54" y="66"/>
                    </a:cubicBezTo>
                    <a:cubicBezTo>
                      <a:pt x="39" y="73"/>
                      <a:pt x="25" y="81"/>
                      <a:pt x="12" y="91"/>
                    </a:cubicBezTo>
                    <a:cubicBezTo>
                      <a:pt x="9" y="94"/>
                      <a:pt x="6" y="96"/>
                      <a:pt x="5" y="99"/>
                    </a:cubicBezTo>
                    <a:cubicBezTo>
                      <a:pt x="5" y="99"/>
                      <a:pt x="5" y="100"/>
                      <a:pt x="5" y="101"/>
                    </a:cubicBezTo>
                    <a:cubicBezTo>
                      <a:pt x="6" y="102"/>
                      <a:pt x="6" y="103"/>
                      <a:pt x="6" y="104"/>
                    </a:cubicBezTo>
                    <a:cubicBezTo>
                      <a:pt x="6" y="105"/>
                      <a:pt x="6" y="107"/>
                      <a:pt x="7" y="109"/>
                    </a:cubicBezTo>
                    <a:cubicBezTo>
                      <a:pt x="9" y="117"/>
                      <a:pt x="11" y="124"/>
                      <a:pt x="14" y="132"/>
                    </a:cubicBezTo>
                    <a:cubicBezTo>
                      <a:pt x="20" y="146"/>
                      <a:pt x="25" y="161"/>
                      <a:pt x="31" y="174"/>
                    </a:cubicBezTo>
                    <a:cubicBezTo>
                      <a:pt x="43" y="202"/>
                      <a:pt x="56" y="227"/>
                      <a:pt x="68" y="251"/>
                    </a:cubicBezTo>
                    <a:cubicBezTo>
                      <a:pt x="79" y="274"/>
                      <a:pt x="90" y="296"/>
                      <a:pt x="99" y="314"/>
                    </a:cubicBezTo>
                    <a:cubicBezTo>
                      <a:pt x="109" y="333"/>
                      <a:pt x="118" y="350"/>
                      <a:pt x="125" y="363"/>
                    </a:cubicBezTo>
                    <a:cubicBezTo>
                      <a:pt x="133" y="376"/>
                      <a:pt x="139" y="386"/>
                      <a:pt x="144" y="393"/>
                    </a:cubicBezTo>
                    <a:cubicBezTo>
                      <a:pt x="145" y="394"/>
                      <a:pt x="146" y="395"/>
                      <a:pt x="147" y="396"/>
                    </a:cubicBezTo>
                    <a:cubicBezTo>
                      <a:pt x="148" y="396"/>
                      <a:pt x="148" y="396"/>
                      <a:pt x="148" y="397"/>
                    </a:cubicBezTo>
                    <a:cubicBezTo>
                      <a:pt x="148" y="397"/>
                      <a:pt x="148" y="397"/>
                      <a:pt x="148" y="397"/>
                    </a:cubicBezTo>
                    <a:cubicBezTo>
                      <a:pt x="148" y="397"/>
                      <a:pt x="148" y="397"/>
                      <a:pt x="148" y="397"/>
                    </a:cubicBezTo>
                    <a:cubicBezTo>
                      <a:pt x="148" y="397"/>
                      <a:pt x="148" y="397"/>
                      <a:pt x="148" y="397"/>
                    </a:cubicBezTo>
                    <a:cubicBezTo>
                      <a:pt x="148" y="397"/>
                      <a:pt x="148" y="397"/>
                      <a:pt x="148" y="397"/>
                    </a:cubicBezTo>
                    <a:cubicBezTo>
                      <a:pt x="149" y="397"/>
                      <a:pt x="149" y="397"/>
                      <a:pt x="149" y="397"/>
                    </a:cubicBezTo>
                    <a:cubicBezTo>
                      <a:pt x="149" y="397"/>
                      <a:pt x="150" y="397"/>
                      <a:pt x="150" y="397"/>
                    </a:cubicBezTo>
                    <a:cubicBezTo>
                      <a:pt x="152" y="397"/>
                      <a:pt x="153" y="397"/>
                      <a:pt x="153" y="397"/>
                    </a:cubicBezTo>
                    <a:cubicBezTo>
                      <a:pt x="153" y="397"/>
                      <a:pt x="153" y="397"/>
                      <a:pt x="153" y="397"/>
                    </a:cubicBezTo>
                    <a:cubicBezTo>
                      <a:pt x="154" y="397"/>
                      <a:pt x="155" y="397"/>
                      <a:pt x="155" y="398"/>
                    </a:cubicBezTo>
                    <a:cubicBezTo>
                      <a:pt x="155" y="399"/>
                      <a:pt x="154" y="400"/>
                      <a:pt x="153" y="400"/>
                    </a:cubicBezTo>
                    <a:cubicBezTo>
                      <a:pt x="153" y="400"/>
                      <a:pt x="152" y="400"/>
                      <a:pt x="150" y="400"/>
                    </a:cubicBezTo>
                    <a:cubicBezTo>
                      <a:pt x="149" y="400"/>
                      <a:pt x="149" y="400"/>
                      <a:pt x="148" y="400"/>
                    </a:cubicBezTo>
                    <a:cubicBezTo>
                      <a:pt x="148" y="400"/>
                      <a:pt x="148" y="400"/>
                      <a:pt x="148" y="400"/>
                    </a:cubicBezTo>
                    <a:cubicBezTo>
                      <a:pt x="147" y="400"/>
                      <a:pt x="147" y="400"/>
                      <a:pt x="147" y="400"/>
                    </a:cubicBezTo>
                    <a:cubicBezTo>
                      <a:pt x="147" y="400"/>
                      <a:pt x="147" y="400"/>
                      <a:pt x="147" y="400"/>
                    </a:cubicBezTo>
                    <a:cubicBezTo>
                      <a:pt x="147" y="400"/>
                      <a:pt x="147" y="400"/>
                      <a:pt x="147" y="400"/>
                    </a:cubicBezTo>
                    <a:cubicBezTo>
                      <a:pt x="147" y="400"/>
                      <a:pt x="147" y="400"/>
                      <a:pt x="147" y="400"/>
                    </a:cubicBezTo>
                    <a:cubicBezTo>
                      <a:pt x="146" y="399"/>
                      <a:pt x="146" y="399"/>
                      <a:pt x="145" y="399"/>
                    </a:cubicBezTo>
                    <a:cubicBezTo>
                      <a:pt x="144" y="398"/>
                      <a:pt x="143" y="396"/>
                      <a:pt x="141" y="395"/>
                    </a:cubicBezTo>
                    <a:cubicBezTo>
                      <a:pt x="136" y="388"/>
                      <a:pt x="129" y="378"/>
                      <a:pt x="121" y="365"/>
                    </a:cubicBezTo>
                    <a:cubicBezTo>
                      <a:pt x="105" y="339"/>
                      <a:pt x="84" y="301"/>
                      <a:pt x="61" y="254"/>
                    </a:cubicBezTo>
                    <a:cubicBezTo>
                      <a:pt x="50" y="230"/>
                      <a:pt x="39" y="204"/>
                      <a:pt x="27" y="176"/>
                    </a:cubicBezTo>
                    <a:cubicBezTo>
                      <a:pt x="21" y="163"/>
                      <a:pt x="15" y="148"/>
                      <a:pt x="9" y="134"/>
                    </a:cubicBezTo>
                    <a:cubicBezTo>
                      <a:pt x="6" y="126"/>
                      <a:pt x="4" y="119"/>
                      <a:pt x="2" y="111"/>
                    </a:cubicBezTo>
                    <a:cubicBezTo>
                      <a:pt x="1" y="109"/>
                      <a:pt x="1" y="107"/>
                      <a:pt x="0" y="105"/>
                    </a:cubicBezTo>
                    <a:cubicBezTo>
                      <a:pt x="0" y="102"/>
                      <a:pt x="0" y="101"/>
                      <a:pt x="0" y="97"/>
                    </a:cubicBezTo>
                    <a:cubicBezTo>
                      <a:pt x="0" y="97"/>
                      <a:pt x="0" y="96"/>
                      <a:pt x="0" y="96"/>
                    </a:cubicBezTo>
                    <a:cubicBezTo>
                      <a:pt x="0" y="96"/>
                      <a:pt x="1" y="95"/>
                      <a:pt x="1" y="95"/>
                    </a:cubicBezTo>
                    <a:cubicBezTo>
                      <a:pt x="1" y="95"/>
                      <a:pt x="1" y="95"/>
                      <a:pt x="1" y="95"/>
                    </a:cubicBezTo>
                    <a:cubicBezTo>
                      <a:pt x="1" y="94"/>
                      <a:pt x="1" y="94"/>
                      <a:pt x="1" y="94"/>
                    </a:cubicBezTo>
                    <a:cubicBezTo>
                      <a:pt x="2" y="92"/>
                      <a:pt x="3" y="92"/>
                      <a:pt x="4" y="91"/>
                    </a:cubicBezTo>
                    <a:cubicBezTo>
                      <a:pt x="5" y="89"/>
                      <a:pt x="7" y="88"/>
                      <a:pt x="8" y="87"/>
                    </a:cubicBezTo>
                    <a:cubicBezTo>
                      <a:pt x="15" y="81"/>
                      <a:pt x="22" y="77"/>
                      <a:pt x="29" y="72"/>
                    </a:cubicBezTo>
                    <a:cubicBezTo>
                      <a:pt x="36" y="68"/>
                      <a:pt x="43" y="64"/>
                      <a:pt x="51" y="60"/>
                    </a:cubicBezTo>
                    <a:cubicBezTo>
                      <a:pt x="66" y="52"/>
                      <a:pt x="81" y="44"/>
                      <a:pt x="97" y="37"/>
                    </a:cubicBezTo>
                    <a:cubicBezTo>
                      <a:pt x="112" y="30"/>
                      <a:pt x="129" y="23"/>
                      <a:pt x="145" y="17"/>
                    </a:cubicBezTo>
                    <a:cubicBezTo>
                      <a:pt x="153" y="13"/>
                      <a:pt x="161" y="10"/>
                      <a:pt x="169" y="7"/>
                    </a:cubicBezTo>
                    <a:cubicBezTo>
                      <a:pt x="177" y="4"/>
                      <a:pt x="186" y="1"/>
                      <a:pt x="195" y="0"/>
                    </a:cubicBezTo>
                    <a:cubicBezTo>
                      <a:pt x="196" y="0"/>
                      <a:pt x="197" y="0"/>
                      <a:pt x="199" y="0"/>
                    </a:cubicBezTo>
                    <a:cubicBezTo>
                      <a:pt x="200" y="0"/>
                      <a:pt x="200" y="0"/>
                      <a:pt x="200" y="0"/>
                    </a:cubicBezTo>
                    <a:cubicBezTo>
                      <a:pt x="201" y="0"/>
                      <a:pt x="202" y="0"/>
                      <a:pt x="203" y="1"/>
                    </a:cubicBezTo>
                    <a:cubicBezTo>
                      <a:pt x="205" y="2"/>
                      <a:pt x="207" y="4"/>
                      <a:pt x="208" y="6"/>
                    </a:cubicBezTo>
                    <a:cubicBezTo>
                      <a:pt x="211" y="9"/>
                      <a:pt x="214" y="13"/>
                      <a:pt x="217" y="16"/>
                    </a:cubicBezTo>
                    <a:cubicBezTo>
                      <a:pt x="222" y="24"/>
                      <a:pt x="226" y="31"/>
                      <a:pt x="230" y="39"/>
                    </a:cubicBezTo>
                    <a:cubicBezTo>
                      <a:pt x="239" y="54"/>
                      <a:pt x="247" y="69"/>
                      <a:pt x="255" y="85"/>
                    </a:cubicBezTo>
                    <a:cubicBezTo>
                      <a:pt x="270" y="115"/>
                      <a:pt x="286" y="145"/>
                      <a:pt x="298" y="176"/>
                    </a:cubicBezTo>
                    <a:cubicBezTo>
                      <a:pt x="305" y="191"/>
                      <a:pt x="311" y="206"/>
                      <a:pt x="316" y="220"/>
                    </a:cubicBezTo>
                    <a:cubicBezTo>
                      <a:pt x="319" y="228"/>
                      <a:pt x="322" y="235"/>
                      <a:pt x="325" y="242"/>
                    </a:cubicBezTo>
                    <a:cubicBezTo>
                      <a:pt x="328" y="249"/>
                      <a:pt x="331" y="256"/>
                      <a:pt x="333" y="263"/>
                    </a:cubicBezTo>
                    <a:cubicBezTo>
                      <a:pt x="336" y="271"/>
                      <a:pt x="338" y="278"/>
                      <a:pt x="341" y="284"/>
                    </a:cubicBezTo>
                    <a:cubicBezTo>
                      <a:pt x="342" y="288"/>
                      <a:pt x="343" y="291"/>
                      <a:pt x="344" y="295"/>
                    </a:cubicBezTo>
                    <a:cubicBezTo>
                      <a:pt x="344" y="297"/>
                      <a:pt x="345" y="299"/>
                      <a:pt x="345" y="300"/>
                    </a:cubicBezTo>
                    <a:cubicBezTo>
                      <a:pt x="345" y="302"/>
                      <a:pt x="346" y="304"/>
                      <a:pt x="345" y="306"/>
                    </a:cubicBezTo>
                    <a:cubicBezTo>
                      <a:pt x="345" y="308"/>
                      <a:pt x="344" y="310"/>
                      <a:pt x="343" y="312"/>
                    </a:cubicBezTo>
                    <a:cubicBezTo>
                      <a:pt x="342" y="314"/>
                      <a:pt x="341" y="315"/>
                      <a:pt x="340" y="317"/>
                    </a:cubicBezTo>
                    <a:cubicBezTo>
                      <a:pt x="338" y="320"/>
                      <a:pt x="335" y="322"/>
                      <a:pt x="333" y="324"/>
                    </a:cubicBezTo>
                    <a:cubicBezTo>
                      <a:pt x="327" y="329"/>
                      <a:pt x="322" y="333"/>
                      <a:pt x="316" y="337"/>
                    </a:cubicBezTo>
                    <a:cubicBezTo>
                      <a:pt x="305" y="344"/>
                      <a:pt x="294" y="350"/>
                      <a:pt x="283" y="355"/>
                    </a:cubicBezTo>
                    <a:cubicBezTo>
                      <a:pt x="273" y="360"/>
                      <a:pt x="262" y="365"/>
                      <a:pt x="252" y="369"/>
                    </a:cubicBezTo>
                    <a:cubicBezTo>
                      <a:pt x="233" y="377"/>
                      <a:pt x="215" y="383"/>
                      <a:pt x="201" y="388"/>
                    </a:cubicBezTo>
                    <a:cubicBezTo>
                      <a:pt x="186" y="393"/>
                      <a:pt x="174" y="396"/>
                      <a:pt x="166" y="398"/>
                    </a:cubicBezTo>
                    <a:cubicBezTo>
                      <a:pt x="162" y="399"/>
                      <a:pt x="159" y="399"/>
                      <a:pt x="157" y="399"/>
                    </a:cubicBezTo>
                    <a:cubicBezTo>
                      <a:pt x="155" y="400"/>
                      <a:pt x="154" y="400"/>
                      <a:pt x="154" y="400"/>
                    </a:cubicBezTo>
                    <a:cubicBezTo>
                      <a:pt x="153" y="400"/>
                      <a:pt x="152" y="399"/>
                      <a:pt x="152" y="398"/>
                    </a:cubicBezTo>
                    <a:cubicBezTo>
                      <a:pt x="152" y="398"/>
                      <a:pt x="153" y="397"/>
                      <a:pt x="153" y="397"/>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1" name="îs1ïdè"/>
              <p:cNvSpPr/>
              <p:nvPr/>
            </p:nvSpPr>
            <p:spPr bwMode="auto">
              <a:xfrm>
                <a:off x="5676771" y="4861797"/>
                <a:ext cx="245898" cy="186735"/>
              </a:xfrm>
              <a:custGeom>
                <a:avLst/>
                <a:gdLst>
                  <a:gd name="T0" fmla="*/ 3 w 171"/>
                  <a:gd name="T1" fmla="*/ 75 h 130"/>
                  <a:gd name="T2" fmla="*/ 7 w 171"/>
                  <a:gd name="T3" fmla="*/ 91 h 130"/>
                  <a:gd name="T4" fmla="*/ 26 w 171"/>
                  <a:gd name="T5" fmla="*/ 119 h 130"/>
                  <a:gd name="T6" fmla="*/ 31 w 171"/>
                  <a:gd name="T7" fmla="*/ 125 h 130"/>
                  <a:gd name="T8" fmla="*/ 31 w 171"/>
                  <a:gd name="T9" fmla="*/ 125 h 130"/>
                  <a:gd name="T10" fmla="*/ 32 w 171"/>
                  <a:gd name="T11" fmla="*/ 125 h 130"/>
                  <a:gd name="T12" fmla="*/ 35 w 171"/>
                  <a:gd name="T13" fmla="*/ 124 h 130"/>
                  <a:gd name="T14" fmla="*/ 82 w 171"/>
                  <a:gd name="T15" fmla="*/ 104 h 130"/>
                  <a:gd name="T16" fmla="*/ 134 w 171"/>
                  <a:gd name="T17" fmla="*/ 78 h 130"/>
                  <a:gd name="T18" fmla="*/ 160 w 171"/>
                  <a:gd name="T19" fmla="*/ 63 h 130"/>
                  <a:gd name="T20" fmla="*/ 165 w 171"/>
                  <a:gd name="T21" fmla="*/ 58 h 130"/>
                  <a:gd name="T22" fmla="*/ 166 w 171"/>
                  <a:gd name="T23" fmla="*/ 56 h 130"/>
                  <a:gd name="T24" fmla="*/ 165 w 171"/>
                  <a:gd name="T25" fmla="*/ 53 h 130"/>
                  <a:gd name="T26" fmla="*/ 161 w 171"/>
                  <a:gd name="T27" fmla="*/ 39 h 130"/>
                  <a:gd name="T28" fmla="*/ 139 w 171"/>
                  <a:gd name="T29" fmla="*/ 8 h 130"/>
                  <a:gd name="T30" fmla="*/ 135 w 171"/>
                  <a:gd name="T31" fmla="*/ 7 h 130"/>
                  <a:gd name="T32" fmla="*/ 135 w 171"/>
                  <a:gd name="T33" fmla="*/ 7 h 130"/>
                  <a:gd name="T34" fmla="*/ 134 w 171"/>
                  <a:gd name="T35" fmla="*/ 7 h 130"/>
                  <a:gd name="T36" fmla="*/ 123 w 171"/>
                  <a:gd name="T37" fmla="*/ 10 h 130"/>
                  <a:gd name="T38" fmla="*/ 60 w 171"/>
                  <a:gd name="T39" fmla="*/ 39 h 130"/>
                  <a:gd name="T40" fmla="*/ 17 w 171"/>
                  <a:gd name="T41" fmla="*/ 62 h 130"/>
                  <a:gd name="T42" fmla="*/ 4 w 171"/>
                  <a:gd name="T43" fmla="*/ 73 h 130"/>
                  <a:gd name="T44" fmla="*/ 1 w 171"/>
                  <a:gd name="T45" fmla="*/ 73 h 130"/>
                  <a:gd name="T46" fmla="*/ 4 w 171"/>
                  <a:gd name="T47" fmla="*/ 68 h 130"/>
                  <a:gd name="T48" fmla="*/ 32 w 171"/>
                  <a:gd name="T49" fmla="*/ 47 h 130"/>
                  <a:gd name="T50" fmla="*/ 87 w 171"/>
                  <a:gd name="T51" fmla="*/ 19 h 130"/>
                  <a:gd name="T52" fmla="*/ 131 w 171"/>
                  <a:gd name="T53" fmla="*/ 1 h 130"/>
                  <a:gd name="T54" fmla="*/ 134 w 171"/>
                  <a:gd name="T55" fmla="*/ 0 h 130"/>
                  <a:gd name="T56" fmla="*/ 135 w 171"/>
                  <a:gd name="T57" fmla="*/ 0 h 130"/>
                  <a:gd name="T58" fmla="*/ 137 w 171"/>
                  <a:gd name="T59" fmla="*/ 0 h 130"/>
                  <a:gd name="T60" fmla="*/ 151 w 171"/>
                  <a:gd name="T61" fmla="*/ 9 h 130"/>
                  <a:gd name="T62" fmla="*/ 165 w 171"/>
                  <a:gd name="T63" fmla="*/ 37 h 130"/>
                  <a:gd name="T64" fmla="*/ 170 w 171"/>
                  <a:gd name="T65" fmla="*/ 52 h 130"/>
                  <a:gd name="T66" fmla="*/ 171 w 171"/>
                  <a:gd name="T67" fmla="*/ 56 h 130"/>
                  <a:gd name="T68" fmla="*/ 169 w 171"/>
                  <a:gd name="T69" fmla="*/ 61 h 130"/>
                  <a:gd name="T70" fmla="*/ 163 w 171"/>
                  <a:gd name="T71" fmla="*/ 67 h 130"/>
                  <a:gd name="T72" fmla="*/ 137 w 171"/>
                  <a:gd name="T73" fmla="*/ 84 h 130"/>
                  <a:gd name="T74" fmla="*/ 84 w 171"/>
                  <a:gd name="T75" fmla="*/ 109 h 130"/>
                  <a:gd name="T76" fmla="*/ 37 w 171"/>
                  <a:gd name="T77" fmla="*/ 128 h 130"/>
                  <a:gd name="T78" fmla="*/ 31 w 171"/>
                  <a:gd name="T79" fmla="*/ 130 h 130"/>
                  <a:gd name="T80" fmla="*/ 31 w 171"/>
                  <a:gd name="T81" fmla="*/ 130 h 130"/>
                  <a:gd name="T82" fmla="*/ 30 w 171"/>
                  <a:gd name="T83" fmla="*/ 129 h 130"/>
                  <a:gd name="T84" fmla="*/ 22 w 171"/>
                  <a:gd name="T85" fmla="*/ 123 h 130"/>
                  <a:gd name="T86" fmla="*/ 4 w 171"/>
                  <a:gd name="T87" fmla="*/ 92 h 130"/>
                  <a:gd name="T88" fmla="*/ 0 w 171"/>
                  <a:gd name="T89" fmla="*/ 7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1" h="130">
                    <a:moveTo>
                      <a:pt x="4" y="74"/>
                    </a:moveTo>
                    <a:cubicBezTo>
                      <a:pt x="4" y="74"/>
                      <a:pt x="4" y="74"/>
                      <a:pt x="3" y="75"/>
                    </a:cubicBezTo>
                    <a:cubicBezTo>
                      <a:pt x="3" y="76"/>
                      <a:pt x="3" y="77"/>
                      <a:pt x="3" y="78"/>
                    </a:cubicBezTo>
                    <a:cubicBezTo>
                      <a:pt x="4" y="81"/>
                      <a:pt x="5" y="85"/>
                      <a:pt x="7" y="91"/>
                    </a:cubicBezTo>
                    <a:cubicBezTo>
                      <a:pt x="10" y="96"/>
                      <a:pt x="14" y="102"/>
                      <a:pt x="18" y="109"/>
                    </a:cubicBezTo>
                    <a:cubicBezTo>
                      <a:pt x="20" y="112"/>
                      <a:pt x="23" y="116"/>
                      <a:pt x="26" y="119"/>
                    </a:cubicBezTo>
                    <a:cubicBezTo>
                      <a:pt x="27" y="121"/>
                      <a:pt x="29" y="123"/>
                      <a:pt x="30" y="124"/>
                    </a:cubicBezTo>
                    <a:cubicBezTo>
                      <a:pt x="31" y="124"/>
                      <a:pt x="31" y="125"/>
                      <a:pt x="31" y="125"/>
                    </a:cubicBezTo>
                    <a:cubicBezTo>
                      <a:pt x="31" y="125"/>
                      <a:pt x="31" y="125"/>
                      <a:pt x="31" y="125"/>
                    </a:cubicBezTo>
                    <a:cubicBezTo>
                      <a:pt x="32" y="125"/>
                      <a:pt x="31" y="125"/>
                      <a:pt x="31" y="125"/>
                    </a:cubicBezTo>
                    <a:cubicBezTo>
                      <a:pt x="31" y="125"/>
                      <a:pt x="31" y="125"/>
                      <a:pt x="31" y="125"/>
                    </a:cubicBezTo>
                    <a:cubicBezTo>
                      <a:pt x="32" y="125"/>
                      <a:pt x="32" y="125"/>
                      <a:pt x="32" y="125"/>
                    </a:cubicBezTo>
                    <a:cubicBezTo>
                      <a:pt x="32" y="125"/>
                      <a:pt x="32" y="125"/>
                      <a:pt x="32" y="125"/>
                    </a:cubicBezTo>
                    <a:cubicBezTo>
                      <a:pt x="33" y="124"/>
                      <a:pt x="34" y="124"/>
                      <a:pt x="35" y="124"/>
                    </a:cubicBezTo>
                    <a:cubicBezTo>
                      <a:pt x="45" y="121"/>
                      <a:pt x="55" y="117"/>
                      <a:pt x="66" y="112"/>
                    </a:cubicBezTo>
                    <a:cubicBezTo>
                      <a:pt x="71" y="110"/>
                      <a:pt x="77" y="107"/>
                      <a:pt x="82" y="104"/>
                    </a:cubicBezTo>
                    <a:cubicBezTo>
                      <a:pt x="88" y="101"/>
                      <a:pt x="93" y="98"/>
                      <a:pt x="99" y="95"/>
                    </a:cubicBezTo>
                    <a:cubicBezTo>
                      <a:pt x="110" y="89"/>
                      <a:pt x="122" y="84"/>
                      <a:pt x="134" y="78"/>
                    </a:cubicBezTo>
                    <a:cubicBezTo>
                      <a:pt x="140" y="75"/>
                      <a:pt x="146" y="72"/>
                      <a:pt x="152" y="68"/>
                    </a:cubicBezTo>
                    <a:cubicBezTo>
                      <a:pt x="154" y="66"/>
                      <a:pt x="157" y="64"/>
                      <a:pt x="160" y="63"/>
                    </a:cubicBezTo>
                    <a:cubicBezTo>
                      <a:pt x="161" y="62"/>
                      <a:pt x="162" y="61"/>
                      <a:pt x="164" y="60"/>
                    </a:cubicBezTo>
                    <a:cubicBezTo>
                      <a:pt x="164" y="59"/>
                      <a:pt x="165" y="59"/>
                      <a:pt x="165" y="58"/>
                    </a:cubicBezTo>
                    <a:cubicBezTo>
                      <a:pt x="166" y="58"/>
                      <a:pt x="166" y="57"/>
                      <a:pt x="166" y="57"/>
                    </a:cubicBezTo>
                    <a:cubicBezTo>
                      <a:pt x="166" y="57"/>
                      <a:pt x="166" y="57"/>
                      <a:pt x="166" y="56"/>
                    </a:cubicBezTo>
                    <a:cubicBezTo>
                      <a:pt x="166" y="56"/>
                      <a:pt x="166" y="56"/>
                      <a:pt x="166" y="55"/>
                    </a:cubicBezTo>
                    <a:cubicBezTo>
                      <a:pt x="166" y="55"/>
                      <a:pt x="165" y="54"/>
                      <a:pt x="165" y="53"/>
                    </a:cubicBezTo>
                    <a:cubicBezTo>
                      <a:pt x="165" y="51"/>
                      <a:pt x="165" y="50"/>
                      <a:pt x="164" y="48"/>
                    </a:cubicBezTo>
                    <a:cubicBezTo>
                      <a:pt x="164" y="45"/>
                      <a:pt x="162" y="42"/>
                      <a:pt x="161" y="39"/>
                    </a:cubicBezTo>
                    <a:cubicBezTo>
                      <a:pt x="159" y="32"/>
                      <a:pt x="155" y="27"/>
                      <a:pt x="151" y="21"/>
                    </a:cubicBezTo>
                    <a:cubicBezTo>
                      <a:pt x="148" y="16"/>
                      <a:pt x="144" y="11"/>
                      <a:pt x="139" y="8"/>
                    </a:cubicBezTo>
                    <a:cubicBezTo>
                      <a:pt x="138" y="7"/>
                      <a:pt x="137" y="7"/>
                      <a:pt x="136" y="7"/>
                    </a:cubicBezTo>
                    <a:cubicBezTo>
                      <a:pt x="136" y="7"/>
                      <a:pt x="135" y="7"/>
                      <a:pt x="135" y="7"/>
                    </a:cubicBezTo>
                    <a:cubicBezTo>
                      <a:pt x="135" y="7"/>
                      <a:pt x="135" y="7"/>
                      <a:pt x="135" y="7"/>
                    </a:cubicBezTo>
                    <a:cubicBezTo>
                      <a:pt x="135" y="7"/>
                      <a:pt x="135" y="7"/>
                      <a:pt x="135" y="7"/>
                    </a:cubicBezTo>
                    <a:cubicBezTo>
                      <a:pt x="135" y="7"/>
                      <a:pt x="135" y="7"/>
                      <a:pt x="135" y="7"/>
                    </a:cubicBezTo>
                    <a:cubicBezTo>
                      <a:pt x="134" y="7"/>
                      <a:pt x="134" y="7"/>
                      <a:pt x="134" y="7"/>
                    </a:cubicBezTo>
                    <a:cubicBezTo>
                      <a:pt x="133" y="7"/>
                      <a:pt x="133" y="7"/>
                      <a:pt x="132" y="7"/>
                    </a:cubicBezTo>
                    <a:cubicBezTo>
                      <a:pt x="129" y="8"/>
                      <a:pt x="126" y="9"/>
                      <a:pt x="123" y="10"/>
                    </a:cubicBezTo>
                    <a:cubicBezTo>
                      <a:pt x="111" y="14"/>
                      <a:pt x="100" y="19"/>
                      <a:pt x="89" y="24"/>
                    </a:cubicBezTo>
                    <a:cubicBezTo>
                      <a:pt x="79" y="28"/>
                      <a:pt x="69" y="35"/>
                      <a:pt x="60" y="39"/>
                    </a:cubicBezTo>
                    <a:cubicBezTo>
                      <a:pt x="51" y="44"/>
                      <a:pt x="43" y="48"/>
                      <a:pt x="35" y="52"/>
                    </a:cubicBezTo>
                    <a:cubicBezTo>
                      <a:pt x="28" y="55"/>
                      <a:pt x="22" y="59"/>
                      <a:pt x="17" y="62"/>
                    </a:cubicBezTo>
                    <a:cubicBezTo>
                      <a:pt x="12" y="65"/>
                      <a:pt x="8" y="68"/>
                      <a:pt x="6" y="70"/>
                    </a:cubicBezTo>
                    <a:cubicBezTo>
                      <a:pt x="5" y="71"/>
                      <a:pt x="4" y="72"/>
                      <a:pt x="4" y="73"/>
                    </a:cubicBezTo>
                    <a:cubicBezTo>
                      <a:pt x="4" y="73"/>
                      <a:pt x="4" y="74"/>
                      <a:pt x="4" y="74"/>
                    </a:cubicBezTo>
                    <a:close/>
                    <a:moveTo>
                      <a:pt x="1" y="73"/>
                    </a:moveTo>
                    <a:cubicBezTo>
                      <a:pt x="1" y="73"/>
                      <a:pt x="1" y="72"/>
                      <a:pt x="1" y="71"/>
                    </a:cubicBezTo>
                    <a:cubicBezTo>
                      <a:pt x="2" y="71"/>
                      <a:pt x="3" y="70"/>
                      <a:pt x="4" y="68"/>
                    </a:cubicBezTo>
                    <a:cubicBezTo>
                      <a:pt x="6" y="66"/>
                      <a:pt x="10" y="63"/>
                      <a:pt x="15" y="59"/>
                    </a:cubicBezTo>
                    <a:cubicBezTo>
                      <a:pt x="19" y="55"/>
                      <a:pt x="25" y="51"/>
                      <a:pt x="32" y="47"/>
                    </a:cubicBezTo>
                    <a:cubicBezTo>
                      <a:pt x="40" y="42"/>
                      <a:pt x="48" y="37"/>
                      <a:pt x="57" y="33"/>
                    </a:cubicBezTo>
                    <a:cubicBezTo>
                      <a:pt x="66" y="28"/>
                      <a:pt x="76" y="24"/>
                      <a:pt x="87" y="19"/>
                    </a:cubicBezTo>
                    <a:cubicBezTo>
                      <a:pt x="98" y="14"/>
                      <a:pt x="109" y="9"/>
                      <a:pt x="121" y="4"/>
                    </a:cubicBezTo>
                    <a:cubicBezTo>
                      <a:pt x="124" y="3"/>
                      <a:pt x="127" y="2"/>
                      <a:pt x="131" y="1"/>
                    </a:cubicBezTo>
                    <a:cubicBezTo>
                      <a:pt x="132" y="1"/>
                      <a:pt x="133" y="0"/>
                      <a:pt x="133" y="0"/>
                    </a:cubicBezTo>
                    <a:cubicBezTo>
                      <a:pt x="134" y="0"/>
                      <a:pt x="134" y="0"/>
                      <a:pt x="134" y="0"/>
                    </a:cubicBezTo>
                    <a:cubicBezTo>
                      <a:pt x="134" y="0"/>
                      <a:pt x="134" y="0"/>
                      <a:pt x="134" y="0"/>
                    </a:cubicBezTo>
                    <a:cubicBezTo>
                      <a:pt x="135" y="0"/>
                      <a:pt x="134" y="0"/>
                      <a:pt x="135" y="0"/>
                    </a:cubicBezTo>
                    <a:cubicBezTo>
                      <a:pt x="135" y="0"/>
                      <a:pt x="135" y="0"/>
                      <a:pt x="135" y="0"/>
                    </a:cubicBezTo>
                    <a:cubicBezTo>
                      <a:pt x="135" y="0"/>
                      <a:pt x="136" y="0"/>
                      <a:pt x="137" y="0"/>
                    </a:cubicBezTo>
                    <a:cubicBezTo>
                      <a:pt x="139" y="0"/>
                      <a:pt x="141" y="1"/>
                      <a:pt x="142" y="2"/>
                    </a:cubicBezTo>
                    <a:cubicBezTo>
                      <a:pt x="146" y="4"/>
                      <a:pt x="149" y="7"/>
                      <a:pt x="151" y="9"/>
                    </a:cubicBezTo>
                    <a:cubicBezTo>
                      <a:pt x="153" y="12"/>
                      <a:pt x="155" y="15"/>
                      <a:pt x="157" y="18"/>
                    </a:cubicBezTo>
                    <a:cubicBezTo>
                      <a:pt x="160" y="24"/>
                      <a:pt x="162" y="31"/>
                      <a:pt x="165" y="37"/>
                    </a:cubicBezTo>
                    <a:cubicBezTo>
                      <a:pt x="166" y="40"/>
                      <a:pt x="168" y="43"/>
                      <a:pt x="169" y="47"/>
                    </a:cubicBezTo>
                    <a:cubicBezTo>
                      <a:pt x="169" y="48"/>
                      <a:pt x="170" y="50"/>
                      <a:pt x="170" y="52"/>
                    </a:cubicBezTo>
                    <a:cubicBezTo>
                      <a:pt x="170" y="53"/>
                      <a:pt x="171" y="54"/>
                      <a:pt x="171" y="55"/>
                    </a:cubicBezTo>
                    <a:cubicBezTo>
                      <a:pt x="171" y="55"/>
                      <a:pt x="171" y="56"/>
                      <a:pt x="171" y="56"/>
                    </a:cubicBezTo>
                    <a:cubicBezTo>
                      <a:pt x="171" y="56"/>
                      <a:pt x="171" y="57"/>
                      <a:pt x="171" y="58"/>
                    </a:cubicBezTo>
                    <a:cubicBezTo>
                      <a:pt x="171" y="60"/>
                      <a:pt x="170" y="61"/>
                      <a:pt x="169" y="61"/>
                    </a:cubicBezTo>
                    <a:cubicBezTo>
                      <a:pt x="169" y="62"/>
                      <a:pt x="168" y="63"/>
                      <a:pt x="168" y="64"/>
                    </a:cubicBezTo>
                    <a:cubicBezTo>
                      <a:pt x="166" y="65"/>
                      <a:pt x="165" y="66"/>
                      <a:pt x="163" y="67"/>
                    </a:cubicBezTo>
                    <a:cubicBezTo>
                      <a:pt x="161" y="70"/>
                      <a:pt x="158" y="71"/>
                      <a:pt x="155" y="73"/>
                    </a:cubicBezTo>
                    <a:cubicBezTo>
                      <a:pt x="149" y="77"/>
                      <a:pt x="143" y="80"/>
                      <a:pt x="137" y="84"/>
                    </a:cubicBezTo>
                    <a:cubicBezTo>
                      <a:pt x="125" y="90"/>
                      <a:pt x="114" y="97"/>
                      <a:pt x="102" y="102"/>
                    </a:cubicBezTo>
                    <a:cubicBezTo>
                      <a:pt x="96" y="104"/>
                      <a:pt x="90" y="106"/>
                      <a:pt x="84" y="109"/>
                    </a:cubicBezTo>
                    <a:cubicBezTo>
                      <a:pt x="78" y="111"/>
                      <a:pt x="73" y="113"/>
                      <a:pt x="68" y="116"/>
                    </a:cubicBezTo>
                    <a:cubicBezTo>
                      <a:pt x="57" y="120"/>
                      <a:pt x="47" y="125"/>
                      <a:pt x="37" y="128"/>
                    </a:cubicBezTo>
                    <a:cubicBezTo>
                      <a:pt x="36" y="129"/>
                      <a:pt x="34" y="129"/>
                      <a:pt x="33" y="129"/>
                    </a:cubicBezTo>
                    <a:cubicBezTo>
                      <a:pt x="33" y="130"/>
                      <a:pt x="32" y="130"/>
                      <a:pt x="31" y="130"/>
                    </a:cubicBezTo>
                    <a:cubicBezTo>
                      <a:pt x="31" y="130"/>
                      <a:pt x="31" y="130"/>
                      <a:pt x="31" y="130"/>
                    </a:cubicBezTo>
                    <a:cubicBezTo>
                      <a:pt x="31" y="130"/>
                      <a:pt x="31" y="130"/>
                      <a:pt x="31" y="130"/>
                    </a:cubicBezTo>
                    <a:cubicBezTo>
                      <a:pt x="31" y="130"/>
                      <a:pt x="30" y="130"/>
                      <a:pt x="31" y="130"/>
                    </a:cubicBezTo>
                    <a:cubicBezTo>
                      <a:pt x="30" y="129"/>
                      <a:pt x="30" y="129"/>
                      <a:pt x="30" y="129"/>
                    </a:cubicBezTo>
                    <a:cubicBezTo>
                      <a:pt x="29" y="129"/>
                      <a:pt x="28" y="129"/>
                      <a:pt x="27" y="128"/>
                    </a:cubicBezTo>
                    <a:cubicBezTo>
                      <a:pt x="25" y="126"/>
                      <a:pt x="24" y="125"/>
                      <a:pt x="22" y="123"/>
                    </a:cubicBezTo>
                    <a:cubicBezTo>
                      <a:pt x="19" y="119"/>
                      <a:pt x="16" y="115"/>
                      <a:pt x="14" y="112"/>
                    </a:cubicBezTo>
                    <a:cubicBezTo>
                      <a:pt x="10" y="105"/>
                      <a:pt x="6" y="98"/>
                      <a:pt x="4" y="92"/>
                    </a:cubicBezTo>
                    <a:cubicBezTo>
                      <a:pt x="2" y="86"/>
                      <a:pt x="1" y="82"/>
                      <a:pt x="0" y="78"/>
                    </a:cubicBezTo>
                    <a:cubicBezTo>
                      <a:pt x="0" y="77"/>
                      <a:pt x="0" y="75"/>
                      <a:pt x="0" y="74"/>
                    </a:cubicBezTo>
                    <a:cubicBezTo>
                      <a:pt x="1" y="73"/>
                      <a:pt x="1" y="73"/>
                      <a:pt x="1" y="7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2" name="îšlîḑè"/>
              <p:cNvSpPr/>
              <p:nvPr/>
            </p:nvSpPr>
            <p:spPr bwMode="auto">
              <a:xfrm>
                <a:off x="5741481" y="5056852"/>
                <a:ext cx="67483" cy="73954"/>
              </a:xfrm>
              <a:custGeom>
                <a:avLst/>
                <a:gdLst>
                  <a:gd name="T0" fmla="*/ 3 w 47"/>
                  <a:gd name="T1" fmla="*/ 19 h 51"/>
                  <a:gd name="T2" fmla="*/ 7 w 47"/>
                  <a:gd name="T3" fmla="*/ 29 h 51"/>
                  <a:gd name="T4" fmla="*/ 14 w 47"/>
                  <a:gd name="T5" fmla="*/ 46 h 51"/>
                  <a:gd name="T6" fmla="*/ 15 w 47"/>
                  <a:gd name="T7" fmla="*/ 47 h 51"/>
                  <a:gd name="T8" fmla="*/ 17 w 47"/>
                  <a:gd name="T9" fmla="*/ 46 h 51"/>
                  <a:gd name="T10" fmla="*/ 32 w 47"/>
                  <a:gd name="T11" fmla="*/ 39 h 51"/>
                  <a:gd name="T12" fmla="*/ 42 w 47"/>
                  <a:gd name="T13" fmla="*/ 32 h 51"/>
                  <a:gd name="T14" fmla="*/ 42 w 47"/>
                  <a:gd name="T15" fmla="*/ 32 h 51"/>
                  <a:gd name="T16" fmla="*/ 42 w 47"/>
                  <a:gd name="T17" fmla="*/ 31 h 51"/>
                  <a:gd name="T18" fmla="*/ 41 w 47"/>
                  <a:gd name="T19" fmla="*/ 28 h 51"/>
                  <a:gd name="T20" fmla="*/ 38 w 47"/>
                  <a:gd name="T21" fmla="*/ 23 h 51"/>
                  <a:gd name="T22" fmla="*/ 33 w 47"/>
                  <a:gd name="T23" fmla="*/ 12 h 51"/>
                  <a:gd name="T24" fmla="*/ 29 w 47"/>
                  <a:gd name="T25" fmla="*/ 6 h 51"/>
                  <a:gd name="T26" fmla="*/ 28 w 47"/>
                  <a:gd name="T27" fmla="*/ 5 h 51"/>
                  <a:gd name="T28" fmla="*/ 29 w 47"/>
                  <a:gd name="T29" fmla="*/ 6 h 51"/>
                  <a:gd name="T30" fmla="*/ 28 w 47"/>
                  <a:gd name="T31" fmla="*/ 5 h 51"/>
                  <a:gd name="T32" fmla="*/ 23 w 47"/>
                  <a:gd name="T33" fmla="*/ 7 h 51"/>
                  <a:gd name="T34" fmla="*/ 6 w 47"/>
                  <a:gd name="T35" fmla="*/ 14 h 51"/>
                  <a:gd name="T36" fmla="*/ 3 w 47"/>
                  <a:gd name="T37" fmla="*/ 17 h 51"/>
                  <a:gd name="T38" fmla="*/ 0 w 47"/>
                  <a:gd name="T39" fmla="*/ 15 h 51"/>
                  <a:gd name="T40" fmla="*/ 9 w 47"/>
                  <a:gd name="T41" fmla="*/ 7 h 51"/>
                  <a:gd name="T42" fmla="*/ 28 w 47"/>
                  <a:gd name="T43" fmla="*/ 0 h 51"/>
                  <a:gd name="T44" fmla="*/ 30 w 47"/>
                  <a:gd name="T45" fmla="*/ 1 h 51"/>
                  <a:gd name="T46" fmla="*/ 31 w 47"/>
                  <a:gd name="T47" fmla="*/ 1 h 51"/>
                  <a:gd name="T48" fmla="*/ 31 w 47"/>
                  <a:gd name="T49" fmla="*/ 1 h 51"/>
                  <a:gd name="T50" fmla="*/ 32 w 47"/>
                  <a:gd name="T51" fmla="*/ 2 h 51"/>
                  <a:gd name="T52" fmla="*/ 38 w 47"/>
                  <a:gd name="T53" fmla="*/ 9 h 51"/>
                  <a:gd name="T54" fmla="*/ 44 w 47"/>
                  <a:gd name="T55" fmla="*/ 21 h 51"/>
                  <a:gd name="T56" fmla="*/ 46 w 47"/>
                  <a:gd name="T57" fmla="*/ 30 h 51"/>
                  <a:gd name="T58" fmla="*/ 47 w 47"/>
                  <a:gd name="T59" fmla="*/ 31 h 51"/>
                  <a:gd name="T60" fmla="*/ 47 w 47"/>
                  <a:gd name="T61" fmla="*/ 33 h 51"/>
                  <a:gd name="T62" fmla="*/ 36 w 47"/>
                  <a:gd name="T63" fmla="*/ 45 h 51"/>
                  <a:gd name="T64" fmla="*/ 17 w 47"/>
                  <a:gd name="T65" fmla="*/ 51 h 51"/>
                  <a:gd name="T66" fmla="*/ 15 w 47"/>
                  <a:gd name="T67" fmla="*/ 51 h 51"/>
                  <a:gd name="T68" fmla="*/ 12 w 47"/>
                  <a:gd name="T69" fmla="*/ 49 h 51"/>
                  <a:gd name="T70" fmla="*/ 5 w 47"/>
                  <a:gd name="T71" fmla="*/ 39 h 51"/>
                  <a:gd name="T72" fmla="*/ 1 w 47"/>
                  <a:gd name="T73" fmla="*/ 24 h 51"/>
                  <a:gd name="T74" fmla="*/ 0 w 47"/>
                  <a:gd name="T75" fmla="*/ 1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51">
                    <a:moveTo>
                      <a:pt x="3" y="17"/>
                    </a:moveTo>
                    <a:cubicBezTo>
                      <a:pt x="3" y="17"/>
                      <a:pt x="3" y="18"/>
                      <a:pt x="3" y="19"/>
                    </a:cubicBezTo>
                    <a:cubicBezTo>
                      <a:pt x="3" y="20"/>
                      <a:pt x="4" y="21"/>
                      <a:pt x="4" y="23"/>
                    </a:cubicBezTo>
                    <a:cubicBezTo>
                      <a:pt x="5" y="24"/>
                      <a:pt x="6" y="26"/>
                      <a:pt x="7" y="29"/>
                    </a:cubicBezTo>
                    <a:cubicBezTo>
                      <a:pt x="8" y="31"/>
                      <a:pt x="9" y="34"/>
                      <a:pt x="10" y="37"/>
                    </a:cubicBezTo>
                    <a:cubicBezTo>
                      <a:pt x="11" y="40"/>
                      <a:pt x="12" y="43"/>
                      <a:pt x="14" y="46"/>
                    </a:cubicBezTo>
                    <a:cubicBezTo>
                      <a:pt x="14" y="46"/>
                      <a:pt x="15" y="47"/>
                      <a:pt x="15" y="47"/>
                    </a:cubicBezTo>
                    <a:cubicBezTo>
                      <a:pt x="14" y="47"/>
                      <a:pt x="15" y="47"/>
                      <a:pt x="15" y="47"/>
                    </a:cubicBezTo>
                    <a:cubicBezTo>
                      <a:pt x="16" y="46"/>
                      <a:pt x="16" y="46"/>
                      <a:pt x="16" y="46"/>
                    </a:cubicBezTo>
                    <a:cubicBezTo>
                      <a:pt x="16" y="46"/>
                      <a:pt x="16" y="46"/>
                      <a:pt x="17" y="46"/>
                    </a:cubicBezTo>
                    <a:cubicBezTo>
                      <a:pt x="18" y="45"/>
                      <a:pt x="20" y="44"/>
                      <a:pt x="22" y="43"/>
                    </a:cubicBezTo>
                    <a:cubicBezTo>
                      <a:pt x="25" y="41"/>
                      <a:pt x="29" y="41"/>
                      <a:pt x="32" y="39"/>
                    </a:cubicBezTo>
                    <a:cubicBezTo>
                      <a:pt x="36" y="37"/>
                      <a:pt x="39" y="35"/>
                      <a:pt x="41" y="33"/>
                    </a:cubicBezTo>
                    <a:cubicBezTo>
                      <a:pt x="42" y="32"/>
                      <a:pt x="42" y="32"/>
                      <a:pt x="42" y="32"/>
                    </a:cubicBezTo>
                    <a:cubicBezTo>
                      <a:pt x="42" y="32"/>
                      <a:pt x="42" y="32"/>
                      <a:pt x="42" y="32"/>
                    </a:cubicBezTo>
                    <a:cubicBezTo>
                      <a:pt x="42" y="32"/>
                      <a:pt x="42" y="32"/>
                      <a:pt x="42" y="32"/>
                    </a:cubicBezTo>
                    <a:cubicBezTo>
                      <a:pt x="42" y="32"/>
                      <a:pt x="42" y="32"/>
                      <a:pt x="42" y="32"/>
                    </a:cubicBezTo>
                    <a:cubicBezTo>
                      <a:pt x="42" y="31"/>
                      <a:pt x="42" y="31"/>
                      <a:pt x="42" y="31"/>
                    </a:cubicBezTo>
                    <a:cubicBezTo>
                      <a:pt x="42" y="30"/>
                      <a:pt x="42" y="30"/>
                      <a:pt x="42" y="30"/>
                    </a:cubicBezTo>
                    <a:cubicBezTo>
                      <a:pt x="41" y="29"/>
                      <a:pt x="41" y="29"/>
                      <a:pt x="41" y="28"/>
                    </a:cubicBezTo>
                    <a:cubicBezTo>
                      <a:pt x="41" y="27"/>
                      <a:pt x="41" y="27"/>
                      <a:pt x="40" y="26"/>
                    </a:cubicBezTo>
                    <a:cubicBezTo>
                      <a:pt x="39" y="25"/>
                      <a:pt x="39" y="24"/>
                      <a:pt x="38" y="23"/>
                    </a:cubicBezTo>
                    <a:cubicBezTo>
                      <a:pt x="37" y="21"/>
                      <a:pt x="36" y="20"/>
                      <a:pt x="35" y="18"/>
                    </a:cubicBezTo>
                    <a:cubicBezTo>
                      <a:pt x="34" y="16"/>
                      <a:pt x="34" y="14"/>
                      <a:pt x="33" y="12"/>
                    </a:cubicBezTo>
                    <a:cubicBezTo>
                      <a:pt x="32" y="11"/>
                      <a:pt x="31" y="9"/>
                      <a:pt x="30" y="8"/>
                    </a:cubicBezTo>
                    <a:cubicBezTo>
                      <a:pt x="30" y="7"/>
                      <a:pt x="29" y="6"/>
                      <a:pt x="29" y="6"/>
                    </a:cubicBezTo>
                    <a:cubicBezTo>
                      <a:pt x="28" y="6"/>
                      <a:pt x="28" y="6"/>
                      <a:pt x="28" y="6"/>
                    </a:cubicBezTo>
                    <a:cubicBezTo>
                      <a:pt x="28" y="5"/>
                      <a:pt x="28" y="5"/>
                      <a:pt x="28" y="5"/>
                    </a:cubicBezTo>
                    <a:cubicBezTo>
                      <a:pt x="28" y="5"/>
                      <a:pt x="28" y="5"/>
                      <a:pt x="28" y="5"/>
                    </a:cubicBezTo>
                    <a:cubicBezTo>
                      <a:pt x="29" y="6"/>
                      <a:pt x="28" y="5"/>
                      <a:pt x="29" y="6"/>
                    </a:cubicBezTo>
                    <a:cubicBezTo>
                      <a:pt x="28" y="5"/>
                      <a:pt x="28" y="5"/>
                      <a:pt x="28" y="5"/>
                    </a:cubicBezTo>
                    <a:cubicBezTo>
                      <a:pt x="28" y="5"/>
                      <a:pt x="28" y="5"/>
                      <a:pt x="28" y="5"/>
                    </a:cubicBezTo>
                    <a:cubicBezTo>
                      <a:pt x="28" y="5"/>
                      <a:pt x="28" y="5"/>
                      <a:pt x="28" y="5"/>
                    </a:cubicBezTo>
                    <a:cubicBezTo>
                      <a:pt x="26" y="5"/>
                      <a:pt x="25" y="6"/>
                      <a:pt x="23" y="7"/>
                    </a:cubicBezTo>
                    <a:cubicBezTo>
                      <a:pt x="22" y="7"/>
                      <a:pt x="21" y="8"/>
                      <a:pt x="19" y="9"/>
                    </a:cubicBezTo>
                    <a:cubicBezTo>
                      <a:pt x="14" y="11"/>
                      <a:pt x="9" y="13"/>
                      <a:pt x="6" y="14"/>
                    </a:cubicBezTo>
                    <a:cubicBezTo>
                      <a:pt x="4" y="15"/>
                      <a:pt x="3" y="16"/>
                      <a:pt x="3" y="17"/>
                    </a:cubicBezTo>
                    <a:cubicBezTo>
                      <a:pt x="3" y="17"/>
                      <a:pt x="3" y="17"/>
                      <a:pt x="3" y="17"/>
                    </a:cubicBezTo>
                    <a:close/>
                    <a:moveTo>
                      <a:pt x="0" y="18"/>
                    </a:moveTo>
                    <a:cubicBezTo>
                      <a:pt x="0" y="18"/>
                      <a:pt x="0" y="17"/>
                      <a:pt x="0" y="15"/>
                    </a:cubicBezTo>
                    <a:cubicBezTo>
                      <a:pt x="1" y="14"/>
                      <a:pt x="2" y="13"/>
                      <a:pt x="3" y="11"/>
                    </a:cubicBezTo>
                    <a:cubicBezTo>
                      <a:pt x="5" y="10"/>
                      <a:pt x="6" y="8"/>
                      <a:pt x="9" y="7"/>
                    </a:cubicBezTo>
                    <a:cubicBezTo>
                      <a:pt x="11" y="5"/>
                      <a:pt x="13" y="3"/>
                      <a:pt x="16" y="2"/>
                    </a:cubicBezTo>
                    <a:cubicBezTo>
                      <a:pt x="20" y="1"/>
                      <a:pt x="23" y="0"/>
                      <a:pt x="28" y="0"/>
                    </a:cubicBezTo>
                    <a:cubicBezTo>
                      <a:pt x="28" y="0"/>
                      <a:pt x="29" y="0"/>
                      <a:pt x="29" y="0"/>
                    </a:cubicBezTo>
                    <a:cubicBezTo>
                      <a:pt x="29" y="0"/>
                      <a:pt x="30" y="1"/>
                      <a:pt x="30" y="1"/>
                    </a:cubicBezTo>
                    <a:cubicBezTo>
                      <a:pt x="31" y="1"/>
                      <a:pt x="31" y="1"/>
                      <a:pt x="31" y="1"/>
                    </a:cubicBezTo>
                    <a:cubicBezTo>
                      <a:pt x="31" y="1"/>
                      <a:pt x="31" y="1"/>
                      <a:pt x="31" y="1"/>
                    </a:cubicBezTo>
                    <a:cubicBezTo>
                      <a:pt x="31" y="1"/>
                      <a:pt x="31" y="1"/>
                      <a:pt x="31" y="1"/>
                    </a:cubicBezTo>
                    <a:cubicBezTo>
                      <a:pt x="31" y="1"/>
                      <a:pt x="31" y="1"/>
                      <a:pt x="31" y="1"/>
                    </a:cubicBezTo>
                    <a:cubicBezTo>
                      <a:pt x="32" y="2"/>
                      <a:pt x="32" y="2"/>
                      <a:pt x="32" y="2"/>
                    </a:cubicBezTo>
                    <a:cubicBezTo>
                      <a:pt x="32" y="2"/>
                      <a:pt x="32" y="2"/>
                      <a:pt x="32" y="2"/>
                    </a:cubicBezTo>
                    <a:cubicBezTo>
                      <a:pt x="33" y="3"/>
                      <a:pt x="34" y="4"/>
                      <a:pt x="34" y="4"/>
                    </a:cubicBezTo>
                    <a:cubicBezTo>
                      <a:pt x="35" y="6"/>
                      <a:pt x="37" y="8"/>
                      <a:pt x="38" y="9"/>
                    </a:cubicBezTo>
                    <a:cubicBezTo>
                      <a:pt x="39" y="11"/>
                      <a:pt x="40" y="13"/>
                      <a:pt x="41" y="15"/>
                    </a:cubicBezTo>
                    <a:cubicBezTo>
                      <a:pt x="42" y="17"/>
                      <a:pt x="43" y="18"/>
                      <a:pt x="44" y="21"/>
                    </a:cubicBezTo>
                    <a:cubicBezTo>
                      <a:pt x="44" y="23"/>
                      <a:pt x="44" y="25"/>
                      <a:pt x="45" y="27"/>
                    </a:cubicBezTo>
                    <a:cubicBezTo>
                      <a:pt x="46" y="28"/>
                      <a:pt x="46" y="29"/>
                      <a:pt x="46" y="30"/>
                    </a:cubicBezTo>
                    <a:cubicBezTo>
                      <a:pt x="47" y="31"/>
                      <a:pt x="47" y="31"/>
                      <a:pt x="47" y="31"/>
                    </a:cubicBezTo>
                    <a:cubicBezTo>
                      <a:pt x="47" y="31"/>
                      <a:pt x="47" y="31"/>
                      <a:pt x="47" y="31"/>
                    </a:cubicBezTo>
                    <a:cubicBezTo>
                      <a:pt x="47" y="32"/>
                      <a:pt x="47" y="32"/>
                      <a:pt x="47" y="32"/>
                    </a:cubicBezTo>
                    <a:cubicBezTo>
                      <a:pt x="47" y="33"/>
                      <a:pt x="47" y="33"/>
                      <a:pt x="47" y="33"/>
                    </a:cubicBezTo>
                    <a:cubicBezTo>
                      <a:pt x="47" y="34"/>
                      <a:pt x="46" y="34"/>
                      <a:pt x="46" y="35"/>
                    </a:cubicBezTo>
                    <a:cubicBezTo>
                      <a:pt x="43" y="40"/>
                      <a:pt x="39" y="42"/>
                      <a:pt x="36" y="45"/>
                    </a:cubicBezTo>
                    <a:cubicBezTo>
                      <a:pt x="32" y="47"/>
                      <a:pt x="28" y="50"/>
                      <a:pt x="24" y="51"/>
                    </a:cubicBezTo>
                    <a:cubicBezTo>
                      <a:pt x="22" y="51"/>
                      <a:pt x="20" y="51"/>
                      <a:pt x="17" y="51"/>
                    </a:cubicBezTo>
                    <a:cubicBezTo>
                      <a:pt x="17" y="51"/>
                      <a:pt x="16" y="51"/>
                      <a:pt x="16" y="51"/>
                    </a:cubicBezTo>
                    <a:cubicBezTo>
                      <a:pt x="15" y="51"/>
                      <a:pt x="15" y="51"/>
                      <a:pt x="15" y="51"/>
                    </a:cubicBezTo>
                    <a:cubicBezTo>
                      <a:pt x="15" y="51"/>
                      <a:pt x="15" y="51"/>
                      <a:pt x="14" y="51"/>
                    </a:cubicBezTo>
                    <a:cubicBezTo>
                      <a:pt x="13" y="50"/>
                      <a:pt x="12" y="50"/>
                      <a:pt x="12" y="49"/>
                    </a:cubicBezTo>
                    <a:cubicBezTo>
                      <a:pt x="11" y="49"/>
                      <a:pt x="11" y="49"/>
                      <a:pt x="11" y="48"/>
                    </a:cubicBezTo>
                    <a:cubicBezTo>
                      <a:pt x="8" y="45"/>
                      <a:pt x="7" y="42"/>
                      <a:pt x="5" y="39"/>
                    </a:cubicBezTo>
                    <a:cubicBezTo>
                      <a:pt x="4" y="36"/>
                      <a:pt x="3" y="33"/>
                      <a:pt x="2" y="30"/>
                    </a:cubicBezTo>
                    <a:cubicBezTo>
                      <a:pt x="2" y="28"/>
                      <a:pt x="1" y="26"/>
                      <a:pt x="1" y="24"/>
                    </a:cubicBezTo>
                    <a:cubicBezTo>
                      <a:pt x="1" y="22"/>
                      <a:pt x="0" y="20"/>
                      <a:pt x="0" y="19"/>
                    </a:cubicBezTo>
                    <a:cubicBezTo>
                      <a:pt x="0" y="18"/>
                      <a:pt x="0" y="18"/>
                      <a:pt x="0" y="1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3" name="îš1ïdè"/>
              <p:cNvSpPr/>
              <p:nvPr/>
            </p:nvSpPr>
            <p:spPr bwMode="auto">
              <a:xfrm>
                <a:off x="5812662" y="5018947"/>
                <a:ext cx="71180" cy="73954"/>
              </a:xfrm>
              <a:custGeom>
                <a:avLst/>
                <a:gdLst>
                  <a:gd name="T0" fmla="*/ 3 w 49"/>
                  <a:gd name="T1" fmla="*/ 19 h 52"/>
                  <a:gd name="T2" fmla="*/ 7 w 49"/>
                  <a:gd name="T3" fmla="*/ 30 h 52"/>
                  <a:gd name="T4" fmla="*/ 12 w 49"/>
                  <a:gd name="T5" fmla="*/ 43 h 52"/>
                  <a:gd name="T6" fmla="*/ 15 w 49"/>
                  <a:gd name="T7" fmla="*/ 47 h 52"/>
                  <a:gd name="T8" fmla="*/ 18 w 49"/>
                  <a:gd name="T9" fmla="*/ 46 h 52"/>
                  <a:gd name="T10" fmla="*/ 34 w 49"/>
                  <a:gd name="T11" fmla="*/ 39 h 52"/>
                  <a:gd name="T12" fmla="*/ 44 w 49"/>
                  <a:gd name="T13" fmla="*/ 31 h 52"/>
                  <a:gd name="T14" fmla="*/ 44 w 49"/>
                  <a:gd name="T15" fmla="*/ 31 h 52"/>
                  <a:gd name="T16" fmla="*/ 44 w 49"/>
                  <a:gd name="T17" fmla="*/ 32 h 52"/>
                  <a:gd name="T18" fmla="*/ 44 w 49"/>
                  <a:gd name="T19" fmla="*/ 30 h 52"/>
                  <a:gd name="T20" fmla="*/ 44 w 49"/>
                  <a:gd name="T21" fmla="*/ 27 h 52"/>
                  <a:gd name="T22" fmla="*/ 38 w 49"/>
                  <a:gd name="T23" fmla="*/ 16 h 52"/>
                  <a:gd name="T24" fmla="*/ 32 w 49"/>
                  <a:gd name="T25" fmla="*/ 6 h 52"/>
                  <a:gd name="T26" fmla="*/ 31 w 49"/>
                  <a:gd name="T27" fmla="*/ 5 h 52"/>
                  <a:gd name="T28" fmla="*/ 29 w 49"/>
                  <a:gd name="T29" fmla="*/ 5 h 52"/>
                  <a:gd name="T30" fmla="*/ 6 w 49"/>
                  <a:gd name="T31" fmla="*/ 15 h 52"/>
                  <a:gd name="T32" fmla="*/ 3 w 49"/>
                  <a:gd name="T33" fmla="*/ 18 h 52"/>
                  <a:gd name="T34" fmla="*/ 0 w 49"/>
                  <a:gd name="T35" fmla="*/ 16 h 52"/>
                  <a:gd name="T36" fmla="*/ 9 w 49"/>
                  <a:gd name="T37" fmla="*/ 7 h 52"/>
                  <a:gd name="T38" fmla="*/ 29 w 49"/>
                  <a:gd name="T39" fmla="*/ 0 h 52"/>
                  <a:gd name="T40" fmla="*/ 32 w 49"/>
                  <a:gd name="T41" fmla="*/ 0 h 52"/>
                  <a:gd name="T42" fmla="*/ 33 w 49"/>
                  <a:gd name="T43" fmla="*/ 0 h 52"/>
                  <a:gd name="T44" fmla="*/ 34 w 49"/>
                  <a:gd name="T45" fmla="*/ 1 h 52"/>
                  <a:gd name="T46" fmla="*/ 35 w 49"/>
                  <a:gd name="T47" fmla="*/ 1 h 52"/>
                  <a:gd name="T48" fmla="*/ 40 w 49"/>
                  <a:gd name="T49" fmla="*/ 8 h 52"/>
                  <a:gd name="T50" fmla="*/ 46 w 49"/>
                  <a:gd name="T51" fmla="*/ 20 h 52"/>
                  <a:gd name="T52" fmla="*/ 49 w 49"/>
                  <a:gd name="T53" fmla="*/ 30 h 52"/>
                  <a:gd name="T54" fmla="*/ 49 w 49"/>
                  <a:gd name="T55" fmla="*/ 31 h 52"/>
                  <a:gd name="T56" fmla="*/ 49 w 49"/>
                  <a:gd name="T57" fmla="*/ 31 h 52"/>
                  <a:gd name="T58" fmla="*/ 49 w 49"/>
                  <a:gd name="T59" fmla="*/ 32 h 52"/>
                  <a:gd name="T60" fmla="*/ 43 w 49"/>
                  <a:gd name="T61" fmla="*/ 40 h 52"/>
                  <a:gd name="T62" fmla="*/ 26 w 49"/>
                  <a:gd name="T63" fmla="*/ 50 h 52"/>
                  <a:gd name="T64" fmla="*/ 16 w 49"/>
                  <a:gd name="T65" fmla="*/ 51 h 52"/>
                  <a:gd name="T66" fmla="*/ 11 w 49"/>
                  <a:gd name="T67" fmla="*/ 50 h 52"/>
                  <a:gd name="T68" fmla="*/ 2 w 49"/>
                  <a:gd name="T69" fmla="*/ 31 h 52"/>
                  <a:gd name="T70" fmla="*/ 0 w 49"/>
                  <a:gd name="T71" fmla="*/ 2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 h="52">
                    <a:moveTo>
                      <a:pt x="3" y="18"/>
                    </a:moveTo>
                    <a:cubicBezTo>
                      <a:pt x="3" y="18"/>
                      <a:pt x="3" y="18"/>
                      <a:pt x="3" y="19"/>
                    </a:cubicBezTo>
                    <a:cubicBezTo>
                      <a:pt x="3" y="20"/>
                      <a:pt x="4" y="22"/>
                      <a:pt x="4" y="24"/>
                    </a:cubicBezTo>
                    <a:cubicBezTo>
                      <a:pt x="5" y="25"/>
                      <a:pt x="6" y="27"/>
                      <a:pt x="7" y="30"/>
                    </a:cubicBezTo>
                    <a:cubicBezTo>
                      <a:pt x="8" y="32"/>
                      <a:pt x="9" y="35"/>
                      <a:pt x="10" y="38"/>
                    </a:cubicBezTo>
                    <a:cubicBezTo>
                      <a:pt x="11" y="40"/>
                      <a:pt x="11" y="41"/>
                      <a:pt x="12" y="43"/>
                    </a:cubicBezTo>
                    <a:cubicBezTo>
                      <a:pt x="12" y="44"/>
                      <a:pt x="13" y="46"/>
                      <a:pt x="14" y="47"/>
                    </a:cubicBezTo>
                    <a:cubicBezTo>
                      <a:pt x="14" y="47"/>
                      <a:pt x="15" y="47"/>
                      <a:pt x="15" y="47"/>
                    </a:cubicBezTo>
                    <a:cubicBezTo>
                      <a:pt x="14" y="47"/>
                      <a:pt x="15" y="47"/>
                      <a:pt x="15" y="47"/>
                    </a:cubicBezTo>
                    <a:cubicBezTo>
                      <a:pt x="16" y="47"/>
                      <a:pt x="17" y="47"/>
                      <a:pt x="18" y="46"/>
                    </a:cubicBezTo>
                    <a:cubicBezTo>
                      <a:pt x="20" y="46"/>
                      <a:pt x="21" y="44"/>
                      <a:pt x="23" y="43"/>
                    </a:cubicBezTo>
                    <a:cubicBezTo>
                      <a:pt x="26" y="41"/>
                      <a:pt x="31" y="41"/>
                      <a:pt x="34" y="39"/>
                    </a:cubicBezTo>
                    <a:cubicBezTo>
                      <a:pt x="38" y="37"/>
                      <a:pt x="42" y="34"/>
                      <a:pt x="44" y="32"/>
                    </a:cubicBezTo>
                    <a:cubicBezTo>
                      <a:pt x="44" y="32"/>
                      <a:pt x="44" y="31"/>
                      <a:pt x="44" y="31"/>
                    </a:cubicBezTo>
                    <a:cubicBezTo>
                      <a:pt x="44" y="31"/>
                      <a:pt x="44" y="31"/>
                      <a:pt x="44" y="31"/>
                    </a:cubicBezTo>
                    <a:cubicBezTo>
                      <a:pt x="44" y="31"/>
                      <a:pt x="44" y="31"/>
                      <a:pt x="44" y="31"/>
                    </a:cubicBezTo>
                    <a:cubicBezTo>
                      <a:pt x="44" y="31"/>
                      <a:pt x="44" y="31"/>
                      <a:pt x="44" y="31"/>
                    </a:cubicBezTo>
                    <a:cubicBezTo>
                      <a:pt x="44" y="31"/>
                      <a:pt x="44" y="31"/>
                      <a:pt x="44" y="32"/>
                    </a:cubicBezTo>
                    <a:cubicBezTo>
                      <a:pt x="44" y="31"/>
                      <a:pt x="44" y="31"/>
                      <a:pt x="44" y="31"/>
                    </a:cubicBezTo>
                    <a:cubicBezTo>
                      <a:pt x="44" y="30"/>
                      <a:pt x="44" y="30"/>
                      <a:pt x="44" y="30"/>
                    </a:cubicBezTo>
                    <a:cubicBezTo>
                      <a:pt x="44" y="29"/>
                      <a:pt x="44" y="29"/>
                      <a:pt x="44" y="29"/>
                    </a:cubicBezTo>
                    <a:cubicBezTo>
                      <a:pt x="44" y="28"/>
                      <a:pt x="44" y="28"/>
                      <a:pt x="44" y="27"/>
                    </a:cubicBezTo>
                    <a:cubicBezTo>
                      <a:pt x="43" y="26"/>
                      <a:pt x="42" y="24"/>
                      <a:pt x="40" y="22"/>
                    </a:cubicBezTo>
                    <a:cubicBezTo>
                      <a:pt x="39" y="20"/>
                      <a:pt x="38" y="18"/>
                      <a:pt x="38" y="16"/>
                    </a:cubicBezTo>
                    <a:cubicBezTo>
                      <a:pt x="37" y="15"/>
                      <a:pt x="36" y="13"/>
                      <a:pt x="35" y="11"/>
                    </a:cubicBezTo>
                    <a:cubicBezTo>
                      <a:pt x="34" y="9"/>
                      <a:pt x="33" y="8"/>
                      <a:pt x="32" y="6"/>
                    </a:cubicBezTo>
                    <a:cubicBezTo>
                      <a:pt x="32" y="6"/>
                      <a:pt x="31" y="5"/>
                      <a:pt x="31" y="5"/>
                    </a:cubicBezTo>
                    <a:cubicBezTo>
                      <a:pt x="31" y="5"/>
                      <a:pt x="31" y="5"/>
                      <a:pt x="31" y="5"/>
                    </a:cubicBezTo>
                    <a:cubicBezTo>
                      <a:pt x="30" y="5"/>
                      <a:pt x="30" y="5"/>
                      <a:pt x="30" y="5"/>
                    </a:cubicBezTo>
                    <a:cubicBezTo>
                      <a:pt x="30" y="5"/>
                      <a:pt x="30" y="5"/>
                      <a:pt x="29" y="5"/>
                    </a:cubicBezTo>
                    <a:cubicBezTo>
                      <a:pt x="26" y="5"/>
                      <a:pt x="23" y="8"/>
                      <a:pt x="20" y="9"/>
                    </a:cubicBezTo>
                    <a:cubicBezTo>
                      <a:pt x="14" y="11"/>
                      <a:pt x="9" y="13"/>
                      <a:pt x="6" y="15"/>
                    </a:cubicBezTo>
                    <a:cubicBezTo>
                      <a:pt x="5" y="16"/>
                      <a:pt x="4" y="17"/>
                      <a:pt x="3" y="17"/>
                    </a:cubicBezTo>
                    <a:cubicBezTo>
                      <a:pt x="3" y="18"/>
                      <a:pt x="3" y="18"/>
                      <a:pt x="3" y="18"/>
                    </a:cubicBezTo>
                    <a:close/>
                    <a:moveTo>
                      <a:pt x="0" y="18"/>
                    </a:moveTo>
                    <a:cubicBezTo>
                      <a:pt x="0" y="18"/>
                      <a:pt x="0" y="17"/>
                      <a:pt x="0" y="16"/>
                    </a:cubicBezTo>
                    <a:cubicBezTo>
                      <a:pt x="1" y="15"/>
                      <a:pt x="2" y="13"/>
                      <a:pt x="4" y="12"/>
                    </a:cubicBezTo>
                    <a:cubicBezTo>
                      <a:pt x="5" y="10"/>
                      <a:pt x="7" y="9"/>
                      <a:pt x="9" y="7"/>
                    </a:cubicBezTo>
                    <a:cubicBezTo>
                      <a:pt x="11" y="5"/>
                      <a:pt x="14" y="3"/>
                      <a:pt x="17" y="2"/>
                    </a:cubicBezTo>
                    <a:cubicBezTo>
                      <a:pt x="21" y="0"/>
                      <a:pt x="24" y="0"/>
                      <a:pt x="29" y="0"/>
                    </a:cubicBezTo>
                    <a:cubicBezTo>
                      <a:pt x="29" y="0"/>
                      <a:pt x="30" y="0"/>
                      <a:pt x="31" y="0"/>
                    </a:cubicBezTo>
                    <a:cubicBezTo>
                      <a:pt x="32" y="0"/>
                      <a:pt x="32" y="0"/>
                      <a:pt x="32" y="0"/>
                    </a:cubicBezTo>
                    <a:cubicBezTo>
                      <a:pt x="32" y="0"/>
                      <a:pt x="33" y="0"/>
                      <a:pt x="33" y="0"/>
                    </a:cubicBezTo>
                    <a:cubicBezTo>
                      <a:pt x="33" y="0"/>
                      <a:pt x="33" y="0"/>
                      <a:pt x="33" y="0"/>
                    </a:cubicBezTo>
                    <a:cubicBezTo>
                      <a:pt x="33" y="0"/>
                      <a:pt x="33" y="0"/>
                      <a:pt x="33" y="0"/>
                    </a:cubicBezTo>
                    <a:cubicBezTo>
                      <a:pt x="34" y="1"/>
                      <a:pt x="34" y="1"/>
                      <a:pt x="34" y="1"/>
                    </a:cubicBezTo>
                    <a:cubicBezTo>
                      <a:pt x="34" y="1"/>
                      <a:pt x="34" y="1"/>
                      <a:pt x="34" y="1"/>
                    </a:cubicBezTo>
                    <a:cubicBezTo>
                      <a:pt x="35" y="1"/>
                      <a:pt x="35" y="1"/>
                      <a:pt x="35" y="1"/>
                    </a:cubicBezTo>
                    <a:cubicBezTo>
                      <a:pt x="36" y="3"/>
                      <a:pt x="36" y="3"/>
                      <a:pt x="36" y="3"/>
                    </a:cubicBezTo>
                    <a:cubicBezTo>
                      <a:pt x="37" y="4"/>
                      <a:pt x="39" y="6"/>
                      <a:pt x="40" y="8"/>
                    </a:cubicBezTo>
                    <a:cubicBezTo>
                      <a:pt x="41" y="10"/>
                      <a:pt x="42" y="12"/>
                      <a:pt x="43" y="13"/>
                    </a:cubicBezTo>
                    <a:cubicBezTo>
                      <a:pt x="45" y="15"/>
                      <a:pt x="46" y="17"/>
                      <a:pt x="46" y="20"/>
                    </a:cubicBezTo>
                    <a:cubicBezTo>
                      <a:pt x="47" y="22"/>
                      <a:pt x="47" y="24"/>
                      <a:pt x="48" y="26"/>
                    </a:cubicBezTo>
                    <a:cubicBezTo>
                      <a:pt x="48" y="28"/>
                      <a:pt x="48" y="29"/>
                      <a:pt x="49" y="30"/>
                    </a:cubicBezTo>
                    <a:cubicBezTo>
                      <a:pt x="49" y="31"/>
                      <a:pt x="49" y="31"/>
                      <a:pt x="49" y="31"/>
                    </a:cubicBezTo>
                    <a:cubicBezTo>
                      <a:pt x="49" y="31"/>
                      <a:pt x="49" y="31"/>
                      <a:pt x="49" y="31"/>
                    </a:cubicBezTo>
                    <a:cubicBezTo>
                      <a:pt x="49" y="31"/>
                      <a:pt x="49" y="31"/>
                      <a:pt x="49" y="31"/>
                    </a:cubicBezTo>
                    <a:cubicBezTo>
                      <a:pt x="49" y="31"/>
                      <a:pt x="49" y="31"/>
                      <a:pt x="49" y="31"/>
                    </a:cubicBezTo>
                    <a:cubicBezTo>
                      <a:pt x="49" y="31"/>
                      <a:pt x="49" y="31"/>
                      <a:pt x="49" y="31"/>
                    </a:cubicBezTo>
                    <a:cubicBezTo>
                      <a:pt x="49" y="32"/>
                      <a:pt x="49" y="32"/>
                      <a:pt x="49" y="32"/>
                    </a:cubicBezTo>
                    <a:cubicBezTo>
                      <a:pt x="49" y="33"/>
                      <a:pt x="49" y="34"/>
                      <a:pt x="48" y="35"/>
                    </a:cubicBezTo>
                    <a:cubicBezTo>
                      <a:pt x="47" y="37"/>
                      <a:pt x="45" y="39"/>
                      <a:pt x="43" y="40"/>
                    </a:cubicBezTo>
                    <a:cubicBezTo>
                      <a:pt x="41" y="42"/>
                      <a:pt x="39" y="43"/>
                      <a:pt x="37" y="44"/>
                    </a:cubicBezTo>
                    <a:cubicBezTo>
                      <a:pt x="33" y="47"/>
                      <a:pt x="30" y="50"/>
                      <a:pt x="26" y="50"/>
                    </a:cubicBezTo>
                    <a:cubicBezTo>
                      <a:pt x="23" y="51"/>
                      <a:pt x="21" y="51"/>
                      <a:pt x="19" y="51"/>
                    </a:cubicBezTo>
                    <a:cubicBezTo>
                      <a:pt x="18" y="51"/>
                      <a:pt x="17" y="51"/>
                      <a:pt x="16" y="51"/>
                    </a:cubicBezTo>
                    <a:cubicBezTo>
                      <a:pt x="15" y="51"/>
                      <a:pt x="15" y="52"/>
                      <a:pt x="13" y="51"/>
                    </a:cubicBezTo>
                    <a:cubicBezTo>
                      <a:pt x="13" y="51"/>
                      <a:pt x="12" y="50"/>
                      <a:pt x="11" y="50"/>
                    </a:cubicBezTo>
                    <a:cubicBezTo>
                      <a:pt x="8" y="46"/>
                      <a:pt x="7" y="43"/>
                      <a:pt x="5" y="40"/>
                    </a:cubicBezTo>
                    <a:cubicBezTo>
                      <a:pt x="4" y="37"/>
                      <a:pt x="3" y="34"/>
                      <a:pt x="2" y="31"/>
                    </a:cubicBezTo>
                    <a:cubicBezTo>
                      <a:pt x="2" y="29"/>
                      <a:pt x="1" y="26"/>
                      <a:pt x="1" y="24"/>
                    </a:cubicBezTo>
                    <a:cubicBezTo>
                      <a:pt x="1" y="22"/>
                      <a:pt x="0" y="21"/>
                      <a:pt x="0" y="20"/>
                    </a:cubicBezTo>
                    <a:cubicBezTo>
                      <a:pt x="0" y="19"/>
                      <a:pt x="0" y="18"/>
                      <a:pt x="0" y="1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4" name="išḷíḑé"/>
              <p:cNvSpPr/>
              <p:nvPr/>
            </p:nvSpPr>
            <p:spPr bwMode="auto">
              <a:xfrm>
                <a:off x="5777534" y="5133580"/>
                <a:ext cx="70257" cy="73030"/>
              </a:xfrm>
              <a:custGeom>
                <a:avLst/>
                <a:gdLst>
                  <a:gd name="T0" fmla="*/ 45 w 49"/>
                  <a:gd name="T1" fmla="*/ 33 h 51"/>
                  <a:gd name="T2" fmla="*/ 41 w 49"/>
                  <a:gd name="T3" fmla="*/ 22 h 51"/>
                  <a:gd name="T4" fmla="*/ 34 w 49"/>
                  <a:gd name="T5" fmla="*/ 5 h 51"/>
                  <a:gd name="T6" fmla="*/ 32 w 49"/>
                  <a:gd name="T7" fmla="*/ 4 h 51"/>
                  <a:gd name="T8" fmla="*/ 33 w 49"/>
                  <a:gd name="T9" fmla="*/ 4 h 51"/>
                  <a:gd name="T10" fmla="*/ 32 w 49"/>
                  <a:gd name="T11" fmla="*/ 4 h 51"/>
                  <a:gd name="T12" fmla="*/ 25 w 49"/>
                  <a:gd name="T13" fmla="*/ 7 h 51"/>
                  <a:gd name="T14" fmla="*/ 9 w 49"/>
                  <a:gd name="T15" fmla="*/ 14 h 51"/>
                  <a:gd name="T16" fmla="*/ 5 w 49"/>
                  <a:gd name="T17" fmla="*/ 18 h 51"/>
                  <a:gd name="T18" fmla="*/ 5 w 49"/>
                  <a:gd name="T19" fmla="*/ 18 h 51"/>
                  <a:gd name="T20" fmla="*/ 5 w 49"/>
                  <a:gd name="T21" fmla="*/ 18 h 51"/>
                  <a:gd name="T22" fmla="*/ 5 w 49"/>
                  <a:gd name="T23" fmla="*/ 20 h 51"/>
                  <a:gd name="T24" fmla="*/ 9 w 49"/>
                  <a:gd name="T25" fmla="*/ 28 h 51"/>
                  <a:gd name="T26" fmla="*/ 13 w 49"/>
                  <a:gd name="T27" fmla="*/ 39 h 51"/>
                  <a:gd name="T28" fmla="*/ 16 w 49"/>
                  <a:gd name="T29" fmla="*/ 44 h 51"/>
                  <a:gd name="T30" fmla="*/ 17 w 49"/>
                  <a:gd name="T31" fmla="*/ 45 h 51"/>
                  <a:gd name="T32" fmla="*/ 17 w 49"/>
                  <a:gd name="T33" fmla="*/ 45 h 51"/>
                  <a:gd name="T34" fmla="*/ 17 w 49"/>
                  <a:gd name="T35" fmla="*/ 45 h 51"/>
                  <a:gd name="T36" fmla="*/ 19 w 49"/>
                  <a:gd name="T37" fmla="*/ 45 h 51"/>
                  <a:gd name="T38" fmla="*/ 42 w 49"/>
                  <a:gd name="T39" fmla="*/ 37 h 51"/>
                  <a:gd name="T40" fmla="*/ 46 w 49"/>
                  <a:gd name="T41" fmla="*/ 34 h 51"/>
                  <a:gd name="T42" fmla="*/ 48 w 49"/>
                  <a:gd name="T43" fmla="*/ 36 h 51"/>
                  <a:gd name="T44" fmla="*/ 39 w 49"/>
                  <a:gd name="T45" fmla="*/ 44 h 51"/>
                  <a:gd name="T46" fmla="*/ 19 w 49"/>
                  <a:gd name="T47" fmla="*/ 50 h 51"/>
                  <a:gd name="T48" fmla="*/ 14 w 49"/>
                  <a:gd name="T49" fmla="*/ 50 h 51"/>
                  <a:gd name="T50" fmla="*/ 14 w 49"/>
                  <a:gd name="T51" fmla="*/ 49 h 51"/>
                  <a:gd name="T52" fmla="*/ 13 w 49"/>
                  <a:gd name="T53" fmla="*/ 49 h 51"/>
                  <a:gd name="T54" fmla="*/ 12 w 49"/>
                  <a:gd name="T55" fmla="*/ 48 h 51"/>
                  <a:gd name="T56" fmla="*/ 8 w 49"/>
                  <a:gd name="T57" fmla="*/ 42 h 51"/>
                  <a:gd name="T58" fmla="*/ 3 w 49"/>
                  <a:gd name="T59" fmla="*/ 30 h 51"/>
                  <a:gd name="T60" fmla="*/ 2 w 49"/>
                  <a:gd name="T61" fmla="*/ 24 h 51"/>
                  <a:gd name="T62" fmla="*/ 0 w 49"/>
                  <a:gd name="T63" fmla="*/ 19 h 51"/>
                  <a:gd name="T64" fmla="*/ 0 w 49"/>
                  <a:gd name="T65" fmla="*/ 18 h 51"/>
                  <a:gd name="T66" fmla="*/ 0 w 49"/>
                  <a:gd name="T67" fmla="*/ 18 h 51"/>
                  <a:gd name="T68" fmla="*/ 0 w 49"/>
                  <a:gd name="T69" fmla="*/ 16 h 51"/>
                  <a:gd name="T70" fmla="*/ 11 w 49"/>
                  <a:gd name="T71" fmla="*/ 6 h 51"/>
                  <a:gd name="T72" fmla="*/ 30 w 49"/>
                  <a:gd name="T73" fmla="*/ 0 h 51"/>
                  <a:gd name="T74" fmla="*/ 32 w 49"/>
                  <a:gd name="T75" fmla="*/ 0 h 51"/>
                  <a:gd name="T76" fmla="*/ 33 w 49"/>
                  <a:gd name="T77" fmla="*/ 0 h 51"/>
                  <a:gd name="T78" fmla="*/ 34 w 49"/>
                  <a:gd name="T79" fmla="*/ 0 h 51"/>
                  <a:gd name="T80" fmla="*/ 42 w 49"/>
                  <a:gd name="T81" fmla="*/ 12 h 51"/>
                  <a:gd name="T82" fmla="*/ 47 w 49"/>
                  <a:gd name="T83" fmla="*/ 28 h 51"/>
                  <a:gd name="T84" fmla="*/ 48 w 49"/>
                  <a:gd name="T85"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 h="51">
                    <a:moveTo>
                      <a:pt x="46" y="34"/>
                    </a:moveTo>
                    <a:cubicBezTo>
                      <a:pt x="46" y="34"/>
                      <a:pt x="45" y="33"/>
                      <a:pt x="45" y="33"/>
                    </a:cubicBezTo>
                    <a:cubicBezTo>
                      <a:pt x="45" y="32"/>
                      <a:pt x="45" y="30"/>
                      <a:pt x="44" y="28"/>
                    </a:cubicBezTo>
                    <a:cubicBezTo>
                      <a:pt x="43" y="27"/>
                      <a:pt x="42" y="25"/>
                      <a:pt x="41" y="22"/>
                    </a:cubicBezTo>
                    <a:cubicBezTo>
                      <a:pt x="40" y="20"/>
                      <a:pt x="39" y="17"/>
                      <a:pt x="38" y="14"/>
                    </a:cubicBezTo>
                    <a:cubicBezTo>
                      <a:pt x="37" y="11"/>
                      <a:pt x="36" y="8"/>
                      <a:pt x="34" y="5"/>
                    </a:cubicBezTo>
                    <a:cubicBezTo>
                      <a:pt x="33" y="5"/>
                      <a:pt x="32" y="4"/>
                      <a:pt x="32" y="4"/>
                    </a:cubicBezTo>
                    <a:cubicBezTo>
                      <a:pt x="32" y="4"/>
                      <a:pt x="32" y="4"/>
                      <a:pt x="32" y="4"/>
                    </a:cubicBezTo>
                    <a:cubicBezTo>
                      <a:pt x="32" y="4"/>
                      <a:pt x="32" y="4"/>
                      <a:pt x="32" y="4"/>
                    </a:cubicBezTo>
                    <a:cubicBezTo>
                      <a:pt x="33" y="4"/>
                      <a:pt x="32" y="4"/>
                      <a:pt x="33" y="4"/>
                    </a:cubicBezTo>
                    <a:cubicBezTo>
                      <a:pt x="32" y="4"/>
                      <a:pt x="32" y="4"/>
                      <a:pt x="32" y="4"/>
                    </a:cubicBezTo>
                    <a:cubicBezTo>
                      <a:pt x="32" y="4"/>
                      <a:pt x="32" y="4"/>
                      <a:pt x="32" y="4"/>
                    </a:cubicBezTo>
                    <a:cubicBezTo>
                      <a:pt x="31" y="4"/>
                      <a:pt x="31" y="4"/>
                      <a:pt x="30" y="5"/>
                    </a:cubicBezTo>
                    <a:cubicBezTo>
                      <a:pt x="29" y="5"/>
                      <a:pt x="27" y="6"/>
                      <a:pt x="25" y="7"/>
                    </a:cubicBezTo>
                    <a:cubicBezTo>
                      <a:pt x="22" y="9"/>
                      <a:pt x="18" y="9"/>
                      <a:pt x="14" y="11"/>
                    </a:cubicBezTo>
                    <a:cubicBezTo>
                      <a:pt x="12" y="12"/>
                      <a:pt x="11" y="13"/>
                      <a:pt x="9" y="14"/>
                    </a:cubicBezTo>
                    <a:cubicBezTo>
                      <a:pt x="7" y="15"/>
                      <a:pt x="6" y="17"/>
                      <a:pt x="5" y="18"/>
                    </a:cubicBezTo>
                    <a:cubicBezTo>
                      <a:pt x="5" y="18"/>
                      <a:pt x="5" y="18"/>
                      <a:pt x="5" y="18"/>
                    </a:cubicBezTo>
                    <a:cubicBezTo>
                      <a:pt x="5" y="18"/>
                      <a:pt x="5" y="18"/>
                      <a:pt x="5" y="18"/>
                    </a:cubicBezTo>
                    <a:cubicBezTo>
                      <a:pt x="5" y="18"/>
                      <a:pt x="5" y="18"/>
                      <a:pt x="5" y="18"/>
                    </a:cubicBezTo>
                    <a:cubicBezTo>
                      <a:pt x="5" y="18"/>
                      <a:pt x="5" y="18"/>
                      <a:pt x="5" y="18"/>
                    </a:cubicBezTo>
                    <a:cubicBezTo>
                      <a:pt x="5" y="18"/>
                      <a:pt x="5" y="18"/>
                      <a:pt x="5" y="18"/>
                    </a:cubicBezTo>
                    <a:cubicBezTo>
                      <a:pt x="5" y="18"/>
                      <a:pt x="5" y="18"/>
                      <a:pt x="5" y="18"/>
                    </a:cubicBezTo>
                    <a:cubicBezTo>
                      <a:pt x="5" y="20"/>
                      <a:pt x="5" y="20"/>
                      <a:pt x="5" y="20"/>
                    </a:cubicBezTo>
                    <a:cubicBezTo>
                      <a:pt x="5" y="21"/>
                      <a:pt x="5" y="22"/>
                      <a:pt x="6" y="23"/>
                    </a:cubicBezTo>
                    <a:cubicBezTo>
                      <a:pt x="6" y="25"/>
                      <a:pt x="7" y="26"/>
                      <a:pt x="9" y="28"/>
                    </a:cubicBezTo>
                    <a:cubicBezTo>
                      <a:pt x="10" y="30"/>
                      <a:pt x="10" y="32"/>
                      <a:pt x="11" y="34"/>
                    </a:cubicBezTo>
                    <a:cubicBezTo>
                      <a:pt x="12" y="36"/>
                      <a:pt x="13" y="38"/>
                      <a:pt x="13" y="39"/>
                    </a:cubicBezTo>
                    <a:cubicBezTo>
                      <a:pt x="14" y="40"/>
                      <a:pt x="14" y="41"/>
                      <a:pt x="15" y="42"/>
                    </a:cubicBezTo>
                    <a:cubicBezTo>
                      <a:pt x="15" y="43"/>
                      <a:pt x="15" y="44"/>
                      <a:pt x="16" y="44"/>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6"/>
                      <a:pt x="17" y="45"/>
                    </a:cubicBezTo>
                    <a:cubicBezTo>
                      <a:pt x="17" y="45"/>
                      <a:pt x="17" y="45"/>
                      <a:pt x="17" y="45"/>
                    </a:cubicBezTo>
                    <a:cubicBezTo>
                      <a:pt x="17" y="46"/>
                      <a:pt x="17" y="45"/>
                      <a:pt x="17" y="45"/>
                    </a:cubicBezTo>
                    <a:cubicBezTo>
                      <a:pt x="17" y="45"/>
                      <a:pt x="18" y="46"/>
                      <a:pt x="19" y="45"/>
                    </a:cubicBezTo>
                    <a:cubicBezTo>
                      <a:pt x="22" y="45"/>
                      <a:pt x="25" y="43"/>
                      <a:pt x="28" y="42"/>
                    </a:cubicBezTo>
                    <a:cubicBezTo>
                      <a:pt x="34" y="40"/>
                      <a:pt x="39" y="38"/>
                      <a:pt x="42" y="37"/>
                    </a:cubicBezTo>
                    <a:cubicBezTo>
                      <a:pt x="44" y="36"/>
                      <a:pt x="45" y="35"/>
                      <a:pt x="45" y="34"/>
                    </a:cubicBezTo>
                    <a:cubicBezTo>
                      <a:pt x="46" y="34"/>
                      <a:pt x="45" y="34"/>
                      <a:pt x="46" y="34"/>
                    </a:cubicBezTo>
                    <a:close/>
                    <a:moveTo>
                      <a:pt x="49" y="34"/>
                    </a:moveTo>
                    <a:cubicBezTo>
                      <a:pt x="49" y="34"/>
                      <a:pt x="49" y="35"/>
                      <a:pt x="48" y="36"/>
                    </a:cubicBezTo>
                    <a:cubicBezTo>
                      <a:pt x="47" y="37"/>
                      <a:pt x="46" y="39"/>
                      <a:pt x="44" y="40"/>
                    </a:cubicBezTo>
                    <a:cubicBezTo>
                      <a:pt x="43" y="41"/>
                      <a:pt x="41" y="43"/>
                      <a:pt x="39" y="44"/>
                    </a:cubicBezTo>
                    <a:cubicBezTo>
                      <a:pt x="36" y="46"/>
                      <a:pt x="34" y="48"/>
                      <a:pt x="30" y="49"/>
                    </a:cubicBezTo>
                    <a:cubicBezTo>
                      <a:pt x="27" y="50"/>
                      <a:pt x="23" y="50"/>
                      <a:pt x="19" y="50"/>
                    </a:cubicBezTo>
                    <a:cubicBezTo>
                      <a:pt x="18" y="50"/>
                      <a:pt x="17" y="51"/>
                      <a:pt x="15" y="50"/>
                    </a:cubicBezTo>
                    <a:cubicBezTo>
                      <a:pt x="15" y="50"/>
                      <a:pt x="14" y="50"/>
                      <a:pt x="14" y="50"/>
                    </a:cubicBezTo>
                    <a:cubicBezTo>
                      <a:pt x="14" y="49"/>
                      <a:pt x="14" y="49"/>
                      <a:pt x="14" y="49"/>
                    </a:cubicBezTo>
                    <a:cubicBezTo>
                      <a:pt x="13" y="49"/>
                      <a:pt x="14" y="49"/>
                      <a:pt x="14" y="49"/>
                    </a:cubicBezTo>
                    <a:cubicBezTo>
                      <a:pt x="13" y="49"/>
                      <a:pt x="13" y="49"/>
                      <a:pt x="13" y="49"/>
                    </a:cubicBezTo>
                    <a:cubicBezTo>
                      <a:pt x="13" y="49"/>
                      <a:pt x="13" y="49"/>
                      <a:pt x="13" y="49"/>
                    </a:cubicBezTo>
                    <a:cubicBezTo>
                      <a:pt x="13" y="49"/>
                      <a:pt x="13" y="49"/>
                      <a:pt x="13" y="49"/>
                    </a:cubicBezTo>
                    <a:cubicBezTo>
                      <a:pt x="12" y="48"/>
                      <a:pt x="12" y="48"/>
                      <a:pt x="12" y="48"/>
                    </a:cubicBezTo>
                    <a:cubicBezTo>
                      <a:pt x="11" y="47"/>
                      <a:pt x="11" y="46"/>
                      <a:pt x="10" y="45"/>
                    </a:cubicBezTo>
                    <a:cubicBezTo>
                      <a:pt x="9" y="44"/>
                      <a:pt x="9" y="43"/>
                      <a:pt x="8" y="42"/>
                    </a:cubicBezTo>
                    <a:cubicBezTo>
                      <a:pt x="7" y="40"/>
                      <a:pt x="6" y="38"/>
                      <a:pt x="5" y="37"/>
                    </a:cubicBezTo>
                    <a:cubicBezTo>
                      <a:pt x="4" y="35"/>
                      <a:pt x="3" y="33"/>
                      <a:pt x="3" y="30"/>
                    </a:cubicBezTo>
                    <a:cubicBezTo>
                      <a:pt x="2" y="27"/>
                      <a:pt x="2" y="27"/>
                      <a:pt x="2" y="27"/>
                    </a:cubicBezTo>
                    <a:cubicBezTo>
                      <a:pt x="2" y="26"/>
                      <a:pt x="2" y="25"/>
                      <a:pt x="2" y="24"/>
                    </a:cubicBezTo>
                    <a:cubicBezTo>
                      <a:pt x="1" y="22"/>
                      <a:pt x="1" y="21"/>
                      <a:pt x="1" y="20"/>
                    </a:cubicBezTo>
                    <a:cubicBezTo>
                      <a:pt x="0" y="19"/>
                      <a:pt x="0" y="19"/>
                      <a:pt x="0" y="19"/>
                    </a:cubicBezTo>
                    <a:cubicBezTo>
                      <a:pt x="0" y="18"/>
                      <a:pt x="0" y="18"/>
                      <a:pt x="0" y="18"/>
                    </a:cubicBezTo>
                    <a:cubicBezTo>
                      <a:pt x="0" y="18"/>
                      <a:pt x="0" y="18"/>
                      <a:pt x="0" y="18"/>
                    </a:cubicBezTo>
                    <a:cubicBezTo>
                      <a:pt x="0" y="18"/>
                      <a:pt x="0" y="18"/>
                      <a:pt x="0" y="18"/>
                    </a:cubicBezTo>
                    <a:cubicBezTo>
                      <a:pt x="0" y="18"/>
                      <a:pt x="0" y="18"/>
                      <a:pt x="0" y="18"/>
                    </a:cubicBezTo>
                    <a:cubicBezTo>
                      <a:pt x="0" y="17"/>
                      <a:pt x="0" y="17"/>
                      <a:pt x="0" y="17"/>
                    </a:cubicBezTo>
                    <a:cubicBezTo>
                      <a:pt x="0" y="17"/>
                      <a:pt x="0" y="16"/>
                      <a:pt x="0" y="16"/>
                    </a:cubicBezTo>
                    <a:cubicBezTo>
                      <a:pt x="1" y="13"/>
                      <a:pt x="3" y="11"/>
                      <a:pt x="5" y="9"/>
                    </a:cubicBezTo>
                    <a:cubicBezTo>
                      <a:pt x="7" y="8"/>
                      <a:pt x="9" y="7"/>
                      <a:pt x="11" y="6"/>
                    </a:cubicBezTo>
                    <a:cubicBezTo>
                      <a:pt x="15" y="3"/>
                      <a:pt x="19" y="0"/>
                      <a:pt x="23" y="0"/>
                    </a:cubicBezTo>
                    <a:cubicBezTo>
                      <a:pt x="25" y="0"/>
                      <a:pt x="27" y="0"/>
                      <a:pt x="30" y="0"/>
                    </a:cubicBezTo>
                    <a:cubicBezTo>
                      <a:pt x="30" y="0"/>
                      <a:pt x="31" y="0"/>
                      <a:pt x="31" y="0"/>
                    </a:cubicBezTo>
                    <a:cubicBezTo>
                      <a:pt x="32" y="0"/>
                      <a:pt x="32" y="0"/>
                      <a:pt x="32" y="0"/>
                    </a:cubicBezTo>
                    <a:cubicBezTo>
                      <a:pt x="32" y="0"/>
                      <a:pt x="32" y="0"/>
                      <a:pt x="32" y="0"/>
                    </a:cubicBezTo>
                    <a:cubicBezTo>
                      <a:pt x="33" y="0"/>
                      <a:pt x="33" y="0"/>
                      <a:pt x="33" y="0"/>
                    </a:cubicBezTo>
                    <a:cubicBezTo>
                      <a:pt x="33" y="0"/>
                      <a:pt x="33" y="0"/>
                      <a:pt x="33" y="0"/>
                    </a:cubicBezTo>
                    <a:cubicBezTo>
                      <a:pt x="33" y="0"/>
                      <a:pt x="33" y="0"/>
                      <a:pt x="34" y="0"/>
                    </a:cubicBezTo>
                    <a:cubicBezTo>
                      <a:pt x="35" y="1"/>
                      <a:pt x="36" y="2"/>
                      <a:pt x="37" y="3"/>
                    </a:cubicBezTo>
                    <a:cubicBezTo>
                      <a:pt x="39" y="6"/>
                      <a:pt x="41" y="9"/>
                      <a:pt x="42" y="12"/>
                    </a:cubicBezTo>
                    <a:cubicBezTo>
                      <a:pt x="44" y="15"/>
                      <a:pt x="45" y="18"/>
                      <a:pt x="46" y="21"/>
                    </a:cubicBezTo>
                    <a:cubicBezTo>
                      <a:pt x="47" y="23"/>
                      <a:pt x="47" y="26"/>
                      <a:pt x="47" y="28"/>
                    </a:cubicBezTo>
                    <a:cubicBezTo>
                      <a:pt x="48" y="29"/>
                      <a:pt x="48" y="31"/>
                      <a:pt x="48" y="32"/>
                    </a:cubicBezTo>
                    <a:cubicBezTo>
                      <a:pt x="48" y="33"/>
                      <a:pt x="48" y="34"/>
                      <a:pt x="48" y="34"/>
                    </a:cubicBezTo>
                    <a:lnTo>
                      <a:pt x="49" y="34"/>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5" name="îşḻiḓê"/>
              <p:cNvSpPr/>
              <p:nvPr/>
            </p:nvSpPr>
            <p:spPr bwMode="auto">
              <a:xfrm>
                <a:off x="5850564" y="5095678"/>
                <a:ext cx="70257" cy="73030"/>
              </a:xfrm>
              <a:custGeom>
                <a:avLst/>
                <a:gdLst>
                  <a:gd name="T0" fmla="*/ 45 w 49"/>
                  <a:gd name="T1" fmla="*/ 32 h 51"/>
                  <a:gd name="T2" fmla="*/ 41 w 49"/>
                  <a:gd name="T3" fmla="*/ 22 h 51"/>
                  <a:gd name="T4" fmla="*/ 33 w 49"/>
                  <a:gd name="T5" fmla="*/ 5 h 51"/>
                  <a:gd name="T6" fmla="*/ 32 w 49"/>
                  <a:gd name="T7" fmla="*/ 4 h 51"/>
                  <a:gd name="T8" fmla="*/ 32 w 49"/>
                  <a:gd name="T9" fmla="*/ 4 h 51"/>
                  <a:gd name="T10" fmla="*/ 31 w 49"/>
                  <a:gd name="T11" fmla="*/ 4 h 51"/>
                  <a:gd name="T12" fmla="*/ 25 w 49"/>
                  <a:gd name="T13" fmla="*/ 7 h 51"/>
                  <a:gd name="T14" fmla="*/ 9 w 49"/>
                  <a:gd name="T15" fmla="*/ 15 h 51"/>
                  <a:gd name="T16" fmla="*/ 5 w 49"/>
                  <a:gd name="T17" fmla="*/ 19 h 51"/>
                  <a:gd name="T18" fmla="*/ 5 w 49"/>
                  <a:gd name="T19" fmla="*/ 23 h 51"/>
                  <a:gd name="T20" fmla="*/ 11 w 49"/>
                  <a:gd name="T21" fmla="*/ 34 h 51"/>
                  <a:gd name="T22" fmla="*/ 15 w 49"/>
                  <a:gd name="T23" fmla="*/ 42 h 51"/>
                  <a:gd name="T24" fmla="*/ 17 w 49"/>
                  <a:gd name="T25" fmla="*/ 46 h 51"/>
                  <a:gd name="T26" fmla="*/ 28 w 49"/>
                  <a:gd name="T27" fmla="*/ 42 h 51"/>
                  <a:gd name="T28" fmla="*/ 45 w 49"/>
                  <a:gd name="T29" fmla="*/ 34 h 51"/>
                  <a:gd name="T30" fmla="*/ 48 w 49"/>
                  <a:gd name="T31" fmla="*/ 33 h 51"/>
                  <a:gd name="T32" fmla="*/ 45 w 49"/>
                  <a:gd name="T33" fmla="*/ 40 h 51"/>
                  <a:gd name="T34" fmla="*/ 31 w 49"/>
                  <a:gd name="T35" fmla="*/ 49 h 51"/>
                  <a:gd name="T36" fmla="*/ 16 w 49"/>
                  <a:gd name="T37" fmla="*/ 50 h 51"/>
                  <a:gd name="T38" fmla="*/ 14 w 49"/>
                  <a:gd name="T39" fmla="*/ 50 h 51"/>
                  <a:gd name="T40" fmla="*/ 14 w 49"/>
                  <a:gd name="T41" fmla="*/ 49 h 51"/>
                  <a:gd name="T42" fmla="*/ 14 w 49"/>
                  <a:gd name="T43" fmla="*/ 49 h 51"/>
                  <a:gd name="T44" fmla="*/ 10 w 49"/>
                  <a:gd name="T45" fmla="*/ 45 h 51"/>
                  <a:gd name="T46" fmla="*/ 5 w 49"/>
                  <a:gd name="T47" fmla="*/ 37 h 51"/>
                  <a:gd name="T48" fmla="*/ 2 w 49"/>
                  <a:gd name="T49" fmla="*/ 27 h 51"/>
                  <a:gd name="T50" fmla="*/ 0 w 49"/>
                  <a:gd name="T51" fmla="*/ 21 h 51"/>
                  <a:gd name="T52" fmla="*/ 0 w 49"/>
                  <a:gd name="T53" fmla="*/ 16 h 51"/>
                  <a:gd name="T54" fmla="*/ 10 w 49"/>
                  <a:gd name="T55" fmla="*/ 6 h 51"/>
                  <a:gd name="T56" fmla="*/ 29 w 49"/>
                  <a:gd name="T57" fmla="*/ 0 h 51"/>
                  <a:gd name="T58" fmla="*/ 32 w 49"/>
                  <a:gd name="T59" fmla="*/ 0 h 51"/>
                  <a:gd name="T60" fmla="*/ 32 w 49"/>
                  <a:gd name="T61" fmla="*/ 0 h 51"/>
                  <a:gd name="T62" fmla="*/ 33 w 49"/>
                  <a:gd name="T63" fmla="*/ 0 h 51"/>
                  <a:gd name="T64" fmla="*/ 42 w 49"/>
                  <a:gd name="T65" fmla="*/ 12 h 51"/>
                  <a:gd name="T66" fmla="*/ 47 w 49"/>
                  <a:gd name="T67" fmla="*/ 27 h 51"/>
                  <a:gd name="T68" fmla="*/ 48 w 49"/>
                  <a:gd name="T69" fmla="*/ 3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51">
                    <a:moveTo>
                      <a:pt x="46" y="34"/>
                    </a:moveTo>
                    <a:cubicBezTo>
                      <a:pt x="46" y="34"/>
                      <a:pt x="45" y="33"/>
                      <a:pt x="45" y="32"/>
                    </a:cubicBezTo>
                    <a:cubicBezTo>
                      <a:pt x="45" y="31"/>
                      <a:pt x="45" y="30"/>
                      <a:pt x="44" y="28"/>
                    </a:cubicBezTo>
                    <a:cubicBezTo>
                      <a:pt x="43" y="26"/>
                      <a:pt x="42" y="24"/>
                      <a:pt x="41" y="22"/>
                    </a:cubicBezTo>
                    <a:cubicBezTo>
                      <a:pt x="40" y="20"/>
                      <a:pt x="39" y="17"/>
                      <a:pt x="38" y="14"/>
                    </a:cubicBezTo>
                    <a:cubicBezTo>
                      <a:pt x="36" y="11"/>
                      <a:pt x="35" y="8"/>
                      <a:pt x="33" y="5"/>
                    </a:cubicBezTo>
                    <a:cubicBezTo>
                      <a:pt x="32" y="5"/>
                      <a:pt x="32" y="4"/>
                      <a:pt x="32" y="4"/>
                    </a:cubicBezTo>
                    <a:cubicBezTo>
                      <a:pt x="32" y="4"/>
                      <a:pt x="32" y="4"/>
                      <a:pt x="32" y="4"/>
                    </a:cubicBezTo>
                    <a:cubicBezTo>
                      <a:pt x="32" y="4"/>
                      <a:pt x="32" y="4"/>
                      <a:pt x="32" y="4"/>
                    </a:cubicBezTo>
                    <a:cubicBezTo>
                      <a:pt x="32" y="4"/>
                      <a:pt x="32" y="4"/>
                      <a:pt x="32" y="4"/>
                    </a:cubicBezTo>
                    <a:cubicBezTo>
                      <a:pt x="32" y="4"/>
                      <a:pt x="32" y="4"/>
                      <a:pt x="32" y="4"/>
                    </a:cubicBezTo>
                    <a:cubicBezTo>
                      <a:pt x="31" y="4"/>
                      <a:pt x="31" y="4"/>
                      <a:pt x="31" y="4"/>
                    </a:cubicBezTo>
                    <a:cubicBezTo>
                      <a:pt x="31" y="4"/>
                      <a:pt x="30" y="4"/>
                      <a:pt x="30" y="5"/>
                    </a:cubicBezTo>
                    <a:cubicBezTo>
                      <a:pt x="28" y="5"/>
                      <a:pt x="26" y="6"/>
                      <a:pt x="25" y="7"/>
                    </a:cubicBezTo>
                    <a:cubicBezTo>
                      <a:pt x="21" y="9"/>
                      <a:pt x="17" y="9"/>
                      <a:pt x="14" y="12"/>
                    </a:cubicBezTo>
                    <a:cubicBezTo>
                      <a:pt x="12" y="13"/>
                      <a:pt x="10" y="14"/>
                      <a:pt x="9" y="15"/>
                    </a:cubicBezTo>
                    <a:cubicBezTo>
                      <a:pt x="7" y="16"/>
                      <a:pt x="6" y="17"/>
                      <a:pt x="5" y="18"/>
                    </a:cubicBezTo>
                    <a:cubicBezTo>
                      <a:pt x="5" y="18"/>
                      <a:pt x="5" y="18"/>
                      <a:pt x="5" y="19"/>
                    </a:cubicBezTo>
                    <a:cubicBezTo>
                      <a:pt x="5" y="20"/>
                      <a:pt x="5" y="20"/>
                      <a:pt x="5" y="20"/>
                    </a:cubicBezTo>
                    <a:cubicBezTo>
                      <a:pt x="5" y="21"/>
                      <a:pt x="5" y="22"/>
                      <a:pt x="5" y="23"/>
                    </a:cubicBezTo>
                    <a:cubicBezTo>
                      <a:pt x="6" y="25"/>
                      <a:pt x="7" y="27"/>
                      <a:pt x="8" y="29"/>
                    </a:cubicBezTo>
                    <a:cubicBezTo>
                      <a:pt x="10" y="30"/>
                      <a:pt x="10" y="32"/>
                      <a:pt x="11" y="34"/>
                    </a:cubicBezTo>
                    <a:cubicBezTo>
                      <a:pt x="12" y="36"/>
                      <a:pt x="13" y="38"/>
                      <a:pt x="13" y="40"/>
                    </a:cubicBezTo>
                    <a:cubicBezTo>
                      <a:pt x="14" y="41"/>
                      <a:pt x="14" y="41"/>
                      <a:pt x="15" y="42"/>
                    </a:cubicBezTo>
                    <a:cubicBezTo>
                      <a:pt x="15" y="43"/>
                      <a:pt x="16" y="44"/>
                      <a:pt x="16" y="44"/>
                    </a:cubicBezTo>
                    <a:cubicBezTo>
                      <a:pt x="17" y="45"/>
                      <a:pt x="17" y="46"/>
                      <a:pt x="17" y="46"/>
                    </a:cubicBezTo>
                    <a:cubicBezTo>
                      <a:pt x="17" y="46"/>
                      <a:pt x="18" y="46"/>
                      <a:pt x="19" y="46"/>
                    </a:cubicBezTo>
                    <a:cubicBezTo>
                      <a:pt x="22" y="45"/>
                      <a:pt x="25" y="43"/>
                      <a:pt x="28" y="42"/>
                    </a:cubicBezTo>
                    <a:cubicBezTo>
                      <a:pt x="34" y="40"/>
                      <a:pt x="39" y="38"/>
                      <a:pt x="42" y="36"/>
                    </a:cubicBezTo>
                    <a:cubicBezTo>
                      <a:pt x="44" y="36"/>
                      <a:pt x="45" y="35"/>
                      <a:pt x="45" y="34"/>
                    </a:cubicBezTo>
                    <a:cubicBezTo>
                      <a:pt x="46" y="34"/>
                      <a:pt x="45" y="34"/>
                      <a:pt x="46" y="34"/>
                    </a:cubicBezTo>
                    <a:close/>
                    <a:moveTo>
                      <a:pt x="48" y="33"/>
                    </a:moveTo>
                    <a:cubicBezTo>
                      <a:pt x="49" y="33"/>
                      <a:pt x="49" y="35"/>
                      <a:pt x="48" y="36"/>
                    </a:cubicBezTo>
                    <a:cubicBezTo>
                      <a:pt x="47" y="37"/>
                      <a:pt x="46" y="38"/>
                      <a:pt x="45" y="40"/>
                    </a:cubicBezTo>
                    <a:cubicBezTo>
                      <a:pt x="43" y="41"/>
                      <a:pt x="41" y="43"/>
                      <a:pt x="39" y="44"/>
                    </a:cubicBezTo>
                    <a:cubicBezTo>
                      <a:pt x="37" y="46"/>
                      <a:pt x="34" y="47"/>
                      <a:pt x="31" y="49"/>
                    </a:cubicBezTo>
                    <a:cubicBezTo>
                      <a:pt x="28" y="50"/>
                      <a:pt x="24" y="50"/>
                      <a:pt x="19" y="51"/>
                    </a:cubicBezTo>
                    <a:cubicBezTo>
                      <a:pt x="18" y="51"/>
                      <a:pt x="17" y="51"/>
                      <a:pt x="16" y="50"/>
                    </a:cubicBezTo>
                    <a:cubicBezTo>
                      <a:pt x="15" y="50"/>
                      <a:pt x="15" y="50"/>
                      <a:pt x="14" y="50"/>
                    </a:cubicBezTo>
                    <a:cubicBezTo>
                      <a:pt x="14" y="50"/>
                      <a:pt x="14" y="50"/>
                      <a:pt x="14" y="50"/>
                    </a:cubicBezTo>
                    <a:cubicBezTo>
                      <a:pt x="14" y="49"/>
                      <a:pt x="14" y="50"/>
                      <a:pt x="14" y="49"/>
                    </a:cubicBezTo>
                    <a:cubicBezTo>
                      <a:pt x="14" y="49"/>
                      <a:pt x="14" y="49"/>
                      <a:pt x="14" y="49"/>
                    </a:cubicBezTo>
                    <a:cubicBezTo>
                      <a:pt x="14" y="49"/>
                      <a:pt x="14" y="49"/>
                      <a:pt x="14" y="49"/>
                    </a:cubicBezTo>
                    <a:cubicBezTo>
                      <a:pt x="14" y="49"/>
                      <a:pt x="14" y="49"/>
                      <a:pt x="14" y="49"/>
                    </a:cubicBezTo>
                    <a:cubicBezTo>
                      <a:pt x="12" y="48"/>
                      <a:pt x="12" y="48"/>
                      <a:pt x="12" y="48"/>
                    </a:cubicBezTo>
                    <a:cubicBezTo>
                      <a:pt x="11" y="47"/>
                      <a:pt x="11" y="46"/>
                      <a:pt x="10" y="45"/>
                    </a:cubicBezTo>
                    <a:cubicBezTo>
                      <a:pt x="10" y="44"/>
                      <a:pt x="9" y="43"/>
                      <a:pt x="8" y="43"/>
                    </a:cubicBezTo>
                    <a:cubicBezTo>
                      <a:pt x="7" y="41"/>
                      <a:pt x="6" y="39"/>
                      <a:pt x="5" y="37"/>
                    </a:cubicBezTo>
                    <a:cubicBezTo>
                      <a:pt x="4" y="35"/>
                      <a:pt x="3" y="33"/>
                      <a:pt x="3" y="31"/>
                    </a:cubicBezTo>
                    <a:cubicBezTo>
                      <a:pt x="2" y="27"/>
                      <a:pt x="2" y="27"/>
                      <a:pt x="2" y="27"/>
                    </a:cubicBezTo>
                    <a:cubicBezTo>
                      <a:pt x="2" y="26"/>
                      <a:pt x="2" y="25"/>
                      <a:pt x="1" y="24"/>
                    </a:cubicBezTo>
                    <a:cubicBezTo>
                      <a:pt x="1" y="23"/>
                      <a:pt x="1" y="22"/>
                      <a:pt x="0" y="21"/>
                    </a:cubicBezTo>
                    <a:cubicBezTo>
                      <a:pt x="0" y="19"/>
                      <a:pt x="0" y="19"/>
                      <a:pt x="0" y="19"/>
                    </a:cubicBezTo>
                    <a:cubicBezTo>
                      <a:pt x="0" y="18"/>
                      <a:pt x="0" y="17"/>
                      <a:pt x="0" y="16"/>
                    </a:cubicBezTo>
                    <a:cubicBezTo>
                      <a:pt x="1" y="13"/>
                      <a:pt x="3" y="11"/>
                      <a:pt x="5" y="10"/>
                    </a:cubicBezTo>
                    <a:cubicBezTo>
                      <a:pt x="7" y="8"/>
                      <a:pt x="9" y="7"/>
                      <a:pt x="10" y="6"/>
                    </a:cubicBezTo>
                    <a:cubicBezTo>
                      <a:pt x="14" y="4"/>
                      <a:pt x="18" y="1"/>
                      <a:pt x="22" y="0"/>
                    </a:cubicBezTo>
                    <a:cubicBezTo>
                      <a:pt x="25" y="0"/>
                      <a:pt x="27" y="0"/>
                      <a:pt x="29" y="0"/>
                    </a:cubicBezTo>
                    <a:cubicBezTo>
                      <a:pt x="30" y="0"/>
                      <a:pt x="30" y="0"/>
                      <a:pt x="31" y="0"/>
                    </a:cubicBezTo>
                    <a:cubicBezTo>
                      <a:pt x="32" y="0"/>
                      <a:pt x="32" y="0"/>
                      <a:pt x="32" y="0"/>
                    </a:cubicBezTo>
                    <a:cubicBezTo>
                      <a:pt x="32" y="0"/>
                      <a:pt x="32" y="0"/>
                      <a:pt x="32" y="0"/>
                    </a:cubicBezTo>
                    <a:cubicBezTo>
                      <a:pt x="32" y="0"/>
                      <a:pt x="32" y="0"/>
                      <a:pt x="32" y="0"/>
                    </a:cubicBezTo>
                    <a:cubicBezTo>
                      <a:pt x="32" y="0"/>
                      <a:pt x="32" y="0"/>
                      <a:pt x="32" y="0"/>
                    </a:cubicBezTo>
                    <a:cubicBezTo>
                      <a:pt x="32" y="0"/>
                      <a:pt x="33" y="0"/>
                      <a:pt x="33" y="0"/>
                    </a:cubicBezTo>
                    <a:cubicBezTo>
                      <a:pt x="35" y="1"/>
                      <a:pt x="35" y="2"/>
                      <a:pt x="36" y="3"/>
                    </a:cubicBezTo>
                    <a:cubicBezTo>
                      <a:pt x="39" y="6"/>
                      <a:pt x="40" y="9"/>
                      <a:pt x="42" y="12"/>
                    </a:cubicBezTo>
                    <a:cubicBezTo>
                      <a:pt x="44" y="15"/>
                      <a:pt x="45" y="18"/>
                      <a:pt x="46" y="20"/>
                    </a:cubicBezTo>
                    <a:cubicBezTo>
                      <a:pt x="46" y="23"/>
                      <a:pt x="47" y="25"/>
                      <a:pt x="47" y="27"/>
                    </a:cubicBezTo>
                    <a:cubicBezTo>
                      <a:pt x="48" y="29"/>
                      <a:pt x="48" y="31"/>
                      <a:pt x="48" y="32"/>
                    </a:cubicBezTo>
                    <a:cubicBezTo>
                      <a:pt x="48" y="33"/>
                      <a:pt x="48" y="33"/>
                      <a:pt x="48" y="3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6" name="îṧḻiḑe"/>
              <p:cNvSpPr/>
              <p:nvPr/>
            </p:nvSpPr>
            <p:spPr bwMode="auto">
              <a:xfrm>
                <a:off x="5920821" y="5060550"/>
                <a:ext cx="69332" cy="73030"/>
              </a:xfrm>
              <a:custGeom>
                <a:avLst/>
                <a:gdLst>
                  <a:gd name="T0" fmla="*/ 45 w 48"/>
                  <a:gd name="T1" fmla="*/ 33 h 51"/>
                  <a:gd name="T2" fmla="*/ 41 w 48"/>
                  <a:gd name="T3" fmla="*/ 23 h 51"/>
                  <a:gd name="T4" fmla="*/ 34 w 48"/>
                  <a:gd name="T5" fmla="*/ 6 h 51"/>
                  <a:gd name="T6" fmla="*/ 32 w 48"/>
                  <a:gd name="T7" fmla="*/ 5 h 51"/>
                  <a:gd name="T8" fmla="*/ 33 w 48"/>
                  <a:gd name="T9" fmla="*/ 5 h 51"/>
                  <a:gd name="T10" fmla="*/ 32 w 48"/>
                  <a:gd name="T11" fmla="*/ 5 h 51"/>
                  <a:gd name="T12" fmla="*/ 25 w 48"/>
                  <a:gd name="T13" fmla="*/ 7 h 51"/>
                  <a:gd name="T14" fmla="*/ 9 w 48"/>
                  <a:gd name="T15" fmla="*/ 14 h 51"/>
                  <a:gd name="T16" fmla="*/ 5 w 48"/>
                  <a:gd name="T17" fmla="*/ 18 h 51"/>
                  <a:gd name="T18" fmla="*/ 5 w 48"/>
                  <a:gd name="T19" fmla="*/ 23 h 51"/>
                  <a:gd name="T20" fmla="*/ 11 w 48"/>
                  <a:gd name="T21" fmla="*/ 34 h 51"/>
                  <a:gd name="T22" fmla="*/ 14 w 48"/>
                  <a:gd name="T23" fmla="*/ 42 h 51"/>
                  <a:gd name="T24" fmla="*/ 16 w 48"/>
                  <a:gd name="T25" fmla="*/ 46 h 51"/>
                  <a:gd name="T26" fmla="*/ 27 w 48"/>
                  <a:gd name="T27" fmla="*/ 42 h 51"/>
                  <a:gd name="T28" fmla="*/ 45 w 48"/>
                  <a:gd name="T29" fmla="*/ 35 h 51"/>
                  <a:gd name="T30" fmla="*/ 48 w 48"/>
                  <a:gd name="T31" fmla="*/ 34 h 51"/>
                  <a:gd name="T32" fmla="*/ 47 w 48"/>
                  <a:gd name="T33" fmla="*/ 37 h 51"/>
                  <a:gd name="T34" fmla="*/ 38 w 48"/>
                  <a:gd name="T35" fmla="*/ 45 h 51"/>
                  <a:gd name="T36" fmla="*/ 18 w 48"/>
                  <a:gd name="T37" fmla="*/ 51 h 51"/>
                  <a:gd name="T38" fmla="*/ 13 w 48"/>
                  <a:gd name="T39" fmla="*/ 50 h 51"/>
                  <a:gd name="T40" fmla="*/ 13 w 48"/>
                  <a:gd name="T41" fmla="*/ 50 h 51"/>
                  <a:gd name="T42" fmla="*/ 13 w 48"/>
                  <a:gd name="T43" fmla="*/ 49 h 51"/>
                  <a:gd name="T44" fmla="*/ 9 w 48"/>
                  <a:gd name="T45" fmla="*/ 45 h 51"/>
                  <a:gd name="T46" fmla="*/ 5 w 48"/>
                  <a:gd name="T47" fmla="*/ 37 h 51"/>
                  <a:gd name="T48" fmla="*/ 2 w 48"/>
                  <a:gd name="T49" fmla="*/ 27 h 51"/>
                  <a:gd name="T50" fmla="*/ 0 w 48"/>
                  <a:gd name="T51" fmla="*/ 20 h 51"/>
                  <a:gd name="T52" fmla="*/ 0 w 48"/>
                  <a:gd name="T53" fmla="*/ 16 h 51"/>
                  <a:gd name="T54" fmla="*/ 11 w 48"/>
                  <a:gd name="T55" fmla="*/ 6 h 51"/>
                  <a:gd name="T56" fmla="*/ 30 w 48"/>
                  <a:gd name="T57" fmla="*/ 0 h 51"/>
                  <a:gd name="T58" fmla="*/ 32 w 48"/>
                  <a:gd name="T59" fmla="*/ 0 h 51"/>
                  <a:gd name="T60" fmla="*/ 33 w 48"/>
                  <a:gd name="T61" fmla="*/ 0 h 51"/>
                  <a:gd name="T62" fmla="*/ 34 w 48"/>
                  <a:gd name="T63" fmla="*/ 1 h 51"/>
                  <a:gd name="T64" fmla="*/ 42 w 48"/>
                  <a:gd name="T65" fmla="*/ 13 h 51"/>
                  <a:gd name="T66" fmla="*/ 47 w 48"/>
                  <a:gd name="T67" fmla="*/ 28 h 51"/>
                  <a:gd name="T68" fmla="*/ 48 w 48"/>
                  <a:gd name="T69"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 h="51">
                    <a:moveTo>
                      <a:pt x="45" y="35"/>
                    </a:moveTo>
                    <a:cubicBezTo>
                      <a:pt x="45" y="35"/>
                      <a:pt x="45" y="34"/>
                      <a:pt x="45" y="33"/>
                    </a:cubicBezTo>
                    <a:cubicBezTo>
                      <a:pt x="45" y="32"/>
                      <a:pt x="44" y="31"/>
                      <a:pt x="44" y="29"/>
                    </a:cubicBezTo>
                    <a:cubicBezTo>
                      <a:pt x="43" y="27"/>
                      <a:pt x="42" y="25"/>
                      <a:pt x="41" y="23"/>
                    </a:cubicBezTo>
                    <a:cubicBezTo>
                      <a:pt x="40" y="20"/>
                      <a:pt x="39" y="18"/>
                      <a:pt x="38" y="15"/>
                    </a:cubicBezTo>
                    <a:cubicBezTo>
                      <a:pt x="37" y="12"/>
                      <a:pt x="36" y="8"/>
                      <a:pt x="34" y="6"/>
                    </a:cubicBezTo>
                    <a:cubicBezTo>
                      <a:pt x="33" y="5"/>
                      <a:pt x="32" y="5"/>
                      <a:pt x="32" y="5"/>
                    </a:cubicBezTo>
                    <a:cubicBezTo>
                      <a:pt x="32" y="5"/>
                      <a:pt x="32" y="5"/>
                      <a:pt x="32" y="5"/>
                    </a:cubicBezTo>
                    <a:cubicBezTo>
                      <a:pt x="33" y="5"/>
                      <a:pt x="33" y="5"/>
                      <a:pt x="33" y="5"/>
                    </a:cubicBezTo>
                    <a:cubicBezTo>
                      <a:pt x="33" y="5"/>
                      <a:pt x="33" y="5"/>
                      <a:pt x="33" y="5"/>
                    </a:cubicBezTo>
                    <a:cubicBezTo>
                      <a:pt x="32" y="5"/>
                      <a:pt x="32" y="5"/>
                      <a:pt x="32" y="5"/>
                    </a:cubicBezTo>
                    <a:cubicBezTo>
                      <a:pt x="32" y="5"/>
                      <a:pt x="32" y="5"/>
                      <a:pt x="32" y="5"/>
                    </a:cubicBezTo>
                    <a:cubicBezTo>
                      <a:pt x="31" y="5"/>
                      <a:pt x="31" y="5"/>
                      <a:pt x="30" y="5"/>
                    </a:cubicBezTo>
                    <a:cubicBezTo>
                      <a:pt x="29" y="6"/>
                      <a:pt x="27" y="7"/>
                      <a:pt x="25" y="7"/>
                    </a:cubicBezTo>
                    <a:cubicBezTo>
                      <a:pt x="22" y="9"/>
                      <a:pt x="18" y="9"/>
                      <a:pt x="14" y="11"/>
                    </a:cubicBezTo>
                    <a:cubicBezTo>
                      <a:pt x="12" y="12"/>
                      <a:pt x="11" y="13"/>
                      <a:pt x="9" y="14"/>
                    </a:cubicBezTo>
                    <a:cubicBezTo>
                      <a:pt x="7" y="15"/>
                      <a:pt x="6" y="17"/>
                      <a:pt x="5" y="18"/>
                    </a:cubicBezTo>
                    <a:cubicBezTo>
                      <a:pt x="5" y="18"/>
                      <a:pt x="5" y="18"/>
                      <a:pt x="5" y="18"/>
                    </a:cubicBezTo>
                    <a:cubicBezTo>
                      <a:pt x="5" y="20"/>
                      <a:pt x="5" y="20"/>
                      <a:pt x="5" y="20"/>
                    </a:cubicBezTo>
                    <a:cubicBezTo>
                      <a:pt x="5" y="21"/>
                      <a:pt x="5" y="22"/>
                      <a:pt x="5" y="23"/>
                    </a:cubicBezTo>
                    <a:cubicBezTo>
                      <a:pt x="6" y="25"/>
                      <a:pt x="7" y="27"/>
                      <a:pt x="8" y="28"/>
                    </a:cubicBezTo>
                    <a:cubicBezTo>
                      <a:pt x="9" y="30"/>
                      <a:pt x="10" y="32"/>
                      <a:pt x="11" y="34"/>
                    </a:cubicBezTo>
                    <a:cubicBezTo>
                      <a:pt x="11" y="36"/>
                      <a:pt x="12" y="38"/>
                      <a:pt x="13" y="40"/>
                    </a:cubicBezTo>
                    <a:cubicBezTo>
                      <a:pt x="13" y="40"/>
                      <a:pt x="14" y="41"/>
                      <a:pt x="14" y="42"/>
                    </a:cubicBezTo>
                    <a:cubicBezTo>
                      <a:pt x="15" y="43"/>
                      <a:pt x="15" y="44"/>
                      <a:pt x="15" y="44"/>
                    </a:cubicBezTo>
                    <a:cubicBezTo>
                      <a:pt x="16" y="45"/>
                      <a:pt x="16" y="46"/>
                      <a:pt x="16" y="46"/>
                    </a:cubicBezTo>
                    <a:cubicBezTo>
                      <a:pt x="17" y="46"/>
                      <a:pt x="17" y="46"/>
                      <a:pt x="18" y="46"/>
                    </a:cubicBezTo>
                    <a:cubicBezTo>
                      <a:pt x="21" y="45"/>
                      <a:pt x="24" y="43"/>
                      <a:pt x="27" y="42"/>
                    </a:cubicBezTo>
                    <a:cubicBezTo>
                      <a:pt x="33" y="40"/>
                      <a:pt x="39" y="39"/>
                      <a:pt x="42" y="37"/>
                    </a:cubicBezTo>
                    <a:cubicBezTo>
                      <a:pt x="43" y="36"/>
                      <a:pt x="44" y="36"/>
                      <a:pt x="45" y="35"/>
                    </a:cubicBezTo>
                    <a:cubicBezTo>
                      <a:pt x="45" y="35"/>
                      <a:pt x="45" y="35"/>
                      <a:pt x="45" y="35"/>
                    </a:cubicBezTo>
                    <a:close/>
                    <a:moveTo>
                      <a:pt x="48" y="34"/>
                    </a:moveTo>
                    <a:cubicBezTo>
                      <a:pt x="48" y="34"/>
                      <a:pt x="48" y="34"/>
                      <a:pt x="48" y="34"/>
                    </a:cubicBezTo>
                    <a:cubicBezTo>
                      <a:pt x="48" y="34"/>
                      <a:pt x="48" y="36"/>
                      <a:pt x="47" y="37"/>
                    </a:cubicBezTo>
                    <a:cubicBezTo>
                      <a:pt x="47" y="38"/>
                      <a:pt x="45" y="39"/>
                      <a:pt x="44" y="41"/>
                    </a:cubicBezTo>
                    <a:cubicBezTo>
                      <a:pt x="42" y="42"/>
                      <a:pt x="40" y="43"/>
                      <a:pt x="38" y="45"/>
                    </a:cubicBezTo>
                    <a:cubicBezTo>
                      <a:pt x="36" y="46"/>
                      <a:pt x="33" y="48"/>
                      <a:pt x="30" y="49"/>
                    </a:cubicBezTo>
                    <a:cubicBezTo>
                      <a:pt x="27" y="50"/>
                      <a:pt x="23" y="50"/>
                      <a:pt x="18" y="51"/>
                    </a:cubicBezTo>
                    <a:cubicBezTo>
                      <a:pt x="17" y="51"/>
                      <a:pt x="16" y="51"/>
                      <a:pt x="15" y="50"/>
                    </a:cubicBezTo>
                    <a:cubicBezTo>
                      <a:pt x="14" y="50"/>
                      <a:pt x="14" y="50"/>
                      <a:pt x="13" y="50"/>
                    </a:cubicBezTo>
                    <a:cubicBezTo>
                      <a:pt x="13" y="50"/>
                      <a:pt x="13" y="50"/>
                      <a:pt x="13" y="50"/>
                    </a:cubicBezTo>
                    <a:cubicBezTo>
                      <a:pt x="13" y="50"/>
                      <a:pt x="13" y="50"/>
                      <a:pt x="13" y="50"/>
                    </a:cubicBezTo>
                    <a:cubicBezTo>
                      <a:pt x="13" y="49"/>
                      <a:pt x="13" y="49"/>
                      <a:pt x="13" y="49"/>
                    </a:cubicBezTo>
                    <a:cubicBezTo>
                      <a:pt x="13" y="49"/>
                      <a:pt x="13" y="49"/>
                      <a:pt x="13" y="49"/>
                    </a:cubicBezTo>
                    <a:cubicBezTo>
                      <a:pt x="11" y="48"/>
                      <a:pt x="11" y="48"/>
                      <a:pt x="11" y="48"/>
                    </a:cubicBezTo>
                    <a:cubicBezTo>
                      <a:pt x="10" y="47"/>
                      <a:pt x="10" y="46"/>
                      <a:pt x="9" y="45"/>
                    </a:cubicBezTo>
                    <a:cubicBezTo>
                      <a:pt x="9" y="44"/>
                      <a:pt x="8" y="43"/>
                      <a:pt x="8" y="42"/>
                    </a:cubicBezTo>
                    <a:cubicBezTo>
                      <a:pt x="7" y="40"/>
                      <a:pt x="6" y="38"/>
                      <a:pt x="5" y="37"/>
                    </a:cubicBezTo>
                    <a:cubicBezTo>
                      <a:pt x="3" y="35"/>
                      <a:pt x="3" y="33"/>
                      <a:pt x="2" y="30"/>
                    </a:cubicBezTo>
                    <a:cubicBezTo>
                      <a:pt x="2" y="27"/>
                      <a:pt x="2" y="27"/>
                      <a:pt x="2" y="27"/>
                    </a:cubicBezTo>
                    <a:cubicBezTo>
                      <a:pt x="2" y="26"/>
                      <a:pt x="2" y="25"/>
                      <a:pt x="1" y="24"/>
                    </a:cubicBezTo>
                    <a:cubicBezTo>
                      <a:pt x="1" y="22"/>
                      <a:pt x="1" y="21"/>
                      <a:pt x="0" y="20"/>
                    </a:cubicBezTo>
                    <a:cubicBezTo>
                      <a:pt x="0" y="19"/>
                      <a:pt x="0" y="19"/>
                      <a:pt x="0" y="19"/>
                    </a:cubicBezTo>
                    <a:cubicBezTo>
                      <a:pt x="0" y="18"/>
                      <a:pt x="0" y="17"/>
                      <a:pt x="0" y="16"/>
                    </a:cubicBezTo>
                    <a:cubicBezTo>
                      <a:pt x="1" y="13"/>
                      <a:pt x="3" y="11"/>
                      <a:pt x="5" y="9"/>
                    </a:cubicBezTo>
                    <a:cubicBezTo>
                      <a:pt x="7" y="8"/>
                      <a:pt x="9" y="7"/>
                      <a:pt x="11" y="6"/>
                    </a:cubicBezTo>
                    <a:cubicBezTo>
                      <a:pt x="15" y="4"/>
                      <a:pt x="19" y="1"/>
                      <a:pt x="23" y="0"/>
                    </a:cubicBezTo>
                    <a:cubicBezTo>
                      <a:pt x="26" y="0"/>
                      <a:pt x="28" y="0"/>
                      <a:pt x="30" y="0"/>
                    </a:cubicBezTo>
                    <a:cubicBezTo>
                      <a:pt x="31" y="0"/>
                      <a:pt x="31" y="0"/>
                      <a:pt x="32" y="0"/>
                    </a:cubicBezTo>
                    <a:cubicBezTo>
                      <a:pt x="32" y="0"/>
                      <a:pt x="32" y="0"/>
                      <a:pt x="32" y="0"/>
                    </a:cubicBezTo>
                    <a:cubicBezTo>
                      <a:pt x="33" y="0"/>
                      <a:pt x="33" y="0"/>
                      <a:pt x="33" y="0"/>
                    </a:cubicBezTo>
                    <a:cubicBezTo>
                      <a:pt x="33" y="0"/>
                      <a:pt x="33" y="0"/>
                      <a:pt x="33" y="0"/>
                    </a:cubicBezTo>
                    <a:cubicBezTo>
                      <a:pt x="33" y="0"/>
                      <a:pt x="33" y="0"/>
                      <a:pt x="33" y="0"/>
                    </a:cubicBezTo>
                    <a:cubicBezTo>
                      <a:pt x="33" y="1"/>
                      <a:pt x="34" y="1"/>
                      <a:pt x="34" y="1"/>
                    </a:cubicBezTo>
                    <a:cubicBezTo>
                      <a:pt x="36" y="1"/>
                      <a:pt x="36" y="2"/>
                      <a:pt x="37" y="3"/>
                    </a:cubicBezTo>
                    <a:cubicBezTo>
                      <a:pt x="39" y="7"/>
                      <a:pt x="41" y="10"/>
                      <a:pt x="42" y="13"/>
                    </a:cubicBezTo>
                    <a:cubicBezTo>
                      <a:pt x="44" y="16"/>
                      <a:pt x="45" y="19"/>
                      <a:pt x="46" y="21"/>
                    </a:cubicBezTo>
                    <a:cubicBezTo>
                      <a:pt x="46" y="24"/>
                      <a:pt x="47" y="26"/>
                      <a:pt x="47" y="28"/>
                    </a:cubicBezTo>
                    <a:cubicBezTo>
                      <a:pt x="47" y="30"/>
                      <a:pt x="48" y="32"/>
                      <a:pt x="48" y="33"/>
                    </a:cubicBezTo>
                    <a:cubicBezTo>
                      <a:pt x="48" y="34"/>
                      <a:pt x="48" y="34"/>
                      <a:pt x="48" y="3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7" name="îṥḷïdê"/>
              <p:cNvSpPr/>
              <p:nvPr/>
            </p:nvSpPr>
            <p:spPr bwMode="auto">
              <a:xfrm>
                <a:off x="5808964" y="5204761"/>
                <a:ext cx="70257" cy="73030"/>
              </a:xfrm>
              <a:custGeom>
                <a:avLst/>
                <a:gdLst>
                  <a:gd name="T0" fmla="*/ 45 w 49"/>
                  <a:gd name="T1" fmla="*/ 33 h 51"/>
                  <a:gd name="T2" fmla="*/ 41 w 49"/>
                  <a:gd name="T3" fmla="*/ 23 h 51"/>
                  <a:gd name="T4" fmla="*/ 33 w 49"/>
                  <a:gd name="T5" fmla="*/ 5 h 51"/>
                  <a:gd name="T6" fmla="*/ 32 w 49"/>
                  <a:gd name="T7" fmla="*/ 4 h 51"/>
                  <a:gd name="T8" fmla="*/ 32 w 49"/>
                  <a:gd name="T9" fmla="*/ 4 h 51"/>
                  <a:gd name="T10" fmla="*/ 32 w 49"/>
                  <a:gd name="T11" fmla="*/ 4 h 51"/>
                  <a:gd name="T12" fmla="*/ 25 w 49"/>
                  <a:gd name="T13" fmla="*/ 7 h 51"/>
                  <a:gd name="T14" fmla="*/ 9 w 49"/>
                  <a:gd name="T15" fmla="*/ 15 h 51"/>
                  <a:gd name="T16" fmla="*/ 5 w 49"/>
                  <a:gd name="T17" fmla="*/ 18 h 51"/>
                  <a:gd name="T18" fmla="*/ 6 w 49"/>
                  <a:gd name="T19" fmla="*/ 23 h 51"/>
                  <a:gd name="T20" fmla="*/ 11 w 49"/>
                  <a:gd name="T21" fmla="*/ 34 h 51"/>
                  <a:gd name="T22" fmla="*/ 15 w 49"/>
                  <a:gd name="T23" fmla="*/ 42 h 51"/>
                  <a:gd name="T24" fmla="*/ 17 w 49"/>
                  <a:gd name="T25" fmla="*/ 45 h 51"/>
                  <a:gd name="T26" fmla="*/ 16 w 49"/>
                  <a:gd name="T27" fmla="*/ 45 h 51"/>
                  <a:gd name="T28" fmla="*/ 17 w 49"/>
                  <a:gd name="T29" fmla="*/ 45 h 51"/>
                  <a:gd name="T30" fmla="*/ 17 w 49"/>
                  <a:gd name="T31" fmla="*/ 46 h 51"/>
                  <a:gd name="T32" fmla="*/ 28 w 49"/>
                  <a:gd name="T33" fmla="*/ 42 h 51"/>
                  <a:gd name="T34" fmla="*/ 45 w 49"/>
                  <a:gd name="T35" fmla="*/ 35 h 51"/>
                  <a:gd name="T36" fmla="*/ 48 w 49"/>
                  <a:gd name="T37" fmla="*/ 34 h 51"/>
                  <a:gd name="T38" fmla="*/ 44 w 49"/>
                  <a:gd name="T39" fmla="*/ 40 h 51"/>
                  <a:gd name="T40" fmla="*/ 30 w 49"/>
                  <a:gd name="T41" fmla="*/ 49 h 51"/>
                  <a:gd name="T42" fmla="*/ 15 w 49"/>
                  <a:gd name="T43" fmla="*/ 50 h 51"/>
                  <a:gd name="T44" fmla="*/ 14 w 49"/>
                  <a:gd name="T45" fmla="*/ 50 h 51"/>
                  <a:gd name="T46" fmla="*/ 13 w 49"/>
                  <a:gd name="T47" fmla="*/ 49 h 51"/>
                  <a:gd name="T48" fmla="*/ 12 w 49"/>
                  <a:gd name="T49" fmla="*/ 48 h 51"/>
                  <a:gd name="T50" fmla="*/ 8 w 49"/>
                  <a:gd name="T51" fmla="*/ 42 h 51"/>
                  <a:gd name="T52" fmla="*/ 3 w 49"/>
                  <a:gd name="T53" fmla="*/ 31 h 51"/>
                  <a:gd name="T54" fmla="*/ 1 w 49"/>
                  <a:gd name="T55" fmla="*/ 24 h 51"/>
                  <a:gd name="T56" fmla="*/ 0 w 49"/>
                  <a:gd name="T57" fmla="*/ 19 h 51"/>
                  <a:gd name="T58" fmla="*/ 5 w 49"/>
                  <a:gd name="T59" fmla="*/ 10 h 51"/>
                  <a:gd name="T60" fmla="*/ 23 w 49"/>
                  <a:gd name="T61" fmla="*/ 0 h 51"/>
                  <a:gd name="T62" fmla="*/ 31 w 49"/>
                  <a:gd name="T63" fmla="*/ 0 h 51"/>
                  <a:gd name="T64" fmla="*/ 32 w 49"/>
                  <a:gd name="T65" fmla="*/ 0 h 51"/>
                  <a:gd name="T66" fmla="*/ 33 w 49"/>
                  <a:gd name="T67" fmla="*/ 0 h 51"/>
                  <a:gd name="T68" fmla="*/ 37 w 49"/>
                  <a:gd name="T69" fmla="*/ 3 h 51"/>
                  <a:gd name="T70" fmla="*/ 46 w 49"/>
                  <a:gd name="T71" fmla="*/ 21 h 51"/>
                  <a:gd name="T72" fmla="*/ 48 w 49"/>
                  <a:gd name="T73" fmla="*/ 3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 h="51">
                    <a:moveTo>
                      <a:pt x="45" y="34"/>
                    </a:moveTo>
                    <a:cubicBezTo>
                      <a:pt x="45" y="34"/>
                      <a:pt x="45" y="34"/>
                      <a:pt x="45" y="33"/>
                    </a:cubicBezTo>
                    <a:cubicBezTo>
                      <a:pt x="45" y="32"/>
                      <a:pt x="45" y="30"/>
                      <a:pt x="44" y="29"/>
                    </a:cubicBezTo>
                    <a:cubicBezTo>
                      <a:pt x="43" y="27"/>
                      <a:pt x="42" y="25"/>
                      <a:pt x="41" y="23"/>
                    </a:cubicBezTo>
                    <a:cubicBezTo>
                      <a:pt x="40" y="20"/>
                      <a:pt x="39" y="17"/>
                      <a:pt x="38" y="14"/>
                    </a:cubicBezTo>
                    <a:cubicBezTo>
                      <a:pt x="37" y="11"/>
                      <a:pt x="35" y="8"/>
                      <a:pt x="33" y="5"/>
                    </a:cubicBezTo>
                    <a:cubicBezTo>
                      <a:pt x="33" y="5"/>
                      <a:pt x="32" y="4"/>
                      <a:pt x="32" y="4"/>
                    </a:cubicBezTo>
                    <a:cubicBezTo>
                      <a:pt x="32" y="4"/>
                      <a:pt x="32" y="4"/>
                      <a:pt x="32" y="4"/>
                    </a:cubicBezTo>
                    <a:cubicBezTo>
                      <a:pt x="32" y="4"/>
                      <a:pt x="32" y="4"/>
                      <a:pt x="32" y="4"/>
                    </a:cubicBezTo>
                    <a:cubicBezTo>
                      <a:pt x="33" y="4"/>
                      <a:pt x="32" y="4"/>
                      <a:pt x="32" y="4"/>
                    </a:cubicBezTo>
                    <a:cubicBezTo>
                      <a:pt x="32" y="4"/>
                      <a:pt x="32" y="4"/>
                      <a:pt x="32" y="4"/>
                    </a:cubicBezTo>
                    <a:cubicBezTo>
                      <a:pt x="32" y="4"/>
                      <a:pt x="32" y="4"/>
                      <a:pt x="32" y="4"/>
                    </a:cubicBezTo>
                    <a:cubicBezTo>
                      <a:pt x="31" y="5"/>
                      <a:pt x="31" y="5"/>
                      <a:pt x="30" y="5"/>
                    </a:cubicBezTo>
                    <a:cubicBezTo>
                      <a:pt x="29" y="5"/>
                      <a:pt x="27" y="7"/>
                      <a:pt x="25" y="7"/>
                    </a:cubicBezTo>
                    <a:cubicBezTo>
                      <a:pt x="22" y="9"/>
                      <a:pt x="18" y="9"/>
                      <a:pt x="14" y="11"/>
                    </a:cubicBezTo>
                    <a:cubicBezTo>
                      <a:pt x="12" y="12"/>
                      <a:pt x="11" y="13"/>
                      <a:pt x="9" y="15"/>
                    </a:cubicBezTo>
                    <a:cubicBezTo>
                      <a:pt x="7" y="16"/>
                      <a:pt x="6" y="17"/>
                      <a:pt x="5" y="18"/>
                    </a:cubicBezTo>
                    <a:cubicBezTo>
                      <a:pt x="5" y="18"/>
                      <a:pt x="5" y="18"/>
                      <a:pt x="5" y="18"/>
                    </a:cubicBezTo>
                    <a:cubicBezTo>
                      <a:pt x="5" y="20"/>
                      <a:pt x="5" y="20"/>
                      <a:pt x="5" y="20"/>
                    </a:cubicBezTo>
                    <a:cubicBezTo>
                      <a:pt x="5" y="21"/>
                      <a:pt x="5" y="22"/>
                      <a:pt x="6" y="23"/>
                    </a:cubicBezTo>
                    <a:cubicBezTo>
                      <a:pt x="6" y="25"/>
                      <a:pt x="7" y="27"/>
                      <a:pt x="8" y="28"/>
                    </a:cubicBezTo>
                    <a:cubicBezTo>
                      <a:pt x="10" y="30"/>
                      <a:pt x="10" y="32"/>
                      <a:pt x="11" y="34"/>
                    </a:cubicBezTo>
                    <a:cubicBezTo>
                      <a:pt x="12" y="36"/>
                      <a:pt x="12" y="38"/>
                      <a:pt x="13" y="40"/>
                    </a:cubicBezTo>
                    <a:cubicBezTo>
                      <a:pt x="14" y="41"/>
                      <a:pt x="14" y="41"/>
                      <a:pt x="15" y="42"/>
                    </a:cubicBezTo>
                    <a:cubicBezTo>
                      <a:pt x="15" y="43"/>
                      <a:pt x="15" y="44"/>
                      <a:pt x="16" y="44"/>
                    </a:cubicBezTo>
                    <a:cubicBezTo>
                      <a:pt x="17" y="45"/>
                      <a:pt x="17" y="45"/>
                      <a:pt x="17" y="45"/>
                    </a:cubicBezTo>
                    <a:cubicBezTo>
                      <a:pt x="17" y="46"/>
                      <a:pt x="17" y="46"/>
                      <a:pt x="17" y="46"/>
                    </a:cubicBezTo>
                    <a:cubicBezTo>
                      <a:pt x="16" y="45"/>
                      <a:pt x="17" y="45"/>
                      <a:pt x="16" y="45"/>
                    </a:cubicBezTo>
                    <a:cubicBezTo>
                      <a:pt x="16" y="45"/>
                      <a:pt x="16" y="45"/>
                      <a:pt x="16" y="45"/>
                    </a:cubicBezTo>
                    <a:cubicBezTo>
                      <a:pt x="17" y="45"/>
                      <a:pt x="17" y="45"/>
                      <a:pt x="17" y="45"/>
                    </a:cubicBezTo>
                    <a:cubicBezTo>
                      <a:pt x="17" y="46"/>
                      <a:pt x="17" y="46"/>
                      <a:pt x="17" y="46"/>
                    </a:cubicBezTo>
                    <a:cubicBezTo>
                      <a:pt x="17" y="46"/>
                      <a:pt x="17" y="46"/>
                      <a:pt x="17" y="46"/>
                    </a:cubicBezTo>
                    <a:cubicBezTo>
                      <a:pt x="17" y="46"/>
                      <a:pt x="18" y="46"/>
                      <a:pt x="19" y="46"/>
                    </a:cubicBezTo>
                    <a:cubicBezTo>
                      <a:pt x="22" y="45"/>
                      <a:pt x="25" y="43"/>
                      <a:pt x="28" y="42"/>
                    </a:cubicBezTo>
                    <a:cubicBezTo>
                      <a:pt x="34" y="40"/>
                      <a:pt x="39" y="39"/>
                      <a:pt x="42" y="37"/>
                    </a:cubicBezTo>
                    <a:cubicBezTo>
                      <a:pt x="44" y="36"/>
                      <a:pt x="45" y="35"/>
                      <a:pt x="45" y="35"/>
                    </a:cubicBezTo>
                    <a:cubicBezTo>
                      <a:pt x="46" y="34"/>
                      <a:pt x="45" y="34"/>
                      <a:pt x="45" y="34"/>
                    </a:cubicBezTo>
                    <a:close/>
                    <a:moveTo>
                      <a:pt x="48" y="34"/>
                    </a:moveTo>
                    <a:cubicBezTo>
                      <a:pt x="48" y="34"/>
                      <a:pt x="49" y="35"/>
                      <a:pt x="48" y="36"/>
                    </a:cubicBezTo>
                    <a:cubicBezTo>
                      <a:pt x="47" y="38"/>
                      <a:pt x="46" y="39"/>
                      <a:pt x="44" y="40"/>
                    </a:cubicBezTo>
                    <a:cubicBezTo>
                      <a:pt x="43" y="41"/>
                      <a:pt x="41" y="43"/>
                      <a:pt x="39" y="45"/>
                    </a:cubicBezTo>
                    <a:cubicBezTo>
                      <a:pt x="36" y="46"/>
                      <a:pt x="34" y="48"/>
                      <a:pt x="30" y="49"/>
                    </a:cubicBezTo>
                    <a:cubicBezTo>
                      <a:pt x="27" y="50"/>
                      <a:pt x="23" y="50"/>
                      <a:pt x="19" y="51"/>
                    </a:cubicBezTo>
                    <a:cubicBezTo>
                      <a:pt x="18" y="51"/>
                      <a:pt x="17" y="51"/>
                      <a:pt x="15" y="50"/>
                    </a:cubicBezTo>
                    <a:cubicBezTo>
                      <a:pt x="15" y="50"/>
                      <a:pt x="14" y="50"/>
                      <a:pt x="14" y="50"/>
                    </a:cubicBezTo>
                    <a:cubicBezTo>
                      <a:pt x="14" y="50"/>
                      <a:pt x="14" y="50"/>
                      <a:pt x="14" y="50"/>
                    </a:cubicBezTo>
                    <a:cubicBezTo>
                      <a:pt x="14" y="50"/>
                      <a:pt x="14" y="50"/>
                      <a:pt x="14" y="50"/>
                    </a:cubicBezTo>
                    <a:cubicBezTo>
                      <a:pt x="13" y="49"/>
                      <a:pt x="13" y="49"/>
                      <a:pt x="13" y="49"/>
                    </a:cubicBezTo>
                    <a:cubicBezTo>
                      <a:pt x="13" y="49"/>
                      <a:pt x="13" y="49"/>
                      <a:pt x="13" y="49"/>
                    </a:cubicBezTo>
                    <a:cubicBezTo>
                      <a:pt x="12" y="48"/>
                      <a:pt x="12" y="48"/>
                      <a:pt x="12" y="48"/>
                    </a:cubicBezTo>
                    <a:cubicBezTo>
                      <a:pt x="11" y="47"/>
                      <a:pt x="11" y="46"/>
                      <a:pt x="10" y="45"/>
                    </a:cubicBezTo>
                    <a:cubicBezTo>
                      <a:pt x="9" y="44"/>
                      <a:pt x="9" y="43"/>
                      <a:pt x="8" y="42"/>
                    </a:cubicBezTo>
                    <a:cubicBezTo>
                      <a:pt x="7" y="41"/>
                      <a:pt x="6" y="39"/>
                      <a:pt x="5" y="37"/>
                    </a:cubicBezTo>
                    <a:cubicBezTo>
                      <a:pt x="4" y="35"/>
                      <a:pt x="3" y="33"/>
                      <a:pt x="3" y="31"/>
                    </a:cubicBezTo>
                    <a:cubicBezTo>
                      <a:pt x="2" y="27"/>
                      <a:pt x="2" y="27"/>
                      <a:pt x="2" y="27"/>
                    </a:cubicBezTo>
                    <a:cubicBezTo>
                      <a:pt x="2" y="26"/>
                      <a:pt x="2" y="25"/>
                      <a:pt x="1" y="24"/>
                    </a:cubicBezTo>
                    <a:cubicBezTo>
                      <a:pt x="1" y="23"/>
                      <a:pt x="1" y="21"/>
                      <a:pt x="0" y="20"/>
                    </a:cubicBezTo>
                    <a:cubicBezTo>
                      <a:pt x="0" y="19"/>
                      <a:pt x="0" y="19"/>
                      <a:pt x="0" y="19"/>
                    </a:cubicBezTo>
                    <a:cubicBezTo>
                      <a:pt x="0" y="18"/>
                      <a:pt x="0" y="17"/>
                      <a:pt x="0" y="16"/>
                    </a:cubicBezTo>
                    <a:cubicBezTo>
                      <a:pt x="1" y="13"/>
                      <a:pt x="3" y="11"/>
                      <a:pt x="5" y="10"/>
                    </a:cubicBezTo>
                    <a:cubicBezTo>
                      <a:pt x="7" y="8"/>
                      <a:pt x="9" y="7"/>
                      <a:pt x="11" y="6"/>
                    </a:cubicBezTo>
                    <a:cubicBezTo>
                      <a:pt x="15" y="4"/>
                      <a:pt x="19" y="1"/>
                      <a:pt x="23" y="0"/>
                    </a:cubicBezTo>
                    <a:cubicBezTo>
                      <a:pt x="25" y="0"/>
                      <a:pt x="27" y="0"/>
                      <a:pt x="30" y="0"/>
                    </a:cubicBezTo>
                    <a:cubicBezTo>
                      <a:pt x="30" y="0"/>
                      <a:pt x="31" y="0"/>
                      <a:pt x="31" y="0"/>
                    </a:cubicBezTo>
                    <a:cubicBezTo>
                      <a:pt x="32" y="0"/>
                      <a:pt x="32" y="0"/>
                      <a:pt x="32" y="0"/>
                    </a:cubicBezTo>
                    <a:cubicBezTo>
                      <a:pt x="32" y="0"/>
                      <a:pt x="32" y="0"/>
                      <a:pt x="32" y="0"/>
                    </a:cubicBezTo>
                    <a:cubicBezTo>
                      <a:pt x="33" y="0"/>
                      <a:pt x="33" y="0"/>
                      <a:pt x="33" y="0"/>
                    </a:cubicBezTo>
                    <a:cubicBezTo>
                      <a:pt x="33" y="0"/>
                      <a:pt x="33" y="0"/>
                      <a:pt x="33" y="0"/>
                    </a:cubicBezTo>
                    <a:cubicBezTo>
                      <a:pt x="33" y="0"/>
                      <a:pt x="33" y="0"/>
                      <a:pt x="34" y="0"/>
                    </a:cubicBezTo>
                    <a:cubicBezTo>
                      <a:pt x="35" y="1"/>
                      <a:pt x="36" y="2"/>
                      <a:pt x="37" y="3"/>
                    </a:cubicBezTo>
                    <a:cubicBezTo>
                      <a:pt x="39" y="6"/>
                      <a:pt x="41" y="9"/>
                      <a:pt x="42" y="12"/>
                    </a:cubicBezTo>
                    <a:cubicBezTo>
                      <a:pt x="44" y="15"/>
                      <a:pt x="45" y="18"/>
                      <a:pt x="46" y="21"/>
                    </a:cubicBezTo>
                    <a:cubicBezTo>
                      <a:pt x="47" y="23"/>
                      <a:pt x="47" y="26"/>
                      <a:pt x="47" y="28"/>
                    </a:cubicBezTo>
                    <a:cubicBezTo>
                      <a:pt x="48" y="30"/>
                      <a:pt x="48" y="31"/>
                      <a:pt x="48" y="32"/>
                    </a:cubicBezTo>
                    <a:cubicBezTo>
                      <a:pt x="48" y="33"/>
                      <a:pt x="48" y="34"/>
                      <a:pt x="48" y="3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8" name="íŝ1íḍe"/>
              <p:cNvSpPr/>
              <p:nvPr/>
            </p:nvSpPr>
            <p:spPr bwMode="auto">
              <a:xfrm>
                <a:off x="5883843" y="5172406"/>
                <a:ext cx="70257" cy="73030"/>
              </a:xfrm>
              <a:custGeom>
                <a:avLst/>
                <a:gdLst>
                  <a:gd name="T0" fmla="*/ 46 w 49"/>
                  <a:gd name="T1" fmla="*/ 32 h 51"/>
                  <a:gd name="T2" fmla="*/ 42 w 49"/>
                  <a:gd name="T3" fmla="*/ 22 h 51"/>
                  <a:gd name="T4" fmla="*/ 33 w 49"/>
                  <a:gd name="T5" fmla="*/ 5 h 51"/>
                  <a:gd name="T6" fmla="*/ 32 w 49"/>
                  <a:gd name="T7" fmla="*/ 4 h 51"/>
                  <a:gd name="T8" fmla="*/ 32 w 49"/>
                  <a:gd name="T9" fmla="*/ 4 h 51"/>
                  <a:gd name="T10" fmla="*/ 32 w 49"/>
                  <a:gd name="T11" fmla="*/ 4 h 51"/>
                  <a:gd name="T12" fmla="*/ 30 w 49"/>
                  <a:gd name="T13" fmla="*/ 4 h 51"/>
                  <a:gd name="T14" fmla="*/ 14 w 49"/>
                  <a:gd name="T15" fmla="*/ 11 h 51"/>
                  <a:gd name="T16" fmla="*/ 6 w 49"/>
                  <a:gd name="T17" fmla="*/ 18 h 51"/>
                  <a:gd name="T18" fmla="*/ 5 w 49"/>
                  <a:gd name="T19" fmla="*/ 20 h 51"/>
                  <a:gd name="T20" fmla="*/ 9 w 49"/>
                  <a:gd name="T21" fmla="*/ 28 h 51"/>
                  <a:gd name="T22" fmla="*/ 14 w 49"/>
                  <a:gd name="T23" fmla="*/ 40 h 51"/>
                  <a:gd name="T24" fmla="*/ 17 w 49"/>
                  <a:gd name="T25" fmla="*/ 44 h 51"/>
                  <a:gd name="T26" fmla="*/ 20 w 49"/>
                  <a:gd name="T27" fmla="*/ 46 h 51"/>
                  <a:gd name="T28" fmla="*/ 43 w 49"/>
                  <a:gd name="T29" fmla="*/ 36 h 51"/>
                  <a:gd name="T30" fmla="*/ 46 w 49"/>
                  <a:gd name="T31" fmla="*/ 34 h 51"/>
                  <a:gd name="T32" fmla="*/ 48 w 49"/>
                  <a:gd name="T33" fmla="*/ 36 h 51"/>
                  <a:gd name="T34" fmla="*/ 39 w 49"/>
                  <a:gd name="T35" fmla="*/ 44 h 51"/>
                  <a:gd name="T36" fmla="*/ 20 w 49"/>
                  <a:gd name="T37" fmla="*/ 50 h 51"/>
                  <a:gd name="T38" fmla="*/ 15 w 49"/>
                  <a:gd name="T39" fmla="*/ 50 h 51"/>
                  <a:gd name="T40" fmla="*/ 14 w 49"/>
                  <a:gd name="T41" fmla="*/ 49 h 51"/>
                  <a:gd name="T42" fmla="*/ 13 w 49"/>
                  <a:gd name="T43" fmla="*/ 48 h 51"/>
                  <a:gd name="T44" fmla="*/ 9 w 49"/>
                  <a:gd name="T45" fmla="*/ 42 h 51"/>
                  <a:gd name="T46" fmla="*/ 3 w 49"/>
                  <a:gd name="T47" fmla="*/ 31 h 51"/>
                  <a:gd name="T48" fmla="*/ 2 w 49"/>
                  <a:gd name="T49" fmla="*/ 24 h 51"/>
                  <a:gd name="T50" fmla="*/ 0 w 49"/>
                  <a:gd name="T51" fmla="*/ 19 h 51"/>
                  <a:gd name="T52" fmla="*/ 5 w 49"/>
                  <a:gd name="T53" fmla="*/ 10 h 51"/>
                  <a:gd name="T54" fmla="*/ 23 w 49"/>
                  <a:gd name="T55" fmla="*/ 0 h 51"/>
                  <a:gd name="T56" fmla="*/ 31 w 49"/>
                  <a:gd name="T57" fmla="*/ 0 h 51"/>
                  <a:gd name="T58" fmla="*/ 32 w 49"/>
                  <a:gd name="T59" fmla="*/ 0 h 51"/>
                  <a:gd name="T60" fmla="*/ 32 w 49"/>
                  <a:gd name="T61" fmla="*/ 0 h 51"/>
                  <a:gd name="T62" fmla="*/ 33 w 49"/>
                  <a:gd name="T63" fmla="*/ 0 h 51"/>
                  <a:gd name="T64" fmla="*/ 43 w 49"/>
                  <a:gd name="T65" fmla="*/ 12 h 51"/>
                  <a:gd name="T66" fmla="*/ 48 w 49"/>
                  <a:gd name="T67" fmla="*/ 27 h 51"/>
                  <a:gd name="T68" fmla="*/ 49 w 49"/>
                  <a:gd name="T69" fmla="*/ 3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51">
                    <a:moveTo>
                      <a:pt x="46" y="34"/>
                    </a:moveTo>
                    <a:cubicBezTo>
                      <a:pt x="46" y="34"/>
                      <a:pt x="46" y="33"/>
                      <a:pt x="46" y="32"/>
                    </a:cubicBezTo>
                    <a:cubicBezTo>
                      <a:pt x="46" y="31"/>
                      <a:pt x="45" y="30"/>
                      <a:pt x="44" y="28"/>
                    </a:cubicBezTo>
                    <a:cubicBezTo>
                      <a:pt x="44" y="26"/>
                      <a:pt x="43" y="24"/>
                      <a:pt x="42" y="22"/>
                    </a:cubicBezTo>
                    <a:cubicBezTo>
                      <a:pt x="40" y="20"/>
                      <a:pt x="39" y="17"/>
                      <a:pt x="38" y="14"/>
                    </a:cubicBezTo>
                    <a:cubicBezTo>
                      <a:pt x="37" y="11"/>
                      <a:pt x="36" y="8"/>
                      <a:pt x="33" y="5"/>
                    </a:cubicBezTo>
                    <a:cubicBezTo>
                      <a:pt x="33" y="4"/>
                      <a:pt x="32" y="4"/>
                      <a:pt x="32" y="4"/>
                    </a:cubicBezTo>
                    <a:cubicBezTo>
                      <a:pt x="32" y="4"/>
                      <a:pt x="32" y="4"/>
                      <a:pt x="32" y="4"/>
                    </a:cubicBezTo>
                    <a:cubicBezTo>
                      <a:pt x="32" y="4"/>
                      <a:pt x="32" y="4"/>
                      <a:pt x="32" y="4"/>
                    </a:cubicBezTo>
                    <a:cubicBezTo>
                      <a:pt x="32" y="4"/>
                      <a:pt x="32" y="4"/>
                      <a:pt x="32" y="4"/>
                    </a:cubicBezTo>
                    <a:cubicBezTo>
                      <a:pt x="32" y="4"/>
                      <a:pt x="32" y="4"/>
                      <a:pt x="32" y="4"/>
                    </a:cubicBezTo>
                    <a:cubicBezTo>
                      <a:pt x="32" y="4"/>
                      <a:pt x="32" y="4"/>
                      <a:pt x="32" y="4"/>
                    </a:cubicBezTo>
                    <a:cubicBezTo>
                      <a:pt x="31" y="4"/>
                      <a:pt x="31" y="4"/>
                      <a:pt x="31" y="4"/>
                    </a:cubicBezTo>
                    <a:cubicBezTo>
                      <a:pt x="31" y="4"/>
                      <a:pt x="31" y="4"/>
                      <a:pt x="30" y="4"/>
                    </a:cubicBezTo>
                    <a:cubicBezTo>
                      <a:pt x="29" y="5"/>
                      <a:pt x="27" y="6"/>
                      <a:pt x="25" y="7"/>
                    </a:cubicBezTo>
                    <a:cubicBezTo>
                      <a:pt x="22" y="9"/>
                      <a:pt x="18" y="9"/>
                      <a:pt x="14" y="11"/>
                    </a:cubicBezTo>
                    <a:cubicBezTo>
                      <a:pt x="12" y="12"/>
                      <a:pt x="11" y="13"/>
                      <a:pt x="9" y="15"/>
                    </a:cubicBezTo>
                    <a:cubicBezTo>
                      <a:pt x="8" y="16"/>
                      <a:pt x="6" y="17"/>
                      <a:pt x="6" y="18"/>
                    </a:cubicBezTo>
                    <a:cubicBezTo>
                      <a:pt x="6" y="18"/>
                      <a:pt x="5" y="18"/>
                      <a:pt x="5" y="18"/>
                    </a:cubicBezTo>
                    <a:cubicBezTo>
                      <a:pt x="5" y="20"/>
                      <a:pt x="5" y="20"/>
                      <a:pt x="5" y="20"/>
                    </a:cubicBezTo>
                    <a:cubicBezTo>
                      <a:pt x="5" y="21"/>
                      <a:pt x="6" y="22"/>
                      <a:pt x="6" y="23"/>
                    </a:cubicBezTo>
                    <a:cubicBezTo>
                      <a:pt x="6" y="25"/>
                      <a:pt x="8" y="27"/>
                      <a:pt x="9" y="28"/>
                    </a:cubicBezTo>
                    <a:cubicBezTo>
                      <a:pt x="10" y="30"/>
                      <a:pt x="11" y="32"/>
                      <a:pt x="12" y="34"/>
                    </a:cubicBezTo>
                    <a:cubicBezTo>
                      <a:pt x="12" y="36"/>
                      <a:pt x="13" y="38"/>
                      <a:pt x="14" y="40"/>
                    </a:cubicBezTo>
                    <a:cubicBezTo>
                      <a:pt x="14" y="40"/>
                      <a:pt x="15" y="41"/>
                      <a:pt x="15" y="42"/>
                    </a:cubicBezTo>
                    <a:cubicBezTo>
                      <a:pt x="16" y="43"/>
                      <a:pt x="16" y="44"/>
                      <a:pt x="17" y="44"/>
                    </a:cubicBezTo>
                    <a:cubicBezTo>
                      <a:pt x="17" y="45"/>
                      <a:pt x="18" y="46"/>
                      <a:pt x="18" y="45"/>
                    </a:cubicBezTo>
                    <a:cubicBezTo>
                      <a:pt x="18" y="46"/>
                      <a:pt x="19" y="46"/>
                      <a:pt x="20" y="46"/>
                    </a:cubicBezTo>
                    <a:cubicBezTo>
                      <a:pt x="23" y="45"/>
                      <a:pt x="26" y="43"/>
                      <a:pt x="29" y="42"/>
                    </a:cubicBezTo>
                    <a:cubicBezTo>
                      <a:pt x="34" y="40"/>
                      <a:pt x="40" y="38"/>
                      <a:pt x="43" y="36"/>
                    </a:cubicBezTo>
                    <a:cubicBezTo>
                      <a:pt x="44" y="35"/>
                      <a:pt x="45" y="35"/>
                      <a:pt x="46" y="34"/>
                    </a:cubicBezTo>
                    <a:cubicBezTo>
                      <a:pt x="46" y="33"/>
                      <a:pt x="46" y="34"/>
                      <a:pt x="46" y="34"/>
                    </a:cubicBezTo>
                    <a:close/>
                    <a:moveTo>
                      <a:pt x="49" y="33"/>
                    </a:moveTo>
                    <a:cubicBezTo>
                      <a:pt x="49" y="33"/>
                      <a:pt x="49" y="35"/>
                      <a:pt x="48" y="36"/>
                    </a:cubicBezTo>
                    <a:cubicBezTo>
                      <a:pt x="48" y="37"/>
                      <a:pt x="47" y="38"/>
                      <a:pt x="45" y="39"/>
                    </a:cubicBezTo>
                    <a:cubicBezTo>
                      <a:pt x="44" y="41"/>
                      <a:pt x="42" y="42"/>
                      <a:pt x="39" y="44"/>
                    </a:cubicBezTo>
                    <a:cubicBezTo>
                      <a:pt x="37" y="46"/>
                      <a:pt x="34" y="47"/>
                      <a:pt x="31" y="49"/>
                    </a:cubicBezTo>
                    <a:cubicBezTo>
                      <a:pt x="28" y="50"/>
                      <a:pt x="24" y="50"/>
                      <a:pt x="20" y="50"/>
                    </a:cubicBezTo>
                    <a:cubicBezTo>
                      <a:pt x="19" y="51"/>
                      <a:pt x="18" y="51"/>
                      <a:pt x="16" y="50"/>
                    </a:cubicBezTo>
                    <a:cubicBezTo>
                      <a:pt x="16" y="50"/>
                      <a:pt x="15" y="50"/>
                      <a:pt x="15" y="50"/>
                    </a:cubicBezTo>
                    <a:cubicBezTo>
                      <a:pt x="15" y="50"/>
                      <a:pt x="15" y="50"/>
                      <a:pt x="15" y="50"/>
                    </a:cubicBezTo>
                    <a:cubicBezTo>
                      <a:pt x="14" y="49"/>
                      <a:pt x="14" y="49"/>
                      <a:pt x="14" y="49"/>
                    </a:cubicBezTo>
                    <a:cubicBezTo>
                      <a:pt x="14" y="49"/>
                      <a:pt x="14" y="49"/>
                      <a:pt x="14" y="49"/>
                    </a:cubicBezTo>
                    <a:cubicBezTo>
                      <a:pt x="13" y="48"/>
                      <a:pt x="13" y="48"/>
                      <a:pt x="13" y="48"/>
                    </a:cubicBezTo>
                    <a:cubicBezTo>
                      <a:pt x="12" y="47"/>
                      <a:pt x="11" y="46"/>
                      <a:pt x="11" y="45"/>
                    </a:cubicBezTo>
                    <a:cubicBezTo>
                      <a:pt x="10" y="44"/>
                      <a:pt x="9" y="43"/>
                      <a:pt x="9" y="42"/>
                    </a:cubicBezTo>
                    <a:cubicBezTo>
                      <a:pt x="8" y="41"/>
                      <a:pt x="7" y="39"/>
                      <a:pt x="6" y="37"/>
                    </a:cubicBezTo>
                    <a:cubicBezTo>
                      <a:pt x="4" y="35"/>
                      <a:pt x="4" y="33"/>
                      <a:pt x="3" y="31"/>
                    </a:cubicBezTo>
                    <a:cubicBezTo>
                      <a:pt x="3" y="27"/>
                      <a:pt x="3" y="27"/>
                      <a:pt x="3" y="27"/>
                    </a:cubicBezTo>
                    <a:cubicBezTo>
                      <a:pt x="3" y="26"/>
                      <a:pt x="2" y="25"/>
                      <a:pt x="2" y="24"/>
                    </a:cubicBezTo>
                    <a:cubicBezTo>
                      <a:pt x="2" y="23"/>
                      <a:pt x="1" y="22"/>
                      <a:pt x="1" y="21"/>
                    </a:cubicBezTo>
                    <a:cubicBezTo>
                      <a:pt x="0" y="19"/>
                      <a:pt x="0" y="19"/>
                      <a:pt x="0" y="19"/>
                    </a:cubicBezTo>
                    <a:cubicBezTo>
                      <a:pt x="0" y="18"/>
                      <a:pt x="0" y="17"/>
                      <a:pt x="0" y="16"/>
                    </a:cubicBezTo>
                    <a:cubicBezTo>
                      <a:pt x="2" y="13"/>
                      <a:pt x="3" y="11"/>
                      <a:pt x="5" y="10"/>
                    </a:cubicBezTo>
                    <a:cubicBezTo>
                      <a:pt x="7" y="8"/>
                      <a:pt x="9" y="7"/>
                      <a:pt x="11" y="6"/>
                    </a:cubicBezTo>
                    <a:cubicBezTo>
                      <a:pt x="15" y="4"/>
                      <a:pt x="18" y="0"/>
                      <a:pt x="23" y="0"/>
                    </a:cubicBezTo>
                    <a:cubicBezTo>
                      <a:pt x="25" y="0"/>
                      <a:pt x="27" y="0"/>
                      <a:pt x="30" y="0"/>
                    </a:cubicBezTo>
                    <a:cubicBezTo>
                      <a:pt x="30" y="0"/>
                      <a:pt x="31" y="0"/>
                      <a:pt x="31" y="0"/>
                    </a:cubicBezTo>
                    <a:cubicBezTo>
                      <a:pt x="32" y="0"/>
                      <a:pt x="32" y="0"/>
                      <a:pt x="32" y="0"/>
                    </a:cubicBezTo>
                    <a:cubicBezTo>
                      <a:pt x="32" y="0"/>
                      <a:pt x="32" y="0"/>
                      <a:pt x="32" y="0"/>
                    </a:cubicBezTo>
                    <a:cubicBezTo>
                      <a:pt x="32" y="0"/>
                      <a:pt x="32" y="0"/>
                      <a:pt x="32" y="0"/>
                    </a:cubicBezTo>
                    <a:cubicBezTo>
                      <a:pt x="32" y="0"/>
                      <a:pt x="33" y="0"/>
                      <a:pt x="32" y="0"/>
                    </a:cubicBezTo>
                    <a:cubicBezTo>
                      <a:pt x="33" y="0"/>
                      <a:pt x="33" y="0"/>
                      <a:pt x="33" y="0"/>
                    </a:cubicBezTo>
                    <a:cubicBezTo>
                      <a:pt x="33" y="0"/>
                      <a:pt x="33" y="0"/>
                      <a:pt x="33" y="0"/>
                    </a:cubicBezTo>
                    <a:cubicBezTo>
                      <a:pt x="35" y="1"/>
                      <a:pt x="36" y="2"/>
                      <a:pt x="37" y="2"/>
                    </a:cubicBezTo>
                    <a:cubicBezTo>
                      <a:pt x="39" y="6"/>
                      <a:pt x="41" y="9"/>
                      <a:pt x="43" y="12"/>
                    </a:cubicBezTo>
                    <a:cubicBezTo>
                      <a:pt x="44" y="15"/>
                      <a:pt x="45" y="18"/>
                      <a:pt x="46" y="20"/>
                    </a:cubicBezTo>
                    <a:cubicBezTo>
                      <a:pt x="47" y="23"/>
                      <a:pt x="47" y="25"/>
                      <a:pt x="48" y="27"/>
                    </a:cubicBezTo>
                    <a:cubicBezTo>
                      <a:pt x="48" y="29"/>
                      <a:pt x="48" y="30"/>
                      <a:pt x="49" y="32"/>
                    </a:cubicBezTo>
                    <a:cubicBezTo>
                      <a:pt x="49" y="33"/>
                      <a:pt x="49" y="33"/>
                      <a:pt x="49" y="3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9" name="iṩ1iḑe"/>
              <p:cNvSpPr/>
              <p:nvPr/>
            </p:nvSpPr>
            <p:spPr bwMode="auto">
              <a:xfrm>
                <a:off x="5954100" y="5134504"/>
                <a:ext cx="70257" cy="73030"/>
              </a:xfrm>
              <a:custGeom>
                <a:avLst/>
                <a:gdLst>
                  <a:gd name="T0" fmla="*/ 45 w 49"/>
                  <a:gd name="T1" fmla="*/ 34 h 51"/>
                  <a:gd name="T2" fmla="*/ 41 w 49"/>
                  <a:gd name="T3" fmla="*/ 23 h 51"/>
                  <a:gd name="T4" fmla="*/ 34 w 49"/>
                  <a:gd name="T5" fmla="*/ 6 h 51"/>
                  <a:gd name="T6" fmla="*/ 33 w 49"/>
                  <a:gd name="T7" fmla="*/ 5 h 51"/>
                  <a:gd name="T8" fmla="*/ 33 w 49"/>
                  <a:gd name="T9" fmla="*/ 5 h 51"/>
                  <a:gd name="T10" fmla="*/ 31 w 49"/>
                  <a:gd name="T11" fmla="*/ 6 h 51"/>
                  <a:gd name="T12" fmla="*/ 15 w 49"/>
                  <a:gd name="T13" fmla="*/ 12 h 51"/>
                  <a:gd name="T14" fmla="*/ 6 w 49"/>
                  <a:gd name="T15" fmla="*/ 18 h 51"/>
                  <a:gd name="T16" fmla="*/ 5 w 49"/>
                  <a:gd name="T17" fmla="*/ 20 h 51"/>
                  <a:gd name="T18" fmla="*/ 9 w 49"/>
                  <a:gd name="T19" fmla="*/ 29 h 51"/>
                  <a:gd name="T20" fmla="*/ 13 w 49"/>
                  <a:gd name="T21" fmla="*/ 40 h 51"/>
                  <a:gd name="T22" fmla="*/ 16 w 49"/>
                  <a:gd name="T23" fmla="*/ 45 h 51"/>
                  <a:gd name="T24" fmla="*/ 17 w 49"/>
                  <a:gd name="T25" fmla="*/ 46 h 51"/>
                  <a:gd name="T26" fmla="*/ 16 w 49"/>
                  <a:gd name="T27" fmla="*/ 46 h 51"/>
                  <a:gd name="T28" fmla="*/ 17 w 49"/>
                  <a:gd name="T29" fmla="*/ 46 h 51"/>
                  <a:gd name="T30" fmla="*/ 19 w 49"/>
                  <a:gd name="T31" fmla="*/ 46 h 51"/>
                  <a:gd name="T32" fmla="*/ 42 w 49"/>
                  <a:gd name="T33" fmla="*/ 38 h 51"/>
                  <a:gd name="T34" fmla="*/ 45 w 49"/>
                  <a:gd name="T35" fmla="*/ 35 h 51"/>
                  <a:gd name="T36" fmla="*/ 48 w 49"/>
                  <a:gd name="T37" fmla="*/ 35 h 51"/>
                  <a:gd name="T38" fmla="*/ 44 w 49"/>
                  <a:gd name="T39" fmla="*/ 41 h 51"/>
                  <a:gd name="T40" fmla="*/ 30 w 49"/>
                  <a:gd name="T41" fmla="*/ 50 h 51"/>
                  <a:gd name="T42" fmla="*/ 15 w 49"/>
                  <a:gd name="T43" fmla="*/ 51 h 51"/>
                  <a:gd name="T44" fmla="*/ 14 w 49"/>
                  <a:gd name="T45" fmla="*/ 50 h 51"/>
                  <a:gd name="T46" fmla="*/ 14 w 49"/>
                  <a:gd name="T47" fmla="*/ 50 h 51"/>
                  <a:gd name="T48" fmla="*/ 13 w 49"/>
                  <a:gd name="T49" fmla="*/ 50 h 51"/>
                  <a:gd name="T50" fmla="*/ 10 w 49"/>
                  <a:gd name="T51" fmla="*/ 45 h 51"/>
                  <a:gd name="T52" fmla="*/ 5 w 49"/>
                  <a:gd name="T53" fmla="*/ 37 h 51"/>
                  <a:gd name="T54" fmla="*/ 2 w 49"/>
                  <a:gd name="T55" fmla="*/ 27 h 51"/>
                  <a:gd name="T56" fmla="*/ 1 w 49"/>
                  <a:gd name="T57" fmla="*/ 21 h 51"/>
                  <a:gd name="T58" fmla="*/ 1 w 49"/>
                  <a:gd name="T59" fmla="*/ 16 h 51"/>
                  <a:gd name="T60" fmla="*/ 11 w 49"/>
                  <a:gd name="T61" fmla="*/ 6 h 51"/>
                  <a:gd name="T62" fmla="*/ 30 w 49"/>
                  <a:gd name="T63" fmla="*/ 1 h 51"/>
                  <a:gd name="T64" fmla="*/ 33 w 49"/>
                  <a:gd name="T65" fmla="*/ 1 h 51"/>
                  <a:gd name="T66" fmla="*/ 33 w 49"/>
                  <a:gd name="T67" fmla="*/ 1 h 51"/>
                  <a:gd name="T68" fmla="*/ 37 w 49"/>
                  <a:gd name="T69" fmla="*/ 4 h 51"/>
                  <a:gd name="T70" fmla="*/ 46 w 49"/>
                  <a:gd name="T71" fmla="*/ 22 h 51"/>
                  <a:gd name="T72" fmla="*/ 48 w 49"/>
                  <a:gd name="T73" fmla="*/ 3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 h="51">
                    <a:moveTo>
                      <a:pt x="45" y="35"/>
                    </a:moveTo>
                    <a:cubicBezTo>
                      <a:pt x="45" y="35"/>
                      <a:pt x="45" y="35"/>
                      <a:pt x="45" y="34"/>
                    </a:cubicBezTo>
                    <a:cubicBezTo>
                      <a:pt x="45" y="33"/>
                      <a:pt x="45" y="31"/>
                      <a:pt x="44" y="30"/>
                    </a:cubicBezTo>
                    <a:cubicBezTo>
                      <a:pt x="43" y="28"/>
                      <a:pt x="42" y="26"/>
                      <a:pt x="41" y="23"/>
                    </a:cubicBezTo>
                    <a:cubicBezTo>
                      <a:pt x="40" y="21"/>
                      <a:pt x="39" y="18"/>
                      <a:pt x="38" y="15"/>
                    </a:cubicBezTo>
                    <a:cubicBezTo>
                      <a:pt x="37" y="12"/>
                      <a:pt x="36" y="9"/>
                      <a:pt x="34" y="6"/>
                    </a:cubicBezTo>
                    <a:cubicBezTo>
                      <a:pt x="34" y="6"/>
                      <a:pt x="33" y="5"/>
                      <a:pt x="33" y="5"/>
                    </a:cubicBezTo>
                    <a:cubicBezTo>
                      <a:pt x="33" y="5"/>
                      <a:pt x="33" y="5"/>
                      <a:pt x="33" y="5"/>
                    </a:cubicBezTo>
                    <a:cubicBezTo>
                      <a:pt x="33" y="5"/>
                      <a:pt x="33" y="5"/>
                      <a:pt x="33" y="5"/>
                    </a:cubicBezTo>
                    <a:cubicBezTo>
                      <a:pt x="33" y="5"/>
                      <a:pt x="33" y="5"/>
                      <a:pt x="33" y="5"/>
                    </a:cubicBezTo>
                    <a:cubicBezTo>
                      <a:pt x="32" y="5"/>
                      <a:pt x="32" y="5"/>
                      <a:pt x="32" y="5"/>
                    </a:cubicBezTo>
                    <a:cubicBezTo>
                      <a:pt x="32" y="5"/>
                      <a:pt x="31" y="5"/>
                      <a:pt x="31" y="6"/>
                    </a:cubicBezTo>
                    <a:cubicBezTo>
                      <a:pt x="29" y="6"/>
                      <a:pt x="27" y="7"/>
                      <a:pt x="26" y="8"/>
                    </a:cubicBezTo>
                    <a:cubicBezTo>
                      <a:pt x="22" y="10"/>
                      <a:pt x="18" y="10"/>
                      <a:pt x="15" y="12"/>
                    </a:cubicBezTo>
                    <a:cubicBezTo>
                      <a:pt x="13" y="13"/>
                      <a:pt x="11" y="14"/>
                      <a:pt x="9" y="15"/>
                    </a:cubicBezTo>
                    <a:cubicBezTo>
                      <a:pt x="8" y="16"/>
                      <a:pt x="6" y="17"/>
                      <a:pt x="6" y="18"/>
                    </a:cubicBezTo>
                    <a:cubicBezTo>
                      <a:pt x="6" y="18"/>
                      <a:pt x="5" y="18"/>
                      <a:pt x="5" y="19"/>
                    </a:cubicBezTo>
                    <a:cubicBezTo>
                      <a:pt x="5" y="20"/>
                      <a:pt x="5" y="20"/>
                      <a:pt x="5" y="20"/>
                    </a:cubicBezTo>
                    <a:cubicBezTo>
                      <a:pt x="5" y="21"/>
                      <a:pt x="6" y="22"/>
                      <a:pt x="6" y="23"/>
                    </a:cubicBezTo>
                    <a:cubicBezTo>
                      <a:pt x="6" y="25"/>
                      <a:pt x="7" y="27"/>
                      <a:pt x="9" y="29"/>
                    </a:cubicBezTo>
                    <a:cubicBezTo>
                      <a:pt x="10" y="31"/>
                      <a:pt x="10" y="33"/>
                      <a:pt x="11" y="34"/>
                    </a:cubicBezTo>
                    <a:cubicBezTo>
                      <a:pt x="12" y="36"/>
                      <a:pt x="12" y="38"/>
                      <a:pt x="13" y="40"/>
                    </a:cubicBezTo>
                    <a:cubicBezTo>
                      <a:pt x="14" y="41"/>
                      <a:pt x="14" y="42"/>
                      <a:pt x="14" y="43"/>
                    </a:cubicBezTo>
                    <a:cubicBezTo>
                      <a:pt x="15" y="43"/>
                      <a:pt x="15" y="44"/>
                      <a:pt x="16" y="45"/>
                    </a:cubicBezTo>
                    <a:cubicBezTo>
                      <a:pt x="16" y="46"/>
                      <a:pt x="16" y="46"/>
                      <a:pt x="16" y="46"/>
                    </a:cubicBezTo>
                    <a:cubicBezTo>
                      <a:pt x="17" y="46"/>
                      <a:pt x="17" y="46"/>
                      <a:pt x="17" y="46"/>
                    </a:cubicBezTo>
                    <a:cubicBezTo>
                      <a:pt x="17" y="46"/>
                      <a:pt x="16" y="46"/>
                      <a:pt x="16" y="46"/>
                    </a:cubicBezTo>
                    <a:cubicBezTo>
                      <a:pt x="16" y="46"/>
                      <a:pt x="16" y="46"/>
                      <a:pt x="16" y="46"/>
                    </a:cubicBezTo>
                    <a:cubicBezTo>
                      <a:pt x="16" y="46"/>
                      <a:pt x="16" y="46"/>
                      <a:pt x="16" y="46"/>
                    </a:cubicBezTo>
                    <a:cubicBezTo>
                      <a:pt x="17" y="46"/>
                      <a:pt x="17" y="46"/>
                      <a:pt x="17" y="46"/>
                    </a:cubicBezTo>
                    <a:cubicBezTo>
                      <a:pt x="17" y="46"/>
                      <a:pt x="17" y="46"/>
                      <a:pt x="17" y="46"/>
                    </a:cubicBezTo>
                    <a:cubicBezTo>
                      <a:pt x="17" y="46"/>
                      <a:pt x="18" y="46"/>
                      <a:pt x="19" y="46"/>
                    </a:cubicBezTo>
                    <a:cubicBezTo>
                      <a:pt x="22" y="46"/>
                      <a:pt x="25" y="44"/>
                      <a:pt x="28" y="43"/>
                    </a:cubicBezTo>
                    <a:cubicBezTo>
                      <a:pt x="34" y="41"/>
                      <a:pt x="39" y="40"/>
                      <a:pt x="42" y="38"/>
                    </a:cubicBezTo>
                    <a:cubicBezTo>
                      <a:pt x="44" y="37"/>
                      <a:pt x="45" y="36"/>
                      <a:pt x="45" y="36"/>
                    </a:cubicBezTo>
                    <a:cubicBezTo>
                      <a:pt x="46" y="35"/>
                      <a:pt x="45" y="35"/>
                      <a:pt x="45" y="35"/>
                    </a:cubicBezTo>
                    <a:close/>
                    <a:moveTo>
                      <a:pt x="48" y="35"/>
                    </a:moveTo>
                    <a:cubicBezTo>
                      <a:pt x="48" y="35"/>
                      <a:pt x="48" y="35"/>
                      <a:pt x="48" y="35"/>
                    </a:cubicBezTo>
                    <a:cubicBezTo>
                      <a:pt x="48" y="35"/>
                      <a:pt x="49" y="36"/>
                      <a:pt x="48" y="37"/>
                    </a:cubicBezTo>
                    <a:cubicBezTo>
                      <a:pt x="47" y="39"/>
                      <a:pt x="46" y="40"/>
                      <a:pt x="44" y="41"/>
                    </a:cubicBezTo>
                    <a:cubicBezTo>
                      <a:pt x="43" y="42"/>
                      <a:pt x="41" y="44"/>
                      <a:pt x="38" y="45"/>
                    </a:cubicBezTo>
                    <a:cubicBezTo>
                      <a:pt x="36" y="47"/>
                      <a:pt x="33" y="49"/>
                      <a:pt x="30" y="50"/>
                    </a:cubicBezTo>
                    <a:cubicBezTo>
                      <a:pt x="27" y="51"/>
                      <a:pt x="23" y="51"/>
                      <a:pt x="19" y="51"/>
                    </a:cubicBezTo>
                    <a:cubicBezTo>
                      <a:pt x="18" y="51"/>
                      <a:pt x="17" y="51"/>
                      <a:pt x="15" y="51"/>
                    </a:cubicBezTo>
                    <a:cubicBezTo>
                      <a:pt x="15" y="51"/>
                      <a:pt x="14" y="50"/>
                      <a:pt x="14" y="50"/>
                    </a:cubicBezTo>
                    <a:cubicBezTo>
                      <a:pt x="14" y="50"/>
                      <a:pt x="14" y="50"/>
                      <a:pt x="14" y="50"/>
                    </a:cubicBezTo>
                    <a:cubicBezTo>
                      <a:pt x="14" y="50"/>
                      <a:pt x="14" y="50"/>
                      <a:pt x="14" y="50"/>
                    </a:cubicBezTo>
                    <a:cubicBezTo>
                      <a:pt x="14" y="50"/>
                      <a:pt x="14" y="50"/>
                      <a:pt x="14" y="50"/>
                    </a:cubicBezTo>
                    <a:cubicBezTo>
                      <a:pt x="14" y="50"/>
                      <a:pt x="13" y="50"/>
                      <a:pt x="13" y="50"/>
                    </a:cubicBezTo>
                    <a:cubicBezTo>
                      <a:pt x="13" y="50"/>
                      <a:pt x="13" y="50"/>
                      <a:pt x="13" y="50"/>
                    </a:cubicBezTo>
                    <a:cubicBezTo>
                      <a:pt x="12" y="48"/>
                      <a:pt x="12" y="48"/>
                      <a:pt x="12" y="48"/>
                    </a:cubicBezTo>
                    <a:cubicBezTo>
                      <a:pt x="11" y="47"/>
                      <a:pt x="10" y="46"/>
                      <a:pt x="10" y="45"/>
                    </a:cubicBezTo>
                    <a:cubicBezTo>
                      <a:pt x="9" y="45"/>
                      <a:pt x="8" y="44"/>
                      <a:pt x="8" y="43"/>
                    </a:cubicBezTo>
                    <a:cubicBezTo>
                      <a:pt x="7" y="41"/>
                      <a:pt x="6" y="39"/>
                      <a:pt x="5" y="37"/>
                    </a:cubicBezTo>
                    <a:cubicBezTo>
                      <a:pt x="4" y="35"/>
                      <a:pt x="3" y="33"/>
                      <a:pt x="3" y="31"/>
                    </a:cubicBezTo>
                    <a:cubicBezTo>
                      <a:pt x="2" y="27"/>
                      <a:pt x="2" y="27"/>
                      <a:pt x="2" y="27"/>
                    </a:cubicBezTo>
                    <a:cubicBezTo>
                      <a:pt x="2" y="26"/>
                      <a:pt x="2" y="25"/>
                      <a:pt x="2" y="24"/>
                    </a:cubicBezTo>
                    <a:cubicBezTo>
                      <a:pt x="1" y="23"/>
                      <a:pt x="1" y="22"/>
                      <a:pt x="1" y="21"/>
                    </a:cubicBezTo>
                    <a:cubicBezTo>
                      <a:pt x="0" y="19"/>
                      <a:pt x="0" y="19"/>
                      <a:pt x="0" y="19"/>
                    </a:cubicBezTo>
                    <a:cubicBezTo>
                      <a:pt x="0" y="18"/>
                      <a:pt x="0" y="17"/>
                      <a:pt x="1" y="16"/>
                    </a:cubicBezTo>
                    <a:cubicBezTo>
                      <a:pt x="2" y="13"/>
                      <a:pt x="4" y="11"/>
                      <a:pt x="6" y="10"/>
                    </a:cubicBezTo>
                    <a:cubicBezTo>
                      <a:pt x="8" y="8"/>
                      <a:pt x="9" y="7"/>
                      <a:pt x="11" y="6"/>
                    </a:cubicBezTo>
                    <a:cubicBezTo>
                      <a:pt x="15" y="4"/>
                      <a:pt x="19" y="1"/>
                      <a:pt x="24" y="1"/>
                    </a:cubicBezTo>
                    <a:cubicBezTo>
                      <a:pt x="26" y="0"/>
                      <a:pt x="28" y="1"/>
                      <a:pt x="30" y="1"/>
                    </a:cubicBezTo>
                    <a:cubicBezTo>
                      <a:pt x="31" y="1"/>
                      <a:pt x="31" y="1"/>
                      <a:pt x="32" y="1"/>
                    </a:cubicBezTo>
                    <a:cubicBezTo>
                      <a:pt x="33" y="1"/>
                      <a:pt x="33" y="1"/>
                      <a:pt x="33" y="1"/>
                    </a:cubicBezTo>
                    <a:cubicBezTo>
                      <a:pt x="33" y="1"/>
                      <a:pt x="33" y="1"/>
                      <a:pt x="33" y="1"/>
                    </a:cubicBezTo>
                    <a:cubicBezTo>
                      <a:pt x="33" y="1"/>
                      <a:pt x="33" y="1"/>
                      <a:pt x="33" y="1"/>
                    </a:cubicBezTo>
                    <a:cubicBezTo>
                      <a:pt x="34" y="1"/>
                      <a:pt x="34" y="1"/>
                      <a:pt x="34" y="1"/>
                    </a:cubicBezTo>
                    <a:cubicBezTo>
                      <a:pt x="36" y="2"/>
                      <a:pt x="36" y="3"/>
                      <a:pt x="37" y="4"/>
                    </a:cubicBezTo>
                    <a:cubicBezTo>
                      <a:pt x="40" y="7"/>
                      <a:pt x="41" y="10"/>
                      <a:pt x="43" y="13"/>
                    </a:cubicBezTo>
                    <a:cubicBezTo>
                      <a:pt x="44" y="16"/>
                      <a:pt x="45" y="19"/>
                      <a:pt x="46" y="22"/>
                    </a:cubicBezTo>
                    <a:cubicBezTo>
                      <a:pt x="47" y="24"/>
                      <a:pt x="47" y="27"/>
                      <a:pt x="47" y="29"/>
                    </a:cubicBezTo>
                    <a:cubicBezTo>
                      <a:pt x="48" y="31"/>
                      <a:pt x="48" y="32"/>
                      <a:pt x="48" y="33"/>
                    </a:cubicBezTo>
                    <a:cubicBezTo>
                      <a:pt x="48" y="34"/>
                      <a:pt x="48" y="35"/>
                      <a:pt x="48" y="3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0" name="íṡļíḋe"/>
              <p:cNvSpPr/>
              <p:nvPr/>
            </p:nvSpPr>
            <p:spPr bwMode="auto">
              <a:xfrm>
                <a:off x="5840395" y="5276866"/>
                <a:ext cx="70257" cy="73030"/>
              </a:xfrm>
              <a:custGeom>
                <a:avLst/>
                <a:gdLst>
                  <a:gd name="T0" fmla="*/ 45 w 49"/>
                  <a:gd name="T1" fmla="*/ 33 h 51"/>
                  <a:gd name="T2" fmla="*/ 41 w 49"/>
                  <a:gd name="T3" fmla="*/ 22 h 51"/>
                  <a:gd name="T4" fmla="*/ 34 w 49"/>
                  <a:gd name="T5" fmla="*/ 5 h 51"/>
                  <a:gd name="T6" fmla="*/ 32 w 49"/>
                  <a:gd name="T7" fmla="*/ 4 h 51"/>
                  <a:gd name="T8" fmla="*/ 33 w 49"/>
                  <a:gd name="T9" fmla="*/ 4 h 51"/>
                  <a:gd name="T10" fmla="*/ 32 w 49"/>
                  <a:gd name="T11" fmla="*/ 4 h 51"/>
                  <a:gd name="T12" fmla="*/ 30 w 49"/>
                  <a:gd name="T13" fmla="*/ 5 h 51"/>
                  <a:gd name="T14" fmla="*/ 14 w 49"/>
                  <a:gd name="T15" fmla="*/ 11 h 51"/>
                  <a:gd name="T16" fmla="*/ 5 w 49"/>
                  <a:gd name="T17" fmla="*/ 18 h 51"/>
                  <a:gd name="T18" fmla="*/ 5 w 49"/>
                  <a:gd name="T19" fmla="*/ 20 h 51"/>
                  <a:gd name="T20" fmla="*/ 9 w 49"/>
                  <a:gd name="T21" fmla="*/ 28 h 51"/>
                  <a:gd name="T22" fmla="*/ 13 w 49"/>
                  <a:gd name="T23" fmla="*/ 39 h 51"/>
                  <a:gd name="T24" fmla="*/ 16 w 49"/>
                  <a:gd name="T25" fmla="*/ 44 h 51"/>
                  <a:gd name="T26" fmla="*/ 17 w 49"/>
                  <a:gd name="T27" fmla="*/ 45 h 51"/>
                  <a:gd name="T28" fmla="*/ 17 w 49"/>
                  <a:gd name="T29" fmla="*/ 45 h 51"/>
                  <a:gd name="T30" fmla="*/ 17 w 49"/>
                  <a:gd name="T31" fmla="*/ 45 h 51"/>
                  <a:gd name="T32" fmla="*/ 19 w 49"/>
                  <a:gd name="T33" fmla="*/ 46 h 51"/>
                  <a:gd name="T34" fmla="*/ 42 w 49"/>
                  <a:gd name="T35" fmla="*/ 37 h 51"/>
                  <a:gd name="T36" fmla="*/ 46 w 49"/>
                  <a:gd name="T37" fmla="*/ 34 h 51"/>
                  <a:gd name="T38" fmla="*/ 48 w 49"/>
                  <a:gd name="T39" fmla="*/ 36 h 51"/>
                  <a:gd name="T40" fmla="*/ 39 w 49"/>
                  <a:gd name="T41" fmla="*/ 44 h 51"/>
                  <a:gd name="T42" fmla="*/ 19 w 49"/>
                  <a:gd name="T43" fmla="*/ 51 h 51"/>
                  <a:gd name="T44" fmla="*/ 14 w 49"/>
                  <a:gd name="T45" fmla="*/ 50 h 51"/>
                  <a:gd name="T46" fmla="*/ 14 w 49"/>
                  <a:gd name="T47" fmla="*/ 49 h 51"/>
                  <a:gd name="T48" fmla="*/ 13 w 49"/>
                  <a:gd name="T49" fmla="*/ 49 h 51"/>
                  <a:gd name="T50" fmla="*/ 12 w 49"/>
                  <a:gd name="T51" fmla="*/ 48 h 51"/>
                  <a:gd name="T52" fmla="*/ 8 w 49"/>
                  <a:gd name="T53" fmla="*/ 42 h 51"/>
                  <a:gd name="T54" fmla="*/ 3 w 49"/>
                  <a:gd name="T55" fmla="*/ 30 h 51"/>
                  <a:gd name="T56" fmla="*/ 2 w 49"/>
                  <a:gd name="T57" fmla="*/ 24 h 51"/>
                  <a:gd name="T58" fmla="*/ 0 w 49"/>
                  <a:gd name="T59" fmla="*/ 19 h 51"/>
                  <a:gd name="T60" fmla="*/ 5 w 49"/>
                  <a:gd name="T61" fmla="*/ 10 h 51"/>
                  <a:gd name="T62" fmla="*/ 23 w 49"/>
                  <a:gd name="T63" fmla="*/ 0 h 51"/>
                  <a:gd name="T64" fmla="*/ 32 w 49"/>
                  <a:gd name="T65" fmla="*/ 0 h 51"/>
                  <a:gd name="T66" fmla="*/ 32 w 49"/>
                  <a:gd name="T67" fmla="*/ 0 h 51"/>
                  <a:gd name="T68" fmla="*/ 33 w 49"/>
                  <a:gd name="T69" fmla="*/ 0 h 51"/>
                  <a:gd name="T70" fmla="*/ 34 w 49"/>
                  <a:gd name="T71" fmla="*/ 0 h 51"/>
                  <a:gd name="T72" fmla="*/ 43 w 49"/>
                  <a:gd name="T73" fmla="*/ 12 h 51"/>
                  <a:gd name="T74" fmla="*/ 48 w 49"/>
                  <a:gd name="T75" fmla="*/ 28 h 51"/>
                  <a:gd name="T76" fmla="*/ 49 w 49"/>
                  <a:gd name="T77"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 h="51">
                    <a:moveTo>
                      <a:pt x="46" y="34"/>
                    </a:moveTo>
                    <a:cubicBezTo>
                      <a:pt x="46" y="34"/>
                      <a:pt x="46" y="34"/>
                      <a:pt x="45" y="33"/>
                    </a:cubicBezTo>
                    <a:cubicBezTo>
                      <a:pt x="45" y="32"/>
                      <a:pt x="45" y="30"/>
                      <a:pt x="44" y="29"/>
                    </a:cubicBezTo>
                    <a:cubicBezTo>
                      <a:pt x="43" y="27"/>
                      <a:pt x="42" y="25"/>
                      <a:pt x="41" y="22"/>
                    </a:cubicBezTo>
                    <a:cubicBezTo>
                      <a:pt x="40" y="20"/>
                      <a:pt x="39" y="17"/>
                      <a:pt x="38" y="14"/>
                    </a:cubicBezTo>
                    <a:cubicBezTo>
                      <a:pt x="37" y="11"/>
                      <a:pt x="36" y="8"/>
                      <a:pt x="34" y="5"/>
                    </a:cubicBezTo>
                    <a:cubicBezTo>
                      <a:pt x="33" y="5"/>
                      <a:pt x="32" y="4"/>
                      <a:pt x="32" y="4"/>
                    </a:cubicBezTo>
                    <a:cubicBezTo>
                      <a:pt x="32" y="4"/>
                      <a:pt x="32" y="4"/>
                      <a:pt x="32" y="4"/>
                    </a:cubicBezTo>
                    <a:cubicBezTo>
                      <a:pt x="33" y="4"/>
                      <a:pt x="33" y="4"/>
                      <a:pt x="33" y="4"/>
                    </a:cubicBezTo>
                    <a:cubicBezTo>
                      <a:pt x="33" y="4"/>
                      <a:pt x="33" y="4"/>
                      <a:pt x="33" y="4"/>
                    </a:cubicBezTo>
                    <a:cubicBezTo>
                      <a:pt x="33" y="4"/>
                      <a:pt x="33" y="4"/>
                      <a:pt x="33" y="4"/>
                    </a:cubicBezTo>
                    <a:cubicBezTo>
                      <a:pt x="32" y="4"/>
                      <a:pt x="32" y="4"/>
                      <a:pt x="32" y="4"/>
                    </a:cubicBezTo>
                    <a:cubicBezTo>
                      <a:pt x="32" y="4"/>
                      <a:pt x="32" y="4"/>
                      <a:pt x="32" y="4"/>
                    </a:cubicBezTo>
                    <a:cubicBezTo>
                      <a:pt x="31" y="4"/>
                      <a:pt x="31" y="5"/>
                      <a:pt x="30" y="5"/>
                    </a:cubicBezTo>
                    <a:cubicBezTo>
                      <a:pt x="29" y="5"/>
                      <a:pt x="27" y="6"/>
                      <a:pt x="25" y="7"/>
                    </a:cubicBezTo>
                    <a:cubicBezTo>
                      <a:pt x="22" y="9"/>
                      <a:pt x="18" y="9"/>
                      <a:pt x="14" y="11"/>
                    </a:cubicBezTo>
                    <a:cubicBezTo>
                      <a:pt x="13" y="12"/>
                      <a:pt x="11" y="13"/>
                      <a:pt x="9" y="14"/>
                    </a:cubicBezTo>
                    <a:cubicBezTo>
                      <a:pt x="8" y="16"/>
                      <a:pt x="6" y="17"/>
                      <a:pt x="5" y="18"/>
                    </a:cubicBezTo>
                    <a:cubicBezTo>
                      <a:pt x="6" y="18"/>
                      <a:pt x="5" y="18"/>
                      <a:pt x="5" y="18"/>
                    </a:cubicBezTo>
                    <a:cubicBezTo>
                      <a:pt x="5" y="20"/>
                      <a:pt x="5" y="20"/>
                      <a:pt x="5" y="20"/>
                    </a:cubicBezTo>
                    <a:cubicBezTo>
                      <a:pt x="5" y="21"/>
                      <a:pt x="6" y="22"/>
                      <a:pt x="6" y="23"/>
                    </a:cubicBezTo>
                    <a:cubicBezTo>
                      <a:pt x="6" y="25"/>
                      <a:pt x="7" y="27"/>
                      <a:pt x="9" y="28"/>
                    </a:cubicBezTo>
                    <a:cubicBezTo>
                      <a:pt x="10" y="30"/>
                      <a:pt x="11" y="32"/>
                      <a:pt x="11" y="34"/>
                    </a:cubicBezTo>
                    <a:cubicBezTo>
                      <a:pt x="12" y="36"/>
                      <a:pt x="13" y="38"/>
                      <a:pt x="13" y="39"/>
                    </a:cubicBezTo>
                    <a:cubicBezTo>
                      <a:pt x="14" y="40"/>
                      <a:pt x="14" y="41"/>
                      <a:pt x="15" y="42"/>
                    </a:cubicBezTo>
                    <a:cubicBezTo>
                      <a:pt x="15" y="43"/>
                      <a:pt x="16" y="44"/>
                      <a:pt x="16" y="44"/>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6"/>
                      <a:pt x="17" y="45"/>
                    </a:cubicBezTo>
                    <a:cubicBezTo>
                      <a:pt x="17" y="45"/>
                      <a:pt x="17" y="45"/>
                      <a:pt x="17" y="45"/>
                    </a:cubicBezTo>
                    <a:cubicBezTo>
                      <a:pt x="17" y="46"/>
                      <a:pt x="17" y="45"/>
                      <a:pt x="17" y="45"/>
                    </a:cubicBezTo>
                    <a:cubicBezTo>
                      <a:pt x="17" y="46"/>
                      <a:pt x="18" y="46"/>
                      <a:pt x="19" y="46"/>
                    </a:cubicBezTo>
                    <a:cubicBezTo>
                      <a:pt x="22" y="45"/>
                      <a:pt x="25" y="43"/>
                      <a:pt x="28" y="42"/>
                    </a:cubicBezTo>
                    <a:cubicBezTo>
                      <a:pt x="34" y="40"/>
                      <a:pt x="39" y="39"/>
                      <a:pt x="42" y="37"/>
                    </a:cubicBezTo>
                    <a:cubicBezTo>
                      <a:pt x="44" y="36"/>
                      <a:pt x="45" y="35"/>
                      <a:pt x="45" y="35"/>
                    </a:cubicBezTo>
                    <a:cubicBezTo>
                      <a:pt x="46" y="34"/>
                      <a:pt x="46" y="34"/>
                      <a:pt x="46" y="34"/>
                    </a:cubicBezTo>
                    <a:close/>
                    <a:moveTo>
                      <a:pt x="49" y="34"/>
                    </a:moveTo>
                    <a:cubicBezTo>
                      <a:pt x="49" y="34"/>
                      <a:pt x="49" y="35"/>
                      <a:pt x="48" y="36"/>
                    </a:cubicBezTo>
                    <a:cubicBezTo>
                      <a:pt x="47" y="37"/>
                      <a:pt x="46" y="39"/>
                      <a:pt x="44" y="40"/>
                    </a:cubicBezTo>
                    <a:cubicBezTo>
                      <a:pt x="43" y="41"/>
                      <a:pt x="41" y="43"/>
                      <a:pt x="39" y="44"/>
                    </a:cubicBezTo>
                    <a:cubicBezTo>
                      <a:pt x="36" y="46"/>
                      <a:pt x="34" y="48"/>
                      <a:pt x="31" y="49"/>
                    </a:cubicBezTo>
                    <a:cubicBezTo>
                      <a:pt x="27" y="50"/>
                      <a:pt x="23" y="50"/>
                      <a:pt x="19" y="51"/>
                    </a:cubicBezTo>
                    <a:cubicBezTo>
                      <a:pt x="18" y="51"/>
                      <a:pt x="17" y="51"/>
                      <a:pt x="15" y="50"/>
                    </a:cubicBezTo>
                    <a:cubicBezTo>
                      <a:pt x="15" y="50"/>
                      <a:pt x="14" y="50"/>
                      <a:pt x="14" y="50"/>
                    </a:cubicBezTo>
                    <a:cubicBezTo>
                      <a:pt x="14" y="49"/>
                      <a:pt x="14" y="49"/>
                      <a:pt x="14" y="49"/>
                    </a:cubicBezTo>
                    <a:cubicBezTo>
                      <a:pt x="13" y="49"/>
                      <a:pt x="14" y="49"/>
                      <a:pt x="14" y="49"/>
                    </a:cubicBezTo>
                    <a:cubicBezTo>
                      <a:pt x="14" y="49"/>
                      <a:pt x="14" y="49"/>
                      <a:pt x="14" y="49"/>
                    </a:cubicBezTo>
                    <a:cubicBezTo>
                      <a:pt x="13" y="49"/>
                      <a:pt x="13" y="49"/>
                      <a:pt x="13" y="49"/>
                    </a:cubicBezTo>
                    <a:cubicBezTo>
                      <a:pt x="13" y="49"/>
                      <a:pt x="13" y="49"/>
                      <a:pt x="13" y="49"/>
                    </a:cubicBezTo>
                    <a:cubicBezTo>
                      <a:pt x="12" y="48"/>
                      <a:pt x="12" y="48"/>
                      <a:pt x="12" y="48"/>
                    </a:cubicBezTo>
                    <a:cubicBezTo>
                      <a:pt x="11" y="47"/>
                      <a:pt x="11" y="46"/>
                      <a:pt x="10" y="45"/>
                    </a:cubicBezTo>
                    <a:cubicBezTo>
                      <a:pt x="9" y="44"/>
                      <a:pt x="9" y="43"/>
                      <a:pt x="8" y="42"/>
                    </a:cubicBezTo>
                    <a:cubicBezTo>
                      <a:pt x="7" y="40"/>
                      <a:pt x="6" y="39"/>
                      <a:pt x="5" y="37"/>
                    </a:cubicBezTo>
                    <a:cubicBezTo>
                      <a:pt x="4" y="35"/>
                      <a:pt x="3" y="33"/>
                      <a:pt x="3" y="30"/>
                    </a:cubicBezTo>
                    <a:cubicBezTo>
                      <a:pt x="2" y="27"/>
                      <a:pt x="2" y="27"/>
                      <a:pt x="2" y="27"/>
                    </a:cubicBezTo>
                    <a:cubicBezTo>
                      <a:pt x="2" y="26"/>
                      <a:pt x="2" y="25"/>
                      <a:pt x="2" y="24"/>
                    </a:cubicBezTo>
                    <a:cubicBezTo>
                      <a:pt x="1" y="23"/>
                      <a:pt x="1" y="21"/>
                      <a:pt x="1" y="20"/>
                    </a:cubicBezTo>
                    <a:cubicBezTo>
                      <a:pt x="0" y="19"/>
                      <a:pt x="0" y="19"/>
                      <a:pt x="0" y="19"/>
                    </a:cubicBezTo>
                    <a:cubicBezTo>
                      <a:pt x="0" y="18"/>
                      <a:pt x="0" y="17"/>
                      <a:pt x="0" y="16"/>
                    </a:cubicBezTo>
                    <a:cubicBezTo>
                      <a:pt x="2" y="13"/>
                      <a:pt x="4" y="11"/>
                      <a:pt x="5" y="10"/>
                    </a:cubicBezTo>
                    <a:cubicBezTo>
                      <a:pt x="7" y="8"/>
                      <a:pt x="9" y="7"/>
                      <a:pt x="11" y="6"/>
                    </a:cubicBezTo>
                    <a:cubicBezTo>
                      <a:pt x="15" y="4"/>
                      <a:pt x="19" y="0"/>
                      <a:pt x="23" y="0"/>
                    </a:cubicBezTo>
                    <a:cubicBezTo>
                      <a:pt x="25" y="0"/>
                      <a:pt x="28" y="0"/>
                      <a:pt x="30" y="0"/>
                    </a:cubicBezTo>
                    <a:cubicBezTo>
                      <a:pt x="31" y="0"/>
                      <a:pt x="31" y="0"/>
                      <a:pt x="32" y="0"/>
                    </a:cubicBezTo>
                    <a:cubicBezTo>
                      <a:pt x="32" y="0"/>
                      <a:pt x="32" y="0"/>
                      <a:pt x="32" y="0"/>
                    </a:cubicBezTo>
                    <a:cubicBezTo>
                      <a:pt x="32" y="0"/>
                      <a:pt x="32" y="0"/>
                      <a:pt x="32" y="0"/>
                    </a:cubicBezTo>
                    <a:cubicBezTo>
                      <a:pt x="33" y="0"/>
                      <a:pt x="33" y="0"/>
                      <a:pt x="33" y="0"/>
                    </a:cubicBezTo>
                    <a:cubicBezTo>
                      <a:pt x="33" y="0"/>
                      <a:pt x="33" y="0"/>
                      <a:pt x="33" y="0"/>
                    </a:cubicBezTo>
                    <a:cubicBezTo>
                      <a:pt x="33" y="0"/>
                      <a:pt x="33" y="0"/>
                      <a:pt x="33" y="0"/>
                    </a:cubicBezTo>
                    <a:cubicBezTo>
                      <a:pt x="33" y="0"/>
                      <a:pt x="34" y="0"/>
                      <a:pt x="34" y="0"/>
                    </a:cubicBezTo>
                    <a:cubicBezTo>
                      <a:pt x="36" y="1"/>
                      <a:pt x="36" y="2"/>
                      <a:pt x="37" y="3"/>
                    </a:cubicBezTo>
                    <a:cubicBezTo>
                      <a:pt x="39" y="6"/>
                      <a:pt x="41" y="9"/>
                      <a:pt x="43" y="12"/>
                    </a:cubicBezTo>
                    <a:cubicBezTo>
                      <a:pt x="44" y="15"/>
                      <a:pt x="45" y="18"/>
                      <a:pt x="46" y="21"/>
                    </a:cubicBezTo>
                    <a:cubicBezTo>
                      <a:pt x="47" y="23"/>
                      <a:pt x="47" y="26"/>
                      <a:pt x="48" y="28"/>
                    </a:cubicBezTo>
                    <a:cubicBezTo>
                      <a:pt x="48" y="30"/>
                      <a:pt x="48" y="31"/>
                      <a:pt x="48" y="32"/>
                    </a:cubicBezTo>
                    <a:cubicBezTo>
                      <a:pt x="49" y="33"/>
                      <a:pt x="49" y="34"/>
                      <a:pt x="49" y="3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1" name="íṩ1íḋé"/>
              <p:cNvSpPr/>
              <p:nvPr/>
            </p:nvSpPr>
            <p:spPr bwMode="auto">
              <a:xfrm>
                <a:off x="5915274" y="5242662"/>
                <a:ext cx="70257" cy="73954"/>
              </a:xfrm>
              <a:custGeom>
                <a:avLst/>
                <a:gdLst>
                  <a:gd name="T0" fmla="*/ 46 w 49"/>
                  <a:gd name="T1" fmla="*/ 33 h 52"/>
                  <a:gd name="T2" fmla="*/ 42 w 49"/>
                  <a:gd name="T3" fmla="*/ 23 h 52"/>
                  <a:gd name="T4" fmla="*/ 34 w 49"/>
                  <a:gd name="T5" fmla="*/ 6 h 52"/>
                  <a:gd name="T6" fmla="*/ 32 w 49"/>
                  <a:gd name="T7" fmla="*/ 5 h 52"/>
                  <a:gd name="T8" fmla="*/ 32 w 49"/>
                  <a:gd name="T9" fmla="*/ 5 h 52"/>
                  <a:gd name="T10" fmla="*/ 30 w 49"/>
                  <a:gd name="T11" fmla="*/ 5 h 52"/>
                  <a:gd name="T12" fmla="*/ 14 w 49"/>
                  <a:gd name="T13" fmla="*/ 12 h 52"/>
                  <a:gd name="T14" fmla="*/ 6 w 49"/>
                  <a:gd name="T15" fmla="*/ 19 h 52"/>
                  <a:gd name="T16" fmla="*/ 6 w 49"/>
                  <a:gd name="T17" fmla="*/ 21 h 52"/>
                  <a:gd name="T18" fmla="*/ 9 w 49"/>
                  <a:gd name="T19" fmla="*/ 29 h 52"/>
                  <a:gd name="T20" fmla="*/ 14 w 49"/>
                  <a:gd name="T21" fmla="*/ 40 h 52"/>
                  <a:gd name="T22" fmla="*/ 17 w 49"/>
                  <a:gd name="T23" fmla="*/ 45 h 52"/>
                  <a:gd name="T24" fmla="*/ 18 w 49"/>
                  <a:gd name="T25" fmla="*/ 46 h 52"/>
                  <a:gd name="T26" fmla="*/ 17 w 49"/>
                  <a:gd name="T27" fmla="*/ 46 h 52"/>
                  <a:gd name="T28" fmla="*/ 18 w 49"/>
                  <a:gd name="T29" fmla="*/ 46 h 52"/>
                  <a:gd name="T30" fmla="*/ 20 w 49"/>
                  <a:gd name="T31" fmla="*/ 46 h 52"/>
                  <a:gd name="T32" fmla="*/ 43 w 49"/>
                  <a:gd name="T33" fmla="*/ 37 h 52"/>
                  <a:gd name="T34" fmla="*/ 46 w 49"/>
                  <a:gd name="T35" fmla="*/ 34 h 52"/>
                  <a:gd name="T36" fmla="*/ 49 w 49"/>
                  <a:gd name="T37" fmla="*/ 37 h 52"/>
                  <a:gd name="T38" fmla="*/ 40 w 49"/>
                  <a:gd name="T39" fmla="*/ 45 h 52"/>
                  <a:gd name="T40" fmla="*/ 20 w 49"/>
                  <a:gd name="T41" fmla="*/ 51 h 52"/>
                  <a:gd name="T42" fmla="*/ 15 w 49"/>
                  <a:gd name="T43" fmla="*/ 51 h 52"/>
                  <a:gd name="T44" fmla="*/ 15 w 49"/>
                  <a:gd name="T45" fmla="*/ 50 h 52"/>
                  <a:gd name="T46" fmla="*/ 14 w 49"/>
                  <a:gd name="T47" fmla="*/ 50 h 52"/>
                  <a:gd name="T48" fmla="*/ 13 w 49"/>
                  <a:gd name="T49" fmla="*/ 49 h 52"/>
                  <a:gd name="T50" fmla="*/ 9 w 49"/>
                  <a:gd name="T51" fmla="*/ 43 h 52"/>
                  <a:gd name="T52" fmla="*/ 3 w 49"/>
                  <a:gd name="T53" fmla="*/ 32 h 52"/>
                  <a:gd name="T54" fmla="*/ 2 w 49"/>
                  <a:gd name="T55" fmla="*/ 25 h 52"/>
                  <a:gd name="T56" fmla="*/ 1 w 49"/>
                  <a:gd name="T57" fmla="*/ 20 h 52"/>
                  <a:gd name="T58" fmla="*/ 5 w 49"/>
                  <a:gd name="T59" fmla="*/ 11 h 52"/>
                  <a:gd name="T60" fmla="*/ 23 w 49"/>
                  <a:gd name="T61" fmla="*/ 1 h 52"/>
                  <a:gd name="T62" fmla="*/ 31 w 49"/>
                  <a:gd name="T63" fmla="*/ 1 h 52"/>
                  <a:gd name="T64" fmla="*/ 32 w 49"/>
                  <a:gd name="T65" fmla="*/ 1 h 52"/>
                  <a:gd name="T66" fmla="*/ 34 w 49"/>
                  <a:gd name="T67" fmla="*/ 1 h 52"/>
                  <a:gd name="T68" fmla="*/ 43 w 49"/>
                  <a:gd name="T69" fmla="*/ 13 h 52"/>
                  <a:gd name="T70" fmla="*/ 48 w 49"/>
                  <a:gd name="T71" fmla="*/ 28 h 52"/>
                  <a:gd name="T72" fmla="*/ 49 w 49"/>
                  <a:gd name="T73" fmla="*/ 3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 h="52">
                    <a:moveTo>
                      <a:pt x="46" y="34"/>
                    </a:moveTo>
                    <a:cubicBezTo>
                      <a:pt x="46" y="34"/>
                      <a:pt x="46" y="34"/>
                      <a:pt x="46" y="33"/>
                    </a:cubicBezTo>
                    <a:cubicBezTo>
                      <a:pt x="46" y="32"/>
                      <a:pt x="45" y="31"/>
                      <a:pt x="45" y="29"/>
                    </a:cubicBezTo>
                    <a:cubicBezTo>
                      <a:pt x="44" y="27"/>
                      <a:pt x="43" y="25"/>
                      <a:pt x="42" y="23"/>
                    </a:cubicBezTo>
                    <a:cubicBezTo>
                      <a:pt x="41" y="20"/>
                      <a:pt x="40" y="18"/>
                      <a:pt x="38" y="15"/>
                    </a:cubicBezTo>
                    <a:cubicBezTo>
                      <a:pt x="37" y="12"/>
                      <a:pt x="36" y="9"/>
                      <a:pt x="34" y="6"/>
                    </a:cubicBezTo>
                    <a:cubicBezTo>
                      <a:pt x="33" y="5"/>
                      <a:pt x="32" y="5"/>
                      <a:pt x="32" y="5"/>
                    </a:cubicBezTo>
                    <a:cubicBezTo>
                      <a:pt x="32" y="5"/>
                      <a:pt x="32" y="5"/>
                      <a:pt x="32" y="5"/>
                    </a:cubicBezTo>
                    <a:cubicBezTo>
                      <a:pt x="33" y="5"/>
                      <a:pt x="33" y="5"/>
                      <a:pt x="33" y="5"/>
                    </a:cubicBezTo>
                    <a:cubicBezTo>
                      <a:pt x="32" y="5"/>
                      <a:pt x="32" y="5"/>
                      <a:pt x="32" y="5"/>
                    </a:cubicBezTo>
                    <a:cubicBezTo>
                      <a:pt x="32" y="5"/>
                      <a:pt x="32" y="5"/>
                      <a:pt x="32" y="5"/>
                    </a:cubicBezTo>
                    <a:cubicBezTo>
                      <a:pt x="31" y="5"/>
                      <a:pt x="31" y="5"/>
                      <a:pt x="30" y="5"/>
                    </a:cubicBezTo>
                    <a:cubicBezTo>
                      <a:pt x="29" y="6"/>
                      <a:pt x="27" y="7"/>
                      <a:pt x="25" y="8"/>
                    </a:cubicBezTo>
                    <a:cubicBezTo>
                      <a:pt x="22" y="10"/>
                      <a:pt x="18" y="10"/>
                      <a:pt x="14" y="12"/>
                    </a:cubicBezTo>
                    <a:cubicBezTo>
                      <a:pt x="13" y="13"/>
                      <a:pt x="11" y="14"/>
                      <a:pt x="9" y="16"/>
                    </a:cubicBezTo>
                    <a:cubicBezTo>
                      <a:pt x="8" y="17"/>
                      <a:pt x="6" y="18"/>
                      <a:pt x="6" y="19"/>
                    </a:cubicBezTo>
                    <a:cubicBezTo>
                      <a:pt x="6" y="19"/>
                      <a:pt x="5" y="19"/>
                      <a:pt x="5" y="19"/>
                    </a:cubicBezTo>
                    <a:cubicBezTo>
                      <a:pt x="6" y="21"/>
                      <a:pt x="6" y="21"/>
                      <a:pt x="6" y="21"/>
                    </a:cubicBezTo>
                    <a:cubicBezTo>
                      <a:pt x="6" y="22"/>
                      <a:pt x="6" y="23"/>
                      <a:pt x="6" y="24"/>
                    </a:cubicBezTo>
                    <a:cubicBezTo>
                      <a:pt x="6" y="26"/>
                      <a:pt x="8" y="28"/>
                      <a:pt x="9" y="29"/>
                    </a:cubicBezTo>
                    <a:cubicBezTo>
                      <a:pt x="10" y="31"/>
                      <a:pt x="11" y="33"/>
                      <a:pt x="12" y="35"/>
                    </a:cubicBezTo>
                    <a:cubicBezTo>
                      <a:pt x="12" y="37"/>
                      <a:pt x="13" y="39"/>
                      <a:pt x="14" y="40"/>
                    </a:cubicBezTo>
                    <a:cubicBezTo>
                      <a:pt x="15" y="41"/>
                      <a:pt x="15" y="42"/>
                      <a:pt x="15" y="43"/>
                    </a:cubicBezTo>
                    <a:cubicBezTo>
                      <a:pt x="16" y="44"/>
                      <a:pt x="16" y="45"/>
                      <a:pt x="17" y="45"/>
                    </a:cubicBezTo>
                    <a:cubicBezTo>
                      <a:pt x="17" y="46"/>
                      <a:pt x="17" y="46"/>
                      <a:pt x="17" y="46"/>
                    </a:cubicBezTo>
                    <a:cubicBezTo>
                      <a:pt x="18" y="46"/>
                      <a:pt x="18" y="46"/>
                      <a:pt x="18" y="46"/>
                    </a:cubicBezTo>
                    <a:cubicBezTo>
                      <a:pt x="18" y="47"/>
                      <a:pt x="17" y="46"/>
                      <a:pt x="17" y="46"/>
                    </a:cubicBezTo>
                    <a:cubicBezTo>
                      <a:pt x="17" y="46"/>
                      <a:pt x="17" y="46"/>
                      <a:pt x="17" y="46"/>
                    </a:cubicBezTo>
                    <a:cubicBezTo>
                      <a:pt x="18" y="46"/>
                      <a:pt x="18" y="46"/>
                      <a:pt x="18" y="46"/>
                    </a:cubicBezTo>
                    <a:cubicBezTo>
                      <a:pt x="18" y="46"/>
                      <a:pt x="18" y="46"/>
                      <a:pt x="18" y="46"/>
                    </a:cubicBezTo>
                    <a:cubicBezTo>
                      <a:pt x="18" y="47"/>
                      <a:pt x="18" y="46"/>
                      <a:pt x="18" y="46"/>
                    </a:cubicBezTo>
                    <a:cubicBezTo>
                      <a:pt x="18" y="46"/>
                      <a:pt x="19" y="47"/>
                      <a:pt x="20" y="46"/>
                    </a:cubicBezTo>
                    <a:cubicBezTo>
                      <a:pt x="23" y="46"/>
                      <a:pt x="26" y="44"/>
                      <a:pt x="29" y="43"/>
                    </a:cubicBezTo>
                    <a:cubicBezTo>
                      <a:pt x="35" y="41"/>
                      <a:pt x="40" y="39"/>
                      <a:pt x="43" y="37"/>
                    </a:cubicBezTo>
                    <a:cubicBezTo>
                      <a:pt x="44" y="36"/>
                      <a:pt x="45" y="35"/>
                      <a:pt x="46" y="35"/>
                    </a:cubicBezTo>
                    <a:cubicBezTo>
                      <a:pt x="46" y="34"/>
                      <a:pt x="46" y="34"/>
                      <a:pt x="46" y="34"/>
                    </a:cubicBezTo>
                    <a:close/>
                    <a:moveTo>
                      <a:pt x="49" y="34"/>
                    </a:moveTo>
                    <a:cubicBezTo>
                      <a:pt x="49" y="34"/>
                      <a:pt x="49" y="35"/>
                      <a:pt x="49" y="37"/>
                    </a:cubicBezTo>
                    <a:cubicBezTo>
                      <a:pt x="48" y="38"/>
                      <a:pt x="47" y="39"/>
                      <a:pt x="45" y="40"/>
                    </a:cubicBezTo>
                    <a:cubicBezTo>
                      <a:pt x="44" y="42"/>
                      <a:pt x="42" y="43"/>
                      <a:pt x="40" y="45"/>
                    </a:cubicBezTo>
                    <a:cubicBezTo>
                      <a:pt x="37" y="47"/>
                      <a:pt x="35" y="48"/>
                      <a:pt x="31" y="50"/>
                    </a:cubicBezTo>
                    <a:cubicBezTo>
                      <a:pt x="28" y="51"/>
                      <a:pt x="24" y="51"/>
                      <a:pt x="20" y="51"/>
                    </a:cubicBezTo>
                    <a:cubicBezTo>
                      <a:pt x="19" y="51"/>
                      <a:pt x="18" y="52"/>
                      <a:pt x="16" y="51"/>
                    </a:cubicBezTo>
                    <a:cubicBezTo>
                      <a:pt x="16" y="51"/>
                      <a:pt x="15" y="51"/>
                      <a:pt x="15" y="51"/>
                    </a:cubicBezTo>
                    <a:cubicBezTo>
                      <a:pt x="15" y="51"/>
                      <a:pt x="15" y="51"/>
                      <a:pt x="15" y="51"/>
                    </a:cubicBezTo>
                    <a:cubicBezTo>
                      <a:pt x="15" y="50"/>
                      <a:pt x="15" y="50"/>
                      <a:pt x="15" y="50"/>
                    </a:cubicBezTo>
                    <a:cubicBezTo>
                      <a:pt x="15" y="50"/>
                      <a:pt x="15" y="50"/>
                      <a:pt x="15" y="50"/>
                    </a:cubicBezTo>
                    <a:cubicBezTo>
                      <a:pt x="15" y="50"/>
                      <a:pt x="14" y="50"/>
                      <a:pt x="14" y="50"/>
                    </a:cubicBezTo>
                    <a:cubicBezTo>
                      <a:pt x="14" y="50"/>
                      <a:pt x="14" y="50"/>
                      <a:pt x="14" y="50"/>
                    </a:cubicBezTo>
                    <a:cubicBezTo>
                      <a:pt x="13" y="49"/>
                      <a:pt x="13" y="49"/>
                      <a:pt x="13" y="49"/>
                    </a:cubicBezTo>
                    <a:cubicBezTo>
                      <a:pt x="12" y="48"/>
                      <a:pt x="12" y="47"/>
                      <a:pt x="11" y="46"/>
                    </a:cubicBezTo>
                    <a:cubicBezTo>
                      <a:pt x="10" y="45"/>
                      <a:pt x="10" y="44"/>
                      <a:pt x="9" y="43"/>
                    </a:cubicBezTo>
                    <a:cubicBezTo>
                      <a:pt x="8" y="42"/>
                      <a:pt x="7" y="40"/>
                      <a:pt x="6" y="38"/>
                    </a:cubicBezTo>
                    <a:cubicBezTo>
                      <a:pt x="5" y="36"/>
                      <a:pt x="4" y="34"/>
                      <a:pt x="3" y="32"/>
                    </a:cubicBezTo>
                    <a:cubicBezTo>
                      <a:pt x="3" y="28"/>
                      <a:pt x="3" y="28"/>
                      <a:pt x="3" y="28"/>
                    </a:cubicBezTo>
                    <a:cubicBezTo>
                      <a:pt x="3" y="27"/>
                      <a:pt x="2" y="26"/>
                      <a:pt x="2" y="25"/>
                    </a:cubicBezTo>
                    <a:cubicBezTo>
                      <a:pt x="2" y="24"/>
                      <a:pt x="1" y="23"/>
                      <a:pt x="1" y="21"/>
                    </a:cubicBezTo>
                    <a:cubicBezTo>
                      <a:pt x="1" y="20"/>
                      <a:pt x="1" y="20"/>
                      <a:pt x="1" y="20"/>
                    </a:cubicBezTo>
                    <a:cubicBezTo>
                      <a:pt x="0" y="19"/>
                      <a:pt x="1" y="18"/>
                      <a:pt x="1" y="17"/>
                    </a:cubicBezTo>
                    <a:cubicBezTo>
                      <a:pt x="2" y="14"/>
                      <a:pt x="4" y="12"/>
                      <a:pt x="5" y="11"/>
                    </a:cubicBezTo>
                    <a:cubicBezTo>
                      <a:pt x="7" y="9"/>
                      <a:pt x="9" y="8"/>
                      <a:pt x="11" y="7"/>
                    </a:cubicBezTo>
                    <a:cubicBezTo>
                      <a:pt x="15" y="4"/>
                      <a:pt x="19" y="1"/>
                      <a:pt x="23" y="1"/>
                    </a:cubicBezTo>
                    <a:cubicBezTo>
                      <a:pt x="25" y="0"/>
                      <a:pt x="27" y="0"/>
                      <a:pt x="30" y="1"/>
                    </a:cubicBezTo>
                    <a:cubicBezTo>
                      <a:pt x="30" y="1"/>
                      <a:pt x="31" y="1"/>
                      <a:pt x="31" y="1"/>
                    </a:cubicBezTo>
                    <a:cubicBezTo>
                      <a:pt x="32" y="1"/>
                      <a:pt x="32" y="1"/>
                      <a:pt x="32" y="1"/>
                    </a:cubicBezTo>
                    <a:cubicBezTo>
                      <a:pt x="32" y="1"/>
                      <a:pt x="32" y="1"/>
                      <a:pt x="32" y="1"/>
                    </a:cubicBezTo>
                    <a:cubicBezTo>
                      <a:pt x="33" y="1"/>
                      <a:pt x="33" y="1"/>
                      <a:pt x="33" y="1"/>
                    </a:cubicBezTo>
                    <a:cubicBezTo>
                      <a:pt x="33" y="1"/>
                      <a:pt x="33" y="1"/>
                      <a:pt x="34" y="1"/>
                    </a:cubicBezTo>
                    <a:cubicBezTo>
                      <a:pt x="35" y="2"/>
                      <a:pt x="36" y="3"/>
                      <a:pt x="37" y="3"/>
                    </a:cubicBezTo>
                    <a:cubicBezTo>
                      <a:pt x="39" y="7"/>
                      <a:pt x="41" y="10"/>
                      <a:pt x="43" y="13"/>
                    </a:cubicBezTo>
                    <a:cubicBezTo>
                      <a:pt x="44" y="16"/>
                      <a:pt x="46" y="18"/>
                      <a:pt x="46" y="21"/>
                    </a:cubicBezTo>
                    <a:cubicBezTo>
                      <a:pt x="47" y="24"/>
                      <a:pt x="48" y="26"/>
                      <a:pt x="48" y="28"/>
                    </a:cubicBezTo>
                    <a:cubicBezTo>
                      <a:pt x="48" y="30"/>
                      <a:pt x="49" y="31"/>
                      <a:pt x="49" y="32"/>
                    </a:cubicBezTo>
                    <a:cubicBezTo>
                      <a:pt x="49" y="34"/>
                      <a:pt x="49" y="34"/>
                      <a:pt x="49" y="3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2" name="îṡľïḋé"/>
              <p:cNvSpPr/>
              <p:nvPr/>
            </p:nvSpPr>
            <p:spPr bwMode="auto">
              <a:xfrm>
                <a:off x="5985531" y="5206610"/>
                <a:ext cx="70257" cy="73030"/>
              </a:xfrm>
              <a:custGeom>
                <a:avLst/>
                <a:gdLst>
                  <a:gd name="T0" fmla="*/ 45 w 49"/>
                  <a:gd name="T1" fmla="*/ 34 h 51"/>
                  <a:gd name="T2" fmla="*/ 42 w 49"/>
                  <a:gd name="T3" fmla="*/ 23 h 51"/>
                  <a:gd name="T4" fmla="*/ 34 w 49"/>
                  <a:gd name="T5" fmla="*/ 6 h 51"/>
                  <a:gd name="T6" fmla="*/ 33 w 49"/>
                  <a:gd name="T7" fmla="*/ 5 h 51"/>
                  <a:gd name="T8" fmla="*/ 33 w 49"/>
                  <a:gd name="T9" fmla="*/ 5 h 51"/>
                  <a:gd name="T10" fmla="*/ 33 w 49"/>
                  <a:gd name="T11" fmla="*/ 5 h 51"/>
                  <a:gd name="T12" fmla="*/ 31 w 49"/>
                  <a:gd name="T13" fmla="*/ 5 h 51"/>
                  <a:gd name="T14" fmla="*/ 15 w 49"/>
                  <a:gd name="T15" fmla="*/ 12 h 51"/>
                  <a:gd name="T16" fmla="*/ 6 w 49"/>
                  <a:gd name="T17" fmla="*/ 18 h 51"/>
                  <a:gd name="T18" fmla="*/ 6 w 49"/>
                  <a:gd name="T19" fmla="*/ 20 h 51"/>
                  <a:gd name="T20" fmla="*/ 9 w 49"/>
                  <a:gd name="T21" fmla="*/ 29 h 51"/>
                  <a:gd name="T22" fmla="*/ 13 w 49"/>
                  <a:gd name="T23" fmla="*/ 40 h 51"/>
                  <a:gd name="T24" fmla="*/ 16 w 49"/>
                  <a:gd name="T25" fmla="*/ 45 h 51"/>
                  <a:gd name="T26" fmla="*/ 17 w 49"/>
                  <a:gd name="T27" fmla="*/ 46 h 51"/>
                  <a:gd name="T28" fmla="*/ 17 w 49"/>
                  <a:gd name="T29" fmla="*/ 46 h 51"/>
                  <a:gd name="T30" fmla="*/ 17 w 49"/>
                  <a:gd name="T31" fmla="*/ 46 h 51"/>
                  <a:gd name="T32" fmla="*/ 19 w 49"/>
                  <a:gd name="T33" fmla="*/ 46 h 51"/>
                  <a:gd name="T34" fmla="*/ 42 w 49"/>
                  <a:gd name="T35" fmla="*/ 38 h 51"/>
                  <a:gd name="T36" fmla="*/ 46 w 49"/>
                  <a:gd name="T37" fmla="*/ 35 h 51"/>
                  <a:gd name="T38" fmla="*/ 48 w 49"/>
                  <a:gd name="T39" fmla="*/ 37 h 51"/>
                  <a:gd name="T40" fmla="*/ 39 w 49"/>
                  <a:gd name="T41" fmla="*/ 45 h 51"/>
                  <a:gd name="T42" fmla="*/ 19 w 49"/>
                  <a:gd name="T43" fmla="*/ 51 h 51"/>
                  <a:gd name="T44" fmla="*/ 14 w 49"/>
                  <a:gd name="T45" fmla="*/ 50 h 51"/>
                  <a:gd name="T46" fmla="*/ 13 w 49"/>
                  <a:gd name="T47" fmla="*/ 50 h 51"/>
                  <a:gd name="T48" fmla="*/ 13 w 49"/>
                  <a:gd name="T49" fmla="*/ 50 h 51"/>
                  <a:gd name="T50" fmla="*/ 12 w 49"/>
                  <a:gd name="T51" fmla="*/ 48 h 51"/>
                  <a:gd name="T52" fmla="*/ 8 w 49"/>
                  <a:gd name="T53" fmla="*/ 43 h 51"/>
                  <a:gd name="T54" fmla="*/ 3 w 49"/>
                  <a:gd name="T55" fmla="*/ 31 h 51"/>
                  <a:gd name="T56" fmla="*/ 2 w 49"/>
                  <a:gd name="T57" fmla="*/ 24 h 51"/>
                  <a:gd name="T58" fmla="*/ 1 w 49"/>
                  <a:gd name="T59" fmla="*/ 19 h 51"/>
                  <a:gd name="T60" fmla="*/ 6 w 49"/>
                  <a:gd name="T61" fmla="*/ 10 h 51"/>
                  <a:gd name="T62" fmla="*/ 24 w 49"/>
                  <a:gd name="T63" fmla="*/ 1 h 51"/>
                  <a:gd name="T64" fmla="*/ 32 w 49"/>
                  <a:gd name="T65" fmla="*/ 1 h 51"/>
                  <a:gd name="T66" fmla="*/ 33 w 49"/>
                  <a:gd name="T67" fmla="*/ 1 h 51"/>
                  <a:gd name="T68" fmla="*/ 33 w 49"/>
                  <a:gd name="T69" fmla="*/ 1 h 51"/>
                  <a:gd name="T70" fmla="*/ 34 w 49"/>
                  <a:gd name="T71" fmla="*/ 1 h 51"/>
                  <a:gd name="T72" fmla="*/ 43 w 49"/>
                  <a:gd name="T73" fmla="*/ 13 h 51"/>
                  <a:gd name="T74" fmla="*/ 48 w 49"/>
                  <a:gd name="T75" fmla="*/ 29 h 51"/>
                  <a:gd name="T76" fmla="*/ 49 w 49"/>
                  <a:gd name="T77" fmla="*/ 3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 h="51">
                    <a:moveTo>
                      <a:pt x="46" y="35"/>
                    </a:moveTo>
                    <a:cubicBezTo>
                      <a:pt x="46" y="35"/>
                      <a:pt x="46" y="35"/>
                      <a:pt x="45" y="34"/>
                    </a:cubicBezTo>
                    <a:cubicBezTo>
                      <a:pt x="45" y="33"/>
                      <a:pt x="45" y="31"/>
                      <a:pt x="44" y="30"/>
                    </a:cubicBezTo>
                    <a:cubicBezTo>
                      <a:pt x="44" y="28"/>
                      <a:pt x="43" y="26"/>
                      <a:pt x="42" y="23"/>
                    </a:cubicBezTo>
                    <a:cubicBezTo>
                      <a:pt x="41" y="21"/>
                      <a:pt x="40" y="18"/>
                      <a:pt x="38" y="15"/>
                    </a:cubicBezTo>
                    <a:cubicBezTo>
                      <a:pt x="37" y="12"/>
                      <a:pt x="36" y="9"/>
                      <a:pt x="34" y="6"/>
                    </a:cubicBezTo>
                    <a:cubicBezTo>
                      <a:pt x="34" y="6"/>
                      <a:pt x="33" y="5"/>
                      <a:pt x="33" y="5"/>
                    </a:cubicBezTo>
                    <a:cubicBezTo>
                      <a:pt x="33" y="5"/>
                      <a:pt x="33" y="5"/>
                      <a:pt x="33" y="5"/>
                    </a:cubicBezTo>
                    <a:cubicBezTo>
                      <a:pt x="33" y="5"/>
                      <a:pt x="33" y="5"/>
                      <a:pt x="33" y="5"/>
                    </a:cubicBezTo>
                    <a:cubicBezTo>
                      <a:pt x="33" y="5"/>
                      <a:pt x="33" y="5"/>
                      <a:pt x="33" y="5"/>
                    </a:cubicBezTo>
                    <a:cubicBezTo>
                      <a:pt x="33" y="5"/>
                      <a:pt x="33" y="5"/>
                      <a:pt x="33" y="5"/>
                    </a:cubicBezTo>
                    <a:cubicBezTo>
                      <a:pt x="33" y="5"/>
                      <a:pt x="33" y="5"/>
                      <a:pt x="33" y="5"/>
                    </a:cubicBezTo>
                    <a:cubicBezTo>
                      <a:pt x="32" y="5"/>
                      <a:pt x="32" y="5"/>
                      <a:pt x="32" y="5"/>
                    </a:cubicBezTo>
                    <a:cubicBezTo>
                      <a:pt x="32" y="5"/>
                      <a:pt x="31" y="5"/>
                      <a:pt x="31" y="5"/>
                    </a:cubicBezTo>
                    <a:cubicBezTo>
                      <a:pt x="29" y="6"/>
                      <a:pt x="28" y="7"/>
                      <a:pt x="26" y="8"/>
                    </a:cubicBezTo>
                    <a:cubicBezTo>
                      <a:pt x="22" y="10"/>
                      <a:pt x="18" y="10"/>
                      <a:pt x="15" y="12"/>
                    </a:cubicBezTo>
                    <a:cubicBezTo>
                      <a:pt x="13" y="13"/>
                      <a:pt x="11" y="14"/>
                      <a:pt x="10" y="15"/>
                    </a:cubicBezTo>
                    <a:cubicBezTo>
                      <a:pt x="8" y="16"/>
                      <a:pt x="6" y="17"/>
                      <a:pt x="6" y="18"/>
                    </a:cubicBezTo>
                    <a:cubicBezTo>
                      <a:pt x="6" y="18"/>
                      <a:pt x="5" y="18"/>
                      <a:pt x="6" y="19"/>
                    </a:cubicBezTo>
                    <a:cubicBezTo>
                      <a:pt x="6" y="20"/>
                      <a:pt x="6" y="20"/>
                      <a:pt x="6" y="20"/>
                    </a:cubicBezTo>
                    <a:cubicBezTo>
                      <a:pt x="5" y="21"/>
                      <a:pt x="6" y="22"/>
                      <a:pt x="6" y="23"/>
                    </a:cubicBezTo>
                    <a:cubicBezTo>
                      <a:pt x="6" y="25"/>
                      <a:pt x="8" y="27"/>
                      <a:pt x="9" y="29"/>
                    </a:cubicBezTo>
                    <a:cubicBezTo>
                      <a:pt x="10" y="30"/>
                      <a:pt x="11" y="32"/>
                      <a:pt x="11" y="34"/>
                    </a:cubicBezTo>
                    <a:cubicBezTo>
                      <a:pt x="12" y="36"/>
                      <a:pt x="13" y="38"/>
                      <a:pt x="13" y="40"/>
                    </a:cubicBezTo>
                    <a:cubicBezTo>
                      <a:pt x="14" y="41"/>
                      <a:pt x="14" y="42"/>
                      <a:pt x="15" y="43"/>
                    </a:cubicBezTo>
                    <a:cubicBezTo>
                      <a:pt x="15" y="43"/>
                      <a:pt x="15" y="44"/>
                      <a:pt x="16" y="45"/>
                    </a:cubicBezTo>
                    <a:cubicBezTo>
                      <a:pt x="17" y="46"/>
                      <a:pt x="17" y="46"/>
                      <a:pt x="17" y="46"/>
                    </a:cubicBezTo>
                    <a:cubicBezTo>
                      <a:pt x="17" y="46"/>
                      <a:pt x="17" y="46"/>
                      <a:pt x="17" y="46"/>
                    </a:cubicBezTo>
                    <a:cubicBezTo>
                      <a:pt x="17" y="46"/>
                      <a:pt x="17" y="46"/>
                      <a:pt x="17" y="46"/>
                    </a:cubicBezTo>
                    <a:cubicBezTo>
                      <a:pt x="17" y="46"/>
                      <a:pt x="17" y="46"/>
                      <a:pt x="17" y="46"/>
                    </a:cubicBezTo>
                    <a:cubicBezTo>
                      <a:pt x="17" y="46"/>
                      <a:pt x="16" y="46"/>
                      <a:pt x="16" y="46"/>
                    </a:cubicBezTo>
                    <a:cubicBezTo>
                      <a:pt x="17" y="46"/>
                      <a:pt x="17" y="46"/>
                      <a:pt x="17" y="46"/>
                    </a:cubicBezTo>
                    <a:cubicBezTo>
                      <a:pt x="17" y="46"/>
                      <a:pt x="17" y="46"/>
                      <a:pt x="17" y="46"/>
                    </a:cubicBezTo>
                    <a:cubicBezTo>
                      <a:pt x="17" y="46"/>
                      <a:pt x="18" y="46"/>
                      <a:pt x="19" y="46"/>
                    </a:cubicBezTo>
                    <a:cubicBezTo>
                      <a:pt x="22" y="46"/>
                      <a:pt x="25" y="44"/>
                      <a:pt x="28" y="43"/>
                    </a:cubicBezTo>
                    <a:cubicBezTo>
                      <a:pt x="34" y="41"/>
                      <a:pt x="39" y="39"/>
                      <a:pt x="42" y="38"/>
                    </a:cubicBezTo>
                    <a:cubicBezTo>
                      <a:pt x="44" y="37"/>
                      <a:pt x="45" y="36"/>
                      <a:pt x="45" y="36"/>
                    </a:cubicBezTo>
                    <a:cubicBezTo>
                      <a:pt x="46" y="35"/>
                      <a:pt x="46" y="35"/>
                      <a:pt x="46" y="35"/>
                    </a:cubicBezTo>
                    <a:close/>
                    <a:moveTo>
                      <a:pt x="49" y="35"/>
                    </a:moveTo>
                    <a:cubicBezTo>
                      <a:pt x="49" y="35"/>
                      <a:pt x="49" y="36"/>
                      <a:pt x="48" y="37"/>
                    </a:cubicBezTo>
                    <a:cubicBezTo>
                      <a:pt x="47" y="38"/>
                      <a:pt x="46" y="40"/>
                      <a:pt x="44" y="41"/>
                    </a:cubicBezTo>
                    <a:cubicBezTo>
                      <a:pt x="43" y="42"/>
                      <a:pt x="41" y="44"/>
                      <a:pt x="39" y="45"/>
                    </a:cubicBezTo>
                    <a:cubicBezTo>
                      <a:pt x="36" y="47"/>
                      <a:pt x="34" y="48"/>
                      <a:pt x="30" y="50"/>
                    </a:cubicBezTo>
                    <a:cubicBezTo>
                      <a:pt x="27" y="51"/>
                      <a:pt x="23" y="51"/>
                      <a:pt x="19" y="51"/>
                    </a:cubicBezTo>
                    <a:cubicBezTo>
                      <a:pt x="18" y="51"/>
                      <a:pt x="17" y="51"/>
                      <a:pt x="15" y="51"/>
                    </a:cubicBezTo>
                    <a:cubicBezTo>
                      <a:pt x="15" y="51"/>
                      <a:pt x="14" y="50"/>
                      <a:pt x="14" y="50"/>
                    </a:cubicBezTo>
                    <a:cubicBezTo>
                      <a:pt x="14" y="50"/>
                      <a:pt x="14" y="50"/>
                      <a:pt x="14" y="50"/>
                    </a:cubicBezTo>
                    <a:cubicBezTo>
                      <a:pt x="14" y="50"/>
                      <a:pt x="13" y="50"/>
                      <a:pt x="13" y="50"/>
                    </a:cubicBezTo>
                    <a:cubicBezTo>
                      <a:pt x="13" y="50"/>
                      <a:pt x="13" y="50"/>
                      <a:pt x="13" y="50"/>
                    </a:cubicBezTo>
                    <a:cubicBezTo>
                      <a:pt x="13" y="50"/>
                      <a:pt x="13" y="50"/>
                      <a:pt x="13" y="50"/>
                    </a:cubicBezTo>
                    <a:cubicBezTo>
                      <a:pt x="13" y="49"/>
                      <a:pt x="13" y="49"/>
                      <a:pt x="13" y="49"/>
                    </a:cubicBezTo>
                    <a:cubicBezTo>
                      <a:pt x="12" y="48"/>
                      <a:pt x="12" y="48"/>
                      <a:pt x="12" y="48"/>
                    </a:cubicBezTo>
                    <a:cubicBezTo>
                      <a:pt x="11" y="47"/>
                      <a:pt x="11" y="46"/>
                      <a:pt x="10" y="45"/>
                    </a:cubicBezTo>
                    <a:cubicBezTo>
                      <a:pt x="9" y="45"/>
                      <a:pt x="9" y="44"/>
                      <a:pt x="8" y="43"/>
                    </a:cubicBezTo>
                    <a:cubicBezTo>
                      <a:pt x="7" y="41"/>
                      <a:pt x="6" y="39"/>
                      <a:pt x="5" y="37"/>
                    </a:cubicBezTo>
                    <a:cubicBezTo>
                      <a:pt x="4" y="35"/>
                      <a:pt x="3" y="33"/>
                      <a:pt x="3" y="31"/>
                    </a:cubicBezTo>
                    <a:cubicBezTo>
                      <a:pt x="3" y="27"/>
                      <a:pt x="3" y="27"/>
                      <a:pt x="3" y="27"/>
                    </a:cubicBezTo>
                    <a:cubicBezTo>
                      <a:pt x="2" y="26"/>
                      <a:pt x="2" y="25"/>
                      <a:pt x="2" y="24"/>
                    </a:cubicBezTo>
                    <a:cubicBezTo>
                      <a:pt x="2" y="23"/>
                      <a:pt x="1" y="22"/>
                      <a:pt x="1" y="21"/>
                    </a:cubicBezTo>
                    <a:cubicBezTo>
                      <a:pt x="1" y="19"/>
                      <a:pt x="1" y="19"/>
                      <a:pt x="1" y="19"/>
                    </a:cubicBezTo>
                    <a:cubicBezTo>
                      <a:pt x="0" y="18"/>
                      <a:pt x="1" y="17"/>
                      <a:pt x="1" y="16"/>
                    </a:cubicBezTo>
                    <a:cubicBezTo>
                      <a:pt x="2" y="13"/>
                      <a:pt x="4" y="11"/>
                      <a:pt x="6" y="10"/>
                    </a:cubicBezTo>
                    <a:cubicBezTo>
                      <a:pt x="8" y="8"/>
                      <a:pt x="10" y="7"/>
                      <a:pt x="12" y="6"/>
                    </a:cubicBezTo>
                    <a:cubicBezTo>
                      <a:pt x="16" y="4"/>
                      <a:pt x="19" y="1"/>
                      <a:pt x="24" y="1"/>
                    </a:cubicBezTo>
                    <a:cubicBezTo>
                      <a:pt x="26" y="0"/>
                      <a:pt x="28" y="1"/>
                      <a:pt x="31" y="1"/>
                    </a:cubicBezTo>
                    <a:cubicBezTo>
                      <a:pt x="31" y="1"/>
                      <a:pt x="32" y="1"/>
                      <a:pt x="32" y="1"/>
                    </a:cubicBezTo>
                    <a:cubicBezTo>
                      <a:pt x="33" y="1"/>
                      <a:pt x="33" y="1"/>
                      <a:pt x="33" y="1"/>
                    </a:cubicBezTo>
                    <a:cubicBezTo>
                      <a:pt x="33" y="1"/>
                      <a:pt x="33" y="1"/>
                      <a:pt x="33" y="1"/>
                    </a:cubicBezTo>
                    <a:cubicBezTo>
                      <a:pt x="33" y="1"/>
                      <a:pt x="33" y="1"/>
                      <a:pt x="33" y="1"/>
                    </a:cubicBezTo>
                    <a:cubicBezTo>
                      <a:pt x="33" y="1"/>
                      <a:pt x="33" y="1"/>
                      <a:pt x="33" y="1"/>
                    </a:cubicBezTo>
                    <a:cubicBezTo>
                      <a:pt x="33" y="1"/>
                      <a:pt x="33" y="1"/>
                      <a:pt x="33" y="1"/>
                    </a:cubicBezTo>
                    <a:cubicBezTo>
                      <a:pt x="34" y="1"/>
                      <a:pt x="34" y="1"/>
                      <a:pt x="34" y="1"/>
                    </a:cubicBezTo>
                    <a:cubicBezTo>
                      <a:pt x="36" y="2"/>
                      <a:pt x="37" y="3"/>
                      <a:pt x="37" y="4"/>
                    </a:cubicBezTo>
                    <a:cubicBezTo>
                      <a:pt x="40" y="7"/>
                      <a:pt x="41" y="10"/>
                      <a:pt x="43" y="13"/>
                    </a:cubicBezTo>
                    <a:cubicBezTo>
                      <a:pt x="44" y="16"/>
                      <a:pt x="46" y="19"/>
                      <a:pt x="46" y="22"/>
                    </a:cubicBezTo>
                    <a:cubicBezTo>
                      <a:pt x="47" y="24"/>
                      <a:pt x="47" y="27"/>
                      <a:pt x="48" y="29"/>
                    </a:cubicBezTo>
                    <a:cubicBezTo>
                      <a:pt x="48" y="31"/>
                      <a:pt x="48" y="32"/>
                      <a:pt x="48" y="33"/>
                    </a:cubicBezTo>
                    <a:cubicBezTo>
                      <a:pt x="49" y="34"/>
                      <a:pt x="49" y="35"/>
                      <a:pt x="49" y="3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3" name="î$ḷïďê"/>
              <p:cNvSpPr/>
              <p:nvPr/>
            </p:nvSpPr>
            <p:spPr bwMode="auto">
              <a:xfrm>
                <a:off x="5887541" y="4983822"/>
                <a:ext cx="72106" cy="74879"/>
              </a:xfrm>
              <a:custGeom>
                <a:avLst/>
                <a:gdLst>
                  <a:gd name="T0" fmla="*/ 3 w 50"/>
                  <a:gd name="T1" fmla="*/ 18 h 52"/>
                  <a:gd name="T2" fmla="*/ 4 w 50"/>
                  <a:gd name="T3" fmla="*/ 20 h 52"/>
                  <a:gd name="T4" fmla="*/ 5 w 50"/>
                  <a:gd name="T5" fmla="*/ 24 h 52"/>
                  <a:gd name="T6" fmla="*/ 8 w 50"/>
                  <a:gd name="T7" fmla="*/ 31 h 52"/>
                  <a:gd name="T8" fmla="*/ 11 w 50"/>
                  <a:gd name="T9" fmla="*/ 39 h 52"/>
                  <a:gd name="T10" fmla="*/ 12 w 50"/>
                  <a:gd name="T11" fmla="*/ 44 h 52"/>
                  <a:gd name="T12" fmla="*/ 15 w 50"/>
                  <a:gd name="T13" fmla="*/ 48 h 52"/>
                  <a:gd name="T14" fmla="*/ 15 w 50"/>
                  <a:gd name="T15" fmla="*/ 48 h 52"/>
                  <a:gd name="T16" fmla="*/ 16 w 50"/>
                  <a:gd name="T17" fmla="*/ 48 h 52"/>
                  <a:gd name="T18" fmla="*/ 18 w 50"/>
                  <a:gd name="T19" fmla="*/ 47 h 52"/>
                  <a:gd name="T20" fmla="*/ 24 w 50"/>
                  <a:gd name="T21" fmla="*/ 44 h 52"/>
                  <a:gd name="T22" fmla="*/ 35 w 50"/>
                  <a:gd name="T23" fmla="*/ 39 h 52"/>
                  <a:gd name="T24" fmla="*/ 44 w 50"/>
                  <a:gd name="T25" fmla="*/ 33 h 52"/>
                  <a:gd name="T26" fmla="*/ 45 w 50"/>
                  <a:gd name="T27" fmla="*/ 32 h 52"/>
                  <a:gd name="T28" fmla="*/ 45 w 50"/>
                  <a:gd name="T29" fmla="*/ 32 h 52"/>
                  <a:gd name="T30" fmla="*/ 45 w 50"/>
                  <a:gd name="T31" fmla="*/ 31 h 52"/>
                  <a:gd name="T32" fmla="*/ 45 w 50"/>
                  <a:gd name="T33" fmla="*/ 29 h 52"/>
                  <a:gd name="T34" fmla="*/ 44 w 50"/>
                  <a:gd name="T35" fmla="*/ 28 h 52"/>
                  <a:gd name="T36" fmla="*/ 41 w 50"/>
                  <a:gd name="T37" fmla="*/ 23 h 52"/>
                  <a:gd name="T38" fmla="*/ 38 w 50"/>
                  <a:gd name="T39" fmla="*/ 17 h 52"/>
                  <a:gd name="T40" fmla="*/ 36 w 50"/>
                  <a:gd name="T41" fmla="*/ 12 h 52"/>
                  <a:gd name="T42" fmla="*/ 30 w 50"/>
                  <a:gd name="T43" fmla="*/ 5 h 52"/>
                  <a:gd name="T44" fmla="*/ 21 w 50"/>
                  <a:gd name="T45" fmla="*/ 9 h 52"/>
                  <a:gd name="T46" fmla="*/ 7 w 50"/>
                  <a:gd name="T47" fmla="*/ 15 h 52"/>
                  <a:gd name="T48" fmla="*/ 4 w 50"/>
                  <a:gd name="T49" fmla="*/ 18 h 52"/>
                  <a:gd name="T50" fmla="*/ 3 w 50"/>
                  <a:gd name="T51" fmla="*/ 18 h 52"/>
                  <a:gd name="T52" fmla="*/ 0 w 50"/>
                  <a:gd name="T53" fmla="*/ 19 h 52"/>
                  <a:gd name="T54" fmla="*/ 1 w 50"/>
                  <a:gd name="T55" fmla="*/ 16 h 52"/>
                  <a:gd name="T56" fmla="*/ 4 w 50"/>
                  <a:gd name="T57" fmla="*/ 12 h 52"/>
                  <a:gd name="T58" fmla="*/ 10 w 50"/>
                  <a:gd name="T59" fmla="*/ 8 h 52"/>
                  <a:gd name="T60" fmla="*/ 18 w 50"/>
                  <a:gd name="T61" fmla="*/ 3 h 52"/>
                  <a:gd name="T62" fmla="*/ 29 w 50"/>
                  <a:gd name="T63" fmla="*/ 0 h 52"/>
                  <a:gd name="T64" fmla="*/ 31 w 50"/>
                  <a:gd name="T65" fmla="*/ 0 h 52"/>
                  <a:gd name="T66" fmla="*/ 32 w 50"/>
                  <a:gd name="T67" fmla="*/ 0 h 52"/>
                  <a:gd name="T68" fmla="*/ 34 w 50"/>
                  <a:gd name="T69" fmla="*/ 1 h 52"/>
                  <a:gd name="T70" fmla="*/ 34 w 50"/>
                  <a:gd name="T71" fmla="*/ 1 h 52"/>
                  <a:gd name="T72" fmla="*/ 34 w 50"/>
                  <a:gd name="T73" fmla="*/ 1 h 52"/>
                  <a:gd name="T74" fmla="*/ 34 w 50"/>
                  <a:gd name="T75" fmla="*/ 1 h 52"/>
                  <a:gd name="T76" fmla="*/ 34 w 50"/>
                  <a:gd name="T77" fmla="*/ 1 h 52"/>
                  <a:gd name="T78" fmla="*/ 35 w 50"/>
                  <a:gd name="T79" fmla="*/ 1 h 52"/>
                  <a:gd name="T80" fmla="*/ 35 w 50"/>
                  <a:gd name="T81" fmla="*/ 2 h 52"/>
                  <a:gd name="T82" fmla="*/ 37 w 50"/>
                  <a:gd name="T83" fmla="*/ 3 h 52"/>
                  <a:gd name="T84" fmla="*/ 41 w 50"/>
                  <a:gd name="T85" fmla="*/ 8 h 52"/>
                  <a:gd name="T86" fmla="*/ 44 w 50"/>
                  <a:gd name="T87" fmla="*/ 14 h 52"/>
                  <a:gd name="T88" fmla="*/ 47 w 50"/>
                  <a:gd name="T89" fmla="*/ 20 h 52"/>
                  <a:gd name="T90" fmla="*/ 48 w 50"/>
                  <a:gd name="T91" fmla="*/ 27 h 52"/>
                  <a:gd name="T92" fmla="*/ 49 w 50"/>
                  <a:gd name="T93" fmla="*/ 30 h 52"/>
                  <a:gd name="T94" fmla="*/ 50 w 50"/>
                  <a:gd name="T95" fmla="*/ 31 h 52"/>
                  <a:gd name="T96" fmla="*/ 50 w 50"/>
                  <a:gd name="T97" fmla="*/ 33 h 52"/>
                  <a:gd name="T98" fmla="*/ 49 w 50"/>
                  <a:gd name="T99" fmla="*/ 35 h 52"/>
                  <a:gd name="T100" fmla="*/ 44 w 50"/>
                  <a:gd name="T101" fmla="*/ 41 h 52"/>
                  <a:gd name="T102" fmla="*/ 38 w 50"/>
                  <a:gd name="T103" fmla="*/ 45 h 52"/>
                  <a:gd name="T104" fmla="*/ 26 w 50"/>
                  <a:gd name="T105" fmla="*/ 51 h 52"/>
                  <a:gd name="T106" fmla="*/ 20 w 50"/>
                  <a:gd name="T107" fmla="*/ 52 h 52"/>
                  <a:gd name="T108" fmla="*/ 16 w 50"/>
                  <a:gd name="T109" fmla="*/ 52 h 52"/>
                  <a:gd name="T110" fmla="*/ 14 w 50"/>
                  <a:gd name="T111" fmla="*/ 52 h 52"/>
                  <a:gd name="T112" fmla="*/ 12 w 50"/>
                  <a:gd name="T113" fmla="*/ 51 h 52"/>
                  <a:gd name="T114" fmla="*/ 8 w 50"/>
                  <a:gd name="T115" fmla="*/ 46 h 52"/>
                  <a:gd name="T116" fmla="*/ 6 w 50"/>
                  <a:gd name="T117" fmla="*/ 41 h 52"/>
                  <a:gd name="T118" fmla="*/ 3 w 50"/>
                  <a:gd name="T119" fmla="*/ 32 h 52"/>
                  <a:gd name="T120" fmla="*/ 2 w 50"/>
                  <a:gd name="T121" fmla="*/ 25 h 52"/>
                  <a:gd name="T122" fmla="*/ 1 w 50"/>
                  <a:gd name="T123" fmla="*/ 21 h 52"/>
                  <a:gd name="T124" fmla="*/ 0 w 50"/>
                  <a:gd name="T125" fmla="*/ 1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52">
                    <a:moveTo>
                      <a:pt x="3" y="18"/>
                    </a:moveTo>
                    <a:cubicBezTo>
                      <a:pt x="3" y="18"/>
                      <a:pt x="3" y="19"/>
                      <a:pt x="4" y="20"/>
                    </a:cubicBezTo>
                    <a:cubicBezTo>
                      <a:pt x="4" y="21"/>
                      <a:pt x="4" y="22"/>
                      <a:pt x="5" y="24"/>
                    </a:cubicBezTo>
                    <a:cubicBezTo>
                      <a:pt x="6" y="26"/>
                      <a:pt x="7" y="28"/>
                      <a:pt x="8" y="31"/>
                    </a:cubicBezTo>
                    <a:cubicBezTo>
                      <a:pt x="9" y="33"/>
                      <a:pt x="9" y="36"/>
                      <a:pt x="11" y="39"/>
                    </a:cubicBezTo>
                    <a:cubicBezTo>
                      <a:pt x="11" y="40"/>
                      <a:pt x="12" y="42"/>
                      <a:pt x="12" y="44"/>
                    </a:cubicBezTo>
                    <a:cubicBezTo>
                      <a:pt x="13" y="45"/>
                      <a:pt x="14" y="47"/>
                      <a:pt x="15" y="48"/>
                    </a:cubicBezTo>
                    <a:cubicBezTo>
                      <a:pt x="15" y="48"/>
                      <a:pt x="15" y="48"/>
                      <a:pt x="15" y="48"/>
                    </a:cubicBezTo>
                    <a:cubicBezTo>
                      <a:pt x="15" y="48"/>
                      <a:pt x="15" y="48"/>
                      <a:pt x="16" y="48"/>
                    </a:cubicBezTo>
                    <a:cubicBezTo>
                      <a:pt x="17" y="48"/>
                      <a:pt x="18" y="47"/>
                      <a:pt x="18" y="47"/>
                    </a:cubicBezTo>
                    <a:cubicBezTo>
                      <a:pt x="20" y="46"/>
                      <a:pt x="22" y="45"/>
                      <a:pt x="24" y="44"/>
                    </a:cubicBezTo>
                    <a:cubicBezTo>
                      <a:pt x="27" y="42"/>
                      <a:pt x="31" y="41"/>
                      <a:pt x="35" y="39"/>
                    </a:cubicBezTo>
                    <a:cubicBezTo>
                      <a:pt x="38" y="37"/>
                      <a:pt x="42" y="35"/>
                      <a:pt x="44" y="33"/>
                    </a:cubicBezTo>
                    <a:cubicBezTo>
                      <a:pt x="44" y="32"/>
                      <a:pt x="45" y="32"/>
                      <a:pt x="45" y="32"/>
                    </a:cubicBezTo>
                    <a:cubicBezTo>
                      <a:pt x="45" y="32"/>
                      <a:pt x="45" y="32"/>
                      <a:pt x="45" y="32"/>
                    </a:cubicBezTo>
                    <a:cubicBezTo>
                      <a:pt x="45" y="31"/>
                      <a:pt x="45" y="31"/>
                      <a:pt x="45" y="31"/>
                    </a:cubicBezTo>
                    <a:cubicBezTo>
                      <a:pt x="45" y="29"/>
                      <a:pt x="45" y="29"/>
                      <a:pt x="45" y="29"/>
                    </a:cubicBezTo>
                    <a:cubicBezTo>
                      <a:pt x="45" y="29"/>
                      <a:pt x="44" y="29"/>
                      <a:pt x="44" y="28"/>
                    </a:cubicBezTo>
                    <a:cubicBezTo>
                      <a:pt x="44" y="26"/>
                      <a:pt x="42" y="24"/>
                      <a:pt x="41" y="23"/>
                    </a:cubicBezTo>
                    <a:cubicBezTo>
                      <a:pt x="40" y="21"/>
                      <a:pt x="39" y="19"/>
                      <a:pt x="38" y="17"/>
                    </a:cubicBezTo>
                    <a:cubicBezTo>
                      <a:pt x="37" y="15"/>
                      <a:pt x="36" y="13"/>
                      <a:pt x="36" y="12"/>
                    </a:cubicBezTo>
                    <a:cubicBezTo>
                      <a:pt x="34" y="8"/>
                      <a:pt x="32" y="4"/>
                      <a:pt x="30" y="5"/>
                    </a:cubicBezTo>
                    <a:cubicBezTo>
                      <a:pt x="27" y="6"/>
                      <a:pt x="24" y="8"/>
                      <a:pt x="21" y="9"/>
                    </a:cubicBezTo>
                    <a:cubicBezTo>
                      <a:pt x="15" y="12"/>
                      <a:pt x="10" y="14"/>
                      <a:pt x="7" y="15"/>
                    </a:cubicBezTo>
                    <a:cubicBezTo>
                      <a:pt x="5" y="16"/>
                      <a:pt x="4" y="17"/>
                      <a:pt x="4" y="18"/>
                    </a:cubicBezTo>
                    <a:cubicBezTo>
                      <a:pt x="3" y="19"/>
                      <a:pt x="3" y="18"/>
                      <a:pt x="3" y="18"/>
                    </a:cubicBezTo>
                    <a:close/>
                    <a:moveTo>
                      <a:pt x="0" y="19"/>
                    </a:moveTo>
                    <a:cubicBezTo>
                      <a:pt x="0" y="19"/>
                      <a:pt x="0" y="18"/>
                      <a:pt x="1" y="16"/>
                    </a:cubicBezTo>
                    <a:cubicBezTo>
                      <a:pt x="2" y="15"/>
                      <a:pt x="3" y="14"/>
                      <a:pt x="4" y="12"/>
                    </a:cubicBezTo>
                    <a:cubicBezTo>
                      <a:pt x="6" y="11"/>
                      <a:pt x="8" y="9"/>
                      <a:pt x="10" y="8"/>
                    </a:cubicBezTo>
                    <a:cubicBezTo>
                      <a:pt x="12" y="6"/>
                      <a:pt x="15" y="4"/>
                      <a:pt x="18" y="3"/>
                    </a:cubicBezTo>
                    <a:cubicBezTo>
                      <a:pt x="21" y="1"/>
                      <a:pt x="25" y="1"/>
                      <a:pt x="29" y="0"/>
                    </a:cubicBezTo>
                    <a:cubicBezTo>
                      <a:pt x="30" y="0"/>
                      <a:pt x="30" y="0"/>
                      <a:pt x="31" y="0"/>
                    </a:cubicBezTo>
                    <a:cubicBezTo>
                      <a:pt x="31" y="0"/>
                      <a:pt x="32" y="0"/>
                      <a:pt x="32" y="0"/>
                    </a:cubicBezTo>
                    <a:cubicBezTo>
                      <a:pt x="33" y="0"/>
                      <a:pt x="33" y="1"/>
                      <a:pt x="34" y="1"/>
                    </a:cubicBezTo>
                    <a:cubicBezTo>
                      <a:pt x="34" y="1"/>
                      <a:pt x="34" y="1"/>
                      <a:pt x="34" y="1"/>
                    </a:cubicBezTo>
                    <a:cubicBezTo>
                      <a:pt x="34" y="1"/>
                      <a:pt x="34" y="1"/>
                      <a:pt x="34" y="1"/>
                    </a:cubicBezTo>
                    <a:cubicBezTo>
                      <a:pt x="34" y="1"/>
                      <a:pt x="34" y="1"/>
                      <a:pt x="34" y="1"/>
                    </a:cubicBezTo>
                    <a:cubicBezTo>
                      <a:pt x="34" y="1"/>
                      <a:pt x="34" y="1"/>
                      <a:pt x="34" y="1"/>
                    </a:cubicBezTo>
                    <a:cubicBezTo>
                      <a:pt x="35" y="1"/>
                      <a:pt x="35" y="1"/>
                      <a:pt x="35" y="1"/>
                    </a:cubicBezTo>
                    <a:cubicBezTo>
                      <a:pt x="35" y="2"/>
                      <a:pt x="35" y="2"/>
                      <a:pt x="35" y="2"/>
                    </a:cubicBezTo>
                    <a:cubicBezTo>
                      <a:pt x="37" y="3"/>
                      <a:pt x="37" y="3"/>
                      <a:pt x="37" y="3"/>
                    </a:cubicBezTo>
                    <a:cubicBezTo>
                      <a:pt x="38" y="5"/>
                      <a:pt x="39" y="7"/>
                      <a:pt x="41" y="8"/>
                    </a:cubicBezTo>
                    <a:cubicBezTo>
                      <a:pt x="42" y="10"/>
                      <a:pt x="43" y="12"/>
                      <a:pt x="44" y="14"/>
                    </a:cubicBezTo>
                    <a:cubicBezTo>
                      <a:pt x="45" y="16"/>
                      <a:pt x="46" y="18"/>
                      <a:pt x="47" y="20"/>
                    </a:cubicBezTo>
                    <a:cubicBezTo>
                      <a:pt x="47" y="22"/>
                      <a:pt x="47" y="25"/>
                      <a:pt x="48" y="27"/>
                    </a:cubicBezTo>
                    <a:cubicBezTo>
                      <a:pt x="49" y="28"/>
                      <a:pt x="49" y="29"/>
                      <a:pt x="49" y="30"/>
                    </a:cubicBezTo>
                    <a:cubicBezTo>
                      <a:pt x="50" y="31"/>
                      <a:pt x="50" y="31"/>
                      <a:pt x="50" y="31"/>
                    </a:cubicBezTo>
                    <a:cubicBezTo>
                      <a:pt x="50" y="32"/>
                      <a:pt x="50" y="32"/>
                      <a:pt x="50" y="33"/>
                    </a:cubicBezTo>
                    <a:cubicBezTo>
                      <a:pt x="50" y="34"/>
                      <a:pt x="49" y="35"/>
                      <a:pt x="49" y="35"/>
                    </a:cubicBezTo>
                    <a:cubicBezTo>
                      <a:pt x="48" y="38"/>
                      <a:pt x="46" y="40"/>
                      <a:pt x="44" y="41"/>
                    </a:cubicBezTo>
                    <a:cubicBezTo>
                      <a:pt x="42" y="43"/>
                      <a:pt x="40" y="44"/>
                      <a:pt x="38" y="45"/>
                    </a:cubicBezTo>
                    <a:cubicBezTo>
                      <a:pt x="34" y="47"/>
                      <a:pt x="31" y="50"/>
                      <a:pt x="26" y="51"/>
                    </a:cubicBezTo>
                    <a:cubicBezTo>
                      <a:pt x="24" y="52"/>
                      <a:pt x="22" y="52"/>
                      <a:pt x="20" y="52"/>
                    </a:cubicBezTo>
                    <a:cubicBezTo>
                      <a:pt x="18" y="52"/>
                      <a:pt x="17" y="52"/>
                      <a:pt x="16" y="52"/>
                    </a:cubicBezTo>
                    <a:cubicBezTo>
                      <a:pt x="16" y="52"/>
                      <a:pt x="16" y="52"/>
                      <a:pt x="14" y="52"/>
                    </a:cubicBezTo>
                    <a:cubicBezTo>
                      <a:pt x="13" y="52"/>
                      <a:pt x="12" y="51"/>
                      <a:pt x="12" y="51"/>
                    </a:cubicBezTo>
                    <a:cubicBezTo>
                      <a:pt x="10" y="49"/>
                      <a:pt x="9" y="47"/>
                      <a:pt x="8" y="46"/>
                    </a:cubicBezTo>
                    <a:cubicBezTo>
                      <a:pt x="8" y="44"/>
                      <a:pt x="7" y="42"/>
                      <a:pt x="6" y="41"/>
                    </a:cubicBezTo>
                    <a:cubicBezTo>
                      <a:pt x="5" y="38"/>
                      <a:pt x="4" y="35"/>
                      <a:pt x="3" y="32"/>
                    </a:cubicBezTo>
                    <a:cubicBezTo>
                      <a:pt x="2" y="29"/>
                      <a:pt x="2" y="27"/>
                      <a:pt x="2" y="25"/>
                    </a:cubicBezTo>
                    <a:cubicBezTo>
                      <a:pt x="1" y="23"/>
                      <a:pt x="1" y="22"/>
                      <a:pt x="1" y="21"/>
                    </a:cubicBezTo>
                    <a:cubicBezTo>
                      <a:pt x="1" y="19"/>
                      <a:pt x="0" y="19"/>
                      <a:pt x="0" y="1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4" name="îśļïdè"/>
              <p:cNvSpPr/>
              <p:nvPr/>
            </p:nvSpPr>
            <p:spPr bwMode="auto">
              <a:xfrm>
                <a:off x="5604665" y="4949618"/>
                <a:ext cx="233881" cy="440029"/>
              </a:xfrm>
              <a:custGeom>
                <a:avLst/>
                <a:gdLst>
                  <a:gd name="T0" fmla="*/ 12 w 163"/>
                  <a:gd name="T1" fmla="*/ 2 h 307"/>
                  <a:gd name="T2" fmla="*/ 7 w 163"/>
                  <a:gd name="T3" fmla="*/ 17 h 307"/>
                  <a:gd name="T4" fmla="*/ 6 w 163"/>
                  <a:gd name="T5" fmla="*/ 24 h 307"/>
                  <a:gd name="T6" fmla="*/ 5 w 163"/>
                  <a:gd name="T7" fmla="*/ 33 h 307"/>
                  <a:gd name="T8" fmla="*/ 5 w 163"/>
                  <a:gd name="T9" fmla="*/ 38 h 307"/>
                  <a:gd name="T10" fmla="*/ 6 w 163"/>
                  <a:gd name="T11" fmla="*/ 40 h 307"/>
                  <a:gd name="T12" fmla="*/ 7 w 163"/>
                  <a:gd name="T13" fmla="*/ 43 h 307"/>
                  <a:gd name="T14" fmla="*/ 12 w 163"/>
                  <a:gd name="T15" fmla="*/ 54 h 307"/>
                  <a:gd name="T16" fmla="*/ 23 w 163"/>
                  <a:gd name="T17" fmla="*/ 79 h 307"/>
                  <a:gd name="T18" fmla="*/ 29 w 163"/>
                  <a:gd name="T19" fmla="*/ 93 h 307"/>
                  <a:gd name="T20" fmla="*/ 37 w 163"/>
                  <a:gd name="T21" fmla="*/ 106 h 307"/>
                  <a:gd name="T22" fmla="*/ 50 w 163"/>
                  <a:gd name="T23" fmla="*/ 136 h 307"/>
                  <a:gd name="T24" fmla="*/ 64 w 163"/>
                  <a:gd name="T25" fmla="*/ 167 h 307"/>
                  <a:gd name="T26" fmla="*/ 79 w 163"/>
                  <a:gd name="T27" fmla="*/ 197 h 307"/>
                  <a:gd name="T28" fmla="*/ 86 w 163"/>
                  <a:gd name="T29" fmla="*/ 212 h 307"/>
                  <a:gd name="T30" fmla="*/ 93 w 163"/>
                  <a:gd name="T31" fmla="*/ 227 h 307"/>
                  <a:gd name="T32" fmla="*/ 107 w 163"/>
                  <a:gd name="T33" fmla="*/ 254 h 307"/>
                  <a:gd name="T34" fmla="*/ 121 w 163"/>
                  <a:gd name="T35" fmla="*/ 278 h 307"/>
                  <a:gd name="T36" fmla="*/ 132 w 163"/>
                  <a:gd name="T37" fmla="*/ 297 h 307"/>
                  <a:gd name="T38" fmla="*/ 139 w 163"/>
                  <a:gd name="T39" fmla="*/ 301 h 307"/>
                  <a:gd name="T40" fmla="*/ 146 w 163"/>
                  <a:gd name="T41" fmla="*/ 302 h 307"/>
                  <a:gd name="T42" fmla="*/ 157 w 163"/>
                  <a:gd name="T43" fmla="*/ 302 h 307"/>
                  <a:gd name="T44" fmla="*/ 161 w 163"/>
                  <a:gd name="T45" fmla="*/ 302 h 307"/>
                  <a:gd name="T46" fmla="*/ 163 w 163"/>
                  <a:gd name="T47" fmla="*/ 303 h 307"/>
                  <a:gd name="T48" fmla="*/ 162 w 163"/>
                  <a:gd name="T49" fmla="*/ 305 h 307"/>
                  <a:gd name="T50" fmla="*/ 162 w 163"/>
                  <a:gd name="T51" fmla="*/ 305 h 307"/>
                  <a:gd name="T52" fmla="*/ 161 w 163"/>
                  <a:gd name="T53" fmla="*/ 305 h 307"/>
                  <a:gd name="T54" fmla="*/ 158 w 163"/>
                  <a:gd name="T55" fmla="*/ 306 h 307"/>
                  <a:gd name="T56" fmla="*/ 146 w 163"/>
                  <a:gd name="T57" fmla="*/ 307 h 307"/>
                  <a:gd name="T58" fmla="*/ 137 w 163"/>
                  <a:gd name="T59" fmla="*/ 307 h 307"/>
                  <a:gd name="T60" fmla="*/ 135 w 163"/>
                  <a:gd name="T61" fmla="*/ 306 h 307"/>
                  <a:gd name="T62" fmla="*/ 132 w 163"/>
                  <a:gd name="T63" fmla="*/ 305 h 307"/>
                  <a:gd name="T64" fmla="*/ 131 w 163"/>
                  <a:gd name="T65" fmla="*/ 304 h 307"/>
                  <a:gd name="T66" fmla="*/ 130 w 163"/>
                  <a:gd name="T67" fmla="*/ 304 h 307"/>
                  <a:gd name="T68" fmla="*/ 130 w 163"/>
                  <a:gd name="T69" fmla="*/ 304 h 307"/>
                  <a:gd name="T70" fmla="*/ 130 w 163"/>
                  <a:gd name="T71" fmla="*/ 303 h 307"/>
                  <a:gd name="T72" fmla="*/ 129 w 163"/>
                  <a:gd name="T73" fmla="*/ 303 h 307"/>
                  <a:gd name="T74" fmla="*/ 129 w 163"/>
                  <a:gd name="T75" fmla="*/ 303 h 307"/>
                  <a:gd name="T76" fmla="*/ 127 w 163"/>
                  <a:gd name="T77" fmla="*/ 301 h 307"/>
                  <a:gd name="T78" fmla="*/ 114 w 163"/>
                  <a:gd name="T79" fmla="*/ 281 h 307"/>
                  <a:gd name="T80" fmla="*/ 102 w 163"/>
                  <a:gd name="T81" fmla="*/ 257 h 307"/>
                  <a:gd name="T82" fmla="*/ 88 w 163"/>
                  <a:gd name="T83" fmla="*/ 229 h 307"/>
                  <a:gd name="T84" fmla="*/ 73 w 163"/>
                  <a:gd name="T85" fmla="*/ 200 h 307"/>
                  <a:gd name="T86" fmla="*/ 59 w 163"/>
                  <a:gd name="T87" fmla="*/ 169 h 307"/>
                  <a:gd name="T88" fmla="*/ 44 w 163"/>
                  <a:gd name="T89" fmla="*/ 139 h 307"/>
                  <a:gd name="T90" fmla="*/ 30 w 163"/>
                  <a:gd name="T91" fmla="*/ 110 h 307"/>
                  <a:gd name="T92" fmla="*/ 25 w 163"/>
                  <a:gd name="T93" fmla="*/ 95 h 307"/>
                  <a:gd name="T94" fmla="*/ 19 w 163"/>
                  <a:gd name="T95" fmla="*/ 81 h 307"/>
                  <a:gd name="T96" fmla="*/ 7 w 163"/>
                  <a:gd name="T97" fmla="*/ 56 h 307"/>
                  <a:gd name="T98" fmla="*/ 2 w 163"/>
                  <a:gd name="T99" fmla="*/ 45 h 307"/>
                  <a:gd name="T100" fmla="*/ 1 w 163"/>
                  <a:gd name="T101" fmla="*/ 42 h 307"/>
                  <a:gd name="T102" fmla="*/ 0 w 163"/>
                  <a:gd name="T103" fmla="*/ 39 h 307"/>
                  <a:gd name="T104" fmla="*/ 0 w 163"/>
                  <a:gd name="T105" fmla="*/ 33 h 307"/>
                  <a:gd name="T106" fmla="*/ 3 w 163"/>
                  <a:gd name="T107" fmla="*/ 15 h 307"/>
                  <a:gd name="T108" fmla="*/ 8 w 163"/>
                  <a:gd name="T109" fmla="*/ 4 h 307"/>
                  <a:gd name="T110" fmla="*/ 10 w 163"/>
                  <a:gd name="T111" fmla="*/ 1 h 307"/>
                  <a:gd name="T112" fmla="*/ 12 w 163"/>
                  <a:gd name="T113" fmla="*/ 0 h 307"/>
                  <a:gd name="T114" fmla="*/ 12 w 163"/>
                  <a:gd name="T115" fmla="*/ 2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307">
                    <a:moveTo>
                      <a:pt x="12" y="2"/>
                    </a:moveTo>
                    <a:cubicBezTo>
                      <a:pt x="12" y="2"/>
                      <a:pt x="10" y="7"/>
                      <a:pt x="7" y="17"/>
                    </a:cubicBezTo>
                    <a:cubicBezTo>
                      <a:pt x="7" y="19"/>
                      <a:pt x="6" y="21"/>
                      <a:pt x="6" y="24"/>
                    </a:cubicBezTo>
                    <a:cubicBezTo>
                      <a:pt x="5" y="27"/>
                      <a:pt x="5" y="30"/>
                      <a:pt x="5" y="33"/>
                    </a:cubicBezTo>
                    <a:cubicBezTo>
                      <a:pt x="5" y="35"/>
                      <a:pt x="5" y="37"/>
                      <a:pt x="5" y="38"/>
                    </a:cubicBezTo>
                    <a:cubicBezTo>
                      <a:pt x="5" y="39"/>
                      <a:pt x="6" y="39"/>
                      <a:pt x="6" y="40"/>
                    </a:cubicBezTo>
                    <a:cubicBezTo>
                      <a:pt x="6" y="41"/>
                      <a:pt x="7" y="42"/>
                      <a:pt x="7" y="43"/>
                    </a:cubicBezTo>
                    <a:cubicBezTo>
                      <a:pt x="9" y="46"/>
                      <a:pt x="10" y="50"/>
                      <a:pt x="12" y="54"/>
                    </a:cubicBezTo>
                    <a:cubicBezTo>
                      <a:pt x="15" y="62"/>
                      <a:pt x="19" y="70"/>
                      <a:pt x="23" y="79"/>
                    </a:cubicBezTo>
                    <a:cubicBezTo>
                      <a:pt x="25" y="84"/>
                      <a:pt x="27" y="88"/>
                      <a:pt x="29" y="93"/>
                    </a:cubicBezTo>
                    <a:cubicBezTo>
                      <a:pt x="32" y="97"/>
                      <a:pt x="34" y="102"/>
                      <a:pt x="37" y="106"/>
                    </a:cubicBezTo>
                    <a:cubicBezTo>
                      <a:pt x="42" y="116"/>
                      <a:pt x="45" y="126"/>
                      <a:pt x="50" y="136"/>
                    </a:cubicBezTo>
                    <a:cubicBezTo>
                      <a:pt x="55" y="146"/>
                      <a:pt x="60" y="157"/>
                      <a:pt x="64" y="167"/>
                    </a:cubicBezTo>
                    <a:cubicBezTo>
                      <a:pt x="68" y="178"/>
                      <a:pt x="73" y="188"/>
                      <a:pt x="79" y="197"/>
                    </a:cubicBezTo>
                    <a:cubicBezTo>
                      <a:pt x="82" y="202"/>
                      <a:pt x="84" y="207"/>
                      <a:pt x="86" y="212"/>
                    </a:cubicBezTo>
                    <a:cubicBezTo>
                      <a:pt x="89" y="217"/>
                      <a:pt x="91" y="222"/>
                      <a:pt x="93" y="227"/>
                    </a:cubicBezTo>
                    <a:cubicBezTo>
                      <a:pt x="98" y="236"/>
                      <a:pt x="102" y="246"/>
                      <a:pt x="107" y="254"/>
                    </a:cubicBezTo>
                    <a:cubicBezTo>
                      <a:pt x="111" y="263"/>
                      <a:pt x="117" y="270"/>
                      <a:pt x="121" y="278"/>
                    </a:cubicBezTo>
                    <a:cubicBezTo>
                      <a:pt x="125" y="285"/>
                      <a:pt x="129" y="292"/>
                      <a:pt x="132" y="297"/>
                    </a:cubicBezTo>
                    <a:cubicBezTo>
                      <a:pt x="134" y="300"/>
                      <a:pt x="136" y="300"/>
                      <a:pt x="139" y="301"/>
                    </a:cubicBezTo>
                    <a:cubicBezTo>
                      <a:pt x="141" y="302"/>
                      <a:pt x="144" y="302"/>
                      <a:pt x="146" y="302"/>
                    </a:cubicBezTo>
                    <a:cubicBezTo>
                      <a:pt x="151" y="302"/>
                      <a:pt x="155" y="302"/>
                      <a:pt x="157" y="302"/>
                    </a:cubicBezTo>
                    <a:cubicBezTo>
                      <a:pt x="160" y="302"/>
                      <a:pt x="161" y="302"/>
                      <a:pt x="161" y="302"/>
                    </a:cubicBezTo>
                    <a:cubicBezTo>
                      <a:pt x="162" y="302"/>
                      <a:pt x="163" y="302"/>
                      <a:pt x="163" y="303"/>
                    </a:cubicBezTo>
                    <a:cubicBezTo>
                      <a:pt x="163" y="304"/>
                      <a:pt x="163" y="305"/>
                      <a:pt x="162" y="305"/>
                    </a:cubicBezTo>
                    <a:cubicBezTo>
                      <a:pt x="162" y="305"/>
                      <a:pt x="162" y="305"/>
                      <a:pt x="162" y="305"/>
                    </a:cubicBezTo>
                    <a:cubicBezTo>
                      <a:pt x="162" y="305"/>
                      <a:pt x="161" y="305"/>
                      <a:pt x="161" y="305"/>
                    </a:cubicBezTo>
                    <a:cubicBezTo>
                      <a:pt x="160" y="305"/>
                      <a:pt x="159" y="305"/>
                      <a:pt x="158" y="306"/>
                    </a:cubicBezTo>
                    <a:cubicBezTo>
                      <a:pt x="155" y="306"/>
                      <a:pt x="151" y="307"/>
                      <a:pt x="146" y="307"/>
                    </a:cubicBezTo>
                    <a:cubicBezTo>
                      <a:pt x="144" y="307"/>
                      <a:pt x="141" y="307"/>
                      <a:pt x="137" y="307"/>
                    </a:cubicBezTo>
                    <a:cubicBezTo>
                      <a:pt x="137" y="306"/>
                      <a:pt x="136" y="306"/>
                      <a:pt x="135" y="306"/>
                    </a:cubicBezTo>
                    <a:cubicBezTo>
                      <a:pt x="134" y="306"/>
                      <a:pt x="133" y="306"/>
                      <a:pt x="132" y="305"/>
                    </a:cubicBezTo>
                    <a:cubicBezTo>
                      <a:pt x="131" y="305"/>
                      <a:pt x="131" y="304"/>
                      <a:pt x="131" y="304"/>
                    </a:cubicBezTo>
                    <a:cubicBezTo>
                      <a:pt x="130" y="304"/>
                      <a:pt x="130" y="304"/>
                      <a:pt x="130" y="304"/>
                    </a:cubicBezTo>
                    <a:cubicBezTo>
                      <a:pt x="130" y="304"/>
                      <a:pt x="130" y="304"/>
                      <a:pt x="130" y="304"/>
                    </a:cubicBezTo>
                    <a:cubicBezTo>
                      <a:pt x="130" y="303"/>
                      <a:pt x="130" y="303"/>
                      <a:pt x="130" y="303"/>
                    </a:cubicBezTo>
                    <a:cubicBezTo>
                      <a:pt x="129" y="303"/>
                      <a:pt x="129" y="303"/>
                      <a:pt x="129" y="303"/>
                    </a:cubicBezTo>
                    <a:cubicBezTo>
                      <a:pt x="129" y="303"/>
                      <a:pt x="129" y="303"/>
                      <a:pt x="129" y="303"/>
                    </a:cubicBezTo>
                    <a:cubicBezTo>
                      <a:pt x="129" y="302"/>
                      <a:pt x="128" y="302"/>
                      <a:pt x="127" y="301"/>
                    </a:cubicBezTo>
                    <a:cubicBezTo>
                      <a:pt x="123" y="295"/>
                      <a:pt x="119" y="289"/>
                      <a:pt x="114" y="281"/>
                    </a:cubicBezTo>
                    <a:cubicBezTo>
                      <a:pt x="110" y="274"/>
                      <a:pt x="107" y="265"/>
                      <a:pt x="102" y="257"/>
                    </a:cubicBezTo>
                    <a:cubicBezTo>
                      <a:pt x="98" y="248"/>
                      <a:pt x="93" y="239"/>
                      <a:pt x="88" y="229"/>
                    </a:cubicBezTo>
                    <a:cubicBezTo>
                      <a:pt x="83" y="220"/>
                      <a:pt x="77" y="211"/>
                      <a:pt x="73" y="200"/>
                    </a:cubicBezTo>
                    <a:cubicBezTo>
                      <a:pt x="70" y="189"/>
                      <a:pt x="64" y="179"/>
                      <a:pt x="59" y="169"/>
                    </a:cubicBezTo>
                    <a:cubicBezTo>
                      <a:pt x="54" y="159"/>
                      <a:pt x="49" y="149"/>
                      <a:pt x="44" y="139"/>
                    </a:cubicBezTo>
                    <a:cubicBezTo>
                      <a:pt x="40" y="129"/>
                      <a:pt x="34" y="120"/>
                      <a:pt x="30" y="110"/>
                    </a:cubicBezTo>
                    <a:cubicBezTo>
                      <a:pt x="28" y="105"/>
                      <a:pt x="27" y="100"/>
                      <a:pt x="25" y="95"/>
                    </a:cubicBezTo>
                    <a:cubicBezTo>
                      <a:pt x="23" y="90"/>
                      <a:pt x="21" y="85"/>
                      <a:pt x="19" y="81"/>
                    </a:cubicBezTo>
                    <a:cubicBezTo>
                      <a:pt x="15" y="72"/>
                      <a:pt x="11" y="64"/>
                      <a:pt x="7" y="56"/>
                    </a:cubicBezTo>
                    <a:cubicBezTo>
                      <a:pt x="6" y="52"/>
                      <a:pt x="4" y="48"/>
                      <a:pt x="2" y="45"/>
                    </a:cubicBezTo>
                    <a:cubicBezTo>
                      <a:pt x="2" y="44"/>
                      <a:pt x="2" y="43"/>
                      <a:pt x="1" y="42"/>
                    </a:cubicBezTo>
                    <a:cubicBezTo>
                      <a:pt x="1" y="41"/>
                      <a:pt x="1" y="40"/>
                      <a:pt x="0" y="39"/>
                    </a:cubicBezTo>
                    <a:cubicBezTo>
                      <a:pt x="0" y="37"/>
                      <a:pt x="0" y="35"/>
                      <a:pt x="0" y="33"/>
                    </a:cubicBezTo>
                    <a:cubicBezTo>
                      <a:pt x="0" y="26"/>
                      <a:pt x="2" y="20"/>
                      <a:pt x="3" y="15"/>
                    </a:cubicBezTo>
                    <a:cubicBezTo>
                      <a:pt x="5" y="10"/>
                      <a:pt x="7" y="7"/>
                      <a:pt x="8" y="4"/>
                    </a:cubicBezTo>
                    <a:cubicBezTo>
                      <a:pt x="9" y="2"/>
                      <a:pt x="10" y="1"/>
                      <a:pt x="10" y="1"/>
                    </a:cubicBezTo>
                    <a:cubicBezTo>
                      <a:pt x="10" y="0"/>
                      <a:pt x="11" y="0"/>
                      <a:pt x="12" y="0"/>
                    </a:cubicBezTo>
                    <a:cubicBezTo>
                      <a:pt x="12" y="0"/>
                      <a:pt x="13" y="1"/>
                      <a:pt x="12"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5" name="ïṩlîďe"/>
              <p:cNvSpPr/>
              <p:nvPr/>
            </p:nvSpPr>
            <p:spPr bwMode="auto">
              <a:xfrm>
                <a:off x="5612061" y="4995840"/>
                <a:ext cx="24035" cy="19413"/>
              </a:xfrm>
              <a:custGeom>
                <a:avLst/>
                <a:gdLst>
                  <a:gd name="T0" fmla="*/ 15 w 17"/>
                  <a:gd name="T1" fmla="*/ 2 h 14"/>
                  <a:gd name="T2" fmla="*/ 8 w 17"/>
                  <a:gd name="T3" fmla="*/ 5 h 14"/>
                  <a:gd name="T4" fmla="*/ 1 w 17"/>
                  <a:gd name="T5" fmla="*/ 12 h 14"/>
                  <a:gd name="T6" fmla="*/ 2 w 17"/>
                  <a:gd name="T7" fmla="*/ 14 h 14"/>
                  <a:gd name="T8" fmla="*/ 11 w 17"/>
                  <a:gd name="T9" fmla="*/ 7 h 14"/>
                  <a:gd name="T10" fmla="*/ 15 w 17"/>
                  <a:gd name="T11" fmla="*/ 2 h 14"/>
                </a:gdLst>
                <a:ahLst/>
                <a:cxnLst>
                  <a:cxn ang="0">
                    <a:pos x="T0" y="T1"/>
                  </a:cxn>
                  <a:cxn ang="0">
                    <a:pos x="T2" y="T3"/>
                  </a:cxn>
                  <a:cxn ang="0">
                    <a:pos x="T4" y="T5"/>
                  </a:cxn>
                  <a:cxn ang="0">
                    <a:pos x="T6" y="T7"/>
                  </a:cxn>
                  <a:cxn ang="0">
                    <a:pos x="T8" y="T9"/>
                  </a:cxn>
                  <a:cxn ang="0">
                    <a:pos x="T10" y="T11"/>
                  </a:cxn>
                </a:cxnLst>
                <a:rect l="0" t="0" r="r" b="b"/>
                <a:pathLst>
                  <a:path w="17" h="14">
                    <a:moveTo>
                      <a:pt x="15" y="2"/>
                    </a:moveTo>
                    <a:cubicBezTo>
                      <a:pt x="12" y="0"/>
                      <a:pt x="9" y="3"/>
                      <a:pt x="8" y="5"/>
                    </a:cubicBezTo>
                    <a:cubicBezTo>
                      <a:pt x="5" y="7"/>
                      <a:pt x="2" y="9"/>
                      <a:pt x="1" y="12"/>
                    </a:cubicBezTo>
                    <a:cubicBezTo>
                      <a:pt x="0" y="13"/>
                      <a:pt x="1" y="14"/>
                      <a:pt x="2" y="14"/>
                    </a:cubicBezTo>
                    <a:cubicBezTo>
                      <a:pt x="6" y="12"/>
                      <a:pt x="8" y="9"/>
                      <a:pt x="11" y="7"/>
                    </a:cubicBezTo>
                    <a:cubicBezTo>
                      <a:pt x="12" y="7"/>
                      <a:pt x="17" y="4"/>
                      <a:pt x="15"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6" name="î$ľîḍé"/>
              <p:cNvSpPr/>
              <p:nvPr/>
            </p:nvSpPr>
            <p:spPr bwMode="auto">
              <a:xfrm>
                <a:off x="5620381" y="5025421"/>
                <a:ext cx="21262" cy="12018"/>
              </a:xfrm>
              <a:custGeom>
                <a:avLst/>
                <a:gdLst>
                  <a:gd name="T0" fmla="*/ 14 w 15"/>
                  <a:gd name="T1" fmla="*/ 0 h 8"/>
                  <a:gd name="T2" fmla="*/ 5 w 15"/>
                  <a:gd name="T3" fmla="*/ 3 h 8"/>
                  <a:gd name="T4" fmla="*/ 1 w 15"/>
                  <a:gd name="T5" fmla="*/ 6 h 8"/>
                  <a:gd name="T6" fmla="*/ 6 w 15"/>
                  <a:gd name="T7" fmla="*/ 7 h 8"/>
                  <a:gd name="T8" fmla="*/ 14 w 15"/>
                  <a:gd name="T9" fmla="*/ 1 h 8"/>
                  <a:gd name="T10" fmla="*/ 14 w 15"/>
                  <a:gd name="T11" fmla="*/ 0 h 8"/>
                </a:gdLst>
                <a:ahLst/>
                <a:cxnLst>
                  <a:cxn ang="0">
                    <a:pos x="T0" y="T1"/>
                  </a:cxn>
                  <a:cxn ang="0">
                    <a:pos x="T2" y="T3"/>
                  </a:cxn>
                  <a:cxn ang="0">
                    <a:pos x="T4" y="T5"/>
                  </a:cxn>
                  <a:cxn ang="0">
                    <a:pos x="T6" y="T7"/>
                  </a:cxn>
                  <a:cxn ang="0">
                    <a:pos x="T8" y="T9"/>
                  </a:cxn>
                  <a:cxn ang="0">
                    <a:pos x="T10" y="T11"/>
                  </a:cxn>
                </a:cxnLst>
                <a:rect l="0" t="0" r="r" b="b"/>
                <a:pathLst>
                  <a:path w="15" h="8">
                    <a:moveTo>
                      <a:pt x="14" y="0"/>
                    </a:moveTo>
                    <a:cubicBezTo>
                      <a:pt x="10" y="0"/>
                      <a:pt x="7" y="1"/>
                      <a:pt x="5" y="3"/>
                    </a:cubicBezTo>
                    <a:cubicBezTo>
                      <a:pt x="4" y="3"/>
                      <a:pt x="0" y="5"/>
                      <a:pt x="1" y="6"/>
                    </a:cubicBezTo>
                    <a:cubicBezTo>
                      <a:pt x="2" y="8"/>
                      <a:pt x="5" y="7"/>
                      <a:pt x="6" y="7"/>
                    </a:cubicBezTo>
                    <a:cubicBezTo>
                      <a:pt x="9" y="6"/>
                      <a:pt x="12" y="4"/>
                      <a:pt x="14" y="1"/>
                    </a:cubicBezTo>
                    <a:cubicBezTo>
                      <a:pt x="15" y="1"/>
                      <a:pt x="14" y="0"/>
                      <a:pt x="1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7" name="ïSľíďe"/>
              <p:cNvSpPr/>
              <p:nvPr/>
            </p:nvSpPr>
            <p:spPr bwMode="auto">
              <a:xfrm>
                <a:off x="5628701" y="5048532"/>
                <a:ext cx="19413" cy="8320"/>
              </a:xfrm>
              <a:custGeom>
                <a:avLst/>
                <a:gdLst>
                  <a:gd name="T0" fmla="*/ 11 w 13"/>
                  <a:gd name="T1" fmla="*/ 0 h 6"/>
                  <a:gd name="T2" fmla="*/ 0 w 13"/>
                  <a:gd name="T3" fmla="*/ 5 h 6"/>
                  <a:gd name="T4" fmla="*/ 1 w 13"/>
                  <a:gd name="T5" fmla="*/ 6 h 6"/>
                  <a:gd name="T6" fmla="*/ 12 w 13"/>
                  <a:gd name="T7" fmla="*/ 2 h 6"/>
                  <a:gd name="T8" fmla="*/ 11 w 13"/>
                  <a:gd name="T9" fmla="*/ 0 h 6"/>
                </a:gdLst>
                <a:ahLst/>
                <a:cxnLst>
                  <a:cxn ang="0">
                    <a:pos x="T0" y="T1"/>
                  </a:cxn>
                  <a:cxn ang="0">
                    <a:pos x="T2" y="T3"/>
                  </a:cxn>
                  <a:cxn ang="0">
                    <a:pos x="T4" y="T5"/>
                  </a:cxn>
                  <a:cxn ang="0">
                    <a:pos x="T6" y="T7"/>
                  </a:cxn>
                  <a:cxn ang="0">
                    <a:pos x="T8" y="T9"/>
                  </a:cxn>
                </a:cxnLst>
                <a:rect l="0" t="0" r="r" b="b"/>
                <a:pathLst>
                  <a:path w="13" h="6">
                    <a:moveTo>
                      <a:pt x="11" y="0"/>
                    </a:moveTo>
                    <a:cubicBezTo>
                      <a:pt x="7" y="1"/>
                      <a:pt x="4" y="3"/>
                      <a:pt x="0" y="5"/>
                    </a:cubicBezTo>
                    <a:cubicBezTo>
                      <a:pt x="0" y="5"/>
                      <a:pt x="0" y="6"/>
                      <a:pt x="1" y="6"/>
                    </a:cubicBezTo>
                    <a:cubicBezTo>
                      <a:pt x="5" y="6"/>
                      <a:pt x="8" y="4"/>
                      <a:pt x="12" y="2"/>
                    </a:cubicBezTo>
                    <a:cubicBezTo>
                      <a:pt x="13" y="2"/>
                      <a:pt x="12" y="0"/>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8" name="îs1îḍè"/>
              <p:cNvSpPr/>
              <p:nvPr/>
            </p:nvSpPr>
            <p:spPr bwMode="auto">
              <a:xfrm>
                <a:off x="5643492" y="5076265"/>
                <a:ext cx="17564" cy="11093"/>
              </a:xfrm>
              <a:custGeom>
                <a:avLst/>
                <a:gdLst>
                  <a:gd name="T0" fmla="*/ 11 w 12"/>
                  <a:gd name="T1" fmla="*/ 0 h 8"/>
                  <a:gd name="T2" fmla="*/ 5 w 12"/>
                  <a:gd name="T3" fmla="*/ 2 h 8"/>
                  <a:gd name="T4" fmla="*/ 0 w 12"/>
                  <a:gd name="T5" fmla="*/ 6 h 8"/>
                  <a:gd name="T6" fmla="*/ 1 w 12"/>
                  <a:gd name="T7" fmla="*/ 8 h 8"/>
                  <a:gd name="T8" fmla="*/ 6 w 12"/>
                  <a:gd name="T9" fmla="*/ 6 h 8"/>
                  <a:gd name="T10" fmla="*/ 11 w 12"/>
                  <a:gd name="T11" fmla="*/ 2 h 8"/>
                  <a:gd name="T12" fmla="*/ 11 w 1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11" y="0"/>
                    </a:moveTo>
                    <a:cubicBezTo>
                      <a:pt x="8" y="0"/>
                      <a:pt x="7" y="1"/>
                      <a:pt x="5" y="2"/>
                    </a:cubicBezTo>
                    <a:cubicBezTo>
                      <a:pt x="3" y="3"/>
                      <a:pt x="1" y="4"/>
                      <a:pt x="0" y="6"/>
                    </a:cubicBezTo>
                    <a:cubicBezTo>
                      <a:pt x="0" y="7"/>
                      <a:pt x="0" y="8"/>
                      <a:pt x="1" y="8"/>
                    </a:cubicBezTo>
                    <a:cubicBezTo>
                      <a:pt x="3" y="8"/>
                      <a:pt x="4" y="7"/>
                      <a:pt x="6" y="6"/>
                    </a:cubicBezTo>
                    <a:cubicBezTo>
                      <a:pt x="8" y="5"/>
                      <a:pt x="10" y="4"/>
                      <a:pt x="11" y="2"/>
                    </a:cubicBezTo>
                    <a:cubicBezTo>
                      <a:pt x="12" y="1"/>
                      <a:pt x="12" y="0"/>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9" name="íṡľîḓê"/>
              <p:cNvSpPr/>
              <p:nvPr/>
            </p:nvSpPr>
            <p:spPr bwMode="auto">
              <a:xfrm>
                <a:off x="5651811" y="5092905"/>
                <a:ext cx="19413" cy="12018"/>
              </a:xfrm>
              <a:custGeom>
                <a:avLst/>
                <a:gdLst>
                  <a:gd name="T0" fmla="*/ 11 w 13"/>
                  <a:gd name="T1" fmla="*/ 0 h 8"/>
                  <a:gd name="T2" fmla="*/ 6 w 13"/>
                  <a:gd name="T3" fmla="*/ 2 h 8"/>
                  <a:gd name="T4" fmla="*/ 0 w 13"/>
                  <a:gd name="T5" fmla="*/ 6 h 8"/>
                  <a:gd name="T6" fmla="*/ 1 w 13"/>
                  <a:gd name="T7" fmla="*/ 8 h 8"/>
                  <a:gd name="T8" fmla="*/ 7 w 13"/>
                  <a:gd name="T9" fmla="*/ 6 h 8"/>
                  <a:gd name="T10" fmla="*/ 12 w 13"/>
                  <a:gd name="T11" fmla="*/ 2 h 8"/>
                  <a:gd name="T12" fmla="*/ 11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11" y="0"/>
                    </a:moveTo>
                    <a:cubicBezTo>
                      <a:pt x="9" y="0"/>
                      <a:pt x="7" y="1"/>
                      <a:pt x="6" y="2"/>
                    </a:cubicBezTo>
                    <a:cubicBezTo>
                      <a:pt x="4" y="3"/>
                      <a:pt x="2" y="5"/>
                      <a:pt x="0" y="6"/>
                    </a:cubicBezTo>
                    <a:cubicBezTo>
                      <a:pt x="0" y="7"/>
                      <a:pt x="0" y="8"/>
                      <a:pt x="1" y="8"/>
                    </a:cubicBezTo>
                    <a:cubicBezTo>
                      <a:pt x="3" y="8"/>
                      <a:pt x="5" y="7"/>
                      <a:pt x="7" y="6"/>
                    </a:cubicBezTo>
                    <a:cubicBezTo>
                      <a:pt x="9" y="5"/>
                      <a:pt x="12" y="4"/>
                      <a:pt x="12" y="2"/>
                    </a:cubicBezTo>
                    <a:cubicBezTo>
                      <a:pt x="13" y="1"/>
                      <a:pt x="12" y="0"/>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0" name="îṥlîḑê"/>
              <p:cNvSpPr/>
              <p:nvPr/>
            </p:nvSpPr>
            <p:spPr bwMode="auto">
              <a:xfrm>
                <a:off x="5659207" y="5116015"/>
                <a:ext cx="20337" cy="11093"/>
              </a:xfrm>
              <a:custGeom>
                <a:avLst/>
                <a:gdLst>
                  <a:gd name="T0" fmla="*/ 12 w 14"/>
                  <a:gd name="T1" fmla="*/ 0 h 8"/>
                  <a:gd name="T2" fmla="*/ 6 w 14"/>
                  <a:gd name="T3" fmla="*/ 2 h 8"/>
                  <a:gd name="T4" fmla="*/ 1 w 14"/>
                  <a:gd name="T5" fmla="*/ 6 h 8"/>
                  <a:gd name="T6" fmla="*/ 1 w 14"/>
                  <a:gd name="T7" fmla="*/ 7 h 8"/>
                  <a:gd name="T8" fmla="*/ 8 w 14"/>
                  <a:gd name="T9" fmla="*/ 6 h 8"/>
                  <a:gd name="T10" fmla="*/ 13 w 14"/>
                  <a:gd name="T11" fmla="*/ 1 h 8"/>
                  <a:gd name="T12" fmla="*/ 12 w 1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4" h="8">
                    <a:moveTo>
                      <a:pt x="12" y="0"/>
                    </a:moveTo>
                    <a:cubicBezTo>
                      <a:pt x="9" y="0"/>
                      <a:pt x="8" y="1"/>
                      <a:pt x="6" y="2"/>
                    </a:cubicBezTo>
                    <a:cubicBezTo>
                      <a:pt x="4" y="3"/>
                      <a:pt x="2" y="4"/>
                      <a:pt x="1" y="6"/>
                    </a:cubicBezTo>
                    <a:cubicBezTo>
                      <a:pt x="0" y="6"/>
                      <a:pt x="1" y="7"/>
                      <a:pt x="1" y="7"/>
                    </a:cubicBezTo>
                    <a:cubicBezTo>
                      <a:pt x="3" y="8"/>
                      <a:pt x="6" y="7"/>
                      <a:pt x="8" y="6"/>
                    </a:cubicBezTo>
                    <a:cubicBezTo>
                      <a:pt x="10" y="5"/>
                      <a:pt x="12" y="4"/>
                      <a:pt x="13" y="1"/>
                    </a:cubicBezTo>
                    <a:cubicBezTo>
                      <a:pt x="14" y="0"/>
                      <a:pt x="13" y="0"/>
                      <a:pt x="12"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1" name="íşļiḋe"/>
              <p:cNvSpPr/>
              <p:nvPr/>
            </p:nvSpPr>
            <p:spPr bwMode="auto">
              <a:xfrm>
                <a:off x="5667527" y="5128957"/>
                <a:ext cx="22186" cy="14791"/>
              </a:xfrm>
              <a:custGeom>
                <a:avLst/>
                <a:gdLst>
                  <a:gd name="T0" fmla="*/ 12 w 15"/>
                  <a:gd name="T1" fmla="*/ 0 h 10"/>
                  <a:gd name="T2" fmla="*/ 6 w 15"/>
                  <a:gd name="T3" fmla="*/ 4 h 10"/>
                  <a:gd name="T4" fmla="*/ 1 w 15"/>
                  <a:gd name="T5" fmla="*/ 8 h 10"/>
                  <a:gd name="T6" fmla="*/ 1 w 15"/>
                  <a:gd name="T7" fmla="*/ 9 h 10"/>
                  <a:gd name="T8" fmla="*/ 7 w 15"/>
                  <a:gd name="T9" fmla="*/ 8 h 10"/>
                  <a:gd name="T10" fmla="*/ 14 w 15"/>
                  <a:gd name="T11" fmla="*/ 3 h 10"/>
                  <a:gd name="T12" fmla="*/ 12 w 15"/>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5" h="10">
                    <a:moveTo>
                      <a:pt x="12" y="0"/>
                    </a:moveTo>
                    <a:cubicBezTo>
                      <a:pt x="10" y="1"/>
                      <a:pt x="8" y="2"/>
                      <a:pt x="6" y="4"/>
                    </a:cubicBezTo>
                    <a:cubicBezTo>
                      <a:pt x="4" y="5"/>
                      <a:pt x="1" y="6"/>
                      <a:pt x="1" y="8"/>
                    </a:cubicBezTo>
                    <a:cubicBezTo>
                      <a:pt x="0" y="8"/>
                      <a:pt x="0" y="9"/>
                      <a:pt x="1" y="9"/>
                    </a:cubicBezTo>
                    <a:cubicBezTo>
                      <a:pt x="3" y="10"/>
                      <a:pt x="5" y="9"/>
                      <a:pt x="7" y="8"/>
                    </a:cubicBezTo>
                    <a:cubicBezTo>
                      <a:pt x="9" y="7"/>
                      <a:pt x="12" y="5"/>
                      <a:pt x="14" y="3"/>
                    </a:cubicBezTo>
                    <a:cubicBezTo>
                      <a:pt x="15" y="2"/>
                      <a:pt x="14" y="0"/>
                      <a:pt x="12"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2" name="işḷidê"/>
              <p:cNvSpPr/>
              <p:nvPr/>
            </p:nvSpPr>
            <p:spPr bwMode="auto">
              <a:xfrm>
                <a:off x="5680469" y="5156690"/>
                <a:ext cx="19413" cy="12018"/>
              </a:xfrm>
              <a:custGeom>
                <a:avLst/>
                <a:gdLst>
                  <a:gd name="T0" fmla="*/ 12 w 13"/>
                  <a:gd name="T1" fmla="*/ 0 h 9"/>
                  <a:gd name="T2" fmla="*/ 6 w 13"/>
                  <a:gd name="T3" fmla="*/ 2 h 9"/>
                  <a:gd name="T4" fmla="*/ 1 w 13"/>
                  <a:gd name="T5" fmla="*/ 5 h 9"/>
                  <a:gd name="T6" fmla="*/ 2 w 13"/>
                  <a:gd name="T7" fmla="*/ 9 h 9"/>
                  <a:gd name="T8" fmla="*/ 8 w 13"/>
                  <a:gd name="T9" fmla="*/ 7 h 9"/>
                  <a:gd name="T10" fmla="*/ 13 w 13"/>
                  <a:gd name="T11" fmla="*/ 3 h 9"/>
                  <a:gd name="T12" fmla="*/ 12 w 1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12" y="0"/>
                    </a:moveTo>
                    <a:cubicBezTo>
                      <a:pt x="9" y="0"/>
                      <a:pt x="8" y="1"/>
                      <a:pt x="6" y="2"/>
                    </a:cubicBezTo>
                    <a:cubicBezTo>
                      <a:pt x="4" y="3"/>
                      <a:pt x="2" y="4"/>
                      <a:pt x="1" y="5"/>
                    </a:cubicBezTo>
                    <a:cubicBezTo>
                      <a:pt x="0" y="6"/>
                      <a:pt x="0" y="8"/>
                      <a:pt x="2" y="9"/>
                    </a:cubicBezTo>
                    <a:cubicBezTo>
                      <a:pt x="4" y="9"/>
                      <a:pt x="6" y="8"/>
                      <a:pt x="8" y="7"/>
                    </a:cubicBezTo>
                    <a:cubicBezTo>
                      <a:pt x="10" y="6"/>
                      <a:pt x="12" y="5"/>
                      <a:pt x="13" y="3"/>
                    </a:cubicBezTo>
                    <a:cubicBezTo>
                      <a:pt x="13" y="2"/>
                      <a:pt x="13" y="1"/>
                      <a:pt x="12"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3" name="íśľîḋe"/>
              <p:cNvSpPr/>
              <p:nvPr/>
            </p:nvSpPr>
            <p:spPr bwMode="auto">
              <a:xfrm>
                <a:off x="5689713" y="5180726"/>
                <a:ext cx="18489" cy="11093"/>
              </a:xfrm>
              <a:custGeom>
                <a:avLst/>
                <a:gdLst>
                  <a:gd name="T0" fmla="*/ 10 w 13"/>
                  <a:gd name="T1" fmla="*/ 0 h 8"/>
                  <a:gd name="T2" fmla="*/ 6 w 13"/>
                  <a:gd name="T3" fmla="*/ 1 h 8"/>
                  <a:gd name="T4" fmla="*/ 1 w 13"/>
                  <a:gd name="T5" fmla="*/ 4 h 8"/>
                  <a:gd name="T6" fmla="*/ 1 w 13"/>
                  <a:gd name="T7" fmla="*/ 6 h 8"/>
                  <a:gd name="T8" fmla="*/ 12 w 13"/>
                  <a:gd name="T9" fmla="*/ 2 h 8"/>
                  <a:gd name="T10" fmla="*/ 10 w 13"/>
                  <a:gd name="T11" fmla="*/ 0 h 8"/>
                </a:gdLst>
                <a:ahLst/>
                <a:cxnLst>
                  <a:cxn ang="0">
                    <a:pos x="T0" y="T1"/>
                  </a:cxn>
                  <a:cxn ang="0">
                    <a:pos x="T2" y="T3"/>
                  </a:cxn>
                  <a:cxn ang="0">
                    <a:pos x="T4" y="T5"/>
                  </a:cxn>
                  <a:cxn ang="0">
                    <a:pos x="T6" y="T7"/>
                  </a:cxn>
                  <a:cxn ang="0">
                    <a:pos x="T8" y="T9"/>
                  </a:cxn>
                  <a:cxn ang="0">
                    <a:pos x="T10" y="T11"/>
                  </a:cxn>
                </a:cxnLst>
                <a:rect l="0" t="0" r="r" b="b"/>
                <a:pathLst>
                  <a:path w="13" h="8">
                    <a:moveTo>
                      <a:pt x="10" y="0"/>
                    </a:moveTo>
                    <a:cubicBezTo>
                      <a:pt x="9" y="0"/>
                      <a:pt x="7" y="1"/>
                      <a:pt x="6" y="1"/>
                    </a:cubicBezTo>
                    <a:cubicBezTo>
                      <a:pt x="4" y="2"/>
                      <a:pt x="3" y="3"/>
                      <a:pt x="1" y="4"/>
                    </a:cubicBezTo>
                    <a:cubicBezTo>
                      <a:pt x="0" y="4"/>
                      <a:pt x="0" y="5"/>
                      <a:pt x="1" y="6"/>
                    </a:cubicBezTo>
                    <a:cubicBezTo>
                      <a:pt x="5" y="8"/>
                      <a:pt x="9" y="5"/>
                      <a:pt x="12" y="2"/>
                    </a:cubicBezTo>
                    <a:cubicBezTo>
                      <a:pt x="13" y="1"/>
                      <a:pt x="12" y="0"/>
                      <a:pt x="10"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4" name="iśḻïḋè"/>
              <p:cNvSpPr/>
              <p:nvPr/>
            </p:nvSpPr>
            <p:spPr bwMode="auto">
              <a:xfrm>
                <a:off x="5700806" y="5201987"/>
                <a:ext cx="18489" cy="12018"/>
              </a:xfrm>
              <a:custGeom>
                <a:avLst/>
                <a:gdLst>
                  <a:gd name="T0" fmla="*/ 11 w 13"/>
                  <a:gd name="T1" fmla="*/ 0 h 8"/>
                  <a:gd name="T2" fmla="*/ 5 w 13"/>
                  <a:gd name="T3" fmla="*/ 2 h 8"/>
                  <a:gd name="T4" fmla="*/ 0 w 13"/>
                  <a:gd name="T5" fmla="*/ 6 h 8"/>
                  <a:gd name="T6" fmla="*/ 0 w 13"/>
                  <a:gd name="T7" fmla="*/ 7 h 8"/>
                  <a:gd name="T8" fmla="*/ 7 w 13"/>
                  <a:gd name="T9" fmla="*/ 6 h 8"/>
                  <a:gd name="T10" fmla="*/ 12 w 13"/>
                  <a:gd name="T11" fmla="*/ 2 h 8"/>
                  <a:gd name="T12" fmla="*/ 11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11" y="0"/>
                    </a:moveTo>
                    <a:cubicBezTo>
                      <a:pt x="9" y="0"/>
                      <a:pt x="7" y="1"/>
                      <a:pt x="5" y="2"/>
                    </a:cubicBezTo>
                    <a:cubicBezTo>
                      <a:pt x="4" y="3"/>
                      <a:pt x="1" y="4"/>
                      <a:pt x="0" y="6"/>
                    </a:cubicBezTo>
                    <a:cubicBezTo>
                      <a:pt x="0" y="6"/>
                      <a:pt x="0" y="7"/>
                      <a:pt x="0" y="7"/>
                    </a:cubicBezTo>
                    <a:cubicBezTo>
                      <a:pt x="2" y="8"/>
                      <a:pt x="5" y="7"/>
                      <a:pt x="7" y="6"/>
                    </a:cubicBezTo>
                    <a:cubicBezTo>
                      <a:pt x="9" y="5"/>
                      <a:pt x="11" y="4"/>
                      <a:pt x="12" y="2"/>
                    </a:cubicBezTo>
                    <a:cubicBezTo>
                      <a:pt x="13" y="1"/>
                      <a:pt x="12" y="0"/>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5" name="ïšľíḋê"/>
              <p:cNvSpPr/>
              <p:nvPr/>
            </p:nvSpPr>
            <p:spPr bwMode="auto">
              <a:xfrm>
                <a:off x="5715597" y="5227871"/>
                <a:ext cx="23111" cy="12942"/>
              </a:xfrm>
              <a:custGeom>
                <a:avLst/>
                <a:gdLst>
                  <a:gd name="T0" fmla="*/ 14 w 16"/>
                  <a:gd name="T1" fmla="*/ 1 h 9"/>
                  <a:gd name="T2" fmla="*/ 2 w 16"/>
                  <a:gd name="T3" fmla="*/ 4 h 9"/>
                  <a:gd name="T4" fmla="*/ 3 w 16"/>
                  <a:gd name="T5" fmla="*/ 9 h 9"/>
                  <a:gd name="T6" fmla="*/ 15 w 16"/>
                  <a:gd name="T7" fmla="*/ 4 h 9"/>
                  <a:gd name="T8" fmla="*/ 14 w 16"/>
                  <a:gd name="T9" fmla="*/ 1 h 9"/>
                </a:gdLst>
                <a:ahLst/>
                <a:cxnLst>
                  <a:cxn ang="0">
                    <a:pos x="T0" y="T1"/>
                  </a:cxn>
                  <a:cxn ang="0">
                    <a:pos x="T2" y="T3"/>
                  </a:cxn>
                  <a:cxn ang="0">
                    <a:pos x="T4" y="T5"/>
                  </a:cxn>
                  <a:cxn ang="0">
                    <a:pos x="T6" y="T7"/>
                  </a:cxn>
                  <a:cxn ang="0">
                    <a:pos x="T8" y="T9"/>
                  </a:cxn>
                </a:cxnLst>
                <a:rect l="0" t="0" r="r" b="b"/>
                <a:pathLst>
                  <a:path w="16" h="9">
                    <a:moveTo>
                      <a:pt x="14" y="1"/>
                    </a:moveTo>
                    <a:cubicBezTo>
                      <a:pt x="10" y="0"/>
                      <a:pt x="6" y="3"/>
                      <a:pt x="2" y="4"/>
                    </a:cubicBezTo>
                    <a:cubicBezTo>
                      <a:pt x="0" y="5"/>
                      <a:pt x="0" y="9"/>
                      <a:pt x="3" y="9"/>
                    </a:cubicBezTo>
                    <a:cubicBezTo>
                      <a:pt x="7" y="9"/>
                      <a:pt x="12" y="7"/>
                      <a:pt x="15" y="4"/>
                    </a:cubicBezTo>
                    <a:cubicBezTo>
                      <a:pt x="16" y="3"/>
                      <a:pt x="15" y="1"/>
                      <a:pt x="14"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6" name="ísļîḓê"/>
              <p:cNvSpPr/>
              <p:nvPr/>
            </p:nvSpPr>
            <p:spPr bwMode="auto">
              <a:xfrm>
                <a:off x="5726690" y="5248209"/>
                <a:ext cx="17564" cy="10169"/>
              </a:xfrm>
              <a:custGeom>
                <a:avLst/>
                <a:gdLst>
                  <a:gd name="T0" fmla="*/ 11 w 12"/>
                  <a:gd name="T1" fmla="*/ 1 h 7"/>
                  <a:gd name="T2" fmla="*/ 1 w 12"/>
                  <a:gd name="T3" fmla="*/ 4 h 7"/>
                  <a:gd name="T4" fmla="*/ 2 w 12"/>
                  <a:gd name="T5" fmla="*/ 6 h 7"/>
                  <a:gd name="T6" fmla="*/ 11 w 12"/>
                  <a:gd name="T7" fmla="*/ 3 h 7"/>
                  <a:gd name="T8" fmla="*/ 11 w 12"/>
                  <a:gd name="T9" fmla="*/ 1 h 7"/>
                </a:gdLst>
                <a:ahLst/>
                <a:cxnLst>
                  <a:cxn ang="0">
                    <a:pos x="T0" y="T1"/>
                  </a:cxn>
                  <a:cxn ang="0">
                    <a:pos x="T2" y="T3"/>
                  </a:cxn>
                  <a:cxn ang="0">
                    <a:pos x="T4" y="T5"/>
                  </a:cxn>
                  <a:cxn ang="0">
                    <a:pos x="T6" y="T7"/>
                  </a:cxn>
                  <a:cxn ang="0">
                    <a:pos x="T8" y="T9"/>
                  </a:cxn>
                </a:cxnLst>
                <a:rect l="0" t="0" r="r" b="b"/>
                <a:pathLst>
                  <a:path w="12" h="7">
                    <a:moveTo>
                      <a:pt x="11" y="1"/>
                    </a:moveTo>
                    <a:cubicBezTo>
                      <a:pt x="7" y="1"/>
                      <a:pt x="4" y="3"/>
                      <a:pt x="1" y="4"/>
                    </a:cubicBezTo>
                    <a:cubicBezTo>
                      <a:pt x="0" y="5"/>
                      <a:pt x="1" y="7"/>
                      <a:pt x="2" y="6"/>
                    </a:cubicBezTo>
                    <a:cubicBezTo>
                      <a:pt x="5" y="6"/>
                      <a:pt x="9" y="5"/>
                      <a:pt x="11" y="3"/>
                    </a:cubicBezTo>
                    <a:cubicBezTo>
                      <a:pt x="12" y="2"/>
                      <a:pt x="12" y="0"/>
                      <a:pt x="11"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7" name="íṩḷiḋé"/>
              <p:cNvSpPr/>
              <p:nvPr/>
            </p:nvSpPr>
            <p:spPr bwMode="auto">
              <a:xfrm>
                <a:off x="5734086" y="5269471"/>
                <a:ext cx="20337" cy="12942"/>
              </a:xfrm>
              <a:custGeom>
                <a:avLst/>
                <a:gdLst>
                  <a:gd name="T0" fmla="*/ 12 w 14"/>
                  <a:gd name="T1" fmla="*/ 0 h 9"/>
                  <a:gd name="T2" fmla="*/ 8 w 14"/>
                  <a:gd name="T3" fmla="*/ 1 h 9"/>
                  <a:gd name="T4" fmla="*/ 4 w 14"/>
                  <a:gd name="T5" fmla="*/ 2 h 9"/>
                  <a:gd name="T6" fmla="*/ 2 w 14"/>
                  <a:gd name="T7" fmla="*/ 7 h 9"/>
                  <a:gd name="T8" fmla="*/ 14 w 14"/>
                  <a:gd name="T9" fmla="*/ 3 h 9"/>
                  <a:gd name="T10" fmla="*/ 12 w 14"/>
                  <a:gd name="T11" fmla="*/ 0 h 9"/>
                </a:gdLst>
                <a:ahLst/>
                <a:cxnLst>
                  <a:cxn ang="0">
                    <a:pos x="T0" y="T1"/>
                  </a:cxn>
                  <a:cxn ang="0">
                    <a:pos x="T2" y="T3"/>
                  </a:cxn>
                  <a:cxn ang="0">
                    <a:pos x="T4" y="T5"/>
                  </a:cxn>
                  <a:cxn ang="0">
                    <a:pos x="T6" y="T7"/>
                  </a:cxn>
                  <a:cxn ang="0">
                    <a:pos x="T8" y="T9"/>
                  </a:cxn>
                  <a:cxn ang="0">
                    <a:pos x="T10" y="T11"/>
                  </a:cxn>
                </a:cxnLst>
                <a:rect l="0" t="0" r="r" b="b"/>
                <a:pathLst>
                  <a:path w="14" h="9">
                    <a:moveTo>
                      <a:pt x="12" y="0"/>
                    </a:moveTo>
                    <a:cubicBezTo>
                      <a:pt x="10" y="0"/>
                      <a:pt x="9" y="1"/>
                      <a:pt x="8" y="1"/>
                    </a:cubicBezTo>
                    <a:cubicBezTo>
                      <a:pt x="7" y="2"/>
                      <a:pt x="5" y="3"/>
                      <a:pt x="4" y="2"/>
                    </a:cubicBezTo>
                    <a:cubicBezTo>
                      <a:pt x="1" y="2"/>
                      <a:pt x="0" y="6"/>
                      <a:pt x="2" y="7"/>
                    </a:cubicBezTo>
                    <a:cubicBezTo>
                      <a:pt x="6" y="9"/>
                      <a:pt x="11" y="7"/>
                      <a:pt x="14" y="3"/>
                    </a:cubicBezTo>
                    <a:cubicBezTo>
                      <a:pt x="14" y="2"/>
                      <a:pt x="13" y="1"/>
                      <a:pt x="12"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8" name="î$líḋè"/>
              <p:cNvSpPr/>
              <p:nvPr/>
            </p:nvSpPr>
            <p:spPr bwMode="auto">
              <a:xfrm>
                <a:off x="5747028" y="5292582"/>
                <a:ext cx="17564" cy="11093"/>
              </a:xfrm>
              <a:custGeom>
                <a:avLst/>
                <a:gdLst>
                  <a:gd name="T0" fmla="*/ 10 w 12"/>
                  <a:gd name="T1" fmla="*/ 0 h 8"/>
                  <a:gd name="T2" fmla="*/ 5 w 12"/>
                  <a:gd name="T3" fmla="*/ 1 h 8"/>
                  <a:gd name="T4" fmla="*/ 1 w 12"/>
                  <a:gd name="T5" fmla="*/ 3 h 8"/>
                  <a:gd name="T6" fmla="*/ 1 w 12"/>
                  <a:gd name="T7" fmla="*/ 6 h 8"/>
                  <a:gd name="T8" fmla="*/ 11 w 12"/>
                  <a:gd name="T9" fmla="*/ 3 h 8"/>
                  <a:gd name="T10" fmla="*/ 10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10" y="0"/>
                    </a:moveTo>
                    <a:cubicBezTo>
                      <a:pt x="9" y="0"/>
                      <a:pt x="7" y="1"/>
                      <a:pt x="5" y="1"/>
                    </a:cubicBezTo>
                    <a:cubicBezTo>
                      <a:pt x="4" y="2"/>
                      <a:pt x="2" y="3"/>
                      <a:pt x="1" y="3"/>
                    </a:cubicBezTo>
                    <a:cubicBezTo>
                      <a:pt x="0" y="4"/>
                      <a:pt x="0" y="5"/>
                      <a:pt x="1" y="6"/>
                    </a:cubicBezTo>
                    <a:cubicBezTo>
                      <a:pt x="4" y="8"/>
                      <a:pt x="9" y="5"/>
                      <a:pt x="11" y="3"/>
                    </a:cubicBezTo>
                    <a:cubicBezTo>
                      <a:pt x="12" y="2"/>
                      <a:pt x="12" y="0"/>
                      <a:pt x="10"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9" name="íşlíḍe"/>
              <p:cNvSpPr/>
              <p:nvPr/>
            </p:nvSpPr>
            <p:spPr bwMode="auto">
              <a:xfrm>
                <a:off x="5758121" y="5311070"/>
                <a:ext cx="24960" cy="12018"/>
              </a:xfrm>
              <a:custGeom>
                <a:avLst/>
                <a:gdLst>
                  <a:gd name="T0" fmla="*/ 16 w 17"/>
                  <a:gd name="T1" fmla="*/ 0 h 8"/>
                  <a:gd name="T2" fmla="*/ 10 w 17"/>
                  <a:gd name="T3" fmla="*/ 2 h 8"/>
                  <a:gd name="T4" fmla="*/ 2 w 17"/>
                  <a:gd name="T5" fmla="*/ 4 h 8"/>
                  <a:gd name="T6" fmla="*/ 2 w 17"/>
                  <a:gd name="T7" fmla="*/ 8 h 8"/>
                  <a:gd name="T8" fmla="*/ 10 w 17"/>
                  <a:gd name="T9" fmla="*/ 6 h 8"/>
                  <a:gd name="T10" fmla="*/ 16 w 17"/>
                  <a:gd name="T11" fmla="*/ 2 h 8"/>
                  <a:gd name="T12" fmla="*/ 16 w 1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6" y="0"/>
                    </a:moveTo>
                    <a:cubicBezTo>
                      <a:pt x="14" y="0"/>
                      <a:pt x="12" y="1"/>
                      <a:pt x="10" y="2"/>
                    </a:cubicBezTo>
                    <a:cubicBezTo>
                      <a:pt x="7" y="3"/>
                      <a:pt x="5" y="4"/>
                      <a:pt x="2" y="4"/>
                    </a:cubicBezTo>
                    <a:cubicBezTo>
                      <a:pt x="0" y="4"/>
                      <a:pt x="0" y="8"/>
                      <a:pt x="2" y="8"/>
                    </a:cubicBezTo>
                    <a:cubicBezTo>
                      <a:pt x="5" y="7"/>
                      <a:pt x="8" y="7"/>
                      <a:pt x="10" y="6"/>
                    </a:cubicBezTo>
                    <a:cubicBezTo>
                      <a:pt x="12" y="5"/>
                      <a:pt x="15" y="4"/>
                      <a:pt x="16" y="2"/>
                    </a:cubicBezTo>
                    <a:cubicBezTo>
                      <a:pt x="17" y="2"/>
                      <a:pt x="17" y="1"/>
                      <a:pt x="16"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0" name="ïṣḷiḍè"/>
              <p:cNvSpPr/>
              <p:nvPr/>
            </p:nvSpPr>
            <p:spPr bwMode="auto">
              <a:xfrm>
                <a:off x="5764592" y="5334181"/>
                <a:ext cx="29582" cy="17564"/>
              </a:xfrm>
              <a:custGeom>
                <a:avLst/>
                <a:gdLst>
                  <a:gd name="T0" fmla="*/ 19 w 21"/>
                  <a:gd name="T1" fmla="*/ 1 h 12"/>
                  <a:gd name="T2" fmla="*/ 5 w 21"/>
                  <a:gd name="T3" fmla="*/ 3 h 12"/>
                  <a:gd name="T4" fmla="*/ 8 w 21"/>
                  <a:gd name="T5" fmla="*/ 10 h 12"/>
                  <a:gd name="T6" fmla="*/ 20 w 21"/>
                  <a:gd name="T7" fmla="*/ 5 h 12"/>
                  <a:gd name="T8" fmla="*/ 19 w 21"/>
                  <a:gd name="T9" fmla="*/ 1 h 12"/>
                </a:gdLst>
                <a:ahLst/>
                <a:cxnLst>
                  <a:cxn ang="0">
                    <a:pos x="T0" y="T1"/>
                  </a:cxn>
                  <a:cxn ang="0">
                    <a:pos x="T2" y="T3"/>
                  </a:cxn>
                  <a:cxn ang="0">
                    <a:pos x="T4" y="T5"/>
                  </a:cxn>
                  <a:cxn ang="0">
                    <a:pos x="T6" y="T7"/>
                  </a:cxn>
                  <a:cxn ang="0">
                    <a:pos x="T8" y="T9"/>
                  </a:cxn>
                </a:cxnLst>
                <a:rect l="0" t="0" r="r" b="b"/>
                <a:pathLst>
                  <a:path w="21" h="12">
                    <a:moveTo>
                      <a:pt x="19" y="1"/>
                    </a:moveTo>
                    <a:cubicBezTo>
                      <a:pt x="14" y="0"/>
                      <a:pt x="9" y="1"/>
                      <a:pt x="5" y="3"/>
                    </a:cubicBezTo>
                    <a:cubicBezTo>
                      <a:pt x="0" y="5"/>
                      <a:pt x="4" y="12"/>
                      <a:pt x="8" y="10"/>
                    </a:cubicBezTo>
                    <a:cubicBezTo>
                      <a:pt x="12" y="8"/>
                      <a:pt x="16" y="7"/>
                      <a:pt x="20" y="5"/>
                    </a:cubicBezTo>
                    <a:cubicBezTo>
                      <a:pt x="21" y="4"/>
                      <a:pt x="21" y="2"/>
                      <a:pt x="19"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1" name="ïṧḷîďe"/>
              <p:cNvSpPr/>
              <p:nvPr/>
            </p:nvSpPr>
            <p:spPr bwMode="auto">
              <a:xfrm>
                <a:off x="5781232" y="5357292"/>
                <a:ext cx="18489" cy="8320"/>
              </a:xfrm>
              <a:custGeom>
                <a:avLst/>
                <a:gdLst>
                  <a:gd name="T0" fmla="*/ 11 w 13"/>
                  <a:gd name="T1" fmla="*/ 0 h 6"/>
                  <a:gd name="T2" fmla="*/ 2 w 13"/>
                  <a:gd name="T3" fmla="*/ 2 h 6"/>
                  <a:gd name="T4" fmla="*/ 2 w 13"/>
                  <a:gd name="T5" fmla="*/ 4 h 6"/>
                  <a:gd name="T6" fmla="*/ 12 w 13"/>
                  <a:gd name="T7" fmla="*/ 2 h 6"/>
                  <a:gd name="T8" fmla="*/ 11 w 13"/>
                  <a:gd name="T9" fmla="*/ 0 h 6"/>
                </a:gdLst>
                <a:ahLst/>
                <a:cxnLst>
                  <a:cxn ang="0">
                    <a:pos x="T0" y="T1"/>
                  </a:cxn>
                  <a:cxn ang="0">
                    <a:pos x="T2" y="T3"/>
                  </a:cxn>
                  <a:cxn ang="0">
                    <a:pos x="T4" y="T5"/>
                  </a:cxn>
                  <a:cxn ang="0">
                    <a:pos x="T6" y="T7"/>
                  </a:cxn>
                  <a:cxn ang="0">
                    <a:pos x="T8" y="T9"/>
                  </a:cxn>
                </a:cxnLst>
                <a:rect l="0" t="0" r="r" b="b"/>
                <a:pathLst>
                  <a:path w="13" h="6">
                    <a:moveTo>
                      <a:pt x="11" y="0"/>
                    </a:moveTo>
                    <a:cubicBezTo>
                      <a:pt x="8" y="1"/>
                      <a:pt x="5" y="1"/>
                      <a:pt x="2" y="2"/>
                    </a:cubicBezTo>
                    <a:cubicBezTo>
                      <a:pt x="0" y="2"/>
                      <a:pt x="0" y="4"/>
                      <a:pt x="2" y="4"/>
                    </a:cubicBezTo>
                    <a:cubicBezTo>
                      <a:pt x="5" y="6"/>
                      <a:pt x="9" y="3"/>
                      <a:pt x="12" y="2"/>
                    </a:cubicBezTo>
                    <a:cubicBezTo>
                      <a:pt x="13" y="2"/>
                      <a:pt x="12" y="0"/>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952" name="íṥ1îďè"/>
            <p:cNvGrpSpPr/>
            <p:nvPr/>
          </p:nvGrpSpPr>
          <p:grpSpPr>
            <a:xfrm>
              <a:off x="3529210" y="3333617"/>
              <a:ext cx="658194" cy="759882"/>
              <a:chOff x="6154701" y="4642707"/>
              <a:chExt cx="658194" cy="759882"/>
            </a:xfrm>
          </p:grpSpPr>
          <p:sp>
            <p:nvSpPr>
              <p:cNvPr id="2953" name="íṧļîdê"/>
              <p:cNvSpPr/>
              <p:nvPr/>
            </p:nvSpPr>
            <p:spPr bwMode="auto">
              <a:xfrm>
                <a:off x="6709359" y="4669516"/>
                <a:ext cx="46221" cy="25884"/>
              </a:xfrm>
              <a:custGeom>
                <a:avLst/>
                <a:gdLst>
                  <a:gd name="T0" fmla="*/ 1 w 32"/>
                  <a:gd name="T1" fmla="*/ 1 h 18"/>
                  <a:gd name="T2" fmla="*/ 27 w 32"/>
                  <a:gd name="T3" fmla="*/ 4 h 18"/>
                  <a:gd name="T4" fmla="*/ 27 w 32"/>
                  <a:gd name="T5" fmla="*/ 4 h 18"/>
                  <a:gd name="T6" fmla="*/ 17 w 32"/>
                  <a:gd name="T7" fmla="*/ 18 h 18"/>
                  <a:gd name="T8" fmla="*/ 1 w 32"/>
                  <a:gd name="T9" fmla="*/ 1 h 18"/>
                </a:gdLst>
                <a:ahLst/>
                <a:cxnLst>
                  <a:cxn ang="0">
                    <a:pos x="T0" y="T1"/>
                  </a:cxn>
                  <a:cxn ang="0">
                    <a:pos x="T2" y="T3"/>
                  </a:cxn>
                  <a:cxn ang="0">
                    <a:pos x="T4" y="T5"/>
                  </a:cxn>
                  <a:cxn ang="0">
                    <a:pos x="T6" y="T7"/>
                  </a:cxn>
                  <a:cxn ang="0">
                    <a:pos x="T8" y="T9"/>
                  </a:cxn>
                </a:cxnLst>
                <a:rect l="0" t="0" r="r" b="b"/>
                <a:pathLst>
                  <a:path w="32" h="18">
                    <a:moveTo>
                      <a:pt x="1" y="1"/>
                    </a:moveTo>
                    <a:cubicBezTo>
                      <a:pt x="3" y="0"/>
                      <a:pt x="14" y="1"/>
                      <a:pt x="27" y="4"/>
                    </a:cubicBezTo>
                    <a:cubicBezTo>
                      <a:pt x="27" y="4"/>
                      <a:pt x="27" y="4"/>
                      <a:pt x="27" y="4"/>
                    </a:cubicBezTo>
                    <a:cubicBezTo>
                      <a:pt x="27" y="4"/>
                      <a:pt x="32" y="11"/>
                      <a:pt x="17" y="18"/>
                    </a:cubicBezTo>
                    <a:cubicBezTo>
                      <a:pt x="7" y="9"/>
                      <a:pt x="0" y="3"/>
                      <a:pt x="1" y="1"/>
                    </a:cubicBezTo>
                    <a:close/>
                  </a:path>
                </a:pathLst>
              </a:custGeom>
              <a:solidFill>
                <a:srgbClr val="3C2C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4" name="i$ḻíḋe"/>
              <p:cNvSpPr/>
              <p:nvPr/>
            </p:nvSpPr>
            <p:spPr bwMode="auto">
              <a:xfrm>
                <a:off x="6683475" y="5021724"/>
                <a:ext cx="48995" cy="48070"/>
              </a:xfrm>
              <a:custGeom>
                <a:avLst/>
                <a:gdLst>
                  <a:gd name="T0" fmla="*/ 33 w 34"/>
                  <a:gd name="T1" fmla="*/ 19 h 34"/>
                  <a:gd name="T2" fmla="*/ 18 w 34"/>
                  <a:gd name="T3" fmla="*/ 1 h 34"/>
                  <a:gd name="T4" fmla="*/ 1 w 34"/>
                  <a:gd name="T5" fmla="*/ 15 h 34"/>
                  <a:gd name="T6" fmla="*/ 15 w 34"/>
                  <a:gd name="T7" fmla="*/ 33 h 34"/>
                  <a:gd name="T8" fmla="*/ 33 w 34"/>
                  <a:gd name="T9" fmla="*/ 19 h 34"/>
                </a:gdLst>
                <a:ahLst/>
                <a:cxnLst>
                  <a:cxn ang="0">
                    <a:pos x="T0" y="T1"/>
                  </a:cxn>
                  <a:cxn ang="0">
                    <a:pos x="T2" y="T3"/>
                  </a:cxn>
                  <a:cxn ang="0">
                    <a:pos x="T4" y="T5"/>
                  </a:cxn>
                  <a:cxn ang="0">
                    <a:pos x="T6" y="T7"/>
                  </a:cxn>
                  <a:cxn ang="0">
                    <a:pos x="T8" y="T9"/>
                  </a:cxn>
                </a:cxnLst>
                <a:rect l="0" t="0" r="r" b="b"/>
                <a:pathLst>
                  <a:path w="34" h="34">
                    <a:moveTo>
                      <a:pt x="33" y="19"/>
                    </a:moveTo>
                    <a:cubicBezTo>
                      <a:pt x="34" y="10"/>
                      <a:pt x="27" y="2"/>
                      <a:pt x="18" y="1"/>
                    </a:cubicBezTo>
                    <a:cubicBezTo>
                      <a:pt x="9" y="0"/>
                      <a:pt x="2" y="7"/>
                      <a:pt x="1" y="15"/>
                    </a:cubicBezTo>
                    <a:cubicBezTo>
                      <a:pt x="0" y="24"/>
                      <a:pt x="6" y="32"/>
                      <a:pt x="15" y="33"/>
                    </a:cubicBezTo>
                    <a:cubicBezTo>
                      <a:pt x="24" y="34"/>
                      <a:pt x="32" y="27"/>
                      <a:pt x="33" y="19"/>
                    </a:cubicBezTo>
                    <a:close/>
                  </a:path>
                </a:pathLst>
              </a:custGeom>
              <a:solidFill>
                <a:srgbClr val="F22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5" name="íṩļïďe"/>
              <p:cNvSpPr/>
              <p:nvPr/>
            </p:nvSpPr>
            <p:spPr bwMode="auto">
              <a:xfrm>
                <a:off x="6732470" y="5324012"/>
                <a:ext cx="80425" cy="78577"/>
              </a:xfrm>
              <a:custGeom>
                <a:avLst/>
                <a:gdLst>
                  <a:gd name="T0" fmla="*/ 56 w 56"/>
                  <a:gd name="T1" fmla="*/ 21 h 55"/>
                  <a:gd name="T2" fmla="*/ 27 w 56"/>
                  <a:gd name="T3" fmla="*/ 54 h 55"/>
                  <a:gd name="T4" fmla="*/ 22 w 56"/>
                  <a:gd name="T5" fmla="*/ 55 h 55"/>
                  <a:gd name="T6" fmla="*/ 0 w 56"/>
                  <a:gd name="T7" fmla="*/ 37 h 55"/>
                  <a:gd name="T8" fmla="*/ 1 w 56"/>
                  <a:gd name="T9" fmla="*/ 36 h 55"/>
                  <a:gd name="T10" fmla="*/ 30 w 56"/>
                  <a:gd name="T11" fmla="*/ 0 h 55"/>
                  <a:gd name="T12" fmla="*/ 56 w 56"/>
                  <a:gd name="T13" fmla="*/ 21 h 55"/>
                </a:gdLst>
                <a:ahLst/>
                <a:cxnLst>
                  <a:cxn ang="0">
                    <a:pos x="T0" y="T1"/>
                  </a:cxn>
                  <a:cxn ang="0">
                    <a:pos x="T2" y="T3"/>
                  </a:cxn>
                  <a:cxn ang="0">
                    <a:pos x="T4" y="T5"/>
                  </a:cxn>
                  <a:cxn ang="0">
                    <a:pos x="T6" y="T7"/>
                  </a:cxn>
                  <a:cxn ang="0">
                    <a:pos x="T8" y="T9"/>
                  </a:cxn>
                  <a:cxn ang="0">
                    <a:pos x="T10" y="T11"/>
                  </a:cxn>
                  <a:cxn ang="0">
                    <a:pos x="T12" y="T13"/>
                  </a:cxn>
                </a:cxnLst>
                <a:rect l="0" t="0" r="r" b="b"/>
                <a:pathLst>
                  <a:path w="56" h="55">
                    <a:moveTo>
                      <a:pt x="56" y="21"/>
                    </a:moveTo>
                    <a:cubicBezTo>
                      <a:pt x="27" y="54"/>
                      <a:pt x="27" y="54"/>
                      <a:pt x="27" y="54"/>
                    </a:cubicBezTo>
                    <a:cubicBezTo>
                      <a:pt x="22" y="55"/>
                      <a:pt x="22" y="55"/>
                      <a:pt x="22" y="55"/>
                    </a:cubicBezTo>
                    <a:cubicBezTo>
                      <a:pt x="15" y="49"/>
                      <a:pt x="7" y="43"/>
                      <a:pt x="0" y="37"/>
                    </a:cubicBezTo>
                    <a:cubicBezTo>
                      <a:pt x="1" y="36"/>
                      <a:pt x="1" y="36"/>
                      <a:pt x="1" y="36"/>
                    </a:cubicBezTo>
                    <a:cubicBezTo>
                      <a:pt x="30" y="0"/>
                      <a:pt x="30" y="0"/>
                      <a:pt x="30" y="0"/>
                    </a:cubicBezTo>
                    <a:cubicBezTo>
                      <a:pt x="38" y="7"/>
                      <a:pt x="46" y="14"/>
                      <a:pt x="56" y="21"/>
                    </a:cubicBezTo>
                    <a:close/>
                  </a:path>
                </a:pathLst>
              </a:custGeom>
              <a:solidFill>
                <a:srgbClr val="F471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6" name="îSļíḓe"/>
              <p:cNvSpPr/>
              <p:nvPr/>
            </p:nvSpPr>
            <p:spPr bwMode="auto">
              <a:xfrm>
                <a:off x="6701964" y="5295355"/>
                <a:ext cx="73954" cy="81350"/>
              </a:xfrm>
              <a:custGeom>
                <a:avLst/>
                <a:gdLst>
                  <a:gd name="T0" fmla="*/ 51 w 51"/>
                  <a:gd name="T1" fmla="*/ 20 h 57"/>
                  <a:gd name="T2" fmla="*/ 22 w 51"/>
                  <a:gd name="T3" fmla="*/ 56 h 57"/>
                  <a:gd name="T4" fmla="*/ 21 w 51"/>
                  <a:gd name="T5" fmla="*/ 57 h 57"/>
                  <a:gd name="T6" fmla="*/ 0 w 51"/>
                  <a:gd name="T7" fmla="*/ 37 h 57"/>
                  <a:gd name="T8" fmla="*/ 0 w 51"/>
                  <a:gd name="T9" fmla="*/ 37 h 57"/>
                  <a:gd name="T10" fmla="*/ 30 w 51"/>
                  <a:gd name="T11" fmla="*/ 0 h 57"/>
                  <a:gd name="T12" fmla="*/ 51 w 51"/>
                  <a:gd name="T13" fmla="*/ 20 h 57"/>
                </a:gdLst>
                <a:ahLst/>
                <a:cxnLst>
                  <a:cxn ang="0">
                    <a:pos x="T0" y="T1"/>
                  </a:cxn>
                  <a:cxn ang="0">
                    <a:pos x="T2" y="T3"/>
                  </a:cxn>
                  <a:cxn ang="0">
                    <a:pos x="T4" y="T5"/>
                  </a:cxn>
                  <a:cxn ang="0">
                    <a:pos x="T6" y="T7"/>
                  </a:cxn>
                  <a:cxn ang="0">
                    <a:pos x="T8" y="T9"/>
                  </a:cxn>
                  <a:cxn ang="0">
                    <a:pos x="T10" y="T11"/>
                  </a:cxn>
                  <a:cxn ang="0">
                    <a:pos x="T12" y="T13"/>
                  </a:cxn>
                </a:cxnLst>
                <a:rect l="0" t="0" r="r" b="b"/>
                <a:pathLst>
                  <a:path w="51" h="57">
                    <a:moveTo>
                      <a:pt x="51" y="20"/>
                    </a:moveTo>
                    <a:cubicBezTo>
                      <a:pt x="22" y="56"/>
                      <a:pt x="22" y="56"/>
                      <a:pt x="22" y="56"/>
                    </a:cubicBezTo>
                    <a:cubicBezTo>
                      <a:pt x="21" y="57"/>
                      <a:pt x="21" y="57"/>
                      <a:pt x="21" y="57"/>
                    </a:cubicBezTo>
                    <a:cubicBezTo>
                      <a:pt x="13" y="50"/>
                      <a:pt x="6" y="43"/>
                      <a:pt x="0" y="37"/>
                    </a:cubicBezTo>
                    <a:cubicBezTo>
                      <a:pt x="0" y="37"/>
                      <a:pt x="0" y="37"/>
                      <a:pt x="0" y="37"/>
                    </a:cubicBezTo>
                    <a:cubicBezTo>
                      <a:pt x="30" y="0"/>
                      <a:pt x="30" y="0"/>
                      <a:pt x="30" y="0"/>
                    </a:cubicBezTo>
                    <a:cubicBezTo>
                      <a:pt x="36" y="6"/>
                      <a:pt x="43" y="13"/>
                      <a:pt x="51" y="20"/>
                    </a:cubicBezTo>
                    <a:close/>
                  </a:path>
                </a:pathLst>
              </a:custGeom>
              <a:solidFill>
                <a:srgbClr val="F471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7" name="iṩ1íḋé"/>
              <p:cNvSpPr/>
              <p:nvPr/>
            </p:nvSpPr>
            <p:spPr bwMode="auto">
              <a:xfrm>
                <a:off x="6686249" y="5275017"/>
                <a:ext cx="59164" cy="73030"/>
              </a:xfrm>
              <a:custGeom>
                <a:avLst/>
                <a:gdLst>
                  <a:gd name="T0" fmla="*/ 41 w 41"/>
                  <a:gd name="T1" fmla="*/ 14 h 51"/>
                  <a:gd name="T2" fmla="*/ 11 w 41"/>
                  <a:gd name="T3" fmla="*/ 51 h 51"/>
                  <a:gd name="T4" fmla="*/ 11 w 41"/>
                  <a:gd name="T5" fmla="*/ 51 h 51"/>
                  <a:gd name="T6" fmla="*/ 1 w 41"/>
                  <a:gd name="T7" fmla="*/ 37 h 51"/>
                  <a:gd name="T8" fmla="*/ 27 w 41"/>
                  <a:gd name="T9" fmla="*/ 0 h 51"/>
                  <a:gd name="T10" fmla="*/ 41 w 41"/>
                  <a:gd name="T11" fmla="*/ 14 h 51"/>
                </a:gdLst>
                <a:ahLst/>
                <a:cxnLst>
                  <a:cxn ang="0">
                    <a:pos x="T0" y="T1"/>
                  </a:cxn>
                  <a:cxn ang="0">
                    <a:pos x="T2" y="T3"/>
                  </a:cxn>
                  <a:cxn ang="0">
                    <a:pos x="T4" y="T5"/>
                  </a:cxn>
                  <a:cxn ang="0">
                    <a:pos x="T6" y="T7"/>
                  </a:cxn>
                  <a:cxn ang="0">
                    <a:pos x="T8" y="T9"/>
                  </a:cxn>
                  <a:cxn ang="0">
                    <a:pos x="T10" y="T11"/>
                  </a:cxn>
                </a:cxnLst>
                <a:rect l="0" t="0" r="r" b="b"/>
                <a:pathLst>
                  <a:path w="41" h="51">
                    <a:moveTo>
                      <a:pt x="41" y="14"/>
                    </a:moveTo>
                    <a:cubicBezTo>
                      <a:pt x="11" y="51"/>
                      <a:pt x="11" y="51"/>
                      <a:pt x="11" y="51"/>
                    </a:cubicBezTo>
                    <a:cubicBezTo>
                      <a:pt x="11" y="51"/>
                      <a:pt x="11" y="51"/>
                      <a:pt x="11" y="51"/>
                    </a:cubicBezTo>
                    <a:cubicBezTo>
                      <a:pt x="6" y="45"/>
                      <a:pt x="2" y="40"/>
                      <a:pt x="1" y="37"/>
                    </a:cubicBezTo>
                    <a:cubicBezTo>
                      <a:pt x="0" y="34"/>
                      <a:pt x="11" y="20"/>
                      <a:pt x="27" y="0"/>
                    </a:cubicBezTo>
                    <a:cubicBezTo>
                      <a:pt x="27" y="0"/>
                      <a:pt x="32" y="6"/>
                      <a:pt x="41" y="14"/>
                    </a:cubicBezTo>
                    <a:close/>
                  </a:path>
                </a:pathLst>
              </a:custGeom>
              <a:solidFill>
                <a:srgbClr val="F471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8" name="îşlidé"/>
              <p:cNvSpPr/>
              <p:nvPr/>
            </p:nvSpPr>
            <p:spPr bwMode="auto">
              <a:xfrm>
                <a:off x="6706586" y="5305524"/>
                <a:ext cx="47146" cy="55466"/>
              </a:xfrm>
              <a:custGeom>
                <a:avLst/>
                <a:gdLst>
                  <a:gd name="T0" fmla="*/ 33 w 33"/>
                  <a:gd name="T1" fmla="*/ 1 h 39"/>
                  <a:gd name="T2" fmla="*/ 33 w 33"/>
                  <a:gd name="T3" fmla="*/ 1 h 39"/>
                  <a:gd name="T4" fmla="*/ 33 w 33"/>
                  <a:gd name="T5" fmla="*/ 3 h 39"/>
                  <a:gd name="T6" fmla="*/ 31 w 33"/>
                  <a:gd name="T7" fmla="*/ 8 h 39"/>
                  <a:gd name="T8" fmla="*/ 27 w 33"/>
                  <a:gd name="T9" fmla="*/ 13 h 39"/>
                  <a:gd name="T10" fmla="*/ 19 w 33"/>
                  <a:gd name="T11" fmla="*/ 21 h 39"/>
                  <a:gd name="T12" fmla="*/ 11 w 33"/>
                  <a:gd name="T13" fmla="*/ 30 h 39"/>
                  <a:gd name="T14" fmla="*/ 9 w 33"/>
                  <a:gd name="T15" fmla="*/ 33 h 39"/>
                  <a:gd name="T16" fmla="*/ 8 w 33"/>
                  <a:gd name="T17" fmla="*/ 35 h 39"/>
                  <a:gd name="T18" fmla="*/ 3 w 33"/>
                  <a:gd name="T19" fmla="*/ 39 h 39"/>
                  <a:gd name="T20" fmla="*/ 0 w 33"/>
                  <a:gd name="T21" fmla="*/ 38 h 39"/>
                  <a:gd name="T22" fmla="*/ 0 w 33"/>
                  <a:gd name="T23" fmla="*/ 36 h 39"/>
                  <a:gd name="T24" fmla="*/ 3 w 33"/>
                  <a:gd name="T25" fmla="*/ 31 h 39"/>
                  <a:gd name="T26" fmla="*/ 5 w 33"/>
                  <a:gd name="T27" fmla="*/ 29 h 39"/>
                  <a:gd name="T28" fmla="*/ 7 w 33"/>
                  <a:gd name="T29" fmla="*/ 27 h 39"/>
                  <a:gd name="T30" fmla="*/ 14 w 33"/>
                  <a:gd name="T31" fmla="*/ 18 h 39"/>
                  <a:gd name="T32" fmla="*/ 21 w 33"/>
                  <a:gd name="T33" fmla="*/ 8 h 39"/>
                  <a:gd name="T34" fmla="*/ 25 w 33"/>
                  <a:gd name="T35" fmla="*/ 3 h 39"/>
                  <a:gd name="T36" fmla="*/ 30 w 33"/>
                  <a:gd name="T37" fmla="*/ 0 h 39"/>
                  <a:gd name="T38" fmla="*/ 29 w 33"/>
                  <a:gd name="T39" fmla="*/ 1 h 39"/>
                  <a:gd name="T40" fmla="*/ 29 w 33"/>
                  <a:gd name="T41" fmla="*/ 1 h 39"/>
                  <a:gd name="T42" fmla="*/ 32 w 33"/>
                  <a:gd name="T43" fmla="*/ 1 h 39"/>
                  <a:gd name="T44" fmla="*/ 33 w 33"/>
                  <a:gd name="T45"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39">
                    <a:moveTo>
                      <a:pt x="33" y="1"/>
                    </a:moveTo>
                    <a:cubicBezTo>
                      <a:pt x="33" y="1"/>
                      <a:pt x="33" y="1"/>
                      <a:pt x="33" y="1"/>
                    </a:cubicBezTo>
                    <a:cubicBezTo>
                      <a:pt x="33" y="3"/>
                      <a:pt x="33" y="3"/>
                      <a:pt x="33" y="3"/>
                    </a:cubicBezTo>
                    <a:cubicBezTo>
                      <a:pt x="32" y="5"/>
                      <a:pt x="32" y="7"/>
                      <a:pt x="31" y="8"/>
                    </a:cubicBezTo>
                    <a:cubicBezTo>
                      <a:pt x="30" y="10"/>
                      <a:pt x="28" y="12"/>
                      <a:pt x="27" y="13"/>
                    </a:cubicBezTo>
                    <a:cubicBezTo>
                      <a:pt x="24" y="15"/>
                      <a:pt x="21" y="19"/>
                      <a:pt x="19" y="21"/>
                    </a:cubicBezTo>
                    <a:cubicBezTo>
                      <a:pt x="16" y="24"/>
                      <a:pt x="12" y="26"/>
                      <a:pt x="11" y="30"/>
                    </a:cubicBezTo>
                    <a:cubicBezTo>
                      <a:pt x="10" y="31"/>
                      <a:pt x="10" y="32"/>
                      <a:pt x="9" y="33"/>
                    </a:cubicBezTo>
                    <a:cubicBezTo>
                      <a:pt x="9" y="34"/>
                      <a:pt x="8" y="34"/>
                      <a:pt x="8" y="35"/>
                    </a:cubicBezTo>
                    <a:cubicBezTo>
                      <a:pt x="6" y="36"/>
                      <a:pt x="5" y="38"/>
                      <a:pt x="3" y="39"/>
                    </a:cubicBezTo>
                    <a:cubicBezTo>
                      <a:pt x="2" y="39"/>
                      <a:pt x="1" y="39"/>
                      <a:pt x="0" y="38"/>
                    </a:cubicBezTo>
                    <a:cubicBezTo>
                      <a:pt x="0" y="38"/>
                      <a:pt x="0" y="37"/>
                      <a:pt x="0" y="36"/>
                    </a:cubicBezTo>
                    <a:cubicBezTo>
                      <a:pt x="1" y="34"/>
                      <a:pt x="2" y="33"/>
                      <a:pt x="3" y="31"/>
                    </a:cubicBezTo>
                    <a:cubicBezTo>
                      <a:pt x="3" y="30"/>
                      <a:pt x="4" y="30"/>
                      <a:pt x="5" y="29"/>
                    </a:cubicBezTo>
                    <a:cubicBezTo>
                      <a:pt x="5" y="28"/>
                      <a:pt x="6" y="28"/>
                      <a:pt x="7" y="27"/>
                    </a:cubicBezTo>
                    <a:cubicBezTo>
                      <a:pt x="10" y="25"/>
                      <a:pt x="12" y="21"/>
                      <a:pt x="14" y="18"/>
                    </a:cubicBezTo>
                    <a:cubicBezTo>
                      <a:pt x="16" y="14"/>
                      <a:pt x="19" y="11"/>
                      <a:pt x="21" y="8"/>
                    </a:cubicBezTo>
                    <a:cubicBezTo>
                      <a:pt x="22" y="6"/>
                      <a:pt x="23" y="5"/>
                      <a:pt x="25" y="3"/>
                    </a:cubicBezTo>
                    <a:cubicBezTo>
                      <a:pt x="26" y="2"/>
                      <a:pt x="28" y="1"/>
                      <a:pt x="30" y="0"/>
                    </a:cubicBezTo>
                    <a:cubicBezTo>
                      <a:pt x="29" y="1"/>
                      <a:pt x="29" y="1"/>
                      <a:pt x="29" y="1"/>
                    </a:cubicBezTo>
                    <a:cubicBezTo>
                      <a:pt x="29" y="1"/>
                      <a:pt x="29" y="1"/>
                      <a:pt x="29" y="1"/>
                    </a:cubicBezTo>
                    <a:cubicBezTo>
                      <a:pt x="30" y="0"/>
                      <a:pt x="31" y="0"/>
                      <a:pt x="32" y="1"/>
                    </a:cubicBezTo>
                    <a:cubicBezTo>
                      <a:pt x="33" y="1"/>
                      <a:pt x="33" y="1"/>
                      <a:pt x="33"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9" name="ïşḻíde"/>
              <p:cNvSpPr/>
              <p:nvPr/>
            </p:nvSpPr>
            <p:spPr bwMode="auto">
              <a:xfrm>
                <a:off x="6737092" y="5332332"/>
                <a:ext cx="47146" cy="57315"/>
              </a:xfrm>
              <a:custGeom>
                <a:avLst/>
                <a:gdLst>
                  <a:gd name="T0" fmla="*/ 33 w 33"/>
                  <a:gd name="T1" fmla="*/ 3 h 40"/>
                  <a:gd name="T2" fmla="*/ 32 w 33"/>
                  <a:gd name="T3" fmla="*/ 5 h 40"/>
                  <a:gd name="T4" fmla="*/ 30 w 33"/>
                  <a:gd name="T5" fmla="*/ 10 h 40"/>
                  <a:gd name="T6" fmla="*/ 24 w 33"/>
                  <a:gd name="T7" fmla="*/ 15 h 40"/>
                  <a:gd name="T8" fmla="*/ 19 w 33"/>
                  <a:gd name="T9" fmla="*/ 22 h 40"/>
                  <a:gd name="T10" fmla="*/ 13 w 33"/>
                  <a:gd name="T11" fmla="*/ 28 h 40"/>
                  <a:gd name="T12" fmla="*/ 11 w 33"/>
                  <a:gd name="T13" fmla="*/ 31 h 40"/>
                  <a:gd name="T14" fmla="*/ 9 w 33"/>
                  <a:gd name="T15" fmla="*/ 34 h 40"/>
                  <a:gd name="T16" fmla="*/ 3 w 33"/>
                  <a:gd name="T17" fmla="*/ 39 h 40"/>
                  <a:gd name="T18" fmla="*/ 1 w 33"/>
                  <a:gd name="T19" fmla="*/ 38 h 40"/>
                  <a:gd name="T20" fmla="*/ 0 w 33"/>
                  <a:gd name="T21" fmla="*/ 37 h 40"/>
                  <a:gd name="T22" fmla="*/ 4 w 33"/>
                  <a:gd name="T23" fmla="*/ 30 h 40"/>
                  <a:gd name="T24" fmla="*/ 7 w 33"/>
                  <a:gd name="T25" fmla="*/ 28 h 40"/>
                  <a:gd name="T26" fmla="*/ 10 w 33"/>
                  <a:gd name="T27" fmla="*/ 25 h 40"/>
                  <a:gd name="T28" fmla="*/ 14 w 33"/>
                  <a:gd name="T29" fmla="*/ 18 h 40"/>
                  <a:gd name="T30" fmla="*/ 19 w 33"/>
                  <a:gd name="T31" fmla="*/ 11 h 40"/>
                  <a:gd name="T32" fmla="*/ 23 w 33"/>
                  <a:gd name="T33" fmla="*/ 5 h 40"/>
                  <a:gd name="T34" fmla="*/ 27 w 33"/>
                  <a:gd name="T35" fmla="*/ 1 h 40"/>
                  <a:gd name="T36" fmla="*/ 29 w 33"/>
                  <a:gd name="T37" fmla="*/ 1 h 40"/>
                  <a:gd name="T38" fmla="*/ 32 w 33"/>
                  <a:gd name="T39" fmla="*/ 2 h 40"/>
                  <a:gd name="T40" fmla="*/ 33 w 33"/>
                  <a:gd name="T41"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40">
                    <a:moveTo>
                      <a:pt x="33" y="3"/>
                    </a:moveTo>
                    <a:cubicBezTo>
                      <a:pt x="33" y="3"/>
                      <a:pt x="32" y="4"/>
                      <a:pt x="32" y="5"/>
                    </a:cubicBezTo>
                    <a:cubicBezTo>
                      <a:pt x="32" y="6"/>
                      <a:pt x="31" y="8"/>
                      <a:pt x="30" y="10"/>
                    </a:cubicBezTo>
                    <a:cubicBezTo>
                      <a:pt x="28" y="12"/>
                      <a:pt x="26" y="13"/>
                      <a:pt x="24" y="15"/>
                    </a:cubicBezTo>
                    <a:cubicBezTo>
                      <a:pt x="23" y="17"/>
                      <a:pt x="21" y="20"/>
                      <a:pt x="19" y="22"/>
                    </a:cubicBezTo>
                    <a:cubicBezTo>
                      <a:pt x="17" y="24"/>
                      <a:pt x="14" y="26"/>
                      <a:pt x="13" y="28"/>
                    </a:cubicBezTo>
                    <a:cubicBezTo>
                      <a:pt x="12" y="29"/>
                      <a:pt x="11" y="30"/>
                      <a:pt x="11" y="31"/>
                    </a:cubicBezTo>
                    <a:cubicBezTo>
                      <a:pt x="10" y="32"/>
                      <a:pt x="10" y="33"/>
                      <a:pt x="9" y="34"/>
                    </a:cubicBezTo>
                    <a:cubicBezTo>
                      <a:pt x="6" y="38"/>
                      <a:pt x="3" y="39"/>
                      <a:pt x="3" y="39"/>
                    </a:cubicBezTo>
                    <a:cubicBezTo>
                      <a:pt x="2" y="40"/>
                      <a:pt x="1" y="39"/>
                      <a:pt x="1" y="38"/>
                    </a:cubicBezTo>
                    <a:cubicBezTo>
                      <a:pt x="0" y="38"/>
                      <a:pt x="0" y="37"/>
                      <a:pt x="0" y="37"/>
                    </a:cubicBezTo>
                    <a:cubicBezTo>
                      <a:pt x="0" y="37"/>
                      <a:pt x="1" y="34"/>
                      <a:pt x="4" y="30"/>
                    </a:cubicBezTo>
                    <a:cubicBezTo>
                      <a:pt x="5" y="29"/>
                      <a:pt x="6" y="29"/>
                      <a:pt x="7" y="28"/>
                    </a:cubicBezTo>
                    <a:cubicBezTo>
                      <a:pt x="8" y="27"/>
                      <a:pt x="9" y="26"/>
                      <a:pt x="10" y="25"/>
                    </a:cubicBezTo>
                    <a:cubicBezTo>
                      <a:pt x="11" y="23"/>
                      <a:pt x="13" y="20"/>
                      <a:pt x="14" y="18"/>
                    </a:cubicBezTo>
                    <a:cubicBezTo>
                      <a:pt x="16" y="15"/>
                      <a:pt x="18" y="13"/>
                      <a:pt x="19" y="11"/>
                    </a:cubicBezTo>
                    <a:cubicBezTo>
                      <a:pt x="21" y="9"/>
                      <a:pt x="22" y="6"/>
                      <a:pt x="23" y="5"/>
                    </a:cubicBezTo>
                    <a:cubicBezTo>
                      <a:pt x="25" y="3"/>
                      <a:pt x="26" y="2"/>
                      <a:pt x="27" y="1"/>
                    </a:cubicBezTo>
                    <a:cubicBezTo>
                      <a:pt x="29" y="1"/>
                      <a:pt x="29" y="1"/>
                      <a:pt x="29" y="1"/>
                    </a:cubicBezTo>
                    <a:cubicBezTo>
                      <a:pt x="31" y="0"/>
                      <a:pt x="32" y="1"/>
                      <a:pt x="32" y="2"/>
                    </a:cubicBezTo>
                    <a:cubicBezTo>
                      <a:pt x="33" y="2"/>
                      <a:pt x="33" y="3"/>
                      <a:pt x="33" y="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0" name="iṡľîḓê"/>
              <p:cNvSpPr/>
              <p:nvPr/>
            </p:nvSpPr>
            <p:spPr bwMode="auto">
              <a:xfrm>
                <a:off x="6154701" y="4642707"/>
                <a:ext cx="547263" cy="616595"/>
              </a:xfrm>
              <a:custGeom>
                <a:avLst/>
                <a:gdLst>
                  <a:gd name="T0" fmla="*/ 326 w 381"/>
                  <a:gd name="T1" fmla="*/ 227 h 430"/>
                  <a:gd name="T2" fmla="*/ 89 w 381"/>
                  <a:gd name="T3" fmla="*/ 411 h 430"/>
                  <a:gd name="T4" fmla="*/ 119 w 381"/>
                  <a:gd name="T5" fmla="*/ 92 h 430"/>
                  <a:gd name="T6" fmla="*/ 379 w 381"/>
                  <a:gd name="T7" fmla="*/ 153 h 430"/>
                  <a:gd name="T8" fmla="*/ 354 w 381"/>
                  <a:gd name="T9" fmla="*/ 195 h 430"/>
                  <a:gd name="T10" fmla="*/ 326 w 381"/>
                  <a:gd name="T11" fmla="*/ 227 h 430"/>
                  <a:gd name="T12" fmla="*/ 140 w 381"/>
                  <a:gd name="T13" fmla="*/ 290 h 430"/>
                  <a:gd name="T14" fmla="*/ 278 w 381"/>
                  <a:gd name="T15" fmla="*/ 167 h 430"/>
                  <a:gd name="T16" fmla="*/ 154 w 381"/>
                  <a:gd name="T17" fmla="*/ 138 h 430"/>
                  <a:gd name="T18" fmla="*/ 140 w 381"/>
                  <a:gd name="T19" fmla="*/ 29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430">
                    <a:moveTo>
                      <a:pt x="326" y="227"/>
                    </a:moveTo>
                    <a:cubicBezTo>
                      <a:pt x="247" y="310"/>
                      <a:pt x="107" y="430"/>
                      <a:pt x="89" y="411"/>
                    </a:cubicBezTo>
                    <a:cubicBezTo>
                      <a:pt x="62" y="383"/>
                      <a:pt x="0" y="176"/>
                      <a:pt x="119" y="92"/>
                    </a:cubicBezTo>
                    <a:cubicBezTo>
                      <a:pt x="250" y="0"/>
                      <a:pt x="365" y="126"/>
                      <a:pt x="379" y="153"/>
                    </a:cubicBezTo>
                    <a:cubicBezTo>
                      <a:pt x="381" y="159"/>
                      <a:pt x="372" y="174"/>
                      <a:pt x="354" y="195"/>
                    </a:cubicBezTo>
                    <a:cubicBezTo>
                      <a:pt x="346" y="205"/>
                      <a:pt x="337" y="215"/>
                      <a:pt x="326" y="227"/>
                    </a:cubicBezTo>
                    <a:close/>
                    <a:moveTo>
                      <a:pt x="140" y="290"/>
                    </a:moveTo>
                    <a:cubicBezTo>
                      <a:pt x="153" y="304"/>
                      <a:pt x="284" y="180"/>
                      <a:pt x="278" y="167"/>
                    </a:cubicBezTo>
                    <a:cubicBezTo>
                      <a:pt x="272" y="155"/>
                      <a:pt x="217" y="94"/>
                      <a:pt x="154" y="138"/>
                    </a:cubicBezTo>
                    <a:cubicBezTo>
                      <a:pt x="97" y="178"/>
                      <a:pt x="127" y="277"/>
                      <a:pt x="140" y="290"/>
                    </a:cubicBezTo>
                    <a:close/>
                  </a:path>
                </a:pathLst>
              </a:custGeom>
              <a:solidFill>
                <a:srgbClr val="D7D8D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1" name="ïşḷîdê"/>
              <p:cNvSpPr/>
              <p:nvPr/>
            </p:nvSpPr>
            <p:spPr bwMode="auto">
              <a:xfrm>
                <a:off x="6202772" y="4721284"/>
                <a:ext cx="483477" cy="516756"/>
              </a:xfrm>
              <a:custGeom>
                <a:avLst/>
                <a:gdLst>
                  <a:gd name="T0" fmla="*/ 315 w 337"/>
                  <a:gd name="T1" fmla="*/ 130 h 360"/>
                  <a:gd name="T2" fmla="*/ 328 w 337"/>
                  <a:gd name="T3" fmla="*/ 111 h 360"/>
                  <a:gd name="T4" fmla="*/ 332 w 337"/>
                  <a:gd name="T5" fmla="*/ 100 h 360"/>
                  <a:gd name="T6" fmla="*/ 331 w 337"/>
                  <a:gd name="T7" fmla="*/ 99 h 360"/>
                  <a:gd name="T8" fmla="*/ 328 w 337"/>
                  <a:gd name="T9" fmla="*/ 94 h 360"/>
                  <a:gd name="T10" fmla="*/ 301 w 337"/>
                  <a:gd name="T11" fmla="*/ 65 h 360"/>
                  <a:gd name="T12" fmla="*/ 173 w 337"/>
                  <a:gd name="T13" fmla="*/ 8 h 360"/>
                  <a:gd name="T14" fmla="*/ 82 w 337"/>
                  <a:gd name="T15" fmla="*/ 36 h 360"/>
                  <a:gd name="T16" fmla="*/ 72 w 337"/>
                  <a:gd name="T17" fmla="*/ 43 h 360"/>
                  <a:gd name="T18" fmla="*/ 28 w 337"/>
                  <a:gd name="T19" fmla="*/ 96 h 360"/>
                  <a:gd name="T20" fmla="*/ 17 w 337"/>
                  <a:gd name="T21" fmla="*/ 285 h 360"/>
                  <a:gd name="T22" fmla="*/ 42 w 337"/>
                  <a:gd name="T23" fmla="*/ 350 h 360"/>
                  <a:gd name="T24" fmla="*/ 45 w 337"/>
                  <a:gd name="T25" fmla="*/ 354 h 360"/>
                  <a:gd name="T26" fmla="*/ 47 w 337"/>
                  <a:gd name="T27" fmla="*/ 355 h 360"/>
                  <a:gd name="T28" fmla="*/ 60 w 337"/>
                  <a:gd name="T29" fmla="*/ 353 h 360"/>
                  <a:gd name="T30" fmla="*/ 132 w 337"/>
                  <a:gd name="T31" fmla="*/ 305 h 360"/>
                  <a:gd name="T32" fmla="*/ 241 w 337"/>
                  <a:gd name="T33" fmla="*/ 208 h 360"/>
                  <a:gd name="T34" fmla="*/ 308 w 337"/>
                  <a:gd name="T35" fmla="*/ 139 h 360"/>
                  <a:gd name="T36" fmla="*/ 281 w 337"/>
                  <a:gd name="T37" fmla="*/ 175 h 360"/>
                  <a:gd name="T38" fmla="*/ 136 w 337"/>
                  <a:gd name="T39" fmla="*/ 309 h 360"/>
                  <a:gd name="T40" fmla="*/ 61 w 337"/>
                  <a:gd name="T41" fmla="*/ 357 h 360"/>
                  <a:gd name="T42" fmla="*/ 46 w 337"/>
                  <a:gd name="T43" fmla="*/ 359 h 360"/>
                  <a:gd name="T44" fmla="*/ 40 w 337"/>
                  <a:gd name="T45" fmla="*/ 355 h 360"/>
                  <a:gd name="T46" fmla="*/ 27 w 337"/>
                  <a:gd name="T47" fmla="*/ 331 h 360"/>
                  <a:gd name="T48" fmla="*/ 1 w 337"/>
                  <a:gd name="T49" fmla="*/ 189 h 360"/>
                  <a:gd name="T50" fmla="*/ 50 w 337"/>
                  <a:gd name="T51" fmla="*/ 53 h 360"/>
                  <a:gd name="T52" fmla="*/ 73 w 337"/>
                  <a:gd name="T53" fmla="*/ 34 h 360"/>
                  <a:gd name="T54" fmla="*/ 88 w 337"/>
                  <a:gd name="T55" fmla="*/ 24 h 360"/>
                  <a:gd name="T56" fmla="*/ 251 w 337"/>
                  <a:gd name="T57" fmla="*/ 20 h 360"/>
                  <a:gd name="T58" fmla="*/ 306 w 337"/>
                  <a:gd name="T59" fmla="*/ 60 h 360"/>
                  <a:gd name="T60" fmla="*/ 332 w 337"/>
                  <a:gd name="T61" fmla="*/ 91 h 360"/>
                  <a:gd name="T62" fmla="*/ 336 w 337"/>
                  <a:gd name="T63" fmla="*/ 97 h 360"/>
                  <a:gd name="T64" fmla="*/ 336 w 337"/>
                  <a:gd name="T65" fmla="*/ 100 h 360"/>
                  <a:gd name="T66" fmla="*/ 332 w 337"/>
                  <a:gd name="T67" fmla="*/ 113 h 360"/>
                  <a:gd name="T68" fmla="*/ 318 w 337"/>
                  <a:gd name="T69" fmla="*/ 132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7" h="360">
                    <a:moveTo>
                      <a:pt x="308" y="139"/>
                    </a:moveTo>
                    <a:cubicBezTo>
                      <a:pt x="308" y="139"/>
                      <a:pt x="310" y="136"/>
                      <a:pt x="315" y="130"/>
                    </a:cubicBezTo>
                    <a:cubicBezTo>
                      <a:pt x="317" y="127"/>
                      <a:pt x="320" y="123"/>
                      <a:pt x="323" y="118"/>
                    </a:cubicBezTo>
                    <a:cubicBezTo>
                      <a:pt x="325" y="116"/>
                      <a:pt x="326" y="114"/>
                      <a:pt x="328" y="111"/>
                    </a:cubicBezTo>
                    <a:cubicBezTo>
                      <a:pt x="329" y="108"/>
                      <a:pt x="331" y="105"/>
                      <a:pt x="331" y="102"/>
                    </a:cubicBezTo>
                    <a:cubicBezTo>
                      <a:pt x="332" y="102"/>
                      <a:pt x="332" y="101"/>
                      <a:pt x="332" y="100"/>
                    </a:cubicBezTo>
                    <a:cubicBezTo>
                      <a:pt x="332" y="100"/>
                      <a:pt x="332" y="100"/>
                      <a:pt x="331" y="99"/>
                    </a:cubicBezTo>
                    <a:cubicBezTo>
                      <a:pt x="331" y="99"/>
                      <a:pt x="331" y="99"/>
                      <a:pt x="331" y="99"/>
                    </a:cubicBezTo>
                    <a:cubicBezTo>
                      <a:pt x="331" y="99"/>
                      <a:pt x="331" y="99"/>
                      <a:pt x="331" y="99"/>
                    </a:cubicBezTo>
                    <a:cubicBezTo>
                      <a:pt x="330" y="97"/>
                      <a:pt x="329" y="95"/>
                      <a:pt x="328" y="94"/>
                    </a:cubicBezTo>
                    <a:cubicBezTo>
                      <a:pt x="326" y="91"/>
                      <a:pt x="323" y="88"/>
                      <a:pt x="321" y="84"/>
                    </a:cubicBezTo>
                    <a:cubicBezTo>
                      <a:pt x="315" y="78"/>
                      <a:pt x="309" y="71"/>
                      <a:pt x="301" y="65"/>
                    </a:cubicBezTo>
                    <a:cubicBezTo>
                      <a:pt x="287" y="52"/>
                      <a:pt x="269" y="38"/>
                      <a:pt x="248" y="27"/>
                    </a:cubicBezTo>
                    <a:cubicBezTo>
                      <a:pt x="226" y="16"/>
                      <a:pt x="201" y="8"/>
                      <a:pt x="173" y="8"/>
                    </a:cubicBezTo>
                    <a:cubicBezTo>
                      <a:pt x="146" y="7"/>
                      <a:pt x="117" y="15"/>
                      <a:pt x="91" y="30"/>
                    </a:cubicBezTo>
                    <a:cubicBezTo>
                      <a:pt x="88" y="32"/>
                      <a:pt x="85" y="34"/>
                      <a:pt x="82" y="36"/>
                    </a:cubicBezTo>
                    <a:cubicBezTo>
                      <a:pt x="77" y="39"/>
                      <a:pt x="77" y="39"/>
                      <a:pt x="77" y="39"/>
                    </a:cubicBezTo>
                    <a:cubicBezTo>
                      <a:pt x="76" y="40"/>
                      <a:pt x="74" y="42"/>
                      <a:pt x="72" y="43"/>
                    </a:cubicBezTo>
                    <a:cubicBezTo>
                      <a:pt x="66" y="47"/>
                      <a:pt x="61" y="53"/>
                      <a:pt x="55" y="58"/>
                    </a:cubicBezTo>
                    <a:cubicBezTo>
                      <a:pt x="44" y="69"/>
                      <a:pt x="35" y="82"/>
                      <a:pt x="28" y="96"/>
                    </a:cubicBezTo>
                    <a:cubicBezTo>
                      <a:pt x="14" y="124"/>
                      <a:pt x="8" y="157"/>
                      <a:pt x="7" y="189"/>
                    </a:cubicBezTo>
                    <a:cubicBezTo>
                      <a:pt x="6" y="221"/>
                      <a:pt x="10" y="254"/>
                      <a:pt x="17" y="285"/>
                    </a:cubicBezTo>
                    <a:cubicBezTo>
                      <a:pt x="21" y="300"/>
                      <a:pt x="26" y="315"/>
                      <a:pt x="31" y="330"/>
                    </a:cubicBezTo>
                    <a:cubicBezTo>
                      <a:pt x="35" y="337"/>
                      <a:pt x="38" y="344"/>
                      <a:pt x="42" y="350"/>
                    </a:cubicBezTo>
                    <a:cubicBezTo>
                      <a:pt x="43" y="351"/>
                      <a:pt x="43" y="352"/>
                      <a:pt x="44" y="352"/>
                    </a:cubicBezTo>
                    <a:cubicBezTo>
                      <a:pt x="44" y="353"/>
                      <a:pt x="45" y="354"/>
                      <a:pt x="45" y="354"/>
                    </a:cubicBezTo>
                    <a:cubicBezTo>
                      <a:pt x="46" y="355"/>
                      <a:pt x="46" y="355"/>
                      <a:pt x="46" y="355"/>
                    </a:cubicBezTo>
                    <a:cubicBezTo>
                      <a:pt x="47" y="355"/>
                      <a:pt x="47" y="355"/>
                      <a:pt x="47" y="355"/>
                    </a:cubicBezTo>
                    <a:cubicBezTo>
                      <a:pt x="48" y="356"/>
                      <a:pt x="49" y="356"/>
                      <a:pt x="49" y="356"/>
                    </a:cubicBezTo>
                    <a:cubicBezTo>
                      <a:pt x="53" y="356"/>
                      <a:pt x="56" y="355"/>
                      <a:pt x="60" y="353"/>
                    </a:cubicBezTo>
                    <a:cubicBezTo>
                      <a:pt x="74" y="348"/>
                      <a:pt x="86" y="339"/>
                      <a:pt x="98" y="331"/>
                    </a:cubicBezTo>
                    <a:cubicBezTo>
                      <a:pt x="110" y="323"/>
                      <a:pt x="122" y="314"/>
                      <a:pt x="132" y="305"/>
                    </a:cubicBezTo>
                    <a:cubicBezTo>
                      <a:pt x="154" y="287"/>
                      <a:pt x="174" y="270"/>
                      <a:pt x="192" y="254"/>
                    </a:cubicBezTo>
                    <a:cubicBezTo>
                      <a:pt x="211" y="237"/>
                      <a:pt x="227" y="222"/>
                      <a:pt x="241" y="208"/>
                    </a:cubicBezTo>
                    <a:cubicBezTo>
                      <a:pt x="256" y="195"/>
                      <a:pt x="268" y="182"/>
                      <a:pt x="278" y="172"/>
                    </a:cubicBezTo>
                    <a:cubicBezTo>
                      <a:pt x="297" y="151"/>
                      <a:pt x="308" y="139"/>
                      <a:pt x="308" y="139"/>
                    </a:cubicBezTo>
                    <a:close/>
                    <a:moveTo>
                      <a:pt x="311" y="141"/>
                    </a:moveTo>
                    <a:cubicBezTo>
                      <a:pt x="310" y="142"/>
                      <a:pt x="300" y="154"/>
                      <a:pt x="281" y="175"/>
                    </a:cubicBezTo>
                    <a:cubicBezTo>
                      <a:pt x="261" y="196"/>
                      <a:pt x="233" y="225"/>
                      <a:pt x="196" y="258"/>
                    </a:cubicBezTo>
                    <a:cubicBezTo>
                      <a:pt x="178" y="275"/>
                      <a:pt x="158" y="292"/>
                      <a:pt x="136" y="309"/>
                    </a:cubicBezTo>
                    <a:cubicBezTo>
                      <a:pt x="125" y="318"/>
                      <a:pt x="113" y="326"/>
                      <a:pt x="101" y="335"/>
                    </a:cubicBezTo>
                    <a:cubicBezTo>
                      <a:pt x="89" y="343"/>
                      <a:pt x="76" y="351"/>
                      <a:pt x="61" y="357"/>
                    </a:cubicBezTo>
                    <a:cubicBezTo>
                      <a:pt x="58" y="359"/>
                      <a:pt x="54" y="360"/>
                      <a:pt x="49" y="360"/>
                    </a:cubicBezTo>
                    <a:cubicBezTo>
                      <a:pt x="48" y="360"/>
                      <a:pt x="47" y="360"/>
                      <a:pt x="46" y="359"/>
                    </a:cubicBezTo>
                    <a:cubicBezTo>
                      <a:pt x="45" y="359"/>
                      <a:pt x="43" y="358"/>
                      <a:pt x="43" y="357"/>
                    </a:cubicBezTo>
                    <a:cubicBezTo>
                      <a:pt x="42" y="356"/>
                      <a:pt x="41" y="356"/>
                      <a:pt x="40" y="355"/>
                    </a:cubicBezTo>
                    <a:cubicBezTo>
                      <a:pt x="40" y="354"/>
                      <a:pt x="39" y="353"/>
                      <a:pt x="39" y="353"/>
                    </a:cubicBezTo>
                    <a:cubicBezTo>
                      <a:pt x="34" y="346"/>
                      <a:pt x="31" y="339"/>
                      <a:pt x="27" y="331"/>
                    </a:cubicBezTo>
                    <a:cubicBezTo>
                      <a:pt x="21" y="317"/>
                      <a:pt x="16" y="301"/>
                      <a:pt x="12" y="286"/>
                    </a:cubicBezTo>
                    <a:cubicBezTo>
                      <a:pt x="4" y="254"/>
                      <a:pt x="0" y="222"/>
                      <a:pt x="1" y="189"/>
                    </a:cubicBezTo>
                    <a:cubicBezTo>
                      <a:pt x="1" y="156"/>
                      <a:pt x="8" y="122"/>
                      <a:pt x="22" y="93"/>
                    </a:cubicBezTo>
                    <a:cubicBezTo>
                      <a:pt x="30" y="78"/>
                      <a:pt x="39" y="65"/>
                      <a:pt x="50" y="53"/>
                    </a:cubicBezTo>
                    <a:cubicBezTo>
                      <a:pt x="56" y="48"/>
                      <a:pt x="62" y="42"/>
                      <a:pt x="68" y="37"/>
                    </a:cubicBezTo>
                    <a:cubicBezTo>
                      <a:pt x="70" y="36"/>
                      <a:pt x="71" y="35"/>
                      <a:pt x="73" y="34"/>
                    </a:cubicBezTo>
                    <a:cubicBezTo>
                      <a:pt x="78" y="31"/>
                      <a:pt x="78" y="31"/>
                      <a:pt x="78" y="31"/>
                    </a:cubicBezTo>
                    <a:cubicBezTo>
                      <a:pt x="81" y="28"/>
                      <a:pt x="84" y="26"/>
                      <a:pt x="88" y="24"/>
                    </a:cubicBezTo>
                    <a:cubicBezTo>
                      <a:pt x="114" y="8"/>
                      <a:pt x="145" y="0"/>
                      <a:pt x="174" y="0"/>
                    </a:cubicBezTo>
                    <a:cubicBezTo>
                      <a:pt x="202" y="1"/>
                      <a:pt x="229" y="9"/>
                      <a:pt x="251" y="20"/>
                    </a:cubicBezTo>
                    <a:cubicBezTo>
                      <a:pt x="262" y="26"/>
                      <a:pt x="272" y="32"/>
                      <a:pt x="281" y="39"/>
                    </a:cubicBezTo>
                    <a:cubicBezTo>
                      <a:pt x="291" y="46"/>
                      <a:pt x="299" y="53"/>
                      <a:pt x="306" y="60"/>
                    </a:cubicBezTo>
                    <a:cubicBezTo>
                      <a:pt x="313" y="67"/>
                      <a:pt x="320" y="74"/>
                      <a:pt x="325" y="81"/>
                    </a:cubicBezTo>
                    <a:cubicBezTo>
                      <a:pt x="328" y="84"/>
                      <a:pt x="330" y="88"/>
                      <a:pt x="332" y="91"/>
                    </a:cubicBezTo>
                    <a:cubicBezTo>
                      <a:pt x="334" y="93"/>
                      <a:pt x="335" y="95"/>
                      <a:pt x="335" y="96"/>
                    </a:cubicBezTo>
                    <a:cubicBezTo>
                      <a:pt x="336" y="97"/>
                      <a:pt x="336" y="97"/>
                      <a:pt x="336" y="97"/>
                    </a:cubicBezTo>
                    <a:cubicBezTo>
                      <a:pt x="336" y="97"/>
                      <a:pt x="336" y="98"/>
                      <a:pt x="336" y="98"/>
                    </a:cubicBezTo>
                    <a:cubicBezTo>
                      <a:pt x="336" y="99"/>
                      <a:pt x="336" y="99"/>
                      <a:pt x="336" y="100"/>
                    </a:cubicBezTo>
                    <a:cubicBezTo>
                      <a:pt x="337" y="101"/>
                      <a:pt x="336" y="102"/>
                      <a:pt x="336" y="103"/>
                    </a:cubicBezTo>
                    <a:cubicBezTo>
                      <a:pt x="335" y="107"/>
                      <a:pt x="333" y="110"/>
                      <a:pt x="332" y="113"/>
                    </a:cubicBezTo>
                    <a:cubicBezTo>
                      <a:pt x="330" y="116"/>
                      <a:pt x="328" y="119"/>
                      <a:pt x="327" y="121"/>
                    </a:cubicBezTo>
                    <a:cubicBezTo>
                      <a:pt x="324" y="125"/>
                      <a:pt x="321" y="129"/>
                      <a:pt x="318" y="132"/>
                    </a:cubicBezTo>
                    <a:cubicBezTo>
                      <a:pt x="313" y="138"/>
                      <a:pt x="311" y="141"/>
                      <a:pt x="311" y="14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2" name="íSḻíḋé"/>
              <p:cNvSpPr/>
              <p:nvPr/>
            </p:nvSpPr>
            <p:spPr bwMode="auto">
              <a:xfrm>
                <a:off x="6304459" y="4813727"/>
                <a:ext cx="235730" cy="252369"/>
              </a:xfrm>
              <a:custGeom>
                <a:avLst/>
                <a:gdLst>
                  <a:gd name="T0" fmla="*/ 35 w 164"/>
                  <a:gd name="T1" fmla="*/ 24 h 176"/>
                  <a:gd name="T2" fmla="*/ 28 w 164"/>
                  <a:gd name="T3" fmla="*/ 32 h 176"/>
                  <a:gd name="T4" fmla="*/ 14 w 164"/>
                  <a:gd name="T5" fmla="*/ 57 h 176"/>
                  <a:gd name="T6" fmla="*/ 11 w 164"/>
                  <a:gd name="T7" fmla="*/ 124 h 176"/>
                  <a:gd name="T8" fmla="*/ 25 w 164"/>
                  <a:gd name="T9" fmla="*/ 167 h 176"/>
                  <a:gd name="T10" fmla="*/ 26 w 164"/>
                  <a:gd name="T11" fmla="*/ 169 h 176"/>
                  <a:gd name="T12" fmla="*/ 26 w 164"/>
                  <a:gd name="T13" fmla="*/ 169 h 176"/>
                  <a:gd name="T14" fmla="*/ 26 w 164"/>
                  <a:gd name="T15" fmla="*/ 169 h 176"/>
                  <a:gd name="T16" fmla="*/ 26 w 164"/>
                  <a:gd name="T17" fmla="*/ 169 h 176"/>
                  <a:gd name="T18" fmla="*/ 26 w 164"/>
                  <a:gd name="T19" fmla="*/ 169 h 176"/>
                  <a:gd name="T20" fmla="*/ 35 w 164"/>
                  <a:gd name="T21" fmla="*/ 166 h 176"/>
                  <a:gd name="T22" fmla="*/ 90 w 164"/>
                  <a:gd name="T23" fmla="*/ 125 h 176"/>
                  <a:gd name="T24" fmla="*/ 154 w 164"/>
                  <a:gd name="T25" fmla="*/ 60 h 176"/>
                  <a:gd name="T26" fmla="*/ 160 w 164"/>
                  <a:gd name="T27" fmla="*/ 50 h 176"/>
                  <a:gd name="T28" fmla="*/ 160 w 164"/>
                  <a:gd name="T29" fmla="*/ 49 h 176"/>
                  <a:gd name="T30" fmla="*/ 157 w 164"/>
                  <a:gd name="T31" fmla="*/ 44 h 176"/>
                  <a:gd name="T32" fmla="*/ 111 w 164"/>
                  <a:gd name="T33" fmla="*/ 12 h 176"/>
                  <a:gd name="T34" fmla="*/ 81 w 164"/>
                  <a:gd name="T35" fmla="*/ 6 h 176"/>
                  <a:gd name="T36" fmla="*/ 44 w 164"/>
                  <a:gd name="T37" fmla="*/ 18 h 176"/>
                  <a:gd name="T38" fmla="*/ 40 w 164"/>
                  <a:gd name="T39" fmla="*/ 21 h 176"/>
                  <a:gd name="T40" fmla="*/ 42 w 164"/>
                  <a:gd name="T41" fmla="*/ 15 h 176"/>
                  <a:gd name="T42" fmla="*/ 81 w 164"/>
                  <a:gd name="T43" fmla="*/ 1 h 176"/>
                  <a:gd name="T44" fmla="*/ 146 w 164"/>
                  <a:gd name="T45" fmla="*/ 26 h 176"/>
                  <a:gd name="T46" fmla="*/ 163 w 164"/>
                  <a:gd name="T47" fmla="*/ 46 h 176"/>
                  <a:gd name="T48" fmla="*/ 164 w 164"/>
                  <a:gd name="T49" fmla="*/ 48 h 176"/>
                  <a:gd name="T50" fmla="*/ 164 w 164"/>
                  <a:gd name="T51" fmla="*/ 53 h 176"/>
                  <a:gd name="T52" fmla="*/ 127 w 164"/>
                  <a:gd name="T53" fmla="*/ 97 h 176"/>
                  <a:gd name="T54" fmla="*/ 58 w 164"/>
                  <a:gd name="T55" fmla="*/ 159 h 176"/>
                  <a:gd name="T56" fmla="*/ 33 w 164"/>
                  <a:gd name="T57" fmla="*/ 174 h 176"/>
                  <a:gd name="T58" fmla="*/ 25 w 164"/>
                  <a:gd name="T59" fmla="*/ 176 h 176"/>
                  <a:gd name="T60" fmla="*/ 24 w 164"/>
                  <a:gd name="T61" fmla="*/ 175 h 176"/>
                  <a:gd name="T62" fmla="*/ 22 w 164"/>
                  <a:gd name="T63" fmla="*/ 174 h 176"/>
                  <a:gd name="T64" fmla="*/ 21 w 164"/>
                  <a:gd name="T65" fmla="*/ 173 h 176"/>
                  <a:gd name="T66" fmla="*/ 20 w 164"/>
                  <a:gd name="T67" fmla="*/ 172 h 176"/>
                  <a:gd name="T68" fmla="*/ 16 w 164"/>
                  <a:gd name="T69" fmla="*/ 166 h 176"/>
                  <a:gd name="T70" fmla="*/ 1 w 164"/>
                  <a:gd name="T71" fmla="*/ 86 h 176"/>
                  <a:gd name="T72" fmla="*/ 21 w 164"/>
                  <a:gd name="T73" fmla="*/ 33 h 176"/>
                  <a:gd name="T74" fmla="*/ 33 w 164"/>
                  <a:gd name="T75" fmla="*/ 2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4" h="176">
                    <a:moveTo>
                      <a:pt x="40" y="21"/>
                    </a:moveTo>
                    <a:cubicBezTo>
                      <a:pt x="40" y="21"/>
                      <a:pt x="38" y="22"/>
                      <a:pt x="35" y="24"/>
                    </a:cubicBezTo>
                    <a:cubicBezTo>
                      <a:pt x="34" y="26"/>
                      <a:pt x="32" y="27"/>
                      <a:pt x="30" y="29"/>
                    </a:cubicBezTo>
                    <a:cubicBezTo>
                      <a:pt x="30" y="30"/>
                      <a:pt x="29" y="31"/>
                      <a:pt x="28" y="32"/>
                    </a:cubicBezTo>
                    <a:cubicBezTo>
                      <a:pt x="27" y="33"/>
                      <a:pt x="26" y="34"/>
                      <a:pt x="25" y="36"/>
                    </a:cubicBezTo>
                    <a:cubicBezTo>
                      <a:pt x="21" y="41"/>
                      <a:pt x="17" y="48"/>
                      <a:pt x="14" y="57"/>
                    </a:cubicBezTo>
                    <a:cubicBezTo>
                      <a:pt x="11" y="65"/>
                      <a:pt x="10" y="76"/>
                      <a:pt x="9" y="87"/>
                    </a:cubicBezTo>
                    <a:cubicBezTo>
                      <a:pt x="8" y="98"/>
                      <a:pt x="9" y="111"/>
                      <a:pt x="11" y="124"/>
                    </a:cubicBezTo>
                    <a:cubicBezTo>
                      <a:pt x="13" y="136"/>
                      <a:pt x="16" y="150"/>
                      <a:pt x="22" y="163"/>
                    </a:cubicBezTo>
                    <a:cubicBezTo>
                      <a:pt x="23" y="164"/>
                      <a:pt x="24" y="166"/>
                      <a:pt x="25" y="167"/>
                    </a:cubicBezTo>
                    <a:cubicBezTo>
                      <a:pt x="25" y="168"/>
                      <a:pt x="25" y="168"/>
                      <a:pt x="26" y="168"/>
                    </a:cubicBezTo>
                    <a:cubicBezTo>
                      <a:pt x="26" y="169"/>
                      <a:pt x="26" y="169"/>
                      <a:pt x="26" y="169"/>
                    </a:cubicBezTo>
                    <a:cubicBezTo>
                      <a:pt x="26" y="169"/>
                      <a:pt x="26" y="169"/>
                      <a:pt x="26" y="169"/>
                    </a:cubicBezTo>
                    <a:cubicBezTo>
                      <a:pt x="26" y="169"/>
                      <a:pt x="26" y="169"/>
                      <a:pt x="26" y="169"/>
                    </a:cubicBezTo>
                    <a:cubicBezTo>
                      <a:pt x="26" y="169"/>
                      <a:pt x="27" y="169"/>
                      <a:pt x="26" y="169"/>
                    </a:cubicBezTo>
                    <a:cubicBezTo>
                      <a:pt x="26" y="169"/>
                      <a:pt x="26" y="169"/>
                      <a:pt x="26" y="169"/>
                    </a:cubicBezTo>
                    <a:cubicBezTo>
                      <a:pt x="27" y="169"/>
                      <a:pt x="26" y="169"/>
                      <a:pt x="26" y="169"/>
                    </a:cubicBezTo>
                    <a:cubicBezTo>
                      <a:pt x="26" y="169"/>
                      <a:pt x="26" y="169"/>
                      <a:pt x="26" y="169"/>
                    </a:cubicBezTo>
                    <a:cubicBezTo>
                      <a:pt x="26" y="169"/>
                      <a:pt x="26" y="169"/>
                      <a:pt x="26" y="169"/>
                    </a:cubicBezTo>
                    <a:cubicBezTo>
                      <a:pt x="26" y="169"/>
                      <a:pt x="26" y="169"/>
                      <a:pt x="26" y="169"/>
                    </a:cubicBezTo>
                    <a:cubicBezTo>
                      <a:pt x="27" y="169"/>
                      <a:pt x="29" y="169"/>
                      <a:pt x="31" y="168"/>
                    </a:cubicBezTo>
                    <a:cubicBezTo>
                      <a:pt x="32" y="167"/>
                      <a:pt x="34" y="167"/>
                      <a:pt x="35" y="166"/>
                    </a:cubicBezTo>
                    <a:cubicBezTo>
                      <a:pt x="42" y="163"/>
                      <a:pt x="48" y="158"/>
                      <a:pt x="54" y="154"/>
                    </a:cubicBezTo>
                    <a:cubicBezTo>
                      <a:pt x="66" y="145"/>
                      <a:pt x="78" y="135"/>
                      <a:pt x="90" y="125"/>
                    </a:cubicBezTo>
                    <a:cubicBezTo>
                      <a:pt x="102" y="115"/>
                      <a:pt x="113" y="104"/>
                      <a:pt x="124" y="93"/>
                    </a:cubicBezTo>
                    <a:cubicBezTo>
                      <a:pt x="135" y="83"/>
                      <a:pt x="145" y="72"/>
                      <a:pt x="154" y="60"/>
                    </a:cubicBezTo>
                    <a:cubicBezTo>
                      <a:pt x="156" y="58"/>
                      <a:pt x="158" y="55"/>
                      <a:pt x="160" y="52"/>
                    </a:cubicBezTo>
                    <a:cubicBezTo>
                      <a:pt x="160" y="51"/>
                      <a:pt x="160" y="50"/>
                      <a:pt x="160" y="50"/>
                    </a:cubicBezTo>
                    <a:cubicBezTo>
                      <a:pt x="160" y="50"/>
                      <a:pt x="160" y="49"/>
                      <a:pt x="160" y="49"/>
                    </a:cubicBezTo>
                    <a:cubicBezTo>
                      <a:pt x="160" y="50"/>
                      <a:pt x="160" y="49"/>
                      <a:pt x="160" y="49"/>
                    </a:cubicBezTo>
                    <a:cubicBezTo>
                      <a:pt x="160" y="49"/>
                      <a:pt x="160" y="49"/>
                      <a:pt x="160" y="49"/>
                    </a:cubicBezTo>
                    <a:cubicBezTo>
                      <a:pt x="159" y="47"/>
                      <a:pt x="158" y="46"/>
                      <a:pt x="157" y="44"/>
                    </a:cubicBezTo>
                    <a:cubicBezTo>
                      <a:pt x="152" y="39"/>
                      <a:pt x="147" y="34"/>
                      <a:pt x="142" y="30"/>
                    </a:cubicBezTo>
                    <a:cubicBezTo>
                      <a:pt x="132" y="22"/>
                      <a:pt x="122" y="16"/>
                      <a:pt x="111" y="12"/>
                    </a:cubicBezTo>
                    <a:cubicBezTo>
                      <a:pt x="106" y="10"/>
                      <a:pt x="101" y="8"/>
                      <a:pt x="96" y="7"/>
                    </a:cubicBezTo>
                    <a:cubicBezTo>
                      <a:pt x="90" y="7"/>
                      <a:pt x="86" y="6"/>
                      <a:pt x="81" y="6"/>
                    </a:cubicBezTo>
                    <a:cubicBezTo>
                      <a:pt x="72" y="7"/>
                      <a:pt x="64" y="9"/>
                      <a:pt x="58" y="11"/>
                    </a:cubicBezTo>
                    <a:cubicBezTo>
                      <a:pt x="52" y="13"/>
                      <a:pt x="47" y="16"/>
                      <a:pt x="44" y="18"/>
                    </a:cubicBezTo>
                    <a:cubicBezTo>
                      <a:pt x="41" y="20"/>
                      <a:pt x="39" y="21"/>
                      <a:pt x="39" y="21"/>
                    </a:cubicBezTo>
                    <a:lnTo>
                      <a:pt x="40" y="21"/>
                    </a:lnTo>
                    <a:close/>
                    <a:moveTo>
                      <a:pt x="37" y="18"/>
                    </a:moveTo>
                    <a:cubicBezTo>
                      <a:pt x="37" y="18"/>
                      <a:pt x="39" y="17"/>
                      <a:pt x="42" y="15"/>
                    </a:cubicBezTo>
                    <a:cubicBezTo>
                      <a:pt x="45" y="13"/>
                      <a:pt x="50" y="10"/>
                      <a:pt x="56" y="7"/>
                    </a:cubicBezTo>
                    <a:cubicBezTo>
                      <a:pt x="63" y="4"/>
                      <a:pt x="71" y="2"/>
                      <a:pt x="81" y="1"/>
                    </a:cubicBezTo>
                    <a:cubicBezTo>
                      <a:pt x="91" y="0"/>
                      <a:pt x="102" y="2"/>
                      <a:pt x="113" y="6"/>
                    </a:cubicBezTo>
                    <a:cubicBezTo>
                      <a:pt x="125" y="10"/>
                      <a:pt x="136" y="17"/>
                      <a:pt x="146" y="26"/>
                    </a:cubicBezTo>
                    <a:cubicBezTo>
                      <a:pt x="151" y="31"/>
                      <a:pt x="156" y="36"/>
                      <a:pt x="160" y="42"/>
                    </a:cubicBezTo>
                    <a:cubicBezTo>
                      <a:pt x="161" y="43"/>
                      <a:pt x="162" y="45"/>
                      <a:pt x="163" y="46"/>
                    </a:cubicBezTo>
                    <a:cubicBezTo>
                      <a:pt x="164" y="47"/>
                      <a:pt x="164" y="47"/>
                      <a:pt x="164" y="47"/>
                    </a:cubicBezTo>
                    <a:cubicBezTo>
                      <a:pt x="164" y="47"/>
                      <a:pt x="164" y="47"/>
                      <a:pt x="164" y="48"/>
                    </a:cubicBezTo>
                    <a:cubicBezTo>
                      <a:pt x="164" y="49"/>
                      <a:pt x="164" y="49"/>
                      <a:pt x="164" y="50"/>
                    </a:cubicBezTo>
                    <a:cubicBezTo>
                      <a:pt x="164" y="51"/>
                      <a:pt x="164" y="52"/>
                      <a:pt x="164" y="53"/>
                    </a:cubicBezTo>
                    <a:cubicBezTo>
                      <a:pt x="162" y="57"/>
                      <a:pt x="160" y="60"/>
                      <a:pt x="157" y="63"/>
                    </a:cubicBezTo>
                    <a:cubicBezTo>
                      <a:pt x="149" y="75"/>
                      <a:pt x="138" y="86"/>
                      <a:pt x="127" y="97"/>
                    </a:cubicBezTo>
                    <a:cubicBezTo>
                      <a:pt x="117" y="108"/>
                      <a:pt x="105" y="119"/>
                      <a:pt x="94" y="129"/>
                    </a:cubicBezTo>
                    <a:cubicBezTo>
                      <a:pt x="82" y="140"/>
                      <a:pt x="70" y="150"/>
                      <a:pt x="58" y="159"/>
                    </a:cubicBezTo>
                    <a:cubicBezTo>
                      <a:pt x="52" y="164"/>
                      <a:pt x="45" y="168"/>
                      <a:pt x="38" y="172"/>
                    </a:cubicBezTo>
                    <a:cubicBezTo>
                      <a:pt x="37" y="173"/>
                      <a:pt x="35" y="174"/>
                      <a:pt x="33" y="174"/>
                    </a:cubicBezTo>
                    <a:cubicBezTo>
                      <a:pt x="31" y="175"/>
                      <a:pt x="29" y="176"/>
                      <a:pt x="26" y="176"/>
                    </a:cubicBezTo>
                    <a:cubicBezTo>
                      <a:pt x="25" y="176"/>
                      <a:pt x="25" y="176"/>
                      <a:pt x="25" y="176"/>
                    </a:cubicBezTo>
                    <a:cubicBezTo>
                      <a:pt x="24" y="175"/>
                      <a:pt x="24" y="175"/>
                      <a:pt x="24" y="175"/>
                    </a:cubicBezTo>
                    <a:cubicBezTo>
                      <a:pt x="24" y="175"/>
                      <a:pt x="24" y="175"/>
                      <a:pt x="24" y="175"/>
                    </a:cubicBezTo>
                    <a:cubicBezTo>
                      <a:pt x="23" y="175"/>
                      <a:pt x="22" y="175"/>
                      <a:pt x="22" y="174"/>
                    </a:cubicBezTo>
                    <a:cubicBezTo>
                      <a:pt x="22" y="174"/>
                      <a:pt x="22" y="174"/>
                      <a:pt x="22" y="174"/>
                    </a:cubicBezTo>
                    <a:cubicBezTo>
                      <a:pt x="21" y="173"/>
                      <a:pt x="21" y="174"/>
                      <a:pt x="21" y="174"/>
                    </a:cubicBezTo>
                    <a:cubicBezTo>
                      <a:pt x="21" y="173"/>
                      <a:pt x="21" y="173"/>
                      <a:pt x="21" y="173"/>
                    </a:cubicBezTo>
                    <a:cubicBezTo>
                      <a:pt x="21" y="173"/>
                      <a:pt x="21" y="173"/>
                      <a:pt x="21" y="173"/>
                    </a:cubicBezTo>
                    <a:cubicBezTo>
                      <a:pt x="20" y="172"/>
                      <a:pt x="20" y="172"/>
                      <a:pt x="20" y="172"/>
                    </a:cubicBezTo>
                    <a:cubicBezTo>
                      <a:pt x="20" y="172"/>
                      <a:pt x="20" y="172"/>
                      <a:pt x="19" y="171"/>
                    </a:cubicBezTo>
                    <a:cubicBezTo>
                      <a:pt x="18" y="169"/>
                      <a:pt x="17" y="168"/>
                      <a:pt x="16" y="166"/>
                    </a:cubicBezTo>
                    <a:cubicBezTo>
                      <a:pt x="9" y="152"/>
                      <a:pt x="6" y="138"/>
                      <a:pt x="3" y="125"/>
                    </a:cubicBezTo>
                    <a:cubicBezTo>
                      <a:pt x="1" y="111"/>
                      <a:pt x="0" y="98"/>
                      <a:pt x="1" y="86"/>
                    </a:cubicBezTo>
                    <a:cubicBezTo>
                      <a:pt x="2" y="74"/>
                      <a:pt x="4" y="64"/>
                      <a:pt x="8" y="54"/>
                    </a:cubicBezTo>
                    <a:cubicBezTo>
                      <a:pt x="12" y="45"/>
                      <a:pt x="16" y="38"/>
                      <a:pt x="21" y="33"/>
                    </a:cubicBezTo>
                    <a:cubicBezTo>
                      <a:pt x="23" y="30"/>
                      <a:pt x="26" y="28"/>
                      <a:pt x="27" y="26"/>
                    </a:cubicBezTo>
                    <a:cubicBezTo>
                      <a:pt x="29" y="24"/>
                      <a:pt x="31" y="22"/>
                      <a:pt x="33" y="21"/>
                    </a:cubicBezTo>
                    <a:cubicBezTo>
                      <a:pt x="36" y="19"/>
                      <a:pt x="37" y="18"/>
                      <a:pt x="37" y="1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3" name="ïṧḻíḓè"/>
              <p:cNvSpPr/>
              <p:nvPr/>
            </p:nvSpPr>
            <p:spPr bwMode="auto">
              <a:xfrm>
                <a:off x="6607672" y="4890455"/>
                <a:ext cx="41599" cy="35128"/>
              </a:xfrm>
              <a:custGeom>
                <a:avLst/>
                <a:gdLst>
                  <a:gd name="T0" fmla="*/ 3 w 29"/>
                  <a:gd name="T1" fmla="*/ 0 h 24"/>
                  <a:gd name="T2" fmla="*/ 8 w 29"/>
                  <a:gd name="T3" fmla="*/ 2 h 24"/>
                  <a:gd name="T4" fmla="*/ 17 w 29"/>
                  <a:gd name="T5" fmla="*/ 9 h 24"/>
                  <a:gd name="T6" fmla="*/ 25 w 29"/>
                  <a:gd name="T7" fmla="*/ 16 h 24"/>
                  <a:gd name="T8" fmla="*/ 29 w 29"/>
                  <a:gd name="T9" fmla="*/ 20 h 24"/>
                  <a:gd name="T10" fmla="*/ 28 w 29"/>
                  <a:gd name="T11" fmla="*/ 24 h 24"/>
                  <a:gd name="T12" fmla="*/ 26 w 29"/>
                  <a:gd name="T13" fmla="*/ 24 h 24"/>
                  <a:gd name="T14" fmla="*/ 21 w 29"/>
                  <a:gd name="T15" fmla="*/ 21 h 24"/>
                  <a:gd name="T16" fmla="*/ 12 w 29"/>
                  <a:gd name="T17" fmla="*/ 15 h 24"/>
                  <a:gd name="T18" fmla="*/ 4 w 29"/>
                  <a:gd name="T19" fmla="*/ 7 h 24"/>
                  <a:gd name="T20" fmla="*/ 1 w 29"/>
                  <a:gd name="T21" fmla="*/ 3 h 24"/>
                  <a:gd name="T22" fmla="*/ 1 w 29"/>
                  <a:gd name="T23" fmla="*/ 0 h 24"/>
                  <a:gd name="T24" fmla="*/ 3 w 29"/>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4">
                    <a:moveTo>
                      <a:pt x="3" y="0"/>
                    </a:moveTo>
                    <a:cubicBezTo>
                      <a:pt x="3" y="0"/>
                      <a:pt x="5" y="1"/>
                      <a:pt x="8" y="2"/>
                    </a:cubicBezTo>
                    <a:cubicBezTo>
                      <a:pt x="11" y="4"/>
                      <a:pt x="14" y="6"/>
                      <a:pt x="17" y="9"/>
                    </a:cubicBezTo>
                    <a:cubicBezTo>
                      <a:pt x="20" y="11"/>
                      <a:pt x="23" y="14"/>
                      <a:pt x="25" y="16"/>
                    </a:cubicBezTo>
                    <a:cubicBezTo>
                      <a:pt x="27" y="19"/>
                      <a:pt x="29" y="20"/>
                      <a:pt x="29" y="20"/>
                    </a:cubicBezTo>
                    <a:cubicBezTo>
                      <a:pt x="29" y="21"/>
                      <a:pt x="29" y="23"/>
                      <a:pt x="28" y="24"/>
                    </a:cubicBezTo>
                    <a:cubicBezTo>
                      <a:pt x="27" y="24"/>
                      <a:pt x="27" y="24"/>
                      <a:pt x="26" y="24"/>
                    </a:cubicBezTo>
                    <a:cubicBezTo>
                      <a:pt x="26" y="24"/>
                      <a:pt x="24" y="23"/>
                      <a:pt x="21" y="21"/>
                    </a:cubicBezTo>
                    <a:cubicBezTo>
                      <a:pt x="19" y="20"/>
                      <a:pt x="15" y="18"/>
                      <a:pt x="12" y="15"/>
                    </a:cubicBezTo>
                    <a:cubicBezTo>
                      <a:pt x="9" y="13"/>
                      <a:pt x="6" y="10"/>
                      <a:pt x="4" y="7"/>
                    </a:cubicBezTo>
                    <a:cubicBezTo>
                      <a:pt x="2" y="5"/>
                      <a:pt x="1" y="3"/>
                      <a:pt x="1" y="3"/>
                    </a:cubicBezTo>
                    <a:cubicBezTo>
                      <a:pt x="0" y="2"/>
                      <a:pt x="0" y="1"/>
                      <a:pt x="1" y="0"/>
                    </a:cubicBezTo>
                    <a:cubicBezTo>
                      <a:pt x="2" y="0"/>
                      <a:pt x="3"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4" name="ïsľiďe"/>
              <p:cNvSpPr/>
              <p:nvPr/>
            </p:nvSpPr>
            <p:spPr bwMode="auto">
              <a:xfrm>
                <a:off x="6585486" y="4912641"/>
                <a:ext cx="42524" cy="34204"/>
              </a:xfrm>
              <a:custGeom>
                <a:avLst/>
                <a:gdLst>
                  <a:gd name="T0" fmla="*/ 3 w 29"/>
                  <a:gd name="T1" fmla="*/ 0 h 24"/>
                  <a:gd name="T2" fmla="*/ 8 w 29"/>
                  <a:gd name="T3" fmla="*/ 2 h 24"/>
                  <a:gd name="T4" fmla="*/ 17 w 29"/>
                  <a:gd name="T5" fmla="*/ 9 h 24"/>
                  <a:gd name="T6" fmla="*/ 25 w 29"/>
                  <a:gd name="T7" fmla="*/ 16 h 24"/>
                  <a:gd name="T8" fmla="*/ 28 w 29"/>
                  <a:gd name="T9" fmla="*/ 20 h 24"/>
                  <a:gd name="T10" fmla="*/ 28 w 29"/>
                  <a:gd name="T11" fmla="*/ 23 h 24"/>
                  <a:gd name="T12" fmla="*/ 26 w 29"/>
                  <a:gd name="T13" fmla="*/ 23 h 24"/>
                  <a:gd name="T14" fmla="*/ 21 w 29"/>
                  <a:gd name="T15" fmla="*/ 21 h 24"/>
                  <a:gd name="T16" fmla="*/ 12 w 29"/>
                  <a:gd name="T17" fmla="*/ 15 h 24"/>
                  <a:gd name="T18" fmla="*/ 4 w 29"/>
                  <a:gd name="T19" fmla="*/ 7 h 24"/>
                  <a:gd name="T20" fmla="*/ 1 w 29"/>
                  <a:gd name="T21" fmla="*/ 3 h 24"/>
                  <a:gd name="T22" fmla="*/ 1 w 29"/>
                  <a:gd name="T23" fmla="*/ 0 h 24"/>
                  <a:gd name="T24" fmla="*/ 3 w 29"/>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4">
                    <a:moveTo>
                      <a:pt x="3" y="0"/>
                    </a:moveTo>
                    <a:cubicBezTo>
                      <a:pt x="3" y="0"/>
                      <a:pt x="5" y="1"/>
                      <a:pt x="8" y="2"/>
                    </a:cubicBezTo>
                    <a:cubicBezTo>
                      <a:pt x="11" y="4"/>
                      <a:pt x="14" y="6"/>
                      <a:pt x="17" y="9"/>
                    </a:cubicBezTo>
                    <a:cubicBezTo>
                      <a:pt x="20" y="11"/>
                      <a:pt x="23" y="14"/>
                      <a:pt x="25" y="16"/>
                    </a:cubicBezTo>
                    <a:cubicBezTo>
                      <a:pt x="27" y="18"/>
                      <a:pt x="28" y="20"/>
                      <a:pt x="28" y="20"/>
                    </a:cubicBezTo>
                    <a:cubicBezTo>
                      <a:pt x="29" y="21"/>
                      <a:pt x="29" y="23"/>
                      <a:pt x="28" y="23"/>
                    </a:cubicBezTo>
                    <a:cubicBezTo>
                      <a:pt x="27" y="24"/>
                      <a:pt x="26" y="24"/>
                      <a:pt x="26" y="23"/>
                    </a:cubicBezTo>
                    <a:cubicBezTo>
                      <a:pt x="26" y="23"/>
                      <a:pt x="24" y="23"/>
                      <a:pt x="21" y="21"/>
                    </a:cubicBezTo>
                    <a:cubicBezTo>
                      <a:pt x="19" y="20"/>
                      <a:pt x="15" y="17"/>
                      <a:pt x="12" y="15"/>
                    </a:cubicBezTo>
                    <a:cubicBezTo>
                      <a:pt x="9" y="12"/>
                      <a:pt x="6" y="9"/>
                      <a:pt x="4" y="7"/>
                    </a:cubicBezTo>
                    <a:cubicBezTo>
                      <a:pt x="2" y="5"/>
                      <a:pt x="1" y="3"/>
                      <a:pt x="1" y="3"/>
                    </a:cubicBezTo>
                    <a:cubicBezTo>
                      <a:pt x="0" y="2"/>
                      <a:pt x="0" y="1"/>
                      <a:pt x="1" y="0"/>
                    </a:cubicBezTo>
                    <a:cubicBezTo>
                      <a:pt x="2" y="0"/>
                      <a:pt x="3"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5" name="í$ḻídè"/>
              <p:cNvSpPr/>
              <p:nvPr/>
            </p:nvSpPr>
            <p:spPr bwMode="auto">
              <a:xfrm>
                <a:off x="6566997" y="4936676"/>
                <a:ext cx="43448" cy="34204"/>
              </a:xfrm>
              <a:custGeom>
                <a:avLst/>
                <a:gdLst>
                  <a:gd name="T0" fmla="*/ 4 w 30"/>
                  <a:gd name="T1" fmla="*/ 0 h 24"/>
                  <a:gd name="T2" fmla="*/ 8 w 30"/>
                  <a:gd name="T3" fmla="*/ 3 h 24"/>
                  <a:gd name="T4" fmla="*/ 18 w 30"/>
                  <a:gd name="T5" fmla="*/ 9 h 24"/>
                  <a:gd name="T6" fmla="*/ 26 w 30"/>
                  <a:gd name="T7" fmla="*/ 17 h 24"/>
                  <a:gd name="T8" fmla="*/ 29 w 30"/>
                  <a:gd name="T9" fmla="*/ 21 h 24"/>
                  <a:gd name="T10" fmla="*/ 29 w 30"/>
                  <a:gd name="T11" fmla="*/ 21 h 24"/>
                  <a:gd name="T12" fmla="*/ 28 w 30"/>
                  <a:gd name="T13" fmla="*/ 24 h 24"/>
                  <a:gd name="T14" fmla="*/ 26 w 30"/>
                  <a:gd name="T15" fmla="*/ 24 h 24"/>
                  <a:gd name="T16" fmla="*/ 22 w 30"/>
                  <a:gd name="T17" fmla="*/ 22 h 24"/>
                  <a:gd name="T18" fmla="*/ 12 w 30"/>
                  <a:gd name="T19" fmla="*/ 15 h 24"/>
                  <a:gd name="T20" fmla="*/ 4 w 30"/>
                  <a:gd name="T21" fmla="*/ 8 h 24"/>
                  <a:gd name="T22" fmla="*/ 1 w 30"/>
                  <a:gd name="T23" fmla="*/ 4 h 24"/>
                  <a:gd name="T24" fmla="*/ 2 w 30"/>
                  <a:gd name="T25" fmla="*/ 1 h 24"/>
                  <a:gd name="T26" fmla="*/ 4 w 30"/>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24">
                    <a:moveTo>
                      <a:pt x="4" y="0"/>
                    </a:moveTo>
                    <a:cubicBezTo>
                      <a:pt x="4" y="0"/>
                      <a:pt x="6" y="1"/>
                      <a:pt x="8" y="3"/>
                    </a:cubicBezTo>
                    <a:cubicBezTo>
                      <a:pt x="11" y="4"/>
                      <a:pt x="14" y="6"/>
                      <a:pt x="18" y="9"/>
                    </a:cubicBezTo>
                    <a:cubicBezTo>
                      <a:pt x="21" y="12"/>
                      <a:pt x="24" y="14"/>
                      <a:pt x="26" y="17"/>
                    </a:cubicBezTo>
                    <a:cubicBezTo>
                      <a:pt x="28" y="19"/>
                      <a:pt x="29" y="21"/>
                      <a:pt x="29" y="21"/>
                    </a:cubicBezTo>
                    <a:cubicBezTo>
                      <a:pt x="29" y="21"/>
                      <a:pt x="29" y="21"/>
                      <a:pt x="29" y="21"/>
                    </a:cubicBezTo>
                    <a:cubicBezTo>
                      <a:pt x="30" y="22"/>
                      <a:pt x="29" y="23"/>
                      <a:pt x="28" y="24"/>
                    </a:cubicBezTo>
                    <a:cubicBezTo>
                      <a:pt x="28" y="24"/>
                      <a:pt x="27" y="24"/>
                      <a:pt x="26" y="24"/>
                    </a:cubicBezTo>
                    <a:cubicBezTo>
                      <a:pt x="26" y="24"/>
                      <a:pt x="24" y="23"/>
                      <a:pt x="22" y="22"/>
                    </a:cubicBezTo>
                    <a:cubicBezTo>
                      <a:pt x="19" y="20"/>
                      <a:pt x="16" y="18"/>
                      <a:pt x="12" y="15"/>
                    </a:cubicBezTo>
                    <a:cubicBezTo>
                      <a:pt x="9" y="13"/>
                      <a:pt x="6" y="10"/>
                      <a:pt x="4" y="8"/>
                    </a:cubicBezTo>
                    <a:cubicBezTo>
                      <a:pt x="2" y="5"/>
                      <a:pt x="1" y="4"/>
                      <a:pt x="1" y="4"/>
                    </a:cubicBezTo>
                    <a:cubicBezTo>
                      <a:pt x="0" y="3"/>
                      <a:pt x="1" y="1"/>
                      <a:pt x="2" y="1"/>
                    </a:cubicBezTo>
                    <a:cubicBezTo>
                      <a:pt x="2" y="0"/>
                      <a:pt x="3" y="0"/>
                      <a:pt x="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6" name="ïṣḷiḑè"/>
              <p:cNvSpPr/>
              <p:nvPr/>
            </p:nvSpPr>
            <p:spPr bwMode="auto">
              <a:xfrm>
                <a:off x="6540189" y="4964409"/>
                <a:ext cx="41599" cy="34204"/>
              </a:xfrm>
              <a:custGeom>
                <a:avLst/>
                <a:gdLst>
                  <a:gd name="T0" fmla="*/ 4 w 29"/>
                  <a:gd name="T1" fmla="*/ 0 h 24"/>
                  <a:gd name="T2" fmla="*/ 8 w 29"/>
                  <a:gd name="T3" fmla="*/ 2 h 24"/>
                  <a:gd name="T4" fmla="*/ 17 w 29"/>
                  <a:gd name="T5" fmla="*/ 9 h 24"/>
                  <a:gd name="T6" fmla="*/ 25 w 29"/>
                  <a:gd name="T7" fmla="*/ 16 h 24"/>
                  <a:gd name="T8" fmla="*/ 29 w 29"/>
                  <a:gd name="T9" fmla="*/ 20 h 24"/>
                  <a:gd name="T10" fmla="*/ 28 w 29"/>
                  <a:gd name="T11" fmla="*/ 24 h 24"/>
                  <a:gd name="T12" fmla="*/ 26 w 29"/>
                  <a:gd name="T13" fmla="*/ 24 h 24"/>
                  <a:gd name="T14" fmla="*/ 21 w 29"/>
                  <a:gd name="T15" fmla="*/ 21 h 24"/>
                  <a:gd name="T16" fmla="*/ 12 w 29"/>
                  <a:gd name="T17" fmla="*/ 15 h 24"/>
                  <a:gd name="T18" fmla="*/ 4 w 29"/>
                  <a:gd name="T19" fmla="*/ 7 h 24"/>
                  <a:gd name="T20" fmla="*/ 1 w 29"/>
                  <a:gd name="T21" fmla="*/ 3 h 24"/>
                  <a:gd name="T22" fmla="*/ 2 w 29"/>
                  <a:gd name="T23" fmla="*/ 0 h 24"/>
                  <a:gd name="T24" fmla="*/ 4 w 29"/>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4">
                    <a:moveTo>
                      <a:pt x="4" y="0"/>
                    </a:moveTo>
                    <a:cubicBezTo>
                      <a:pt x="4" y="0"/>
                      <a:pt x="6" y="1"/>
                      <a:pt x="8" y="2"/>
                    </a:cubicBezTo>
                    <a:cubicBezTo>
                      <a:pt x="11" y="4"/>
                      <a:pt x="14" y="6"/>
                      <a:pt x="17" y="9"/>
                    </a:cubicBezTo>
                    <a:cubicBezTo>
                      <a:pt x="20" y="11"/>
                      <a:pt x="23" y="14"/>
                      <a:pt x="25" y="16"/>
                    </a:cubicBezTo>
                    <a:cubicBezTo>
                      <a:pt x="28" y="19"/>
                      <a:pt x="29" y="20"/>
                      <a:pt x="29" y="20"/>
                    </a:cubicBezTo>
                    <a:cubicBezTo>
                      <a:pt x="29" y="21"/>
                      <a:pt x="29" y="23"/>
                      <a:pt x="28" y="24"/>
                    </a:cubicBezTo>
                    <a:cubicBezTo>
                      <a:pt x="28" y="24"/>
                      <a:pt x="27" y="24"/>
                      <a:pt x="26" y="24"/>
                    </a:cubicBezTo>
                    <a:cubicBezTo>
                      <a:pt x="26" y="24"/>
                      <a:pt x="24" y="23"/>
                      <a:pt x="21" y="21"/>
                    </a:cubicBezTo>
                    <a:cubicBezTo>
                      <a:pt x="19" y="20"/>
                      <a:pt x="15" y="18"/>
                      <a:pt x="12" y="15"/>
                    </a:cubicBezTo>
                    <a:cubicBezTo>
                      <a:pt x="9" y="12"/>
                      <a:pt x="6" y="10"/>
                      <a:pt x="4" y="7"/>
                    </a:cubicBezTo>
                    <a:cubicBezTo>
                      <a:pt x="2" y="5"/>
                      <a:pt x="1" y="3"/>
                      <a:pt x="1" y="3"/>
                    </a:cubicBezTo>
                    <a:cubicBezTo>
                      <a:pt x="0" y="2"/>
                      <a:pt x="1" y="1"/>
                      <a:pt x="2" y="0"/>
                    </a:cubicBezTo>
                    <a:cubicBezTo>
                      <a:pt x="2" y="0"/>
                      <a:pt x="3" y="0"/>
                      <a:pt x="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7" name="ï$ḻíḓe"/>
              <p:cNvSpPr/>
              <p:nvPr/>
            </p:nvSpPr>
            <p:spPr bwMode="auto">
              <a:xfrm>
                <a:off x="6517078" y="4985671"/>
                <a:ext cx="41599" cy="34204"/>
              </a:xfrm>
              <a:custGeom>
                <a:avLst/>
                <a:gdLst>
                  <a:gd name="T0" fmla="*/ 3 w 29"/>
                  <a:gd name="T1" fmla="*/ 1 h 24"/>
                  <a:gd name="T2" fmla="*/ 8 w 29"/>
                  <a:gd name="T3" fmla="*/ 3 h 24"/>
                  <a:gd name="T4" fmla="*/ 17 w 29"/>
                  <a:gd name="T5" fmla="*/ 9 h 24"/>
                  <a:gd name="T6" fmla="*/ 25 w 29"/>
                  <a:gd name="T7" fmla="*/ 17 h 24"/>
                  <a:gd name="T8" fmla="*/ 28 w 29"/>
                  <a:gd name="T9" fmla="*/ 21 h 24"/>
                  <a:gd name="T10" fmla="*/ 28 w 29"/>
                  <a:gd name="T11" fmla="*/ 24 h 24"/>
                  <a:gd name="T12" fmla="*/ 26 w 29"/>
                  <a:gd name="T13" fmla="*/ 24 h 24"/>
                  <a:gd name="T14" fmla="*/ 21 w 29"/>
                  <a:gd name="T15" fmla="*/ 22 h 24"/>
                  <a:gd name="T16" fmla="*/ 12 w 29"/>
                  <a:gd name="T17" fmla="*/ 16 h 24"/>
                  <a:gd name="T18" fmla="*/ 4 w 29"/>
                  <a:gd name="T19" fmla="*/ 8 h 24"/>
                  <a:gd name="T20" fmla="*/ 0 w 29"/>
                  <a:gd name="T21" fmla="*/ 4 h 24"/>
                  <a:gd name="T22" fmla="*/ 1 w 29"/>
                  <a:gd name="T23" fmla="*/ 1 h 24"/>
                  <a:gd name="T24" fmla="*/ 3 w 29"/>
                  <a:gd name="T25"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4">
                    <a:moveTo>
                      <a:pt x="3" y="1"/>
                    </a:moveTo>
                    <a:cubicBezTo>
                      <a:pt x="3" y="1"/>
                      <a:pt x="5" y="1"/>
                      <a:pt x="8" y="3"/>
                    </a:cubicBezTo>
                    <a:cubicBezTo>
                      <a:pt x="10" y="4"/>
                      <a:pt x="14" y="7"/>
                      <a:pt x="17" y="9"/>
                    </a:cubicBezTo>
                    <a:cubicBezTo>
                      <a:pt x="20" y="12"/>
                      <a:pt x="23" y="15"/>
                      <a:pt x="25" y="17"/>
                    </a:cubicBezTo>
                    <a:cubicBezTo>
                      <a:pt x="27" y="19"/>
                      <a:pt x="28" y="21"/>
                      <a:pt x="28" y="21"/>
                    </a:cubicBezTo>
                    <a:cubicBezTo>
                      <a:pt x="29" y="22"/>
                      <a:pt x="29" y="23"/>
                      <a:pt x="28" y="24"/>
                    </a:cubicBezTo>
                    <a:cubicBezTo>
                      <a:pt x="27" y="24"/>
                      <a:pt x="26" y="24"/>
                      <a:pt x="26" y="24"/>
                    </a:cubicBezTo>
                    <a:cubicBezTo>
                      <a:pt x="26" y="24"/>
                      <a:pt x="24" y="23"/>
                      <a:pt x="21" y="22"/>
                    </a:cubicBezTo>
                    <a:cubicBezTo>
                      <a:pt x="18" y="20"/>
                      <a:pt x="15" y="18"/>
                      <a:pt x="12" y="16"/>
                    </a:cubicBezTo>
                    <a:cubicBezTo>
                      <a:pt x="9" y="13"/>
                      <a:pt x="6" y="10"/>
                      <a:pt x="4" y="8"/>
                    </a:cubicBezTo>
                    <a:cubicBezTo>
                      <a:pt x="2" y="6"/>
                      <a:pt x="0" y="4"/>
                      <a:pt x="0" y="4"/>
                    </a:cubicBezTo>
                    <a:cubicBezTo>
                      <a:pt x="0" y="3"/>
                      <a:pt x="0" y="1"/>
                      <a:pt x="1" y="1"/>
                    </a:cubicBezTo>
                    <a:cubicBezTo>
                      <a:pt x="2" y="0"/>
                      <a:pt x="2" y="0"/>
                      <a:pt x="3"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8" name="îṣļiḓè"/>
              <p:cNvSpPr/>
              <p:nvPr/>
            </p:nvSpPr>
            <p:spPr bwMode="auto">
              <a:xfrm>
                <a:off x="6491194" y="5009706"/>
                <a:ext cx="38826" cy="37902"/>
              </a:xfrm>
              <a:custGeom>
                <a:avLst/>
                <a:gdLst>
                  <a:gd name="T0" fmla="*/ 3 w 27"/>
                  <a:gd name="T1" fmla="*/ 0 h 26"/>
                  <a:gd name="T2" fmla="*/ 8 w 27"/>
                  <a:gd name="T3" fmla="*/ 3 h 26"/>
                  <a:gd name="T4" fmla="*/ 16 w 27"/>
                  <a:gd name="T5" fmla="*/ 10 h 26"/>
                  <a:gd name="T6" fmla="*/ 23 w 27"/>
                  <a:gd name="T7" fmla="*/ 18 h 26"/>
                  <a:gd name="T8" fmla="*/ 26 w 27"/>
                  <a:gd name="T9" fmla="*/ 22 h 26"/>
                  <a:gd name="T10" fmla="*/ 25 w 27"/>
                  <a:gd name="T11" fmla="*/ 25 h 26"/>
                  <a:gd name="T12" fmla="*/ 23 w 27"/>
                  <a:gd name="T13" fmla="*/ 25 h 26"/>
                  <a:gd name="T14" fmla="*/ 19 w 27"/>
                  <a:gd name="T15" fmla="*/ 23 h 26"/>
                  <a:gd name="T16" fmla="*/ 11 w 27"/>
                  <a:gd name="T17" fmla="*/ 15 h 26"/>
                  <a:gd name="T18" fmla="*/ 3 w 27"/>
                  <a:gd name="T19" fmla="*/ 7 h 26"/>
                  <a:gd name="T20" fmla="*/ 0 w 27"/>
                  <a:gd name="T21" fmla="*/ 3 h 26"/>
                  <a:gd name="T22" fmla="*/ 1 w 27"/>
                  <a:gd name="T23" fmla="*/ 0 h 26"/>
                  <a:gd name="T24" fmla="*/ 3 w 2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3" y="0"/>
                    </a:moveTo>
                    <a:cubicBezTo>
                      <a:pt x="3" y="0"/>
                      <a:pt x="5" y="1"/>
                      <a:pt x="8" y="3"/>
                    </a:cubicBezTo>
                    <a:cubicBezTo>
                      <a:pt x="10" y="4"/>
                      <a:pt x="13" y="7"/>
                      <a:pt x="16" y="10"/>
                    </a:cubicBezTo>
                    <a:cubicBezTo>
                      <a:pt x="19" y="13"/>
                      <a:pt x="22" y="16"/>
                      <a:pt x="23" y="18"/>
                    </a:cubicBezTo>
                    <a:cubicBezTo>
                      <a:pt x="25" y="21"/>
                      <a:pt x="26" y="22"/>
                      <a:pt x="26" y="22"/>
                    </a:cubicBezTo>
                    <a:cubicBezTo>
                      <a:pt x="27" y="23"/>
                      <a:pt x="27" y="25"/>
                      <a:pt x="25" y="25"/>
                    </a:cubicBezTo>
                    <a:cubicBezTo>
                      <a:pt x="25" y="26"/>
                      <a:pt x="24" y="26"/>
                      <a:pt x="23" y="25"/>
                    </a:cubicBezTo>
                    <a:cubicBezTo>
                      <a:pt x="23" y="25"/>
                      <a:pt x="22" y="24"/>
                      <a:pt x="19" y="23"/>
                    </a:cubicBezTo>
                    <a:cubicBezTo>
                      <a:pt x="17" y="21"/>
                      <a:pt x="13" y="18"/>
                      <a:pt x="11" y="15"/>
                    </a:cubicBezTo>
                    <a:cubicBezTo>
                      <a:pt x="8" y="13"/>
                      <a:pt x="5" y="10"/>
                      <a:pt x="3" y="7"/>
                    </a:cubicBezTo>
                    <a:cubicBezTo>
                      <a:pt x="1" y="5"/>
                      <a:pt x="0" y="3"/>
                      <a:pt x="0" y="3"/>
                    </a:cubicBezTo>
                    <a:cubicBezTo>
                      <a:pt x="0" y="2"/>
                      <a:pt x="0" y="0"/>
                      <a:pt x="1" y="0"/>
                    </a:cubicBezTo>
                    <a:cubicBezTo>
                      <a:pt x="2" y="0"/>
                      <a:pt x="3"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9" name="íṧḷiḓé"/>
              <p:cNvSpPr/>
              <p:nvPr/>
            </p:nvSpPr>
            <p:spPr bwMode="auto">
              <a:xfrm>
                <a:off x="6463461" y="5035590"/>
                <a:ext cx="38826" cy="37902"/>
              </a:xfrm>
              <a:custGeom>
                <a:avLst/>
                <a:gdLst>
                  <a:gd name="T0" fmla="*/ 3 w 27"/>
                  <a:gd name="T1" fmla="*/ 0 h 26"/>
                  <a:gd name="T2" fmla="*/ 8 w 27"/>
                  <a:gd name="T3" fmla="*/ 3 h 26"/>
                  <a:gd name="T4" fmla="*/ 16 w 27"/>
                  <a:gd name="T5" fmla="*/ 10 h 26"/>
                  <a:gd name="T6" fmla="*/ 23 w 27"/>
                  <a:gd name="T7" fmla="*/ 18 h 26"/>
                  <a:gd name="T8" fmla="*/ 26 w 27"/>
                  <a:gd name="T9" fmla="*/ 23 h 26"/>
                  <a:gd name="T10" fmla="*/ 25 w 27"/>
                  <a:gd name="T11" fmla="*/ 26 h 26"/>
                  <a:gd name="T12" fmla="*/ 23 w 27"/>
                  <a:gd name="T13" fmla="*/ 26 h 26"/>
                  <a:gd name="T14" fmla="*/ 19 w 27"/>
                  <a:gd name="T15" fmla="*/ 23 h 26"/>
                  <a:gd name="T16" fmla="*/ 10 w 27"/>
                  <a:gd name="T17" fmla="*/ 16 h 26"/>
                  <a:gd name="T18" fmla="*/ 3 w 27"/>
                  <a:gd name="T19" fmla="*/ 7 h 26"/>
                  <a:gd name="T20" fmla="*/ 0 w 27"/>
                  <a:gd name="T21" fmla="*/ 3 h 26"/>
                  <a:gd name="T22" fmla="*/ 1 w 27"/>
                  <a:gd name="T23" fmla="*/ 0 h 26"/>
                  <a:gd name="T24" fmla="*/ 3 w 2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3" y="0"/>
                    </a:moveTo>
                    <a:cubicBezTo>
                      <a:pt x="3" y="0"/>
                      <a:pt x="5" y="1"/>
                      <a:pt x="8" y="3"/>
                    </a:cubicBezTo>
                    <a:cubicBezTo>
                      <a:pt x="10" y="4"/>
                      <a:pt x="13" y="7"/>
                      <a:pt x="16" y="10"/>
                    </a:cubicBezTo>
                    <a:cubicBezTo>
                      <a:pt x="19" y="13"/>
                      <a:pt x="21" y="16"/>
                      <a:pt x="23" y="18"/>
                    </a:cubicBezTo>
                    <a:cubicBezTo>
                      <a:pt x="25" y="21"/>
                      <a:pt x="26" y="23"/>
                      <a:pt x="26" y="23"/>
                    </a:cubicBezTo>
                    <a:cubicBezTo>
                      <a:pt x="27" y="24"/>
                      <a:pt x="26" y="25"/>
                      <a:pt x="25" y="26"/>
                    </a:cubicBezTo>
                    <a:cubicBezTo>
                      <a:pt x="25" y="26"/>
                      <a:pt x="24" y="26"/>
                      <a:pt x="23" y="26"/>
                    </a:cubicBezTo>
                    <a:cubicBezTo>
                      <a:pt x="23" y="26"/>
                      <a:pt x="21" y="25"/>
                      <a:pt x="19" y="23"/>
                    </a:cubicBezTo>
                    <a:cubicBezTo>
                      <a:pt x="16" y="21"/>
                      <a:pt x="13" y="19"/>
                      <a:pt x="10" y="16"/>
                    </a:cubicBezTo>
                    <a:cubicBezTo>
                      <a:pt x="8" y="13"/>
                      <a:pt x="5" y="10"/>
                      <a:pt x="3" y="7"/>
                    </a:cubicBezTo>
                    <a:cubicBezTo>
                      <a:pt x="1" y="5"/>
                      <a:pt x="0" y="3"/>
                      <a:pt x="0" y="3"/>
                    </a:cubicBezTo>
                    <a:cubicBezTo>
                      <a:pt x="0" y="2"/>
                      <a:pt x="0" y="0"/>
                      <a:pt x="1" y="0"/>
                    </a:cubicBezTo>
                    <a:cubicBezTo>
                      <a:pt x="2" y="0"/>
                      <a:pt x="3"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70" name="îŝ1ïḋê"/>
              <p:cNvSpPr/>
              <p:nvPr/>
            </p:nvSpPr>
            <p:spPr bwMode="auto">
              <a:xfrm>
                <a:off x="6432030" y="5064247"/>
                <a:ext cx="38826" cy="37902"/>
              </a:xfrm>
              <a:custGeom>
                <a:avLst/>
                <a:gdLst>
                  <a:gd name="T0" fmla="*/ 3 w 27"/>
                  <a:gd name="T1" fmla="*/ 1 h 26"/>
                  <a:gd name="T2" fmla="*/ 7 w 27"/>
                  <a:gd name="T3" fmla="*/ 3 h 26"/>
                  <a:gd name="T4" fmla="*/ 16 w 27"/>
                  <a:gd name="T5" fmla="*/ 10 h 26"/>
                  <a:gd name="T6" fmla="*/ 24 w 27"/>
                  <a:gd name="T7" fmla="*/ 19 h 26"/>
                  <a:gd name="T8" fmla="*/ 26 w 27"/>
                  <a:gd name="T9" fmla="*/ 23 h 26"/>
                  <a:gd name="T10" fmla="*/ 26 w 27"/>
                  <a:gd name="T11" fmla="*/ 26 h 26"/>
                  <a:gd name="T12" fmla="*/ 24 w 27"/>
                  <a:gd name="T13" fmla="*/ 26 h 26"/>
                  <a:gd name="T14" fmla="*/ 19 w 27"/>
                  <a:gd name="T15" fmla="*/ 23 h 26"/>
                  <a:gd name="T16" fmla="*/ 11 w 27"/>
                  <a:gd name="T17" fmla="*/ 16 h 26"/>
                  <a:gd name="T18" fmla="*/ 3 w 27"/>
                  <a:gd name="T19" fmla="*/ 8 h 26"/>
                  <a:gd name="T20" fmla="*/ 0 w 27"/>
                  <a:gd name="T21" fmla="*/ 4 h 26"/>
                  <a:gd name="T22" fmla="*/ 1 w 27"/>
                  <a:gd name="T23" fmla="*/ 1 h 26"/>
                  <a:gd name="T24" fmla="*/ 3 w 27"/>
                  <a:gd name="T25"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3" y="1"/>
                    </a:moveTo>
                    <a:cubicBezTo>
                      <a:pt x="3" y="1"/>
                      <a:pt x="5" y="1"/>
                      <a:pt x="7" y="3"/>
                    </a:cubicBezTo>
                    <a:cubicBezTo>
                      <a:pt x="10" y="5"/>
                      <a:pt x="13" y="7"/>
                      <a:pt x="16" y="10"/>
                    </a:cubicBezTo>
                    <a:cubicBezTo>
                      <a:pt x="19" y="13"/>
                      <a:pt x="22" y="16"/>
                      <a:pt x="24" y="19"/>
                    </a:cubicBezTo>
                    <a:cubicBezTo>
                      <a:pt x="25" y="21"/>
                      <a:pt x="26" y="23"/>
                      <a:pt x="26" y="23"/>
                    </a:cubicBezTo>
                    <a:cubicBezTo>
                      <a:pt x="27" y="24"/>
                      <a:pt x="27" y="25"/>
                      <a:pt x="26" y="26"/>
                    </a:cubicBezTo>
                    <a:cubicBezTo>
                      <a:pt x="25" y="26"/>
                      <a:pt x="24" y="26"/>
                      <a:pt x="24" y="26"/>
                    </a:cubicBezTo>
                    <a:cubicBezTo>
                      <a:pt x="24" y="26"/>
                      <a:pt x="22" y="25"/>
                      <a:pt x="19" y="23"/>
                    </a:cubicBezTo>
                    <a:cubicBezTo>
                      <a:pt x="17" y="21"/>
                      <a:pt x="13" y="19"/>
                      <a:pt x="11" y="16"/>
                    </a:cubicBezTo>
                    <a:cubicBezTo>
                      <a:pt x="8" y="13"/>
                      <a:pt x="5" y="10"/>
                      <a:pt x="3" y="8"/>
                    </a:cubicBezTo>
                    <a:cubicBezTo>
                      <a:pt x="1" y="5"/>
                      <a:pt x="0" y="4"/>
                      <a:pt x="0" y="4"/>
                    </a:cubicBezTo>
                    <a:cubicBezTo>
                      <a:pt x="0" y="2"/>
                      <a:pt x="0" y="1"/>
                      <a:pt x="1" y="1"/>
                    </a:cubicBezTo>
                    <a:cubicBezTo>
                      <a:pt x="2" y="0"/>
                      <a:pt x="2" y="0"/>
                      <a:pt x="3"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71" name="ïşḻîḑé"/>
              <p:cNvSpPr/>
              <p:nvPr/>
            </p:nvSpPr>
            <p:spPr bwMode="auto">
              <a:xfrm>
                <a:off x="6395053" y="5095678"/>
                <a:ext cx="38826" cy="37902"/>
              </a:xfrm>
              <a:custGeom>
                <a:avLst/>
                <a:gdLst>
                  <a:gd name="T0" fmla="*/ 4 w 27"/>
                  <a:gd name="T1" fmla="*/ 0 h 26"/>
                  <a:gd name="T2" fmla="*/ 8 w 27"/>
                  <a:gd name="T3" fmla="*/ 3 h 26"/>
                  <a:gd name="T4" fmla="*/ 17 w 27"/>
                  <a:gd name="T5" fmla="*/ 10 h 26"/>
                  <a:gd name="T6" fmla="*/ 24 w 27"/>
                  <a:gd name="T7" fmla="*/ 19 h 26"/>
                  <a:gd name="T8" fmla="*/ 27 w 27"/>
                  <a:gd name="T9" fmla="*/ 23 h 26"/>
                  <a:gd name="T10" fmla="*/ 26 w 27"/>
                  <a:gd name="T11" fmla="*/ 26 h 26"/>
                  <a:gd name="T12" fmla="*/ 24 w 27"/>
                  <a:gd name="T13" fmla="*/ 26 h 26"/>
                  <a:gd name="T14" fmla="*/ 19 w 27"/>
                  <a:gd name="T15" fmla="*/ 23 h 26"/>
                  <a:gd name="T16" fmla="*/ 11 w 27"/>
                  <a:gd name="T17" fmla="*/ 16 h 26"/>
                  <a:gd name="T18" fmla="*/ 4 w 27"/>
                  <a:gd name="T19" fmla="*/ 8 h 26"/>
                  <a:gd name="T20" fmla="*/ 1 w 27"/>
                  <a:gd name="T21" fmla="*/ 3 h 26"/>
                  <a:gd name="T22" fmla="*/ 2 w 27"/>
                  <a:gd name="T23" fmla="*/ 0 h 26"/>
                  <a:gd name="T24" fmla="*/ 4 w 2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4" y="0"/>
                    </a:moveTo>
                    <a:cubicBezTo>
                      <a:pt x="4" y="0"/>
                      <a:pt x="6" y="1"/>
                      <a:pt x="8" y="3"/>
                    </a:cubicBezTo>
                    <a:cubicBezTo>
                      <a:pt x="11" y="5"/>
                      <a:pt x="14" y="7"/>
                      <a:pt x="17" y="10"/>
                    </a:cubicBezTo>
                    <a:cubicBezTo>
                      <a:pt x="19" y="13"/>
                      <a:pt x="22" y="16"/>
                      <a:pt x="24" y="19"/>
                    </a:cubicBezTo>
                    <a:cubicBezTo>
                      <a:pt x="26" y="21"/>
                      <a:pt x="27" y="23"/>
                      <a:pt x="27" y="23"/>
                    </a:cubicBezTo>
                    <a:cubicBezTo>
                      <a:pt x="27" y="24"/>
                      <a:pt x="27" y="25"/>
                      <a:pt x="26" y="26"/>
                    </a:cubicBezTo>
                    <a:cubicBezTo>
                      <a:pt x="25" y="26"/>
                      <a:pt x="24" y="26"/>
                      <a:pt x="24" y="26"/>
                    </a:cubicBezTo>
                    <a:cubicBezTo>
                      <a:pt x="24" y="26"/>
                      <a:pt x="22" y="25"/>
                      <a:pt x="19" y="23"/>
                    </a:cubicBezTo>
                    <a:cubicBezTo>
                      <a:pt x="17" y="21"/>
                      <a:pt x="14" y="19"/>
                      <a:pt x="11" y="16"/>
                    </a:cubicBezTo>
                    <a:cubicBezTo>
                      <a:pt x="8" y="13"/>
                      <a:pt x="5" y="10"/>
                      <a:pt x="4" y="8"/>
                    </a:cubicBezTo>
                    <a:cubicBezTo>
                      <a:pt x="2" y="5"/>
                      <a:pt x="1" y="3"/>
                      <a:pt x="1" y="3"/>
                    </a:cubicBezTo>
                    <a:cubicBezTo>
                      <a:pt x="0" y="2"/>
                      <a:pt x="1" y="1"/>
                      <a:pt x="2" y="0"/>
                    </a:cubicBezTo>
                    <a:cubicBezTo>
                      <a:pt x="2" y="0"/>
                      <a:pt x="3" y="0"/>
                      <a:pt x="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72" name="ïŝ1îḑé"/>
              <p:cNvSpPr/>
              <p:nvPr/>
            </p:nvSpPr>
            <p:spPr bwMode="auto">
              <a:xfrm>
                <a:off x="6366396" y="5120638"/>
                <a:ext cx="38826" cy="36977"/>
              </a:xfrm>
              <a:custGeom>
                <a:avLst/>
                <a:gdLst>
                  <a:gd name="T0" fmla="*/ 4 w 27"/>
                  <a:gd name="T1" fmla="*/ 0 h 26"/>
                  <a:gd name="T2" fmla="*/ 8 w 27"/>
                  <a:gd name="T3" fmla="*/ 3 h 26"/>
                  <a:gd name="T4" fmla="*/ 16 w 27"/>
                  <a:gd name="T5" fmla="*/ 10 h 26"/>
                  <a:gd name="T6" fmla="*/ 24 w 27"/>
                  <a:gd name="T7" fmla="*/ 18 h 26"/>
                  <a:gd name="T8" fmla="*/ 27 w 27"/>
                  <a:gd name="T9" fmla="*/ 23 h 26"/>
                  <a:gd name="T10" fmla="*/ 26 w 27"/>
                  <a:gd name="T11" fmla="*/ 26 h 26"/>
                  <a:gd name="T12" fmla="*/ 24 w 27"/>
                  <a:gd name="T13" fmla="*/ 26 h 26"/>
                  <a:gd name="T14" fmla="*/ 19 w 27"/>
                  <a:gd name="T15" fmla="*/ 23 h 26"/>
                  <a:gd name="T16" fmla="*/ 11 w 27"/>
                  <a:gd name="T17" fmla="*/ 16 h 26"/>
                  <a:gd name="T18" fmla="*/ 3 w 27"/>
                  <a:gd name="T19" fmla="*/ 7 h 26"/>
                  <a:gd name="T20" fmla="*/ 1 w 27"/>
                  <a:gd name="T21" fmla="*/ 3 h 26"/>
                  <a:gd name="T22" fmla="*/ 2 w 27"/>
                  <a:gd name="T23" fmla="*/ 0 h 26"/>
                  <a:gd name="T24" fmla="*/ 4 w 2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4" y="0"/>
                    </a:moveTo>
                    <a:cubicBezTo>
                      <a:pt x="4" y="0"/>
                      <a:pt x="5" y="1"/>
                      <a:pt x="8" y="3"/>
                    </a:cubicBezTo>
                    <a:cubicBezTo>
                      <a:pt x="10" y="4"/>
                      <a:pt x="14" y="7"/>
                      <a:pt x="16" y="10"/>
                    </a:cubicBezTo>
                    <a:cubicBezTo>
                      <a:pt x="19" y="13"/>
                      <a:pt x="22" y="16"/>
                      <a:pt x="24" y="18"/>
                    </a:cubicBezTo>
                    <a:cubicBezTo>
                      <a:pt x="26" y="21"/>
                      <a:pt x="27" y="23"/>
                      <a:pt x="27" y="23"/>
                    </a:cubicBezTo>
                    <a:cubicBezTo>
                      <a:pt x="27" y="24"/>
                      <a:pt x="27" y="25"/>
                      <a:pt x="26" y="26"/>
                    </a:cubicBezTo>
                    <a:cubicBezTo>
                      <a:pt x="25" y="26"/>
                      <a:pt x="24" y="26"/>
                      <a:pt x="24" y="26"/>
                    </a:cubicBezTo>
                    <a:cubicBezTo>
                      <a:pt x="24" y="26"/>
                      <a:pt x="22" y="25"/>
                      <a:pt x="19" y="23"/>
                    </a:cubicBezTo>
                    <a:cubicBezTo>
                      <a:pt x="17" y="21"/>
                      <a:pt x="14" y="18"/>
                      <a:pt x="11" y="16"/>
                    </a:cubicBezTo>
                    <a:cubicBezTo>
                      <a:pt x="8" y="13"/>
                      <a:pt x="5" y="10"/>
                      <a:pt x="3" y="7"/>
                    </a:cubicBezTo>
                    <a:cubicBezTo>
                      <a:pt x="2" y="5"/>
                      <a:pt x="1" y="3"/>
                      <a:pt x="1" y="3"/>
                    </a:cubicBezTo>
                    <a:cubicBezTo>
                      <a:pt x="0" y="2"/>
                      <a:pt x="0" y="0"/>
                      <a:pt x="2" y="0"/>
                    </a:cubicBezTo>
                    <a:cubicBezTo>
                      <a:pt x="2" y="0"/>
                      <a:pt x="3" y="0"/>
                      <a:pt x="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73" name="íṩľíḍe"/>
              <p:cNvSpPr/>
              <p:nvPr/>
            </p:nvSpPr>
            <p:spPr bwMode="auto">
              <a:xfrm>
                <a:off x="6330343" y="5144673"/>
                <a:ext cx="38826" cy="36977"/>
              </a:xfrm>
              <a:custGeom>
                <a:avLst/>
                <a:gdLst>
                  <a:gd name="T0" fmla="*/ 3 w 27"/>
                  <a:gd name="T1" fmla="*/ 0 h 26"/>
                  <a:gd name="T2" fmla="*/ 8 w 27"/>
                  <a:gd name="T3" fmla="*/ 3 h 26"/>
                  <a:gd name="T4" fmla="*/ 16 w 27"/>
                  <a:gd name="T5" fmla="*/ 10 h 26"/>
                  <a:gd name="T6" fmla="*/ 23 w 27"/>
                  <a:gd name="T7" fmla="*/ 19 h 26"/>
                  <a:gd name="T8" fmla="*/ 26 w 27"/>
                  <a:gd name="T9" fmla="*/ 23 h 26"/>
                  <a:gd name="T10" fmla="*/ 25 w 27"/>
                  <a:gd name="T11" fmla="*/ 26 h 26"/>
                  <a:gd name="T12" fmla="*/ 23 w 27"/>
                  <a:gd name="T13" fmla="*/ 26 h 26"/>
                  <a:gd name="T14" fmla="*/ 19 w 27"/>
                  <a:gd name="T15" fmla="*/ 23 h 26"/>
                  <a:gd name="T16" fmla="*/ 11 w 27"/>
                  <a:gd name="T17" fmla="*/ 16 h 26"/>
                  <a:gd name="T18" fmla="*/ 3 w 27"/>
                  <a:gd name="T19" fmla="*/ 8 h 26"/>
                  <a:gd name="T20" fmla="*/ 0 w 27"/>
                  <a:gd name="T21" fmla="*/ 3 h 26"/>
                  <a:gd name="T22" fmla="*/ 1 w 27"/>
                  <a:gd name="T23" fmla="*/ 0 h 26"/>
                  <a:gd name="T24" fmla="*/ 3 w 2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3" y="0"/>
                    </a:moveTo>
                    <a:cubicBezTo>
                      <a:pt x="3" y="0"/>
                      <a:pt x="5" y="1"/>
                      <a:pt x="8" y="3"/>
                    </a:cubicBezTo>
                    <a:cubicBezTo>
                      <a:pt x="10" y="5"/>
                      <a:pt x="13" y="7"/>
                      <a:pt x="16" y="10"/>
                    </a:cubicBezTo>
                    <a:cubicBezTo>
                      <a:pt x="19" y="13"/>
                      <a:pt x="22" y="16"/>
                      <a:pt x="23" y="19"/>
                    </a:cubicBezTo>
                    <a:cubicBezTo>
                      <a:pt x="25" y="21"/>
                      <a:pt x="26" y="23"/>
                      <a:pt x="26" y="23"/>
                    </a:cubicBezTo>
                    <a:cubicBezTo>
                      <a:pt x="27" y="24"/>
                      <a:pt x="27" y="25"/>
                      <a:pt x="25" y="26"/>
                    </a:cubicBezTo>
                    <a:cubicBezTo>
                      <a:pt x="25" y="26"/>
                      <a:pt x="24" y="26"/>
                      <a:pt x="23" y="26"/>
                    </a:cubicBezTo>
                    <a:cubicBezTo>
                      <a:pt x="23" y="26"/>
                      <a:pt x="21" y="25"/>
                      <a:pt x="19" y="23"/>
                    </a:cubicBezTo>
                    <a:cubicBezTo>
                      <a:pt x="17" y="21"/>
                      <a:pt x="13" y="19"/>
                      <a:pt x="11" y="16"/>
                    </a:cubicBezTo>
                    <a:cubicBezTo>
                      <a:pt x="8" y="13"/>
                      <a:pt x="5" y="10"/>
                      <a:pt x="3" y="8"/>
                    </a:cubicBezTo>
                    <a:cubicBezTo>
                      <a:pt x="1" y="5"/>
                      <a:pt x="0" y="3"/>
                      <a:pt x="0" y="3"/>
                    </a:cubicBezTo>
                    <a:cubicBezTo>
                      <a:pt x="0" y="2"/>
                      <a:pt x="0" y="1"/>
                      <a:pt x="1" y="0"/>
                    </a:cubicBezTo>
                    <a:cubicBezTo>
                      <a:pt x="2" y="0"/>
                      <a:pt x="3"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74" name="ísļîdè"/>
              <p:cNvSpPr/>
              <p:nvPr/>
            </p:nvSpPr>
            <p:spPr bwMode="auto">
              <a:xfrm>
                <a:off x="6297064" y="5170557"/>
                <a:ext cx="38826" cy="36977"/>
              </a:xfrm>
              <a:custGeom>
                <a:avLst/>
                <a:gdLst>
                  <a:gd name="T0" fmla="*/ 3 w 27"/>
                  <a:gd name="T1" fmla="*/ 0 h 26"/>
                  <a:gd name="T2" fmla="*/ 8 w 27"/>
                  <a:gd name="T3" fmla="*/ 3 h 26"/>
                  <a:gd name="T4" fmla="*/ 16 w 27"/>
                  <a:gd name="T5" fmla="*/ 10 h 26"/>
                  <a:gd name="T6" fmla="*/ 23 w 27"/>
                  <a:gd name="T7" fmla="*/ 19 h 26"/>
                  <a:gd name="T8" fmla="*/ 26 w 27"/>
                  <a:gd name="T9" fmla="*/ 23 h 26"/>
                  <a:gd name="T10" fmla="*/ 25 w 27"/>
                  <a:gd name="T11" fmla="*/ 26 h 26"/>
                  <a:gd name="T12" fmla="*/ 23 w 27"/>
                  <a:gd name="T13" fmla="*/ 26 h 26"/>
                  <a:gd name="T14" fmla="*/ 19 w 27"/>
                  <a:gd name="T15" fmla="*/ 23 h 26"/>
                  <a:gd name="T16" fmla="*/ 10 w 27"/>
                  <a:gd name="T17" fmla="*/ 16 h 26"/>
                  <a:gd name="T18" fmla="*/ 3 w 27"/>
                  <a:gd name="T19" fmla="*/ 8 h 26"/>
                  <a:gd name="T20" fmla="*/ 0 w 27"/>
                  <a:gd name="T21" fmla="*/ 3 h 26"/>
                  <a:gd name="T22" fmla="*/ 1 w 27"/>
                  <a:gd name="T23" fmla="*/ 0 h 26"/>
                  <a:gd name="T24" fmla="*/ 3 w 2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3" y="0"/>
                    </a:moveTo>
                    <a:cubicBezTo>
                      <a:pt x="3" y="0"/>
                      <a:pt x="5" y="1"/>
                      <a:pt x="8" y="3"/>
                    </a:cubicBezTo>
                    <a:cubicBezTo>
                      <a:pt x="10" y="5"/>
                      <a:pt x="13" y="7"/>
                      <a:pt x="16" y="10"/>
                    </a:cubicBezTo>
                    <a:cubicBezTo>
                      <a:pt x="19" y="13"/>
                      <a:pt x="22" y="16"/>
                      <a:pt x="23" y="19"/>
                    </a:cubicBezTo>
                    <a:cubicBezTo>
                      <a:pt x="25" y="21"/>
                      <a:pt x="26" y="23"/>
                      <a:pt x="26" y="23"/>
                    </a:cubicBezTo>
                    <a:cubicBezTo>
                      <a:pt x="27" y="24"/>
                      <a:pt x="26" y="25"/>
                      <a:pt x="25" y="26"/>
                    </a:cubicBezTo>
                    <a:cubicBezTo>
                      <a:pt x="25" y="26"/>
                      <a:pt x="24" y="26"/>
                      <a:pt x="23" y="26"/>
                    </a:cubicBezTo>
                    <a:cubicBezTo>
                      <a:pt x="23" y="26"/>
                      <a:pt x="21" y="25"/>
                      <a:pt x="19" y="23"/>
                    </a:cubicBezTo>
                    <a:cubicBezTo>
                      <a:pt x="16" y="21"/>
                      <a:pt x="13" y="19"/>
                      <a:pt x="10" y="16"/>
                    </a:cubicBezTo>
                    <a:cubicBezTo>
                      <a:pt x="8" y="13"/>
                      <a:pt x="5" y="10"/>
                      <a:pt x="3" y="8"/>
                    </a:cubicBezTo>
                    <a:cubicBezTo>
                      <a:pt x="1" y="5"/>
                      <a:pt x="0" y="3"/>
                      <a:pt x="0" y="3"/>
                    </a:cubicBezTo>
                    <a:cubicBezTo>
                      <a:pt x="0" y="2"/>
                      <a:pt x="0" y="1"/>
                      <a:pt x="1" y="0"/>
                    </a:cubicBezTo>
                    <a:cubicBezTo>
                      <a:pt x="2" y="0"/>
                      <a:pt x="3"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975" name="组合 2974"/>
            <p:cNvGrpSpPr/>
            <p:nvPr/>
          </p:nvGrpSpPr>
          <p:grpSpPr>
            <a:xfrm rot="20479865">
              <a:off x="420392" y="3540800"/>
              <a:ext cx="1564197" cy="1228344"/>
              <a:chOff x="6288603" y="2805630"/>
              <a:chExt cx="2940612" cy="2309226"/>
            </a:xfrm>
          </p:grpSpPr>
          <p:grpSp>
            <p:nvGrpSpPr>
              <p:cNvPr id="2976" name="îSlidê"/>
              <p:cNvGrpSpPr/>
              <p:nvPr/>
            </p:nvGrpSpPr>
            <p:grpSpPr>
              <a:xfrm>
                <a:off x="8199400" y="3293220"/>
                <a:ext cx="1014100" cy="864342"/>
                <a:chOff x="7025514" y="2788301"/>
                <a:chExt cx="1014100" cy="864342"/>
              </a:xfrm>
            </p:grpSpPr>
            <p:sp>
              <p:nvSpPr>
                <p:cNvPr id="3066" name="ïš1iḍé"/>
                <p:cNvSpPr/>
                <p:nvPr/>
              </p:nvSpPr>
              <p:spPr bwMode="auto">
                <a:xfrm>
                  <a:off x="7025514" y="2974111"/>
                  <a:ext cx="136816" cy="140513"/>
                </a:xfrm>
                <a:custGeom>
                  <a:avLst/>
                  <a:gdLst>
                    <a:gd name="T0" fmla="*/ 62 w 95"/>
                    <a:gd name="T1" fmla="*/ 1 h 98"/>
                    <a:gd name="T2" fmla="*/ 5 w 95"/>
                    <a:gd name="T3" fmla="*/ 91 h 98"/>
                    <a:gd name="T4" fmla="*/ 94 w 95"/>
                    <a:gd name="T5" fmla="*/ 42 h 98"/>
                    <a:gd name="T6" fmla="*/ 11 w 95"/>
                    <a:gd name="T7" fmla="*/ 28 h 98"/>
                    <a:gd name="T8" fmla="*/ 67 w 95"/>
                    <a:gd name="T9" fmla="*/ 97 h 98"/>
                    <a:gd name="T10" fmla="*/ 62 w 95"/>
                    <a:gd name="T11" fmla="*/ 1 h 98"/>
                  </a:gdLst>
                  <a:ahLst/>
                  <a:cxnLst>
                    <a:cxn ang="0">
                      <a:pos x="T0" y="T1"/>
                    </a:cxn>
                    <a:cxn ang="0">
                      <a:pos x="T2" y="T3"/>
                    </a:cxn>
                    <a:cxn ang="0">
                      <a:pos x="T4" y="T5"/>
                    </a:cxn>
                    <a:cxn ang="0">
                      <a:pos x="T6" y="T7"/>
                    </a:cxn>
                    <a:cxn ang="0">
                      <a:pos x="T8" y="T9"/>
                    </a:cxn>
                    <a:cxn ang="0">
                      <a:pos x="T10" y="T11"/>
                    </a:cxn>
                  </a:cxnLst>
                  <a:rect l="0" t="0" r="r" b="b"/>
                  <a:pathLst>
                    <a:path w="95" h="98">
                      <a:moveTo>
                        <a:pt x="62" y="1"/>
                      </a:moveTo>
                      <a:cubicBezTo>
                        <a:pt x="55" y="0"/>
                        <a:pt x="0" y="87"/>
                        <a:pt x="5" y="91"/>
                      </a:cubicBezTo>
                      <a:cubicBezTo>
                        <a:pt x="10" y="96"/>
                        <a:pt x="93" y="49"/>
                        <a:pt x="94" y="42"/>
                      </a:cubicBezTo>
                      <a:cubicBezTo>
                        <a:pt x="95" y="36"/>
                        <a:pt x="18" y="15"/>
                        <a:pt x="11" y="28"/>
                      </a:cubicBezTo>
                      <a:cubicBezTo>
                        <a:pt x="3" y="40"/>
                        <a:pt x="58" y="97"/>
                        <a:pt x="67" y="97"/>
                      </a:cubicBezTo>
                      <a:cubicBezTo>
                        <a:pt x="77" y="98"/>
                        <a:pt x="71" y="2"/>
                        <a:pt x="62" y="1"/>
                      </a:cubicBezTo>
                      <a:close/>
                    </a:path>
                  </a:pathLst>
                </a:custGeom>
                <a:noFill/>
                <a:ln w="19050" cap="rnd">
                  <a:solidFill>
                    <a:srgbClr val="4A72B1"/>
                  </a:solidFill>
                  <a:prstDash val="solid"/>
                  <a:round/>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067" name="îṩḻîḋè"/>
                <p:cNvSpPr/>
                <p:nvPr/>
              </p:nvSpPr>
              <p:spPr bwMode="auto">
                <a:xfrm>
                  <a:off x="7203929" y="2913099"/>
                  <a:ext cx="64710" cy="63786"/>
                </a:xfrm>
                <a:custGeom>
                  <a:avLst/>
                  <a:gdLst>
                    <a:gd name="T0" fmla="*/ 44 w 45"/>
                    <a:gd name="T1" fmla="*/ 24 h 45"/>
                    <a:gd name="T2" fmla="*/ 24 w 45"/>
                    <a:gd name="T3" fmla="*/ 1 h 45"/>
                    <a:gd name="T4" fmla="*/ 1 w 45"/>
                    <a:gd name="T5" fmla="*/ 20 h 45"/>
                    <a:gd name="T6" fmla="*/ 20 w 45"/>
                    <a:gd name="T7" fmla="*/ 43 h 45"/>
                    <a:gd name="T8" fmla="*/ 44 w 45"/>
                    <a:gd name="T9" fmla="*/ 24 h 45"/>
                  </a:gdLst>
                  <a:ahLst/>
                  <a:cxnLst>
                    <a:cxn ang="0">
                      <a:pos x="T0" y="T1"/>
                    </a:cxn>
                    <a:cxn ang="0">
                      <a:pos x="T2" y="T3"/>
                    </a:cxn>
                    <a:cxn ang="0">
                      <a:pos x="T4" y="T5"/>
                    </a:cxn>
                    <a:cxn ang="0">
                      <a:pos x="T6" y="T7"/>
                    </a:cxn>
                    <a:cxn ang="0">
                      <a:pos x="T8" y="T9"/>
                    </a:cxn>
                  </a:cxnLst>
                  <a:rect l="0" t="0" r="r" b="b"/>
                  <a:pathLst>
                    <a:path w="45" h="45">
                      <a:moveTo>
                        <a:pt x="44" y="24"/>
                      </a:moveTo>
                      <a:cubicBezTo>
                        <a:pt x="45" y="13"/>
                        <a:pt x="36" y="2"/>
                        <a:pt x="24" y="1"/>
                      </a:cubicBezTo>
                      <a:cubicBezTo>
                        <a:pt x="13" y="0"/>
                        <a:pt x="2" y="9"/>
                        <a:pt x="1" y="20"/>
                      </a:cubicBezTo>
                      <a:cubicBezTo>
                        <a:pt x="0" y="32"/>
                        <a:pt x="9" y="42"/>
                        <a:pt x="20" y="43"/>
                      </a:cubicBezTo>
                      <a:cubicBezTo>
                        <a:pt x="32" y="45"/>
                        <a:pt x="42" y="36"/>
                        <a:pt x="44" y="24"/>
                      </a:cubicBezTo>
                      <a:close/>
                    </a:path>
                  </a:pathLst>
                </a:custGeom>
                <a:solidFill>
                  <a:srgbClr val="F22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8" name="iṡḷîḍé"/>
                <p:cNvSpPr/>
                <p:nvPr/>
              </p:nvSpPr>
              <p:spPr bwMode="auto">
                <a:xfrm>
                  <a:off x="7066189" y="3218161"/>
                  <a:ext cx="47146" cy="47146"/>
                </a:xfrm>
                <a:custGeom>
                  <a:avLst/>
                  <a:gdLst>
                    <a:gd name="T0" fmla="*/ 33 w 33"/>
                    <a:gd name="T1" fmla="*/ 18 h 33"/>
                    <a:gd name="T2" fmla="*/ 18 w 33"/>
                    <a:gd name="T3" fmla="*/ 1 h 33"/>
                    <a:gd name="T4" fmla="*/ 1 w 33"/>
                    <a:gd name="T5" fmla="*/ 15 h 33"/>
                    <a:gd name="T6" fmla="*/ 15 w 33"/>
                    <a:gd name="T7" fmla="*/ 32 h 33"/>
                    <a:gd name="T8" fmla="*/ 33 w 33"/>
                    <a:gd name="T9" fmla="*/ 18 h 33"/>
                  </a:gdLst>
                  <a:ahLst/>
                  <a:cxnLst>
                    <a:cxn ang="0">
                      <a:pos x="T0" y="T1"/>
                    </a:cxn>
                    <a:cxn ang="0">
                      <a:pos x="T2" y="T3"/>
                    </a:cxn>
                    <a:cxn ang="0">
                      <a:pos x="T4" y="T5"/>
                    </a:cxn>
                    <a:cxn ang="0">
                      <a:pos x="T6" y="T7"/>
                    </a:cxn>
                    <a:cxn ang="0">
                      <a:pos x="T8" y="T9"/>
                    </a:cxn>
                  </a:cxnLst>
                  <a:rect l="0" t="0" r="r" b="b"/>
                  <a:pathLst>
                    <a:path w="33" h="33">
                      <a:moveTo>
                        <a:pt x="33" y="18"/>
                      </a:moveTo>
                      <a:cubicBezTo>
                        <a:pt x="33" y="9"/>
                        <a:pt x="27" y="1"/>
                        <a:pt x="18" y="1"/>
                      </a:cubicBezTo>
                      <a:cubicBezTo>
                        <a:pt x="9" y="0"/>
                        <a:pt x="2" y="6"/>
                        <a:pt x="1" y="15"/>
                      </a:cubicBezTo>
                      <a:cubicBezTo>
                        <a:pt x="0" y="24"/>
                        <a:pt x="6" y="32"/>
                        <a:pt x="15" y="32"/>
                      </a:cubicBezTo>
                      <a:cubicBezTo>
                        <a:pt x="24" y="33"/>
                        <a:pt x="32" y="27"/>
                        <a:pt x="33" y="18"/>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9" name="iṥ1íďè"/>
                <p:cNvSpPr/>
                <p:nvPr/>
              </p:nvSpPr>
              <p:spPr bwMode="auto">
                <a:xfrm>
                  <a:off x="7660598" y="3264382"/>
                  <a:ext cx="355906" cy="385487"/>
                </a:xfrm>
                <a:custGeom>
                  <a:avLst/>
                  <a:gdLst>
                    <a:gd name="T0" fmla="*/ 163 w 248"/>
                    <a:gd name="T1" fmla="*/ 8 h 269"/>
                    <a:gd name="T2" fmla="*/ 205 w 248"/>
                    <a:gd name="T3" fmla="*/ 23 h 269"/>
                    <a:gd name="T4" fmla="*/ 216 w 248"/>
                    <a:gd name="T5" fmla="*/ 29 h 269"/>
                    <a:gd name="T6" fmla="*/ 220 w 248"/>
                    <a:gd name="T7" fmla="*/ 32 h 269"/>
                    <a:gd name="T8" fmla="*/ 141 w 248"/>
                    <a:gd name="T9" fmla="*/ 268 h 269"/>
                    <a:gd name="T10" fmla="*/ 26 w 248"/>
                    <a:gd name="T11" fmla="*/ 220 h 269"/>
                    <a:gd name="T12" fmla="*/ 80 w 248"/>
                    <a:gd name="T13" fmla="*/ 14 h 269"/>
                    <a:gd name="T14" fmla="*/ 163 w 248"/>
                    <a:gd name="T15" fmla="*/ 8 h 269"/>
                    <a:gd name="T16" fmla="*/ 145 w 248"/>
                    <a:gd name="T17" fmla="*/ 202 h 269"/>
                    <a:gd name="T18" fmla="*/ 176 w 248"/>
                    <a:gd name="T19" fmla="*/ 77 h 269"/>
                    <a:gd name="T20" fmla="*/ 105 w 248"/>
                    <a:gd name="T21" fmla="*/ 58 h 269"/>
                    <a:gd name="T22" fmla="*/ 71 w 248"/>
                    <a:gd name="T23" fmla="*/ 193 h 269"/>
                    <a:gd name="T24" fmla="*/ 145 w 248"/>
                    <a:gd name="T25" fmla="*/ 20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269">
                      <a:moveTo>
                        <a:pt x="163" y="8"/>
                      </a:moveTo>
                      <a:cubicBezTo>
                        <a:pt x="178" y="11"/>
                        <a:pt x="193" y="17"/>
                        <a:pt x="205" y="23"/>
                      </a:cubicBezTo>
                      <a:cubicBezTo>
                        <a:pt x="209" y="25"/>
                        <a:pt x="212" y="27"/>
                        <a:pt x="216" y="29"/>
                      </a:cubicBezTo>
                      <a:cubicBezTo>
                        <a:pt x="217" y="30"/>
                        <a:pt x="218" y="31"/>
                        <a:pt x="220" y="32"/>
                      </a:cubicBezTo>
                      <a:cubicBezTo>
                        <a:pt x="248" y="61"/>
                        <a:pt x="209" y="245"/>
                        <a:pt x="141" y="268"/>
                      </a:cubicBezTo>
                      <a:cubicBezTo>
                        <a:pt x="96" y="269"/>
                        <a:pt x="44" y="247"/>
                        <a:pt x="26" y="220"/>
                      </a:cubicBezTo>
                      <a:cubicBezTo>
                        <a:pt x="0" y="183"/>
                        <a:pt x="31" y="52"/>
                        <a:pt x="80" y="14"/>
                      </a:cubicBezTo>
                      <a:cubicBezTo>
                        <a:pt x="98" y="0"/>
                        <a:pt x="131" y="1"/>
                        <a:pt x="163" y="8"/>
                      </a:cubicBezTo>
                      <a:close/>
                      <a:moveTo>
                        <a:pt x="145" y="202"/>
                      </a:moveTo>
                      <a:cubicBezTo>
                        <a:pt x="168" y="179"/>
                        <a:pt x="184" y="103"/>
                        <a:pt x="176" y="77"/>
                      </a:cubicBezTo>
                      <a:cubicBezTo>
                        <a:pt x="169" y="55"/>
                        <a:pt x="125" y="44"/>
                        <a:pt x="105" y="58"/>
                      </a:cubicBezTo>
                      <a:cubicBezTo>
                        <a:pt x="77" y="77"/>
                        <a:pt x="46" y="167"/>
                        <a:pt x="71" y="193"/>
                      </a:cubicBezTo>
                      <a:cubicBezTo>
                        <a:pt x="96" y="220"/>
                        <a:pt x="133" y="214"/>
                        <a:pt x="145" y="202"/>
                      </a:cubicBezTo>
                      <a:close/>
                    </a:path>
                  </a:pathLst>
                </a:custGeom>
                <a:solidFill>
                  <a:srgbClr val="2D3E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0" name="îṩļïḓe"/>
                <p:cNvSpPr/>
                <p:nvPr/>
              </p:nvSpPr>
              <p:spPr bwMode="auto">
                <a:xfrm>
                  <a:off x="7826995" y="2868726"/>
                  <a:ext cx="183962" cy="428011"/>
                </a:xfrm>
                <a:custGeom>
                  <a:avLst/>
                  <a:gdLst>
                    <a:gd name="T0" fmla="*/ 109 w 128"/>
                    <a:gd name="T1" fmla="*/ 101 h 299"/>
                    <a:gd name="T2" fmla="*/ 89 w 128"/>
                    <a:gd name="T3" fmla="*/ 299 h 299"/>
                    <a:gd name="T4" fmla="*/ 47 w 128"/>
                    <a:gd name="T5" fmla="*/ 284 h 299"/>
                    <a:gd name="T6" fmla="*/ 0 w 128"/>
                    <a:gd name="T7" fmla="*/ 0 h 299"/>
                    <a:gd name="T8" fmla="*/ 0 w 128"/>
                    <a:gd name="T9" fmla="*/ 0 h 299"/>
                    <a:gd name="T10" fmla="*/ 109 w 128"/>
                    <a:gd name="T11" fmla="*/ 101 h 299"/>
                  </a:gdLst>
                  <a:ahLst/>
                  <a:cxnLst>
                    <a:cxn ang="0">
                      <a:pos x="T0" y="T1"/>
                    </a:cxn>
                    <a:cxn ang="0">
                      <a:pos x="T2" y="T3"/>
                    </a:cxn>
                    <a:cxn ang="0">
                      <a:pos x="T4" y="T5"/>
                    </a:cxn>
                    <a:cxn ang="0">
                      <a:pos x="T6" y="T7"/>
                    </a:cxn>
                    <a:cxn ang="0">
                      <a:pos x="T8" y="T9"/>
                    </a:cxn>
                    <a:cxn ang="0">
                      <a:pos x="T10" y="T11"/>
                    </a:cxn>
                  </a:cxnLst>
                  <a:rect l="0" t="0" r="r" b="b"/>
                  <a:pathLst>
                    <a:path w="128" h="299">
                      <a:moveTo>
                        <a:pt x="109" y="101"/>
                      </a:moveTo>
                      <a:cubicBezTo>
                        <a:pt x="128" y="196"/>
                        <a:pt x="89" y="299"/>
                        <a:pt x="89" y="299"/>
                      </a:cubicBezTo>
                      <a:cubicBezTo>
                        <a:pt x="77" y="293"/>
                        <a:pt x="62" y="287"/>
                        <a:pt x="47" y="284"/>
                      </a:cubicBezTo>
                      <a:cubicBezTo>
                        <a:pt x="116" y="64"/>
                        <a:pt x="0" y="0"/>
                        <a:pt x="0" y="0"/>
                      </a:cubicBezTo>
                      <a:cubicBezTo>
                        <a:pt x="0" y="0"/>
                        <a:pt x="0" y="0"/>
                        <a:pt x="0" y="0"/>
                      </a:cubicBezTo>
                      <a:cubicBezTo>
                        <a:pt x="54" y="11"/>
                        <a:pt x="93" y="47"/>
                        <a:pt x="109" y="101"/>
                      </a:cubicBezTo>
                      <a:close/>
                    </a:path>
                  </a:pathLst>
                </a:custGeom>
                <a:solidFill>
                  <a:srgbClr val="68938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1" name="ïṡlídè"/>
                <p:cNvSpPr/>
                <p:nvPr/>
              </p:nvSpPr>
              <p:spPr bwMode="auto">
                <a:xfrm>
                  <a:off x="7170650" y="3126642"/>
                  <a:ext cx="362377" cy="411371"/>
                </a:xfrm>
                <a:custGeom>
                  <a:avLst/>
                  <a:gdLst>
                    <a:gd name="T0" fmla="*/ 68 w 252"/>
                    <a:gd name="T1" fmla="*/ 259 h 287"/>
                    <a:gd name="T2" fmla="*/ 131 w 252"/>
                    <a:gd name="T3" fmla="*/ 279 h 287"/>
                    <a:gd name="T4" fmla="*/ 168 w 252"/>
                    <a:gd name="T5" fmla="*/ 281 h 287"/>
                    <a:gd name="T6" fmla="*/ 200 w 252"/>
                    <a:gd name="T7" fmla="*/ 252 h 287"/>
                    <a:gd name="T8" fmla="*/ 227 w 252"/>
                    <a:gd name="T9" fmla="*/ 193 h 287"/>
                    <a:gd name="T10" fmla="*/ 242 w 252"/>
                    <a:gd name="T11" fmla="*/ 122 h 287"/>
                    <a:gd name="T12" fmla="*/ 239 w 252"/>
                    <a:gd name="T13" fmla="*/ 68 h 287"/>
                    <a:gd name="T14" fmla="*/ 229 w 252"/>
                    <a:gd name="T15" fmla="*/ 53 h 287"/>
                    <a:gd name="T16" fmla="*/ 124 w 252"/>
                    <a:gd name="T17" fmla="*/ 10 h 287"/>
                    <a:gd name="T18" fmla="*/ 88 w 252"/>
                    <a:gd name="T19" fmla="*/ 11 h 287"/>
                    <a:gd name="T20" fmla="*/ 79 w 252"/>
                    <a:gd name="T21" fmla="*/ 14 h 287"/>
                    <a:gd name="T22" fmla="*/ 72 w 252"/>
                    <a:gd name="T23" fmla="*/ 18 h 287"/>
                    <a:gd name="T24" fmla="*/ 25 w 252"/>
                    <a:gd name="T25" fmla="*/ 91 h 287"/>
                    <a:gd name="T26" fmla="*/ 9 w 252"/>
                    <a:gd name="T27" fmla="*/ 202 h 287"/>
                    <a:gd name="T28" fmla="*/ 11 w 252"/>
                    <a:gd name="T29" fmla="*/ 210 h 287"/>
                    <a:gd name="T30" fmla="*/ 11 w 252"/>
                    <a:gd name="T31" fmla="*/ 211 h 287"/>
                    <a:gd name="T32" fmla="*/ 11 w 252"/>
                    <a:gd name="T33" fmla="*/ 211 h 287"/>
                    <a:gd name="T34" fmla="*/ 14 w 252"/>
                    <a:gd name="T35" fmla="*/ 218 h 287"/>
                    <a:gd name="T36" fmla="*/ 29 w 252"/>
                    <a:gd name="T37" fmla="*/ 235 h 287"/>
                    <a:gd name="T38" fmla="*/ 58 w 252"/>
                    <a:gd name="T39" fmla="*/ 254 h 287"/>
                    <a:gd name="T40" fmla="*/ 59 w 252"/>
                    <a:gd name="T41" fmla="*/ 257 h 287"/>
                    <a:gd name="T42" fmla="*/ 48 w 252"/>
                    <a:gd name="T43" fmla="*/ 253 h 287"/>
                    <a:gd name="T44" fmla="*/ 12 w 252"/>
                    <a:gd name="T45" fmla="*/ 225 h 287"/>
                    <a:gd name="T46" fmla="*/ 6 w 252"/>
                    <a:gd name="T47" fmla="*/ 215 h 287"/>
                    <a:gd name="T48" fmla="*/ 6 w 252"/>
                    <a:gd name="T49" fmla="*/ 213 h 287"/>
                    <a:gd name="T50" fmla="*/ 6 w 252"/>
                    <a:gd name="T51" fmla="*/ 213 h 287"/>
                    <a:gd name="T52" fmla="*/ 4 w 252"/>
                    <a:gd name="T53" fmla="*/ 209 h 287"/>
                    <a:gd name="T54" fmla="*/ 3 w 252"/>
                    <a:gd name="T55" fmla="*/ 150 h 287"/>
                    <a:gd name="T56" fmla="*/ 55 w 252"/>
                    <a:gd name="T57" fmla="*/ 27 h 287"/>
                    <a:gd name="T58" fmla="*/ 72 w 252"/>
                    <a:gd name="T59" fmla="*/ 11 h 287"/>
                    <a:gd name="T60" fmla="*/ 81 w 252"/>
                    <a:gd name="T61" fmla="*/ 6 h 287"/>
                    <a:gd name="T62" fmla="*/ 125 w 252"/>
                    <a:gd name="T63" fmla="*/ 3 h 287"/>
                    <a:gd name="T64" fmla="*/ 233 w 252"/>
                    <a:gd name="T65" fmla="*/ 49 h 287"/>
                    <a:gd name="T66" fmla="*/ 245 w 252"/>
                    <a:gd name="T67" fmla="*/ 65 h 287"/>
                    <a:gd name="T68" fmla="*/ 250 w 252"/>
                    <a:gd name="T69" fmla="*/ 123 h 287"/>
                    <a:gd name="T70" fmla="*/ 232 w 252"/>
                    <a:gd name="T71" fmla="*/ 194 h 287"/>
                    <a:gd name="T72" fmla="*/ 203 w 252"/>
                    <a:gd name="T73" fmla="*/ 255 h 287"/>
                    <a:gd name="T74" fmla="*/ 177 w 252"/>
                    <a:gd name="T75" fmla="*/ 283 h 287"/>
                    <a:gd name="T76" fmla="*/ 174 w 252"/>
                    <a:gd name="T77" fmla="*/ 284 h 287"/>
                    <a:gd name="T78" fmla="*/ 174 w 252"/>
                    <a:gd name="T79" fmla="*/ 284 h 287"/>
                    <a:gd name="T80" fmla="*/ 170 w 252"/>
                    <a:gd name="T81" fmla="*/ 286 h 287"/>
                    <a:gd name="T82" fmla="*/ 130 w 252"/>
                    <a:gd name="T83" fmla="*/ 284 h 287"/>
                    <a:gd name="T84" fmla="*/ 66 w 252"/>
                    <a:gd name="T85" fmla="*/ 262 h 287"/>
                    <a:gd name="T86" fmla="*/ 57 w 252"/>
                    <a:gd name="T87" fmla="*/ 25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2" h="287">
                      <a:moveTo>
                        <a:pt x="59" y="255"/>
                      </a:moveTo>
                      <a:cubicBezTo>
                        <a:pt x="59" y="255"/>
                        <a:pt x="62" y="256"/>
                        <a:pt x="68" y="259"/>
                      </a:cubicBezTo>
                      <a:cubicBezTo>
                        <a:pt x="73" y="261"/>
                        <a:pt x="81" y="265"/>
                        <a:pt x="92" y="269"/>
                      </a:cubicBezTo>
                      <a:cubicBezTo>
                        <a:pt x="103" y="272"/>
                        <a:pt x="116" y="276"/>
                        <a:pt x="131" y="279"/>
                      </a:cubicBezTo>
                      <a:cubicBezTo>
                        <a:pt x="139" y="281"/>
                        <a:pt x="147" y="282"/>
                        <a:pt x="156" y="282"/>
                      </a:cubicBezTo>
                      <a:cubicBezTo>
                        <a:pt x="160" y="282"/>
                        <a:pt x="164" y="282"/>
                        <a:pt x="168" y="281"/>
                      </a:cubicBezTo>
                      <a:cubicBezTo>
                        <a:pt x="172" y="280"/>
                        <a:pt x="177" y="277"/>
                        <a:pt x="180" y="275"/>
                      </a:cubicBezTo>
                      <a:cubicBezTo>
                        <a:pt x="187" y="269"/>
                        <a:pt x="194" y="261"/>
                        <a:pt x="200" y="252"/>
                      </a:cubicBezTo>
                      <a:cubicBezTo>
                        <a:pt x="205" y="244"/>
                        <a:pt x="210" y="234"/>
                        <a:pt x="215" y="224"/>
                      </a:cubicBezTo>
                      <a:cubicBezTo>
                        <a:pt x="220" y="214"/>
                        <a:pt x="224" y="204"/>
                        <a:pt x="227" y="193"/>
                      </a:cubicBezTo>
                      <a:cubicBezTo>
                        <a:pt x="231" y="182"/>
                        <a:pt x="234" y="170"/>
                        <a:pt x="236" y="158"/>
                      </a:cubicBezTo>
                      <a:cubicBezTo>
                        <a:pt x="238" y="146"/>
                        <a:pt x="241" y="134"/>
                        <a:pt x="242" y="122"/>
                      </a:cubicBezTo>
                      <a:cubicBezTo>
                        <a:pt x="244" y="110"/>
                        <a:pt x="245" y="98"/>
                        <a:pt x="243" y="85"/>
                      </a:cubicBezTo>
                      <a:cubicBezTo>
                        <a:pt x="243" y="79"/>
                        <a:pt x="241" y="73"/>
                        <a:pt x="239" y="68"/>
                      </a:cubicBezTo>
                      <a:cubicBezTo>
                        <a:pt x="238" y="65"/>
                        <a:pt x="236" y="62"/>
                        <a:pt x="235" y="60"/>
                      </a:cubicBezTo>
                      <a:cubicBezTo>
                        <a:pt x="233" y="57"/>
                        <a:pt x="231" y="55"/>
                        <a:pt x="229" y="53"/>
                      </a:cubicBezTo>
                      <a:cubicBezTo>
                        <a:pt x="219" y="46"/>
                        <a:pt x="208" y="39"/>
                        <a:pt x="196" y="33"/>
                      </a:cubicBezTo>
                      <a:cubicBezTo>
                        <a:pt x="173" y="22"/>
                        <a:pt x="149" y="12"/>
                        <a:pt x="124" y="10"/>
                      </a:cubicBezTo>
                      <a:cubicBezTo>
                        <a:pt x="117" y="9"/>
                        <a:pt x="112" y="9"/>
                        <a:pt x="105" y="9"/>
                      </a:cubicBezTo>
                      <a:cubicBezTo>
                        <a:pt x="99" y="9"/>
                        <a:pt x="93" y="9"/>
                        <a:pt x="88" y="11"/>
                      </a:cubicBezTo>
                      <a:cubicBezTo>
                        <a:pt x="84" y="12"/>
                        <a:pt x="84" y="12"/>
                        <a:pt x="84" y="12"/>
                      </a:cubicBezTo>
                      <a:cubicBezTo>
                        <a:pt x="79" y="14"/>
                        <a:pt x="79" y="14"/>
                        <a:pt x="79" y="14"/>
                      </a:cubicBezTo>
                      <a:cubicBezTo>
                        <a:pt x="76" y="16"/>
                        <a:pt x="76" y="16"/>
                        <a:pt x="76" y="16"/>
                      </a:cubicBezTo>
                      <a:cubicBezTo>
                        <a:pt x="75" y="17"/>
                        <a:pt x="73" y="18"/>
                        <a:pt x="72" y="18"/>
                      </a:cubicBezTo>
                      <a:cubicBezTo>
                        <a:pt x="68" y="22"/>
                        <a:pt x="63" y="26"/>
                        <a:pt x="59" y="31"/>
                      </a:cubicBezTo>
                      <a:cubicBezTo>
                        <a:pt x="44" y="49"/>
                        <a:pt x="34" y="70"/>
                        <a:pt x="25" y="91"/>
                      </a:cubicBezTo>
                      <a:cubicBezTo>
                        <a:pt x="18" y="111"/>
                        <a:pt x="13" y="132"/>
                        <a:pt x="10" y="151"/>
                      </a:cubicBezTo>
                      <a:cubicBezTo>
                        <a:pt x="7" y="170"/>
                        <a:pt x="7" y="187"/>
                        <a:pt x="9" y="202"/>
                      </a:cubicBezTo>
                      <a:cubicBezTo>
                        <a:pt x="10" y="204"/>
                        <a:pt x="10" y="206"/>
                        <a:pt x="10" y="208"/>
                      </a:cubicBezTo>
                      <a:cubicBezTo>
                        <a:pt x="11" y="209"/>
                        <a:pt x="11" y="210"/>
                        <a:pt x="11" y="210"/>
                      </a:cubicBezTo>
                      <a:cubicBezTo>
                        <a:pt x="11" y="211"/>
                        <a:pt x="11" y="211"/>
                        <a:pt x="11" y="211"/>
                      </a:cubicBezTo>
                      <a:cubicBezTo>
                        <a:pt x="11" y="211"/>
                        <a:pt x="11" y="211"/>
                        <a:pt x="11" y="211"/>
                      </a:cubicBezTo>
                      <a:cubicBezTo>
                        <a:pt x="11" y="212"/>
                        <a:pt x="11" y="212"/>
                        <a:pt x="11" y="212"/>
                      </a:cubicBezTo>
                      <a:cubicBezTo>
                        <a:pt x="12" y="212"/>
                        <a:pt x="11" y="211"/>
                        <a:pt x="11" y="211"/>
                      </a:cubicBezTo>
                      <a:cubicBezTo>
                        <a:pt x="12" y="213"/>
                        <a:pt x="12" y="213"/>
                        <a:pt x="12" y="213"/>
                      </a:cubicBezTo>
                      <a:cubicBezTo>
                        <a:pt x="13" y="214"/>
                        <a:pt x="13" y="216"/>
                        <a:pt x="14" y="218"/>
                      </a:cubicBezTo>
                      <a:cubicBezTo>
                        <a:pt x="15" y="219"/>
                        <a:pt x="16" y="220"/>
                        <a:pt x="17" y="222"/>
                      </a:cubicBezTo>
                      <a:cubicBezTo>
                        <a:pt x="21" y="227"/>
                        <a:pt x="25" y="231"/>
                        <a:pt x="29" y="235"/>
                      </a:cubicBezTo>
                      <a:cubicBezTo>
                        <a:pt x="38" y="242"/>
                        <a:pt x="45" y="247"/>
                        <a:pt x="50" y="250"/>
                      </a:cubicBezTo>
                      <a:cubicBezTo>
                        <a:pt x="55" y="253"/>
                        <a:pt x="58" y="254"/>
                        <a:pt x="58" y="254"/>
                      </a:cubicBezTo>
                      <a:cubicBezTo>
                        <a:pt x="58" y="255"/>
                        <a:pt x="58" y="255"/>
                        <a:pt x="58" y="255"/>
                      </a:cubicBezTo>
                      <a:cubicBezTo>
                        <a:pt x="59" y="255"/>
                        <a:pt x="59" y="256"/>
                        <a:pt x="59" y="257"/>
                      </a:cubicBezTo>
                      <a:cubicBezTo>
                        <a:pt x="58" y="257"/>
                        <a:pt x="58" y="257"/>
                        <a:pt x="57" y="257"/>
                      </a:cubicBezTo>
                      <a:cubicBezTo>
                        <a:pt x="57" y="257"/>
                        <a:pt x="54" y="256"/>
                        <a:pt x="48" y="253"/>
                      </a:cubicBezTo>
                      <a:cubicBezTo>
                        <a:pt x="43" y="250"/>
                        <a:pt x="35" y="246"/>
                        <a:pt x="26" y="238"/>
                      </a:cubicBezTo>
                      <a:cubicBezTo>
                        <a:pt x="22" y="235"/>
                        <a:pt x="17" y="230"/>
                        <a:pt x="12" y="225"/>
                      </a:cubicBezTo>
                      <a:cubicBezTo>
                        <a:pt x="11" y="223"/>
                        <a:pt x="10" y="222"/>
                        <a:pt x="9" y="220"/>
                      </a:cubicBezTo>
                      <a:cubicBezTo>
                        <a:pt x="8" y="218"/>
                        <a:pt x="7" y="217"/>
                        <a:pt x="6" y="215"/>
                      </a:cubicBezTo>
                      <a:cubicBezTo>
                        <a:pt x="6" y="214"/>
                        <a:pt x="6" y="214"/>
                        <a:pt x="6" y="214"/>
                      </a:cubicBezTo>
                      <a:cubicBezTo>
                        <a:pt x="6" y="214"/>
                        <a:pt x="6" y="213"/>
                        <a:pt x="6" y="213"/>
                      </a:cubicBezTo>
                      <a:cubicBezTo>
                        <a:pt x="6" y="213"/>
                        <a:pt x="6" y="213"/>
                        <a:pt x="6" y="213"/>
                      </a:cubicBezTo>
                      <a:cubicBezTo>
                        <a:pt x="6" y="213"/>
                        <a:pt x="6" y="213"/>
                        <a:pt x="6" y="213"/>
                      </a:cubicBezTo>
                      <a:cubicBezTo>
                        <a:pt x="5" y="212"/>
                        <a:pt x="5" y="212"/>
                        <a:pt x="5" y="212"/>
                      </a:cubicBezTo>
                      <a:cubicBezTo>
                        <a:pt x="5" y="211"/>
                        <a:pt x="5" y="210"/>
                        <a:pt x="4" y="209"/>
                      </a:cubicBezTo>
                      <a:cubicBezTo>
                        <a:pt x="4" y="208"/>
                        <a:pt x="3" y="206"/>
                        <a:pt x="3" y="204"/>
                      </a:cubicBezTo>
                      <a:cubicBezTo>
                        <a:pt x="0" y="187"/>
                        <a:pt x="0" y="169"/>
                        <a:pt x="3" y="150"/>
                      </a:cubicBezTo>
                      <a:cubicBezTo>
                        <a:pt x="6" y="130"/>
                        <a:pt x="13" y="110"/>
                        <a:pt x="21" y="89"/>
                      </a:cubicBezTo>
                      <a:cubicBezTo>
                        <a:pt x="29" y="68"/>
                        <a:pt x="39" y="46"/>
                        <a:pt x="55" y="27"/>
                      </a:cubicBezTo>
                      <a:cubicBezTo>
                        <a:pt x="59" y="22"/>
                        <a:pt x="63" y="18"/>
                        <a:pt x="68" y="14"/>
                      </a:cubicBezTo>
                      <a:cubicBezTo>
                        <a:pt x="70" y="13"/>
                        <a:pt x="71" y="12"/>
                        <a:pt x="72" y="11"/>
                      </a:cubicBezTo>
                      <a:cubicBezTo>
                        <a:pt x="77" y="8"/>
                        <a:pt x="77" y="8"/>
                        <a:pt x="77" y="8"/>
                      </a:cubicBezTo>
                      <a:cubicBezTo>
                        <a:pt x="81" y="6"/>
                        <a:pt x="81" y="6"/>
                        <a:pt x="81" y="6"/>
                      </a:cubicBezTo>
                      <a:cubicBezTo>
                        <a:pt x="83" y="5"/>
                        <a:pt x="84" y="5"/>
                        <a:pt x="86" y="4"/>
                      </a:cubicBezTo>
                      <a:cubicBezTo>
                        <a:pt x="99" y="0"/>
                        <a:pt x="112" y="1"/>
                        <a:pt x="125" y="3"/>
                      </a:cubicBezTo>
                      <a:cubicBezTo>
                        <a:pt x="150" y="9"/>
                        <a:pt x="175" y="18"/>
                        <a:pt x="199" y="28"/>
                      </a:cubicBezTo>
                      <a:cubicBezTo>
                        <a:pt x="210" y="34"/>
                        <a:pt x="222" y="40"/>
                        <a:pt x="233" y="49"/>
                      </a:cubicBezTo>
                      <a:cubicBezTo>
                        <a:pt x="235" y="51"/>
                        <a:pt x="238" y="53"/>
                        <a:pt x="240" y="56"/>
                      </a:cubicBezTo>
                      <a:cubicBezTo>
                        <a:pt x="242" y="59"/>
                        <a:pt x="244" y="62"/>
                        <a:pt x="245" y="65"/>
                      </a:cubicBezTo>
                      <a:cubicBezTo>
                        <a:pt x="248" y="71"/>
                        <a:pt x="249" y="78"/>
                        <a:pt x="250" y="84"/>
                      </a:cubicBezTo>
                      <a:cubicBezTo>
                        <a:pt x="252" y="97"/>
                        <a:pt x="251" y="110"/>
                        <a:pt x="250" y="123"/>
                      </a:cubicBezTo>
                      <a:cubicBezTo>
                        <a:pt x="249" y="136"/>
                        <a:pt x="247" y="148"/>
                        <a:pt x="243" y="160"/>
                      </a:cubicBezTo>
                      <a:cubicBezTo>
                        <a:pt x="240" y="172"/>
                        <a:pt x="236" y="183"/>
                        <a:pt x="232" y="194"/>
                      </a:cubicBezTo>
                      <a:cubicBezTo>
                        <a:pt x="228" y="205"/>
                        <a:pt x="223" y="216"/>
                        <a:pt x="219" y="226"/>
                      </a:cubicBezTo>
                      <a:cubicBezTo>
                        <a:pt x="214" y="236"/>
                        <a:pt x="209" y="246"/>
                        <a:pt x="203" y="255"/>
                      </a:cubicBezTo>
                      <a:cubicBezTo>
                        <a:pt x="197" y="264"/>
                        <a:pt x="191" y="272"/>
                        <a:pt x="183" y="278"/>
                      </a:cubicBezTo>
                      <a:cubicBezTo>
                        <a:pt x="181" y="280"/>
                        <a:pt x="179" y="282"/>
                        <a:pt x="177" y="283"/>
                      </a:cubicBezTo>
                      <a:cubicBezTo>
                        <a:pt x="175" y="284"/>
                        <a:pt x="175" y="284"/>
                        <a:pt x="175" y="284"/>
                      </a:cubicBezTo>
                      <a:cubicBezTo>
                        <a:pt x="174" y="284"/>
                        <a:pt x="174" y="284"/>
                        <a:pt x="174" y="284"/>
                      </a:cubicBezTo>
                      <a:cubicBezTo>
                        <a:pt x="174" y="284"/>
                        <a:pt x="174" y="284"/>
                        <a:pt x="174" y="284"/>
                      </a:cubicBezTo>
                      <a:cubicBezTo>
                        <a:pt x="174" y="284"/>
                        <a:pt x="174" y="284"/>
                        <a:pt x="174" y="284"/>
                      </a:cubicBezTo>
                      <a:cubicBezTo>
                        <a:pt x="173" y="284"/>
                        <a:pt x="173" y="284"/>
                        <a:pt x="173" y="284"/>
                      </a:cubicBezTo>
                      <a:cubicBezTo>
                        <a:pt x="172" y="285"/>
                        <a:pt x="171" y="285"/>
                        <a:pt x="170" y="286"/>
                      </a:cubicBezTo>
                      <a:cubicBezTo>
                        <a:pt x="165" y="287"/>
                        <a:pt x="160" y="287"/>
                        <a:pt x="156" y="287"/>
                      </a:cubicBezTo>
                      <a:cubicBezTo>
                        <a:pt x="146" y="287"/>
                        <a:pt x="138" y="286"/>
                        <a:pt x="130" y="284"/>
                      </a:cubicBezTo>
                      <a:cubicBezTo>
                        <a:pt x="114" y="281"/>
                        <a:pt x="101" y="277"/>
                        <a:pt x="91" y="273"/>
                      </a:cubicBezTo>
                      <a:cubicBezTo>
                        <a:pt x="80" y="269"/>
                        <a:pt x="72" y="265"/>
                        <a:pt x="66" y="262"/>
                      </a:cubicBezTo>
                      <a:cubicBezTo>
                        <a:pt x="61" y="259"/>
                        <a:pt x="58" y="258"/>
                        <a:pt x="58" y="258"/>
                      </a:cubicBezTo>
                      <a:cubicBezTo>
                        <a:pt x="57" y="257"/>
                        <a:pt x="57" y="256"/>
                        <a:pt x="57" y="256"/>
                      </a:cubicBezTo>
                      <a:cubicBezTo>
                        <a:pt x="58" y="255"/>
                        <a:pt x="59" y="255"/>
                        <a:pt x="59" y="25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2" name="ïSlíḑe"/>
                <p:cNvSpPr/>
                <p:nvPr/>
              </p:nvSpPr>
              <p:spPr bwMode="auto">
                <a:xfrm>
                  <a:off x="7349065" y="2788301"/>
                  <a:ext cx="664665" cy="510285"/>
                </a:xfrm>
                <a:custGeom>
                  <a:avLst/>
                  <a:gdLst>
                    <a:gd name="T0" fmla="*/ 0 w 463"/>
                    <a:gd name="T1" fmla="*/ 242 h 356"/>
                    <a:gd name="T2" fmla="*/ 3 w 463"/>
                    <a:gd name="T3" fmla="*/ 233 h 356"/>
                    <a:gd name="T4" fmla="*/ 12 w 463"/>
                    <a:gd name="T5" fmla="*/ 208 h 356"/>
                    <a:gd name="T6" fmla="*/ 29 w 463"/>
                    <a:gd name="T7" fmla="*/ 169 h 356"/>
                    <a:gd name="T8" fmla="*/ 57 w 463"/>
                    <a:gd name="T9" fmla="*/ 123 h 356"/>
                    <a:gd name="T10" fmla="*/ 98 w 463"/>
                    <a:gd name="T11" fmla="*/ 73 h 356"/>
                    <a:gd name="T12" fmla="*/ 111 w 463"/>
                    <a:gd name="T13" fmla="*/ 61 h 356"/>
                    <a:gd name="T14" fmla="*/ 124 w 463"/>
                    <a:gd name="T15" fmla="*/ 49 h 356"/>
                    <a:gd name="T16" fmla="*/ 131 w 463"/>
                    <a:gd name="T17" fmla="*/ 43 h 356"/>
                    <a:gd name="T18" fmla="*/ 138 w 463"/>
                    <a:gd name="T19" fmla="*/ 38 h 356"/>
                    <a:gd name="T20" fmla="*/ 146 w 463"/>
                    <a:gd name="T21" fmla="*/ 32 h 356"/>
                    <a:gd name="T22" fmla="*/ 154 w 463"/>
                    <a:gd name="T23" fmla="*/ 27 h 356"/>
                    <a:gd name="T24" fmla="*/ 227 w 463"/>
                    <a:gd name="T25" fmla="*/ 3 h 356"/>
                    <a:gd name="T26" fmla="*/ 307 w 463"/>
                    <a:gd name="T27" fmla="*/ 8 h 356"/>
                    <a:gd name="T28" fmla="*/ 326 w 463"/>
                    <a:gd name="T29" fmla="*/ 14 h 356"/>
                    <a:gd name="T30" fmla="*/ 335 w 463"/>
                    <a:gd name="T31" fmla="*/ 17 h 356"/>
                    <a:gd name="T32" fmla="*/ 345 w 463"/>
                    <a:gd name="T33" fmla="*/ 20 h 356"/>
                    <a:gd name="T34" fmla="*/ 363 w 463"/>
                    <a:gd name="T35" fmla="*/ 28 h 356"/>
                    <a:gd name="T36" fmla="*/ 372 w 463"/>
                    <a:gd name="T37" fmla="*/ 32 h 356"/>
                    <a:gd name="T38" fmla="*/ 381 w 463"/>
                    <a:gd name="T39" fmla="*/ 37 h 356"/>
                    <a:gd name="T40" fmla="*/ 411 w 463"/>
                    <a:gd name="T41" fmla="*/ 62 h 356"/>
                    <a:gd name="T42" fmla="*/ 434 w 463"/>
                    <a:gd name="T43" fmla="*/ 93 h 356"/>
                    <a:gd name="T44" fmla="*/ 457 w 463"/>
                    <a:gd name="T45" fmla="*/ 161 h 356"/>
                    <a:gd name="T46" fmla="*/ 462 w 463"/>
                    <a:gd name="T47" fmla="*/ 194 h 356"/>
                    <a:gd name="T48" fmla="*/ 463 w 463"/>
                    <a:gd name="T49" fmla="*/ 210 h 356"/>
                    <a:gd name="T50" fmla="*/ 463 w 463"/>
                    <a:gd name="T51" fmla="*/ 226 h 356"/>
                    <a:gd name="T52" fmla="*/ 456 w 463"/>
                    <a:gd name="T53" fmla="*/ 280 h 356"/>
                    <a:gd name="T54" fmla="*/ 447 w 463"/>
                    <a:gd name="T55" fmla="*/ 321 h 356"/>
                    <a:gd name="T56" fmla="*/ 439 w 463"/>
                    <a:gd name="T57" fmla="*/ 346 h 356"/>
                    <a:gd name="T58" fmla="*/ 435 w 463"/>
                    <a:gd name="T59" fmla="*/ 355 h 356"/>
                    <a:gd name="T60" fmla="*/ 433 w 463"/>
                    <a:gd name="T61" fmla="*/ 356 h 356"/>
                    <a:gd name="T62" fmla="*/ 432 w 463"/>
                    <a:gd name="T63" fmla="*/ 354 h 356"/>
                    <a:gd name="T64" fmla="*/ 435 w 463"/>
                    <a:gd name="T65" fmla="*/ 345 h 356"/>
                    <a:gd name="T66" fmla="*/ 442 w 463"/>
                    <a:gd name="T67" fmla="*/ 319 h 356"/>
                    <a:gd name="T68" fmla="*/ 455 w 463"/>
                    <a:gd name="T69" fmla="*/ 225 h 356"/>
                    <a:gd name="T70" fmla="*/ 456 w 463"/>
                    <a:gd name="T71" fmla="*/ 210 h 356"/>
                    <a:gd name="T72" fmla="*/ 456 w 463"/>
                    <a:gd name="T73" fmla="*/ 195 h 356"/>
                    <a:gd name="T74" fmla="*/ 455 w 463"/>
                    <a:gd name="T75" fmla="*/ 179 h 356"/>
                    <a:gd name="T76" fmla="*/ 453 w 463"/>
                    <a:gd name="T77" fmla="*/ 162 h 356"/>
                    <a:gd name="T78" fmla="*/ 429 w 463"/>
                    <a:gd name="T79" fmla="*/ 96 h 356"/>
                    <a:gd name="T80" fmla="*/ 406 w 463"/>
                    <a:gd name="T81" fmla="*/ 67 h 356"/>
                    <a:gd name="T82" fmla="*/ 377 w 463"/>
                    <a:gd name="T83" fmla="*/ 43 h 356"/>
                    <a:gd name="T84" fmla="*/ 343 w 463"/>
                    <a:gd name="T85" fmla="*/ 24 h 356"/>
                    <a:gd name="T86" fmla="*/ 334 w 463"/>
                    <a:gd name="T87" fmla="*/ 21 h 356"/>
                    <a:gd name="T88" fmla="*/ 325 w 463"/>
                    <a:gd name="T89" fmla="*/ 18 h 356"/>
                    <a:gd name="T90" fmla="*/ 306 w 463"/>
                    <a:gd name="T91" fmla="*/ 13 h 356"/>
                    <a:gd name="T92" fmla="*/ 228 w 463"/>
                    <a:gd name="T93" fmla="*/ 10 h 356"/>
                    <a:gd name="T94" fmla="*/ 158 w 463"/>
                    <a:gd name="T95" fmla="*/ 34 h 356"/>
                    <a:gd name="T96" fmla="*/ 150 w 463"/>
                    <a:gd name="T97" fmla="*/ 38 h 356"/>
                    <a:gd name="T98" fmla="*/ 142 w 463"/>
                    <a:gd name="T99" fmla="*/ 43 h 356"/>
                    <a:gd name="T100" fmla="*/ 134 w 463"/>
                    <a:gd name="T101" fmla="*/ 48 h 356"/>
                    <a:gd name="T102" fmla="*/ 127 w 463"/>
                    <a:gd name="T103" fmla="*/ 53 h 356"/>
                    <a:gd name="T104" fmla="*/ 101 w 463"/>
                    <a:gd name="T105" fmla="*/ 76 h 356"/>
                    <a:gd name="T106" fmla="*/ 61 w 463"/>
                    <a:gd name="T107" fmla="*/ 125 h 356"/>
                    <a:gd name="T108" fmla="*/ 34 w 463"/>
                    <a:gd name="T109" fmla="*/ 172 h 356"/>
                    <a:gd name="T110" fmla="*/ 16 w 463"/>
                    <a:gd name="T111" fmla="*/ 209 h 356"/>
                    <a:gd name="T112" fmla="*/ 3 w 463"/>
                    <a:gd name="T113" fmla="*/ 243 h 356"/>
                    <a:gd name="T114" fmla="*/ 1 w 463"/>
                    <a:gd name="T115" fmla="*/ 244 h 356"/>
                    <a:gd name="T116" fmla="*/ 0 w 463"/>
                    <a:gd name="T117" fmla="*/ 242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3" h="356">
                      <a:moveTo>
                        <a:pt x="0" y="242"/>
                      </a:moveTo>
                      <a:cubicBezTo>
                        <a:pt x="0" y="242"/>
                        <a:pt x="1" y="239"/>
                        <a:pt x="3" y="233"/>
                      </a:cubicBezTo>
                      <a:cubicBezTo>
                        <a:pt x="5" y="227"/>
                        <a:pt x="8" y="218"/>
                        <a:pt x="12" y="208"/>
                      </a:cubicBezTo>
                      <a:cubicBezTo>
                        <a:pt x="16" y="197"/>
                        <a:pt x="22" y="184"/>
                        <a:pt x="29" y="169"/>
                      </a:cubicBezTo>
                      <a:cubicBezTo>
                        <a:pt x="37" y="155"/>
                        <a:pt x="46" y="139"/>
                        <a:pt x="57" y="123"/>
                      </a:cubicBezTo>
                      <a:cubicBezTo>
                        <a:pt x="68" y="106"/>
                        <a:pt x="82" y="89"/>
                        <a:pt x="98" y="73"/>
                      </a:cubicBezTo>
                      <a:cubicBezTo>
                        <a:pt x="102" y="69"/>
                        <a:pt x="106" y="65"/>
                        <a:pt x="111" y="61"/>
                      </a:cubicBezTo>
                      <a:cubicBezTo>
                        <a:pt x="115" y="57"/>
                        <a:pt x="119" y="53"/>
                        <a:pt x="124" y="49"/>
                      </a:cubicBezTo>
                      <a:cubicBezTo>
                        <a:pt x="126" y="47"/>
                        <a:pt x="129" y="45"/>
                        <a:pt x="131" y="43"/>
                      </a:cubicBezTo>
                      <a:cubicBezTo>
                        <a:pt x="133" y="41"/>
                        <a:pt x="136" y="40"/>
                        <a:pt x="138" y="38"/>
                      </a:cubicBezTo>
                      <a:cubicBezTo>
                        <a:pt x="141" y="36"/>
                        <a:pt x="143" y="34"/>
                        <a:pt x="146" y="32"/>
                      </a:cubicBezTo>
                      <a:cubicBezTo>
                        <a:pt x="149" y="31"/>
                        <a:pt x="151" y="29"/>
                        <a:pt x="154" y="27"/>
                      </a:cubicBezTo>
                      <a:cubicBezTo>
                        <a:pt x="176" y="14"/>
                        <a:pt x="201" y="6"/>
                        <a:pt x="227" y="3"/>
                      </a:cubicBezTo>
                      <a:cubicBezTo>
                        <a:pt x="254" y="0"/>
                        <a:pt x="281" y="2"/>
                        <a:pt x="307" y="8"/>
                      </a:cubicBezTo>
                      <a:cubicBezTo>
                        <a:pt x="326" y="14"/>
                        <a:pt x="326" y="14"/>
                        <a:pt x="326" y="14"/>
                      </a:cubicBezTo>
                      <a:cubicBezTo>
                        <a:pt x="329" y="14"/>
                        <a:pt x="332" y="16"/>
                        <a:pt x="335" y="17"/>
                      </a:cubicBezTo>
                      <a:cubicBezTo>
                        <a:pt x="339" y="18"/>
                        <a:pt x="342" y="19"/>
                        <a:pt x="345" y="20"/>
                      </a:cubicBezTo>
                      <a:cubicBezTo>
                        <a:pt x="351" y="23"/>
                        <a:pt x="357" y="25"/>
                        <a:pt x="363" y="28"/>
                      </a:cubicBezTo>
                      <a:cubicBezTo>
                        <a:pt x="366" y="30"/>
                        <a:pt x="369" y="31"/>
                        <a:pt x="372" y="32"/>
                      </a:cubicBezTo>
                      <a:cubicBezTo>
                        <a:pt x="381" y="37"/>
                        <a:pt x="381" y="37"/>
                        <a:pt x="381" y="37"/>
                      </a:cubicBezTo>
                      <a:cubicBezTo>
                        <a:pt x="392" y="44"/>
                        <a:pt x="402" y="53"/>
                        <a:pt x="411" y="62"/>
                      </a:cubicBezTo>
                      <a:cubicBezTo>
                        <a:pt x="420" y="72"/>
                        <a:pt x="428" y="82"/>
                        <a:pt x="434" y="93"/>
                      </a:cubicBezTo>
                      <a:cubicBezTo>
                        <a:pt x="446" y="115"/>
                        <a:pt x="454" y="138"/>
                        <a:pt x="457" y="161"/>
                      </a:cubicBezTo>
                      <a:cubicBezTo>
                        <a:pt x="460" y="172"/>
                        <a:pt x="461" y="183"/>
                        <a:pt x="462" y="194"/>
                      </a:cubicBezTo>
                      <a:cubicBezTo>
                        <a:pt x="462" y="200"/>
                        <a:pt x="462" y="205"/>
                        <a:pt x="463" y="210"/>
                      </a:cubicBezTo>
                      <a:cubicBezTo>
                        <a:pt x="463" y="215"/>
                        <a:pt x="463" y="221"/>
                        <a:pt x="463" y="226"/>
                      </a:cubicBezTo>
                      <a:cubicBezTo>
                        <a:pt x="462" y="246"/>
                        <a:pt x="459" y="264"/>
                        <a:pt x="456" y="280"/>
                      </a:cubicBezTo>
                      <a:cubicBezTo>
                        <a:pt x="453" y="296"/>
                        <a:pt x="450" y="309"/>
                        <a:pt x="447" y="321"/>
                      </a:cubicBezTo>
                      <a:cubicBezTo>
                        <a:pt x="444" y="332"/>
                        <a:pt x="441" y="340"/>
                        <a:pt x="439" y="346"/>
                      </a:cubicBezTo>
                      <a:cubicBezTo>
                        <a:pt x="436" y="352"/>
                        <a:pt x="435" y="355"/>
                        <a:pt x="435" y="355"/>
                      </a:cubicBezTo>
                      <a:cubicBezTo>
                        <a:pt x="435" y="356"/>
                        <a:pt x="434" y="356"/>
                        <a:pt x="433" y="356"/>
                      </a:cubicBezTo>
                      <a:cubicBezTo>
                        <a:pt x="433" y="356"/>
                        <a:pt x="432" y="355"/>
                        <a:pt x="432" y="354"/>
                      </a:cubicBezTo>
                      <a:cubicBezTo>
                        <a:pt x="432" y="354"/>
                        <a:pt x="433" y="351"/>
                        <a:pt x="435" y="345"/>
                      </a:cubicBezTo>
                      <a:cubicBezTo>
                        <a:pt x="437" y="339"/>
                        <a:pt x="439" y="331"/>
                        <a:pt x="442" y="319"/>
                      </a:cubicBezTo>
                      <a:cubicBezTo>
                        <a:pt x="447" y="297"/>
                        <a:pt x="454" y="265"/>
                        <a:pt x="455" y="225"/>
                      </a:cubicBezTo>
                      <a:cubicBezTo>
                        <a:pt x="455" y="220"/>
                        <a:pt x="456" y="215"/>
                        <a:pt x="456" y="210"/>
                      </a:cubicBezTo>
                      <a:cubicBezTo>
                        <a:pt x="456" y="205"/>
                        <a:pt x="456" y="200"/>
                        <a:pt x="456" y="195"/>
                      </a:cubicBezTo>
                      <a:cubicBezTo>
                        <a:pt x="455" y="189"/>
                        <a:pt x="455" y="184"/>
                        <a:pt x="455" y="179"/>
                      </a:cubicBezTo>
                      <a:cubicBezTo>
                        <a:pt x="454" y="173"/>
                        <a:pt x="453" y="168"/>
                        <a:pt x="453" y="162"/>
                      </a:cubicBezTo>
                      <a:cubicBezTo>
                        <a:pt x="449" y="140"/>
                        <a:pt x="441" y="117"/>
                        <a:pt x="429" y="96"/>
                      </a:cubicBezTo>
                      <a:cubicBezTo>
                        <a:pt x="422" y="86"/>
                        <a:pt x="415" y="76"/>
                        <a:pt x="406" y="67"/>
                      </a:cubicBezTo>
                      <a:cubicBezTo>
                        <a:pt x="398" y="58"/>
                        <a:pt x="388" y="50"/>
                        <a:pt x="377" y="43"/>
                      </a:cubicBezTo>
                      <a:cubicBezTo>
                        <a:pt x="367" y="35"/>
                        <a:pt x="355" y="29"/>
                        <a:pt x="343" y="24"/>
                      </a:cubicBezTo>
                      <a:cubicBezTo>
                        <a:pt x="340" y="23"/>
                        <a:pt x="337" y="22"/>
                        <a:pt x="334" y="21"/>
                      </a:cubicBezTo>
                      <a:cubicBezTo>
                        <a:pt x="331" y="20"/>
                        <a:pt x="328" y="19"/>
                        <a:pt x="325" y="18"/>
                      </a:cubicBezTo>
                      <a:cubicBezTo>
                        <a:pt x="306" y="13"/>
                        <a:pt x="306" y="13"/>
                        <a:pt x="306" y="13"/>
                      </a:cubicBezTo>
                      <a:cubicBezTo>
                        <a:pt x="280" y="8"/>
                        <a:pt x="254" y="6"/>
                        <a:pt x="228" y="10"/>
                      </a:cubicBezTo>
                      <a:cubicBezTo>
                        <a:pt x="203" y="13"/>
                        <a:pt x="179" y="23"/>
                        <a:pt x="158" y="34"/>
                      </a:cubicBezTo>
                      <a:cubicBezTo>
                        <a:pt x="155" y="35"/>
                        <a:pt x="152" y="37"/>
                        <a:pt x="150" y="38"/>
                      </a:cubicBezTo>
                      <a:cubicBezTo>
                        <a:pt x="147" y="40"/>
                        <a:pt x="144" y="41"/>
                        <a:pt x="142" y="43"/>
                      </a:cubicBezTo>
                      <a:cubicBezTo>
                        <a:pt x="139" y="45"/>
                        <a:pt x="137" y="46"/>
                        <a:pt x="134" y="48"/>
                      </a:cubicBezTo>
                      <a:cubicBezTo>
                        <a:pt x="132" y="49"/>
                        <a:pt x="129" y="51"/>
                        <a:pt x="127" y="53"/>
                      </a:cubicBezTo>
                      <a:cubicBezTo>
                        <a:pt x="117" y="60"/>
                        <a:pt x="109" y="68"/>
                        <a:pt x="101" y="76"/>
                      </a:cubicBezTo>
                      <a:cubicBezTo>
                        <a:pt x="85" y="92"/>
                        <a:pt x="72" y="109"/>
                        <a:pt x="61" y="125"/>
                      </a:cubicBezTo>
                      <a:cubicBezTo>
                        <a:pt x="50" y="142"/>
                        <a:pt x="41" y="157"/>
                        <a:pt x="34" y="172"/>
                      </a:cubicBezTo>
                      <a:cubicBezTo>
                        <a:pt x="27" y="186"/>
                        <a:pt x="21" y="199"/>
                        <a:pt x="16" y="209"/>
                      </a:cubicBezTo>
                      <a:cubicBezTo>
                        <a:pt x="7" y="230"/>
                        <a:pt x="3" y="243"/>
                        <a:pt x="3" y="243"/>
                      </a:cubicBezTo>
                      <a:cubicBezTo>
                        <a:pt x="3" y="244"/>
                        <a:pt x="2" y="244"/>
                        <a:pt x="1" y="244"/>
                      </a:cubicBezTo>
                      <a:cubicBezTo>
                        <a:pt x="0" y="244"/>
                        <a:pt x="0" y="243"/>
                        <a:pt x="0" y="24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3" name="íṣḻïḑe"/>
                <p:cNvSpPr/>
                <p:nvPr/>
              </p:nvSpPr>
              <p:spPr bwMode="auto">
                <a:xfrm>
                  <a:off x="7436886" y="2855784"/>
                  <a:ext cx="569449" cy="309684"/>
                </a:xfrm>
                <a:custGeom>
                  <a:avLst/>
                  <a:gdLst>
                    <a:gd name="T0" fmla="*/ 2 w 397"/>
                    <a:gd name="T1" fmla="*/ 208 h 216"/>
                    <a:gd name="T2" fmla="*/ 19 w 397"/>
                    <a:gd name="T3" fmla="*/ 167 h 216"/>
                    <a:gd name="T4" fmla="*/ 59 w 397"/>
                    <a:gd name="T5" fmla="*/ 101 h 216"/>
                    <a:gd name="T6" fmla="*/ 81 w 397"/>
                    <a:gd name="T7" fmla="*/ 74 h 216"/>
                    <a:gd name="T8" fmla="*/ 128 w 397"/>
                    <a:gd name="T9" fmla="*/ 34 h 216"/>
                    <a:gd name="T10" fmla="*/ 188 w 397"/>
                    <a:gd name="T11" fmla="*/ 10 h 216"/>
                    <a:gd name="T12" fmla="*/ 226 w 397"/>
                    <a:gd name="T13" fmla="*/ 3 h 216"/>
                    <a:gd name="T14" fmla="*/ 282 w 397"/>
                    <a:gd name="T15" fmla="*/ 5 h 216"/>
                    <a:gd name="T16" fmla="*/ 285 w 397"/>
                    <a:gd name="T17" fmla="*/ 6 h 216"/>
                    <a:gd name="T18" fmla="*/ 288 w 397"/>
                    <a:gd name="T19" fmla="*/ 7 h 216"/>
                    <a:gd name="T20" fmla="*/ 300 w 397"/>
                    <a:gd name="T21" fmla="*/ 10 h 216"/>
                    <a:gd name="T22" fmla="*/ 357 w 397"/>
                    <a:gd name="T23" fmla="*/ 42 h 216"/>
                    <a:gd name="T24" fmla="*/ 391 w 397"/>
                    <a:gd name="T25" fmla="*/ 95 h 216"/>
                    <a:gd name="T26" fmla="*/ 396 w 397"/>
                    <a:gd name="T27" fmla="*/ 112 h 216"/>
                    <a:gd name="T28" fmla="*/ 396 w 397"/>
                    <a:gd name="T29" fmla="*/ 120 h 216"/>
                    <a:gd name="T30" fmla="*/ 392 w 397"/>
                    <a:gd name="T31" fmla="*/ 113 h 216"/>
                    <a:gd name="T32" fmla="*/ 388 w 397"/>
                    <a:gd name="T33" fmla="*/ 102 h 216"/>
                    <a:gd name="T34" fmla="*/ 373 w 397"/>
                    <a:gd name="T35" fmla="*/ 73 h 216"/>
                    <a:gd name="T36" fmla="*/ 319 w 397"/>
                    <a:gd name="T37" fmla="*/ 23 h 216"/>
                    <a:gd name="T38" fmla="*/ 293 w 397"/>
                    <a:gd name="T39" fmla="*/ 13 h 216"/>
                    <a:gd name="T40" fmla="*/ 284 w 397"/>
                    <a:gd name="T41" fmla="*/ 11 h 216"/>
                    <a:gd name="T42" fmla="*/ 283 w 397"/>
                    <a:gd name="T43" fmla="*/ 11 h 216"/>
                    <a:gd name="T44" fmla="*/ 275 w 397"/>
                    <a:gd name="T45" fmla="*/ 10 h 216"/>
                    <a:gd name="T46" fmla="*/ 251 w 397"/>
                    <a:gd name="T47" fmla="*/ 8 h 216"/>
                    <a:gd name="T48" fmla="*/ 239 w 397"/>
                    <a:gd name="T49" fmla="*/ 8 h 216"/>
                    <a:gd name="T50" fmla="*/ 202 w 397"/>
                    <a:gd name="T51" fmla="*/ 11 h 216"/>
                    <a:gd name="T52" fmla="*/ 177 w 397"/>
                    <a:gd name="T53" fmla="*/ 18 h 216"/>
                    <a:gd name="T54" fmla="*/ 94 w 397"/>
                    <a:gd name="T55" fmla="*/ 70 h 216"/>
                    <a:gd name="T56" fmla="*/ 77 w 397"/>
                    <a:gd name="T57" fmla="*/ 86 h 216"/>
                    <a:gd name="T58" fmla="*/ 40 w 397"/>
                    <a:gd name="T59" fmla="*/ 138 h 216"/>
                    <a:gd name="T60" fmla="*/ 12 w 397"/>
                    <a:gd name="T61" fmla="*/ 193 h 216"/>
                    <a:gd name="T62" fmla="*/ 3 w 397"/>
                    <a:gd name="T63" fmla="*/ 215 h 216"/>
                    <a:gd name="T64" fmla="*/ 1 w 397"/>
                    <a:gd name="T6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7" h="216">
                      <a:moveTo>
                        <a:pt x="0" y="214"/>
                      </a:moveTo>
                      <a:cubicBezTo>
                        <a:pt x="0" y="214"/>
                        <a:pt x="1" y="212"/>
                        <a:pt x="2" y="208"/>
                      </a:cubicBezTo>
                      <a:cubicBezTo>
                        <a:pt x="3" y="204"/>
                        <a:pt x="5" y="199"/>
                        <a:pt x="8" y="192"/>
                      </a:cubicBezTo>
                      <a:cubicBezTo>
                        <a:pt x="11" y="185"/>
                        <a:pt x="14" y="176"/>
                        <a:pt x="19" y="167"/>
                      </a:cubicBezTo>
                      <a:cubicBezTo>
                        <a:pt x="23" y="157"/>
                        <a:pt x="29" y="147"/>
                        <a:pt x="36" y="136"/>
                      </a:cubicBezTo>
                      <a:cubicBezTo>
                        <a:pt x="42" y="125"/>
                        <a:pt x="50" y="113"/>
                        <a:pt x="59" y="101"/>
                      </a:cubicBezTo>
                      <a:cubicBezTo>
                        <a:pt x="63" y="95"/>
                        <a:pt x="68" y="89"/>
                        <a:pt x="73" y="83"/>
                      </a:cubicBezTo>
                      <a:cubicBezTo>
                        <a:pt x="76" y="80"/>
                        <a:pt x="78" y="77"/>
                        <a:pt x="81" y="74"/>
                      </a:cubicBezTo>
                      <a:cubicBezTo>
                        <a:pt x="83" y="71"/>
                        <a:pt x="86" y="68"/>
                        <a:pt x="89" y="65"/>
                      </a:cubicBezTo>
                      <a:cubicBezTo>
                        <a:pt x="100" y="53"/>
                        <a:pt x="114" y="43"/>
                        <a:pt x="128" y="34"/>
                      </a:cubicBezTo>
                      <a:cubicBezTo>
                        <a:pt x="143" y="25"/>
                        <a:pt x="159" y="18"/>
                        <a:pt x="176" y="13"/>
                      </a:cubicBezTo>
                      <a:cubicBezTo>
                        <a:pt x="188" y="10"/>
                        <a:pt x="188" y="10"/>
                        <a:pt x="188" y="10"/>
                      </a:cubicBezTo>
                      <a:cubicBezTo>
                        <a:pt x="192" y="9"/>
                        <a:pt x="197" y="8"/>
                        <a:pt x="201" y="7"/>
                      </a:cubicBezTo>
                      <a:cubicBezTo>
                        <a:pt x="209" y="6"/>
                        <a:pt x="218" y="4"/>
                        <a:pt x="226" y="3"/>
                      </a:cubicBezTo>
                      <a:cubicBezTo>
                        <a:pt x="243" y="0"/>
                        <a:pt x="260" y="2"/>
                        <a:pt x="276" y="4"/>
                      </a:cubicBezTo>
                      <a:cubicBezTo>
                        <a:pt x="278" y="5"/>
                        <a:pt x="280" y="5"/>
                        <a:pt x="282" y="5"/>
                      </a:cubicBezTo>
                      <a:cubicBezTo>
                        <a:pt x="284" y="6"/>
                        <a:pt x="284" y="6"/>
                        <a:pt x="284" y="6"/>
                      </a:cubicBezTo>
                      <a:cubicBezTo>
                        <a:pt x="285" y="6"/>
                        <a:pt x="285" y="6"/>
                        <a:pt x="285" y="6"/>
                      </a:cubicBezTo>
                      <a:cubicBezTo>
                        <a:pt x="285" y="6"/>
                        <a:pt x="285" y="6"/>
                        <a:pt x="285" y="6"/>
                      </a:cubicBezTo>
                      <a:cubicBezTo>
                        <a:pt x="288" y="7"/>
                        <a:pt x="288" y="7"/>
                        <a:pt x="288" y="7"/>
                      </a:cubicBezTo>
                      <a:cubicBezTo>
                        <a:pt x="290" y="7"/>
                        <a:pt x="292" y="8"/>
                        <a:pt x="294" y="8"/>
                      </a:cubicBezTo>
                      <a:cubicBezTo>
                        <a:pt x="296" y="9"/>
                        <a:pt x="298" y="9"/>
                        <a:pt x="300" y="10"/>
                      </a:cubicBezTo>
                      <a:cubicBezTo>
                        <a:pt x="307" y="12"/>
                        <a:pt x="314" y="15"/>
                        <a:pt x="321" y="19"/>
                      </a:cubicBezTo>
                      <a:cubicBezTo>
                        <a:pt x="335" y="25"/>
                        <a:pt x="347" y="33"/>
                        <a:pt x="357" y="42"/>
                      </a:cubicBezTo>
                      <a:cubicBezTo>
                        <a:pt x="366" y="51"/>
                        <a:pt x="373" y="61"/>
                        <a:pt x="379" y="70"/>
                      </a:cubicBezTo>
                      <a:cubicBezTo>
                        <a:pt x="384" y="79"/>
                        <a:pt x="388" y="88"/>
                        <a:pt x="391" y="95"/>
                      </a:cubicBezTo>
                      <a:cubicBezTo>
                        <a:pt x="392" y="98"/>
                        <a:pt x="393" y="102"/>
                        <a:pt x="394" y="105"/>
                      </a:cubicBezTo>
                      <a:cubicBezTo>
                        <a:pt x="394" y="107"/>
                        <a:pt x="395" y="110"/>
                        <a:pt x="396" y="112"/>
                      </a:cubicBezTo>
                      <a:cubicBezTo>
                        <a:pt x="396" y="116"/>
                        <a:pt x="397" y="118"/>
                        <a:pt x="397" y="118"/>
                      </a:cubicBezTo>
                      <a:cubicBezTo>
                        <a:pt x="397" y="119"/>
                        <a:pt x="397" y="119"/>
                        <a:pt x="396" y="120"/>
                      </a:cubicBezTo>
                      <a:cubicBezTo>
                        <a:pt x="395" y="120"/>
                        <a:pt x="394" y="119"/>
                        <a:pt x="394" y="119"/>
                      </a:cubicBezTo>
                      <a:cubicBezTo>
                        <a:pt x="394" y="119"/>
                        <a:pt x="393" y="117"/>
                        <a:pt x="392" y="113"/>
                      </a:cubicBezTo>
                      <a:cubicBezTo>
                        <a:pt x="392" y="111"/>
                        <a:pt x="391" y="109"/>
                        <a:pt x="390" y="106"/>
                      </a:cubicBezTo>
                      <a:cubicBezTo>
                        <a:pt x="389" y="105"/>
                        <a:pt x="389" y="103"/>
                        <a:pt x="388" y="102"/>
                      </a:cubicBezTo>
                      <a:cubicBezTo>
                        <a:pt x="387" y="100"/>
                        <a:pt x="387" y="98"/>
                        <a:pt x="386" y="97"/>
                      </a:cubicBezTo>
                      <a:cubicBezTo>
                        <a:pt x="383" y="90"/>
                        <a:pt x="379" y="82"/>
                        <a:pt x="373" y="73"/>
                      </a:cubicBezTo>
                      <a:cubicBezTo>
                        <a:pt x="368" y="65"/>
                        <a:pt x="361" y="56"/>
                        <a:pt x="351" y="47"/>
                      </a:cubicBezTo>
                      <a:cubicBezTo>
                        <a:pt x="342" y="39"/>
                        <a:pt x="332" y="30"/>
                        <a:pt x="319" y="23"/>
                      </a:cubicBezTo>
                      <a:cubicBezTo>
                        <a:pt x="312" y="20"/>
                        <a:pt x="305" y="17"/>
                        <a:pt x="298" y="15"/>
                      </a:cubicBezTo>
                      <a:cubicBezTo>
                        <a:pt x="296" y="14"/>
                        <a:pt x="295" y="14"/>
                        <a:pt x="293" y="13"/>
                      </a:cubicBezTo>
                      <a:cubicBezTo>
                        <a:pt x="291" y="13"/>
                        <a:pt x="289" y="13"/>
                        <a:pt x="287" y="12"/>
                      </a:cubicBezTo>
                      <a:cubicBezTo>
                        <a:pt x="284" y="11"/>
                        <a:pt x="284" y="11"/>
                        <a:pt x="284" y="11"/>
                      </a:cubicBezTo>
                      <a:cubicBezTo>
                        <a:pt x="283" y="11"/>
                        <a:pt x="283" y="11"/>
                        <a:pt x="283" y="11"/>
                      </a:cubicBezTo>
                      <a:cubicBezTo>
                        <a:pt x="283" y="11"/>
                        <a:pt x="283" y="11"/>
                        <a:pt x="283" y="11"/>
                      </a:cubicBezTo>
                      <a:cubicBezTo>
                        <a:pt x="281" y="11"/>
                        <a:pt x="281" y="11"/>
                        <a:pt x="281" y="11"/>
                      </a:cubicBezTo>
                      <a:cubicBezTo>
                        <a:pt x="279" y="11"/>
                        <a:pt x="277" y="10"/>
                        <a:pt x="275" y="10"/>
                      </a:cubicBezTo>
                      <a:cubicBezTo>
                        <a:pt x="272" y="9"/>
                        <a:pt x="268" y="9"/>
                        <a:pt x="264" y="9"/>
                      </a:cubicBezTo>
                      <a:cubicBezTo>
                        <a:pt x="260" y="8"/>
                        <a:pt x="256" y="8"/>
                        <a:pt x="251" y="8"/>
                      </a:cubicBezTo>
                      <a:cubicBezTo>
                        <a:pt x="245" y="8"/>
                        <a:pt x="245" y="8"/>
                        <a:pt x="245" y="8"/>
                      </a:cubicBezTo>
                      <a:cubicBezTo>
                        <a:pt x="243" y="8"/>
                        <a:pt x="241" y="8"/>
                        <a:pt x="239" y="8"/>
                      </a:cubicBezTo>
                      <a:cubicBezTo>
                        <a:pt x="235" y="8"/>
                        <a:pt x="231" y="9"/>
                        <a:pt x="227" y="9"/>
                      </a:cubicBezTo>
                      <a:cubicBezTo>
                        <a:pt x="218" y="9"/>
                        <a:pt x="210" y="10"/>
                        <a:pt x="202" y="11"/>
                      </a:cubicBezTo>
                      <a:cubicBezTo>
                        <a:pt x="198" y="12"/>
                        <a:pt x="193" y="13"/>
                        <a:pt x="189" y="14"/>
                      </a:cubicBezTo>
                      <a:cubicBezTo>
                        <a:pt x="185" y="16"/>
                        <a:pt x="181" y="17"/>
                        <a:pt x="177" y="18"/>
                      </a:cubicBezTo>
                      <a:cubicBezTo>
                        <a:pt x="161" y="24"/>
                        <a:pt x="146" y="30"/>
                        <a:pt x="132" y="40"/>
                      </a:cubicBezTo>
                      <a:cubicBezTo>
                        <a:pt x="118" y="48"/>
                        <a:pt x="106" y="60"/>
                        <a:pt x="94" y="70"/>
                      </a:cubicBezTo>
                      <a:cubicBezTo>
                        <a:pt x="91" y="73"/>
                        <a:pt x="88" y="76"/>
                        <a:pt x="85" y="78"/>
                      </a:cubicBezTo>
                      <a:cubicBezTo>
                        <a:pt x="82" y="81"/>
                        <a:pt x="79" y="84"/>
                        <a:pt x="77" y="86"/>
                      </a:cubicBezTo>
                      <a:cubicBezTo>
                        <a:pt x="71" y="92"/>
                        <a:pt x="67" y="98"/>
                        <a:pt x="62" y="104"/>
                      </a:cubicBezTo>
                      <a:cubicBezTo>
                        <a:pt x="53" y="115"/>
                        <a:pt x="46" y="127"/>
                        <a:pt x="40" y="138"/>
                      </a:cubicBezTo>
                      <a:cubicBezTo>
                        <a:pt x="33" y="149"/>
                        <a:pt x="28" y="160"/>
                        <a:pt x="23" y="169"/>
                      </a:cubicBezTo>
                      <a:cubicBezTo>
                        <a:pt x="19" y="178"/>
                        <a:pt x="15" y="187"/>
                        <a:pt x="12" y="193"/>
                      </a:cubicBezTo>
                      <a:cubicBezTo>
                        <a:pt x="9" y="200"/>
                        <a:pt x="7" y="206"/>
                        <a:pt x="5" y="209"/>
                      </a:cubicBezTo>
                      <a:cubicBezTo>
                        <a:pt x="4" y="213"/>
                        <a:pt x="3" y="215"/>
                        <a:pt x="3" y="215"/>
                      </a:cubicBezTo>
                      <a:cubicBezTo>
                        <a:pt x="3" y="215"/>
                        <a:pt x="3" y="215"/>
                        <a:pt x="3" y="215"/>
                      </a:cubicBezTo>
                      <a:cubicBezTo>
                        <a:pt x="3" y="216"/>
                        <a:pt x="2" y="216"/>
                        <a:pt x="1" y="216"/>
                      </a:cubicBezTo>
                      <a:cubicBezTo>
                        <a:pt x="0" y="216"/>
                        <a:pt x="0" y="215"/>
                        <a:pt x="0" y="21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4" name="íŝḻíḑè"/>
                <p:cNvSpPr/>
                <p:nvPr/>
              </p:nvSpPr>
              <p:spPr bwMode="auto">
                <a:xfrm>
                  <a:off x="7841786" y="2865028"/>
                  <a:ext cx="106309" cy="412296"/>
                </a:xfrm>
                <a:custGeom>
                  <a:avLst/>
                  <a:gdLst>
                    <a:gd name="T0" fmla="*/ 3 w 74"/>
                    <a:gd name="T1" fmla="*/ 0 h 287"/>
                    <a:gd name="T2" fmla="*/ 19 w 74"/>
                    <a:gd name="T3" fmla="*/ 12 h 287"/>
                    <a:gd name="T4" fmla="*/ 32 w 74"/>
                    <a:gd name="T5" fmla="*/ 26 h 287"/>
                    <a:gd name="T6" fmla="*/ 43 w 74"/>
                    <a:gd name="T7" fmla="*/ 42 h 287"/>
                    <a:gd name="T8" fmla="*/ 52 w 74"/>
                    <a:gd name="T9" fmla="*/ 59 h 287"/>
                    <a:gd name="T10" fmla="*/ 57 w 74"/>
                    <a:gd name="T11" fmla="*/ 68 h 287"/>
                    <a:gd name="T12" fmla="*/ 61 w 74"/>
                    <a:gd name="T13" fmla="*/ 77 h 287"/>
                    <a:gd name="T14" fmla="*/ 67 w 74"/>
                    <a:gd name="T15" fmla="*/ 95 h 287"/>
                    <a:gd name="T16" fmla="*/ 69 w 74"/>
                    <a:gd name="T17" fmla="*/ 105 h 287"/>
                    <a:gd name="T18" fmla="*/ 70 w 74"/>
                    <a:gd name="T19" fmla="*/ 115 h 287"/>
                    <a:gd name="T20" fmla="*/ 72 w 74"/>
                    <a:gd name="T21" fmla="*/ 124 h 287"/>
                    <a:gd name="T22" fmla="*/ 72 w 74"/>
                    <a:gd name="T23" fmla="*/ 134 h 287"/>
                    <a:gd name="T24" fmla="*/ 72 w 74"/>
                    <a:gd name="T25" fmla="*/ 144 h 287"/>
                    <a:gd name="T26" fmla="*/ 73 w 74"/>
                    <a:gd name="T27" fmla="*/ 149 h 287"/>
                    <a:gd name="T28" fmla="*/ 73 w 74"/>
                    <a:gd name="T29" fmla="*/ 153 h 287"/>
                    <a:gd name="T30" fmla="*/ 74 w 74"/>
                    <a:gd name="T31" fmla="*/ 163 h 287"/>
                    <a:gd name="T32" fmla="*/ 74 w 74"/>
                    <a:gd name="T33" fmla="*/ 173 h 287"/>
                    <a:gd name="T34" fmla="*/ 72 w 74"/>
                    <a:gd name="T35" fmla="*/ 192 h 287"/>
                    <a:gd name="T36" fmla="*/ 69 w 74"/>
                    <a:gd name="T37" fmla="*/ 211 h 287"/>
                    <a:gd name="T38" fmla="*/ 67 w 74"/>
                    <a:gd name="T39" fmla="*/ 221 h 287"/>
                    <a:gd name="T40" fmla="*/ 66 w 74"/>
                    <a:gd name="T41" fmla="*/ 231 h 287"/>
                    <a:gd name="T42" fmla="*/ 62 w 74"/>
                    <a:gd name="T43" fmla="*/ 250 h 287"/>
                    <a:gd name="T44" fmla="*/ 57 w 74"/>
                    <a:gd name="T45" fmla="*/ 268 h 287"/>
                    <a:gd name="T46" fmla="*/ 50 w 74"/>
                    <a:gd name="T47" fmla="*/ 286 h 287"/>
                    <a:gd name="T48" fmla="*/ 50 w 74"/>
                    <a:gd name="T49" fmla="*/ 286 h 287"/>
                    <a:gd name="T50" fmla="*/ 50 w 74"/>
                    <a:gd name="T51" fmla="*/ 286 h 287"/>
                    <a:gd name="T52" fmla="*/ 49 w 74"/>
                    <a:gd name="T53" fmla="*/ 287 h 287"/>
                    <a:gd name="T54" fmla="*/ 47 w 74"/>
                    <a:gd name="T55" fmla="*/ 286 h 287"/>
                    <a:gd name="T56" fmla="*/ 47 w 74"/>
                    <a:gd name="T57" fmla="*/ 286 h 287"/>
                    <a:gd name="T58" fmla="*/ 47 w 74"/>
                    <a:gd name="T59" fmla="*/ 286 h 287"/>
                    <a:gd name="T60" fmla="*/ 47 w 74"/>
                    <a:gd name="T61" fmla="*/ 285 h 287"/>
                    <a:gd name="T62" fmla="*/ 51 w 74"/>
                    <a:gd name="T63" fmla="*/ 267 h 287"/>
                    <a:gd name="T64" fmla="*/ 56 w 74"/>
                    <a:gd name="T65" fmla="*/ 248 h 287"/>
                    <a:gd name="T66" fmla="*/ 60 w 74"/>
                    <a:gd name="T67" fmla="*/ 229 h 287"/>
                    <a:gd name="T68" fmla="*/ 64 w 74"/>
                    <a:gd name="T69" fmla="*/ 211 h 287"/>
                    <a:gd name="T70" fmla="*/ 66 w 74"/>
                    <a:gd name="T71" fmla="*/ 192 h 287"/>
                    <a:gd name="T72" fmla="*/ 67 w 74"/>
                    <a:gd name="T73" fmla="*/ 173 h 287"/>
                    <a:gd name="T74" fmla="*/ 68 w 74"/>
                    <a:gd name="T75" fmla="*/ 153 h 287"/>
                    <a:gd name="T76" fmla="*/ 67 w 74"/>
                    <a:gd name="T77" fmla="*/ 134 h 287"/>
                    <a:gd name="T78" fmla="*/ 64 w 74"/>
                    <a:gd name="T79" fmla="*/ 116 h 287"/>
                    <a:gd name="T80" fmla="*/ 62 w 74"/>
                    <a:gd name="T81" fmla="*/ 106 h 287"/>
                    <a:gd name="T82" fmla="*/ 60 w 74"/>
                    <a:gd name="T83" fmla="*/ 97 h 287"/>
                    <a:gd name="T84" fmla="*/ 54 w 74"/>
                    <a:gd name="T85" fmla="*/ 79 h 287"/>
                    <a:gd name="T86" fmla="*/ 49 w 74"/>
                    <a:gd name="T87" fmla="*/ 61 h 287"/>
                    <a:gd name="T88" fmla="*/ 39 w 74"/>
                    <a:gd name="T89" fmla="*/ 44 h 287"/>
                    <a:gd name="T90" fmla="*/ 28 w 74"/>
                    <a:gd name="T91" fmla="*/ 29 h 287"/>
                    <a:gd name="T92" fmla="*/ 16 w 74"/>
                    <a:gd name="T93" fmla="*/ 15 h 287"/>
                    <a:gd name="T94" fmla="*/ 1 w 74"/>
                    <a:gd name="T95" fmla="*/ 3 h 287"/>
                    <a:gd name="T96" fmla="*/ 1 w 74"/>
                    <a:gd name="T97" fmla="*/ 3 h 287"/>
                    <a:gd name="T98" fmla="*/ 1 w 74"/>
                    <a:gd name="T99" fmla="*/ 1 h 287"/>
                    <a:gd name="T100" fmla="*/ 3 w 74"/>
                    <a:gd name="T101"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 h="287">
                      <a:moveTo>
                        <a:pt x="3" y="0"/>
                      </a:moveTo>
                      <a:cubicBezTo>
                        <a:pt x="9" y="3"/>
                        <a:pt x="14" y="7"/>
                        <a:pt x="19" y="12"/>
                      </a:cubicBezTo>
                      <a:cubicBezTo>
                        <a:pt x="24" y="16"/>
                        <a:pt x="28" y="21"/>
                        <a:pt x="32" y="26"/>
                      </a:cubicBezTo>
                      <a:cubicBezTo>
                        <a:pt x="36" y="31"/>
                        <a:pt x="40" y="36"/>
                        <a:pt x="43" y="42"/>
                      </a:cubicBezTo>
                      <a:cubicBezTo>
                        <a:pt x="47" y="48"/>
                        <a:pt x="50" y="53"/>
                        <a:pt x="52" y="59"/>
                      </a:cubicBezTo>
                      <a:cubicBezTo>
                        <a:pt x="54" y="62"/>
                        <a:pt x="55" y="65"/>
                        <a:pt x="57" y="68"/>
                      </a:cubicBezTo>
                      <a:cubicBezTo>
                        <a:pt x="59" y="71"/>
                        <a:pt x="60" y="74"/>
                        <a:pt x="61" y="77"/>
                      </a:cubicBezTo>
                      <a:cubicBezTo>
                        <a:pt x="64" y="83"/>
                        <a:pt x="66" y="89"/>
                        <a:pt x="67" y="95"/>
                      </a:cubicBezTo>
                      <a:cubicBezTo>
                        <a:pt x="68" y="99"/>
                        <a:pt x="68" y="102"/>
                        <a:pt x="69" y="105"/>
                      </a:cubicBezTo>
                      <a:cubicBezTo>
                        <a:pt x="69" y="108"/>
                        <a:pt x="70" y="111"/>
                        <a:pt x="70" y="115"/>
                      </a:cubicBezTo>
                      <a:cubicBezTo>
                        <a:pt x="71" y="118"/>
                        <a:pt x="71" y="121"/>
                        <a:pt x="72" y="124"/>
                      </a:cubicBezTo>
                      <a:cubicBezTo>
                        <a:pt x="72" y="127"/>
                        <a:pt x="72" y="131"/>
                        <a:pt x="72" y="134"/>
                      </a:cubicBezTo>
                      <a:cubicBezTo>
                        <a:pt x="72" y="137"/>
                        <a:pt x="72" y="140"/>
                        <a:pt x="72" y="144"/>
                      </a:cubicBezTo>
                      <a:cubicBezTo>
                        <a:pt x="73" y="145"/>
                        <a:pt x="73" y="147"/>
                        <a:pt x="73" y="149"/>
                      </a:cubicBezTo>
                      <a:cubicBezTo>
                        <a:pt x="73" y="150"/>
                        <a:pt x="73" y="152"/>
                        <a:pt x="73" y="153"/>
                      </a:cubicBezTo>
                      <a:cubicBezTo>
                        <a:pt x="73" y="157"/>
                        <a:pt x="73" y="160"/>
                        <a:pt x="74" y="163"/>
                      </a:cubicBezTo>
                      <a:cubicBezTo>
                        <a:pt x="74" y="166"/>
                        <a:pt x="74" y="170"/>
                        <a:pt x="74" y="173"/>
                      </a:cubicBezTo>
                      <a:cubicBezTo>
                        <a:pt x="73" y="179"/>
                        <a:pt x="72" y="186"/>
                        <a:pt x="72" y="192"/>
                      </a:cubicBezTo>
                      <a:cubicBezTo>
                        <a:pt x="69" y="211"/>
                        <a:pt x="69" y="211"/>
                        <a:pt x="69" y="211"/>
                      </a:cubicBezTo>
                      <a:cubicBezTo>
                        <a:pt x="68" y="215"/>
                        <a:pt x="68" y="218"/>
                        <a:pt x="67" y="221"/>
                      </a:cubicBezTo>
                      <a:cubicBezTo>
                        <a:pt x="67" y="224"/>
                        <a:pt x="67" y="227"/>
                        <a:pt x="66" y="231"/>
                      </a:cubicBezTo>
                      <a:cubicBezTo>
                        <a:pt x="66" y="237"/>
                        <a:pt x="64" y="243"/>
                        <a:pt x="62" y="250"/>
                      </a:cubicBezTo>
                      <a:cubicBezTo>
                        <a:pt x="61" y="256"/>
                        <a:pt x="59" y="262"/>
                        <a:pt x="57" y="268"/>
                      </a:cubicBezTo>
                      <a:cubicBezTo>
                        <a:pt x="55" y="274"/>
                        <a:pt x="52" y="280"/>
                        <a:pt x="50" y="286"/>
                      </a:cubicBezTo>
                      <a:cubicBezTo>
                        <a:pt x="50" y="286"/>
                        <a:pt x="50" y="286"/>
                        <a:pt x="50" y="286"/>
                      </a:cubicBezTo>
                      <a:cubicBezTo>
                        <a:pt x="50" y="286"/>
                        <a:pt x="50" y="286"/>
                        <a:pt x="50" y="286"/>
                      </a:cubicBezTo>
                      <a:cubicBezTo>
                        <a:pt x="50" y="287"/>
                        <a:pt x="49" y="287"/>
                        <a:pt x="49" y="287"/>
                      </a:cubicBezTo>
                      <a:cubicBezTo>
                        <a:pt x="48" y="287"/>
                        <a:pt x="47" y="287"/>
                        <a:pt x="47" y="286"/>
                      </a:cubicBezTo>
                      <a:cubicBezTo>
                        <a:pt x="47" y="286"/>
                        <a:pt x="47" y="286"/>
                        <a:pt x="47" y="286"/>
                      </a:cubicBezTo>
                      <a:cubicBezTo>
                        <a:pt x="47" y="286"/>
                        <a:pt x="47" y="286"/>
                        <a:pt x="47" y="286"/>
                      </a:cubicBezTo>
                      <a:cubicBezTo>
                        <a:pt x="47" y="285"/>
                        <a:pt x="47" y="285"/>
                        <a:pt x="47" y="285"/>
                      </a:cubicBezTo>
                      <a:cubicBezTo>
                        <a:pt x="49" y="279"/>
                        <a:pt x="50" y="273"/>
                        <a:pt x="51" y="267"/>
                      </a:cubicBezTo>
                      <a:cubicBezTo>
                        <a:pt x="53" y="260"/>
                        <a:pt x="54" y="254"/>
                        <a:pt x="56" y="248"/>
                      </a:cubicBezTo>
                      <a:cubicBezTo>
                        <a:pt x="57" y="242"/>
                        <a:pt x="58" y="235"/>
                        <a:pt x="60" y="229"/>
                      </a:cubicBezTo>
                      <a:cubicBezTo>
                        <a:pt x="62" y="223"/>
                        <a:pt x="63" y="217"/>
                        <a:pt x="64" y="211"/>
                      </a:cubicBezTo>
                      <a:cubicBezTo>
                        <a:pt x="65" y="204"/>
                        <a:pt x="66" y="198"/>
                        <a:pt x="66" y="192"/>
                      </a:cubicBezTo>
                      <a:cubicBezTo>
                        <a:pt x="66" y="185"/>
                        <a:pt x="67" y="179"/>
                        <a:pt x="67" y="173"/>
                      </a:cubicBezTo>
                      <a:cubicBezTo>
                        <a:pt x="67" y="166"/>
                        <a:pt x="68" y="160"/>
                        <a:pt x="68" y="153"/>
                      </a:cubicBezTo>
                      <a:cubicBezTo>
                        <a:pt x="69" y="147"/>
                        <a:pt x="68" y="141"/>
                        <a:pt x="67" y="134"/>
                      </a:cubicBezTo>
                      <a:cubicBezTo>
                        <a:pt x="66" y="128"/>
                        <a:pt x="65" y="122"/>
                        <a:pt x="64" y="116"/>
                      </a:cubicBezTo>
                      <a:cubicBezTo>
                        <a:pt x="64" y="112"/>
                        <a:pt x="63" y="109"/>
                        <a:pt x="62" y="106"/>
                      </a:cubicBezTo>
                      <a:cubicBezTo>
                        <a:pt x="62" y="103"/>
                        <a:pt x="61" y="100"/>
                        <a:pt x="60" y="97"/>
                      </a:cubicBezTo>
                      <a:cubicBezTo>
                        <a:pt x="58" y="91"/>
                        <a:pt x="56" y="85"/>
                        <a:pt x="54" y="79"/>
                      </a:cubicBezTo>
                      <a:cubicBezTo>
                        <a:pt x="53" y="73"/>
                        <a:pt x="51" y="67"/>
                        <a:pt x="49" y="61"/>
                      </a:cubicBezTo>
                      <a:cubicBezTo>
                        <a:pt x="46" y="55"/>
                        <a:pt x="43" y="50"/>
                        <a:pt x="39" y="44"/>
                      </a:cubicBezTo>
                      <a:cubicBezTo>
                        <a:pt x="36" y="39"/>
                        <a:pt x="32" y="34"/>
                        <a:pt x="28" y="29"/>
                      </a:cubicBezTo>
                      <a:cubicBezTo>
                        <a:pt x="24" y="24"/>
                        <a:pt x="20" y="19"/>
                        <a:pt x="16" y="15"/>
                      </a:cubicBezTo>
                      <a:cubicBezTo>
                        <a:pt x="11" y="11"/>
                        <a:pt x="6" y="6"/>
                        <a:pt x="1" y="3"/>
                      </a:cubicBezTo>
                      <a:cubicBezTo>
                        <a:pt x="1" y="3"/>
                        <a:pt x="1" y="3"/>
                        <a:pt x="1" y="3"/>
                      </a:cubicBezTo>
                      <a:cubicBezTo>
                        <a:pt x="1" y="2"/>
                        <a:pt x="0" y="1"/>
                        <a:pt x="1" y="1"/>
                      </a:cubicBezTo>
                      <a:cubicBezTo>
                        <a:pt x="1" y="0"/>
                        <a:pt x="2"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5" name="ïṩḻïḍê"/>
                <p:cNvSpPr/>
                <p:nvPr/>
              </p:nvSpPr>
              <p:spPr bwMode="auto">
                <a:xfrm>
                  <a:off x="7875065" y="3303208"/>
                  <a:ext cx="137740" cy="349435"/>
                </a:xfrm>
                <a:custGeom>
                  <a:avLst/>
                  <a:gdLst>
                    <a:gd name="T0" fmla="*/ 1 w 96"/>
                    <a:gd name="T1" fmla="*/ 241 h 244"/>
                    <a:gd name="T2" fmla="*/ 4 w 96"/>
                    <a:gd name="T3" fmla="*/ 239 h 244"/>
                    <a:gd name="T4" fmla="*/ 12 w 96"/>
                    <a:gd name="T5" fmla="*/ 235 h 244"/>
                    <a:gd name="T6" fmla="*/ 22 w 96"/>
                    <a:gd name="T7" fmla="*/ 228 h 244"/>
                    <a:gd name="T8" fmla="*/ 34 w 96"/>
                    <a:gd name="T9" fmla="*/ 215 h 244"/>
                    <a:gd name="T10" fmla="*/ 37 w 96"/>
                    <a:gd name="T11" fmla="*/ 212 h 244"/>
                    <a:gd name="T12" fmla="*/ 40 w 96"/>
                    <a:gd name="T13" fmla="*/ 208 h 244"/>
                    <a:gd name="T14" fmla="*/ 46 w 96"/>
                    <a:gd name="T15" fmla="*/ 199 h 244"/>
                    <a:gd name="T16" fmla="*/ 52 w 96"/>
                    <a:gd name="T17" fmla="*/ 189 h 244"/>
                    <a:gd name="T18" fmla="*/ 56 w 96"/>
                    <a:gd name="T19" fmla="*/ 178 h 244"/>
                    <a:gd name="T20" fmla="*/ 66 w 96"/>
                    <a:gd name="T21" fmla="*/ 156 h 244"/>
                    <a:gd name="T22" fmla="*/ 70 w 96"/>
                    <a:gd name="T23" fmla="*/ 144 h 244"/>
                    <a:gd name="T24" fmla="*/ 75 w 96"/>
                    <a:gd name="T25" fmla="*/ 132 h 244"/>
                    <a:gd name="T26" fmla="*/ 81 w 96"/>
                    <a:gd name="T27" fmla="*/ 108 h 244"/>
                    <a:gd name="T28" fmla="*/ 83 w 96"/>
                    <a:gd name="T29" fmla="*/ 96 h 244"/>
                    <a:gd name="T30" fmla="*/ 86 w 96"/>
                    <a:gd name="T31" fmla="*/ 84 h 244"/>
                    <a:gd name="T32" fmla="*/ 89 w 96"/>
                    <a:gd name="T33" fmla="*/ 61 h 244"/>
                    <a:gd name="T34" fmla="*/ 88 w 96"/>
                    <a:gd name="T35" fmla="*/ 41 h 244"/>
                    <a:gd name="T36" fmla="*/ 87 w 96"/>
                    <a:gd name="T37" fmla="*/ 24 h 244"/>
                    <a:gd name="T38" fmla="*/ 86 w 96"/>
                    <a:gd name="T39" fmla="*/ 17 h 244"/>
                    <a:gd name="T40" fmla="*/ 84 w 96"/>
                    <a:gd name="T41" fmla="*/ 12 h 244"/>
                    <a:gd name="T42" fmla="*/ 83 w 96"/>
                    <a:gd name="T43" fmla="*/ 9 h 244"/>
                    <a:gd name="T44" fmla="*/ 82 w 96"/>
                    <a:gd name="T45" fmla="*/ 8 h 244"/>
                    <a:gd name="T46" fmla="*/ 81 w 96"/>
                    <a:gd name="T47" fmla="*/ 6 h 244"/>
                    <a:gd name="T48" fmla="*/ 80 w 96"/>
                    <a:gd name="T49" fmla="*/ 5 h 244"/>
                    <a:gd name="T50" fmla="*/ 78 w 96"/>
                    <a:gd name="T51" fmla="*/ 3 h 244"/>
                    <a:gd name="T52" fmla="*/ 77 w 96"/>
                    <a:gd name="T53" fmla="*/ 1 h 244"/>
                    <a:gd name="T54" fmla="*/ 79 w 96"/>
                    <a:gd name="T55" fmla="*/ 1 h 244"/>
                    <a:gd name="T56" fmla="*/ 82 w 96"/>
                    <a:gd name="T57" fmla="*/ 2 h 244"/>
                    <a:gd name="T58" fmla="*/ 84 w 96"/>
                    <a:gd name="T59" fmla="*/ 3 h 244"/>
                    <a:gd name="T60" fmla="*/ 85 w 96"/>
                    <a:gd name="T61" fmla="*/ 5 h 244"/>
                    <a:gd name="T62" fmla="*/ 87 w 96"/>
                    <a:gd name="T63" fmla="*/ 7 h 244"/>
                    <a:gd name="T64" fmla="*/ 89 w 96"/>
                    <a:gd name="T65" fmla="*/ 9 h 244"/>
                    <a:gd name="T66" fmla="*/ 94 w 96"/>
                    <a:gd name="T67" fmla="*/ 23 h 244"/>
                    <a:gd name="T68" fmla="*/ 96 w 96"/>
                    <a:gd name="T69" fmla="*/ 41 h 244"/>
                    <a:gd name="T70" fmla="*/ 95 w 96"/>
                    <a:gd name="T71" fmla="*/ 51 h 244"/>
                    <a:gd name="T72" fmla="*/ 94 w 96"/>
                    <a:gd name="T73" fmla="*/ 62 h 244"/>
                    <a:gd name="T74" fmla="*/ 92 w 96"/>
                    <a:gd name="T75" fmla="*/ 85 h 244"/>
                    <a:gd name="T76" fmla="*/ 87 w 96"/>
                    <a:gd name="T77" fmla="*/ 109 h 244"/>
                    <a:gd name="T78" fmla="*/ 80 w 96"/>
                    <a:gd name="T79" fmla="*/ 134 h 244"/>
                    <a:gd name="T80" fmla="*/ 72 w 96"/>
                    <a:gd name="T81" fmla="*/ 159 h 244"/>
                    <a:gd name="T82" fmla="*/ 63 w 96"/>
                    <a:gd name="T83" fmla="*/ 182 h 244"/>
                    <a:gd name="T84" fmla="*/ 50 w 96"/>
                    <a:gd name="T85" fmla="*/ 201 h 244"/>
                    <a:gd name="T86" fmla="*/ 38 w 96"/>
                    <a:gd name="T87" fmla="*/ 219 h 244"/>
                    <a:gd name="T88" fmla="*/ 31 w 96"/>
                    <a:gd name="T89" fmla="*/ 226 h 244"/>
                    <a:gd name="T90" fmla="*/ 25 w 96"/>
                    <a:gd name="T91" fmla="*/ 231 h 244"/>
                    <a:gd name="T92" fmla="*/ 14 w 96"/>
                    <a:gd name="T93" fmla="*/ 239 h 244"/>
                    <a:gd name="T94" fmla="*/ 5 w 96"/>
                    <a:gd name="T95" fmla="*/ 242 h 244"/>
                    <a:gd name="T96" fmla="*/ 2 w 96"/>
                    <a:gd name="T97" fmla="*/ 243 h 244"/>
                    <a:gd name="T98" fmla="*/ 0 w 96"/>
                    <a:gd name="T99" fmla="*/ 242 h 244"/>
                    <a:gd name="T100" fmla="*/ 1 w 96"/>
                    <a:gd name="T101" fmla="*/ 241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 h="244">
                      <a:moveTo>
                        <a:pt x="1" y="241"/>
                      </a:moveTo>
                      <a:cubicBezTo>
                        <a:pt x="1" y="241"/>
                        <a:pt x="2" y="240"/>
                        <a:pt x="4" y="239"/>
                      </a:cubicBezTo>
                      <a:cubicBezTo>
                        <a:pt x="6" y="238"/>
                        <a:pt x="9" y="237"/>
                        <a:pt x="12" y="235"/>
                      </a:cubicBezTo>
                      <a:cubicBezTo>
                        <a:pt x="15" y="234"/>
                        <a:pt x="18" y="231"/>
                        <a:pt x="22" y="228"/>
                      </a:cubicBezTo>
                      <a:cubicBezTo>
                        <a:pt x="26" y="224"/>
                        <a:pt x="30" y="220"/>
                        <a:pt x="34" y="215"/>
                      </a:cubicBezTo>
                      <a:cubicBezTo>
                        <a:pt x="35" y="214"/>
                        <a:pt x="36" y="213"/>
                        <a:pt x="37" y="212"/>
                      </a:cubicBezTo>
                      <a:cubicBezTo>
                        <a:pt x="38" y="211"/>
                        <a:pt x="39" y="209"/>
                        <a:pt x="40" y="208"/>
                      </a:cubicBezTo>
                      <a:cubicBezTo>
                        <a:pt x="42" y="205"/>
                        <a:pt x="44" y="202"/>
                        <a:pt x="46" y="199"/>
                      </a:cubicBezTo>
                      <a:cubicBezTo>
                        <a:pt x="48" y="196"/>
                        <a:pt x="50" y="193"/>
                        <a:pt x="52" y="189"/>
                      </a:cubicBezTo>
                      <a:cubicBezTo>
                        <a:pt x="53" y="186"/>
                        <a:pt x="54" y="182"/>
                        <a:pt x="56" y="178"/>
                      </a:cubicBezTo>
                      <a:cubicBezTo>
                        <a:pt x="58" y="171"/>
                        <a:pt x="63" y="164"/>
                        <a:pt x="66" y="156"/>
                      </a:cubicBezTo>
                      <a:cubicBezTo>
                        <a:pt x="68" y="152"/>
                        <a:pt x="69" y="148"/>
                        <a:pt x="70" y="144"/>
                      </a:cubicBezTo>
                      <a:cubicBezTo>
                        <a:pt x="72" y="140"/>
                        <a:pt x="73" y="136"/>
                        <a:pt x="75" y="132"/>
                      </a:cubicBezTo>
                      <a:cubicBezTo>
                        <a:pt x="78" y="125"/>
                        <a:pt x="81" y="116"/>
                        <a:pt x="81" y="108"/>
                      </a:cubicBezTo>
                      <a:cubicBezTo>
                        <a:pt x="81" y="104"/>
                        <a:pt x="82" y="100"/>
                        <a:pt x="83" y="96"/>
                      </a:cubicBezTo>
                      <a:cubicBezTo>
                        <a:pt x="84" y="92"/>
                        <a:pt x="85" y="88"/>
                        <a:pt x="86" y="84"/>
                      </a:cubicBezTo>
                      <a:cubicBezTo>
                        <a:pt x="87" y="76"/>
                        <a:pt x="89" y="68"/>
                        <a:pt x="89" y="61"/>
                      </a:cubicBezTo>
                      <a:cubicBezTo>
                        <a:pt x="90" y="54"/>
                        <a:pt x="89" y="47"/>
                        <a:pt x="88" y="41"/>
                      </a:cubicBezTo>
                      <a:cubicBezTo>
                        <a:pt x="88" y="35"/>
                        <a:pt x="88" y="29"/>
                        <a:pt x="87" y="24"/>
                      </a:cubicBezTo>
                      <a:cubicBezTo>
                        <a:pt x="87" y="21"/>
                        <a:pt x="87" y="19"/>
                        <a:pt x="86" y="17"/>
                      </a:cubicBezTo>
                      <a:cubicBezTo>
                        <a:pt x="85" y="15"/>
                        <a:pt x="85" y="13"/>
                        <a:pt x="84" y="12"/>
                      </a:cubicBezTo>
                      <a:cubicBezTo>
                        <a:pt x="84" y="11"/>
                        <a:pt x="84" y="10"/>
                        <a:pt x="83" y="9"/>
                      </a:cubicBezTo>
                      <a:cubicBezTo>
                        <a:pt x="83" y="9"/>
                        <a:pt x="83" y="8"/>
                        <a:pt x="82" y="8"/>
                      </a:cubicBezTo>
                      <a:cubicBezTo>
                        <a:pt x="82" y="7"/>
                        <a:pt x="81" y="6"/>
                        <a:pt x="81" y="6"/>
                      </a:cubicBezTo>
                      <a:cubicBezTo>
                        <a:pt x="81" y="6"/>
                        <a:pt x="80" y="5"/>
                        <a:pt x="80" y="5"/>
                      </a:cubicBezTo>
                      <a:cubicBezTo>
                        <a:pt x="79" y="4"/>
                        <a:pt x="78" y="3"/>
                        <a:pt x="78" y="3"/>
                      </a:cubicBezTo>
                      <a:cubicBezTo>
                        <a:pt x="77" y="3"/>
                        <a:pt x="77" y="2"/>
                        <a:pt x="77" y="1"/>
                      </a:cubicBezTo>
                      <a:cubicBezTo>
                        <a:pt x="78" y="1"/>
                        <a:pt x="79" y="0"/>
                        <a:pt x="79" y="1"/>
                      </a:cubicBezTo>
                      <a:cubicBezTo>
                        <a:pt x="79" y="1"/>
                        <a:pt x="81" y="1"/>
                        <a:pt x="82" y="2"/>
                      </a:cubicBezTo>
                      <a:cubicBezTo>
                        <a:pt x="83" y="3"/>
                        <a:pt x="83" y="3"/>
                        <a:pt x="84" y="3"/>
                      </a:cubicBezTo>
                      <a:cubicBezTo>
                        <a:pt x="85" y="4"/>
                        <a:pt x="85" y="4"/>
                        <a:pt x="85" y="5"/>
                      </a:cubicBezTo>
                      <a:cubicBezTo>
                        <a:pt x="86" y="6"/>
                        <a:pt x="87" y="6"/>
                        <a:pt x="87" y="7"/>
                      </a:cubicBezTo>
                      <a:cubicBezTo>
                        <a:pt x="88" y="8"/>
                        <a:pt x="88" y="8"/>
                        <a:pt x="89" y="9"/>
                      </a:cubicBezTo>
                      <a:cubicBezTo>
                        <a:pt x="91" y="13"/>
                        <a:pt x="92" y="17"/>
                        <a:pt x="94" y="23"/>
                      </a:cubicBezTo>
                      <a:cubicBezTo>
                        <a:pt x="95" y="28"/>
                        <a:pt x="96" y="34"/>
                        <a:pt x="96" y="41"/>
                      </a:cubicBezTo>
                      <a:cubicBezTo>
                        <a:pt x="96" y="44"/>
                        <a:pt x="96" y="47"/>
                        <a:pt x="95" y="51"/>
                      </a:cubicBezTo>
                      <a:cubicBezTo>
                        <a:pt x="95" y="54"/>
                        <a:pt x="94" y="58"/>
                        <a:pt x="94" y="62"/>
                      </a:cubicBezTo>
                      <a:cubicBezTo>
                        <a:pt x="93" y="69"/>
                        <a:pt x="93" y="77"/>
                        <a:pt x="92" y="85"/>
                      </a:cubicBezTo>
                      <a:cubicBezTo>
                        <a:pt x="90" y="93"/>
                        <a:pt x="90" y="101"/>
                        <a:pt x="87" y="109"/>
                      </a:cubicBezTo>
                      <a:cubicBezTo>
                        <a:pt x="84" y="117"/>
                        <a:pt x="82" y="126"/>
                        <a:pt x="80" y="134"/>
                      </a:cubicBezTo>
                      <a:cubicBezTo>
                        <a:pt x="78" y="142"/>
                        <a:pt x="75" y="151"/>
                        <a:pt x="72" y="159"/>
                      </a:cubicBezTo>
                      <a:cubicBezTo>
                        <a:pt x="69" y="166"/>
                        <a:pt x="67" y="175"/>
                        <a:pt x="63" y="182"/>
                      </a:cubicBezTo>
                      <a:cubicBezTo>
                        <a:pt x="58" y="189"/>
                        <a:pt x="53" y="195"/>
                        <a:pt x="50" y="201"/>
                      </a:cubicBezTo>
                      <a:cubicBezTo>
                        <a:pt x="46" y="208"/>
                        <a:pt x="42" y="214"/>
                        <a:pt x="38" y="219"/>
                      </a:cubicBezTo>
                      <a:cubicBezTo>
                        <a:pt x="36" y="221"/>
                        <a:pt x="34" y="223"/>
                        <a:pt x="31" y="226"/>
                      </a:cubicBezTo>
                      <a:cubicBezTo>
                        <a:pt x="29" y="228"/>
                        <a:pt x="27" y="230"/>
                        <a:pt x="25" y="231"/>
                      </a:cubicBezTo>
                      <a:cubicBezTo>
                        <a:pt x="21" y="235"/>
                        <a:pt x="17" y="237"/>
                        <a:pt x="14" y="239"/>
                      </a:cubicBezTo>
                      <a:cubicBezTo>
                        <a:pt x="10" y="241"/>
                        <a:pt x="7" y="242"/>
                        <a:pt x="5" y="242"/>
                      </a:cubicBezTo>
                      <a:cubicBezTo>
                        <a:pt x="3" y="243"/>
                        <a:pt x="2" y="243"/>
                        <a:pt x="2" y="243"/>
                      </a:cubicBezTo>
                      <a:cubicBezTo>
                        <a:pt x="1" y="244"/>
                        <a:pt x="1" y="243"/>
                        <a:pt x="0" y="242"/>
                      </a:cubicBezTo>
                      <a:cubicBezTo>
                        <a:pt x="0" y="242"/>
                        <a:pt x="1" y="241"/>
                        <a:pt x="1" y="24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6" name="iŝḷïḑê"/>
                <p:cNvSpPr/>
                <p:nvPr/>
              </p:nvSpPr>
              <p:spPr bwMode="auto">
                <a:xfrm>
                  <a:off x="7831617" y="3284720"/>
                  <a:ext cx="11093" cy="45297"/>
                </a:xfrm>
                <a:custGeom>
                  <a:avLst/>
                  <a:gdLst>
                    <a:gd name="T0" fmla="*/ 2 w 8"/>
                    <a:gd name="T1" fmla="*/ 1 h 32"/>
                    <a:gd name="T2" fmla="*/ 0 w 8"/>
                    <a:gd name="T3" fmla="*/ 1 h 32"/>
                    <a:gd name="T4" fmla="*/ 3 w 8"/>
                    <a:gd name="T5" fmla="*/ 32 h 32"/>
                    <a:gd name="T6" fmla="*/ 3 w 8"/>
                    <a:gd name="T7" fmla="*/ 32 h 32"/>
                    <a:gd name="T8" fmla="*/ 2 w 8"/>
                    <a:gd name="T9" fmla="*/ 1 h 32"/>
                  </a:gdLst>
                  <a:ahLst/>
                  <a:cxnLst>
                    <a:cxn ang="0">
                      <a:pos x="T0" y="T1"/>
                    </a:cxn>
                    <a:cxn ang="0">
                      <a:pos x="T2" y="T3"/>
                    </a:cxn>
                    <a:cxn ang="0">
                      <a:pos x="T4" y="T5"/>
                    </a:cxn>
                    <a:cxn ang="0">
                      <a:pos x="T6" y="T7"/>
                    </a:cxn>
                    <a:cxn ang="0">
                      <a:pos x="T8" y="T9"/>
                    </a:cxn>
                  </a:cxnLst>
                  <a:rect l="0" t="0" r="r" b="b"/>
                  <a:pathLst>
                    <a:path w="8" h="32">
                      <a:moveTo>
                        <a:pt x="2" y="1"/>
                      </a:moveTo>
                      <a:cubicBezTo>
                        <a:pt x="2" y="0"/>
                        <a:pt x="0" y="0"/>
                        <a:pt x="0" y="1"/>
                      </a:cubicBezTo>
                      <a:cubicBezTo>
                        <a:pt x="0" y="11"/>
                        <a:pt x="0" y="22"/>
                        <a:pt x="3" y="32"/>
                      </a:cubicBezTo>
                      <a:cubicBezTo>
                        <a:pt x="3" y="32"/>
                        <a:pt x="3" y="32"/>
                        <a:pt x="3" y="32"/>
                      </a:cubicBezTo>
                      <a:cubicBezTo>
                        <a:pt x="8" y="22"/>
                        <a:pt x="4" y="11"/>
                        <a:pt x="2"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7" name="išlíḓè"/>
                <p:cNvSpPr/>
                <p:nvPr/>
              </p:nvSpPr>
              <p:spPr bwMode="auto">
                <a:xfrm>
                  <a:off x="7865821" y="3278248"/>
                  <a:ext cx="10169" cy="46222"/>
                </a:xfrm>
                <a:custGeom>
                  <a:avLst/>
                  <a:gdLst>
                    <a:gd name="T0" fmla="*/ 4 w 7"/>
                    <a:gd name="T1" fmla="*/ 1 h 32"/>
                    <a:gd name="T2" fmla="*/ 2 w 7"/>
                    <a:gd name="T3" fmla="*/ 1 h 32"/>
                    <a:gd name="T4" fmla="*/ 1 w 7"/>
                    <a:gd name="T5" fmla="*/ 14 h 32"/>
                    <a:gd name="T6" fmla="*/ 0 w 7"/>
                    <a:gd name="T7" fmla="*/ 32 h 32"/>
                    <a:gd name="T8" fmla="*/ 0 w 7"/>
                    <a:gd name="T9" fmla="*/ 32 h 32"/>
                    <a:gd name="T10" fmla="*/ 4 w 7"/>
                    <a:gd name="T11" fmla="*/ 1 h 32"/>
                  </a:gdLst>
                  <a:ahLst/>
                  <a:cxnLst>
                    <a:cxn ang="0">
                      <a:pos x="T0" y="T1"/>
                    </a:cxn>
                    <a:cxn ang="0">
                      <a:pos x="T2" y="T3"/>
                    </a:cxn>
                    <a:cxn ang="0">
                      <a:pos x="T4" y="T5"/>
                    </a:cxn>
                    <a:cxn ang="0">
                      <a:pos x="T6" y="T7"/>
                    </a:cxn>
                    <a:cxn ang="0">
                      <a:pos x="T8" y="T9"/>
                    </a:cxn>
                    <a:cxn ang="0">
                      <a:pos x="T10" y="T11"/>
                    </a:cxn>
                  </a:cxnLst>
                  <a:rect l="0" t="0" r="r" b="b"/>
                  <a:pathLst>
                    <a:path w="7" h="32">
                      <a:moveTo>
                        <a:pt x="4" y="1"/>
                      </a:moveTo>
                      <a:cubicBezTo>
                        <a:pt x="4" y="0"/>
                        <a:pt x="2" y="0"/>
                        <a:pt x="2" y="1"/>
                      </a:cubicBezTo>
                      <a:cubicBezTo>
                        <a:pt x="1" y="5"/>
                        <a:pt x="1" y="9"/>
                        <a:pt x="1" y="14"/>
                      </a:cubicBezTo>
                      <a:cubicBezTo>
                        <a:pt x="2" y="20"/>
                        <a:pt x="1" y="26"/>
                        <a:pt x="0" y="32"/>
                      </a:cubicBezTo>
                      <a:cubicBezTo>
                        <a:pt x="0" y="32"/>
                        <a:pt x="0" y="32"/>
                        <a:pt x="0" y="32"/>
                      </a:cubicBezTo>
                      <a:cubicBezTo>
                        <a:pt x="6" y="24"/>
                        <a:pt x="7" y="10"/>
                        <a:pt x="4"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8" name="íṣḻïdè"/>
                <p:cNvSpPr/>
                <p:nvPr/>
              </p:nvSpPr>
              <p:spPr bwMode="auto">
                <a:xfrm>
                  <a:off x="7897252" y="3293964"/>
                  <a:ext cx="27733" cy="35128"/>
                </a:xfrm>
                <a:custGeom>
                  <a:avLst/>
                  <a:gdLst>
                    <a:gd name="T0" fmla="*/ 16 w 19"/>
                    <a:gd name="T1" fmla="*/ 1 h 24"/>
                    <a:gd name="T2" fmla="*/ 1 w 19"/>
                    <a:gd name="T3" fmla="*/ 23 h 24"/>
                    <a:gd name="T4" fmla="*/ 1 w 19"/>
                    <a:gd name="T5" fmla="*/ 24 h 24"/>
                    <a:gd name="T6" fmla="*/ 19 w 19"/>
                    <a:gd name="T7" fmla="*/ 3 h 24"/>
                    <a:gd name="T8" fmla="*/ 16 w 19"/>
                    <a:gd name="T9" fmla="*/ 1 h 24"/>
                  </a:gdLst>
                  <a:ahLst/>
                  <a:cxnLst>
                    <a:cxn ang="0">
                      <a:pos x="T0" y="T1"/>
                    </a:cxn>
                    <a:cxn ang="0">
                      <a:pos x="T2" y="T3"/>
                    </a:cxn>
                    <a:cxn ang="0">
                      <a:pos x="T4" y="T5"/>
                    </a:cxn>
                    <a:cxn ang="0">
                      <a:pos x="T6" y="T7"/>
                    </a:cxn>
                    <a:cxn ang="0">
                      <a:pos x="T8" y="T9"/>
                    </a:cxn>
                  </a:cxnLst>
                  <a:rect l="0" t="0" r="r" b="b"/>
                  <a:pathLst>
                    <a:path w="19" h="24">
                      <a:moveTo>
                        <a:pt x="16" y="1"/>
                      </a:moveTo>
                      <a:cubicBezTo>
                        <a:pt x="10" y="8"/>
                        <a:pt x="6" y="16"/>
                        <a:pt x="1" y="23"/>
                      </a:cubicBezTo>
                      <a:cubicBezTo>
                        <a:pt x="0" y="24"/>
                        <a:pt x="1" y="24"/>
                        <a:pt x="1" y="24"/>
                      </a:cubicBezTo>
                      <a:cubicBezTo>
                        <a:pt x="9" y="20"/>
                        <a:pt x="16" y="12"/>
                        <a:pt x="19" y="3"/>
                      </a:cubicBezTo>
                      <a:cubicBezTo>
                        <a:pt x="19" y="1"/>
                        <a:pt x="17" y="0"/>
                        <a:pt x="16"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9" name="íšḷíḑê"/>
                <p:cNvSpPr/>
                <p:nvPr/>
              </p:nvSpPr>
              <p:spPr bwMode="auto">
                <a:xfrm>
                  <a:off x="7726232" y="3327243"/>
                  <a:ext cx="198752" cy="252369"/>
                </a:xfrm>
                <a:custGeom>
                  <a:avLst/>
                  <a:gdLst>
                    <a:gd name="T0" fmla="*/ 130 w 138"/>
                    <a:gd name="T1" fmla="*/ 33 h 176"/>
                    <a:gd name="T2" fmla="*/ 99 w 138"/>
                    <a:gd name="T3" fmla="*/ 158 h 176"/>
                    <a:gd name="T4" fmla="*/ 25 w 138"/>
                    <a:gd name="T5" fmla="*/ 149 h 176"/>
                    <a:gd name="T6" fmla="*/ 59 w 138"/>
                    <a:gd name="T7" fmla="*/ 14 h 176"/>
                    <a:gd name="T8" fmla="*/ 130 w 138"/>
                    <a:gd name="T9" fmla="*/ 33 h 176"/>
                  </a:gdLst>
                  <a:ahLst/>
                  <a:cxnLst>
                    <a:cxn ang="0">
                      <a:pos x="T0" y="T1"/>
                    </a:cxn>
                    <a:cxn ang="0">
                      <a:pos x="T2" y="T3"/>
                    </a:cxn>
                    <a:cxn ang="0">
                      <a:pos x="T4" y="T5"/>
                    </a:cxn>
                    <a:cxn ang="0">
                      <a:pos x="T6" y="T7"/>
                    </a:cxn>
                    <a:cxn ang="0">
                      <a:pos x="T8" y="T9"/>
                    </a:cxn>
                  </a:cxnLst>
                  <a:rect l="0" t="0" r="r" b="b"/>
                  <a:pathLst>
                    <a:path w="138" h="176">
                      <a:moveTo>
                        <a:pt x="130" y="33"/>
                      </a:moveTo>
                      <a:cubicBezTo>
                        <a:pt x="138" y="59"/>
                        <a:pt x="122" y="135"/>
                        <a:pt x="99" y="158"/>
                      </a:cubicBezTo>
                      <a:cubicBezTo>
                        <a:pt x="87" y="170"/>
                        <a:pt x="50" y="176"/>
                        <a:pt x="25" y="149"/>
                      </a:cubicBezTo>
                      <a:cubicBezTo>
                        <a:pt x="0" y="123"/>
                        <a:pt x="31" y="33"/>
                        <a:pt x="59" y="14"/>
                      </a:cubicBezTo>
                      <a:cubicBezTo>
                        <a:pt x="79" y="0"/>
                        <a:pt x="123" y="11"/>
                        <a:pt x="130" y="33"/>
                      </a:cubicBezTo>
                      <a:close/>
                    </a:path>
                  </a:pathLst>
                </a:custGeom>
                <a:solidFill>
                  <a:srgbClr val="0F312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0" name="iŝḻïḍé"/>
                <p:cNvSpPr/>
                <p:nvPr/>
              </p:nvSpPr>
              <p:spPr bwMode="auto">
                <a:xfrm>
                  <a:off x="7211325" y="3493641"/>
                  <a:ext cx="61012" cy="65635"/>
                </a:xfrm>
                <a:custGeom>
                  <a:avLst/>
                  <a:gdLst>
                    <a:gd name="T0" fmla="*/ 66 w 66"/>
                    <a:gd name="T1" fmla="*/ 22 h 71"/>
                    <a:gd name="T2" fmla="*/ 23 w 66"/>
                    <a:gd name="T3" fmla="*/ 71 h 71"/>
                    <a:gd name="T4" fmla="*/ 0 w 66"/>
                    <a:gd name="T5" fmla="*/ 61 h 71"/>
                    <a:gd name="T6" fmla="*/ 27 w 66"/>
                    <a:gd name="T7" fmla="*/ 0 h 71"/>
                    <a:gd name="T8" fmla="*/ 29 w 66"/>
                    <a:gd name="T9" fmla="*/ 0 h 71"/>
                    <a:gd name="T10" fmla="*/ 66 w 66"/>
                    <a:gd name="T11" fmla="*/ 22 h 71"/>
                  </a:gdLst>
                  <a:ahLst/>
                  <a:cxnLst>
                    <a:cxn ang="0">
                      <a:pos x="T0" y="T1"/>
                    </a:cxn>
                    <a:cxn ang="0">
                      <a:pos x="T2" y="T3"/>
                    </a:cxn>
                    <a:cxn ang="0">
                      <a:pos x="T4" y="T5"/>
                    </a:cxn>
                    <a:cxn ang="0">
                      <a:pos x="T6" y="T7"/>
                    </a:cxn>
                    <a:cxn ang="0">
                      <a:pos x="T8" y="T9"/>
                    </a:cxn>
                    <a:cxn ang="0">
                      <a:pos x="T10" y="T11"/>
                    </a:cxn>
                  </a:cxnLst>
                  <a:rect l="0" t="0" r="r" b="b"/>
                  <a:pathLst>
                    <a:path w="66" h="71">
                      <a:moveTo>
                        <a:pt x="66" y="22"/>
                      </a:moveTo>
                      <a:lnTo>
                        <a:pt x="23" y="71"/>
                      </a:lnTo>
                      <a:lnTo>
                        <a:pt x="0" y="61"/>
                      </a:lnTo>
                      <a:lnTo>
                        <a:pt x="27" y="0"/>
                      </a:lnTo>
                      <a:lnTo>
                        <a:pt x="29" y="0"/>
                      </a:lnTo>
                      <a:lnTo>
                        <a:pt x="66" y="22"/>
                      </a:lnTo>
                      <a:close/>
                    </a:path>
                  </a:pathLst>
                </a:custGeom>
                <a:solidFill>
                  <a:srgbClr val="69A8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1" name="îSļíḋê"/>
                <p:cNvSpPr/>
                <p:nvPr/>
              </p:nvSpPr>
              <p:spPr bwMode="auto">
                <a:xfrm>
                  <a:off x="7863048" y="3309679"/>
                  <a:ext cx="176566" cy="339266"/>
                </a:xfrm>
                <a:custGeom>
                  <a:avLst/>
                  <a:gdLst>
                    <a:gd name="T0" fmla="*/ 88 w 123"/>
                    <a:gd name="T1" fmla="*/ 9 h 236"/>
                    <a:gd name="T2" fmla="*/ 46 w 123"/>
                    <a:gd name="T3" fmla="*/ 224 h 236"/>
                    <a:gd name="T4" fmla="*/ 0 w 123"/>
                    <a:gd name="T5" fmla="*/ 236 h 236"/>
                    <a:gd name="T6" fmla="*/ 79 w 123"/>
                    <a:gd name="T7" fmla="*/ 0 h 236"/>
                    <a:gd name="T8" fmla="*/ 88 w 123"/>
                    <a:gd name="T9" fmla="*/ 9 h 236"/>
                  </a:gdLst>
                  <a:ahLst/>
                  <a:cxnLst>
                    <a:cxn ang="0">
                      <a:pos x="T0" y="T1"/>
                    </a:cxn>
                    <a:cxn ang="0">
                      <a:pos x="T2" y="T3"/>
                    </a:cxn>
                    <a:cxn ang="0">
                      <a:pos x="T4" y="T5"/>
                    </a:cxn>
                    <a:cxn ang="0">
                      <a:pos x="T6" y="T7"/>
                    </a:cxn>
                    <a:cxn ang="0">
                      <a:pos x="T8" y="T9"/>
                    </a:cxn>
                  </a:cxnLst>
                  <a:rect l="0" t="0" r="r" b="b"/>
                  <a:pathLst>
                    <a:path w="123" h="236">
                      <a:moveTo>
                        <a:pt x="88" y="9"/>
                      </a:moveTo>
                      <a:cubicBezTo>
                        <a:pt x="123" y="63"/>
                        <a:pt x="85" y="198"/>
                        <a:pt x="46" y="224"/>
                      </a:cubicBezTo>
                      <a:cubicBezTo>
                        <a:pt x="34" y="233"/>
                        <a:pt x="17" y="236"/>
                        <a:pt x="0" y="236"/>
                      </a:cubicBezTo>
                      <a:cubicBezTo>
                        <a:pt x="68" y="213"/>
                        <a:pt x="107" y="29"/>
                        <a:pt x="79" y="0"/>
                      </a:cubicBezTo>
                      <a:cubicBezTo>
                        <a:pt x="83" y="3"/>
                        <a:pt x="86" y="6"/>
                        <a:pt x="88" y="9"/>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2" name="íṩḻïḑê"/>
                <p:cNvSpPr/>
                <p:nvPr/>
              </p:nvSpPr>
              <p:spPr bwMode="auto">
                <a:xfrm>
                  <a:off x="7764134" y="3334639"/>
                  <a:ext cx="173793" cy="239427"/>
                </a:xfrm>
                <a:custGeom>
                  <a:avLst/>
                  <a:gdLst>
                    <a:gd name="T0" fmla="*/ 45 w 121"/>
                    <a:gd name="T1" fmla="*/ 11 h 167"/>
                    <a:gd name="T2" fmla="*/ 33 w 121"/>
                    <a:gd name="T3" fmla="*/ 24 h 167"/>
                    <a:gd name="T4" fmla="*/ 12 w 121"/>
                    <a:gd name="T5" fmla="*/ 69 h 167"/>
                    <a:gd name="T6" fmla="*/ 4 w 121"/>
                    <a:gd name="T7" fmla="*/ 119 h 167"/>
                    <a:gd name="T8" fmla="*/ 15 w 121"/>
                    <a:gd name="T9" fmla="*/ 143 h 167"/>
                    <a:gd name="T10" fmla="*/ 22 w 121"/>
                    <a:gd name="T11" fmla="*/ 149 h 167"/>
                    <a:gd name="T12" fmla="*/ 77 w 121"/>
                    <a:gd name="T13" fmla="*/ 155 h 167"/>
                    <a:gd name="T14" fmla="*/ 88 w 121"/>
                    <a:gd name="T15" fmla="*/ 146 h 167"/>
                    <a:gd name="T16" fmla="*/ 96 w 121"/>
                    <a:gd name="T17" fmla="*/ 133 h 167"/>
                    <a:gd name="T18" fmla="*/ 111 w 121"/>
                    <a:gd name="T19" fmla="*/ 86 h 167"/>
                    <a:gd name="T20" fmla="*/ 116 w 121"/>
                    <a:gd name="T21" fmla="*/ 40 h 167"/>
                    <a:gd name="T22" fmla="*/ 115 w 121"/>
                    <a:gd name="T23" fmla="*/ 34 h 167"/>
                    <a:gd name="T24" fmla="*/ 113 w 121"/>
                    <a:gd name="T25" fmla="*/ 30 h 167"/>
                    <a:gd name="T26" fmla="*/ 113 w 121"/>
                    <a:gd name="T27" fmla="*/ 29 h 167"/>
                    <a:gd name="T28" fmla="*/ 113 w 121"/>
                    <a:gd name="T29" fmla="*/ 29 h 167"/>
                    <a:gd name="T30" fmla="*/ 111 w 121"/>
                    <a:gd name="T31" fmla="*/ 25 h 167"/>
                    <a:gd name="T32" fmla="*/ 107 w 121"/>
                    <a:gd name="T33" fmla="*/ 20 h 167"/>
                    <a:gd name="T34" fmla="*/ 63 w 121"/>
                    <a:gd name="T35" fmla="*/ 5 h 167"/>
                    <a:gd name="T36" fmla="*/ 46 w 121"/>
                    <a:gd name="T37" fmla="*/ 10 h 167"/>
                    <a:gd name="T38" fmla="*/ 44 w 121"/>
                    <a:gd name="T39" fmla="*/ 8 h 167"/>
                    <a:gd name="T40" fmla="*/ 63 w 121"/>
                    <a:gd name="T41" fmla="*/ 1 h 167"/>
                    <a:gd name="T42" fmla="*/ 112 w 121"/>
                    <a:gd name="T43" fmla="*/ 15 h 167"/>
                    <a:gd name="T44" fmla="*/ 118 w 121"/>
                    <a:gd name="T45" fmla="*/ 22 h 167"/>
                    <a:gd name="T46" fmla="*/ 119 w 121"/>
                    <a:gd name="T47" fmla="*/ 27 h 167"/>
                    <a:gd name="T48" fmla="*/ 120 w 121"/>
                    <a:gd name="T49" fmla="*/ 28 h 167"/>
                    <a:gd name="T50" fmla="*/ 120 w 121"/>
                    <a:gd name="T51" fmla="*/ 31 h 167"/>
                    <a:gd name="T52" fmla="*/ 121 w 121"/>
                    <a:gd name="T53" fmla="*/ 49 h 167"/>
                    <a:gd name="T54" fmla="*/ 115 w 121"/>
                    <a:gd name="T55" fmla="*/ 97 h 167"/>
                    <a:gd name="T56" fmla="*/ 109 w 121"/>
                    <a:gd name="T57" fmla="*/ 116 h 167"/>
                    <a:gd name="T58" fmla="*/ 95 w 121"/>
                    <a:gd name="T59" fmla="*/ 144 h 167"/>
                    <a:gd name="T60" fmla="*/ 80 w 121"/>
                    <a:gd name="T61" fmla="*/ 160 h 167"/>
                    <a:gd name="T62" fmla="*/ 37 w 121"/>
                    <a:gd name="T63" fmla="*/ 164 h 167"/>
                    <a:gd name="T64" fmla="*/ 13 w 121"/>
                    <a:gd name="T65" fmla="*/ 152 h 167"/>
                    <a:gd name="T66" fmla="*/ 9 w 121"/>
                    <a:gd name="T67" fmla="*/ 148 h 167"/>
                    <a:gd name="T68" fmla="*/ 8 w 121"/>
                    <a:gd name="T69" fmla="*/ 146 h 167"/>
                    <a:gd name="T70" fmla="*/ 3 w 121"/>
                    <a:gd name="T71" fmla="*/ 139 h 167"/>
                    <a:gd name="T72" fmla="*/ 0 w 121"/>
                    <a:gd name="T73" fmla="*/ 100 h 167"/>
                    <a:gd name="T74" fmla="*/ 18 w 121"/>
                    <a:gd name="T75" fmla="*/ 40 h 167"/>
                    <a:gd name="T76" fmla="*/ 40 w 121"/>
                    <a:gd name="T77" fmla="*/ 11 h 167"/>
                    <a:gd name="T78" fmla="*/ 44 w 121"/>
                    <a:gd name="T79" fmla="*/ 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1" h="167">
                      <a:moveTo>
                        <a:pt x="46" y="10"/>
                      </a:moveTo>
                      <a:cubicBezTo>
                        <a:pt x="46" y="10"/>
                        <a:pt x="45" y="10"/>
                        <a:pt x="45" y="11"/>
                      </a:cubicBezTo>
                      <a:cubicBezTo>
                        <a:pt x="44" y="11"/>
                        <a:pt x="43" y="12"/>
                        <a:pt x="42" y="13"/>
                      </a:cubicBezTo>
                      <a:cubicBezTo>
                        <a:pt x="40" y="15"/>
                        <a:pt x="36" y="19"/>
                        <a:pt x="33" y="24"/>
                      </a:cubicBezTo>
                      <a:cubicBezTo>
                        <a:pt x="30" y="29"/>
                        <a:pt x="26" y="35"/>
                        <a:pt x="23" y="43"/>
                      </a:cubicBezTo>
                      <a:cubicBezTo>
                        <a:pt x="19" y="50"/>
                        <a:pt x="15" y="59"/>
                        <a:pt x="12" y="69"/>
                      </a:cubicBezTo>
                      <a:cubicBezTo>
                        <a:pt x="9" y="78"/>
                        <a:pt x="6" y="89"/>
                        <a:pt x="5" y="101"/>
                      </a:cubicBezTo>
                      <a:cubicBezTo>
                        <a:pt x="4" y="107"/>
                        <a:pt x="4" y="113"/>
                        <a:pt x="4" y="119"/>
                      </a:cubicBezTo>
                      <a:cubicBezTo>
                        <a:pt x="5" y="125"/>
                        <a:pt x="7" y="131"/>
                        <a:pt x="10" y="136"/>
                      </a:cubicBezTo>
                      <a:cubicBezTo>
                        <a:pt x="11" y="138"/>
                        <a:pt x="13" y="141"/>
                        <a:pt x="15" y="143"/>
                      </a:cubicBezTo>
                      <a:cubicBezTo>
                        <a:pt x="16" y="144"/>
                        <a:pt x="18" y="145"/>
                        <a:pt x="19" y="146"/>
                      </a:cubicBezTo>
                      <a:cubicBezTo>
                        <a:pt x="22" y="149"/>
                        <a:pt x="22" y="149"/>
                        <a:pt x="22" y="149"/>
                      </a:cubicBezTo>
                      <a:cubicBezTo>
                        <a:pt x="27" y="153"/>
                        <a:pt x="33" y="156"/>
                        <a:pt x="39" y="158"/>
                      </a:cubicBezTo>
                      <a:cubicBezTo>
                        <a:pt x="51" y="161"/>
                        <a:pt x="66" y="161"/>
                        <a:pt x="77" y="155"/>
                      </a:cubicBezTo>
                      <a:cubicBezTo>
                        <a:pt x="80" y="154"/>
                        <a:pt x="83" y="153"/>
                        <a:pt x="85" y="150"/>
                      </a:cubicBezTo>
                      <a:cubicBezTo>
                        <a:pt x="86" y="149"/>
                        <a:pt x="88" y="147"/>
                        <a:pt x="88" y="146"/>
                      </a:cubicBezTo>
                      <a:cubicBezTo>
                        <a:pt x="91" y="142"/>
                        <a:pt x="91" y="142"/>
                        <a:pt x="91" y="142"/>
                      </a:cubicBezTo>
                      <a:cubicBezTo>
                        <a:pt x="93" y="139"/>
                        <a:pt x="95" y="136"/>
                        <a:pt x="96" y="133"/>
                      </a:cubicBezTo>
                      <a:cubicBezTo>
                        <a:pt x="97" y="130"/>
                        <a:pt x="98" y="127"/>
                        <a:pt x="99" y="124"/>
                      </a:cubicBezTo>
                      <a:cubicBezTo>
                        <a:pt x="104" y="111"/>
                        <a:pt x="108" y="98"/>
                        <a:pt x="111" y="86"/>
                      </a:cubicBezTo>
                      <a:cubicBezTo>
                        <a:pt x="114" y="73"/>
                        <a:pt x="116" y="61"/>
                        <a:pt x="116" y="49"/>
                      </a:cubicBezTo>
                      <a:cubicBezTo>
                        <a:pt x="116" y="46"/>
                        <a:pt x="116" y="43"/>
                        <a:pt x="116" y="40"/>
                      </a:cubicBezTo>
                      <a:cubicBezTo>
                        <a:pt x="115" y="39"/>
                        <a:pt x="115" y="38"/>
                        <a:pt x="115" y="36"/>
                      </a:cubicBezTo>
                      <a:cubicBezTo>
                        <a:pt x="115" y="34"/>
                        <a:pt x="115" y="34"/>
                        <a:pt x="115" y="34"/>
                      </a:cubicBezTo>
                      <a:cubicBezTo>
                        <a:pt x="114" y="32"/>
                        <a:pt x="114" y="32"/>
                        <a:pt x="114" y="32"/>
                      </a:cubicBezTo>
                      <a:cubicBezTo>
                        <a:pt x="113" y="30"/>
                        <a:pt x="113" y="30"/>
                        <a:pt x="113" y="30"/>
                      </a:cubicBezTo>
                      <a:cubicBezTo>
                        <a:pt x="113" y="30"/>
                        <a:pt x="113" y="30"/>
                        <a:pt x="113" y="30"/>
                      </a:cubicBezTo>
                      <a:cubicBezTo>
                        <a:pt x="113" y="29"/>
                        <a:pt x="113" y="29"/>
                        <a:pt x="113" y="29"/>
                      </a:cubicBezTo>
                      <a:cubicBezTo>
                        <a:pt x="113" y="30"/>
                        <a:pt x="113" y="29"/>
                        <a:pt x="113" y="30"/>
                      </a:cubicBezTo>
                      <a:cubicBezTo>
                        <a:pt x="113" y="29"/>
                        <a:pt x="113" y="29"/>
                        <a:pt x="113" y="29"/>
                      </a:cubicBezTo>
                      <a:cubicBezTo>
                        <a:pt x="113" y="29"/>
                        <a:pt x="113" y="29"/>
                        <a:pt x="113" y="29"/>
                      </a:cubicBezTo>
                      <a:cubicBezTo>
                        <a:pt x="112" y="28"/>
                        <a:pt x="112" y="26"/>
                        <a:pt x="111" y="25"/>
                      </a:cubicBezTo>
                      <a:cubicBezTo>
                        <a:pt x="110" y="25"/>
                        <a:pt x="110" y="24"/>
                        <a:pt x="109" y="23"/>
                      </a:cubicBezTo>
                      <a:cubicBezTo>
                        <a:pt x="108" y="22"/>
                        <a:pt x="108" y="21"/>
                        <a:pt x="107" y="20"/>
                      </a:cubicBezTo>
                      <a:cubicBezTo>
                        <a:pt x="100" y="14"/>
                        <a:pt x="92" y="10"/>
                        <a:pt x="84" y="7"/>
                      </a:cubicBezTo>
                      <a:cubicBezTo>
                        <a:pt x="76" y="5"/>
                        <a:pt x="69" y="4"/>
                        <a:pt x="63" y="5"/>
                      </a:cubicBezTo>
                      <a:cubicBezTo>
                        <a:pt x="57" y="5"/>
                        <a:pt x="53" y="7"/>
                        <a:pt x="50" y="8"/>
                      </a:cubicBezTo>
                      <a:cubicBezTo>
                        <a:pt x="47" y="9"/>
                        <a:pt x="46" y="10"/>
                        <a:pt x="46" y="10"/>
                      </a:cubicBezTo>
                      <a:close/>
                      <a:moveTo>
                        <a:pt x="44" y="8"/>
                      </a:moveTo>
                      <a:cubicBezTo>
                        <a:pt x="44" y="8"/>
                        <a:pt x="44" y="8"/>
                        <a:pt x="44" y="8"/>
                      </a:cubicBezTo>
                      <a:cubicBezTo>
                        <a:pt x="44" y="8"/>
                        <a:pt x="45" y="7"/>
                        <a:pt x="48" y="5"/>
                      </a:cubicBezTo>
                      <a:cubicBezTo>
                        <a:pt x="52" y="4"/>
                        <a:pt x="56" y="2"/>
                        <a:pt x="63" y="1"/>
                      </a:cubicBezTo>
                      <a:cubicBezTo>
                        <a:pt x="69" y="0"/>
                        <a:pt x="77" y="0"/>
                        <a:pt x="85" y="2"/>
                      </a:cubicBezTo>
                      <a:cubicBezTo>
                        <a:pt x="94" y="4"/>
                        <a:pt x="104" y="7"/>
                        <a:pt x="112" y="15"/>
                      </a:cubicBezTo>
                      <a:cubicBezTo>
                        <a:pt x="113" y="16"/>
                        <a:pt x="114" y="17"/>
                        <a:pt x="115" y="18"/>
                      </a:cubicBezTo>
                      <a:cubicBezTo>
                        <a:pt x="116" y="20"/>
                        <a:pt x="117" y="21"/>
                        <a:pt x="118" y="22"/>
                      </a:cubicBezTo>
                      <a:cubicBezTo>
                        <a:pt x="118" y="24"/>
                        <a:pt x="119" y="25"/>
                        <a:pt x="119" y="26"/>
                      </a:cubicBezTo>
                      <a:cubicBezTo>
                        <a:pt x="119" y="27"/>
                        <a:pt x="119" y="27"/>
                        <a:pt x="119" y="27"/>
                      </a:cubicBezTo>
                      <a:cubicBezTo>
                        <a:pt x="119" y="27"/>
                        <a:pt x="119" y="27"/>
                        <a:pt x="119" y="27"/>
                      </a:cubicBezTo>
                      <a:cubicBezTo>
                        <a:pt x="120" y="28"/>
                        <a:pt x="120" y="28"/>
                        <a:pt x="120" y="28"/>
                      </a:cubicBezTo>
                      <a:cubicBezTo>
                        <a:pt x="120" y="29"/>
                        <a:pt x="120" y="29"/>
                        <a:pt x="120" y="29"/>
                      </a:cubicBezTo>
                      <a:cubicBezTo>
                        <a:pt x="120" y="31"/>
                        <a:pt x="120" y="31"/>
                        <a:pt x="120" y="31"/>
                      </a:cubicBezTo>
                      <a:cubicBezTo>
                        <a:pt x="121" y="34"/>
                        <a:pt x="121" y="37"/>
                        <a:pt x="121" y="40"/>
                      </a:cubicBezTo>
                      <a:cubicBezTo>
                        <a:pt x="121" y="43"/>
                        <a:pt x="121" y="46"/>
                        <a:pt x="121" y="49"/>
                      </a:cubicBezTo>
                      <a:cubicBezTo>
                        <a:pt x="121" y="61"/>
                        <a:pt x="119" y="74"/>
                        <a:pt x="117" y="87"/>
                      </a:cubicBezTo>
                      <a:cubicBezTo>
                        <a:pt x="116" y="90"/>
                        <a:pt x="115" y="93"/>
                        <a:pt x="115" y="97"/>
                      </a:cubicBezTo>
                      <a:cubicBezTo>
                        <a:pt x="114" y="100"/>
                        <a:pt x="113" y="103"/>
                        <a:pt x="112" y="106"/>
                      </a:cubicBezTo>
                      <a:cubicBezTo>
                        <a:pt x="111" y="110"/>
                        <a:pt x="110" y="113"/>
                        <a:pt x="109" y="116"/>
                      </a:cubicBezTo>
                      <a:cubicBezTo>
                        <a:pt x="108" y="120"/>
                        <a:pt x="107" y="123"/>
                        <a:pt x="105" y="126"/>
                      </a:cubicBezTo>
                      <a:cubicBezTo>
                        <a:pt x="102" y="132"/>
                        <a:pt x="98" y="138"/>
                        <a:pt x="95" y="144"/>
                      </a:cubicBezTo>
                      <a:cubicBezTo>
                        <a:pt x="93" y="147"/>
                        <a:pt x="91" y="150"/>
                        <a:pt x="89" y="153"/>
                      </a:cubicBezTo>
                      <a:cubicBezTo>
                        <a:pt x="86" y="156"/>
                        <a:pt x="83" y="158"/>
                        <a:pt x="80" y="160"/>
                      </a:cubicBezTo>
                      <a:cubicBezTo>
                        <a:pt x="73" y="164"/>
                        <a:pt x="66" y="166"/>
                        <a:pt x="59" y="166"/>
                      </a:cubicBezTo>
                      <a:cubicBezTo>
                        <a:pt x="52" y="167"/>
                        <a:pt x="44" y="166"/>
                        <a:pt x="37" y="164"/>
                      </a:cubicBezTo>
                      <a:cubicBezTo>
                        <a:pt x="30" y="162"/>
                        <a:pt x="24" y="159"/>
                        <a:pt x="18" y="155"/>
                      </a:cubicBezTo>
                      <a:cubicBezTo>
                        <a:pt x="13" y="152"/>
                        <a:pt x="13" y="152"/>
                        <a:pt x="13" y="152"/>
                      </a:cubicBezTo>
                      <a:cubicBezTo>
                        <a:pt x="12" y="151"/>
                        <a:pt x="11" y="149"/>
                        <a:pt x="10" y="148"/>
                      </a:cubicBezTo>
                      <a:cubicBezTo>
                        <a:pt x="9" y="148"/>
                        <a:pt x="9" y="148"/>
                        <a:pt x="9" y="148"/>
                      </a:cubicBezTo>
                      <a:cubicBezTo>
                        <a:pt x="8" y="147"/>
                        <a:pt x="9" y="147"/>
                        <a:pt x="8" y="147"/>
                      </a:cubicBezTo>
                      <a:cubicBezTo>
                        <a:pt x="8" y="146"/>
                        <a:pt x="8" y="146"/>
                        <a:pt x="8" y="146"/>
                      </a:cubicBezTo>
                      <a:cubicBezTo>
                        <a:pt x="7" y="146"/>
                        <a:pt x="6" y="145"/>
                        <a:pt x="6" y="144"/>
                      </a:cubicBezTo>
                      <a:cubicBezTo>
                        <a:pt x="5" y="143"/>
                        <a:pt x="4" y="141"/>
                        <a:pt x="3" y="139"/>
                      </a:cubicBezTo>
                      <a:cubicBezTo>
                        <a:pt x="0" y="133"/>
                        <a:pt x="0" y="126"/>
                        <a:pt x="0" y="119"/>
                      </a:cubicBezTo>
                      <a:cubicBezTo>
                        <a:pt x="0" y="113"/>
                        <a:pt x="0" y="107"/>
                        <a:pt x="0" y="100"/>
                      </a:cubicBezTo>
                      <a:cubicBezTo>
                        <a:pt x="2" y="88"/>
                        <a:pt x="4" y="77"/>
                        <a:pt x="7" y="67"/>
                      </a:cubicBezTo>
                      <a:cubicBezTo>
                        <a:pt x="11" y="57"/>
                        <a:pt x="14" y="48"/>
                        <a:pt x="18" y="40"/>
                      </a:cubicBezTo>
                      <a:cubicBezTo>
                        <a:pt x="22" y="33"/>
                        <a:pt x="26" y="27"/>
                        <a:pt x="30" y="22"/>
                      </a:cubicBezTo>
                      <a:cubicBezTo>
                        <a:pt x="34" y="17"/>
                        <a:pt x="37" y="13"/>
                        <a:pt x="40" y="11"/>
                      </a:cubicBezTo>
                      <a:cubicBezTo>
                        <a:pt x="41" y="10"/>
                        <a:pt x="42" y="9"/>
                        <a:pt x="43" y="8"/>
                      </a:cubicBezTo>
                      <a:cubicBezTo>
                        <a:pt x="44" y="8"/>
                        <a:pt x="44" y="8"/>
                        <a:pt x="44" y="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3" name="îS1ídê"/>
                <p:cNvSpPr/>
                <p:nvPr/>
              </p:nvSpPr>
              <p:spPr bwMode="auto">
                <a:xfrm>
                  <a:off x="7220569" y="3490867"/>
                  <a:ext cx="73954" cy="73030"/>
                </a:xfrm>
                <a:custGeom>
                  <a:avLst/>
                  <a:gdLst>
                    <a:gd name="T0" fmla="*/ 23 w 51"/>
                    <a:gd name="T1" fmla="*/ 4 h 51"/>
                    <a:gd name="T2" fmla="*/ 20 w 51"/>
                    <a:gd name="T3" fmla="*/ 13 h 51"/>
                    <a:gd name="T4" fmla="*/ 16 w 51"/>
                    <a:gd name="T5" fmla="*/ 22 h 51"/>
                    <a:gd name="T6" fmla="*/ 11 w 51"/>
                    <a:gd name="T7" fmla="*/ 32 h 51"/>
                    <a:gd name="T8" fmla="*/ 10 w 51"/>
                    <a:gd name="T9" fmla="*/ 37 h 51"/>
                    <a:gd name="T10" fmla="*/ 8 w 51"/>
                    <a:gd name="T11" fmla="*/ 42 h 51"/>
                    <a:gd name="T12" fmla="*/ 7 w 51"/>
                    <a:gd name="T13" fmla="*/ 37 h 51"/>
                    <a:gd name="T14" fmla="*/ 10 w 51"/>
                    <a:gd name="T15" fmla="*/ 39 h 51"/>
                    <a:gd name="T16" fmla="*/ 14 w 51"/>
                    <a:gd name="T17" fmla="*/ 41 h 51"/>
                    <a:gd name="T18" fmla="*/ 22 w 51"/>
                    <a:gd name="T19" fmla="*/ 45 h 51"/>
                    <a:gd name="T20" fmla="*/ 18 w 51"/>
                    <a:gd name="T21" fmla="*/ 46 h 51"/>
                    <a:gd name="T22" fmla="*/ 22 w 51"/>
                    <a:gd name="T23" fmla="*/ 42 h 51"/>
                    <a:gd name="T24" fmla="*/ 26 w 51"/>
                    <a:gd name="T25" fmla="*/ 38 h 51"/>
                    <a:gd name="T26" fmla="*/ 29 w 51"/>
                    <a:gd name="T27" fmla="*/ 34 h 51"/>
                    <a:gd name="T28" fmla="*/ 32 w 51"/>
                    <a:gd name="T29" fmla="*/ 30 h 51"/>
                    <a:gd name="T30" fmla="*/ 36 w 51"/>
                    <a:gd name="T31" fmla="*/ 26 h 51"/>
                    <a:gd name="T32" fmla="*/ 39 w 51"/>
                    <a:gd name="T33" fmla="*/ 22 h 51"/>
                    <a:gd name="T34" fmla="*/ 47 w 51"/>
                    <a:gd name="T35" fmla="*/ 14 h 51"/>
                    <a:gd name="T36" fmla="*/ 47 w 51"/>
                    <a:gd name="T37" fmla="*/ 18 h 51"/>
                    <a:gd name="T38" fmla="*/ 40 w 51"/>
                    <a:gd name="T39" fmla="*/ 15 h 51"/>
                    <a:gd name="T40" fmla="*/ 34 w 51"/>
                    <a:gd name="T41" fmla="*/ 12 h 51"/>
                    <a:gd name="T42" fmla="*/ 23 w 51"/>
                    <a:gd name="T43" fmla="*/ 4 h 51"/>
                    <a:gd name="T44" fmla="*/ 23 w 51"/>
                    <a:gd name="T45" fmla="*/ 0 h 51"/>
                    <a:gd name="T46" fmla="*/ 25 w 51"/>
                    <a:gd name="T47" fmla="*/ 1 h 51"/>
                    <a:gd name="T48" fmla="*/ 27 w 51"/>
                    <a:gd name="T49" fmla="*/ 2 h 51"/>
                    <a:gd name="T50" fmla="*/ 30 w 51"/>
                    <a:gd name="T51" fmla="*/ 3 h 51"/>
                    <a:gd name="T52" fmla="*/ 37 w 51"/>
                    <a:gd name="T53" fmla="*/ 6 h 51"/>
                    <a:gd name="T54" fmla="*/ 44 w 51"/>
                    <a:gd name="T55" fmla="*/ 9 h 51"/>
                    <a:gd name="T56" fmla="*/ 50 w 51"/>
                    <a:gd name="T57" fmla="*/ 14 h 51"/>
                    <a:gd name="T58" fmla="*/ 50 w 51"/>
                    <a:gd name="T59" fmla="*/ 14 h 51"/>
                    <a:gd name="T60" fmla="*/ 51 w 51"/>
                    <a:gd name="T61" fmla="*/ 17 h 51"/>
                    <a:gd name="T62" fmla="*/ 50 w 51"/>
                    <a:gd name="T63" fmla="*/ 18 h 51"/>
                    <a:gd name="T64" fmla="*/ 44 w 51"/>
                    <a:gd name="T65" fmla="*/ 26 h 51"/>
                    <a:gd name="T66" fmla="*/ 40 w 51"/>
                    <a:gd name="T67" fmla="*/ 30 h 51"/>
                    <a:gd name="T68" fmla="*/ 37 w 51"/>
                    <a:gd name="T69" fmla="*/ 34 h 51"/>
                    <a:gd name="T70" fmla="*/ 33 w 51"/>
                    <a:gd name="T71" fmla="*/ 38 h 51"/>
                    <a:gd name="T72" fmla="*/ 29 w 51"/>
                    <a:gd name="T73" fmla="*/ 41 h 51"/>
                    <a:gd name="T74" fmla="*/ 26 w 51"/>
                    <a:gd name="T75" fmla="*/ 46 h 51"/>
                    <a:gd name="T76" fmla="*/ 23 w 51"/>
                    <a:gd name="T77" fmla="*/ 50 h 51"/>
                    <a:gd name="T78" fmla="*/ 19 w 51"/>
                    <a:gd name="T79" fmla="*/ 51 h 51"/>
                    <a:gd name="T80" fmla="*/ 19 w 51"/>
                    <a:gd name="T81" fmla="*/ 51 h 51"/>
                    <a:gd name="T82" fmla="*/ 11 w 51"/>
                    <a:gd name="T83" fmla="*/ 47 h 51"/>
                    <a:gd name="T84" fmla="*/ 7 w 51"/>
                    <a:gd name="T85" fmla="*/ 46 h 51"/>
                    <a:gd name="T86" fmla="*/ 3 w 51"/>
                    <a:gd name="T87" fmla="*/ 44 h 51"/>
                    <a:gd name="T88" fmla="*/ 2 w 51"/>
                    <a:gd name="T89" fmla="*/ 44 h 51"/>
                    <a:gd name="T90" fmla="*/ 1 w 51"/>
                    <a:gd name="T91" fmla="*/ 39 h 51"/>
                    <a:gd name="T92" fmla="*/ 5 w 51"/>
                    <a:gd name="T93" fmla="*/ 35 h 51"/>
                    <a:gd name="T94" fmla="*/ 7 w 51"/>
                    <a:gd name="T95" fmla="*/ 30 h 51"/>
                    <a:gd name="T96" fmla="*/ 12 w 51"/>
                    <a:gd name="T97" fmla="*/ 20 h 51"/>
                    <a:gd name="T98" fmla="*/ 16 w 51"/>
                    <a:gd name="T99" fmla="*/ 10 h 51"/>
                    <a:gd name="T100" fmla="*/ 21 w 51"/>
                    <a:gd name="T101" fmla="*/ 1 h 51"/>
                    <a:gd name="T102" fmla="*/ 23 w 51"/>
                    <a:gd name="T10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 h="51">
                      <a:moveTo>
                        <a:pt x="23" y="4"/>
                      </a:moveTo>
                      <a:cubicBezTo>
                        <a:pt x="22" y="7"/>
                        <a:pt x="21" y="10"/>
                        <a:pt x="20" y="13"/>
                      </a:cubicBezTo>
                      <a:cubicBezTo>
                        <a:pt x="19" y="16"/>
                        <a:pt x="18" y="19"/>
                        <a:pt x="16" y="22"/>
                      </a:cubicBezTo>
                      <a:cubicBezTo>
                        <a:pt x="14" y="25"/>
                        <a:pt x="13" y="28"/>
                        <a:pt x="11" y="32"/>
                      </a:cubicBezTo>
                      <a:cubicBezTo>
                        <a:pt x="10" y="33"/>
                        <a:pt x="10" y="35"/>
                        <a:pt x="10" y="37"/>
                      </a:cubicBezTo>
                      <a:cubicBezTo>
                        <a:pt x="9" y="39"/>
                        <a:pt x="9" y="40"/>
                        <a:pt x="8" y="42"/>
                      </a:cubicBezTo>
                      <a:cubicBezTo>
                        <a:pt x="7" y="37"/>
                        <a:pt x="7" y="37"/>
                        <a:pt x="7" y="37"/>
                      </a:cubicBezTo>
                      <a:cubicBezTo>
                        <a:pt x="8" y="37"/>
                        <a:pt x="9" y="38"/>
                        <a:pt x="10" y="39"/>
                      </a:cubicBezTo>
                      <a:cubicBezTo>
                        <a:pt x="12" y="40"/>
                        <a:pt x="13" y="40"/>
                        <a:pt x="14" y="41"/>
                      </a:cubicBezTo>
                      <a:cubicBezTo>
                        <a:pt x="17" y="43"/>
                        <a:pt x="19" y="44"/>
                        <a:pt x="22" y="45"/>
                      </a:cubicBezTo>
                      <a:cubicBezTo>
                        <a:pt x="18" y="46"/>
                        <a:pt x="18" y="46"/>
                        <a:pt x="18" y="46"/>
                      </a:cubicBezTo>
                      <a:cubicBezTo>
                        <a:pt x="19" y="45"/>
                        <a:pt x="21" y="43"/>
                        <a:pt x="22" y="42"/>
                      </a:cubicBezTo>
                      <a:cubicBezTo>
                        <a:pt x="23" y="41"/>
                        <a:pt x="25" y="40"/>
                        <a:pt x="26" y="38"/>
                      </a:cubicBezTo>
                      <a:cubicBezTo>
                        <a:pt x="27" y="37"/>
                        <a:pt x="28" y="36"/>
                        <a:pt x="29" y="34"/>
                      </a:cubicBezTo>
                      <a:cubicBezTo>
                        <a:pt x="30" y="33"/>
                        <a:pt x="31" y="31"/>
                        <a:pt x="32" y="30"/>
                      </a:cubicBezTo>
                      <a:cubicBezTo>
                        <a:pt x="33" y="28"/>
                        <a:pt x="34" y="27"/>
                        <a:pt x="36" y="26"/>
                      </a:cubicBezTo>
                      <a:cubicBezTo>
                        <a:pt x="39" y="22"/>
                        <a:pt x="39" y="22"/>
                        <a:pt x="39" y="22"/>
                      </a:cubicBezTo>
                      <a:cubicBezTo>
                        <a:pt x="42" y="20"/>
                        <a:pt x="44" y="17"/>
                        <a:pt x="47" y="14"/>
                      </a:cubicBezTo>
                      <a:cubicBezTo>
                        <a:pt x="47" y="18"/>
                        <a:pt x="47" y="18"/>
                        <a:pt x="47" y="18"/>
                      </a:cubicBezTo>
                      <a:cubicBezTo>
                        <a:pt x="45" y="17"/>
                        <a:pt x="43" y="17"/>
                        <a:pt x="40" y="15"/>
                      </a:cubicBezTo>
                      <a:cubicBezTo>
                        <a:pt x="38" y="14"/>
                        <a:pt x="36" y="13"/>
                        <a:pt x="34" y="12"/>
                      </a:cubicBezTo>
                      <a:cubicBezTo>
                        <a:pt x="30" y="10"/>
                        <a:pt x="27" y="7"/>
                        <a:pt x="23" y="4"/>
                      </a:cubicBezTo>
                      <a:close/>
                      <a:moveTo>
                        <a:pt x="23" y="0"/>
                      </a:moveTo>
                      <a:cubicBezTo>
                        <a:pt x="24" y="1"/>
                        <a:pt x="24" y="1"/>
                        <a:pt x="25" y="1"/>
                      </a:cubicBezTo>
                      <a:cubicBezTo>
                        <a:pt x="27" y="2"/>
                        <a:pt x="27" y="2"/>
                        <a:pt x="27" y="2"/>
                      </a:cubicBezTo>
                      <a:cubicBezTo>
                        <a:pt x="28" y="2"/>
                        <a:pt x="29" y="2"/>
                        <a:pt x="30" y="3"/>
                      </a:cubicBezTo>
                      <a:cubicBezTo>
                        <a:pt x="33" y="4"/>
                        <a:pt x="35" y="5"/>
                        <a:pt x="37" y="6"/>
                      </a:cubicBezTo>
                      <a:cubicBezTo>
                        <a:pt x="39" y="7"/>
                        <a:pt x="42" y="8"/>
                        <a:pt x="44" y="9"/>
                      </a:cubicBezTo>
                      <a:cubicBezTo>
                        <a:pt x="46" y="10"/>
                        <a:pt x="48" y="12"/>
                        <a:pt x="50" y="14"/>
                      </a:cubicBezTo>
                      <a:cubicBezTo>
                        <a:pt x="50" y="14"/>
                        <a:pt x="50" y="14"/>
                        <a:pt x="50" y="14"/>
                      </a:cubicBezTo>
                      <a:cubicBezTo>
                        <a:pt x="51" y="14"/>
                        <a:pt x="51" y="16"/>
                        <a:pt x="51" y="17"/>
                      </a:cubicBezTo>
                      <a:cubicBezTo>
                        <a:pt x="51" y="17"/>
                        <a:pt x="51" y="17"/>
                        <a:pt x="50" y="18"/>
                      </a:cubicBezTo>
                      <a:cubicBezTo>
                        <a:pt x="48" y="20"/>
                        <a:pt x="46" y="23"/>
                        <a:pt x="44" y="26"/>
                      </a:cubicBezTo>
                      <a:cubicBezTo>
                        <a:pt x="40" y="30"/>
                        <a:pt x="40" y="30"/>
                        <a:pt x="40" y="30"/>
                      </a:cubicBezTo>
                      <a:cubicBezTo>
                        <a:pt x="39" y="31"/>
                        <a:pt x="38" y="33"/>
                        <a:pt x="37" y="34"/>
                      </a:cubicBezTo>
                      <a:cubicBezTo>
                        <a:pt x="36" y="36"/>
                        <a:pt x="34" y="37"/>
                        <a:pt x="33" y="38"/>
                      </a:cubicBezTo>
                      <a:cubicBezTo>
                        <a:pt x="31" y="39"/>
                        <a:pt x="30" y="40"/>
                        <a:pt x="29" y="41"/>
                      </a:cubicBezTo>
                      <a:cubicBezTo>
                        <a:pt x="28" y="43"/>
                        <a:pt x="27" y="44"/>
                        <a:pt x="26" y="46"/>
                      </a:cubicBezTo>
                      <a:cubicBezTo>
                        <a:pt x="25" y="47"/>
                        <a:pt x="24" y="49"/>
                        <a:pt x="23" y="50"/>
                      </a:cubicBezTo>
                      <a:cubicBezTo>
                        <a:pt x="22" y="51"/>
                        <a:pt x="21" y="51"/>
                        <a:pt x="19" y="51"/>
                      </a:cubicBezTo>
                      <a:cubicBezTo>
                        <a:pt x="19" y="51"/>
                        <a:pt x="19" y="51"/>
                        <a:pt x="19" y="51"/>
                      </a:cubicBezTo>
                      <a:cubicBezTo>
                        <a:pt x="17" y="50"/>
                        <a:pt x="14" y="48"/>
                        <a:pt x="11" y="47"/>
                      </a:cubicBezTo>
                      <a:cubicBezTo>
                        <a:pt x="10" y="47"/>
                        <a:pt x="8" y="46"/>
                        <a:pt x="7" y="46"/>
                      </a:cubicBezTo>
                      <a:cubicBezTo>
                        <a:pt x="6" y="45"/>
                        <a:pt x="4" y="45"/>
                        <a:pt x="3" y="44"/>
                      </a:cubicBezTo>
                      <a:cubicBezTo>
                        <a:pt x="2" y="44"/>
                        <a:pt x="2" y="44"/>
                        <a:pt x="2" y="44"/>
                      </a:cubicBezTo>
                      <a:cubicBezTo>
                        <a:pt x="1" y="43"/>
                        <a:pt x="0" y="41"/>
                        <a:pt x="1" y="39"/>
                      </a:cubicBezTo>
                      <a:cubicBezTo>
                        <a:pt x="2" y="37"/>
                        <a:pt x="4" y="36"/>
                        <a:pt x="5" y="35"/>
                      </a:cubicBezTo>
                      <a:cubicBezTo>
                        <a:pt x="6" y="33"/>
                        <a:pt x="7" y="32"/>
                        <a:pt x="7" y="30"/>
                      </a:cubicBezTo>
                      <a:cubicBezTo>
                        <a:pt x="9" y="27"/>
                        <a:pt x="10" y="23"/>
                        <a:pt x="12" y="20"/>
                      </a:cubicBezTo>
                      <a:cubicBezTo>
                        <a:pt x="13" y="17"/>
                        <a:pt x="14" y="14"/>
                        <a:pt x="16" y="10"/>
                      </a:cubicBezTo>
                      <a:cubicBezTo>
                        <a:pt x="17" y="7"/>
                        <a:pt x="19" y="4"/>
                        <a:pt x="21" y="1"/>
                      </a:cubicBezTo>
                      <a:cubicBezTo>
                        <a:pt x="22" y="1"/>
                        <a:pt x="22" y="0"/>
                        <a:pt x="2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4" name="íšľîḍé"/>
                <p:cNvSpPr/>
                <p:nvPr/>
              </p:nvSpPr>
              <p:spPr bwMode="auto">
                <a:xfrm>
                  <a:off x="7938851" y="3327243"/>
                  <a:ext cx="38826" cy="33279"/>
                </a:xfrm>
                <a:custGeom>
                  <a:avLst/>
                  <a:gdLst>
                    <a:gd name="T0" fmla="*/ 26 w 27"/>
                    <a:gd name="T1" fmla="*/ 7 h 23"/>
                    <a:gd name="T2" fmla="*/ 2 w 27"/>
                    <a:gd name="T3" fmla="*/ 19 h 23"/>
                    <a:gd name="T4" fmla="*/ 4 w 27"/>
                    <a:gd name="T5" fmla="*/ 22 h 23"/>
                    <a:gd name="T6" fmla="*/ 15 w 27"/>
                    <a:gd name="T7" fmla="*/ 16 h 23"/>
                    <a:gd name="T8" fmla="*/ 22 w 27"/>
                    <a:gd name="T9" fmla="*/ 12 h 23"/>
                    <a:gd name="T10" fmla="*/ 26 w 27"/>
                    <a:gd name="T11" fmla="*/ 9 h 23"/>
                    <a:gd name="T12" fmla="*/ 26 w 27"/>
                    <a:gd name="T13" fmla="*/ 7 h 23"/>
                  </a:gdLst>
                  <a:ahLst/>
                  <a:cxnLst>
                    <a:cxn ang="0">
                      <a:pos x="T0" y="T1"/>
                    </a:cxn>
                    <a:cxn ang="0">
                      <a:pos x="T2" y="T3"/>
                    </a:cxn>
                    <a:cxn ang="0">
                      <a:pos x="T4" y="T5"/>
                    </a:cxn>
                    <a:cxn ang="0">
                      <a:pos x="T6" y="T7"/>
                    </a:cxn>
                    <a:cxn ang="0">
                      <a:pos x="T8" y="T9"/>
                    </a:cxn>
                    <a:cxn ang="0">
                      <a:pos x="T10" y="T11"/>
                    </a:cxn>
                    <a:cxn ang="0">
                      <a:pos x="T12" y="T13"/>
                    </a:cxn>
                  </a:cxnLst>
                  <a:rect l="0" t="0" r="r" b="b"/>
                  <a:pathLst>
                    <a:path w="27" h="23">
                      <a:moveTo>
                        <a:pt x="26" y="7"/>
                      </a:moveTo>
                      <a:cubicBezTo>
                        <a:pt x="21" y="0"/>
                        <a:pt x="6" y="15"/>
                        <a:pt x="2" y="19"/>
                      </a:cubicBezTo>
                      <a:cubicBezTo>
                        <a:pt x="0" y="20"/>
                        <a:pt x="2" y="23"/>
                        <a:pt x="4" y="22"/>
                      </a:cubicBezTo>
                      <a:cubicBezTo>
                        <a:pt x="8" y="20"/>
                        <a:pt x="12" y="18"/>
                        <a:pt x="15" y="16"/>
                      </a:cubicBezTo>
                      <a:cubicBezTo>
                        <a:pt x="17" y="14"/>
                        <a:pt x="20" y="13"/>
                        <a:pt x="22" y="12"/>
                      </a:cubicBezTo>
                      <a:cubicBezTo>
                        <a:pt x="24" y="11"/>
                        <a:pt x="25" y="11"/>
                        <a:pt x="26" y="9"/>
                      </a:cubicBezTo>
                      <a:cubicBezTo>
                        <a:pt x="27" y="8"/>
                        <a:pt x="27" y="8"/>
                        <a:pt x="26" y="7"/>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5" name="iŝlïḑê"/>
                <p:cNvSpPr/>
                <p:nvPr/>
              </p:nvSpPr>
              <p:spPr bwMode="auto">
                <a:xfrm>
                  <a:off x="7946247" y="3389180"/>
                  <a:ext cx="33279" cy="11093"/>
                </a:xfrm>
                <a:custGeom>
                  <a:avLst/>
                  <a:gdLst>
                    <a:gd name="T0" fmla="*/ 21 w 23"/>
                    <a:gd name="T1" fmla="*/ 2 h 8"/>
                    <a:gd name="T2" fmla="*/ 1 w 23"/>
                    <a:gd name="T3" fmla="*/ 5 h 8"/>
                    <a:gd name="T4" fmla="*/ 2 w 23"/>
                    <a:gd name="T5" fmla="*/ 8 h 8"/>
                    <a:gd name="T6" fmla="*/ 12 w 23"/>
                    <a:gd name="T7" fmla="*/ 7 h 8"/>
                    <a:gd name="T8" fmla="*/ 22 w 23"/>
                    <a:gd name="T9" fmla="*/ 5 h 8"/>
                    <a:gd name="T10" fmla="*/ 21 w 23"/>
                    <a:gd name="T11" fmla="*/ 2 h 8"/>
                  </a:gdLst>
                  <a:ahLst/>
                  <a:cxnLst>
                    <a:cxn ang="0">
                      <a:pos x="T0" y="T1"/>
                    </a:cxn>
                    <a:cxn ang="0">
                      <a:pos x="T2" y="T3"/>
                    </a:cxn>
                    <a:cxn ang="0">
                      <a:pos x="T4" y="T5"/>
                    </a:cxn>
                    <a:cxn ang="0">
                      <a:pos x="T6" y="T7"/>
                    </a:cxn>
                    <a:cxn ang="0">
                      <a:pos x="T8" y="T9"/>
                    </a:cxn>
                    <a:cxn ang="0">
                      <a:pos x="T10" y="T11"/>
                    </a:cxn>
                  </a:cxnLst>
                  <a:rect l="0" t="0" r="r" b="b"/>
                  <a:pathLst>
                    <a:path w="23" h="8">
                      <a:moveTo>
                        <a:pt x="21" y="2"/>
                      </a:moveTo>
                      <a:cubicBezTo>
                        <a:pt x="15" y="0"/>
                        <a:pt x="6" y="1"/>
                        <a:pt x="1" y="5"/>
                      </a:cubicBezTo>
                      <a:cubicBezTo>
                        <a:pt x="0" y="6"/>
                        <a:pt x="0" y="8"/>
                        <a:pt x="2" y="8"/>
                      </a:cubicBezTo>
                      <a:cubicBezTo>
                        <a:pt x="5" y="8"/>
                        <a:pt x="9" y="7"/>
                        <a:pt x="12" y="7"/>
                      </a:cubicBezTo>
                      <a:cubicBezTo>
                        <a:pt x="15" y="7"/>
                        <a:pt x="19" y="6"/>
                        <a:pt x="22" y="5"/>
                      </a:cubicBezTo>
                      <a:cubicBezTo>
                        <a:pt x="23" y="4"/>
                        <a:pt x="22" y="3"/>
                        <a:pt x="21"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6" name="iśľîḓé"/>
                <p:cNvSpPr/>
                <p:nvPr/>
              </p:nvSpPr>
              <p:spPr bwMode="auto">
                <a:xfrm>
                  <a:off x="7943473" y="3431704"/>
                  <a:ext cx="36053" cy="14791"/>
                </a:xfrm>
                <a:custGeom>
                  <a:avLst/>
                  <a:gdLst>
                    <a:gd name="T0" fmla="*/ 24 w 25"/>
                    <a:gd name="T1" fmla="*/ 8 h 10"/>
                    <a:gd name="T2" fmla="*/ 14 w 25"/>
                    <a:gd name="T3" fmla="*/ 1 h 10"/>
                    <a:gd name="T4" fmla="*/ 3 w 25"/>
                    <a:gd name="T5" fmla="*/ 0 h 10"/>
                    <a:gd name="T6" fmla="*/ 1 w 25"/>
                    <a:gd name="T7" fmla="*/ 3 h 10"/>
                    <a:gd name="T8" fmla="*/ 9 w 25"/>
                    <a:gd name="T9" fmla="*/ 6 h 10"/>
                    <a:gd name="T10" fmla="*/ 22 w 25"/>
                    <a:gd name="T11" fmla="*/ 10 h 10"/>
                    <a:gd name="T12" fmla="*/ 24 w 25"/>
                    <a:gd name="T13" fmla="*/ 8 h 10"/>
                  </a:gdLst>
                  <a:ahLst/>
                  <a:cxnLst>
                    <a:cxn ang="0">
                      <a:pos x="T0" y="T1"/>
                    </a:cxn>
                    <a:cxn ang="0">
                      <a:pos x="T2" y="T3"/>
                    </a:cxn>
                    <a:cxn ang="0">
                      <a:pos x="T4" y="T5"/>
                    </a:cxn>
                    <a:cxn ang="0">
                      <a:pos x="T6" y="T7"/>
                    </a:cxn>
                    <a:cxn ang="0">
                      <a:pos x="T8" y="T9"/>
                    </a:cxn>
                    <a:cxn ang="0">
                      <a:pos x="T10" y="T11"/>
                    </a:cxn>
                    <a:cxn ang="0">
                      <a:pos x="T12" y="T13"/>
                    </a:cxn>
                  </a:cxnLst>
                  <a:rect l="0" t="0" r="r" b="b"/>
                  <a:pathLst>
                    <a:path w="25" h="10">
                      <a:moveTo>
                        <a:pt x="24" y="8"/>
                      </a:moveTo>
                      <a:cubicBezTo>
                        <a:pt x="22" y="4"/>
                        <a:pt x="18" y="2"/>
                        <a:pt x="14" y="1"/>
                      </a:cubicBezTo>
                      <a:cubicBezTo>
                        <a:pt x="10" y="1"/>
                        <a:pt x="6" y="0"/>
                        <a:pt x="3" y="0"/>
                      </a:cubicBezTo>
                      <a:cubicBezTo>
                        <a:pt x="1" y="0"/>
                        <a:pt x="0" y="1"/>
                        <a:pt x="1" y="3"/>
                      </a:cubicBezTo>
                      <a:cubicBezTo>
                        <a:pt x="3" y="5"/>
                        <a:pt x="6" y="6"/>
                        <a:pt x="9" y="6"/>
                      </a:cubicBezTo>
                      <a:cubicBezTo>
                        <a:pt x="13" y="8"/>
                        <a:pt x="18" y="9"/>
                        <a:pt x="22" y="10"/>
                      </a:cubicBezTo>
                      <a:cubicBezTo>
                        <a:pt x="23" y="10"/>
                        <a:pt x="25" y="9"/>
                        <a:pt x="24" y="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7" name="ïşľiḑé"/>
                <p:cNvSpPr/>
                <p:nvPr/>
              </p:nvSpPr>
              <p:spPr bwMode="auto">
                <a:xfrm>
                  <a:off x="7930531" y="3473303"/>
                  <a:ext cx="30506" cy="20337"/>
                </a:xfrm>
                <a:custGeom>
                  <a:avLst/>
                  <a:gdLst>
                    <a:gd name="T0" fmla="*/ 20 w 21"/>
                    <a:gd name="T1" fmla="*/ 10 h 14"/>
                    <a:gd name="T2" fmla="*/ 3 w 21"/>
                    <a:gd name="T3" fmla="*/ 2 h 14"/>
                    <a:gd name="T4" fmla="*/ 3 w 21"/>
                    <a:gd name="T5" fmla="*/ 6 h 14"/>
                    <a:gd name="T6" fmla="*/ 10 w 21"/>
                    <a:gd name="T7" fmla="*/ 9 h 14"/>
                    <a:gd name="T8" fmla="*/ 18 w 21"/>
                    <a:gd name="T9" fmla="*/ 13 h 14"/>
                    <a:gd name="T10" fmla="*/ 20 w 21"/>
                    <a:gd name="T11" fmla="*/ 10 h 14"/>
                  </a:gdLst>
                  <a:ahLst/>
                  <a:cxnLst>
                    <a:cxn ang="0">
                      <a:pos x="T0" y="T1"/>
                    </a:cxn>
                    <a:cxn ang="0">
                      <a:pos x="T2" y="T3"/>
                    </a:cxn>
                    <a:cxn ang="0">
                      <a:pos x="T4" y="T5"/>
                    </a:cxn>
                    <a:cxn ang="0">
                      <a:pos x="T6" y="T7"/>
                    </a:cxn>
                    <a:cxn ang="0">
                      <a:pos x="T8" y="T9"/>
                    </a:cxn>
                    <a:cxn ang="0">
                      <a:pos x="T10" y="T11"/>
                    </a:cxn>
                  </a:cxnLst>
                  <a:rect l="0" t="0" r="r" b="b"/>
                  <a:pathLst>
                    <a:path w="21" h="14">
                      <a:moveTo>
                        <a:pt x="20" y="10"/>
                      </a:moveTo>
                      <a:cubicBezTo>
                        <a:pt x="16" y="5"/>
                        <a:pt x="10" y="0"/>
                        <a:pt x="3" y="2"/>
                      </a:cubicBezTo>
                      <a:cubicBezTo>
                        <a:pt x="0" y="2"/>
                        <a:pt x="1" y="6"/>
                        <a:pt x="3" y="6"/>
                      </a:cubicBezTo>
                      <a:cubicBezTo>
                        <a:pt x="6" y="7"/>
                        <a:pt x="8" y="8"/>
                        <a:pt x="10" y="9"/>
                      </a:cubicBezTo>
                      <a:cubicBezTo>
                        <a:pt x="13" y="11"/>
                        <a:pt x="15" y="12"/>
                        <a:pt x="18" y="13"/>
                      </a:cubicBezTo>
                      <a:cubicBezTo>
                        <a:pt x="20" y="14"/>
                        <a:pt x="21" y="12"/>
                        <a:pt x="20" y="1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8" name="íṩliḓè"/>
                <p:cNvSpPr/>
                <p:nvPr/>
              </p:nvSpPr>
              <p:spPr bwMode="auto">
                <a:xfrm>
                  <a:off x="7919438" y="3511205"/>
                  <a:ext cx="28657" cy="23111"/>
                </a:xfrm>
                <a:custGeom>
                  <a:avLst/>
                  <a:gdLst>
                    <a:gd name="T0" fmla="*/ 19 w 20"/>
                    <a:gd name="T1" fmla="*/ 13 h 16"/>
                    <a:gd name="T2" fmla="*/ 2 w 20"/>
                    <a:gd name="T3" fmla="*/ 1 h 16"/>
                    <a:gd name="T4" fmla="*/ 1 w 20"/>
                    <a:gd name="T5" fmla="*/ 3 h 16"/>
                    <a:gd name="T6" fmla="*/ 9 w 20"/>
                    <a:gd name="T7" fmla="*/ 9 h 16"/>
                    <a:gd name="T8" fmla="*/ 16 w 20"/>
                    <a:gd name="T9" fmla="*/ 15 h 16"/>
                    <a:gd name="T10" fmla="*/ 19 w 20"/>
                    <a:gd name="T11" fmla="*/ 13 h 16"/>
                  </a:gdLst>
                  <a:ahLst/>
                  <a:cxnLst>
                    <a:cxn ang="0">
                      <a:pos x="T0" y="T1"/>
                    </a:cxn>
                    <a:cxn ang="0">
                      <a:pos x="T2" y="T3"/>
                    </a:cxn>
                    <a:cxn ang="0">
                      <a:pos x="T4" y="T5"/>
                    </a:cxn>
                    <a:cxn ang="0">
                      <a:pos x="T6" y="T7"/>
                    </a:cxn>
                    <a:cxn ang="0">
                      <a:pos x="T8" y="T9"/>
                    </a:cxn>
                    <a:cxn ang="0">
                      <a:pos x="T10" y="T11"/>
                    </a:cxn>
                  </a:cxnLst>
                  <a:rect l="0" t="0" r="r" b="b"/>
                  <a:pathLst>
                    <a:path w="20" h="16">
                      <a:moveTo>
                        <a:pt x="19" y="13"/>
                      </a:moveTo>
                      <a:cubicBezTo>
                        <a:pt x="15" y="8"/>
                        <a:pt x="9" y="2"/>
                        <a:pt x="2" y="1"/>
                      </a:cubicBezTo>
                      <a:cubicBezTo>
                        <a:pt x="1" y="0"/>
                        <a:pt x="0" y="2"/>
                        <a:pt x="1" y="3"/>
                      </a:cubicBezTo>
                      <a:cubicBezTo>
                        <a:pt x="3" y="5"/>
                        <a:pt x="6" y="7"/>
                        <a:pt x="9" y="9"/>
                      </a:cubicBezTo>
                      <a:cubicBezTo>
                        <a:pt x="12" y="11"/>
                        <a:pt x="14" y="13"/>
                        <a:pt x="16" y="15"/>
                      </a:cubicBezTo>
                      <a:cubicBezTo>
                        <a:pt x="18" y="16"/>
                        <a:pt x="20" y="14"/>
                        <a:pt x="19" y="1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9" name="ïṧḷïḑé"/>
                <p:cNvSpPr/>
                <p:nvPr/>
              </p:nvSpPr>
              <p:spPr bwMode="auto">
                <a:xfrm>
                  <a:off x="7894478" y="3561124"/>
                  <a:ext cx="17564" cy="38826"/>
                </a:xfrm>
                <a:custGeom>
                  <a:avLst/>
                  <a:gdLst>
                    <a:gd name="T0" fmla="*/ 2 w 12"/>
                    <a:gd name="T1" fmla="*/ 1 h 27"/>
                    <a:gd name="T2" fmla="*/ 0 w 12"/>
                    <a:gd name="T3" fmla="*/ 2 h 27"/>
                    <a:gd name="T4" fmla="*/ 4 w 12"/>
                    <a:gd name="T5" fmla="*/ 13 h 27"/>
                    <a:gd name="T6" fmla="*/ 8 w 12"/>
                    <a:gd name="T7" fmla="*/ 25 h 27"/>
                    <a:gd name="T8" fmla="*/ 11 w 12"/>
                    <a:gd name="T9" fmla="*/ 24 h 27"/>
                    <a:gd name="T10" fmla="*/ 2 w 12"/>
                    <a:gd name="T11" fmla="*/ 1 h 27"/>
                  </a:gdLst>
                  <a:ahLst/>
                  <a:cxnLst>
                    <a:cxn ang="0">
                      <a:pos x="T0" y="T1"/>
                    </a:cxn>
                    <a:cxn ang="0">
                      <a:pos x="T2" y="T3"/>
                    </a:cxn>
                    <a:cxn ang="0">
                      <a:pos x="T4" y="T5"/>
                    </a:cxn>
                    <a:cxn ang="0">
                      <a:pos x="T6" y="T7"/>
                    </a:cxn>
                    <a:cxn ang="0">
                      <a:pos x="T8" y="T9"/>
                    </a:cxn>
                    <a:cxn ang="0">
                      <a:pos x="T10" y="T11"/>
                    </a:cxn>
                  </a:cxnLst>
                  <a:rect l="0" t="0" r="r" b="b"/>
                  <a:pathLst>
                    <a:path w="12" h="27">
                      <a:moveTo>
                        <a:pt x="2" y="1"/>
                      </a:moveTo>
                      <a:cubicBezTo>
                        <a:pt x="1" y="0"/>
                        <a:pt x="0" y="1"/>
                        <a:pt x="0" y="2"/>
                      </a:cubicBezTo>
                      <a:cubicBezTo>
                        <a:pt x="0" y="6"/>
                        <a:pt x="2" y="9"/>
                        <a:pt x="4" y="13"/>
                      </a:cubicBezTo>
                      <a:cubicBezTo>
                        <a:pt x="5" y="17"/>
                        <a:pt x="6" y="21"/>
                        <a:pt x="8" y="25"/>
                      </a:cubicBezTo>
                      <a:cubicBezTo>
                        <a:pt x="9" y="27"/>
                        <a:pt x="11" y="26"/>
                        <a:pt x="11" y="24"/>
                      </a:cubicBezTo>
                      <a:cubicBezTo>
                        <a:pt x="12" y="17"/>
                        <a:pt x="8" y="6"/>
                        <a:pt x="2"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0" name="išļïḋé"/>
                <p:cNvSpPr/>
                <p:nvPr/>
              </p:nvSpPr>
              <p:spPr bwMode="auto">
                <a:xfrm>
                  <a:off x="7852879" y="3581462"/>
                  <a:ext cx="12942" cy="47146"/>
                </a:xfrm>
                <a:custGeom>
                  <a:avLst/>
                  <a:gdLst>
                    <a:gd name="T0" fmla="*/ 8 w 9"/>
                    <a:gd name="T1" fmla="*/ 4 h 33"/>
                    <a:gd name="T2" fmla="*/ 2 w 9"/>
                    <a:gd name="T3" fmla="*/ 4 h 33"/>
                    <a:gd name="T4" fmla="*/ 1 w 9"/>
                    <a:gd name="T5" fmla="*/ 30 h 33"/>
                    <a:gd name="T6" fmla="*/ 4 w 9"/>
                    <a:gd name="T7" fmla="*/ 31 h 33"/>
                    <a:gd name="T8" fmla="*/ 8 w 9"/>
                    <a:gd name="T9" fmla="*/ 4 h 33"/>
                  </a:gdLst>
                  <a:ahLst/>
                  <a:cxnLst>
                    <a:cxn ang="0">
                      <a:pos x="T0" y="T1"/>
                    </a:cxn>
                    <a:cxn ang="0">
                      <a:pos x="T2" y="T3"/>
                    </a:cxn>
                    <a:cxn ang="0">
                      <a:pos x="T4" y="T5"/>
                    </a:cxn>
                    <a:cxn ang="0">
                      <a:pos x="T6" y="T7"/>
                    </a:cxn>
                    <a:cxn ang="0">
                      <a:pos x="T8" y="T9"/>
                    </a:cxn>
                  </a:cxnLst>
                  <a:rect l="0" t="0" r="r" b="b"/>
                  <a:pathLst>
                    <a:path w="9" h="33">
                      <a:moveTo>
                        <a:pt x="8" y="4"/>
                      </a:moveTo>
                      <a:cubicBezTo>
                        <a:pt x="8" y="0"/>
                        <a:pt x="2" y="0"/>
                        <a:pt x="2" y="4"/>
                      </a:cubicBezTo>
                      <a:cubicBezTo>
                        <a:pt x="1" y="13"/>
                        <a:pt x="0" y="21"/>
                        <a:pt x="1" y="30"/>
                      </a:cubicBezTo>
                      <a:cubicBezTo>
                        <a:pt x="1" y="32"/>
                        <a:pt x="3" y="33"/>
                        <a:pt x="4" y="31"/>
                      </a:cubicBezTo>
                      <a:cubicBezTo>
                        <a:pt x="9" y="23"/>
                        <a:pt x="8" y="13"/>
                        <a:pt x="8" y="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1" name="ïṥḻiďè"/>
                <p:cNvSpPr/>
                <p:nvPr/>
              </p:nvSpPr>
              <p:spPr bwMode="auto">
                <a:xfrm>
                  <a:off x="7797413" y="3574066"/>
                  <a:ext cx="22186" cy="41599"/>
                </a:xfrm>
                <a:custGeom>
                  <a:avLst/>
                  <a:gdLst>
                    <a:gd name="T0" fmla="*/ 12 w 16"/>
                    <a:gd name="T1" fmla="*/ 2 h 29"/>
                    <a:gd name="T2" fmla="*/ 0 w 16"/>
                    <a:gd name="T3" fmla="*/ 26 h 29"/>
                    <a:gd name="T4" fmla="*/ 3 w 16"/>
                    <a:gd name="T5" fmla="*/ 27 h 29"/>
                    <a:gd name="T6" fmla="*/ 15 w 16"/>
                    <a:gd name="T7" fmla="*/ 4 h 29"/>
                    <a:gd name="T8" fmla="*/ 12 w 16"/>
                    <a:gd name="T9" fmla="*/ 2 h 29"/>
                  </a:gdLst>
                  <a:ahLst/>
                  <a:cxnLst>
                    <a:cxn ang="0">
                      <a:pos x="T0" y="T1"/>
                    </a:cxn>
                    <a:cxn ang="0">
                      <a:pos x="T2" y="T3"/>
                    </a:cxn>
                    <a:cxn ang="0">
                      <a:pos x="T4" y="T5"/>
                    </a:cxn>
                    <a:cxn ang="0">
                      <a:pos x="T6" y="T7"/>
                    </a:cxn>
                    <a:cxn ang="0">
                      <a:pos x="T8" y="T9"/>
                    </a:cxn>
                  </a:cxnLst>
                  <a:rect l="0" t="0" r="r" b="b"/>
                  <a:pathLst>
                    <a:path w="16" h="29">
                      <a:moveTo>
                        <a:pt x="12" y="2"/>
                      </a:moveTo>
                      <a:cubicBezTo>
                        <a:pt x="7" y="9"/>
                        <a:pt x="3" y="18"/>
                        <a:pt x="0" y="26"/>
                      </a:cubicBezTo>
                      <a:cubicBezTo>
                        <a:pt x="0" y="28"/>
                        <a:pt x="2" y="29"/>
                        <a:pt x="3" y="27"/>
                      </a:cubicBezTo>
                      <a:cubicBezTo>
                        <a:pt x="8" y="20"/>
                        <a:pt x="12" y="12"/>
                        <a:pt x="15" y="4"/>
                      </a:cubicBezTo>
                      <a:cubicBezTo>
                        <a:pt x="16" y="1"/>
                        <a:pt x="13" y="0"/>
                        <a:pt x="12"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2" name="íSlíḑe"/>
                <p:cNvSpPr/>
                <p:nvPr/>
              </p:nvSpPr>
              <p:spPr bwMode="auto">
                <a:xfrm>
                  <a:off x="7748419" y="3559275"/>
                  <a:ext cx="28657" cy="37902"/>
                </a:xfrm>
                <a:custGeom>
                  <a:avLst/>
                  <a:gdLst>
                    <a:gd name="T0" fmla="*/ 19 w 20"/>
                    <a:gd name="T1" fmla="*/ 0 h 26"/>
                    <a:gd name="T2" fmla="*/ 1 w 20"/>
                    <a:gd name="T3" fmla="*/ 22 h 26"/>
                    <a:gd name="T4" fmla="*/ 5 w 20"/>
                    <a:gd name="T5" fmla="*/ 24 h 26"/>
                    <a:gd name="T6" fmla="*/ 13 w 20"/>
                    <a:gd name="T7" fmla="*/ 12 h 26"/>
                    <a:gd name="T8" fmla="*/ 19 w 20"/>
                    <a:gd name="T9" fmla="*/ 1 h 26"/>
                    <a:gd name="T10" fmla="*/ 19 w 20"/>
                    <a:gd name="T11" fmla="*/ 0 h 26"/>
                  </a:gdLst>
                  <a:ahLst/>
                  <a:cxnLst>
                    <a:cxn ang="0">
                      <a:pos x="T0" y="T1"/>
                    </a:cxn>
                    <a:cxn ang="0">
                      <a:pos x="T2" y="T3"/>
                    </a:cxn>
                    <a:cxn ang="0">
                      <a:pos x="T4" y="T5"/>
                    </a:cxn>
                    <a:cxn ang="0">
                      <a:pos x="T6" y="T7"/>
                    </a:cxn>
                    <a:cxn ang="0">
                      <a:pos x="T8" y="T9"/>
                    </a:cxn>
                    <a:cxn ang="0">
                      <a:pos x="T10" y="T11"/>
                    </a:cxn>
                  </a:cxnLst>
                  <a:rect l="0" t="0" r="r" b="b"/>
                  <a:pathLst>
                    <a:path w="20" h="26">
                      <a:moveTo>
                        <a:pt x="19" y="0"/>
                      </a:moveTo>
                      <a:cubicBezTo>
                        <a:pt x="10" y="4"/>
                        <a:pt x="4" y="14"/>
                        <a:pt x="1" y="22"/>
                      </a:cubicBezTo>
                      <a:cubicBezTo>
                        <a:pt x="0" y="24"/>
                        <a:pt x="4" y="26"/>
                        <a:pt x="5" y="24"/>
                      </a:cubicBezTo>
                      <a:cubicBezTo>
                        <a:pt x="7" y="20"/>
                        <a:pt x="10" y="16"/>
                        <a:pt x="13" y="12"/>
                      </a:cubicBezTo>
                      <a:cubicBezTo>
                        <a:pt x="15" y="8"/>
                        <a:pt x="18" y="5"/>
                        <a:pt x="19" y="1"/>
                      </a:cubicBezTo>
                      <a:cubicBezTo>
                        <a:pt x="20" y="0"/>
                        <a:pt x="19" y="0"/>
                        <a:pt x="19"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3" name="îśľïḋê"/>
                <p:cNvSpPr/>
                <p:nvPr/>
              </p:nvSpPr>
              <p:spPr bwMode="auto">
                <a:xfrm>
                  <a:off x="7713290" y="3521374"/>
                  <a:ext cx="30506" cy="21262"/>
                </a:xfrm>
                <a:custGeom>
                  <a:avLst/>
                  <a:gdLst>
                    <a:gd name="T0" fmla="*/ 19 w 21"/>
                    <a:gd name="T1" fmla="*/ 1 h 15"/>
                    <a:gd name="T2" fmla="*/ 8 w 21"/>
                    <a:gd name="T3" fmla="*/ 3 h 15"/>
                    <a:gd name="T4" fmla="*/ 0 w 21"/>
                    <a:gd name="T5" fmla="*/ 12 h 15"/>
                    <a:gd name="T6" fmla="*/ 1 w 21"/>
                    <a:gd name="T7" fmla="*/ 14 h 15"/>
                    <a:gd name="T8" fmla="*/ 9 w 21"/>
                    <a:gd name="T9" fmla="*/ 10 h 15"/>
                    <a:gd name="T10" fmla="*/ 19 w 21"/>
                    <a:gd name="T11" fmla="*/ 4 h 15"/>
                    <a:gd name="T12" fmla="*/ 19 w 21"/>
                    <a:gd name="T13" fmla="*/ 1 h 15"/>
                  </a:gdLst>
                  <a:ahLst/>
                  <a:cxnLst>
                    <a:cxn ang="0">
                      <a:pos x="T0" y="T1"/>
                    </a:cxn>
                    <a:cxn ang="0">
                      <a:pos x="T2" y="T3"/>
                    </a:cxn>
                    <a:cxn ang="0">
                      <a:pos x="T4" y="T5"/>
                    </a:cxn>
                    <a:cxn ang="0">
                      <a:pos x="T6" y="T7"/>
                    </a:cxn>
                    <a:cxn ang="0">
                      <a:pos x="T8" y="T9"/>
                    </a:cxn>
                    <a:cxn ang="0">
                      <a:pos x="T10" y="T11"/>
                    </a:cxn>
                    <a:cxn ang="0">
                      <a:pos x="T12" y="T13"/>
                    </a:cxn>
                  </a:cxnLst>
                  <a:rect l="0" t="0" r="r" b="b"/>
                  <a:pathLst>
                    <a:path w="21" h="15">
                      <a:moveTo>
                        <a:pt x="19" y="1"/>
                      </a:moveTo>
                      <a:cubicBezTo>
                        <a:pt x="15" y="0"/>
                        <a:pt x="11" y="1"/>
                        <a:pt x="8" y="3"/>
                      </a:cubicBezTo>
                      <a:cubicBezTo>
                        <a:pt x="5" y="5"/>
                        <a:pt x="0" y="8"/>
                        <a:pt x="0" y="12"/>
                      </a:cubicBezTo>
                      <a:cubicBezTo>
                        <a:pt x="0" y="13"/>
                        <a:pt x="0" y="14"/>
                        <a:pt x="1" y="14"/>
                      </a:cubicBezTo>
                      <a:cubicBezTo>
                        <a:pt x="4" y="15"/>
                        <a:pt x="7" y="12"/>
                        <a:pt x="9" y="10"/>
                      </a:cubicBezTo>
                      <a:cubicBezTo>
                        <a:pt x="12" y="8"/>
                        <a:pt x="16" y="6"/>
                        <a:pt x="19" y="4"/>
                      </a:cubicBezTo>
                      <a:cubicBezTo>
                        <a:pt x="21" y="4"/>
                        <a:pt x="20" y="2"/>
                        <a:pt x="19"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4" name="íSḻîďê"/>
                <p:cNvSpPr/>
                <p:nvPr/>
              </p:nvSpPr>
              <p:spPr bwMode="auto">
                <a:xfrm>
                  <a:off x="7720686" y="3467757"/>
                  <a:ext cx="28657" cy="7395"/>
                </a:xfrm>
                <a:custGeom>
                  <a:avLst/>
                  <a:gdLst>
                    <a:gd name="T0" fmla="*/ 19 w 20"/>
                    <a:gd name="T1" fmla="*/ 2 h 5"/>
                    <a:gd name="T2" fmla="*/ 10 w 20"/>
                    <a:gd name="T3" fmla="*/ 1 h 5"/>
                    <a:gd name="T4" fmla="*/ 1 w 20"/>
                    <a:gd name="T5" fmla="*/ 2 h 5"/>
                    <a:gd name="T6" fmla="*/ 0 w 20"/>
                    <a:gd name="T7" fmla="*/ 2 h 5"/>
                    <a:gd name="T8" fmla="*/ 8 w 20"/>
                    <a:gd name="T9" fmla="*/ 5 h 5"/>
                    <a:gd name="T10" fmla="*/ 19 w 20"/>
                    <a:gd name="T11" fmla="*/ 4 h 5"/>
                    <a:gd name="T12" fmla="*/ 19 w 20"/>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20" h="5">
                      <a:moveTo>
                        <a:pt x="19" y="2"/>
                      </a:moveTo>
                      <a:cubicBezTo>
                        <a:pt x="16" y="0"/>
                        <a:pt x="13" y="1"/>
                        <a:pt x="10" y="1"/>
                      </a:cubicBezTo>
                      <a:cubicBezTo>
                        <a:pt x="7" y="1"/>
                        <a:pt x="4" y="1"/>
                        <a:pt x="1" y="2"/>
                      </a:cubicBezTo>
                      <a:cubicBezTo>
                        <a:pt x="0" y="2"/>
                        <a:pt x="0" y="2"/>
                        <a:pt x="0" y="2"/>
                      </a:cubicBezTo>
                      <a:cubicBezTo>
                        <a:pt x="2" y="4"/>
                        <a:pt x="5" y="4"/>
                        <a:pt x="8" y="5"/>
                      </a:cubicBezTo>
                      <a:cubicBezTo>
                        <a:pt x="12" y="5"/>
                        <a:pt x="16" y="5"/>
                        <a:pt x="19" y="4"/>
                      </a:cubicBezTo>
                      <a:cubicBezTo>
                        <a:pt x="20" y="3"/>
                        <a:pt x="20" y="2"/>
                        <a:pt x="19"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5" name="íSļïḍê"/>
                <p:cNvSpPr/>
                <p:nvPr/>
              </p:nvSpPr>
              <p:spPr bwMode="auto">
                <a:xfrm>
                  <a:off x="7728081" y="3400273"/>
                  <a:ext cx="36977" cy="18489"/>
                </a:xfrm>
                <a:custGeom>
                  <a:avLst/>
                  <a:gdLst>
                    <a:gd name="T0" fmla="*/ 26 w 26"/>
                    <a:gd name="T1" fmla="*/ 10 h 13"/>
                    <a:gd name="T2" fmla="*/ 4 w 26"/>
                    <a:gd name="T3" fmla="*/ 0 h 13"/>
                    <a:gd name="T4" fmla="*/ 2 w 26"/>
                    <a:gd name="T5" fmla="*/ 4 h 13"/>
                    <a:gd name="T6" fmla="*/ 13 w 26"/>
                    <a:gd name="T7" fmla="*/ 9 h 13"/>
                    <a:gd name="T8" fmla="*/ 24 w 26"/>
                    <a:gd name="T9" fmla="*/ 13 h 13"/>
                    <a:gd name="T10" fmla="*/ 26 w 26"/>
                    <a:gd name="T11" fmla="*/ 10 h 13"/>
                  </a:gdLst>
                  <a:ahLst/>
                  <a:cxnLst>
                    <a:cxn ang="0">
                      <a:pos x="T0" y="T1"/>
                    </a:cxn>
                    <a:cxn ang="0">
                      <a:pos x="T2" y="T3"/>
                    </a:cxn>
                    <a:cxn ang="0">
                      <a:pos x="T4" y="T5"/>
                    </a:cxn>
                    <a:cxn ang="0">
                      <a:pos x="T6" y="T7"/>
                    </a:cxn>
                    <a:cxn ang="0">
                      <a:pos x="T8" y="T9"/>
                    </a:cxn>
                    <a:cxn ang="0">
                      <a:pos x="T10" y="T11"/>
                    </a:cxn>
                  </a:cxnLst>
                  <a:rect l="0" t="0" r="r" b="b"/>
                  <a:pathLst>
                    <a:path w="26" h="13">
                      <a:moveTo>
                        <a:pt x="26" y="10"/>
                      </a:moveTo>
                      <a:cubicBezTo>
                        <a:pt x="21" y="3"/>
                        <a:pt x="11" y="3"/>
                        <a:pt x="4" y="0"/>
                      </a:cubicBezTo>
                      <a:cubicBezTo>
                        <a:pt x="1" y="0"/>
                        <a:pt x="0" y="3"/>
                        <a:pt x="2" y="4"/>
                      </a:cubicBezTo>
                      <a:cubicBezTo>
                        <a:pt x="6" y="6"/>
                        <a:pt x="9" y="7"/>
                        <a:pt x="13" y="9"/>
                      </a:cubicBezTo>
                      <a:cubicBezTo>
                        <a:pt x="17" y="10"/>
                        <a:pt x="20" y="12"/>
                        <a:pt x="24" y="13"/>
                      </a:cubicBezTo>
                      <a:cubicBezTo>
                        <a:pt x="26" y="13"/>
                        <a:pt x="26" y="11"/>
                        <a:pt x="26" y="1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6" name="işļïḋê"/>
                <p:cNvSpPr/>
                <p:nvPr/>
              </p:nvSpPr>
              <p:spPr bwMode="auto">
                <a:xfrm>
                  <a:off x="7756738" y="3355901"/>
                  <a:ext cx="30506" cy="18489"/>
                </a:xfrm>
                <a:custGeom>
                  <a:avLst/>
                  <a:gdLst>
                    <a:gd name="T0" fmla="*/ 21 w 21"/>
                    <a:gd name="T1" fmla="*/ 10 h 13"/>
                    <a:gd name="T2" fmla="*/ 12 w 21"/>
                    <a:gd name="T3" fmla="*/ 2 h 13"/>
                    <a:gd name="T4" fmla="*/ 1 w 21"/>
                    <a:gd name="T5" fmla="*/ 0 h 13"/>
                    <a:gd name="T6" fmla="*/ 0 w 21"/>
                    <a:gd name="T7" fmla="*/ 2 h 13"/>
                    <a:gd name="T8" fmla="*/ 8 w 21"/>
                    <a:gd name="T9" fmla="*/ 6 h 13"/>
                    <a:gd name="T10" fmla="*/ 19 w 21"/>
                    <a:gd name="T11" fmla="*/ 12 h 13"/>
                    <a:gd name="T12" fmla="*/ 21 w 21"/>
                    <a:gd name="T13" fmla="*/ 10 h 13"/>
                  </a:gdLst>
                  <a:ahLst/>
                  <a:cxnLst>
                    <a:cxn ang="0">
                      <a:pos x="T0" y="T1"/>
                    </a:cxn>
                    <a:cxn ang="0">
                      <a:pos x="T2" y="T3"/>
                    </a:cxn>
                    <a:cxn ang="0">
                      <a:pos x="T4" y="T5"/>
                    </a:cxn>
                    <a:cxn ang="0">
                      <a:pos x="T6" y="T7"/>
                    </a:cxn>
                    <a:cxn ang="0">
                      <a:pos x="T8" y="T9"/>
                    </a:cxn>
                    <a:cxn ang="0">
                      <a:pos x="T10" y="T11"/>
                    </a:cxn>
                    <a:cxn ang="0">
                      <a:pos x="T12" y="T13"/>
                    </a:cxn>
                  </a:cxnLst>
                  <a:rect l="0" t="0" r="r" b="b"/>
                  <a:pathLst>
                    <a:path w="21" h="13">
                      <a:moveTo>
                        <a:pt x="21" y="10"/>
                      </a:moveTo>
                      <a:cubicBezTo>
                        <a:pt x="19" y="6"/>
                        <a:pt x="16" y="3"/>
                        <a:pt x="12" y="2"/>
                      </a:cubicBezTo>
                      <a:cubicBezTo>
                        <a:pt x="9" y="1"/>
                        <a:pt x="4" y="0"/>
                        <a:pt x="1" y="0"/>
                      </a:cubicBezTo>
                      <a:cubicBezTo>
                        <a:pt x="0" y="0"/>
                        <a:pt x="0" y="1"/>
                        <a:pt x="0" y="2"/>
                      </a:cubicBezTo>
                      <a:cubicBezTo>
                        <a:pt x="2" y="4"/>
                        <a:pt x="5" y="5"/>
                        <a:pt x="8" y="6"/>
                      </a:cubicBezTo>
                      <a:cubicBezTo>
                        <a:pt x="12" y="7"/>
                        <a:pt x="15" y="9"/>
                        <a:pt x="19" y="12"/>
                      </a:cubicBezTo>
                      <a:cubicBezTo>
                        <a:pt x="20" y="13"/>
                        <a:pt x="21" y="11"/>
                        <a:pt x="21" y="1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7" name="îśļïḓé"/>
                <p:cNvSpPr/>
                <p:nvPr/>
              </p:nvSpPr>
              <p:spPr bwMode="auto">
                <a:xfrm>
                  <a:off x="7784471" y="3306906"/>
                  <a:ext cx="28657" cy="30506"/>
                </a:xfrm>
                <a:custGeom>
                  <a:avLst/>
                  <a:gdLst>
                    <a:gd name="T0" fmla="*/ 20 w 20"/>
                    <a:gd name="T1" fmla="*/ 19 h 21"/>
                    <a:gd name="T2" fmla="*/ 11 w 20"/>
                    <a:gd name="T3" fmla="*/ 8 h 21"/>
                    <a:gd name="T4" fmla="*/ 1 w 20"/>
                    <a:gd name="T5" fmla="*/ 0 h 21"/>
                    <a:gd name="T6" fmla="*/ 0 w 20"/>
                    <a:gd name="T7" fmla="*/ 1 h 21"/>
                    <a:gd name="T8" fmla="*/ 8 w 20"/>
                    <a:gd name="T9" fmla="*/ 10 h 21"/>
                    <a:gd name="T10" fmla="*/ 18 w 20"/>
                    <a:gd name="T11" fmla="*/ 20 h 21"/>
                    <a:gd name="T12" fmla="*/ 20 w 20"/>
                    <a:gd name="T13" fmla="*/ 19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20" y="19"/>
                      </a:moveTo>
                      <a:cubicBezTo>
                        <a:pt x="18" y="15"/>
                        <a:pt x="15" y="11"/>
                        <a:pt x="11" y="8"/>
                      </a:cubicBezTo>
                      <a:cubicBezTo>
                        <a:pt x="8" y="5"/>
                        <a:pt x="5" y="2"/>
                        <a:pt x="1" y="0"/>
                      </a:cubicBezTo>
                      <a:cubicBezTo>
                        <a:pt x="0" y="0"/>
                        <a:pt x="0" y="0"/>
                        <a:pt x="0" y="1"/>
                      </a:cubicBezTo>
                      <a:cubicBezTo>
                        <a:pt x="2" y="4"/>
                        <a:pt x="5" y="7"/>
                        <a:pt x="8" y="10"/>
                      </a:cubicBezTo>
                      <a:cubicBezTo>
                        <a:pt x="11" y="13"/>
                        <a:pt x="14" y="17"/>
                        <a:pt x="18" y="20"/>
                      </a:cubicBezTo>
                      <a:cubicBezTo>
                        <a:pt x="19" y="21"/>
                        <a:pt x="20" y="20"/>
                        <a:pt x="20" y="1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8" name="íṣlîḍè"/>
                <p:cNvSpPr/>
                <p:nvPr/>
              </p:nvSpPr>
              <p:spPr bwMode="auto">
                <a:xfrm>
                  <a:off x="7920363" y="2939907"/>
                  <a:ext cx="43448" cy="12942"/>
                </a:xfrm>
                <a:custGeom>
                  <a:avLst/>
                  <a:gdLst>
                    <a:gd name="T0" fmla="*/ 30 w 30"/>
                    <a:gd name="T1" fmla="*/ 2 h 9"/>
                    <a:gd name="T2" fmla="*/ 19 w 30"/>
                    <a:gd name="T3" fmla="*/ 2 h 9"/>
                    <a:gd name="T4" fmla="*/ 1 w 30"/>
                    <a:gd name="T5" fmla="*/ 6 h 9"/>
                    <a:gd name="T6" fmla="*/ 1 w 30"/>
                    <a:gd name="T7" fmla="*/ 8 h 9"/>
                    <a:gd name="T8" fmla="*/ 16 w 30"/>
                    <a:gd name="T9" fmla="*/ 8 h 9"/>
                    <a:gd name="T10" fmla="*/ 30 w 30"/>
                    <a:gd name="T11" fmla="*/ 4 h 9"/>
                    <a:gd name="T12" fmla="*/ 30 w 30"/>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30" h="9">
                      <a:moveTo>
                        <a:pt x="30" y="2"/>
                      </a:moveTo>
                      <a:cubicBezTo>
                        <a:pt x="26" y="0"/>
                        <a:pt x="22" y="2"/>
                        <a:pt x="19" y="2"/>
                      </a:cubicBezTo>
                      <a:cubicBezTo>
                        <a:pt x="13" y="3"/>
                        <a:pt x="7" y="4"/>
                        <a:pt x="1" y="6"/>
                      </a:cubicBezTo>
                      <a:cubicBezTo>
                        <a:pt x="1" y="7"/>
                        <a:pt x="0" y="8"/>
                        <a:pt x="1" y="8"/>
                      </a:cubicBezTo>
                      <a:cubicBezTo>
                        <a:pt x="6" y="9"/>
                        <a:pt x="11" y="8"/>
                        <a:pt x="16" y="8"/>
                      </a:cubicBezTo>
                      <a:cubicBezTo>
                        <a:pt x="20" y="7"/>
                        <a:pt x="26" y="7"/>
                        <a:pt x="30" y="4"/>
                      </a:cubicBezTo>
                      <a:cubicBezTo>
                        <a:pt x="30" y="4"/>
                        <a:pt x="30" y="3"/>
                        <a:pt x="30"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9" name="iṡļîḑe"/>
                <p:cNvSpPr/>
                <p:nvPr/>
              </p:nvSpPr>
              <p:spPr bwMode="auto">
                <a:xfrm>
                  <a:off x="7933305" y="2963018"/>
                  <a:ext cx="48995" cy="13866"/>
                </a:xfrm>
                <a:custGeom>
                  <a:avLst/>
                  <a:gdLst>
                    <a:gd name="T0" fmla="*/ 33 w 34"/>
                    <a:gd name="T1" fmla="*/ 3 h 10"/>
                    <a:gd name="T2" fmla="*/ 19 w 34"/>
                    <a:gd name="T3" fmla="*/ 3 h 10"/>
                    <a:gd name="T4" fmla="*/ 1 w 34"/>
                    <a:gd name="T5" fmla="*/ 7 h 10"/>
                    <a:gd name="T6" fmla="*/ 1 w 34"/>
                    <a:gd name="T7" fmla="*/ 8 h 10"/>
                    <a:gd name="T8" fmla="*/ 15 w 34"/>
                    <a:gd name="T9" fmla="*/ 9 h 10"/>
                    <a:gd name="T10" fmla="*/ 33 w 34"/>
                    <a:gd name="T11" fmla="*/ 5 h 10"/>
                    <a:gd name="T12" fmla="*/ 33 w 34"/>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34" h="10">
                      <a:moveTo>
                        <a:pt x="33" y="3"/>
                      </a:moveTo>
                      <a:cubicBezTo>
                        <a:pt x="28" y="0"/>
                        <a:pt x="23" y="2"/>
                        <a:pt x="19" y="3"/>
                      </a:cubicBezTo>
                      <a:cubicBezTo>
                        <a:pt x="13" y="4"/>
                        <a:pt x="7" y="6"/>
                        <a:pt x="1" y="7"/>
                      </a:cubicBezTo>
                      <a:cubicBezTo>
                        <a:pt x="0" y="7"/>
                        <a:pt x="0" y="7"/>
                        <a:pt x="1" y="8"/>
                      </a:cubicBezTo>
                      <a:cubicBezTo>
                        <a:pt x="5" y="10"/>
                        <a:pt x="10" y="10"/>
                        <a:pt x="15" y="9"/>
                      </a:cubicBezTo>
                      <a:cubicBezTo>
                        <a:pt x="21" y="9"/>
                        <a:pt x="28" y="8"/>
                        <a:pt x="33" y="5"/>
                      </a:cubicBezTo>
                      <a:cubicBezTo>
                        <a:pt x="34" y="5"/>
                        <a:pt x="34" y="3"/>
                        <a:pt x="33" y="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0" name="îsļïḓê"/>
                <p:cNvSpPr/>
                <p:nvPr/>
              </p:nvSpPr>
              <p:spPr bwMode="auto">
                <a:xfrm>
                  <a:off x="7942549" y="2997222"/>
                  <a:ext cx="48070" cy="12018"/>
                </a:xfrm>
                <a:custGeom>
                  <a:avLst/>
                  <a:gdLst>
                    <a:gd name="T0" fmla="*/ 33 w 34"/>
                    <a:gd name="T1" fmla="*/ 1 h 8"/>
                    <a:gd name="T2" fmla="*/ 0 w 34"/>
                    <a:gd name="T3" fmla="*/ 4 h 8"/>
                    <a:gd name="T4" fmla="*/ 0 w 34"/>
                    <a:gd name="T5" fmla="*/ 4 h 8"/>
                    <a:gd name="T6" fmla="*/ 33 w 34"/>
                    <a:gd name="T7" fmla="*/ 3 h 8"/>
                    <a:gd name="T8" fmla="*/ 33 w 34"/>
                    <a:gd name="T9" fmla="*/ 1 h 8"/>
                  </a:gdLst>
                  <a:ahLst/>
                  <a:cxnLst>
                    <a:cxn ang="0">
                      <a:pos x="T0" y="T1"/>
                    </a:cxn>
                    <a:cxn ang="0">
                      <a:pos x="T2" y="T3"/>
                    </a:cxn>
                    <a:cxn ang="0">
                      <a:pos x="T4" y="T5"/>
                    </a:cxn>
                    <a:cxn ang="0">
                      <a:pos x="T6" y="T7"/>
                    </a:cxn>
                    <a:cxn ang="0">
                      <a:pos x="T8" y="T9"/>
                    </a:cxn>
                  </a:cxnLst>
                  <a:rect l="0" t="0" r="r" b="b"/>
                  <a:pathLst>
                    <a:path w="34" h="8">
                      <a:moveTo>
                        <a:pt x="33" y="1"/>
                      </a:moveTo>
                      <a:cubicBezTo>
                        <a:pt x="22" y="0"/>
                        <a:pt x="11" y="4"/>
                        <a:pt x="0" y="4"/>
                      </a:cubicBezTo>
                      <a:cubicBezTo>
                        <a:pt x="0" y="4"/>
                        <a:pt x="0" y="4"/>
                        <a:pt x="0" y="4"/>
                      </a:cubicBezTo>
                      <a:cubicBezTo>
                        <a:pt x="10" y="8"/>
                        <a:pt x="23" y="7"/>
                        <a:pt x="33" y="3"/>
                      </a:cubicBezTo>
                      <a:cubicBezTo>
                        <a:pt x="34" y="3"/>
                        <a:pt x="34" y="1"/>
                        <a:pt x="33"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1" name="îṥļíḋé"/>
                <p:cNvSpPr/>
                <p:nvPr/>
              </p:nvSpPr>
              <p:spPr bwMode="auto">
                <a:xfrm>
                  <a:off x="7943473" y="3024955"/>
                  <a:ext cx="53617" cy="11093"/>
                </a:xfrm>
                <a:custGeom>
                  <a:avLst/>
                  <a:gdLst>
                    <a:gd name="T0" fmla="*/ 35 w 37"/>
                    <a:gd name="T1" fmla="*/ 2 h 8"/>
                    <a:gd name="T2" fmla="*/ 19 w 37"/>
                    <a:gd name="T3" fmla="*/ 2 h 8"/>
                    <a:gd name="T4" fmla="*/ 0 w 37"/>
                    <a:gd name="T5" fmla="*/ 4 h 8"/>
                    <a:gd name="T6" fmla="*/ 0 w 37"/>
                    <a:gd name="T7" fmla="*/ 5 h 8"/>
                    <a:gd name="T8" fmla="*/ 16 w 37"/>
                    <a:gd name="T9" fmla="*/ 7 h 8"/>
                    <a:gd name="T10" fmla="*/ 35 w 37"/>
                    <a:gd name="T11" fmla="*/ 5 h 8"/>
                    <a:gd name="T12" fmla="*/ 35 w 37"/>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37" h="8">
                      <a:moveTo>
                        <a:pt x="35" y="2"/>
                      </a:moveTo>
                      <a:cubicBezTo>
                        <a:pt x="30" y="0"/>
                        <a:pt x="24" y="2"/>
                        <a:pt x="19" y="2"/>
                      </a:cubicBezTo>
                      <a:cubicBezTo>
                        <a:pt x="13" y="3"/>
                        <a:pt x="6" y="3"/>
                        <a:pt x="0" y="4"/>
                      </a:cubicBezTo>
                      <a:cubicBezTo>
                        <a:pt x="0" y="4"/>
                        <a:pt x="0" y="4"/>
                        <a:pt x="0" y="5"/>
                      </a:cubicBezTo>
                      <a:cubicBezTo>
                        <a:pt x="5" y="7"/>
                        <a:pt x="11" y="8"/>
                        <a:pt x="16" y="7"/>
                      </a:cubicBezTo>
                      <a:cubicBezTo>
                        <a:pt x="23" y="7"/>
                        <a:pt x="29" y="7"/>
                        <a:pt x="35" y="5"/>
                      </a:cubicBezTo>
                      <a:cubicBezTo>
                        <a:pt x="37" y="5"/>
                        <a:pt x="37" y="3"/>
                        <a:pt x="35"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2" name="íṧ1íḋe"/>
                <p:cNvSpPr/>
                <p:nvPr/>
              </p:nvSpPr>
              <p:spPr bwMode="auto">
                <a:xfrm>
                  <a:off x="7943473" y="3053612"/>
                  <a:ext cx="61937" cy="18489"/>
                </a:xfrm>
                <a:custGeom>
                  <a:avLst/>
                  <a:gdLst>
                    <a:gd name="T0" fmla="*/ 41 w 43"/>
                    <a:gd name="T1" fmla="*/ 2 h 13"/>
                    <a:gd name="T2" fmla="*/ 24 w 43"/>
                    <a:gd name="T3" fmla="*/ 5 h 13"/>
                    <a:gd name="T4" fmla="*/ 1 w 43"/>
                    <a:gd name="T5" fmla="*/ 8 h 13"/>
                    <a:gd name="T6" fmla="*/ 1 w 43"/>
                    <a:gd name="T7" fmla="*/ 9 h 13"/>
                    <a:gd name="T8" fmla="*/ 20 w 43"/>
                    <a:gd name="T9" fmla="*/ 12 h 13"/>
                    <a:gd name="T10" fmla="*/ 42 w 43"/>
                    <a:gd name="T11" fmla="*/ 5 h 13"/>
                    <a:gd name="T12" fmla="*/ 41 w 43"/>
                    <a:gd name="T13" fmla="*/ 2 h 13"/>
                  </a:gdLst>
                  <a:ahLst/>
                  <a:cxnLst>
                    <a:cxn ang="0">
                      <a:pos x="T0" y="T1"/>
                    </a:cxn>
                    <a:cxn ang="0">
                      <a:pos x="T2" y="T3"/>
                    </a:cxn>
                    <a:cxn ang="0">
                      <a:pos x="T4" y="T5"/>
                    </a:cxn>
                    <a:cxn ang="0">
                      <a:pos x="T6" y="T7"/>
                    </a:cxn>
                    <a:cxn ang="0">
                      <a:pos x="T8" y="T9"/>
                    </a:cxn>
                    <a:cxn ang="0">
                      <a:pos x="T10" y="T11"/>
                    </a:cxn>
                    <a:cxn ang="0">
                      <a:pos x="T12" y="T13"/>
                    </a:cxn>
                  </a:cxnLst>
                  <a:rect l="0" t="0" r="r" b="b"/>
                  <a:pathLst>
                    <a:path w="43" h="13">
                      <a:moveTo>
                        <a:pt x="41" y="2"/>
                      </a:moveTo>
                      <a:cubicBezTo>
                        <a:pt x="36" y="0"/>
                        <a:pt x="29" y="3"/>
                        <a:pt x="24" y="5"/>
                      </a:cubicBezTo>
                      <a:cubicBezTo>
                        <a:pt x="16" y="7"/>
                        <a:pt x="9" y="7"/>
                        <a:pt x="1" y="8"/>
                      </a:cubicBezTo>
                      <a:cubicBezTo>
                        <a:pt x="1" y="8"/>
                        <a:pt x="0" y="8"/>
                        <a:pt x="1" y="9"/>
                      </a:cubicBezTo>
                      <a:cubicBezTo>
                        <a:pt x="6" y="13"/>
                        <a:pt x="13" y="13"/>
                        <a:pt x="20" y="12"/>
                      </a:cubicBezTo>
                      <a:cubicBezTo>
                        <a:pt x="27" y="11"/>
                        <a:pt x="37" y="10"/>
                        <a:pt x="42" y="5"/>
                      </a:cubicBezTo>
                      <a:cubicBezTo>
                        <a:pt x="43" y="4"/>
                        <a:pt x="43" y="2"/>
                        <a:pt x="41"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3" name="íṡľiḍè"/>
                <p:cNvSpPr/>
                <p:nvPr/>
              </p:nvSpPr>
              <p:spPr bwMode="auto">
                <a:xfrm>
                  <a:off x="7949020" y="3095211"/>
                  <a:ext cx="50844" cy="13866"/>
                </a:xfrm>
                <a:custGeom>
                  <a:avLst/>
                  <a:gdLst>
                    <a:gd name="T0" fmla="*/ 33 w 35"/>
                    <a:gd name="T1" fmla="*/ 3 h 10"/>
                    <a:gd name="T2" fmla="*/ 18 w 35"/>
                    <a:gd name="T3" fmla="*/ 2 h 10"/>
                    <a:gd name="T4" fmla="*/ 1 w 35"/>
                    <a:gd name="T5" fmla="*/ 2 h 10"/>
                    <a:gd name="T6" fmla="*/ 1 w 35"/>
                    <a:gd name="T7" fmla="*/ 3 h 10"/>
                    <a:gd name="T8" fmla="*/ 14 w 35"/>
                    <a:gd name="T9" fmla="*/ 9 h 10"/>
                    <a:gd name="T10" fmla="*/ 34 w 35"/>
                    <a:gd name="T11" fmla="*/ 6 h 10"/>
                    <a:gd name="T12" fmla="*/ 33 w 35"/>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35" h="10">
                      <a:moveTo>
                        <a:pt x="33" y="3"/>
                      </a:moveTo>
                      <a:cubicBezTo>
                        <a:pt x="29" y="0"/>
                        <a:pt x="22" y="2"/>
                        <a:pt x="18" y="2"/>
                      </a:cubicBezTo>
                      <a:cubicBezTo>
                        <a:pt x="12" y="3"/>
                        <a:pt x="6" y="3"/>
                        <a:pt x="1" y="2"/>
                      </a:cubicBezTo>
                      <a:cubicBezTo>
                        <a:pt x="1" y="2"/>
                        <a:pt x="0" y="3"/>
                        <a:pt x="1" y="3"/>
                      </a:cubicBezTo>
                      <a:cubicBezTo>
                        <a:pt x="4" y="8"/>
                        <a:pt x="9" y="8"/>
                        <a:pt x="14" y="9"/>
                      </a:cubicBezTo>
                      <a:cubicBezTo>
                        <a:pt x="20" y="9"/>
                        <a:pt x="29" y="10"/>
                        <a:pt x="34" y="6"/>
                      </a:cubicBezTo>
                      <a:cubicBezTo>
                        <a:pt x="35" y="5"/>
                        <a:pt x="34" y="4"/>
                        <a:pt x="33" y="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4" name="îŝļíḑe"/>
                <p:cNvSpPr/>
                <p:nvPr/>
              </p:nvSpPr>
              <p:spPr bwMode="auto">
                <a:xfrm>
                  <a:off x="7953642" y="3126642"/>
                  <a:ext cx="49919" cy="11093"/>
                </a:xfrm>
                <a:custGeom>
                  <a:avLst/>
                  <a:gdLst>
                    <a:gd name="T0" fmla="*/ 34 w 35"/>
                    <a:gd name="T1" fmla="*/ 2 h 8"/>
                    <a:gd name="T2" fmla="*/ 18 w 35"/>
                    <a:gd name="T3" fmla="*/ 2 h 8"/>
                    <a:gd name="T4" fmla="*/ 0 w 35"/>
                    <a:gd name="T5" fmla="*/ 2 h 8"/>
                    <a:gd name="T6" fmla="*/ 0 w 35"/>
                    <a:gd name="T7" fmla="*/ 3 h 8"/>
                    <a:gd name="T8" fmla="*/ 14 w 35"/>
                    <a:gd name="T9" fmla="*/ 8 h 8"/>
                    <a:gd name="T10" fmla="*/ 34 w 35"/>
                    <a:gd name="T11" fmla="*/ 6 h 8"/>
                    <a:gd name="T12" fmla="*/ 34 w 35"/>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35" h="8">
                      <a:moveTo>
                        <a:pt x="34" y="2"/>
                      </a:moveTo>
                      <a:cubicBezTo>
                        <a:pt x="29" y="0"/>
                        <a:pt x="24" y="1"/>
                        <a:pt x="18" y="2"/>
                      </a:cubicBezTo>
                      <a:cubicBezTo>
                        <a:pt x="12" y="2"/>
                        <a:pt x="6" y="1"/>
                        <a:pt x="0" y="2"/>
                      </a:cubicBezTo>
                      <a:cubicBezTo>
                        <a:pt x="0" y="2"/>
                        <a:pt x="0" y="3"/>
                        <a:pt x="0" y="3"/>
                      </a:cubicBezTo>
                      <a:cubicBezTo>
                        <a:pt x="3" y="7"/>
                        <a:pt x="9" y="7"/>
                        <a:pt x="14" y="8"/>
                      </a:cubicBezTo>
                      <a:cubicBezTo>
                        <a:pt x="21" y="8"/>
                        <a:pt x="28" y="8"/>
                        <a:pt x="34" y="6"/>
                      </a:cubicBezTo>
                      <a:cubicBezTo>
                        <a:pt x="35" y="5"/>
                        <a:pt x="35" y="3"/>
                        <a:pt x="34"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5" name="íṡľíde"/>
                <p:cNvSpPr/>
                <p:nvPr/>
              </p:nvSpPr>
              <p:spPr bwMode="auto">
                <a:xfrm>
                  <a:off x="7948095" y="3163619"/>
                  <a:ext cx="49919" cy="12942"/>
                </a:xfrm>
                <a:custGeom>
                  <a:avLst/>
                  <a:gdLst>
                    <a:gd name="T0" fmla="*/ 33 w 35"/>
                    <a:gd name="T1" fmla="*/ 1 h 9"/>
                    <a:gd name="T2" fmla="*/ 1 w 35"/>
                    <a:gd name="T3" fmla="*/ 0 h 9"/>
                    <a:gd name="T4" fmla="*/ 1 w 35"/>
                    <a:gd name="T5" fmla="*/ 1 h 9"/>
                    <a:gd name="T6" fmla="*/ 34 w 35"/>
                    <a:gd name="T7" fmla="*/ 4 h 9"/>
                    <a:gd name="T8" fmla="*/ 33 w 35"/>
                    <a:gd name="T9" fmla="*/ 1 h 9"/>
                  </a:gdLst>
                  <a:ahLst/>
                  <a:cxnLst>
                    <a:cxn ang="0">
                      <a:pos x="T0" y="T1"/>
                    </a:cxn>
                    <a:cxn ang="0">
                      <a:pos x="T2" y="T3"/>
                    </a:cxn>
                    <a:cxn ang="0">
                      <a:pos x="T4" y="T5"/>
                    </a:cxn>
                    <a:cxn ang="0">
                      <a:pos x="T6" y="T7"/>
                    </a:cxn>
                    <a:cxn ang="0">
                      <a:pos x="T8" y="T9"/>
                    </a:cxn>
                  </a:cxnLst>
                  <a:rect l="0" t="0" r="r" b="b"/>
                  <a:pathLst>
                    <a:path w="35" h="9">
                      <a:moveTo>
                        <a:pt x="33" y="1"/>
                      </a:moveTo>
                      <a:cubicBezTo>
                        <a:pt x="22" y="0"/>
                        <a:pt x="12" y="4"/>
                        <a:pt x="1" y="0"/>
                      </a:cubicBezTo>
                      <a:cubicBezTo>
                        <a:pt x="0" y="0"/>
                        <a:pt x="0" y="1"/>
                        <a:pt x="1" y="1"/>
                      </a:cubicBezTo>
                      <a:cubicBezTo>
                        <a:pt x="10" y="6"/>
                        <a:pt x="24" y="9"/>
                        <a:pt x="34" y="4"/>
                      </a:cubicBezTo>
                      <a:cubicBezTo>
                        <a:pt x="35" y="3"/>
                        <a:pt x="34" y="2"/>
                        <a:pt x="33"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6" name="íŝľîḋe"/>
                <p:cNvSpPr/>
                <p:nvPr/>
              </p:nvSpPr>
              <p:spPr bwMode="auto">
                <a:xfrm>
                  <a:off x="7938851" y="3192277"/>
                  <a:ext cx="56390" cy="17564"/>
                </a:xfrm>
                <a:custGeom>
                  <a:avLst/>
                  <a:gdLst>
                    <a:gd name="T0" fmla="*/ 36 w 39"/>
                    <a:gd name="T1" fmla="*/ 4 h 12"/>
                    <a:gd name="T2" fmla="*/ 4 w 39"/>
                    <a:gd name="T3" fmla="*/ 1 h 12"/>
                    <a:gd name="T4" fmla="*/ 3 w 39"/>
                    <a:gd name="T5" fmla="*/ 7 h 12"/>
                    <a:gd name="T6" fmla="*/ 37 w 39"/>
                    <a:gd name="T7" fmla="*/ 8 h 12"/>
                    <a:gd name="T8" fmla="*/ 36 w 39"/>
                    <a:gd name="T9" fmla="*/ 4 h 12"/>
                  </a:gdLst>
                  <a:ahLst/>
                  <a:cxnLst>
                    <a:cxn ang="0">
                      <a:pos x="T0" y="T1"/>
                    </a:cxn>
                    <a:cxn ang="0">
                      <a:pos x="T2" y="T3"/>
                    </a:cxn>
                    <a:cxn ang="0">
                      <a:pos x="T4" y="T5"/>
                    </a:cxn>
                    <a:cxn ang="0">
                      <a:pos x="T6" y="T7"/>
                    </a:cxn>
                    <a:cxn ang="0">
                      <a:pos x="T8" y="T9"/>
                    </a:cxn>
                  </a:cxnLst>
                  <a:rect l="0" t="0" r="r" b="b"/>
                  <a:pathLst>
                    <a:path w="39" h="12">
                      <a:moveTo>
                        <a:pt x="36" y="4"/>
                      </a:moveTo>
                      <a:cubicBezTo>
                        <a:pt x="25" y="3"/>
                        <a:pt x="15" y="5"/>
                        <a:pt x="4" y="1"/>
                      </a:cubicBezTo>
                      <a:cubicBezTo>
                        <a:pt x="1" y="0"/>
                        <a:pt x="0" y="5"/>
                        <a:pt x="3" y="7"/>
                      </a:cubicBezTo>
                      <a:cubicBezTo>
                        <a:pt x="13" y="11"/>
                        <a:pt x="26" y="12"/>
                        <a:pt x="37" y="8"/>
                      </a:cubicBezTo>
                      <a:cubicBezTo>
                        <a:pt x="39" y="7"/>
                        <a:pt x="38" y="4"/>
                        <a:pt x="36" y="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7" name="iSľîdé"/>
                <p:cNvSpPr/>
                <p:nvPr/>
              </p:nvSpPr>
              <p:spPr bwMode="auto">
                <a:xfrm>
                  <a:off x="7930531" y="3225556"/>
                  <a:ext cx="47146" cy="17564"/>
                </a:xfrm>
                <a:custGeom>
                  <a:avLst/>
                  <a:gdLst>
                    <a:gd name="T0" fmla="*/ 31 w 33"/>
                    <a:gd name="T1" fmla="*/ 8 h 12"/>
                    <a:gd name="T2" fmla="*/ 5 w 33"/>
                    <a:gd name="T3" fmla="*/ 1 h 12"/>
                    <a:gd name="T4" fmla="*/ 3 w 33"/>
                    <a:gd name="T5" fmla="*/ 5 h 12"/>
                    <a:gd name="T6" fmla="*/ 31 w 33"/>
                    <a:gd name="T7" fmla="*/ 12 h 12"/>
                    <a:gd name="T8" fmla="*/ 31 w 33"/>
                    <a:gd name="T9" fmla="*/ 8 h 12"/>
                  </a:gdLst>
                  <a:ahLst/>
                  <a:cxnLst>
                    <a:cxn ang="0">
                      <a:pos x="T0" y="T1"/>
                    </a:cxn>
                    <a:cxn ang="0">
                      <a:pos x="T2" y="T3"/>
                    </a:cxn>
                    <a:cxn ang="0">
                      <a:pos x="T4" y="T5"/>
                    </a:cxn>
                    <a:cxn ang="0">
                      <a:pos x="T6" y="T7"/>
                    </a:cxn>
                    <a:cxn ang="0">
                      <a:pos x="T8" y="T9"/>
                    </a:cxn>
                  </a:cxnLst>
                  <a:rect l="0" t="0" r="r" b="b"/>
                  <a:pathLst>
                    <a:path w="33" h="12">
                      <a:moveTo>
                        <a:pt x="31" y="8"/>
                      </a:moveTo>
                      <a:cubicBezTo>
                        <a:pt x="22" y="6"/>
                        <a:pt x="13" y="4"/>
                        <a:pt x="5" y="1"/>
                      </a:cubicBezTo>
                      <a:cubicBezTo>
                        <a:pt x="2" y="0"/>
                        <a:pt x="0" y="4"/>
                        <a:pt x="3" y="5"/>
                      </a:cubicBezTo>
                      <a:cubicBezTo>
                        <a:pt x="12" y="9"/>
                        <a:pt x="21" y="12"/>
                        <a:pt x="31" y="12"/>
                      </a:cubicBezTo>
                      <a:cubicBezTo>
                        <a:pt x="33" y="12"/>
                        <a:pt x="33" y="8"/>
                        <a:pt x="31" y="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977" name="íśḻïdê"/>
              <p:cNvGrpSpPr/>
              <p:nvPr/>
            </p:nvGrpSpPr>
            <p:grpSpPr>
              <a:xfrm>
                <a:off x="8334366" y="3190193"/>
                <a:ext cx="894849" cy="947540"/>
                <a:chOff x="7137370" y="2705102"/>
                <a:chExt cx="894849" cy="947540"/>
              </a:xfrm>
            </p:grpSpPr>
            <p:sp>
              <p:nvSpPr>
                <p:cNvPr id="3063" name="íṧlîḍè"/>
                <p:cNvSpPr/>
                <p:nvPr/>
              </p:nvSpPr>
              <p:spPr bwMode="auto">
                <a:xfrm>
                  <a:off x="7334274" y="2705102"/>
                  <a:ext cx="649874" cy="458517"/>
                </a:xfrm>
                <a:custGeom>
                  <a:avLst/>
                  <a:gdLst>
                    <a:gd name="T0" fmla="*/ 452 w 452"/>
                    <a:gd name="T1" fmla="*/ 215 h 320"/>
                    <a:gd name="T2" fmla="*/ 343 w 452"/>
                    <a:gd name="T3" fmla="*/ 114 h 320"/>
                    <a:gd name="T4" fmla="*/ 232 w 452"/>
                    <a:gd name="T5" fmla="*/ 122 h 320"/>
                    <a:gd name="T6" fmla="*/ 61 w 452"/>
                    <a:gd name="T7" fmla="*/ 320 h 320"/>
                    <a:gd name="T8" fmla="*/ 0 w 452"/>
                    <a:gd name="T9" fmla="*/ 301 h 320"/>
                    <a:gd name="T10" fmla="*/ 0 w 452"/>
                    <a:gd name="T11" fmla="*/ 300 h 320"/>
                    <a:gd name="T12" fmla="*/ 327 w 452"/>
                    <a:gd name="T13" fmla="*/ 75 h 320"/>
                    <a:gd name="T14" fmla="*/ 452 w 452"/>
                    <a:gd name="T15" fmla="*/ 215 h 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320">
                      <a:moveTo>
                        <a:pt x="452" y="215"/>
                      </a:moveTo>
                      <a:cubicBezTo>
                        <a:pt x="436" y="161"/>
                        <a:pt x="397" y="125"/>
                        <a:pt x="343" y="114"/>
                      </a:cubicBezTo>
                      <a:cubicBezTo>
                        <a:pt x="310" y="107"/>
                        <a:pt x="273" y="109"/>
                        <a:pt x="232" y="122"/>
                      </a:cubicBezTo>
                      <a:cubicBezTo>
                        <a:pt x="111" y="160"/>
                        <a:pt x="61" y="320"/>
                        <a:pt x="61" y="320"/>
                      </a:cubicBezTo>
                      <a:cubicBezTo>
                        <a:pt x="41" y="311"/>
                        <a:pt x="20" y="304"/>
                        <a:pt x="0" y="301"/>
                      </a:cubicBezTo>
                      <a:cubicBezTo>
                        <a:pt x="0" y="300"/>
                        <a:pt x="0" y="300"/>
                        <a:pt x="0" y="300"/>
                      </a:cubicBezTo>
                      <a:cubicBezTo>
                        <a:pt x="0" y="300"/>
                        <a:pt x="88" y="0"/>
                        <a:pt x="327" y="75"/>
                      </a:cubicBezTo>
                      <a:cubicBezTo>
                        <a:pt x="407" y="100"/>
                        <a:pt x="441" y="156"/>
                        <a:pt x="452" y="215"/>
                      </a:cubicBezTo>
                      <a:close/>
                    </a:path>
                  </a:pathLst>
                </a:custGeom>
                <a:solidFill>
                  <a:srgbClr val="84BA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4" name="ïṩḷiḍe"/>
                <p:cNvSpPr/>
                <p:nvPr/>
              </p:nvSpPr>
              <p:spPr bwMode="auto">
                <a:xfrm>
                  <a:off x="7137370" y="3132189"/>
                  <a:ext cx="402127" cy="411371"/>
                </a:xfrm>
                <a:custGeom>
                  <a:avLst/>
                  <a:gdLst>
                    <a:gd name="T0" fmla="*/ 249 w 280"/>
                    <a:gd name="T1" fmla="*/ 55 h 287"/>
                    <a:gd name="T2" fmla="*/ 184 w 280"/>
                    <a:gd name="T3" fmla="*/ 278 h 287"/>
                    <a:gd name="T4" fmla="*/ 70 w 280"/>
                    <a:gd name="T5" fmla="*/ 252 h 287"/>
                    <a:gd name="T6" fmla="*/ 69 w 280"/>
                    <a:gd name="T7" fmla="*/ 252 h 287"/>
                    <a:gd name="T8" fmla="*/ 20 w 280"/>
                    <a:gd name="T9" fmla="*/ 209 h 287"/>
                    <a:gd name="T10" fmla="*/ 94 w 280"/>
                    <a:gd name="T11" fmla="*/ 5 h 287"/>
                    <a:gd name="T12" fmla="*/ 137 w 280"/>
                    <a:gd name="T13" fmla="*/ 3 h 287"/>
                    <a:gd name="T14" fmla="*/ 198 w 280"/>
                    <a:gd name="T15" fmla="*/ 22 h 287"/>
                    <a:gd name="T16" fmla="*/ 249 w 280"/>
                    <a:gd name="T17" fmla="*/ 5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287">
                      <a:moveTo>
                        <a:pt x="249" y="55"/>
                      </a:moveTo>
                      <a:cubicBezTo>
                        <a:pt x="280" y="98"/>
                        <a:pt x="230" y="258"/>
                        <a:pt x="184" y="278"/>
                      </a:cubicBezTo>
                      <a:cubicBezTo>
                        <a:pt x="163" y="287"/>
                        <a:pt x="110" y="273"/>
                        <a:pt x="70" y="252"/>
                      </a:cubicBezTo>
                      <a:cubicBezTo>
                        <a:pt x="69" y="252"/>
                        <a:pt x="69" y="252"/>
                        <a:pt x="69" y="252"/>
                      </a:cubicBezTo>
                      <a:cubicBezTo>
                        <a:pt x="44" y="239"/>
                        <a:pt x="25" y="224"/>
                        <a:pt x="20" y="209"/>
                      </a:cubicBezTo>
                      <a:cubicBezTo>
                        <a:pt x="0" y="152"/>
                        <a:pt x="46" y="24"/>
                        <a:pt x="94" y="5"/>
                      </a:cubicBezTo>
                      <a:cubicBezTo>
                        <a:pt x="105" y="0"/>
                        <a:pt x="120" y="0"/>
                        <a:pt x="137" y="3"/>
                      </a:cubicBezTo>
                      <a:cubicBezTo>
                        <a:pt x="157" y="6"/>
                        <a:pt x="178" y="13"/>
                        <a:pt x="198" y="22"/>
                      </a:cubicBezTo>
                      <a:cubicBezTo>
                        <a:pt x="222" y="32"/>
                        <a:pt x="242" y="45"/>
                        <a:pt x="249" y="55"/>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5" name="íṡḻîďê"/>
                <p:cNvSpPr/>
                <p:nvPr/>
              </p:nvSpPr>
              <p:spPr bwMode="auto">
                <a:xfrm>
                  <a:off x="7694802" y="3265306"/>
                  <a:ext cx="337417" cy="387336"/>
                </a:xfrm>
                <a:custGeom>
                  <a:avLst/>
                  <a:gdLst>
                    <a:gd name="T0" fmla="*/ 148 w 235"/>
                    <a:gd name="T1" fmla="*/ 8 h 270"/>
                    <a:gd name="T2" fmla="*/ 117 w 235"/>
                    <a:gd name="T3" fmla="*/ 4 h 270"/>
                    <a:gd name="T4" fmla="*/ 70 w 235"/>
                    <a:gd name="T5" fmla="*/ 15 h 270"/>
                    <a:gd name="T6" fmla="*/ 61 w 235"/>
                    <a:gd name="T7" fmla="*/ 23 h 270"/>
                    <a:gd name="T8" fmla="*/ 20 w 235"/>
                    <a:gd name="T9" fmla="*/ 97 h 270"/>
                    <a:gd name="T10" fmla="*/ 9 w 235"/>
                    <a:gd name="T11" fmla="*/ 163 h 270"/>
                    <a:gd name="T12" fmla="*/ 14 w 235"/>
                    <a:gd name="T13" fmla="*/ 213 h 270"/>
                    <a:gd name="T14" fmla="*/ 88 w 235"/>
                    <a:gd name="T15" fmla="*/ 260 h 270"/>
                    <a:gd name="T16" fmla="*/ 129 w 235"/>
                    <a:gd name="T17" fmla="*/ 265 h 270"/>
                    <a:gd name="T18" fmla="*/ 142 w 235"/>
                    <a:gd name="T19" fmla="*/ 264 h 270"/>
                    <a:gd name="T20" fmla="*/ 175 w 235"/>
                    <a:gd name="T21" fmla="*/ 251 h 270"/>
                    <a:gd name="T22" fmla="*/ 181 w 235"/>
                    <a:gd name="T23" fmla="*/ 245 h 270"/>
                    <a:gd name="T24" fmla="*/ 204 w 235"/>
                    <a:gd name="T25" fmla="*/ 209 h 270"/>
                    <a:gd name="T26" fmla="*/ 227 w 235"/>
                    <a:gd name="T27" fmla="*/ 87 h 270"/>
                    <a:gd name="T28" fmla="*/ 206 w 235"/>
                    <a:gd name="T29" fmla="*/ 33 h 270"/>
                    <a:gd name="T30" fmla="*/ 198 w 235"/>
                    <a:gd name="T31" fmla="*/ 27 h 270"/>
                    <a:gd name="T32" fmla="*/ 192 w 235"/>
                    <a:gd name="T33" fmla="*/ 24 h 270"/>
                    <a:gd name="T34" fmla="*/ 182 w 235"/>
                    <a:gd name="T35" fmla="*/ 19 h 270"/>
                    <a:gd name="T36" fmla="*/ 150 w 235"/>
                    <a:gd name="T37" fmla="*/ 8 h 270"/>
                    <a:gd name="T38" fmla="*/ 151 w 235"/>
                    <a:gd name="T39" fmla="*/ 5 h 270"/>
                    <a:gd name="T40" fmla="*/ 184 w 235"/>
                    <a:gd name="T41" fmla="*/ 15 h 270"/>
                    <a:gd name="T42" fmla="*/ 194 w 235"/>
                    <a:gd name="T43" fmla="*/ 20 h 270"/>
                    <a:gd name="T44" fmla="*/ 200 w 235"/>
                    <a:gd name="T45" fmla="*/ 23 h 270"/>
                    <a:gd name="T46" fmla="*/ 209 w 235"/>
                    <a:gd name="T47" fmla="*/ 29 h 270"/>
                    <a:gd name="T48" fmla="*/ 234 w 235"/>
                    <a:gd name="T49" fmla="*/ 86 h 270"/>
                    <a:gd name="T50" fmla="*/ 209 w 235"/>
                    <a:gd name="T51" fmla="*/ 211 h 270"/>
                    <a:gd name="T52" fmla="*/ 186 w 235"/>
                    <a:gd name="T53" fmla="*/ 250 h 270"/>
                    <a:gd name="T54" fmla="*/ 162 w 235"/>
                    <a:gd name="T55" fmla="*/ 265 h 270"/>
                    <a:gd name="T56" fmla="*/ 134 w 235"/>
                    <a:gd name="T57" fmla="*/ 269 h 270"/>
                    <a:gd name="T58" fmla="*/ 124 w 235"/>
                    <a:gd name="T59" fmla="*/ 269 h 270"/>
                    <a:gd name="T60" fmla="*/ 51 w 235"/>
                    <a:gd name="T61" fmla="*/ 252 h 270"/>
                    <a:gd name="T62" fmla="*/ 17 w 235"/>
                    <a:gd name="T63" fmla="*/ 228 h 270"/>
                    <a:gd name="T64" fmla="*/ 11 w 235"/>
                    <a:gd name="T65" fmla="*/ 221 h 270"/>
                    <a:gd name="T66" fmla="*/ 2 w 235"/>
                    <a:gd name="T67" fmla="*/ 198 h 270"/>
                    <a:gd name="T68" fmla="*/ 1 w 235"/>
                    <a:gd name="T69" fmla="*/ 162 h 270"/>
                    <a:gd name="T70" fmla="*/ 16 w 235"/>
                    <a:gd name="T71" fmla="*/ 96 h 270"/>
                    <a:gd name="T72" fmla="*/ 57 w 235"/>
                    <a:gd name="T73" fmla="*/ 19 h 270"/>
                    <a:gd name="T74" fmla="*/ 67 w 235"/>
                    <a:gd name="T75" fmla="*/ 11 h 270"/>
                    <a:gd name="T76" fmla="*/ 99 w 235"/>
                    <a:gd name="T77" fmla="*/ 0 h 270"/>
                    <a:gd name="T78" fmla="*/ 142 w 235"/>
                    <a:gd name="T79" fmla="*/ 3 h 270"/>
                    <a:gd name="T80" fmla="*/ 151 w 235"/>
                    <a:gd name="T81" fmla="*/ 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5" h="270">
                      <a:moveTo>
                        <a:pt x="150" y="8"/>
                      </a:moveTo>
                      <a:cubicBezTo>
                        <a:pt x="150" y="8"/>
                        <a:pt x="150" y="8"/>
                        <a:pt x="148" y="8"/>
                      </a:cubicBezTo>
                      <a:cubicBezTo>
                        <a:pt x="147" y="7"/>
                        <a:pt x="144" y="7"/>
                        <a:pt x="142" y="6"/>
                      </a:cubicBezTo>
                      <a:cubicBezTo>
                        <a:pt x="136" y="5"/>
                        <a:pt x="128" y="4"/>
                        <a:pt x="117" y="4"/>
                      </a:cubicBezTo>
                      <a:cubicBezTo>
                        <a:pt x="106" y="4"/>
                        <a:pt x="93" y="4"/>
                        <a:pt x="79" y="9"/>
                      </a:cubicBezTo>
                      <a:cubicBezTo>
                        <a:pt x="76" y="10"/>
                        <a:pt x="73" y="12"/>
                        <a:pt x="70" y="15"/>
                      </a:cubicBezTo>
                      <a:cubicBezTo>
                        <a:pt x="68" y="16"/>
                        <a:pt x="67" y="17"/>
                        <a:pt x="65" y="18"/>
                      </a:cubicBezTo>
                      <a:cubicBezTo>
                        <a:pt x="64" y="20"/>
                        <a:pt x="62" y="21"/>
                        <a:pt x="61" y="23"/>
                      </a:cubicBezTo>
                      <a:cubicBezTo>
                        <a:pt x="55" y="29"/>
                        <a:pt x="50" y="36"/>
                        <a:pt x="45" y="43"/>
                      </a:cubicBezTo>
                      <a:cubicBezTo>
                        <a:pt x="35" y="59"/>
                        <a:pt x="27" y="77"/>
                        <a:pt x="20" y="97"/>
                      </a:cubicBezTo>
                      <a:cubicBezTo>
                        <a:pt x="17" y="107"/>
                        <a:pt x="14" y="118"/>
                        <a:pt x="12" y="129"/>
                      </a:cubicBezTo>
                      <a:cubicBezTo>
                        <a:pt x="10" y="140"/>
                        <a:pt x="9" y="151"/>
                        <a:pt x="9" y="163"/>
                      </a:cubicBezTo>
                      <a:cubicBezTo>
                        <a:pt x="8" y="174"/>
                        <a:pt x="8" y="186"/>
                        <a:pt x="10" y="197"/>
                      </a:cubicBezTo>
                      <a:cubicBezTo>
                        <a:pt x="11" y="203"/>
                        <a:pt x="12" y="208"/>
                        <a:pt x="14" y="213"/>
                      </a:cubicBezTo>
                      <a:cubicBezTo>
                        <a:pt x="16" y="218"/>
                        <a:pt x="21" y="223"/>
                        <a:pt x="25" y="227"/>
                      </a:cubicBezTo>
                      <a:cubicBezTo>
                        <a:pt x="42" y="243"/>
                        <a:pt x="65" y="253"/>
                        <a:pt x="88" y="260"/>
                      </a:cubicBezTo>
                      <a:cubicBezTo>
                        <a:pt x="100" y="263"/>
                        <a:pt x="112" y="265"/>
                        <a:pt x="124" y="265"/>
                      </a:cubicBezTo>
                      <a:cubicBezTo>
                        <a:pt x="126" y="265"/>
                        <a:pt x="128" y="265"/>
                        <a:pt x="129" y="265"/>
                      </a:cubicBezTo>
                      <a:cubicBezTo>
                        <a:pt x="130" y="265"/>
                        <a:pt x="132" y="265"/>
                        <a:pt x="134" y="265"/>
                      </a:cubicBezTo>
                      <a:cubicBezTo>
                        <a:pt x="137" y="265"/>
                        <a:pt x="140" y="265"/>
                        <a:pt x="142" y="264"/>
                      </a:cubicBezTo>
                      <a:cubicBezTo>
                        <a:pt x="148" y="263"/>
                        <a:pt x="154" y="261"/>
                        <a:pt x="160" y="259"/>
                      </a:cubicBezTo>
                      <a:cubicBezTo>
                        <a:pt x="165" y="257"/>
                        <a:pt x="170" y="254"/>
                        <a:pt x="175" y="251"/>
                      </a:cubicBezTo>
                      <a:cubicBezTo>
                        <a:pt x="176" y="250"/>
                        <a:pt x="177" y="249"/>
                        <a:pt x="178" y="248"/>
                      </a:cubicBezTo>
                      <a:cubicBezTo>
                        <a:pt x="179" y="247"/>
                        <a:pt x="180" y="246"/>
                        <a:pt x="181" y="245"/>
                      </a:cubicBezTo>
                      <a:cubicBezTo>
                        <a:pt x="183" y="243"/>
                        <a:pt x="185" y="241"/>
                        <a:pt x="186" y="239"/>
                      </a:cubicBezTo>
                      <a:cubicBezTo>
                        <a:pt x="193" y="230"/>
                        <a:pt x="199" y="219"/>
                        <a:pt x="204" y="209"/>
                      </a:cubicBezTo>
                      <a:cubicBezTo>
                        <a:pt x="213" y="188"/>
                        <a:pt x="220" y="166"/>
                        <a:pt x="224" y="146"/>
                      </a:cubicBezTo>
                      <a:cubicBezTo>
                        <a:pt x="227" y="125"/>
                        <a:pt x="228" y="105"/>
                        <a:pt x="227" y="87"/>
                      </a:cubicBezTo>
                      <a:cubicBezTo>
                        <a:pt x="225" y="69"/>
                        <a:pt x="221" y="52"/>
                        <a:pt x="213" y="40"/>
                      </a:cubicBezTo>
                      <a:cubicBezTo>
                        <a:pt x="211" y="37"/>
                        <a:pt x="209" y="35"/>
                        <a:pt x="206" y="33"/>
                      </a:cubicBezTo>
                      <a:cubicBezTo>
                        <a:pt x="205" y="32"/>
                        <a:pt x="203" y="31"/>
                        <a:pt x="202" y="30"/>
                      </a:cubicBezTo>
                      <a:cubicBezTo>
                        <a:pt x="201" y="29"/>
                        <a:pt x="199" y="28"/>
                        <a:pt x="198" y="27"/>
                      </a:cubicBezTo>
                      <a:cubicBezTo>
                        <a:pt x="197" y="27"/>
                        <a:pt x="195" y="26"/>
                        <a:pt x="194" y="25"/>
                      </a:cubicBezTo>
                      <a:cubicBezTo>
                        <a:pt x="193" y="24"/>
                        <a:pt x="192" y="24"/>
                        <a:pt x="192" y="24"/>
                      </a:cubicBezTo>
                      <a:cubicBezTo>
                        <a:pt x="191" y="23"/>
                        <a:pt x="191" y="23"/>
                        <a:pt x="190" y="23"/>
                      </a:cubicBezTo>
                      <a:cubicBezTo>
                        <a:pt x="187" y="21"/>
                        <a:pt x="185" y="20"/>
                        <a:pt x="182" y="19"/>
                      </a:cubicBezTo>
                      <a:cubicBezTo>
                        <a:pt x="172" y="15"/>
                        <a:pt x="164" y="12"/>
                        <a:pt x="159" y="11"/>
                      </a:cubicBezTo>
                      <a:cubicBezTo>
                        <a:pt x="153" y="9"/>
                        <a:pt x="150" y="8"/>
                        <a:pt x="150" y="8"/>
                      </a:cubicBezTo>
                      <a:close/>
                      <a:moveTo>
                        <a:pt x="151" y="5"/>
                      </a:moveTo>
                      <a:cubicBezTo>
                        <a:pt x="151" y="5"/>
                        <a:pt x="151" y="5"/>
                        <a:pt x="151" y="5"/>
                      </a:cubicBezTo>
                      <a:cubicBezTo>
                        <a:pt x="151" y="5"/>
                        <a:pt x="154" y="6"/>
                        <a:pt x="160" y="7"/>
                      </a:cubicBezTo>
                      <a:cubicBezTo>
                        <a:pt x="165" y="9"/>
                        <a:pt x="174" y="11"/>
                        <a:pt x="184" y="15"/>
                      </a:cubicBezTo>
                      <a:cubicBezTo>
                        <a:pt x="186" y="17"/>
                        <a:pt x="189" y="18"/>
                        <a:pt x="192" y="19"/>
                      </a:cubicBezTo>
                      <a:cubicBezTo>
                        <a:pt x="193" y="19"/>
                        <a:pt x="193" y="19"/>
                        <a:pt x="194" y="20"/>
                      </a:cubicBezTo>
                      <a:cubicBezTo>
                        <a:pt x="195" y="20"/>
                        <a:pt x="195" y="21"/>
                        <a:pt x="196" y="21"/>
                      </a:cubicBezTo>
                      <a:cubicBezTo>
                        <a:pt x="197" y="22"/>
                        <a:pt x="199" y="22"/>
                        <a:pt x="200" y="23"/>
                      </a:cubicBezTo>
                      <a:cubicBezTo>
                        <a:pt x="202" y="24"/>
                        <a:pt x="203" y="25"/>
                        <a:pt x="205" y="26"/>
                      </a:cubicBezTo>
                      <a:cubicBezTo>
                        <a:pt x="207" y="27"/>
                        <a:pt x="208" y="28"/>
                        <a:pt x="209" y="29"/>
                      </a:cubicBezTo>
                      <a:cubicBezTo>
                        <a:pt x="212" y="31"/>
                        <a:pt x="215" y="33"/>
                        <a:pt x="218" y="37"/>
                      </a:cubicBezTo>
                      <a:cubicBezTo>
                        <a:pt x="228" y="50"/>
                        <a:pt x="232" y="67"/>
                        <a:pt x="234" y="86"/>
                      </a:cubicBezTo>
                      <a:cubicBezTo>
                        <a:pt x="235" y="105"/>
                        <a:pt x="232" y="125"/>
                        <a:pt x="229" y="147"/>
                      </a:cubicBezTo>
                      <a:cubicBezTo>
                        <a:pt x="225" y="168"/>
                        <a:pt x="218" y="190"/>
                        <a:pt x="209" y="211"/>
                      </a:cubicBezTo>
                      <a:cubicBezTo>
                        <a:pt x="205" y="222"/>
                        <a:pt x="199" y="233"/>
                        <a:pt x="192" y="243"/>
                      </a:cubicBezTo>
                      <a:cubicBezTo>
                        <a:pt x="190" y="245"/>
                        <a:pt x="188" y="248"/>
                        <a:pt x="186" y="250"/>
                      </a:cubicBezTo>
                      <a:cubicBezTo>
                        <a:pt x="184" y="252"/>
                        <a:pt x="181" y="255"/>
                        <a:pt x="179" y="257"/>
                      </a:cubicBezTo>
                      <a:cubicBezTo>
                        <a:pt x="174" y="260"/>
                        <a:pt x="168" y="263"/>
                        <a:pt x="162" y="265"/>
                      </a:cubicBezTo>
                      <a:cubicBezTo>
                        <a:pt x="156" y="267"/>
                        <a:pt x="149" y="268"/>
                        <a:pt x="143" y="269"/>
                      </a:cubicBezTo>
                      <a:cubicBezTo>
                        <a:pt x="140" y="269"/>
                        <a:pt x="137" y="269"/>
                        <a:pt x="134" y="269"/>
                      </a:cubicBezTo>
                      <a:cubicBezTo>
                        <a:pt x="132" y="269"/>
                        <a:pt x="131" y="269"/>
                        <a:pt x="129" y="270"/>
                      </a:cubicBezTo>
                      <a:cubicBezTo>
                        <a:pt x="127" y="270"/>
                        <a:pt x="126" y="269"/>
                        <a:pt x="124" y="269"/>
                      </a:cubicBezTo>
                      <a:cubicBezTo>
                        <a:pt x="112" y="269"/>
                        <a:pt x="99" y="268"/>
                        <a:pt x="87" y="265"/>
                      </a:cubicBezTo>
                      <a:cubicBezTo>
                        <a:pt x="75" y="262"/>
                        <a:pt x="63" y="258"/>
                        <a:pt x="51" y="252"/>
                      </a:cubicBezTo>
                      <a:cubicBezTo>
                        <a:pt x="40" y="247"/>
                        <a:pt x="29" y="240"/>
                        <a:pt x="20" y="231"/>
                      </a:cubicBezTo>
                      <a:cubicBezTo>
                        <a:pt x="19" y="230"/>
                        <a:pt x="18" y="229"/>
                        <a:pt x="17" y="228"/>
                      </a:cubicBezTo>
                      <a:cubicBezTo>
                        <a:pt x="15" y="227"/>
                        <a:pt x="14" y="226"/>
                        <a:pt x="14" y="224"/>
                      </a:cubicBezTo>
                      <a:cubicBezTo>
                        <a:pt x="13" y="223"/>
                        <a:pt x="12" y="222"/>
                        <a:pt x="11" y="221"/>
                      </a:cubicBezTo>
                      <a:cubicBezTo>
                        <a:pt x="10" y="219"/>
                        <a:pt x="9" y="218"/>
                        <a:pt x="8" y="216"/>
                      </a:cubicBezTo>
                      <a:cubicBezTo>
                        <a:pt x="5" y="210"/>
                        <a:pt x="3" y="204"/>
                        <a:pt x="2" y="198"/>
                      </a:cubicBezTo>
                      <a:cubicBezTo>
                        <a:pt x="1" y="192"/>
                        <a:pt x="0" y="186"/>
                        <a:pt x="0" y="180"/>
                      </a:cubicBezTo>
                      <a:cubicBezTo>
                        <a:pt x="0" y="174"/>
                        <a:pt x="1" y="168"/>
                        <a:pt x="1" y="162"/>
                      </a:cubicBezTo>
                      <a:cubicBezTo>
                        <a:pt x="2" y="150"/>
                        <a:pt x="5" y="139"/>
                        <a:pt x="8" y="128"/>
                      </a:cubicBezTo>
                      <a:cubicBezTo>
                        <a:pt x="10" y="117"/>
                        <a:pt x="13" y="106"/>
                        <a:pt x="16" y="96"/>
                      </a:cubicBezTo>
                      <a:cubicBezTo>
                        <a:pt x="23" y="76"/>
                        <a:pt x="31" y="57"/>
                        <a:pt x="41" y="41"/>
                      </a:cubicBezTo>
                      <a:cubicBezTo>
                        <a:pt x="46" y="33"/>
                        <a:pt x="51" y="25"/>
                        <a:pt x="57" y="19"/>
                      </a:cubicBezTo>
                      <a:cubicBezTo>
                        <a:pt x="59" y="18"/>
                        <a:pt x="60" y="16"/>
                        <a:pt x="62" y="15"/>
                      </a:cubicBezTo>
                      <a:cubicBezTo>
                        <a:pt x="64" y="13"/>
                        <a:pt x="65" y="12"/>
                        <a:pt x="67" y="11"/>
                      </a:cubicBezTo>
                      <a:cubicBezTo>
                        <a:pt x="70" y="8"/>
                        <a:pt x="74" y="6"/>
                        <a:pt x="78" y="5"/>
                      </a:cubicBezTo>
                      <a:cubicBezTo>
                        <a:pt x="85" y="2"/>
                        <a:pt x="92" y="1"/>
                        <a:pt x="99" y="0"/>
                      </a:cubicBezTo>
                      <a:cubicBezTo>
                        <a:pt x="105" y="0"/>
                        <a:pt x="112" y="0"/>
                        <a:pt x="117" y="0"/>
                      </a:cubicBezTo>
                      <a:cubicBezTo>
                        <a:pt x="128" y="1"/>
                        <a:pt x="136" y="2"/>
                        <a:pt x="142" y="3"/>
                      </a:cubicBezTo>
                      <a:cubicBezTo>
                        <a:pt x="145" y="4"/>
                        <a:pt x="147" y="5"/>
                        <a:pt x="149" y="5"/>
                      </a:cubicBezTo>
                      <a:cubicBezTo>
                        <a:pt x="150" y="5"/>
                        <a:pt x="151" y="5"/>
                        <a:pt x="151" y="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2978" name="işḷïdè"/>
              <p:cNvSpPr/>
              <p:nvPr/>
            </p:nvSpPr>
            <p:spPr bwMode="auto">
              <a:xfrm>
                <a:off x="6288603" y="3975958"/>
                <a:ext cx="132193" cy="122949"/>
              </a:xfrm>
              <a:custGeom>
                <a:avLst/>
                <a:gdLst>
                  <a:gd name="T0" fmla="*/ 15 w 92"/>
                  <a:gd name="T1" fmla="*/ 3 h 86"/>
                  <a:gd name="T2" fmla="*/ 89 w 92"/>
                  <a:gd name="T3" fmla="*/ 58 h 86"/>
                  <a:gd name="T4" fmla="*/ 3 w 92"/>
                  <a:gd name="T5" fmla="*/ 46 h 86"/>
                  <a:gd name="T6" fmla="*/ 65 w 92"/>
                  <a:gd name="T7" fmla="*/ 8 h 86"/>
                  <a:gd name="T8" fmla="*/ 42 w 92"/>
                  <a:gd name="T9" fmla="*/ 82 h 86"/>
                  <a:gd name="T10" fmla="*/ 15 w 92"/>
                  <a:gd name="T11" fmla="*/ 3 h 86"/>
                </a:gdLst>
                <a:ahLst/>
                <a:cxnLst>
                  <a:cxn ang="0">
                    <a:pos x="T0" y="T1"/>
                  </a:cxn>
                  <a:cxn ang="0">
                    <a:pos x="T2" y="T3"/>
                  </a:cxn>
                  <a:cxn ang="0">
                    <a:pos x="T4" y="T5"/>
                  </a:cxn>
                  <a:cxn ang="0">
                    <a:pos x="T6" y="T7"/>
                  </a:cxn>
                  <a:cxn ang="0">
                    <a:pos x="T8" y="T9"/>
                  </a:cxn>
                  <a:cxn ang="0">
                    <a:pos x="T10" y="T11"/>
                  </a:cxn>
                </a:cxnLst>
                <a:rect l="0" t="0" r="r" b="b"/>
                <a:pathLst>
                  <a:path w="92" h="86">
                    <a:moveTo>
                      <a:pt x="15" y="3"/>
                    </a:moveTo>
                    <a:cubicBezTo>
                      <a:pt x="20" y="0"/>
                      <a:pt x="92" y="52"/>
                      <a:pt x="89" y="58"/>
                    </a:cubicBezTo>
                    <a:cubicBezTo>
                      <a:pt x="87" y="63"/>
                      <a:pt x="5" y="51"/>
                      <a:pt x="3" y="46"/>
                    </a:cubicBezTo>
                    <a:cubicBezTo>
                      <a:pt x="0" y="41"/>
                      <a:pt x="55" y="1"/>
                      <a:pt x="65" y="8"/>
                    </a:cubicBezTo>
                    <a:cubicBezTo>
                      <a:pt x="75" y="16"/>
                      <a:pt x="49" y="79"/>
                      <a:pt x="42" y="82"/>
                    </a:cubicBezTo>
                    <a:cubicBezTo>
                      <a:pt x="34" y="86"/>
                      <a:pt x="8" y="7"/>
                      <a:pt x="15" y="3"/>
                    </a:cubicBezTo>
                    <a:close/>
                  </a:path>
                </a:pathLst>
              </a:custGeom>
              <a:noFill/>
              <a:ln w="19050" cap="rnd">
                <a:solidFill>
                  <a:srgbClr val="4A72B1"/>
                </a:solidFill>
                <a:prstDash val="solid"/>
                <a:round/>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979" name="îṧ1idè"/>
              <p:cNvSpPr/>
              <p:nvPr/>
            </p:nvSpPr>
            <p:spPr bwMode="auto">
              <a:xfrm>
                <a:off x="7504228" y="2984969"/>
                <a:ext cx="388261" cy="788539"/>
              </a:xfrm>
              <a:custGeom>
                <a:avLst/>
                <a:gdLst>
                  <a:gd name="T0" fmla="*/ 262 w 270"/>
                  <a:gd name="T1" fmla="*/ 87 h 550"/>
                  <a:gd name="T2" fmla="*/ 189 w 270"/>
                  <a:gd name="T3" fmla="*/ 437 h 550"/>
                  <a:gd name="T4" fmla="*/ 182 w 270"/>
                  <a:gd name="T5" fmla="*/ 472 h 550"/>
                  <a:gd name="T6" fmla="*/ 170 w 270"/>
                  <a:gd name="T7" fmla="*/ 529 h 550"/>
                  <a:gd name="T8" fmla="*/ 167 w 270"/>
                  <a:gd name="T9" fmla="*/ 541 h 550"/>
                  <a:gd name="T10" fmla="*/ 0 w 270"/>
                  <a:gd name="T11" fmla="*/ 550 h 550"/>
                  <a:gd name="T12" fmla="*/ 22 w 270"/>
                  <a:gd name="T13" fmla="*/ 453 h 550"/>
                  <a:gd name="T14" fmla="*/ 38 w 270"/>
                  <a:gd name="T15" fmla="*/ 386 h 550"/>
                  <a:gd name="T16" fmla="*/ 141 w 270"/>
                  <a:gd name="T17" fmla="*/ 6 h 550"/>
                  <a:gd name="T18" fmla="*/ 268 w 270"/>
                  <a:gd name="T19" fmla="*/ 53 h 550"/>
                  <a:gd name="T20" fmla="*/ 262 w 270"/>
                  <a:gd name="T21" fmla="*/ 8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0" h="550">
                    <a:moveTo>
                      <a:pt x="262" y="87"/>
                    </a:moveTo>
                    <a:cubicBezTo>
                      <a:pt x="247" y="159"/>
                      <a:pt x="212" y="326"/>
                      <a:pt x="189" y="437"/>
                    </a:cubicBezTo>
                    <a:cubicBezTo>
                      <a:pt x="187" y="449"/>
                      <a:pt x="184" y="461"/>
                      <a:pt x="182" y="472"/>
                    </a:cubicBezTo>
                    <a:cubicBezTo>
                      <a:pt x="176" y="497"/>
                      <a:pt x="172" y="518"/>
                      <a:pt x="170" y="529"/>
                    </a:cubicBezTo>
                    <a:cubicBezTo>
                      <a:pt x="168" y="535"/>
                      <a:pt x="168" y="539"/>
                      <a:pt x="167" y="541"/>
                    </a:cubicBezTo>
                    <a:cubicBezTo>
                      <a:pt x="119" y="538"/>
                      <a:pt x="61" y="542"/>
                      <a:pt x="0" y="550"/>
                    </a:cubicBezTo>
                    <a:cubicBezTo>
                      <a:pt x="1" y="549"/>
                      <a:pt x="9" y="510"/>
                      <a:pt x="22" y="453"/>
                    </a:cubicBezTo>
                    <a:cubicBezTo>
                      <a:pt x="27" y="432"/>
                      <a:pt x="32" y="410"/>
                      <a:pt x="38" y="386"/>
                    </a:cubicBezTo>
                    <a:cubicBezTo>
                      <a:pt x="75" y="228"/>
                      <a:pt x="127" y="13"/>
                      <a:pt x="141" y="6"/>
                    </a:cubicBezTo>
                    <a:cubicBezTo>
                      <a:pt x="155" y="0"/>
                      <a:pt x="270" y="37"/>
                      <a:pt x="268" y="53"/>
                    </a:cubicBezTo>
                    <a:cubicBezTo>
                      <a:pt x="268" y="56"/>
                      <a:pt x="265" y="68"/>
                      <a:pt x="262" y="87"/>
                    </a:cubicBezTo>
                    <a:close/>
                  </a:path>
                </a:pathLst>
              </a:custGeom>
              <a:solidFill>
                <a:srgbClr val="D7D8D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0" name="ïšļïdê"/>
              <p:cNvSpPr/>
              <p:nvPr/>
            </p:nvSpPr>
            <p:spPr bwMode="auto">
              <a:xfrm>
                <a:off x="7744580" y="3743926"/>
                <a:ext cx="13866" cy="16640"/>
              </a:xfrm>
              <a:custGeom>
                <a:avLst/>
                <a:gdLst>
                  <a:gd name="T0" fmla="*/ 10 w 10"/>
                  <a:gd name="T1" fmla="*/ 12 h 12"/>
                  <a:gd name="T2" fmla="*/ 0 w 10"/>
                  <a:gd name="T3" fmla="*/ 12 h 12"/>
                  <a:gd name="T4" fmla="*/ 3 w 10"/>
                  <a:gd name="T5" fmla="*/ 0 h 12"/>
                  <a:gd name="T6" fmla="*/ 10 w 10"/>
                  <a:gd name="T7" fmla="*/ 12 h 12"/>
                </a:gdLst>
                <a:ahLst/>
                <a:cxnLst>
                  <a:cxn ang="0">
                    <a:pos x="T0" y="T1"/>
                  </a:cxn>
                  <a:cxn ang="0">
                    <a:pos x="T2" y="T3"/>
                  </a:cxn>
                  <a:cxn ang="0">
                    <a:pos x="T4" y="T5"/>
                  </a:cxn>
                  <a:cxn ang="0">
                    <a:pos x="T6" y="T7"/>
                  </a:cxn>
                </a:cxnLst>
                <a:rect l="0" t="0" r="r" b="b"/>
                <a:pathLst>
                  <a:path w="10" h="12">
                    <a:moveTo>
                      <a:pt x="10" y="12"/>
                    </a:moveTo>
                    <a:cubicBezTo>
                      <a:pt x="7" y="12"/>
                      <a:pt x="4" y="12"/>
                      <a:pt x="0" y="12"/>
                    </a:cubicBezTo>
                    <a:cubicBezTo>
                      <a:pt x="1" y="10"/>
                      <a:pt x="1" y="6"/>
                      <a:pt x="3" y="0"/>
                    </a:cubicBezTo>
                    <a:cubicBezTo>
                      <a:pt x="8" y="8"/>
                      <a:pt x="10" y="12"/>
                      <a:pt x="10" y="12"/>
                    </a:cubicBezTo>
                    <a:close/>
                  </a:path>
                </a:pathLst>
              </a:custGeom>
              <a:solidFill>
                <a:srgbClr val="2D88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1" name="ïṧḻiḑé"/>
              <p:cNvSpPr/>
              <p:nvPr/>
            </p:nvSpPr>
            <p:spPr bwMode="auto">
              <a:xfrm>
                <a:off x="6995792" y="3756868"/>
                <a:ext cx="1022419" cy="403976"/>
              </a:xfrm>
              <a:custGeom>
                <a:avLst/>
                <a:gdLst>
                  <a:gd name="T0" fmla="*/ 615 w 712"/>
                  <a:gd name="T1" fmla="*/ 233 h 282"/>
                  <a:gd name="T2" fmla="*/ 276 w 712"/>
                  <a:gd name="T3" fmla="*/ 262 h 282"/>
                  <a:gd name="T4" fmla="*/ 276 w 712"/>
                  <a:gd name="T5" fmla="*/ 262 h 282"/>
                  <a:gd name="T6" fmla="*/ 256 w 712"/>
                  <a:gd name="T7" fmla="*/ 249 h 282"/>
                  <a:gd name="T8" fmla="*/ 0 w 712"/>
                  <a:gd name="T9" fmla="*/ 94 h 282"/>
                  <a:gd name="T10" fmla="*/ 0 w 712"/>
                  <a:gd name="T11" fmla="*/ 94 h 282"/>
                  <a:gd name="T12" fmla="*/ 38 w 712"/>
                  <a:gd name="T13" fmla="*/ 80 h 282"/>
                  <a:gd name="T14" fmla="*/ 354 w 712"/>
                  <a:gd name="T15" fmla="*/ 12 h 282"/>
                  <a:gd name="T16" fmla="*/ 521 w 712"/>
                  <a:gd name="T17" fmla="*/ 3 h 282"/>
                  <a:gd name="T18" fmla="*/ 531 w 712"/>
                  <a:gd name="T19" fmla="*/ 3 h 282"/>
                  <a:gd name="T20" fmla="*/ 617 w 712"/>
                  <a:gd name="T21" fmla="*/ 27 h 282"/>
                  <a:gd name="T22" fmla="*/ 678 w 712"/>
                  <a:gd name="T23" fmla="*/ 209 h 282"/>
                  <a:gd name="T24" fmla="*/ 615 w 712"/>
                  <a:gd name="T25" fmla="*/ 23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2" h="282">
                    <a:moveTo>
                      <a:pt x="615" y="233"/>
                    </a:moveTo>
                    <a:cubicBezTo>
                      <a:pt x="517" y="259"/>
                      <a:pt x="338" y="282"/>
                      <a:pt x="276" y="262"/>
                    </a:cubicBezTo>
                    <a:cubicBezTo>
                      <a:pt x="276" y="262"/>
                      <a:pt x="276" y="262"/>
                      <a:pt x="276" y="262"/>
                    </a:cubicBezTo>
                    <a:cubicBezTo>
                      <a:pt x="266" y="259"/>
                      <a:pt x="260" y="255"/>
                      <a:pt x="256" y="249"/>
                    </a:cubicBezTo>
                    <a:cubicBezTo>
                      <a:pt x="227" y="198"/>
                      <a:pt x="156" y="48"/>
                      <a:pt x="0" y="94"/>
                    </a:cubicBezTo>
                    <a:cubicBezTo>
                      <a:pt x="0" y="94"/>
                      <a:pt x="0" y="94"/>
                      <a:pt x="0" y="94"/>
                    </a:cubicBezTo>
                    <a:cubicBezTo>
                      <a:pt x="12" y="89"/>
                      <a:pt x="24" y="84"/>
                      <a:pt x="38" y="80"/>
                    </a:cubicBezTo>
                    <a:cubicBezTo>
                      <a:pt x="103" y="59"/>
                      <a:pt x="232" y="28"/>
                      <a:pt x="354" y="12"/>
                    </a:cubicBezTo>
                    <a:cubicBezTo>
                      <a:pt x="415" y="4"/>
                      <a:pt x="473" y="0"/>
                      <a:pt x="521" y="3"/>
                    </a:cubicBezTo>
                    <a:cubicBezTo>
                      <a:pt x="525" y="3"/>
                      <a:pt x="528" y="3"/>
                      <a:pt x="531" y="3"/>
                    </a:cubicBezTo>
                    <a:cubicBezTo>
                      <a:pt x="569" y="6"/>
                      <a:pt x="599" y="13"/>
                      <a:pt x="617" y="27"/>
                    </a:cubicBezTo>
                    <a:cubicBezTo>
                      <a:pt x="704" y="91"/>
                      <a:pt x="712" y="176"/>
                      <a:pt x="678" y="209"/>
                    </a:cubicBezTo>
                    <a:cubicBezTo>
                      <a:pt x="671" y="217"/>
                      <a:pt x="647" y="225"/>
                      <a:pt x="615" y="233"/>
                    </a:cubicBezTo>
                    <a:close/>
                  </a:path>
                </a:pathLst>
              </a:custGeom>
              <a:solidFill>
                <a:srgbClr val="22A8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2" name="í$líḋê"/>
              <p:cNvSpPr/>
              <p:nvPr/>
            </p:nvSpPr>
            <p:spPr bwMode="auto">
              <a:xfrm>
                <a:off x="6764684" y="3924190"/>
                <a:ext cx="1201759" cy="1190666"/>
              </a:xfrm>
              <a:custGeom>
                <a:avLst/>
                <a:gdLst>
                  <a:gd name="T0" fmla="*/ 230 w 837"/>
                  <a:gd name="T1" fmla="*/ 697 h 830"/>
                  <a:gd name="T2" fmla="*/ 230 w 837"/>
                  <a:gd name="T3" fmla="*/ 696 h 830"/>
                  <a:gd name="T4" fmla="*/ 691 w 837"/>
                  <a:gd name="T5" fmla="*/ 614 h 830"/>
                  <a:gd name="T6" fmla="*/ 696 w 837"/>
                  <a:gd name="T7" fmla="*/ 412 h 830"/>
                  <a:gd name="T8" fmla="*/ 497 w 837"/>
                  <a:gd name="T9" fmla="*/ 190 h 830"/>
                  <a:gd name="T10" fmla="*/ 165 w 837"/>
                  <a:gd name="T11" fmla="*/ 339 h 830"/>
                  <a:gd name="T12" fmla="*/ 167 w 837"/>
                  <a:gd name="T13" fmla="*/ 669 h 830"/>
                  <a:gd name="T14" fmla="*/ 230 w 837"/>
                  <a:gd name="T15" fmla="*/ 697 h 830"/>
                  <a:gd name="T16" fmla="*/ 776 w 837"/>
                  <a:gd name="T17" fmla="*/ 116 h 830"/>
                  <a:gd name="T18" fmla="*/ 767 w 837"/>
                  <a:gd name="T19" fmla="*/ 700 h 830"/>
                  <a:gd name="T20" fmla="*/ 120 w 837"/>
                  <a:gd name="T21" fmla="*/ 827 h 830"/>
                  <a:gd name="T22" fmla="*/ 94 w 837"/>
                  <a:gd name="T23" fmla="*/ 825 h 830"/>
                  <a:gd name="T24" fmla="*/ 11 w 837"/>
                  <a:gd name="T25" fmla="*/ 141 h 830"/>
                  <a:gd name="T26" fmla="*/ 21 w 837"/>
                  <a:gd name="T27" fmla="*/ 99 h 830"/>
                  <a:gd name="T28" fmla="*/ 55 w 837"/>
                  <a:gd name="T29" fmla="*/ 66 h 830"/>
                  <a:gd name="T30" fmla="*/ 55 w 837"/>
                  <a:gd name="T31" fmla="*/ 65 h 830"/>
                  <a:gd name="T32" fmla="*/ 386 w 837"/>
                  <a:gd name="T33" fmla="*/ 97 h 830"/>
                  <a:gd name="T34" fmla="*/ 437 w 837"/>
                  <a:gd name="T35" fmla="*/ 145 h 830"/>
                  <a:gd name="T36" fmla="*/ 437 w 837"/>
                  <a:gd name="T37" fmla="*/ 145 h 830"/>
                  <a:gd name="T38" fmla="*/ 776 w 837"/>
                  <a:gd name="T39" fmla="*/ 116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7" h="830">
                    <a:moveTo>
                      <a:pt x="230" y="697"/>
                    </a:moveTo>
                    <a:cubicBezTo>
                      <a:pt x="230" y="696"/>
                      <a:pt x="230" y="696"/>
                      <a:pt x="230" y="696"/>
                    </a:cubicBezTo>
                    <a:cubicBezTo>
                      <a:pt x="311" y="712"/>
                      <a:pt x="637" y="645"/>
                      <a:pt x="691" y="614"/>
                    </a:cubicBezTo>
                    <a:cubicBezTo>
                      <a:pt x="728" y="593"/>
                      <a:pt x="709" y="490"/>
                      <a:pt x="696" y="412"/>
                    </a:cubicBezTo>
                    <a:cubicBezTo>
                      <a:pt x="685" y="345"/>
                      <a:pt x="663" y="206"/>
                      <a:pt x="497" y="190"/>
                    </a:cubicBezTo>
                    <a:cubicBezTo>
                      <a:pt x="497" y="190"/>
                      <a:pt x="278" y="130"/>
                      <a:pt x="165" y="339"/>
                    </a:cubicBezTo>
                    <a:cubicBezTo>
                      <a:pt x="110" y="440"/>
                      <a:pt x="149" y="624"/>
                      <a:pt x="167" y="669"/>
                    </a:cubicBezTo>
                    <a:cubicBezTo>
                      <a:pt x="177" y="691"/>
                      <a:pt x="227" y="696"/>
                      <a:pt x="230" y="697"/>
                    </a:cubicBezTo>
                    <a:close/>
                    <a:moveTo>
                      <a:pt x="776" y="116"/>
                    </a:moveTo>
                    <a:cubicBezTo>
                      <a:pt x="777" y="122"/>
                      <a:pt x="837" y="653"/>
                      <a:pt x="767" y="700"/>
                    </a:cubicBezTo>
                    <a:cubicBezTo>
                      <a:pt x="582" y="826"/>
                      <a:pt x="170" y="830"/>
                      <a:pt x="120" y="827"/>
                    </a:cubicBezTo>
                    <a:cubicBezTo>
                      <a:pt x="112" y="827"/>
                      <a:pt x="104" y="826"/>
                      <a:pt x="94" y="825"/>
                    </a:cubicBezTo>
                    <a:cubicBezTo>
                      <a:pt x="78" y="766"/>
                      <a:pt x="0" y="401"/>
                      <a:pt x="11" y="141"/>
                    </a:cubicBezTo>
                    <a:cubicBezTo>
                      <a:pt x="16" y="119"/>
                      <a:pt x="21" y="99"/>
                      <a:pt x="21" y="99"/>
                    </a:cubicBezTo>
                    <a:cubicBezTo>
                      <a:pt x="21" y="99"/>
                      <a:pt x="34" y="84"/>
                      <a:pt x="55" y="66"/>
                    </a:cubicBezTo>
                    <a:cubicBezTo>
                      <a:pt x="55" y="66"/>
                      <a:pt x="55" y="66"/>
                      <a:pt x="55" y="65"/>
                    </a:cubicBezTo>
                    <a:cubicBezTo>
                      <a:pt x="58" y="64"/>
                      <a:pt x="241" y="0"/>
                      <a:pt x="386" y="97"/>
                    </a:cubicBezTo>
                    <a:cubicBezTo>
                      <a:pt x="403" y="123"/>
                      <a:pt x="417" y="144"/>
                      <a:pt x="437" y="145"/>
                    </a:cubicBezTo>
                    <a:cubicBezTo>
                      <a:pt x="437" y="145"/>
                      <a:pt x="437" y="145"/>
                      <a:pt x="437" y="145"/>
                    </a:cubicBezTo>
                    <a:cubicBezTo>
                      <a:pt x="499" y="165"/>
                      <a:pt x="678" y="142"/>
                      <a:pt x="776" y="116"/>
                    </a:cubicBezTo>
                    <a:close/>
                  </a:path>
                </a:pathLst>
              </a:custGeom>
              <a:solidFill>
                <a:srgbClr val="2AB3C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3" name="iṩ1íḍe"/>
              <p:cNvSpPr/>
              <p:nvPr/>
            </p:nvSpPr>
            <p:spPr bwMode="auto">
              <a:xfrm>
                <a:off x="6981001" y="4194124"/>
                <a:ext cx="829214" cy="751562"/>
              </a:xfrm>
              <a:custGeom>
                <a:avLst/>
                <a:gdLst>
                  <a:gd name="T0" fmla="*/ 545 w 577"/>
                  <a:gd name="T1" fmla="*/ 224 h 524"/>
                  <a:gd name="T2" fmla="*/ 540 w 577"/>
                  <a:gd name="T3" fmla="*/ 426 h 524"/>
                  <a:gd name="T4" fmla="*/ 79 w 577"/>
                  <a:gd name="T5" fmla="*/ 508 h 524"/>
                  <a:gd name="T6" fmla="*/ 62 w 577"/>
                  <a:gd name="T7" fmla="*/ 501 h 524"/>
                  <a:gd name="T8" fmla="*/ 10 w 577"/>
                  <a:gd name="T9" fmla="*/ 297 h 524"/>
                  <a:gd name="T10" fmla="*/ 253 w 577"/>
                  <a:gd name="T11" fmla="*/ 5 h 524"/>
                  <a:gd name="T12" fmla="*/ 346 w 577"/>
                  <a:gd name="T13" fmla="*/ 2 h 524"/>
                  <a:gd name="T14" fmla="*/ 545 w 577"/>
                  <a:gd name="T15" fmla="*/ 224 h 5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7" h="524">
                    <a:moveTo>
                      <a:pt x="545" y="224"/>
                    </a:moveTo>
                    <a:cubicBezTo>
                      <a:pt x="558" y="302"/>
                      <a:pt x="577" y="405"/>
                      <a:pt x="540" y="426"/>
                    </a:cubicBezTo>
                    <a:cubicBezTo>
                      <a:pt x="486" y="457"/>
                      <a:pt x="160" y="524"/>
                      <a:pt x="79" y="508"/>
                    </a:cubicBezTo>
                    <a:cubicBezTo>
                      <a:pt x="71" y="507"/>
                      <a:pt x="65" y="504"/>
                      <a:pt x="62" y="501"/>
                    </a:cubicBezTo>
                    <a:cubicBezTo>
                      <a:pt x="30" y="466"/>
                      <a:pt x="7" y="341"/>
                      <a:pt x="10" y="297"/>
                    </a:cubicBezTo>
                    <a:cubicBezTo>
                      <a:pt x="13" y="254"/>
                      <a:pt x="0" y="39"/>
                      <a:pt x="253" y="5"/>
                    </a:cubicBezTo>
                    <a:cubicBezTo>
                      <a:pt x="288" y="0"/>
                      <a:pt x="319" y="0"/>
                      <a:pt x="346" y="2"/>
                    </a:cubicBezTo>
                    <a:cubicBezTo>
                      <a:pt x="512" y="18"/>
                      <a:pt x="534" y="157"/>
                      <a:pt x="545" y="224"/>
                    </a:cubicBezTo>
                    <a:close/>
                  </a:path>
                </a:pathLst>
              </a:custGeom>
              <a:solidFill>
                <a:srgbClr val="F22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4" name="iṡḷîďé"/>
              <p:cNvSpPr/>
              <p:nvPr/>
            </p:nvSpPr>
            <p:spPr bwMode="auto">
              <a:xfrm>
                <a:off x="6816452" y="3398190"/>
                <a:ext cx="742317" cy="418767"/>
              </a:xfrm>
              <a:custGeom>
                <a:avLst/>
                <a:gdLst>
                  <a:gd name="T0" fmla="*/ 172 w 517"/>
                  <a:gd name="T1" fmla="*/ 55 h 292"/>
                  <a:gd name="T2" fmla="*/ 192 w 517"/>
                  <a:gd name="T3" fmla="*/ 47 h 292"/>
                  <a:gd name="T4" fmla="*/ 517 w 517"/>
                  <a:gd name="T5" fmla="*/ 98 h 292"/>
                  <a:gd name="T6" fmla="*/ 517 w 517"/>
                  <a:gd name="T7" fmla="*/ 98 h 292"/>
                  <a:gd name="T8" fmla="*/ 501 w 517"/>
                  <a:gd name="T9" fmla="*/ 165 h 292"/>
                  <a:gd name="T10" fmla="*/ 500 w 517"/>
                  <a:gd name="T11" fmla="*/ 164 h 292"/>
                  <a:gd name="T12" fmla="*/ 266 w 517"/>
                  <a:gd name="T13" fmla="*/ 133 h 292"/>
                  <a:gd name="T14" fmla="*/ 2 w 517"/>
                  <a:gd name="T15" fmla="*/ 292 h 292"/>
                  <a:gd name="T16" fmla="*/ 0 w 517"/>
                  <a:gd name="T17" fmla="*/ 292 h 292"/>
                  <a:gd name="T18" fmla="*/ 168 w 517"/>
                  <a:gd name="T19" fmla="*/ 57 h 292"/>
                  <a:gd name="T20" fmla="*/ 172 w 517"/>
                  <a:gd name="T21" fmla="*/ 55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7" h="292">
                    <a:moveTo>
                      <a:pt x="172" y="55"/>
                    </a:moveTo>
                    <a:cubicBezTo>
                      <a:pt x="178" y="52"/>
                      <a:pt x="185" y="50"/>
                      <a:pt x="192" y="47"/>
                    </a:cubicBezTo>
                    <a:cubicBezTo>
                      <a:pt x="329" y="0"/>
                      <a:pt x="438" y="41"/>
                      <a:pt x="517" y="98"/>
                    </a:cubicBezTo>
                    <a:cubicBezTo>
                      <a:pt x="517" y="98"/>
                      <a:pt x="517" y="98"/>
                      <a:pt x="517" y="98"/>
                    </a:cubicBezTo>
                    <a:cubicBezTo>
                      <a:pt x="511" y="122"/>
                      <a:pt x="506" y="144"/>
                      <a:pt x="501" y="165"/>
                    </a:cubicBezTo>
                    <a:cubicBezTo>
                      <a:pt x="500" y="164"/>
                      <a:pt x="500" y="164"/>
                      <a:pt x="500" y="164"/>
                    </a:cubicBezTo>
                    <a:cubicBezTo>
                      <a:pt x="446" y="136"/>
                      <a:pt x="369" y="115"/>
                      <a:pt x="266" y="133"/>
                    </a:cubicBezTo>
                    <a:cubicBezTo>
                      <a:pt x="85" y="164"/>
                      <a:pt x="2" y="292"/>
                      <a:pt x="2" y="292"/>
                    </a:cubicBezTo>
                    <a:cubicBezTo>
                      <a:pt x="0" y="292"/>
                      <a:pt x="0" y="292"/>
                      <a:pt x="0" y="292"/>
                    </a:cubicBezTo>
                    <a:cubicBezTo>
                      <a:pt x="24" y="202"/>
                      <a:pt x="72" y="102"/>
                      <a:pt x="168" y="57"/>
                    </a:cubicBezTo>
                    <a:cubicBezTo>
                      <a:pt x="169" y="56"/>
                      <a:pt x="171" y="56"/>
                      <a:pt x="172" y="55"/>
                    </a:cubicBezTo>
                    <a:close/>
                  </a:path>
                </a:pathLst>
              </a:custGeom>
              <a:solidFill>
                <a:srgbClr val="2D88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5" name="iṣlíḋé"/>
              <p:cNvSpPr/>
              <p:nvPr/>
            </p:nvSpPr>
            <p:spPr bwMode="auto">
              <a:xfrm>
                <a:off x="6781324" y="3562738"/>
                <a:ext cx="754335" cy="501966"/>
              </a:xfrm>
              <a:custGeom>
                <a:avLst/>
                <a:gdLst>
                  <a:gd name="T0" fmla="*/ 524 w 525"/>
                  <a:gd name="T1" fmla="*/ 49 h 350"/>
                  <a:gd name="T2" fmla="*/ 525 w 525"/>
                  <a:gd name="T3" fmla="*/ 50 h 350"/>
                  <a:gd name="T4" fmla="*/ 503 w 525"/>
                  <a:gd name="T5" fmla="*/ 147 h 350"/>
                  <a:gd name="T6" fmla="*/ 187 w 525"/>
                  <a:gd name="T7" fmla="*/ 215 h 350"/>
                  <a:gd name="T8" fmla="*/ 149 w 525"/>
                  <a:gd name="T9" fmla="*/ 229 h 350"/>
                  <a:gd name="T10" fmla="*/ 2 w 525"/>
                  <a:gd name="T11" fmla="*/ 350 h 350"/>
                  <a:gd name="T12" fmla="*/ 24 w 525"/>
                  <a:gd name="T13" fmla="*/ 177 h 350"/>
                  <a:gd name="T14" fmla="*/ 26 w 525"/>
                  <a:gd name="T15" fmla="*/ 177 h 350"/>
                  <a:gd name="T16" fmla="*/ 290 w 525"/>
                  <a:gd name="T17" fmla="*/ 18 h 350"/>
                  <a:gd name="T18" fmla="*/ 524 w 525"/>
                  <a:gd name="T19" fmla="*/ 49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5" h="350">
                    <a:moveTo>
                      <a:pt x="524" y="49"/>
                    </a:moveTo>
                    <a:cubicBezTo>
                      <a:pt x="525" y="50"/>
                      <a:pt x="525" y="50"/>
                      <a:pt x="525" y="50"/>
                    </a:cubicBezTo>
                    <a:cubicBezTo>
                      <a:pt x="512" y="107"/>
                      <a:pt x="504" y="146"/>
                      <a:pt x="503" y="147"/>
                    </a:cubicBezTo>
                    <a:cubicBezTo>
                      <a:pt x="381" y="163"/>
                      <a:pt x="252" y="194"/>
                      <a:pt x="187" y="215"/>
                    </a:cubicBezTo>
                    <a:cubicBezTo>
                      <a:pt x="173" y="219"/>
                      <a:pt x="161" y="224"/>
                      <a:pt x="149" y="229"/>
                    </a:cubicBezTo>
                    <a:cubicBezTo>
                      <a:pt x="49" y="274"/>
                      <a:pt x="2" y="350"/>
                      <a:pt x="2" y="350"/>
                    </a:cubicBezTo>
                    <a:cubicBezTo>
                      <a:pt x="2" y="350"/>
                      <a:pt x="0" y="269"/>
                      <a:pt x="24" y="177"/>
                    </a:cubicBezTo>
                    <a:cubicBezTo>
                      <a:pt x="26" y="177"/>
                      <a:pt x="26" y="177"/>
                      <a:pt x="26" y="177"/>
                    </a:cubicBezTo>
                    <a:cubicBezTo>
                      <a:pt x="26" y="177"/>
                      <a:pt x="109" y="49"/>
                      <a:pt x="290" y="18"/>
                    </a:cubicBezTo>
                    <a:cubicBezTo>
                      <a:pt x="393" y="0"/>
                      <a:pt x="470" y="21"/>
                      <a:pt x="524" y="49"/>
                    </a:cubicBezTo>
                    <a:close/>
                  </a:path>
                </a:pathLst>
              </a:custGeom>
              <a:solidFill>
                <a:srgbClr val="3598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6" name="îṩliḓe"/>
              <p:cNvSpPr/>
              <p:nvPr/>
            </p:nvSpPr>
            <p:spPr bwMode="auto">
              <a:xfrm>
                <a:off x="6922762" y="4110925"/>
                <a:ext cx="555582" cy="813498"/>
              </a:xfrm>
              <a:custGeom>
                <a:avLst/>
                <a:gdLst>
                  <a:gd name="T0" fmla="*/ 387 w 387"/>
                  <a:gd name="T1" fmla="*/ 60 h 567"/>
                  <a:gd name="T2" fmla="*/ 294 w 387"/>
                  <a:gd name="T3" fmla="*/ 63 h 567"/>
                  <a:gd name="T4" fmla="*/ 51 w 387"/>
                  <a:gd name="T5" fmla="*/ 355 h 567"/>
                  <a:gd name="T6" fmla="*/ 103 w 387"/>
                  <a:gd name="T7" fmla="*/ 559 h 567"/>
                  <a:gd name="T8" fmla="*/ 120 w 387"/>
                  <a:gd name="T9" fmla="*/ 566 h 567"/>
                  <a:gd name="T10" fmla="*/ 120 w 387"/>
                  <a:gd name="T11" fmla="*/ 567 h 567"/>
                  <a:gd name="T12" fmla="*/ 57 w 387"/>
                  <a:gd name="T13" fmla="*/ 539 h 567"/>
                  <a:gd name="T14" fmla="*/ 55 w 387"/>
                  <a:gd name="T15" fmla="*/ 209 h 567"/>
                  <a:gd name="T16" fmla="*/ 387 w 387"/>
                  <a:gd name="T17" fmla="*/ 6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567">
                    <a:moveTo>
                      <a:pt x="387" y="60"/>
                    </a:moveTo>
                    <a:cubicBezTo>
                      <a:pt x="360" y="58"/>
                      <a:pt x="329" y="58"/>
                      <a:pt x="294" y="63"/>
                    </a:cubicBezTo>
                    <a:cubicBezTo>
                      <a:pt x="41" y="97"/>
                      <a:pt x="54" y="312"/>
                      <a:pt x="51" y="355"/>
                    </a:cubicBezTo>
                    <a:cubicBezTo>
                      <a:pt x="48" y="399"/>
                      <a:pt x="71" y="524"/>
                      <a:pt x="103" y="559"/>
                    </a:cubicBezTo>
                    <a:cubicBezTo>
                      <a:pt x="106" y="562"/>
                      <a:pt x="112" y="565"/>
                      <a:pt x="120" y="566"/>
                    </a:cubicBezTo>
                    <a:cubicBezTo>
                      <a:pt x="120" y="567"/>
                      <a:pt x="120" y="567"/>
                      <a:pt x="120" y="567"/>
                    </a:cubicBezTo>
                    <a:cubicBezTo>
                      <a:pt x="117" y="566"/>
                      <a:pt x="67" y="561"/>
                      <a:pt x="57" y="539"/>
                    </a:cubicBezTo>
                    <a:cubicBezTo>
                      <a:pt x="39" y="494"/>
                      <a:pt x="0" y="310"/>
                      <a:pt x="55" y="209"/>
                    </a:cubicBezTo>
                    <a:cubicBezTo>
                      <a:pt x="168" y="0"/>
                      <a:pt x="387" y="60"/>
                      <a:pt x="387" y="60"/>
                    </a:cubicBezTo>
                    <a:close/>
                  </a:path>
                </a:pathLst>
              </a:custGeom>
              <a:solidFill>
                <a:srgbClr val="AF33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7" name="ïsľiḍê"/>
              <p:cNvSpPr/>
              <p:nvPr/>
            </p:nvSpPr>
            <p:spPr bwMode="auto">
              <a:xfrm>
                <a:off x="6784097" y="3825276"/>
                <a:ext cx="608275" cy="306911"/>
              </a:xfrm>
              <a:custGeom>
                <a:avLst/>
                <a:gdLst>
                  <a:gd name="T0" fmla="*/ 372 w 423"/>
                  <a:gd name="T1" fmla="*/ 166 h 214"/>
                  <a:gd name="T2" fmla="*/ 224 w 423"/>
                  <a:gd name="T3" fmla="*/ 55 h 214"/>
                  <a:gd name="T4" fmla="*/ 41 w 423"/>
                  <a:gd name="T5" fmla="*/ 134 h 214"/>
                  <a:gd name="T6" fmla="*/ 41 w 423"/>
                  <a:gd name="T7" fmla="*/ 135 h 214"/>
                  <a:gd name="T8" fmla="*/ 7 w 423"/>
                  <a:gd name="T9" fmla="*/ 168 h 214"/>
                  <a:gd name="T10" fmla="*/ 0 w 423"/>
                  <a:gd name="T11" fmla="*/ 167 h 214"/>
                  <a:gd name="T12" fmla="*/ 147 w 423"/>
                  <a:gd name="T13" fmla="*/ 46 h 214"/>
                  <a:gd name="T14" fmla="*/ 147 w 423"/>
                  <a:gd name="T15" fmla="*/ 46 h 214"/>
                  <a:gd name="T16" fmla="*/ 403 w 423"/>
                  <a:gd name="T17" fmla="*/ 201 h 214"/>
                  <a:gd name="T18" fmla="*/ 423 w 423"/>
                  <a:gd name="T19" fmla="*/ 214 h 214"/>
                  <a:gd name="T20" fmla="*/ 372 w 423"/>
                  <a:gd name="T21" fmla="*/ 16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3" h="214">
                    <a:moveTo>
                      <a:pt x="372" y="166"/>
                    </a:moveTo>
                    <a:cubicBezTo>
                      <a:pt x="343" y="123"/>
                      <a:pt x="306" y="65"/>
                      <a:pt x="224" y="55"/>
                    </a:cubicBezTo>
                    <a:cubicBezTo>
                      <a:pt x="154" y="45"/>
                      <a:pt x="82" y="98"/>
                      <a:pt x="41" y="134"/>
                    </a:cubicBezTo>
                    <a:cubicBezTo>
                      <a:pt x="41" y="135"/>
                      <a:pt x="41" y="135"/>
                      <a:pt x="41" y="135"/>
                    </a:cubicBezTo>
                    <a:cubicBezTo>
                      <a:pt x="20" y="153"/>
                      <a:pt x="7" y="168"/>
                      <a:pt x="7" y="168"/>
                    </a:cubicBezTo>
                    <a:cubicBezTo>
                      <a:pt x="0" y="167"/>
                      <a:pt x="0" y="167"/>
                      <a:pt x="0" y="167"/>
                    </a:cubicBezTo>
                    <a:cubicBezTo>
                      <a:pt x="0" y="167"/>
                      <a:pt x="47" y="91"/>
                      <a:pt x="147" y="46"/>
                    </a:cubicBezTo>
                    <a:cubicBezTo>
                      <a:pt x="147" y="46"/>
                      <a:pt x="147" y="46"/>
                      <a:pt x="147" y="46"/>
                    </a:cubicBezTo>
                    <a:cubicBezTo>
                      <a:pt x="303" y="0"/>
                      <a:pt x="374" y="150"/>
                      <a:pt x="403" y="201"/>
                    </a:cubicBezTo>
                    <a:cubicBezTo>
                      <a:pt x="407" y="207"/>
                      <a:pt x="413" y="211"/>
                      <a:pt x="423" y="214"/>
                    </a:cubicBezTo>
                    <a:cubicBezTo>
                      <a:pt x="403" y="213"/>
                      <a:pt x="389" y="192"/>
                      <a:pt x="372" y="166"/>
                    </a:cubicBezTo>
                    <a:close/>
                  </a:path>
                </a:pathLst>
              </a:custGeom>
              <a:solidFill>
                <a:srgbClr val="E5B4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8" name="i$ļidé"/>
              <p:cNvSpPr/>
              <p:nvPr/>
            </p:nvSpPr>
            <p:spPr bwMode="auto">
              <a:xfrm>
                <a:off x="6843261" y="3889986"/>
                <a:ext cx="476081" cy="173793"/>
              </a:xfrm>
              <a:custGeom>
                <a:avLst/>
                <a:gdLst>
                  <a:gd name="T0" fmla="*/ 183 w 331"/>
                  <a:gd name="T1" fmla="*/ 10 h 121"/>
                  <a:gd name="T2" fmla="*/ 331 w 331"/>
                  <a:gd name="T3" fmla="*/ 121 h 121"/>
                  <a:gd name="T4" fmla="*/ 0 w 331"/>
                  <a:gd name="T5" fmla="*/ 89 h 121"/>
                  <a:gd name="T6" fmla="*/ 183 w 331"/>
                  <a:gd name="T7" fmla="*/ 10 h 121"/>
                </a:gdLst>
                <a:ahLst/>
                <a:cxnLst>
                  <a:cxn ang="0">
                    <a:pos x="T0" y="T1"/>
                  </a:cxn>
                  <a:cxn ang="0">
                    <a:pos x="T2" y="T3"/>
                  </a:cxn>
                  <a:cxn ang="0">
                    <a:pos x="T4" y="T5"/>
                  </a:cxn>
                  <a:cxn ang="0">
                    <a:pos x="T6" y="T7"/>
                  </a:cxn>
                </a:cxnLst>
                <a:rect l="0" t="0" r="r" b="b"/>
                <a:pathLst>
                  <a:path w="331" h="121">
                    <a:moveTo>
                      <a:pt x="183" y="10"/>
                    </a:moveTo>
                    <a:cubicBezTo>
                      <a:pt x="265" y="20"/>
                      <a:pt x="302" y="78"/>
                      <a:pt x="331" y="121"/>
                    </a:cubicBezTo>
                    <a:cubicBezTo>
                      <a:pt x="186" y="24"/>
                      <a:pt x="3" y="88"/>
                      <a:pt x="0" y="89"/>
                    </a:cubicBezTo>
                    <a:cubicBezTo>
                      <a:pt x="41" y="53"/>
                      <a:pt x="113" y="0"/>
                      <a:pt x="183" y="10"/>
                    </a:cubicBezTo>
                    <a:close/>
                  </a:path>
                </a:pathLst>
              </a:custGeom>
              <a:solidFill>
                <a:srgbClr val="3687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9" name="íṥľíďé"/>
              <p:cNvSpPr/>
              <p:nvPr/>
            </p:nvSpPr>
            <p:spPr bwMode="auto">
              <a:xfrm>
                <a:off x="6744347" y="3337177"/>
                <a:ext cx="347586" cy="327248"/>
              </a:xfrm>
              <a:custGeom>
                <a:avLst/>
                <a:gdLst>
                  <a:gd name="T0" fmla="*/ 242 w 242"/>
                  <a:gd name="T1" fmla="*/ 89 h 228"/>
                  <a:gd name="T2" fmla="*/ 222 w 242"/>
                  <a:gd name="T3" fmla="*/ 97 h 228"/>
                  <a:gd name="T4" fmla="*/ 109 w 242"/>
                  <a:gd name="T5" fmla="*/ 68 h 228"/>
                  <a:gd name="T6" fmla="*/ 49 w 242"/>
                  <a:gd name="T7" fmla="*/ 197 h 228"/>
                  <a:gd name="T8" fmla="*/ 6 w 242"/>
                  <a:gd name="T9" fmla="*/ 228 h 228"/>
                  <a:gd name="T10" fmla="*/ 100 w 242"/>
                  <a:gd name="T11" fmla="*/ 38 h 228"/>
                  <a:gd name="T12" fmla="*/ 242 w 242"/>
                  <a:gd name="T13" fmla="*/ 89 h 228"/>
                </a:gdLst>
                <a:ahLst/>
                <a:cxnLst>
                  <a:cxn ang="0">
                    <a:pos x="T0" y="T1"/>
                  </a:cxn>
                  <a:cxn ang="0">
                    <a:pos x="T2" y="T3"/>
                  </a:cxn>
                  <a:cxn ang="0">
                    <a:pos x="T4" y="T5"/>
                  </a:cxn>
                  <a:cxn ang="0">
                    <a:pos x="T6" y="T7"/>
                  </a:cxn>
                  <a:cxn ang="0">
                    <a:pos x="T8" y="T9"/>
                  </a:cxn>
                  <a:cxn ang="0">
                    <a:pos x="T10" y="T11"/>
                  </a:cxn>
                  <a:cxn ang="0">
                    <a:pos x="T12" y="T13"/>
                  </a:cxn>
                </a:cxnLst>
                <a:rect l="0" t="0" r="r" b="b"/>
                <a:pathLst>
                  <a:path w="242" h="228">
                    <a:moveTo>
                      <a:pt x="242" y="89"/>
                    </a:moveTo>
                    <a:cubicBezTo>
                      <a:pt x="235" y="92"/>
                      <a:pt x="228" y="94"/>
                      <a:pt x="222" y="97"/>
                    </a:cubicBezTo>
                    <a:cubicBezTo>
                      <a:pt x="218" y="91"/>
                      <a:pt x="177" y="31"/>
                      <a:pt x="109" y="68"/>
                    </a:cubicBezTo>
                    <a:cubicBezTo>
                      <a:pt x="54" y="99"/>
                      <a:pt x="49" y="197"/>
                      <a:pt x="49" y="197"/>
                    </a:cubicBezTo>
                    <a:cubicBezTo>
                      <a:pt x="33" y="207"/>
                      <a:pt x="19" y="217"/>
                      <a:pt x="6" y="228"/>
                    </a:cubicBezTo>
                    <a:cubicBezTo>
                      <a:pt x="6" y="228"/>
                      <a:pt x="0" y="74"/>
                      <a:pt x="100" y="38"/>
                    </a:cubicBezTo>
                    <a:cubicBezTo>
                      <a:pt x="208" y="0"/>
                      <a:pt x="242" y="89"/>
                      <a:pt x="242" y="89"/>
                    </a:cubicBezTo>
                    <a:close/>
                  </a:path>
                </a:pathLst>
              </a:custGeom>
              <a:solidFill>
                <a:srgbClr val="F22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0" name="isḻíḓê"/>
              <p:cNvSpPr/>
              <p:nvPr/>
            </p:nvSpPr>
            <p:spPr bwMode="auto">
              <a:xfrm>
                <a:off x="6523408" y="3479539"/>
                <a:ext cx="534320" cy="1627921"/>
              </a:xfrm>
              <a:custGeom>
                <a:avLst/>
                <a:gdLst>
                  <a:gd name="T0" fmla="*/ 203 w 372"/>
                  <a:gd name="T1" fmla="*/ 98 h 1135"/>
                  <a:gd name="T2" fmla="*/ 372 w 372"/>
                  <a:gd name="T3" fmla="*/ 0 h 1135"/>
                  <a:gd name="T4" fmla="*/ 204 w 372"/>
                  <a:gd name="T5" fmla="*/ 235 h 1135"/>
                  <a:gd name="T6" fmla="*/ 182 w 372"/>
                  <a:gd name="T7" fmla="*/ 408 h 1135"/>
                  <a:gd name="T8" fmla="*/ 123 w 372"/>
                  <a:gd name="T9" fmla="*/ 496 h 1135"/>
                  <a:gd name="T10" fmla="*/ 162 w 372"/>
                  <a:gd name="T11" fmla="*/ 518 h 1135"/>
                  <a:gd name="T12" fmla="*/ 179 w 372"/>
                  <a:gd name="T13" fmla="*/ 451 h 1135"/>
                  <a:gd name="T14" fmla="*/ 262 w 372"/>
                  <a:gd name="T15" fmla="*/ 1135 h 1135"/>
                  <a:gd name="T16" fmla="*/ 92 w 372"/>
                  <a:gd name="T17" fmla="*/ 1086 h 1135"/>
                  <a:gd name="T18" fmla="*/ 2 w 372"/>
                  <a:gd name="T19" fmla="*/ 475 h 1135"/>
                  <a:gd name="T20" fmla="*/ 160 w 372"/>
                  <a:gd name="T21" fmla="*/ 129 h 1135"/>
                  <a:gd name="T22" fmla="*/ 203 w 372"/>
                  <a:gd name="T23" fmla="*/ 98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2" h="1135">
                    <a:moveTo>
                      <a:pt x="203" y="98"/>
                    </a:moveTo>
                    <a:cubicBezTo>
                      <a:pt x="348" y="4"/>
                      <a:pt x="372" y="0"/>
                      <a:pt x="372" y="0"/>
                    </a:cubicBezTo>
                    <a:cubicBezTo>
                      <a:pt x="276" y="45"/>
                      <a:pt x="228" y="145"/>
                      <a:pt x="204" y="235"/>
                    </a:cubicBezTo>
                    <a:cubicBezTo>
                      <a:pt x="180" y="327"/>
                      <a:pt x="182" y="408"/>
                      <a:pt x="182" y="408"/>
                    </a:cubicBezTo>
                    <a:cubicBezTo>
                      <a:pt x="182" y="408"/>
                      <a:pt x="118" y="478"/>
                      <a:pt x="123" y="496"/>
                    </a:cubicBezTo>
                    <a:cubicBezTo>
                      <a:pt x="128" y="515"/>
                      <a:pt x="159" y="526"/>
                      <a:pt x="162" y="518"/>
                    </a:cubicBezTo>
                    <a:cubicBezTo>
                      <a:pt x="164" y="514"/>
                      <a:pt x="172" y="480"/>
                      <a:pt x="179" y="451"/>
                    </a:cubicBezTo>
                    <a:cubicBezTo>
                      <a:pt x="168" y="711"/>
                      <a:pt x="246" y="1076"/>
                      <a:pt x="262" y="1135"/>
                    </a:cubicBezTo>
                    <a:cubicBezTo>
                      <a:pt x="207" y="1129"/>
                      <a:pt x="125" y="1113"/>
                      <a:pt x="92" y="1086"/>
                    </a:cubicBezTo>
                    <a:cubicBezTo>
                      <a:pt x="53" y="1054"/>
                      <a:pt x="0" y="619"/>
                      <a:pt x="2" y="475"/>
                    </a:cubicBezTo>
                    <a:cubicBezTo>
                      <a:pt x="3" y="345"/>
                      <a:pt x="46" y="221"/>
                      <a:pt x="160" y="129"/>
                    </a:cubicBezTo>
                    <a:cubicBezTo>
                      <a:pt x="173" y="118"/>
                      <a:pt x="187" y="108"/>
                      <a:pt x="203" y="98"/>
                    </a:cubicBezTo>
                    <a:close/>
                  </a:path>
                </a:pathLst>
              </a:custGeom>
              <a:solidFill>
                <a:srgbClr val="22A8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1" name="isḻîḓê"/>
              <p:cNvSpPr/>
              <p:nvPr/>
            </p:nvSpPr>
            <p:spPr bwMode="auto">
              <a:xfrm>
                <a:off x="6687032" y="4064704"/>
                <a:ext cx="101687" cy="169171"/>
              </a:xfrm>
              <a:custGeom>
                <a:avLst/>
                <a:gdLst>
                  <a:gd name="T0" fmla="*/ 64 w 71"/>
                  <a:gd name="T1" fmla="*/ 0 h 118"/>
                  <a:gd name="T2" fmla="*/ 5 w 71"/>
                  <a:gd name="T3" fmla="*/ 88 h 118"/>
                  <a:gd name="T4" fmla="*/ 44 w 71"/>
                  <a:gd name="T5" fmla="*/ 110 h 118"/>
                  <a:gd name="T6" fmla="*/ 61 w 71"/>
                  <a:gd name="T7" fmla="*/ 43 h 118"/>
                  <a:gd name="T8" fmla="*/ 71 w 71"/>
                  <a:gd name="T9" fmla="*/ 1 h 118"/>
                  <a:gd name="T10" fmla="*/ 64 w 71"/>
                  <a:gd name="T11" fmla="*/ 0 h 118"/>
                  <a:gd name="T12" fmla="*/ 33 w 71"/>
                  <a:gd name="T13" fmla="*/ 97 h 118"/>
                  <a:gd name="T14" fmla="*/ 13 w 71"/>
                  <a:gd name="T15" fmla="*/ 86 h 118"/>
                  <a:gd name="T16" fmla="*/ 23 w 71"/>
                  <a:gd name="T17" fmla="*/ 66 h 118"/>
                  <a:gd name="T18" fmla="*/ 39 w 71"/>
                  <a:gd name="T19" fmla="*/ 77 h 118"/>
                  <a:gd name="T20" fmla="*/ 33 w 71"/>
                  <a:gd name="T21" fmla="*/ 9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118">
                    <a:moveTo>
                      <a:pt x="64" y="0"/>
                    </a:moveTo>
                    <a:cubicBezTo>
                      <a:pt x="64" y="0"/>
                      <a:pt x="0" y="70"/>
                      <a:pt x="5" y="88"/>
                    </a:cubicBezTo>
                    <a:cubicBezTo>
                      <a:pt x="10" y="107"/>
                      <a:pt x="41" y="118"/>
                      <a:pt x="44" y="110"/>
                    </a:cubicBezTo>
                    <a:cubicBezTo>
                      <a:pt x="46" y="106"/>
                      <a:pt x="54" y="72"/>
                      <a:pt x="61" y="43"/>
                    </a:cubicBezTo>
                    <a:cubicBezTo>
                      <a:pt x="66" y="21"/>
                      <a:pt x="71" y="1"/>
                      <a:pt x="71" y="1"/>
                    </a:cubicBezTo>
                    <a:lnTo>
                      <a:pt x="64" y="0"/>
                    </a:lnTo>
                    <a:close/>
                    <a:moveTo>
                      <a:pt x="33" y="97"/>
                    </a:moveTo>
                    <a:cubicBezTo>
                      <a:pt x="29" y="99"/>
                      <a:pt x="15" y="89"/>
                      <a:pt x="13" y="86"/>
                    </a:cubicBezTo>
                    <a:cubicBezTo>
                      <a:pt x="10" y="83"/>
                      <a:pt x="18" y="67"/>
                      <a:pt x="23" y="66"/>
                    </a:cubicBezTo>
                    <a:cubicBezTo>
                      <a:pt x="23" y="66"/>
                      <a:pt x="37" y="75"/>
                      <a:pt x="39" y="77"/>
                    </a:cubicBezTo>
                    <a:cubicBezTo>
                      <a:pt x="42" y="78"/>
                      <a:pt x="37" y="94"/>
                      <a:pt x="33" y="97"/>
                    </a:cubicBezTo>
                    <a:close/>
                  </a:path>
                </a:pathLst>
              </a:custGeom>
              <a:solidFill>
                <a:srgbClr val="8685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2" name="îSḷiḑè"/>
              <p:cNvSpPr/>
              <p:nvPr/>
            </p:nvSpPr>
            <p:spPr bwMode="auto">
              <a:xfrm>
                <a:off x="6706445" y="4159920"/>
                <a:ext cx="46221" cy="47146"/>
              </a:xfrm>
              <a:custGeom>
                <a:avLst/>
                <a:gdLst>
                  <a:gd name="T0" fmla="*/ 29 w 32"/>
                  <a:gd name="T1" fmla="*/ 11 h 33"/>
                  <a:gd name="T2" fmla="*/ 23 w 32"/>
                  <a:gd name="T3" fmla="*/ 31 h 33"/>
                  <a:gd name="T4" fmla="*/ 3 w 32"/>
                  <a:gd name="T5" fmla="*/ 20 h 33"/>
                  <a:gd name="T6" fmla="*/ 13 w 32"/>
                  <a:gd name="T7" fmla="*/ 0 h 33"/>
                  <a:gd name="T8" fmla="*/ 29 w 32"/>
                  <a:gd name="T9" fmla="*/ 11 h 33"/>
                </a:gdLst>
                <a:ahLst/>
                <a:cxnLst>
                  <a:cxn ang="0">
                    <a:pos x="T0" y="T1"/>
                  </a:cxn>
                  <a:cxn ang="0">
                    <a:pos x="T2" y="T3"/>
                  </a:cxn>
                  <a:cxn ang="0">
                    <a:pos x="T4" y="T5"/>
                  </a:cxn>
                  <a:cxn ang="0">
                    <a:pos x="T6" y="T7"/>
                  </a:cxn>
                  <a:cxn ang="0">
                    <a:pos x="T8" y="T9"/>
                  </a:cxn>
                </a:cxnLst>
                <a:rect l="0" t="0" r="r" b="b"/>
                <a:pathLst>
                  <a:path w="32" h="33">
                    <a:moveTo>
                      <a:pt x="29" y="11"/>
                    </a:moveTo>
                    <a:cubicBezTo>
                      <a:pt x="32" y="12"/>
                      <a:pt x="27" y="28"/>
                      <a:pt x="23" y="31"/>
                    </a:cubicBezTo>
                    <a:cubicBezTo>
                      <a:pt x="19" y="33"/>
                      <a:pt x="5" y="23"/>
                      <a:pt x="3" y="20"/>
                    </a:cubicBezTo>
                    <a:cubicBezTo>
                      <a:pt x="0" y="17"/>
                      <a:pt x="8" y="1"/>
                      <a:pt x="13" y="0"/>
                    </a:cubicBezTo>
                    <a:cubicBezTo>
                      <a:pt x="13" y="0"/>
                      <a:pt x="27" y="9"/>
                      <a:pt x="29" y="11"/>
                    </a:cubicBezTo>
                    <a:close/>
                  </a:path>
                </a:pathLst>
              </a:custGeom>
              <a:solidFill>
                <a:srgbClr val="22A8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3" name="ïšḻïḍê"/>
              <p:cNvSpPr/>
              <p:nvPr/>
            </p:nvSpPr>
            <p:spPr bwMode="auto">
              <a:xfrm>
                <a:off x="6982850" y="3866876"/>
                <a:ext cx="400278" cy="260689"/>
              </a:xfrm>
              <a:custGeom>
                <a:avLst/>
                <a:gdLst>
                  <a:gd name="T0" fmla="*/ 276 w 279"/>
                  <a:gd name="T1" fmla="*/ 182 h 182"/>
                  <a:gd name="T2" fmla="*/ 273 w 279"/>
                  <a:gd name="T3" fmla="*/ 181 h 182"/>
                  <a:gd name="T4" fmla="*/ 262 w 279"/>
                  <a:gd name="T5" fmla="*/ 175 h 182"/>
                  <a:gd name="T6" fmla="*/ 256 w 279"/>
                  <a:gd name="T7" fmla="*/ 169 h 182"/>
                  <a:gd name="T8" fmla="*/ 251 w 279"/>
                  <a:gd name="T9" fmla="*/ 161 h 182"/>
                  <a:gd name="T10" fmla="*/ 240 w 279"/>
                  <a:gd name="T11" fmla="*/ 141 h 182"/>
                  <a:gd name="T12" fmla="*/ 226 w 279"/>
                  <a:gd name="T13" fmla="*/ 118 h 182"/>
                  <a:gd name="T14" fmla="*/ 218 w 279"/>
                  <a:gd name="T15" fmla="*/ 106 h 182"/>
                  <a:gd name="T16" fmla="*/ 208 w 279"/>
                  <a:gd name="T17" fmla="*/ 95 h 182"/>
                  <a:gd name="T18" fmla="*/ 189 w 279"/>
                  <a:gd name="T19" fmla="*/ 70 h 182"/>
                  <a:gd name="T20" fmla="*/ 165 w 279"/>
                  <a:gd name="T21" fmla="*/ 47 h 182"/>
                  <a:gd name="T22" fmla="*/ 139 w 279"/>
                  <a:gd name="T23" fmla="*/ 29 h 182"/>
                  <a:gd name="T24" fmla="*/ 110 w 279"/>
                  <a:gd name="T25" fmla="*/ 16 h 182"/>
                  <a:gd name="T26" fmla="*/ 103 w 279"/>
                  <a:gd name="T27" fmla="*/ 13 h 182"/>
                  <a:gd name="T28" fmla="*/ 96 w 279"/>
                  <a:gd name="T29" fmla="*/ 11 h 182"/>
                  <a:gd name="T30" fmla="*/ 82 w 279"/>
                  <a:gd name="T31" fmla="*/ 8 h 182"/>
                  <a:gd name="T32" fmla="*/ 68 w 279"/>
                  <a:gd name="T33" fmla="*/ 7 h 182"/>
                  <a:gd name="T34" fmla="*/ 56 w 279"/>
                  <a:gd name="T35" fmla="*/ 8 h 182"/>
                  <a:gd name="T36" fmla="*/ 44 w 279"/>
                  <a:gd name="T37" fmla="*/ 8 h 182"/>
                  <a:gd name="T38" fmla="*/ 33 w 279"/>
                  <a:gd name="T39" fmla="*/ 9 h 182"/>
                  <a:gd name="T40" fmla="*/ 16 w 279"/>
                  <a:gd name="T41" fmla="*/ 11 h 182"/>
                  <a:gd name="T42" fmla="*/ 2 w 279"/>
                  <a:gd name="T43" fmla="*/ 14 h 182"/>
                  <a:gd name="T44" fmla="*/ 2 w 279"/>
                  <a:gd name="T45" fmla="*/ 14 h 182"/>
                  <a:gd name="T46" fmla="*/ 0 w 279"/>
                  <a:gd name="T47" fmla="*/ 13 h 182"/>
                  <a:gd name="T48" fmla="*/ 1 w 279"/>
                  <a:gd name="T49" fmla="*/ 11 h 182"/>
                  <a:gd name="T50" fmla="*/ 15 w 279"/>
                  <a:gd name="T51" fmla="*/ 6 h 182"/>
                  <a:gd name="T52" fmla="*/ 23 w 279"/>
                  <a:gd name="T53" fmla="*/ 5 h 182"/>
                  <a:gd name="T54" fmla="*/ 33 w 279"/>
                  <a:gd name="T55" fmla="*/ 3 h 182"/>
                  <a:gd name="T56" fmla="*/ 43 w 279"/>
                  <a:gd name="T57" fmla="*/ 1 h 182"/>
                  <a:gd name="T58" fmla="*/ 56 w 279"/>
                  <a:gd name="T59" fmla="*/ 0 h 182"/>
                  <a:gd name="T60" fmla="*/ 69 w 279"/>
                  <a:gd name="T61" fmla="*/ 1 h 182"/>
                  <a:gd name="T62" fmla="*/ 83 w 279"/>
                  <a:gd name="T63" fmla="*/ 3 h 182"/>
                  <a:gd name="T64" fmla="*/ 97 w 279"/>
                  <a:gd name="T65" fmla="*/ 6 h 182"/>
                  <a:gd name="T66" fmla="*/ 105 w 279"/>
                  <a:gd name="T67" fmla="*/ 8 h 182"/>
                  <a:gd name="T68" fmla="*/ 112 w 279"/>
                  <a:gd name="T69" fmla="*/ 10 h 182"/>
                  <a:gd name="T70" fmla="*/ 120 w 279"/>
                  <a:gd name="T71" fmla="*/ 13 h 182"/>
                  <a:gd name="T72" fmla="*/ 127 w 279"/>
                  <a:gd name="T73" fmla="*/ 16 h 182"/>
                  <a:gd name="T74" fmla="*/ 135 w 279"/>
                  <a:gd name="T75" fmla="*/ 19 h 182"/>
                  <a:gd name="T76" fmla="*/ 142 w 279"/>
                  <a:gd name="T77" fmla="*/ 24 h 182"/>
                  <a:gd name="T78" fmla="*/ 169 w 279"/>
                  <a:gd name="T79" fmla="*/ 43 h 182"/>
                  <a:gd name="T80" fmla="*/ 193 w 279"/>
                  <a:gd name="T81" fmla="*/ 66 h 182"/>
                  <a:gd name="T82" fmla="*/ 214 w 279"/>
                  <a:gd name="T83" fmla="*/ 90 h 182"/>
                  <a:gd name="T84" fmla="*/ 222 w 279"/>
                  <a:gd name="T85" fmla="*/ 104 h 182"/>
                  <a:gd name="T86" fmla="*/ 230 w 279"/>
                  <a:gd name="T87" fmla="*/ 116 h 182"/>
                  <a:gd name="T88" fmla="*/ 244 w 279"/>
                  <a:gd name="T89" fmla="*/ 139 h 182"/>
                  <a:gd name="T90" fmla="*/ 255 w 279"/>
                  <a:gd name="T91" fmla="*/ 159 h 182"/>
                  <a:gd name="T92" fmla="*/ 260 w 279"/>
                  <a:gd name="T93" fmla="*/ 167 h 182"/>
                  <a:gd name="T94" fmla="*/ 265 w 279"/>
                  <a:gd name="T95" fmla="*/ 172 h 182"/>
                  <a:gd name="T96" fmla="*/ 274 w 279"/>
                  <a:gd name="T97" fmla="*/ 177 h 182"/>
                  <a:gd name="T98" fmla="*/ 277 w 279"/>
                  <a:gd name="T99" fmla="*/ 179 h 182"/>
                  <a:gd name="T100" fmla="*/ 278 w 279"/>
                  <a:gd name="T101" fmla="*/ 181 h 182"/>
                  <a:gd name="T102" fmla="*/ 276 w 279"/>
                  <a:gd name="T103"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9" h="182">
                    <a:moveTo>
                      <a:pt x="276" y="182"/>
                    </a:moveTo>
                    <a:cubicBezTo>
                      <a:pt x="276" y="182"/>
                      <a:pt x="275" y="181"/>
                      <a:pt x="273" y="181"/>
                    </a:cubicBezTo>
                    <a:cubicBezTo>
                      <a:pt x="270" y="180"/>
                      <a:pt x="266" y="178"/>
                      <a:pt x="262" y="175"/>
                    </a:cubicBezTo>
                    <a:cubicBezTo>
                      <a:pt x="260" y="174"/>
                      <a:pt x="258" y="172"/>
                      <a:pt x="256" y="169"/>
                    </a:cubicBezTo>
                    <a:cubicBezTo>
                      <a:pt x="254" y="167"/>
                      <a:pt x="253" y="164"/>
                      <a:pt x="251" y="161"/>
                    </a:cubicBezTo>
                    <a:cubicBezTo>
                      <a:pt x="247" y="155"/>
                      <a:pt x="244" y="149"/>
                      <a:pt x="240" y="141"/>
                    </a:cubicBezTo>
                    <a:cubicBezTo>
                      <a:pt x="236" y="134"/>
                      <a:pt x="232" y="126"/>
                      <a:pt x="226" y="118"/>
                    </a:cubicBezTo>
                    <a:cubicBezTo>
                      <a:pt x="224" y="114"/>
                      <a:pt x="221" y="110"/>
                      <a:pt x="218" y="106"/>
                    </a:cubicBezTo>
                    <a:cubicBezTo>
                      <a:pt x="215" y="102"/>
                      <a:pt x="212" y="99"/>
                      <a:pt x="208" y="95"/>
                    </a:cubicBezTo>
                    <a:cubicBezTo>
                      <a:pt x="201" y="87"/>
                      <a:pt x="196" y="78"/>
                      <a:pt x="189" y="70"/>
                    </a:cubicBezTo>
                    <a:cubicBezTo>
                      <a:pt x="181" y="62"/>
                      <a:pt x="173" y="55"/>
                      <a:pt x="165" y="47"/>
                    </a:cubicBezTo>
                    <a:cubicBezTo>
                      <a:pt x="157" y="40"/>
                      <a:pt x="149" y="33"/>
                      <a:pt x="139" y="29"/>
                    </a:cubicBezTo>
                    <a:cubicBezTo>
                      <a:pt x="129" y="24"/>
                      <a:pt x="120" y="19"/>
                      <a:pt x="110" y="16"/>
                    </a:cubicBezTo>
                    <a:cubicBezTo>
                      <a:pt x="108" y="15"/>
                      <a:pt x="105" y="14"/>
                      <a:pt x="103" y="13"/>
                    </a:cubicBezTo>
                    <a:cubicBezTo>
                      <a:pt x="101" y="12"/>
                      <a:pt x="98" y="12"/>
                      <a:pt x="96" y="11"/>
                    </a:cubicBezTo>
                    <a:cubicBezTo>
                      <a:pt x="91" y="10"/>
                      <a:pt x="86" y="9"/>
                      <a:pt x="82" y="8"/>
                    </a:cubicBezTo>
                    <a:cubicBezTo>
                      <a:pt x="77" y="8"/>
                      <a:pt x="73" y="8"/>
                      <a:pt x="68" y="7"/>
                    </a:cubicBezTo>
                    <a:cubicBezTo>
                      <a:pt x="64" y="8"/>
                      <a:pt x="60" y="8"/>
                      <a:pt x="56" y="8"/>
                    </a:cubicBezTo>
                    <a:cubicBezTo>
                      <a:pt x="52" y="8"/>
                      <a:pt x="48" y="8"/>
                      <a:pt x="44" y="8"/>
                    </a:cubicBezTo>
                    <a:cubicBezTo>
                      <a:pt x="40" y="8"/>
                      <a:pt x="37" y="9"/>
                      <a:pt x="33" y="9"/>
                    </a:cubicBezTo>
                    <a:cubicBezTo>
                      <a:pt x="27" y="9"/>
                      <a:pt x="21" y="11"/>
                      <a:pt x="16" y="11"/>
                    </a:cubicBezTo>
                    <a:cubicBezTo>
                      <a:pt x="7" y="13"/>
                      <a:pt x="2" y="14"/>
                      <a:pt x="2" y="14"/>
                    </a:cubicBezTo>
                    <a:cubicBezTo>
                      <a:pt x="2" y="14"/>
                      <a:pt x="2" y="14"/>
                      <a:pt x="2" y="14"/>
                    </a:cubicBezTo>
                    <a:cubicBezTo>
                      <a:pt x="1" y="14"/>
                      <a:pt x="0" y="14"/>
                      <a:pt x="0" y="13"/>
                    </a:cubicBezTo>
                    <a:cubicBezTo>
                      <a:pt x="0" y="12"/>
                      <a:pt x="0" y="11"/>
                      <a:pt x="1" y="11"/>
                    </a:cubicBezTo>
                    <a:cubicBezTo>
                      <a:pt x="1" y="11"/>
                      <a:pt x="6" y="9"/>
                      <a:pt x="15" y="6"/>
                    </a:cubicBezTo>
                    <a:cubicBezTo>
                      <a:pt x="18" y="6"/>
                      <a:pt x="20" y="5"/>
                      <a:pt x="23" y="5"/>
                    </a:cubicBezTo>
                    <a:cubicBezTo>
                      <a:pt x="26" y="4"/>
                      <a:pt x="29" y="3"/>
                      <a:pt x="33" y="3"/>
                    </a:cubicBezTo>
                    <a:cubicBezTo>
                      <a:pt x="36" y="2"/>
                      <a:pt x="40" y="2"/>
                      <a:pt x="43" y="1"/>
                    </a:cubicBezTo>
                    <a:cubicBezTo>
                      <a:pt x="47" y="1"/>
                      <a:pt x="51" y="1"/>
                      <a:pt x="56" y="0"/>
                    </a:cubicBezTo>
                    <a:cubicBezTo>
                      <a:pt x="60" y="0"/>
                      <a:pt x="64" y="1"/>
                      <a:pt x="69" y="1"/>
                    </a:cubicBezTo>
                    <a:cubicBezTo>
                      <a:pt x="73" y="2"/>
                      <a:pt x="78" y="3"/>
                      <a:pt x="83" y="3"/>
                    </a:cubicBezTo>
                    <a:cubicBezTo>
                      <a:pt x="87" y="4"/>
                      <a:pt x="92" y="5"/>
                      <a:pt x="97" y="6"/>
                    </a:cubicBezTo>
                    <a:cubicBezTo>
                      <a:pt x="100" y="7"/>
                      <a:pt x="102" y="7"/>
                      <a:pt x="105" y="8"/>
                    </a:cubicBezTo>
                    <a:cubicBezTo>
                      <a:pt x="107" y="9"/>
                      <a:pt x="110" y="9"/>
                      <a:pt x="112" y="10"/>
                    </a:cubicBezTo>
                    <a:cubicBezTo>
                      <a:pt x="115" y="11"/>
                      <a:pt x="117" y="12"/>
                      <a:pt x="120" y="13"/>
                    </a:cubicBezTo>
                    <a:cubicBezTo>
                      <a:pt x="122" y="14"/>
                      <a:pt x="125" y="15"/>
                      <a:pt x="127" y="16"/>
                    </a:cubicBezTo>
                    <a:cubicBezTo>
                      <a:pt x="130" y="17"/>
                      <a:pt x="132" y="18"/>
                      <a:pt x="135" y="19"/>
                    </a:cubicBezTo>
                    <a:cubicBezTo>
                      <a:pt x="137" y="21"/>
                      <a:pt x="139" y="22"/>
                      <a:pt x="142" y="24"/>
                    </a:cubicBezTo>
                    <a:cubicBezTo>
                      <a:pt x="150" y="31"/>
                      <a:pt x="160" y="36"/>
                      <a:pt x="169" y="43"/>
                    </a:cubicBezTo>
                    <a:cubicBezTo>
                      <a:pt x="178" y="50"/>
                      <a:pt x="186" y="58"/>
                      <a:pt x="193" y="66"/>
                    </a:cubicBezTo>
                    <a:cubicBezTo>
                      <a:pt x="201" y="74"/>
                      <a:pt x="209" y="81"/>
                      <a:pt x="214" y="90"/>
                    </a:cubicBezTo>
                    <a:cubicBezTo>
                      <a:pt x="217" y="95"/>
                      <a:pt x="220" y="99"/>
                      <a:pt x="222" y="104"/>
                    </a:cubicBezTo>
                    <a:cubicBezTo>
                      <a:pt x="225" y="108"/>
                      <a:pt x="227" y="112"/>
                      <a:pt x="230" y="116"/>
                    </a:cubicBezTo>
                    <a:cubicBezTo>
                      <a:pt x="235" y="124"/>
                      <a:pt x="240" y="132"/>
                      <a:pt x="244" y="139"/>
                    </a:cubicBezTo>
                    <a:cubicBezTo>
                      <a:pt x="248" y="146"/>
                      <a:pt x="252" y="153"/>
                      <a:pt x="255" y="159"/>
                    </a:cubicBezTo>
                    <a:cubicBezTo>
                      <a:pt x="257" y="161"/>
                      <a:pt x="258" y="164"/>
                      <a:pt x="260" y="167"/>
                    </a:cubicBezTo>
                    <a:cubicBezTo>
                      <a:pt x="261" y="169"/>
                      <a:pt x="263" y="171"/>
                      <a:pt x="265" y="172"/>
                    </a:cubicBezTo>
                    <a:cubicBezTo>
                      <a:pt x="268" y="175"/>
                      <a:pt x="272" y="176"/>
                      <a:pt x="274" y="177"/>
                    </a:cubicBezTo>
                    <a:cubicBezTo>
                      <a:pt x="276" y="178"/>
                      <a:pt x="277" y="179"/>
                      <a:pt x="277" y="179"/>
                    </a:cubicBezTo>
                    <a:cubicBezTo>
                      <a:pt x="278" y="179"/>
                      <a:pt x="279" y="180"/>
                      <a:pt x="278" y="181"/>
                    </a:cubicBezTo>
                    <a:cubicBezTo>
                      <a:pt x="278" y="181"/>
                      <a:pt x="277" y="182"/>
                      <a:pt x="276" y="18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4" name="ïsļîdé"/>
              <p:cNvSpPr/>
              <p:nvPr/>
            </p:nvSpPr>
            <p:spPr bwMode="auto">
              <a:xfrm>
                <a:off x="6770231" y="3747624"/>
                <a:ext cx="1221172" cy="392883"/>
              </a:xfrm>
              <a:custGeom>
                <a:avLst/>
                <a:gdLst>
                  <a:gd name="T0" fmla="*/ 10 w 850"/>
                  <a:gd name="T1" fmla="*/ 202 h 274"/>
                  <a:gd name="T2" fmla="*/ 96 w 850"/>
                  <a:gd name="T3" fmla="*/ 122 h 274"/>
                  <a:gd name="T4" fmla="*/ 286 w 850"/>
                  <a:gd name="T5" fmla="*/ 52 h 274"/>
                  <a:gd name="T6" fmla="*/ 405 w 850"/>
                  <a:gd name="T7" fmla="*/ 25 h 274"/>
                  <a:gd name="T8" fmla="*/ 469 w 850"/>
                  <a:gd name="T9" fmla="*/ 15 h 274"/>
                  <a:gd name="T10" fmla="*/ 535 w 850"/>
                  <a:gd name="T11" fmla="*/ 7 h 274"/>
                  <a:gd name="T12" fmla="*/ 603 w 850"/>
                  <a:gd name="T13" fmla="*/ 1 h 274"/>
                  <a:gd name="T14" fmla="*/ 628 w 850"/>
                  <a:gd name="T15" fmla="*/ 0 h 274"/>
                  <a:gd name="T16" fmla="*/ 671 w 850"/>
                  <a:gd name="T17" fmla="*/ 1 h 274"/>
                  <a:gd name="T18" fmla="*/ 769 w 850"/>
                  <a:gd name="T19" fmla="*/ 27 h 274"/>
                  <a:gd name="T20" fmla="*/ 835 w 850"/>
                  <a:gd name="T21" fmla="*/ 103 h 274"/>
                  <a:gd name="T22" fmla="*/ 839 w 850"/>
                  <a:gd name="T23" fmla="*/ 199 h 274"/>
                  <a:gd name="T24" fmla="*/ 829 w 850"/>
                  <a:gd name="T25" fmla="*/ 212 h 274"/>
                  <a:gd name="T26" fmla="*/ 828 w 850"/>
                  <a:gd name="T27" fmla="*/ 213 h 274"/>
                  <a:gd name="T28" fmla="*/ 823 w 850"/>
                  <a:gd name="T29" fmla="*/ 217 h 274"/>
                  <a:gd name="T30" fmla="*/ 816 w 850"/>
                  <a:gd name="T31" fmla="*/ 220 h 274"/>
                  <a:gd name="T32" fmla="*/ 651 w 850"/>
                  <a:gd name="T33" fmla="*/ 261 h 274"/>
                  <a:gd name="T34" fmla="*/ 487 w 850"/>
                  <a:gd name="T35" fmla="*/ 273 h 274"/>
                  <a:gd name="T36" fmla="*/ 460 w 850"/>
                  <a:gd name="T37" fmla="*/ 271 h 274"/>
                  <a:gd name="T38" fmla="*/ 434 w 850"/>
                  <a:gd name="T39" fmla="*/ 267 h 274"/>
                  <a:gd name="T40" fmla="*/ 425 w 850"/>
                  <a:gd name="T41" fmla="*/ 265 h 274"/>
                  <a:gd name="T42" fmla="*/ 425 w 850"/>
                  <a:gd name="T43" fmla="*/ 262 h 274"/>
                  <a:gd name="T44" fmla="*/ 429 w 850"/>
                  <a:gd name="T45" fmla="*/ 263 h 274"/>
                  <a:gd name="T46" fmla="*/ 441 w 850"/>
                  <a:gd name="T47" fmla="*/ 265 h 274"/>
                  <a:gd name="T48" fmla="*/ 473 w 850"/>
                  <a:gd name="T49" fmla="*/ 268 h 274"/>
                  <a:gd name="T50" fmla="*/ 650 w 850"/>
                  <a:gd name="T51" fmla="*/ 254 h 274"/>
                  <a:gd name="T52" fmla="*/ 814 w 850"/>
                  <a:gd name="T53" fmla="*/ 216 h 274"/>
                  <a:gd name="T54" fmla="*/ 820 w 850"/>
                  <a:gd name="T55" fmla="*/ 212 h 274"/>
                  <a:gd name="T56" fmla="*/ 825 w 850"/>
                  <a:gd name="T57" fmla="*/ 209 h 274"/>
                  <a:gd name="T58" fmla="*/ 825 w 850"/>
                  <a:gd name="T59" fmla="*/ 209 h 274"/>
                  <a:gd name="T60" fmla="*/ 835 w 850"/>
                  <a:gd name="T61" fmla="*/ 196 h 274"/>
                  <a:gd name="T62" fmla="*/ 829 w 850"/>
                  <a:gd name="T63" fmla="*/ 106 h 274"/>
                  <a:gd name="T64" fmla="*/ 766 w 850"/>
                  <a:gd name="T65" fmla="*/ 31 h 274"/>
                  <a:gd name="T66" fmla="*/ 670 w 850"/>
                  <a:gd name="T67" fmla="*/ 7 h 274"/>
                  <a:gd name="T68" fmla="*/ 503 w 850"/>
                  <a:gd name="T69" fmla="*/ 17 h 274"/>
                  <a:gd name="T70" fmla="*/ 407 w 850"/>
                  <a:gd name="T71" fmla="*/ 33 h 274"/>
                  <a:gd name="T72" fmla="*/ 315 w 850"/>
                  <a:gd name="T73" fmla="*/ 50 h 274"/>
                  <a:gd name="T74" fmla="*/ 232 w 850"/>
                  <a:gd name="T75" fmla="*/ 70 h 274"/>
                  <a:gd name="T76" fmla="*/ 193 w 850"/>
                  <a:gd name="T77" fmla="*/ 82 h 274"/>
                  <a:gd name="T78" fmla="*/ 181 w 850"/>
                  <a:gd name="T79" fmla="*/ 85 h 274"/>
                  <a:gd name="T80" fmla="*/ 43 w 850"/>
                  <a:gd name="T81" fmla="*/ 170 h 274"/>
                  <a:gd name="T82" fmla="*/ 3 w 850"/>
                  <a:gd name="T83" fmla="*/ 217 h 274"/>
                  <a:gd name="T84" fmla="*/ 0 w 850"/>
                  <a:gd name="T85" fmla="*/ 216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0" h="274">
                    <a:moveTo>
                      <a:pt x="0" y="216"/>
                    </a:moveTo>
                    <a:cubicBezTo>
                      <a:pt x="0" y="216"/>
                      <a:pt x="3" y="211"/>
                      <a:pt x="10" y="202"/>
                    </a:cubicBezTo>
                    <a:cubicBezTo>
                      <a:pt x="16" y="194"/>
                      <a:pt x="26" y="181"/>
                      <a:pt x="40" y="167"/>
                    </a:cubicBezTo>
                    <a:cubicBezTo>
                      <a:pt x="54" y="153"/>
                      <a:pt x="73" y="137"/>
                      <a:pt x="96" y="122"/>
                    </a:cubicBezTo>
                    <a:cubicBezTo>
                      <a:pt x="119" y="106"/>
                      <a:pt x="147" y="92"/>
                      <a:pt x="179" y="81"/>
                    </a:cubicBezTo>
                    <a:cubicBezTo>
                      <a:pt x="212" y="71"/>
                      <a:pt x="248" y="61"/>
                      <a:pt x="286" y="52"/>
                    </a:cubicBezTo>
                    <a:cubicBezTo>
                      <a:pt x="305" y="48"/>
                      <a:pt x="324" y="43"/>
                      <a:pt x="344" y="39"/>
                    </a:cubicBezTo>
                    <a:cubicBezTo>
                      <a:pt x="364" y="35"/>
                      <a:pt x="385" y="30"/>
                      <a:pt x="405" y="25"/>
                    </a:cubicBezTo>
                    <a:cubicBezTo>
                      <a:pt x="416" y="23"/>
                      <a:pt x="426" y="22"/>
                      <a:pt x="437" y="20"/>
                    </a:cubicBezTo>
                    <a:cubicBezTo>
                      <a:pt x="448" y="18"/>
                      <a:pt x="459" y="17"/>
                      <a:pt x="469" y="15"/>
                    </a:cubicBezTo>
                    <a:cubicBezTo>
                      <a:pt x="480" y="13"/>
                      <a:pt x="491" y="12"/>
                      <a:pt x="502" y="10"/>
                    </a:cubicBezTo>
                    <a:cubicBezTo>
                      <a:pt x="513" y="9"/>
                      <a:pt x="524" y="8"/>
                      <a:pt x="535" y="7"/>
                    </a:cubicBezTo>
                    <a:cubicBezTo>
                      <a:pt x="546" y="5"/>
                      <a:pt x="558" y="4"/>
                      <a:pt x="569" y="4"/>
                    </a:cubicBezTo>
                    <a:cubicBezTo>
                      <a:pt x="580" y="3"/>
                      <a:pt x="591" y="2"/>
                      <a:pt x="603" y="1"/>
                    </a:cubicBezTo>
                    <a:cubicBezTo>
                      <a:pt x="620" y="1"/>
                      <a:pt x="620" y="1"/>
                      <a:pt x="620" y="1"/>
                    </a:cubicBezTo>
                    <a:cubicBezTo>
                      <a:pt x="628" y="0"/>
                      <a:pt x="628" y="0"/>
                      <a:pt x="628" y="0"/>
                    </a:cubicBezTo>
                    <a:cubicBezTo>
                      <a:pt x="631" y="0"/>
                      <a:pt x="634" y="0"/>
                      <a:pt x="637" y="0"/>
                    </a:cubicBezTo>
                    <a:cubicBezTo>
                      <a:pt x="648" y="1"/>
                      <a:pt x="659" y="1"/>
                      <a:pt x="671" y="1"/>
                    </a:cubicBezTo>
                    <a:cubicBezTo>
                      <a:pt x="693" y="3"/>
                      <a:pt x="716" y="5"/>
                      <a:pt x="738" y="12"/>
                    </a:cubicBezTo>
                    <a:cubicBezTo>
                      <a:pt x="749" y="16"/>
                      <a:pt x="760" y="20"/>
                      <a:pt x="769" y="27"/>
                    </a:cubicBezTo>
                    <a:cubicBezTo>
                      <a:pt x="778" y="34"/>
                      <a:pt x="787" y="41"/>
                      <a:pt x="795" y="49"/>
                    </a:cubicBezTo>
                    <a:cubicBezTo>
                      <a:pt x="812" y="64"/>
                      <a:pt x="825" y="83"/>
                      <a:pt x="835" y="103"/>
                    </a:cubicBezTo>
                    <a:cubicBezTo>
                      <a:pt x="844" y="123"/>
                      <a:pt x="850" y="145"/>
                      <a:pt x="848" y="167"/>
                    </a:cubicBezTo>
                    <a:cubicBezTo>
                      <a:pt x="847" y="178"/>
                      <a:pt x="845" y="189"/>
                      <a:pt x="839" y="199"/>
                    </a:cubicBezTo>
                    <a:cubicBezTo>
                      <a:pt x="837" y="203"/>
                      <a:pt x="834" y="208"/>
                      <a:pt x="830" y="212"/>
                    </a:cubicBezTo>
                    <a:cubicBezTo>
                      <a:pt x="829" y="212"/>
                      <a:pt x="829" y="212"/>
                      <a:pt x="829" y="212"/>
                    </a:cubicBezTo>
                    <a:cubicBezTo>
                      <a:pt x="829" y="213"/>
                      <a:pt x="829" y="213"/>
                      <a:pt x="829" y="213"/>
                    </a:cubicBezTo>
                    <a:cubicBezTo>
                      <a:pt x="828" y="213"/>
                      <a:pt x="828" y="213"/>
                      <a:pt x="828" y="213"/>
                    </a:cubicBezTo>
                    <a:cubicBezTo>
                      <a:pt x="827" y="214"/>
                      <a:pt x="827" y="214"/>
                      <a:pt x="827" y="214"/>
                    </a:cubicBezTo>
                    <a:cubicBezTo>
                      <a:pt x="826" y="215"/>
                      <a:pt x="825" y="216"/>
                      <a:pt x="823" y="217"/>
                    </a:cubicBezTo>
                    <a:cubicBezTo>
                      <a:pt x="822" y="217"/>
                      <a:pt x="821" y="218"/>
                      <a:pt x="820" y="219"/>
                    </a:cubicBezTo>
                    <a:cubicBezTo>
                      <a:pt x="816" y="220"/>
                      <a:pt x="816" y="220"/>
                      <a:pt x="816" y="220"/>
                    </a:cubicBezTo>
                    <a:cubicBezTo>
                      <a:pt x="797" y="229"/>
                      <a:pt x="778" y="234"/>
                      <a:pt x="759" y="239"/>
                    </a:cubicBezTo>
                    <a:cubicBezTo>
                      <a:pt x="721" y="248"/>
                      <a:pt x="684" y="256"/>
                      <a:pt x="651" y="261"/>
                    </a:cubicBezTo>
                    <a:cubicBezTo>
                      <a:pt x="617" y="266"/>
                      <a:pt x="586" y="269"/>
                      <a:pt x="558" y="271"/>
                    </a:cubicBezTo>
                    <a:cubicBezTo>
                      <a:pt x="531" y="273"/>
                      <a:pt x="507" y="274"/>
                      <a:pt x="487" y="273"/>
                    </a:cubicBezTo>
                    <a:cubicBezTo>
                      <a:pt x="482" y="273"/>
                      <a:pt x="477" y="273"/>
                      <a:pt x="472" y="272"/>
                    </a:cubicBezTo>
                    <a:cubicBezTo>
                      <a:pt x="468" y="272"/>
                      <a:pt x="464" y="272"/>
                      <a:pt x="460" y="271"/>
                    </a:cubicBezTo>
                    <a:cubicBezTo>
                      <a:pt x="452" y="271"/>
                      <a:pt x="446" y="269"/>
                      <a:pt x="441" y="269"/>
                    </a:cubicBezTo>
                    <a:cubicBezTo>
                      <a:pt x="438" y="268"/>
                      <a:pt x="436" y="268"/>
                      <a:pt x="434" y="267"/>
                    </a:cubicBezTo>
                    <a:cubicBezTo>
                      <a:pt x="432" y="267"/>
                      <a:pt x="430" y="266"/>
                      <a:pt x="429" y="266"/>
                    </a:cubicBezTo>
                    <a:cubicBezTo>
                      <a:pt x="426" y="265"/>
                      <a:pt x="425" y="265"/>
                      <a:pt x="425" y="265"/>
                    </a:cubicBezTo>
                    <a:cubicBezTo>
                      <a:pt x="424" y="264"/>
                      <a:pt x="423" y="264"/>
                      <a:pt x="423" y="263"/>
                    </a:cubicBezTo>
                    <a:cubicBezTo>
                      <a:pt x="424" y="262"/>
                      <a:pt x="424" y="262"/>
                      <a:pt x="425" y="262"/>
                    </a:cubicBezTo>
                    <a:cubicBezTo>
                      <a:pt x="425" y="262"/>
                      <a:pt x="425" y="262"/>
                      <a:pt x="425" y="262"/>
                    </a:cubicBezTo>
                    <a:cubicBezTo>
                      <a:pt x="425" y="262"/>
                      <a:pt x="427" y="262"/>
                      <a:pt x="429" y="263"/>
                    </a:cubicBezTo>
                    <a:cubicBezTo>
                      <a:pt x="431" y="263"/>
                      <a:pt x="432" y="263"/>
                      <a:pt x="434" y="264"/>
                    </a:cubicBezTo>
                    <a:cubicBezTo>
                      <a:pt x="436" y="264"/>
                      <a:pt x="438" y="265"/>
                      <a:pt x="441" y="265"/>
                    </a:cubicBezTo>
                    <a:cubicBezTo>
                      <a:pt x="446" y="266"/>
                      <a:pt x="453" y="267"/>
                      <a:pt x="460" y="267"/>
                    </a:cubicBezTo>
                    <a:cubicBezTo>
                      <a:pt x="464" y="267"/>
                      <a:pt x="468" y="268"/>
                      <a:pt x="473" y="268"/>
                    </a:cubicBezTo>
                    <a:cubicBezTo>
                      <a:pt x="477" y="268"/>
                      <a:pt x="482" y="268"/>
                      <a:pt x="487" y="268"/>
                    </a:cubicBezTo>
                    <a:cubicBezTo>
                      <a:pt x="526" y="268"/>
                      <a:pt x="583" y="264"/>
                      <a:pt x="650" y="254"/>
                    </a:cubicBezTo>
                    <a:cubicBezTo>
                      <a:pt x="683" y="248"/>
                      <a:pt x="720" y="243"/>
                      <a:pt x="757" y="234"/>
                    </a:cubicBezTo>
                    <a:cubicBezTo>
                      <a:pt x="776" y="229"/>
                      <a:pt x="796" y="224"/>
                      <a:pt x="814" y="216"/>
                    </a:cubicBezTo>
                    <a:cubicBezTo>
                      <a:pt x="817" y="214"/>
                      <a:pt x="817" y="214"/>
                      <a:pt x="817" y="214"/>
                    </a:cubicBezTo>
                    <a:cubicBezTo>
                      <a:pt x="818" y="214"/>
                      <a:pt x="819" y="213"/>
                      <a:pt x="820" y="212"/>
                    </a:cubicBezTo>
                    <a:cubicBezTo>
                      <a:pt x="821" y="212"/>
                      <a:pt x="822" y="211"/>
                      <a:pt x="823" y="210"/>
                    </a:cubicBezTo>
                    <a:cubicBezTo>
                      <a:pt x="825" y="209"/>
                      <a:pt x="825" y="209"/>
                      <a:pt x="825" y="209"/>
                    </a:cubicBezTo>
                    <a:cubicBezTo>
                      <a:pt x="825" y="209"/>
                      <a:pt x="825" y="209"/>
                      <a:pt x="825" y="209"/>
                    </a:cubicBezTo>
                    <a:cubicBezTo>
                      <a:pt x="825" y="209"/>
                      <a:pt x="826" y="208"/>
                      <a:pt x="825" y="209"/>
                    </a:cubicBezTo>
                    <a:cubicBezTo>
                      <a:pt x="826" y="208"/>
                      <a:pt x="826" y="208"/>
                      <a:pt x="826" y="208"/>
                    </a:cubicBezTo>
                    <a:cubicBezTo>
                      <a:pt x="829" y="205"/>
                      <a:pt x="832" y="200"/>
                      <a:pt x="835" y="196"/>
                    </a:cubicBezTo>
                    <a:cubicBezTo>
                      <a:pt x="839" y="187"/>
                      <a:pt x="842" y="177"/>
                      <a:pt x="842" y="167"/>
                    </a:cubicBezTo>
                    <a:cubicBezTo>
                      <a:pt x="844" y="146"/>
                      <a:pt x="838" y="125"/>
                      <a:pt x="829" y="106"/>
                    </a:cubicBezTo>
                    <a:cubicBezTo>
                      <a:pt x="819" y="87"/>
                      <a:pt x="806" y="69"/>
                      <a:pt x="791" y="53"/>
                    </a:cubicBezTo>
                    <a:cubicBezTo>
                      <a:pt x="783" y="45"/>
                      <a:pt x="775" y="38"/>
                      <a:pt x="766" y="31"/>
                    </a:cubicBezTo>
                    <a:cubicBezTo>
                      <a:pt x="758" y="24"/>
                      <a:pt x="747" y="20"/>
                      <a:pt x="737" y="16"/>
                    </a:cubicBezTo>
                    <a:cubicBezTo>
                      <a:pt x="716" y="10"/>
                      <a:pt x="693" y="8"/>
                      <a:pt x="670" y="7"/>
                    </a:cubicBezTo>
                    <a:cubicBezTo>
                      <a:pt x="625" y="5"/>
                      <a:pt x="580" y="8"/>
                      <a:pt x="536" y="13"/>
                    </a:cubicBezTo>
                    <a:cubicBezTo>
                      <a:pt x="525" y="14"/>
                      <a:pt x="514" y="16"/>
                      <a:pt x="503" y="17"/>
                    </a:cubicBezTo>
                    <a:cubicBezTo>
                      <a:pt x="492" y="19"/>
                      <a:pt x="481" y="21"/>
                      <a:pt x="470" y="23"/>
                    </a:cubicBezTo>
                    <a:cubicBezTo>
                      <a:pt x="449" y="26"/>
                      <a:pt x="428" y="29"/>
                      <a:pt x="407" y="33"/>
                    </a:cubicBezTo>
                    <a:cubicBezTo>
                      <a:pt x="386" y="37"/>
                      <a:pt x="365" y="40"/>
                      <a:pt x="345" y="44"/>
                    </a:cubicBezTo>
                    <a:cubicBezTo>
                      <a:pt x="335" y="46"/>
                      <a:pt x="325" y="47"/>
                      <a:pt x="315" y="50"/>
                    </a:cubicBezTo>
                    <a:cubicBezTo>
                      <a:pt x="306" y="52"/>
                      <a:pt x="296" y="54"/>
                      <a:pt x="287" y="56"/>
                    </a:cubicBezTo>
                    <a:cubicBezTo>
                      <a:pt x="268" y="61"/>
                      <a:pt x="249" y="65"/>
                      <a:pt x="232" y="70"/>
                    </a:cubicBezTo>
                    <a:cubicBezTo>
                      <a:pt x="223" y="73"/>
                      <a:pt x="214" y="75"/>
                      <a:pt x="206" y="78"/>
                    </a:cubicBezTo>
                    <a:cubicBezTo>
                      <a:pt x="202" y="79"/>
                      <a:pt x="197" y="80"/>
                      <a:pt x="193" y="82"/>
                    </a:cubicBezTo>
                    <a:cubicBezTo>
                      <a:pt x="191" y="82"/>
                      <a:pt x="189" y="83"/>
                      <a:pt x="187" y="83"/>
                    </a:cubicBezTo>
                    <a:cubicBezTo>
                      <a:pt x="185" y="84"/>
                      <a:pt x="183" y="85"/>
                      <a:pt x="181" y="85"/>
                    </a:cubicBezTo>
                    <a:cubicBezTo>
                      <a:pt x="149" y="96"/>
                      <a:pt x="122" y="111"/>
                      <a:pt x="99" y="126"/>
                    </a:cubicBezTo>
                    <a:cubicBezTo>
                      <a:pt x="76" y="141"/>
                      <a:pt x="57" y="157"/>
                      <a:pt x="43" y="170"/>
                    </a:cubicBezTo>
                    <a:cubicBezTo>
                      <a:pt x="29" y="184"/>
                      <a:pt x="19" y="196"/>
                      <a:pt x="12" y="204"/>
                    </a:cubicBezTo>
                    <a:cubicBezTo>
                      <a:pt x="6" y="213"/>
                      <a:pt x="3" y="217"/>
                      <a:pt x="3" y="217"/>
                    </a:cubicBezTo>
                    <a:cubicBezTo>
                      <a:pt x="3" y="218"/>
                      <a:pt x="2" y="218"/>
                      <a:pt x="1" y="218"/>
                    </a:cubicBezTo>
                    <a:cubicBezTo>
                      <a:pt x="0" y="217"/>
                      <a:pt x="0" y="216"/>
                      <a:pt x="0" y="216"/>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5" name="i$ļîdé"/>
              <p:cNvSpPr/>
              <p:nvPr/>
            </p:nvSpPr>
            <p:spPr bwMode="auto">
              <a:xfrm>
                <a:off x="6804435" y="3567360"/>
                <a:ext cx="721055" cy="244974"/>
              </a:xfrm>
              <a:custGeom>
                <a:avLst/>
                <a:gdLst>
                  <a:gd name="T0" fmla="*/ 4 w 502"/>
                  <a:gd name="T1" fmla="*/ 163 h 171"/>
                  <a:gd name="T2" fmla="*/ 33 w 502"/>
                  <a:gd name="T3" fmla="*/ 128 h 171"/>
                  <a:gd name="T4" fmla="*/ 75 w 502"/>
                  <a:gd name="T5" fmla="*/ 91 h 171"/>
                  <a:gd name="T6" fmla="*/ 102 w 502"/>
                  <a:gd name="T7" fmla="*/ 72 h 171"/>
                  <a:gd name="T8" fmla="*/ 122 w 502"/>
                  <a:gd name="T9" fmla="*/ 58 h 171"/>
                  <a:gd name="T10" fmla="*/ 155 w 502"/>
                  <a:gd name="T11" fmla="*/ 41 h 171"/>
                  <a:gd name="T12" fmla="*/ 173 w 502"/>
                  <a:gd name="T13" fmla="*/ 33 h 171"/>
                  <a:gd name="T14" fmla="*/ 203 w 502"/>
                  <a:gd name="T15" fmla="*/ 22 h 171"/>
                  <a:gd name="T16" fmla="*/ 254 w 502"/>
                  <a:gd name="T17" fmla="*/ 10 h 171"/>
                  <a:gd name="T18" fmla="*/ 280 w 502"/>
                  <a:gd name="T19" fmla="*/ 5 h 171"/>
                  <a:gd name="T20" fmla="*/ 354 w 502"/>
                  <a:gd name="T21" fmla="*/ 1 h 171"/>
                  <a:gd name="T22" fmla="*/ 420 w 502"/>
                  <a:gd name="T23" fmla="*/ 8 h 171"/>
                  <a:gd name="T24" fmla="*/ 454 w 502"/>
                  <a:gd name="T25" fmla="*/ 18 h 171"/>
                  <a:gd name="T26" fmla="*/ 480 w 502"/>
                  <a:gd name="T27" fmla="*/ 29 h 171"/>
                  <a:gd name="T28" fmla="*/ 501 w 502"/>
                  <a:gd name="T29" fmla="*/ 40 h 171"/>
                  <a:gd name="T30" fmla="*/ 500 w 502"/>
                  <a:gd name="T31" fmla="*/ 43 h 171"/>
                  <a:gd name="T32" fmla="*/ 494 w 502"/>
                  <a:gd name="T33" fmla="*/ 41 h 171"/>
                  <a:gd name="T34" fmla="*/ 466 w 502"/>
                  <a:gd name="T35" fmla="*/ 29 h 171"/>
                  <a:gd name="T36" fmla="*/ 418 w 502"/>
                  <a:gd name="T37" fmla="*/ 15 h 171"/>
                  <a:gd name="T38" fmla="*/ 366 w 502"/>
                  <a:gd name="T39" fmla="*/ 7 h 171"/>
                  <a:gd name="T40" fmla="*/ 330 w 502"/>
                  <a:gd name="T41" fmla="*/ 6 h 171"/>
                  <a:gd name="T42" fmla="*/ 293 w 502"/>
                  <a:gd name="T43" fmla="*/ 10 h 171"/>
                  <a:gd name="T44" fmla="*/ 268 w 502"/>
                  <a:gd name="T45" fmla="*/ 12 h 171"/>
                  <a:gd name="T46" fmla="*/ 242 w 502"/>
                  <a:gd name="T47" fmla="*/ 17 h 171"/>
                  <a:gd name="T48" fmla="*/ 205 w 502"/>
                  <a:gd name="T49" fmla="*/ 28 h 171"/>
                  <a:gd name="T50" fmla="*/ 175 w 502"/>
                  <a:gd name="T51" fmla="*/ 39 h 171"/>
                  <a:gd name="T52" fmla="*/ 158 w 502"/>
                  <a:gd name="T53" fmla="*/ 48 h 171"/>
                  <a:gd name="T54" fmla="*/ 136 w 502"/>
                  <a:gd name="T55" fmla="*/ 59 h 171"/>
                  <a:gd name="T56" fmla="*/ 115 w 502"/>
                  <a:gd name="T57" fmla="*/ 69 h 171"/>
                  <a:gd name="T58" fmla="*/ 95 w 502"/>
                  <a:gd name="T59" fmla="*/ 82 h 171"/>
                  <a:gd name="T60" fmla="*/ 78 w 502"/>
                  <a:gd name="T61" fmla="*/ 95 h 171"/>
                  <a:gd name="T62" fmla="*/ 36 w 502"/>
                  <a:gd name="T63" fmla="*/ 132 h 171"/>
                  <a:gd name="T64" fmla="*/ 7 w 502"/>
                  <a:gd name="T65" fmla="*/ 165 h 171"/>
                  <a:gd name="T66" fmla="*/ 1 w 502"/>
                  <a:gd name="T67" fmla="*/ 17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2" h="171">
                    <a:moveTo>
                      <a:pt x="0" y="168"/>
                    </a:moveTo>
                    <a:cubicBezTo>
                      <a:pt x="0" y="168"/>
                      <a:pt x="2" y="166"/>
                      <a:pt x="4" y="163"/>
                    </a:cubicBezTo>
                    <a:cubicBezTo>
                      <a:pt x="6" y="160"/>
                      <a:pt x="10" y="155"/>
                      <a:pt x="15" y="149"/>
                    </a:cubicBezTo>
                    <a:cubicBezTo>
                      <a:pt x="19" y="143"/>
                      <a:pt x="25" y="136"/>
                      <a:pt x="33" y="128"/>
                    </a:cubicBezTo>
                    <a:cubicBezTo>
                      <a:pt x="40" y="120"/>
                      <a:pt x="49" y="112"/>
                      <a:pt x="59" y="104"/>
                    </a:cubicBezTo>
                    <a:cubicBezTo>
                      <a:pt x="64" y="99"/>
                      <a:pt x="70" y="95"/>
                      <a:pt x="75" y="91"/>
                    </a:cubicBezTo>
                    <a:cubicBezTo>
                      <a:pt x="81" y="87"/>
                      <a:pt x="87" y="83"/>
                      <a:pt x="93" y="78"/>
                    </a:cubicBezTo>
                    <a:cubicBezTo>
                      <a:pt x="96" y="76"/>
                      <a:pt x="99" y="74"/>
                      <a:pt x="102" y="72"/>
                    </a:cubicBezTo>
                    <a:cubicBezTo>
                      <a:pt x="106" y="70"/>
                      <a:pt x="109" y="68"/>
                      <a:pt x="112" y="65"/>
                    </a:cubicBezTo>
                    <a:cubicBezTo>
                      <a:pt x="115" y="63"/>
                      <a:pt x="119" y="61"/>
                      <a:pt x="122" y="58"/>
                    </a:cubicBezTo>
                    <a:cubicBezTo>
                      <a:pt x="125" y="56"/>
                      <a:pt x="129" y="54"/>
                      <a:pt x="132" y="52"/>
                    </a:cubicBezTo>
                    <a:cubicBezTo>
                      <a:pt x="140" y="48"/>
                      <a:pt x="147" y="44"/>
                      <a:pt x="155" y="41"/>
                    </a:cubicBezTo>
                    <a:cubicBezTo>
                      <a:pt x="159" y="39"/>
                      <a:pt x="163" y="37"/>
                      <a:pt x="167" y="36"/>
                    </a:cubicBezTo>
                    <a:cubicBezTo>
                      <a:pt x="173" y="33"/>
                      <a:pt x="173" y="33"/>
                      <a:pt x="173" y="33"/>
                    </a:cubicBezTo>
                    <a:cubicBezTo>
                      <a:pt x="179" y="31"/>
                      <a:pt x="179" y="31"/>
                      <a:pt x="179" y="31"/>
                    </a:cubicBezTo>
                    <a:cubicBezTo>
                      <a:pt x="187" y="28"/>
                      <a:pt x="195" y="25"/>
                      <a:pt x="203" y="22"/>
                    </a:cubicBezTo>
                    <a:cubicBezTo>
                      <a:pt x="212" y="20"/>
                      <a:pt x="220" y="18"/>
                      <a:pt x="228" y="15"/>
                    </a:cubicBezTo>
                    <a:cubicBezTo>
                      <a:pt x="237" y="13"/>
                      <a:pt x="246" y="12"/>
                      <a:pt x="254" y="10"/>
                    </a:cubicBezTo>
                    <a:cubicBezTo>
                      <a:pt x="258" y="9"/>
                      <a:pt x="263" y="8"/>
                      <a:pt x="267" y="7"/>
                    </a:cubicBezTo>
                    <a:cubicBezTo>
                      <a:pt x="271" y="6"/>
                      <a:pt x="275" y="6"/>
                      <a:pt x="280" y="5"/>
                    </a:cubicBezTo>
                    <a:cubicBezTo>
                      <a:pt x="297" y="1"/>
                      <a:pt x="314" y="1"/>
                      <a:pt x="330" y="1"/>
                    </a:cubicBezTo>
                    <a:cubicBezTo>
                      <a:pt x="338" y="0"/>
                      <a:pt x="346" y="1"/>
                      <a:pt x="354" y="1"/>
                    </a:cubicBezTo>
                    <a:cubicBezTo>
                      <a:pt x="362" y="2"/>
                      <a:pt x="370" y="2"/>
                      <a:pt x="377" y="3"/>
                    </a:cubicBezTo>
                    <a:cubicBezTo>
                      <a:pt x="392" y="4"/>
                      <a:pt x="407" y="5"/>
                      <a:pt x="420" y="8"/>
                    </a:cubicBezTo>
                    <a:cubicBezTo>
                      <a:pt x="426" y="10"/>
                      <a:pt x="432" y="11"/>
                      <a:pt x="438" y="13"/>
                    </a:cubicBezTo>
                    <a:cubicBezTo>
                      <a:pt x="444" y="15"/>
                      <a:pt x="449" y="17"/>
                      <a:pt x="454" y="18"/>
                    </a:cubicBezTo>
                    <a:cubicBezTo>
                      <a:pt x="459" y="20"/>
                      <a:pt x="464" y="22"/>
                      <a:pt x="468" y="24"/>
                    </a:cubicBezTo>
                    <a:cubicBezTo>
                      <a:pt x="472" y="26"/>
                      <a:pt x="476" y="27"/>
                      <a:pt x="480" y="29"/>
                    </a:cubicBezTo>
                    <a:cubicBezTo>
                      <a:pt x="487" y="32"/>
                      <a:pt x="492" y="35"/>
                      <a:pt x="495" y="37"/>
                    </a:cubicBezTo>
                    <a:cubicBezTo>
                      <a:pt x="499" y="39"/>
                      <a:pt x="501" y="40"/>
                      <a:pt x="501" y="40"/>
                    </a:cubicBezTo>
                    <a:cubicBezTo>
                      <a:pt x="502" y="41"/>
                      <a:pt x="502" y="42"/>
                      <a:pt x="501" y="42"/>
                    </a:cubicBezTo>
                    <a:cubicBezTo>
                      <a:pt x="501" y="43"/>
                      <a:pt x="500" y="43"/>
                      <a:pt x="500" y="43"/>
                    </a:cubicBezTo>
                    <a:cubicBezTo>
                      <a:pt x="499" y="43"/>
                      <a:pt x="499" y="43"/>
                      <a:pt x="499" y="43"/>
                    </a:cubicBezTo>
                    <a:cubicBezTo>
                      <a:pt x="499" y="43"/>
                      <a:pt x="498" y="42"/>
                      <a:pt x="494" y="41"/>
                    </a:cubicBezTo>
                    <a:cubicBezTo>
                      <a:pt x="490" y="39"/>
                      <a:pt x="485" y="37"/>
                      <a:pt x="478" y="34"/>
                    </a:cubicBezTo>
                    <a:cubicBezTo>
                      <a:pt x="474" y="32"/>
                      <a:pt x="470" y="31"/>
                      <a:pt x="466" y="29"/>
                    </a:cubicBezTo>
                    <a:cubicBezTo>
                      <a:pt x="462" y="28"/>
                      <a:pt x="457" y="26"/>
                      <a:pt x="452" y="24"/>
                    </a:cubicBezTo>
                    <a:cubicBezTo>
                      <a:pt x="442" y="21"/>
                      <a:pt x="431" y="18"/>
                      <a:pt x="418" y="15"/>
                    </a:cubicBezTo>
                    <a:cubicBezTo>
                      <a:pt x="405" y="13"/>
                      <a:pt x="392" y="9"/>
                      <a:pt x="377" y="8"/>
                    </a:cubicBezTo>
                    <a:cubicBezTo>
                      <a:pt x="373" y="7"/>
                      <a:pt x="369" y="7"/>
                      <a:pt x="366" y="7"/>
                    </a:cubicBezTo>
                    <a:cubicBezTo>
                      <a:pt x="362" y="7"/>
                      <a:pt x="358" y="6"/>
                      <a:pt x="354" y="6"/>
                    </a:cubicBezTo>
                    <a:cubicBezTo>
                      <a:pt x="346" y="6"/>
                      <a:pt x="338" y="6"/>
                      <a:pt x="330" y="6"/>
                    </a:cubicBezTo>
                    <a:cubicBezTo>
                      <a:pt x="322" y="7"/>
                      <a:pt x="314" y="7"/>
                      <a:pt x="306" y="8"/>
                    </a:cubicBezTo>
                    <a:cubicBezTo>
                      <a:pt x="301" y="9"/>
                      <a:pt x="297" y="9"/>
                      <a:pt x="293" y="10"/>
                    </a:cubicBezTo>
                    <a:cubicBezTo>
                      <a:pt x="289" y="10"/>
                      <a:pt x="285" y="10"/>
                      <a:pt x="281" y="11"/>
                    </a:cubicBezTo>
                    <a:cubicBezTo>
                      <a:pt x="276" y="11"/>
                      <a:pt x="272" y="12"/>
                      <a:pt x="268" y="12"/>
                    </a:cubicBezTo>
                    <a:cubicBezTo>
                      <a:pt x="263" y="13"/>
                      <a:pt x="259" y="14"/>
                      <a:pt x="255" y="14"/>
                    </a:cubicBezTo>
                    <a:cubicBezTo>
                      <a:pt x="251" y="15"/>
                      <a:pt x="247" y="16"/>
                      <a:pt x="242" y="17"/>
                    </a:cubicBezTo>
                    <a:cubicBezTo>
                      <a:pt x="238" y="18"/>
                      <a:pt x="234" y="19"/>
                      <a:pt x="230" y="21"/>
                    </a:cubicBezTo>
                    <a:cubicBezTo>
                      <a:pt x="222" y="23"/>
                      <a:pt x="213" y="26"/>
                      <a:pt x="205" y="28"/>
                    </a:cubicBezTo>
                    <a:cubicBezTo>
                      <a:pt x="197" y="31"/>
                      <a:pt x="189" y="34"/>
                      <a:pt x="181" y="37"/>
                    </a:cubicBezTo>
                    <a:cubicBezTo>
                      <a:pt x="175" y="39"/>
                      <a:pt x="175" y="39"/>
                      <a:pt x="175" y="39"/>
                    </a:cubicBezTo>
                    <a:cubicBezTo>
                      <a:pt x="169" y="42"/>
                      <a:pt x="169" y="42"/>
                      <a:pt x="169" y="42"/>
                    </a:cubicBezTo>
                    <a:cubicBezTo>
                      <a:pt x="166" y="44"/>
                      <a:pt x="162" y="46"/>
                      <a:pt x="158" y="48"/>
                    </a:cubicBezTo>
                    <a:cubicBezTo>
                      <a:pt x="154" y="50"/>
                      <a:pt x="151" y="51"/>
                      <a:pt x="147" y="53"/>
                    </a:cubicBezTo>
                    <a:cubicBezTo>
                      <a:pt x="143" y="55"/>
                      <a:pt x="140" y="57"/>
                      <a:pt x="136" y="59"/>
                    </a:cubicBezTo>
                    <a:cubicBezTo>
                      <a:pt x="132" y="60"/>
                      <a:pt x="129" y="62"/>
                      <a:pt x="125" y="64"/>
                    </a:cubicBezTo>
                    <a:cubicBezTo>
                      <a:pt x="122" y="66"/>
                      <a:pt x="118" y="68"/>
                      <a:pt x="115" y="69"/>
                    </a:cubicBezTo>
                    <a:cubicBezTo>
                      <a:pt x="111" y="71"/>
                      <a:pt x="108" y="73"/>
                      <a:pt x="105" y="75"/>
                    </a:cubicBezTo>
                    <a:cubicBezTo>
                      <a:pt x="101" y="77"/>
                      <a:pt x="98" y="80"/>
                      <a:pt x="95" y="82"/>
                    </a:cubicBezTo>
                    <a:cubicBezTo>
                      <a:pt x="92" y="84"/>
                      <a:pt x="89" y="86"/>
                      <a:pt x="86" y="88"/>
                    </a:cubicBezTo>
                    <a:cubicBezTo>
                      <a:pt x="83" y="90"/>
                      <a:pt x="81" y="92"/>
                      <a:pt x="78" y="95"/>
                    </a:cubicBezTo>
                    <a:cubicBezTo>
                      <a:pt x="72" y="99"/>
                      <a:pt x="67" y="103"/>
                      <a:pt x="62" y="107"/>
                    </a:cubicBezTo>
                    <a:cubicBezTo>
                      <a:pt x="53" y="116"/>
                      <a:pt x="44" y="124"/>
                      <a:pt x="36" y="132"/>
                    </a:cubicBezTo>
                    <a:cubicBezTo>
                      <a:pt x="29" y="139"/>
                      <a:pt x="23" y="146"/>
                      <a:pt x="18" y="152"/>
                    </a:cubicBezTo>
                    <a:cubicBezTo>
                      <a:pt x="13" y="157"/>
                      <a:pt x="9" y="162"/>
                      <a:pt x="7" y="165"/>
                    </a:cubicBezTo>
                    <a:cubicBezTo>
                      <a:pt x="4" y="168"/>
                      <a:pt x="3" y="170"/>
                      <a:pt x="3" y="170"/>
                    </a:cubicBezTo>
                    <a:cubicBezTo>
                      <a:pt x="2" y="171"/>
                      <a:pt x="1" y="171"/>
                      <a:pt x="1" y="170"/>
                    </a:cubicBezTo>
                    <a:cubicBezTo>
                      <a:pt x="0" y="170"/>
                      <a:pt x="0" y="169"/>
                      <a:pt x="0" y="16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6" name="iṩlíďè"/>
              <p:cNvSpPr/>
              <p:nvPr/>
            </p:nvSpPr>
            <p:spPr bwMode="auto">
              <a:xfrm>
                <a:off x="6510466" y="3469371"/>
                <a:ext cx="1395889" cy="1639939"/>
              </a:xfrm>
              <a:custGeom>
                <a:avLst/>
                <a:gdLst>
                  <a:gd name="T0" fmla="*/ 364 w 972"/>
                  <a:gd name="T1" fmla="*/ 7 h 1143"/>
                  <a:gd name="T2" fmla="*/ 336 w 972"/>
                  <a:gd name="T3" fmla="*/ 22 h 1143"/>
                  <a:gd name="T4" fmla="*/ 227 w 972"/>
                  <a:gd name="T5" fmla="*/ 89 h 1143"/>
                  <a:gd name="T6" fmla="*/ 142 w 972"/>
                  <a:gd name="T7" fmla="*/ 152 h 1143"/>
                  <a:gd name="T8" fmla="*/ 119 w 972"/>
                  <a:gd name="T9" fmla="*/ 174 h 1143"/>
                  <a:gd name="T10" fmla="*/ 105 w 972"/>
                  <a:gd name="T11" fmla="*/ 190 h 1143"/>
                  <a:gd name="T12" fmla="*/ 53 w 972"/>
                  <a:gd name="T13" fmla="*/ 269 h 1143"/>
                  <a:gd name="T14" fmla="*/ 8 w 972"/>
                  <a:gd name="T15" fmla="*/ 432 h 1143"/>
                  <a:gd name="T16" fmla="*/ 18 w 972"/>
                  <a:gd name="T17" fmla="*/ 686 h 1143"/>
                  <a:gd name="T18" fmla="*/ 54 w 972"/>
                  <a:gd name="T19" fmla="*/ 939 h 1143"/>
                  <a:gd name="T20" fmla="*/ 83 w 972"/>
                  <a:gd name="T21" fmla="*/ 1063 h 1143"/>
                  <a:gd name="T22" fmla="*/ 93 w 972"/>
                  <a:gd name="T23" fmla="*/ 1083 h 1143"/>
                  <a:gd name="T24" fmla="*/ 95 w 972"/>
                  <a:gd name="T25" fmla="*/ 1086 h 1143"/>
                  <a:gd name="T26" fmla="*/ 98 w 972"/>
                  <a:gd name="T27" fmla="*/ 1088 h 1143"/>
                  <a:gd name="T28" fmla="*/ 107 w 972"/>
                  <a:gd name="T29" fmla="*/ 1094 h 1143"/>
                  <a:gd name="T30" fmla="*/ 186 w 972"/>
                  <a:gd name="T31" fmla="*/ 1122 h 1143"/>
                  <a:gd name="T32" fmla="*/ 291 w 972"/>
                  <a:gd name="T33" fmla="*/ 1137 h 1143"/>
                  <a:gd name="T34" fmla="*/ 354 w 972"/>
                  <a:gd name="T35" fmla="*/ 1137 h 1143"/>
                  <a:gd name="T36" fmla="*/ 692 w 972"/>
                  <a:gd name="T37" fmla="*/ 1100 h 1143"/>
                  <a:gd name="T38" fmla="*/ 931 w 972"/>
                  <a:gd name="T39" fmla="*/ 1014 h 1143"/>
                  <a:gd name="T40" fmla="*/ 939 w 972"/>
                  <a:gd name="T41" fmla="*/ 1008 h 1143"/>
                  <a:gd name="T42" fmla="*/ 945 w 972"/>
                  <a:gd name="T43" fmla="*/ 999 h 1143"/>
                  <a:gd name="T44" fmla="*/ 961 w 972"/>
                  <a:gd name="T45" fmla="*/ 939 h 1143"/>
                  <a:gd name="T46" fmla="*/ 959 w 972"/>
                  <a:gd name="T47" fmla="*/ 599 h 1143"/>
                  <a:gd name="T48" fmla="*/ 944 w 972"/>
                  <a:gd name="T49" fmla="*/ 429 h 1143"/>
                  <a:gd name="T50" fmla="*/ 944 w 972"/>
                  <a:gd name="T51" fmla="*/ 429 h 1143"/>
                  <a:gd name="T52" fmla="*/ 947 w 972"/>
                  <a:gd name="T53" fmla="*/ 429 h 1143"/>
                  <a:gd name="T54" fmla="*/ 947 w 972"/>
                  <a:gd name="T55" fmla="*/ 429 h 1143"/>
                  <a:gd name="T56" fmla="*/ 971 w 972"/>
                  <a:gd name="T57" fmla="*/ 769 h 1143"/>
                  <a:gd name="T58" fmla="*/ 965 w 972"/>
                  <a:gd name="T59" fmla="*/ 939 h 1143"/>
                  <a:gd name="T60" fmla="*/ 948 w 972"/>
                  <a:gd name="T61" fmla="*/ 1001 h 1143"/>
                  <a:gd name="T62" fmla="*/ 941 w 972"/>
                  <a:gd name="T63" fmla="*/ 1010 h 1143"/>
                  <a:gd name="T64" fmla="*/ 933 w 972"/>
                  <a:gd name="T65" fmla="*/ 1017 h 1143"/>
                  <a:gd name="T66" fmla="*/ 776 w 972"/>
                  <a:gd name="T67" fmla="*/ 1085 h 1143"/>
                  <a:gd name="T68" fmla="*/ 525 w 972"/>
                  <a:gd name="T69" fmla="*/ 1130 h 1143"/>
                  <a:gd name="T70" fmla="*/ 312 w 972"/>
                  <a:gd name="T71" fmla="*/ 1142 h 1143"/>
                  <a:gd name="T72" fmla="*/ 269 w 972"/>
                  <a:gd name="T73" fmla="*/ 1140 h 1143"/>
                  <a:gd name="T74" fmla="*/ 185 w 972"/>
                  <a:gd name="T75" fmla="*/ 1127 h 1143"/>
                  <a:gd name="T76" fmla="*/ 103 w 972"/>
                  <a:gd name="T77" fmla="*/ 1100 h 1143"/>
                  <a:gd name="T78" fmla="*/ 94 w 972"/>
                  <a:gd name="T79" fmla="*/ 1094 h 1143"/>
                  <a:gd name="T80" fmla="*/ 90 w 972"/>
                  <a:gd name="T81" fmla="*/ 1091 h 1143"/>
                  <a:gd name="T82" fmla="*/ 87 w 972"/>
                  <a:gd name="T83" fmla="*/ 1088 h 1143"/>
                  <a:gd name="T84" fmla="*/ 76 w 972"/>
                  <a:gd name="T85" fmla="*/ 1065 h 1143"/>
                  <a:gd name="T86" fmla="*/ 34 w 972"/>
                  <a:gd name="T87" fmla="*/ 856 h 1143"/>
                  <a:gd name="T88" fmla="*/ 6 w 972"/>
                  <a:gd name="T89" fmla="*/ 602 h 1143"/>
                  <a:gd name="T90" fmla="*/ 2 w 972"/>
                  <a:gd name="T91" fmla="*/ 431 h 1143"/>
                  <a:gd name="T92" fmla="*/ 47 w 972"/>
                  <a:gd name="T93" fmla="*/ 267 h 1143"/>
                  <a:gd name="T94" fmla="*/ 101 w 972"/>
                  <a:gd name="T95" fmla="*/ 186 h 1143"/>
                  <a:gd name="T96" fmla="*/ 115 w 972"/>
                  <a:gd name="T97" fmla="*/ 170 h 1143"/>
                  <a:gd name="T98" fmla="*/ 138 w 972"/>
                  <a:gd name="T99" fmla="*/ 148 h 1143"/>
                  <a:gd name="T100" fmla="*/ 224 w 972"/>
                  <a:gd name="T101" fmla="*/ 85 h 1143"/>
                  <a:gd name="T102" fmla="*/ 334 w 972"/>
                  <a:gd name="T103" fmla="*/ 19 h 1143"/>
                  <a:gd name="T104" fmla="*/ 363 w 972"/>
                  <a:gd name="T105" fmla="*/ 4 h 1143"/>
                  <a:gd name="T106" fmla="*/ 375 w 972"/>
                  <a:gd name="T107" fmla="*/ 2 h 1143"/>
                  <a:gd name="T108" fmla="*/ 373 w 972"/>
                  <a:gd name="T109" fmla="*/ 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2" h="1143">
                    <a:moveTo>
                      <a:pt x="373" y="3"/>
                    </a:moveTo>
                    <a:cubicBezTo>
                      <a:pt x="370" y="4"/>
                      <a:pt x="367" y="6"/>
                      <a:pt x="364" y="7"/>
                    </a:cubicBezTo>
                    <a:cubicBezTo>
                      <a:pt x="361" y="9"/>
                      <a:pt x="357" y="10"/>
                      <a:pt x="354" y="12"/>
                    </a:cubicBezTo>
                    <a:cubicBezTo>
                      <a:pt x="348" y="15"/>
                      <a:pt x="342" y="18"/>
                      <a:pt x="336" y="22"/>
                    </a:cubicBezTo>
                    <a:cubicBezTo>
                      <a:pt x="323" y="29"/>
                      <a:pt x="311" y="36"/>
                      <a:pt x="299" y="43"/>
                    </a:cubicBezTo>
                    <a:cubicBezTo>
                      <a:pt x="275" y="58"/>
                      <a:pt x="251" y="73"/>
                      <a:pt x="227" y="89"/>
                    </a:cubicBezTo>
                    <a:cubicBezTo>
                      <a:pt x="203" y="104"/>
                      <a:pt x="179" y="120"/>
                      <a:pt x="158" y="138"/>
                    </a:cubicBezTo>
                    <a:cubicBezTo>
                      <a:pt x="152" y="142"/>
                      <a:pt x="147" y="147"/>
                      <a:pt x="142" y="152"/>
                    </a:cubicBezTo>
                    <a:cubicBezTo>
                      <a:pt x="126" y="167"/>
                      <a:pt x="126" y="167"/>
                      <a:pt x="126" y="167"/>
                    </a:cubicBezTo>
                    <a:cubicBezTo>
                      <a:pt x="124" y="169"/>
                      <a:pt x="122" y="172"/>
                      <a:pt x="119" y="174"/>
                    </a:cubicBezTo>
                    <a:cubicBezTo>
                      <a:pt x="112" y="182"/>
                      <a:pt x="112" y="182"/>
                      <a:pt x="112" y="182"/>
                    </a:cubicBezTo>
                    <a:cubicBezTo>
                      <a:pt x="110" y="185"/>
                      <a:pt x="107" y="187"/>
                      <a:pt x="105" y="190"/>
                    </a:cubicBezTo>
                    <a:cubicBezTo>
                      <a:pt x="99" y="198"/>
                      <a:pt x="99" y="198"/>
                      <a:pt x="99" y="198"/>
                    </a:cubicBezTo>
                    <a:cubicBezTo>
                      <a:pt x="81" y="220"/>
                      <a:pt x="66" y="244"/>
                      <a:pt x="53" y="269"/>
                    </a:cubicBezTo>
                    <a:cubicBezTo>
                      <a:pt x="41" y="295"/>
                      <a:pt x="31" y="321"/>
                      <a:pt x="23" y="348"/>
                    </a:cubicBezTo>
                    <a:cubicBezTo>
                      <a:pt x="16" y="376"/>
                      <a:pt x="11" y="404"/>
                      <a:pt x="8" y="432"/>
                    </a:cubicBezTo>
                    <a:cubicBezTo>
                      <a:pt x="5" y="460"/>
                      <a:pt x="5" y="488"/>
                      <a:pt x="6" y="516"/>
                    </a:cubicBezTo>
                    <a:cubicBezTo>
                      <a:pt x="7" y="573"/>
                      <a:pt x="13" y="630"/>
                      <a:pt x="18" y="686"/>
                    </a:cubicBezTo>
                    <a:cubicBezTo>
                      <a:pt x="23" y="743"/>
                      <a:pt x="31" y="799"/>
                      <a:pt x="40" y="855"/>
                    </a:cubicBezTo>
                    <a:cubicBezTo>
                      <a:pt x="44" y="883"/>
                      <a:pt x="49" y="911"/>
                      <a:pt x="54" y="939"/>
                    </a:cubicBezTo>
                    <a:cubicBezTo>
                      <a:pt x="59" y="967"/>
                      <a:pt x="64" y="995"/>
                      <a:pt x="71" y="1022"/>
                    </a:cubicBezTo>
                    <a:cubicBezTo>
                      <a:pt x="75" y="1036"/>
                      <a:pt x="79" y="1050"/>
                      <a:pt x="83" y="1063"/>
                    </a:cubicBezTo>
                    <a:cubicBezTo>
                      <a:pt x="86" y="1069"/>
                      <a:pt x="88" y="1076"/>
                      <a:pt x="92" y="1081"/>
                    </a:cubicBezTo>
                    <a:cubicBezTo>
                      <a:pt x="92" y="1082"/>
                      <a:pt x="93" y="1083"/>
                      <a:pt x="93" y="1083"/>
                    </a:cubicBezTo>
                    <a:cubicBezTo>
                      <a:pt x="94" y="1084"/>
                      <a:pt x="94" y="1084"/>
                      <a:pt x="94" y="1085"/>
                    </a:cubicBezTo>
                    <a:cubicBezTo>
                      <a:pt x="95" y="1086"/>
                      <a:pt x="95" y="1086"/>
                      <a:pt x="95" y="1086"/>
                    </a:cubicBezTo>
                    <a:cubicBezTo>
                      <a:pt x="95" y="1086"/>
                      <a:pt x="96" y="1086"/>
                      <a:pt x="96" y="1086"/>
                    </a:cubicBezTo>
                    <a:cubicBezTo>
                      <a:pt x="98" y="1088"/>
                      <a:pt x="98" y="1088"/>
                      <a:pt x="98" y="1088"/>
                    </a:cubicBezTo>
                    <a:cubicBezTo>
                      <a:pt x="100" y="1089"/>
                      <a:pt x="101" y="1090"/>
                      <a:pt x="102" y="1091"/>
                    </a:cubicBezTo>
                    <a:cubicBezTo>
                      <a:pt x="107" y="1094"/>
                      <a:pt x="107" y="1094"/>
                      <a:pt x="107" y="1094"/>
                    </a:cubicBezTo>
                    <a:cubicBezTo>
                      <a:pt x="118" y="1101"/>
                      <a:pt x="132" y="1106"/>
                      <a:pt x="145" y="1111"/>
                    </a:cubicBezTo>
                    <a:cubicBezTo>
                      <a:pt x="158" y="1115"/>
                      <a:pt x="172" y="1119"/>
                      <a:pt x="186" y="1122"/>
                    </a:cubicBezTo>
                    <a:cubicBezTo>
                      <a:pt x="213" y="1128"/>
                      <a:pt x="241" y="1133"/>
                      <a:pt x="269" y="1135"/>
                    </a:cubicBezTo>
                    <a:cubicBezTo>
                      <a:pt x="277" y="1136"/>
                      <a:pt x="284" y="1137"/>
                      <a:pt x="291" y="1137"/>
                    </a:cubicBezTo>
                    <a:cubicBezTo>
                      <a:pt x="298" y="1137"/>
                      <a:pt x="305" y="1137"/>
                      <a:pt x="312" y="1137"/>
                    </a:cubicBezTo>
                    <a:cubicBezTo>
                      <a:pt x="326" y="1137"/>
                      <a:pt x="340" y="1137"/>
                      <a:pt x="354" y="1137"/>
                    </a:cubicBezTo>
                    <a:cubicBezTo>
                      <a:pt x="411" y="1135"/>
                      <a:pt x="468" y="1133"/>
                      <a:pt x="524" y="1127"/>
                    </a:cubicBezTo>
                    <a:cubicBezTo>
                      <a:pt x="581" y="1121"/>
                      <a:pt x="637" y="1112"/>
                      <a:pt x="692" y="1100"/>
                    </a:cubicBezTo>
                    <a:cubicBezTo>
                      <a:pt x="748" y="1088"/>
                      <a:pt x="803" y="1073"/>
                      <a:pt x="855" y="1053"/>
                    </a:cubicBezTo>
                    <a:cubicBezTo>
                      <a:pt x="882" y="1042"/>
                      <a:pt x="907" y="1030"/>
                      <a:pt x="931" y="1014"/>
                    </a:cubicBezTo>
                    <a:cubicBezTo>
                      <a:pt x="935" y="1011"/>
                      <a:pt x="935" y="1011"/>
                      <a:pt x="935" y="1011"/>
                    </a:cubicBezTo>
                    <a:cubicBezTo>
                      <a:pt x="936" y="1010"/>
                      <a:pt x="938" y="1009"/>
                      <a:pt x="939" y="1008"/>
                    </a:cubicBezTo>
                    <a:cubicBezTo>
                      <a:pt x="940" y="1006"/>
                      <a:pt x="941" y="1005"/>
                      <a:pt x="942" y="1004"/>
                    </a:cubicBezTo>
                    <a:cubicBezTo>
                      <a:pt x="943" y="1002"/>
                      <a:pt x="944" y="1001"/>
                      <a:pt x="945" y="999"/>
                    </a:cubicBezTo>
                    <a:cubicBezTo>
                      <a:pt x="948" y="993"/>
                      <a:pt x="951" y="987"/>
                      <a:pt x="953" y="980"/>
                    </a:cubicBezTo>
                    <a:cubicBezTo>
                      <a:pt x="957" y="967"/>
                      <a:pt x="959" y="953"/>
                      <a:pt x="961" y="939"/>
                    </a:cubicBezTo>
                    <a:cubicBezTo>
                      <a:pt x="968" y="882"/>
                      <a:pt x="968" y="826"/>
                      <a:pt x="967" y="769"/>
                    </a:cubicBezTo>
                    <a:cubicBezTo>
                      <a:pt x="966" y="712"/>
                      <a:pt x="963" y="655"/>
                      <a:pt x="959" y="599"/>
                    </a:cubicBezTo>
                    <a:cubicBezTo>
                      <a:pt x="954" y="542"/>
                      <a:pt x="949" y="485"/>
                      <a:pt x="944" y="429"/>
                    </a:cubicBezTo>
                    <a:cubicBezTo>
                      <a:pt x="944" y="429"/>
                      <a:pt x="944" y="429"/>
                      <a:pt x="944" y="429"/>
                    </a:cubicBezTo>
                    <a:cubicBezTo>
                      <a:pt x="944" y="429"/>
                      <a:pt x="944" y="429"/>
                      <a:pt x="944" y="429"/>
                    </a:cubicBezTo>
                    <a:cubicBezTo>
                      <a:pt x="944" y="429"/>
                      <a:pt x="944" y="429"/>
                      <a:pt x="944" y="429"/>
                    </a:cubicBezTo>
                    <a:cubicBezTo>
                      <a:pt x="944" y="428"/>
                      <a:pt x="944" y="427"/>
                      <a:pt x="945" y="427"/>
                    </a:cubicBezTo>
                    <a:cubicBezTo>
                      <a:pt x="946" y="427"/>
                      <a:pt x="947" y="428"/>
                      <a:pt x="947" y="429"/>
                    </a:cubicBezTo>
                    <a:cubicBezTo>
                      <a:pt x="947" y="429"/>
                      <a:pt x="947" y="429"/>
                      <a:pt x="947" y="429"/>
                    </a:cubicBezTo>
                    <a:cubicBezTo>
                      <a:pt x="947" y="429"/>
                      <a:pt x="947" y="429"/>
                      <a:pt x="947" y="429"/>
                    </a:cubicBezTo>
                    <a:cubicBezTo>
                      <a:pt x="953" y="485"/>
                      <a:pt x="958" y="542"/>
                      <a:pt x="962" y="598"/>
                    </a:cubicBezTo>
                    <a:cubicBezTo>
                      <a:pt x="967" y="655"/>
                      <a:pt x="969" y="712"/>
                      <a:pt x="971" y="769"/>
                    </a:cubicBezTo>
                    <a:cubicBezTo>
                      <a:pt x="972" y="797"/>
                      <a:pt x="972" y="826"/>
                      <a:pt x="971" y="854"/>
                    </a:cubicBezTo>
                    <a:cubicBezTo>
                      <a:pt x="971" y="882"/>
                      <a:pt x="969" y="911"/>
                      <a:pt x="965" y="939"/>
                    </a:cubicBezTo>
                    <a:cubicBezTo>
                      <a:pt x="963" y="953"/>
                      <a:pt x="960" y="967"/>
                      <a:pt x="956" y="981"/>
                    </a:cubicBezTo>
                    <a:cubicBezTo>
                      <a:pt x="954" y="988"/>
                      <a:pt x="952" y="995"/>
                      <a:pt x="948" y="1001"/>
                    </a:cubicBezTo>
                    <a:cubicBezTo>
                      <a:pt x="947" y="1003"/>
                      <a:pt x="946" y="1004"/>
                      <a:pt x="945" y="1006"/>
                    </a:cubicBezTo>
                    <a:cubicBezTo>
                      <a:pt x="944" y="1007"/>
                      <a:pt x="943" y="1009"/>
                      <a:pt x="941" y="1010"/>
                    </a:cubicBezTo>
                    <a:cubicBezTo>
                      <a:pt x="940" y="1012"/>
                      <a:pt x="939" y="1012"/>
                      <a:pt x="937" y="1014"/>
                    </a:cubicBezTo>
                    <a:cubicBezTo>
                      <a:pt x="935" y="1015"/>
                      <a:pt x="934" y="1016"/>
                      <a:pt x="933" y="1017"/>
                    </a:cubicBezTo>
                    <a:cubicBezTo>
                      <a:pt x="908" y="1032"/>
                      <a:pt x="883" y="1045"/>
                      <a:pt x="857" y="1057"/>
                    </a:cubicBezTo>
                    <a:cubicBezTo>
                      <a:pt x="831" y="1068"/>
                      <a:pt x="804" y="1077"/>
                      <a:pt x="776" y="1085"/>
                    </a:cubicBezTo>
                    <a:cubicBezTo>
                      <a:pt x="749" y="1093"/>
                      <a:pt x="721" y="1100"/>
                      <a:pt x="694" y="1106"/>
                    </a:cubicBezTo>
                    <a:cubicBezTo>
                      <a:pt x="638" y="1117"/>
                      <a:pt x="581" y="1124"/>
                      <a:pt x="525" y="1130"/>
                    </a:cubicBezTo>
                    <a:cubicBezTo>
                      <a:pt x="468" y="1135"/>
                      <a:pt x="411" y="1141"/>
                      <a:pt x="354" y="1142"/>
                    </a:cubicBezTo>
                    <a:cubicBezTo>
                      <a:pt x="340" y="1142"/>
                      <a:pt x="326" y="1143"/>
                      <a:pt x="312" y="1142"/>
                    </a:cubicBezTo>
                    <a:cubicBezTo>
                      <a:pt x="305" y="1142"/>
                      <a:pt x="298" y="1142"/>
                      <a:pt x="290" y="1142"/>
                    </a:cubicBezTo>
                    <a:cubicBezTo>
                      <a:pt x="269" y="1140"/>
                      <a:pt x="269" y="1140"/>
                      <a:pt x="269" y="1140"/>
                    </a:cubicBezTo>
                    <a:cubicBezTo>
                      <a:pt x="255" y="1139"/>
                      <a:pt x="241" y="1137"/>
                      <a:pt x="227" y="1135"/>
                    </a:cubicBezTo>
                    <a:cubicBezTo>
                      <a:pt x="213" y="1132"/>
                      <a:pt x="199" y="1130"/>
                      <a:pt x="185" y="1127"/>
                    </a:cubicBezTo>
                    <a:cubicBezTo>
                      <a:pt x="171" y="1124"/>
                      <a:pt x="157" y="1120"/>
                      <a:pt x="143" y="1116"/>
                    </a:cubicBezTo>
                    <a:cubicBezTo>
                      <a:pt x="130" y="1112"/>
                      <a:pt x="116" y="1107"/>
                      <a:pt x="103" y="1100"/>
                    </a:cubicBezTo>
                    <a:cubicBezTo>
                      <a:pt x="98" y="1097"/>
                      <a:pt x="98" y="1097"/>
                      <a:pt x="98" y="1097"/>
                    </a:cubicBezTo>
                    <a:cubicBezTo>
                      <a:pt x="97" y="1096"/>
                      <a:pt x="95" y="1095"/>
                      <a:pt x="94" y="1094"/>
                    </a:cubicBezTo>
                    <a:cubicBezTo>
                      <a:pt x="92" y="1092"/>
                      <a:pt x="92" y="1092"/>
                      <a:pt x="92" y="1092"/>
                    </a:cubicBezTo>
                    <a:cubicBezTo>
                      <a:pt x="91" y="1092"/>
                      <a:pt x="91" y="1092"/>
                      <a:pt x="90" y="1091"/>
                    </a:cubicBezTo>
                    <a:cubicBezTo>
                      <a:pt x="89" y="1090"/>
                      <a:pt x="89" y="1090"/>
                      <a:pt x="89" y="1090"/>
                    </a:cubicBezTo>
                    <a:cubicBezTo>
                      <a:pt x="88" y="1089"/>
                      <a:pt x="88" y="1089"/>
                      <a:pt x="87" y="1088"/>
                    </a:cubicBezTo>
                    <a:cubicBezTo>
                      <a:pt x="86" y="1087"/>
                      <a:pt x="86" y="1086"/>
                      <a:pt x="85" y="1085"/>
                    </a:cubicBezTo>
                    <a:cubicBezTo>
                      <a:pt x="81" y="1079"/>
                      <a:pt x="78" y="1072"/>
                      <a:pt x="76" y="1065"/>
                    </a:cubicBezTo>
                    <a:cubicBezTo>
                      <a:pt x="71" y="1052"/>
                      <a:pt x="67" y="1038"/>
                      <a:pt x="64" y="1024"/>
                    </a:cubicBezTo>
                    <a:cubicBezTo>
                      <a:pt x="50" y="969"/>
                      <a:pt x="42" y="912"/>
                      <a:pt x="34" y="856"/>
                    </a:cubicBezTo>
                    <a:cubicBezTo>
                      <a:pt x="26" y="800"/>
                      <a:pt x="21" y="743"/>
                      <a:pt x="14" y="687"/>
                    </a:cubicBezTo>
                    <a:cubicBezTo>
                      <a:pt x="10" y="658"/>
                      <a:pt x="8" y="630"/>
                      <a:pt x="6" y="602"/>
                    </a:cubicBezTo>
                    <a:cubicBezTo>
                      <a:pt x="4" y="573"/>
                      <a:pt x="2" y="545"/>
                      <a:pt x="1" y="517"/>
                    </a:cubicBezTo>
                    <a:cubicBezTo>
                      <a:pt x="0" y="488"/>
                      <a:pt x="0" y="460"/>
                      <a:pt x="2" y="431"/>
                    </a:cubicBezTo>
                    <a:cubicBezTo>
                      <a:pt x="5" y="403"/>
                      <a:pt x="9" y="374"/>
                      <a:pt x="17" y="347"/>
                    </a:cubicBezTo>
                    <a:cubicBezTo>
                      <a:pt x="25" y="319"/>
                      <a:pt x="35" y="292"/>
                      <a:pt x="47" y="267"/>
                    </a:cubicBezTo>
                    <a:cubicBezTo>
                      <a:pt x="60" y="241"/>
                      <a:pt x="76" y="217"/>
                      <a:pt x="94" y="195"/>
                    </a:cubicBezTo>
                    <a:cubicBezTo>
                      <a:pt x="101" y="186"/>
                      <a:pt x="101" y="186"/>
                      <a:pt x="101" y="186"/>
                    </a:cubicBezTo>
                    <a:cubicBezTo>
                      <a:pt x="103" y="184"/>
                      <a:pt x="106" y="181"/>
                      <a:pt x="108" y="178"/>
                    </a:cubicBezTo>
                    <a:cubicBezTo>
                      <a:pt x="115" y="170"/>
                      <a:pt x="115" y="170"/>
                      <a:pt x="115" y="170"/>
                    </a:cubicBezTo>
                    <a:cubicBezTo>
                      <a:pt x="118" y="168"/>
                      <a:pt x="120" y="165"/>
                      <a:pt x="123" y="163"/>
                    </a:cubicBezTo>
                    <a:cubicBezTo>
                      <a:pt x="138" y="148"/>
                      <a:pt x="138" y="148"/>
                      <a:pt x="138" y="148"/>
                    </a:cubicBezTo>
                    <a:cubicBezTo>
                      <a:pt x="143" y="143"/>
                      <a:pt x="149" y="138"/>
                      <a:pt x="154" y="134"/>
                    </a:cubicBezTo>
                    <a:cubicBezTo>
                      <a:pt x="176" y="115"/>
                      <a:pt x="200" y="100"/>
                      <a:pt x="224" y="85"/>
                    </a:cubicBezTo>
                    <a:cubicBezTo>
                      <a:pt x="248" y="69"/>
                      <a:pt x="272" y="54"/>
                      <a:pt x="297" y="40"/>
                    </a:cubicBezTo>
                    <a:cubicBezTo>
                      <a:pt x="309" y="33"/>
                      <a:pt x="321" y="26"/>
                      <a:pt x="334" y="19"/>
                    </a:cubicBezTo>
                    <a:cubicBezTo>
                      <a:pt x="340" y="15"/>
                      <a:pt x="346" y="12"/>
                      <a:pt x="353" y="9"/>
                    </a:cubicBezTo>
                    <a:cubicBezTo>
                      <a:pt x="356" y="7"/>
                      <a:pt x="359" y="6"/>
                      <a:pt x="363" y="4"/>
                    </a:cubicBezTo>
                    <a:cubicBezTo>
                      <a:pt x="366" y="3"/>
                      <a:pt x="369" y="2"/>
                      <a:pt x="373" y="1"/>
                    </a:cubicBezTo>
                    <a:cubicBezTo>
                      <a:pt x="374" y="0"/>
                      <a:pt x="374" y="1"/>
                      <a:pt x="375" y="2"/>
                    </a:cubicBezTo>
                    <a:cubicBezTo>
                      <a:pt x="375" y="2"/>
                      <a:pt x="374" y="3"/>
                      <a:pt x="374" y="3"/>
                    </a:cubicBezTo>
                    <a:lnTo>
                      <a:pt x="373" y="3"/>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7" name="ïṥľïḍê"/>
              <p:cNvSpPr/>
              <p:nvPr/>
            </p:nvSpPr>
            <p:spPr bwMode="auto">
              <a:xfrm>
                <a:off x="6768382" y="3422225"/>
                <a:ext cx="782068" cy="639706"/>
              </a:xfrm>
              <a:custGeom>
                <a:avLst/>
                <a:gdLst>
                  <a:gd name="T0" fmla="*/ 0 w 544"/>
                  <a:gd name="T1" fmla="*/ 434 h 446"/>
                  <a:gd name="T2" fmla="*/ 2 w 544"/>
                  <a:gd name="T3" fmla="*/ 388 h 446"/>
                  <a:gd name="T4" fmla="*/ 7 w 544"/>
                  <a:gd name="T5" fmla="*/ 340 h 446"/>
                  <a:gd name="T6" fmla="*/ 12 w 544"/>
                  <a:gd name="T7" fmla="*/ 312 h 446"/>
                  <a:gd name="T8" fmla="*/ 28 w 544"/>
                  <a:gd name="T9" fmla="*/ 250 h 446"/>
                  <a:gd name="T10" fmla="*/ 44 w 544"/>
                  <a:gd name="T11" fmla="*/ 199 h 446"/>
                  <a:gd name="T12" fmla="*/ 90 w 544"/>
                  <a:gd name="T13" fmla="*/ 116 h 446"/>
                  <a:gd name="T14" fmla="*/ 216 w 544"/>
                  <a:gd name="T15" fmla="*/ 21 h 446"/>
                  <a:gd name="T16" fmla="*/ 291 w 544"/>
                  <a:gd name="T17" fmla="*/ 3 h 446"/>
                  <a:gd name="T18" fmla="*/ 426 w 544"/>
                  <a:gd name="T19" fmla="*/ 12 h 446"/>
                  <a:gd name="T20" fmla="*/ 453 w 544"/>
                  <a:gd name="T21" fmla="*/ 22 h 446"/>
                  <a:gd name="T22" fmla="*/ 497 w 544"/>
                  <a:gd name="T23" fmla="*/ 43 h 446"/>
                  <a:gd name="T24" fmla="*/ 536 w 544"/>
                  <a:gd name="T25" fmla="*/ 69 h 446"/>
                  <a:gd name="T26" fmla="*/ 544 w 544"/>
                  <a:gd name="T27" fmla="*/ 78 h 446"/>
                  <a:gd name="T28" fmla="*/ 540 w 544"/>
                  <a:gd name="T29" fmla="*/ 78 h 446"/>
                  <a:gd name="T30" fmla="*/ 523 w 544"/>
                  <a:gd name="T31" fmla="*/ 67 h 446"/>
                  <a:gd name="T32" fmla="*/ 493 w 544"/>
                  <a:gd name="T33" fmla="*/ 50 h 446"/>
                  <a:gd name="T34" fmla="*/ 450 w 544"/>
                  <a:gd name="T35" fmla="*/ 31 h 446"/>
                  <a:gd name="T36" fmla="*/ 423 w 544"/>
                  <a:gd name="T37" fmla="*/ 23 h 446"/>
                  <a:gd name="T38" fmla="*/ 416 w 544"/>
                  <a:gd name="T39" fmla="*/ 21 h 446"/>
                  <a:gd name="T40" fmla="*/ 394 w 544"/>
                  <a:gd name="T41" fmla="*/ 15 h 446"/>
                  <a:gd name="T42" fmla="*/ 362 w 544"/>
                  <a:gd name="T43" fmla="*/ 10 h 446"/>
                  <a:gd name="T44" fmla="*/ 256 w 544"/>
                  <a:gd name="T45" fmla="*/ 20 h 446"/>
                  <a:gd name="T46" fmla="*/ 218 w 544"/>
                  <a:gd name="T47" fmla="*/ 30 h 446"/>
                  <a:gd name="T48" fmla="*/ 218 w 544"/>
                  <a:gd name="T49" fmla="*/ 30 h 446"/>
                  <a:gd name="T50" fmla="*/ 214 w 544"/>
                  <a:gd name="T51" fmla="*/ 31 h 446"/>
                  <a:gd name="T52" fmla="*/ 200 w 544"/>
                  <a:gd name="T53" fmla="*/ 36 h 446"/>
                  <a:gd name="T54" fmla="*/ 166 w 544"/>
                  <a:gd name="T55" fmla="*/ 54 h 446"/>
                  <a:gd name="T56" fmla="*/ 98 w 544"/>
                  <a:gd name="T57" fmla="*/ 121 h 446"/>
                  <a:gd name="T58" fmla="*/ 53 w 544"/>
                  <a:gd name="T59" fmla="*/ 203 h 446"/>
                  <a:gd name="T60" fmla="*/ 39 w 544"/>
                  <a:gd name="T61" fmla="*/ 235 h 446"/>
                  <a:gd name="T62" fmla="*/ 29 w 544"/>
                  <a:gd name="T63" fmla="*/ 268 h 446"/>
                  <a:gd name="T64" fmla="*/ 20 w 544"/>
                  <a:gd name="T65" fmla="*/ 313 h 446"/>
                  <a:gd name="T66" fmla="*/ 11 w 544"/>
                  <a:gd name="T67" fmla="*/ 366 h 446"/>
                  <a:gd name="T68" fmla="*/ 6 w 544"/>
                  <a:gd name="T69" fmla="*/ 423 h 446"/>
                  <a:gd name="T70" fmla="*/ 5 w 544"/>
                  <a:gd name="T71" fmla="*/ 443 h 446"/>
                  <a:gd name="T72" fmla="*/ 0 w 544"/>
                  <a:gd name="T73" fmla="*/ 444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4" h="446">
                    <a:moveTo>
                      <a:pt x="0" y="443"/>
                    </a:moveTo>
                    <a:cubicBezTo>
                      <a:pt x="0" y="443"/>
                      <a:pt x="0" y="440"/>
                      <a:pt x="0" y="434"/>
                    </a:cubicBezTo>
                    <a:cubicBezTo>
                      <a:pt x="0" y="428"/>
                      <a:pt x="0" y="419"/>
                      <a:pt x="1" y="407"/>
                    </a:cubicBezTo>
                    <a:cubicBezTo>
                      <a:pt x="1" y="401"/>
                      <a:pt x="1" y="395"/>
                      <a:pt x="2" y="388"/>
                    </a:cubicBezTo>
                    <a:cubicBezTo>
                      <a:pt x="2" y="381"/>
                      <a:pt x="3" y="374"/>
                      <a:pt x="4" y="366"/>
                    </a:cubicBezTo>
                    <a:cubicBezTo>
                      <a:pt x="5" y="358"/>
                      <a:pt x="6" y="349"/>
                      <a:pt x="7" y="340"/>
                    </a:cubicBezTo>
                    <a:cubicBezTo>
                      <a:pt x="8" y="336"/>
                      <a:pt x="9" y="331"/>
                      <a:pt x="10" y="326"/>
                    </a:cubicBezTo>
                    <a:cubicBezTo>
                      <a:pt x="11" y="322"/>
                      <a:pt x="11" y="317"/>
                      <a:pt x="12" y="312"/>
                    </a:cubicBezTo>
                    <a:cubicBezTo>
                      <a:pt x="14" y="302"/>
                      <a:pt x="17" y="292"/>
                      <a:pt x="19" y="282"/>
                    </a:cubicBezTo>
                    <a:cubicBezTo>
                      <a:pt x="22" y="271"/>
                      <a:pt x="25" y="261"/>
                      <a:pt x="28" y="250"/>
                    </a:cubicBezTo>
                    <a:cubicBezTo>
                      <a:pt x="31" y="239"/>
                      <a:pt x="35" y="228"/>
                      <a:pt x="38" y="216"/>
                    </a:cubicBezTo>
                    <a:cubicBezTo>
                      <a:pt x="40" y="211"/>
                      <a:pt x="42" y="205"/>
                      <a:pt x="44" y="199"/>
                    </a:cubicBezTo>
                    <a:cubicBezTo>
                      <a:pt x="46" y="193"/>
                      <a:pt x="48" y="188"/>
                      <a:pt x="51" y="182"/>
                    </a:cubicBezTo>
                    <a:cubicBezTo>
                      <a:pt x="60" y="158"/>
                      <a:pt x="74" y="137"/>
                      <a:pt x="90" y="116"/>
                    </a:cubicBezTo>
                    <a:cubicBezTo>
                      <a:pt x="106" y="95"/>
                      <a:pt x="124" y="75"/>
                      <a:pt x="146" y="59"/>
                    </a:cubicBezTo>
                    <a:cubicBezTo>
                      <a:pt x="168" y="44"/>
                      <a:pt x="192" y="32"/>
                      <a:pt x="216" y="21"/>
                    </a:cubicBezTo>
                    <a:cubicBezTo>
                      <a:pt x="228" y="16"/>
                      <a:pt x="240" y="12"/>
                      <a:pt x="253" y="10"/>
                    </a:cubicBezTo>
                    <a:cubicBezTo>
                      <a:pt x="266" y="7"/>
                      <a:pt x="278" y="5"/>
                      <a:pt x="291" y="3"/>
                    </a:cubicBezTo>
                    <a:cubicBezTo>
                      <a:pt x="316" y="1"/>
                      <a:pt x="340" y="0"/>
                      <a:pt x="363" y="2"/>
                    </a:cubicBezTo>
                    <a:cubicBezTo>
                      <a:pt x="385" y="4"/>
                      <a:pt x="407" y="7"/>
                      <a:pt x="426" y="12"/>
                    </a:cubicBezTo>
                    <a:cubicBezTo>
                      <a:pt x="431" y="14"/>
                      <a:pt x="436" y="15"/>
                      <a:pt x="440" y="17"/>
                    </a:cubicBezTo>
                    <a:cubicBezTo>
                      <a:pt x="445" y="18"/>
                      <a:pt x="449" y="20"/>
                      <a:pt x="453" y="22"/>
                    </a:cubicBezTo>
                    <a:cubicBezTo>
                      <a:pt x="462" y="25"/>
                      <a:pt x="470" y="29"/>
                      <a:pt x="477" y="32"/>
                    </a:cubicBezTo>
                    <a:cubicBezTo>
                      <a:pt x="484" y="36"/>
                      <a:pt x="491" y="40"/>
                      <a:pt x="497" y="43"/>
                    </a:cubicBezTo>
                    <a:cubicBezTo>
                      <a:pt x="503" y="47"/>
                      <a:pt x="509" y="50"/>
                      <a:pt x="514" y="53"/>
                    </a:cubicBezTo>
                    <a:cubicBezTo>
                      <a:pt x="523" y="60"/>
                      <a:pt x="531" y="65"/>
                      <a:pt x="536" y="69"/>
                    </a:cubicBezTo>
                    <a:cubicBezTo>
                      <a:pt x="541" y="72"/>
                      <a:pt x="543" y="74"/>
                      <a:pt x="543" y="74"/>
                    </a:cubicBezTo>
                    <a:cubicBezTo>
                      <a:pt x="544" y="75"/>
                      <a:pt x="544" y="77"/>
                      <a:pt x="544" y="78"/>
                    </a:cubicBezTo>
                    <a:cubicBezTo>
                      <a:pt x="543" y="79"/>
                      <a:pt x="542" y="79"/>
                      <a:pt x="541" y="78"/>
                    </a:cubicBezTo>
                    <a:cubicBezTo>
                      <a:pt x="540" y="78"/>
                      <a:pt x="540" y="78"/>
                      <a:pt x="540" y="78"/>
                    </a:cubicBezTo>
                    <a:cubicBezTo>
                      <a:pt x="540" y="78"/>
                      <a:pt x="538" y="76"/>
                      <a:pt x="533" y="73"/>
                    </a:cubicBezTo>
                    <a:cubicBezTo>
                      <a:pt x="530" y="71"/>
                      <a:pt x="527" y="69"/>
                      <a:pt x="523" y="67"/>
                    </a:cubicBezTo>
                    <a:cubicBezTo>
                      <a:pt x="519" y="65"/>
                      <a:pt x="515" y="62"/>
                      <a:pt x="510" y="59"/>
                    </a:cubicBezTo>
                    <a:cubicBezTo>
                      <a:pt x="505" y="57"/>
                      <a:pt x="499" y="54"/>
                      <a:pt x="493" y="50"/>
                    </a:cubicBezTo>
                    <a:cubicBezTo>
                      <a:pt x="487" y="47"/>
                      <a:pt x="480" y="44"/>
                      <a:pt x="473" y="41"/>
                    </a:cubicBezTo>
                    <a:cubicBezTo>
                      <a:pt x="466" y="38"/>
                      <a:pt x="458" y="34"/>
                      <a:pt x="450" y="31"/>
                    </a:cubicBezTo>
                    <a:cubicBezTo>
                      <a:pt x="446" y="30"/>
                      <a:pt x="441" y="28"/>
                      <a:pt x="437" y="27"/>
                    </a:cubicBezTo>
                    <a:cubicBezTo>
                      <a:pt x="432" y="26"/>
                      <a:pt x="428" y="24"/>
                      <a:pt x="423" y="23"/>
                    </a:cubicBezTo>
                    <a:cubicBezTo>
                      <a:pt x="420" y="22"/>
                      <a:pt x="420" y="22"/>
                      <a:pt x="420" y="22"/>
                    </a:cubicBezTo>
                    <a:cubicBezTo>
                      <a:pt x="416" y="21"/>
                      <a:pt x="416" y="21"/>
                      <a:pt x="416" y="21"/>
                    </a:cubicBezTo>
                    <a:cubicBezTo>
                      <a:pt x="414" y="20"/>
                      <a:pt x="411" y="20"/>
                      <a:pt x="409" y="19"/>
                    </a:cubicBezTo>
                    <a:cubicBezTo>
                      <a:pt x="404" y="17"/>
                      <a:pt x="399" y="16"/>
                      <a:pt x="394" y="15"/>
                    </a:cubicBezTo>
                    <a:cubicBezTo>
                      <a:pt x="389" y="14"/>
                      <a:pt x="384" y="13"/>
                      <a:pt x="378" y="12"/>
                    </a:cubicBezTo>
                    <a:cubicBezTo>
                      <a:pt x="373" y="11"/>
                      <a:pt x="367" y="10"/>
                      <a:pt x="362" y="10"/>
                    </a:cubicBezTo>
                    <a:cubicBezTo>
                      <a:pt x="340" y="8"/>
                      <a:pt x="316" y="9"/>
                      <a:pt x="292" y="12"/>
                    </a:cubicBezTo>
                    <a:cubicBezTo>
                      <a:pt x="280" y="14"/>
                      <a:pt x="268" y="16"/>
                      <a:pt x="256" y="20"/>
                    </a:cubicBezTo>
                    <a:cubicBezTo>
                      <a:pt x="244" y="22"/>
                      <a:pt x="231" y="27"/>
                      <a:pt x="219" y="30"/>
                    </a:cubicBezTo>
                    <a:cubicBezTo>
                      <a:pt x="218" y="30"/>
                      <a:pt x="218" y="30"/>
                      <a:pt x="218" y="30"/>
                    </a:cubicBezTo>
                    <a:cubicBezTo>
                      <a:pt x="219" y="30"/>
                      <a:pt x="218" y="30"/>
                      <a:pt x="218" y="30"/>
                    </a:cubicBezTo>
                    <a:cubicBezTo>
                      <a:pt x="218" y="30"/>
                      <a:pt x="218" y="30"/>
                      <a:pt x="218" y="30"/>
                    </a:cubicBezTo>
                    <a:cubicBezTo>
                      <a:pt x="217" y="30"/>
                      <a:pt x="217" y="30"/>
                      <a:pt x="217" y="30"/>
                    </a:cubicBezTo>
                    <a:cubicBezTo>
                      <a:pt x="214" y="31"/>
                      <a:pt x="214" y="31"/>
                      <a:pt x="214" y="31"/>
                    </a:cubicBezTo>
                    <a:cubicBezTo>
                      <a:pt x="210" y="33"/>
                      <a:pt x="210" y="33"/>
                      <a:pt x="210" y="33"/>
                    </a:cubicBezTo>
                    <a:cubicBezTo>
                      <a:pt x="200" y="36"/>
                      <a:pt x="200" y="36"/>
                      <a:pt x="200" y="36"/>
                    </a:cubicBezTo>
                    <a:cubicBezTo>
                      <a:pt x="195" y="38"/>
                      <a:pt x="189" y="41"/>
                      <a:pt x="183" y="44"/>
                    </a:cubicBezTo>
                    <a:cubicBezTo>
                      <a:pt x="177" y="47"/>
                      <a:pt x="172" y="50"/>
                      <a:pt x="166" y="54"/>
                    </a:cubicBezTo>
                    <a:cubicBezTo>
                      <a:pt x="161" y="57"/>
                      <a:pt x="156" y="62"/>
                      <a:pt x="151" y="66"/>
                    </a:cubicBezTo>
                    <a:cubicBezTo>
                      <a:pt x="131" y="82"/>
                      <a:pt x="113" y="101"/>
                      <a:pt x="98" y="121"/>
                    </a:cubicBezTo>
                    <a:cubicBezTo>
                      <a:pt x="83" y="142"/>
                      <a:pt x="72" y="165"/>
                      <a:pt x="61" y="186"/>
                    </a:cubicBezTo>
                    <a:cubicBezTo>
                      <a:pt x="58" y="192"/>
                      <a:pt x="55" y="197"/>
                      <a:pt x="53" y="203"/>
                    </a:cubicBezTo>
                    <a:cubicBezTo>
                      <a:pt x="50" y="208"/>
                      <a:pt x="48" y="214"/>
                      <a:pt x="45" y="219"/>
                    </a:cubicBezTo>
                    <a:cubicBezTo>
                      <a:pt x="43" y="224"/>
                      <a:pt x="41" y="230"/>
                      <a:pt x="39" y="235"/>
                    </a:cubicBezTo>
                    <a:cubicBezTo>
                      <a:pt x="37" y="241"/>
                      <a:pt x="36" y="246"/>
                      <a:pt x="34" y="252"/>
                    </a:cubicBezTo>
                    <a:cubicBezTo>
                      <a:pt x="32" y="257"/>
                      <a:pt x="31" y="262"/>
                      <a:pt x="29" y="268"/>
                    </a:cubicBezTo>
                    <a:cubicBezTo>
                      <a:pt x="28" y="273"/>
                      <a:pt x="27" y="278"/>
                      <a:pt x="26" y="283"/>
                    </a:cubicBezTo>
                    <a:cubicBezTo>
                      <a:pt x="24" y="294"/>
                      <a:pt x="21" y="304"/>
                      <a:pt x="20" y="313"/>
                    </a:cubicBezTo>
                    <a:cubicBezTo>
                      <a:pt x="18" y="323"/>
                      <a:pt x="16" y="332"/>
                      <a:pt x="15" y="341"/>
                    </a:cubicBezTo>
                    <a:cubicBezTo>
                      <a:pt x="14" y="350"/>
                      <a:pt x="12" y="358"/>
                      <a:pt x="11" y="366"/>
                    </a:cubicBezTo>
                    <a:cubicBezTo>
                      <a:pt x="10" y="382"/>
                      <a:pt x="8" y="396"/>
                      <a:pt x="7" y="408"/>
                    </a:cubicBezTo>
                    <a:cubicBezTo>
                      <a:pt x="7" y="413"/>
                      <a:pt x="6" y="418"/>
                      <a:pt x="6" y="423"/>
                    </a:cubicBezTo>
                    <a:cubicBezTo>
                      <a:pt x="6" y="427"/>
                      <a:pt x="5" y="431"/>
                      <a:pt x="5" y="434"/>
                    </a:cubicBezTo>
                    <a:cubicBezTo>
                      <a:pt x="5" y="440"/>
                      <a:pt x="5" y="443"/>
                      <a:pt x="5" y="443"/>
                    </a:cubicBezTo>
                    <a:cubicBezTo>
                      <a:pt x="5" y="445"/>
                      <a:pt x="4" y="446"/>
                      <a:pt x="3" y="446"/>
                    </a:cubicBezTo>
                    <a:cubicBezTo>
                      <a:pt x="1" y="446"/>
                      <a:pt x="1" y="445"/>
                      <a:pt x="0" y="444"/>
                    </a:cubicBezTo>
                    <a:lnTo>
                      <a:pt x="0" y="443"/>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8" name="i$ḻiḑê"/>
              <p:cNvSpPr/>
              <p:nvPr/>
            </p:nvSpPr>
            <p:spPr bwMode="auto">
              <a:xfrm>
                <a:off x="6760062" y="4116472"/>
                <a:ext cx="130345" cy="987291"/>
              </a:xfrm>
              <a:custGeom>
                <a:avLst/>
                <a:gdLst>
                  <a:gd name="T0" fmla="*/ 87 w 91"/>
                  <a:gd name="T1" fmla="*/ 686 h 688"/>
                  <a:gd name="T2" fmla="*/ 87 w 91"/>
                  <a:gd name="T3" fmla="*/ 686 h 688"/>
                  <a:gd name="T4" fmla="*/ 87 w 91"/>
                  <a:gd name="T5" fmla="*/ 687 h 688"/>
                  <a:gd name="T6" fmla="*/ 76 w 91"/>
                  <a:gd name="T7" fmla="*/ 645 h 688"/>
                  <a:gd name="T8" fmla="*/ 66 w 91"/>
                  <a:gd name="T9" fmla="*/ 603 h 688"/>
                  <a:gd name="T10" fmla="*/ 58 w 91"/>
                  <a:gd name="T11" fmla="*/ 560 h 688"/>
                  <a:gd name="T12" fmla="*/ 55 w 91"/>
                  <a:gd name="T13" fmla="*/ 539 h 688"/>
                  <a:gd name="T14" fmla="*/ 51 w 91"/>
                  <a:gd name="T15" fmla="*/ 518 h 688"/>
                  <a:gd name="T16" fmla="*/ 41 w 91"/>
                  <a:gd name="T17" fmla="*/ 476 h 688"/>
                  <a:gd name="T18" fmla="*/ 34 w 91"/>
                  <a:gd name="T19" fmla="*/ 433 h 688"/>
                  <a:gd name="T20" fmla="*/ 28 w 91"/>
                  <a:gd name="T21" fmla="*/ 390 h 688"/>
                  <a:gd name="T22" fmla="*/ 25 w 91"/>
                  <a:gd name="T23" fmla="*/ 369 h 688"/>
                  <a:gd name="T24" fmla="*/ 23 w 91"/>
                  <a:gd name="T25" fmla="*/ 347 h 688"/>
                  <a:gd name="T26" fmla="*/ 18 w 91"/>
                  <a:gd name="T27" fmla="*/ 304 h 688"/>
                  <a:gd name="T28" fmla="*/ 14 w 91"/>
                  <a:gd name="T29" fmla="*/ 283 h 688"/>
                  <a:gd name="T30" fmla="*/ 12 w 91"/>
                  <a:gd name="T31" fmla="*/ 262 h 688"/>
                  <a:gd name="T32" fmla="*/ 8 w 91"/>
                  <a:gd name="T33" fmla="*/ 219 h 688"/>
                  <a:gd name="T34" fmla="*/ 6 w 91"/>
                  <a:gd name="T35" fmla="*/ 175 h 688"/>
                  <a:gd name="T36" fmla="*/ 2 w 91"/>
                  <a:gd name="T37" fmla="*/ 132 h 688"/>
                  <a:gd name="T38" fmla="*/ 0 w 91"/>
                  <a:gd name="T39" fmla="*/ 89 h 688"/>
                  <a:gd name="T40" fmla="*/ 1 w 91"/>
                  <a:gd name="T41" fmla="*/ 46 h 688"/>
                  <a:gd name="T42" fmla="*/ 4 w 91"/>
                  <a:gd name="T43" fmla="*/ 3 h 688"/>
                  <a:gd name="T44" fmla="*/ 6 w 91"/>
                  <a:gd name="T45" fmla="*/ 1 h 688"/>
                  <a:gd name="T46" fmla="*/ 8 w 91"/>
                  <a:gd name="T47" fmla="*/ 3 h 688"/>
                  <a:gd name="T48" fmla="*/ 8 w 91"/>
                  <a:gd name="T49" fmla="*/ 3 h 688"/>
                  <a:gd name="T50" fmla="*/ 9 w 91"/>
                  <a:gd name="T51" fmla="*/ 46 h 688"/>
                  <a:gd name="T52" fmla="*/ 10 w 91"/>
                  <a:gd name="T53" fmla="*/ 67 h 688"/>
                  <a:gd name="T54" fmla="*/ 11 w 91"/>
                  <a:gd name="T55" fmla="*/ 89 h 688"/>
                  <a:gd name="T56" fmla="*/ 12 w 91"/>
                  <a:gd name="T57" fmla="*/ 132 h 688"/>
                  <a:gd name="T58" fmla="*/ 12 w 91"/>
                  <a:gd name="T59" fmla="*/ 153 h 688"/>
                  <a:gd name="T60" fmla="*/ 13 w 91"/>
                  <a:gd name="T61" fmla="*/ 175 h 688"/>
                  <a:gd name="T62" fmla="*/ 15 w 91"/>
                  <a:gd name="T63" fmla="*/ 196 h 688"/>
                  <a:gd name="T64" fmla="*/ 17 w 91"/>
                  <a:gd name="T65" fmla="*/ 218 h 688"/>
                  <a:gd name="T66" fmla="*/ 22 w 91"/>
                  <a:gd name="T67" fmla="*/ 261 h 688"/>
                  <a:gd name="T68" fmla="*/ 24 w 91"/>
                  <a:gd name="T69" fmla="*/ 282 h 688"/>
                  <a:gd name="T70" fmla="*/ 25 w 91"/>
                  <a:gd name="T71" fmla="*/ 304 h 688"/>
                  <a:gd name="T72" fmla="*/ 31 w 91"/>
                  <a:gd name="T73" fmla="*/ 346 h 688"/>
                  <a:gd name="T74" fmla="*/ 38 w 91"/>
                  <a:gd name="T75" fmla="*/ 389 h 688"/>
                  <a:gd name="T76" fmla="*/ 45 w 91"/>
                  <a:gd name="T77" fmla="*/ 431 h 688"/>
                  <a:gd name="T78" fmla="*/ 49 w 91"/>
                  <a:gd name="T79" fmla="*/ 453 h 688"/>
                  <a:gd name="T80" fmla="*/ 52 w 91"/>
                  <a:gd name="T81" fmla="*/ 474 h 688"/>
                  <a:gd name="T82" fmla="*/ 57 w 91"/>
                  <a:gd name="T83" fmla="*/ 517 h 688"/>
                  <a:gd name="T84" fmla="*/ 65 w 91"/>
                  <a:gd name="T85" fmla="*/ 559 h 688"/>
                  <a:gd name="T86" fmla="*/ 74 w 91"/>
                  <a:gd name="T87" fmla="*/ 601 h 688"/>
                  <a:gd name="T88" fmla="*/ 78 w 91"/>
                  <a:gd name="T89" fmla="*/ 622 h 688"/>
                  <a:gd name="T90" fmla="*/ 82 w 91"/>
                  <a:gd name="T91" fmla="*/ 644 h 688"/>
                  <a:gd name="T92" fmla="*/ 87 w 91"/>
                  <a:gd name="T93" fmla="*/ 665 h 688"/>
                  <a:gd name="T94" fmla="*/ 91 w 91"/>
                  <a:gd name="T95" fmla="*/ 686 h 688"/>
                  <a:gd name="T96" fmla="*/ 91 w 91"/>
                  <a:gd name="T97" fmla="*/ 686 h 688"/>
                  <a:gd name="T98" fmla="*/ 91 w 91"/>
                  <a:gd name="T99" fmla="*/ 686 h 688"/>
                  <a:gd name="T100" fmla="*/ 91 w 91"/>
                  <a:gd name="T101" fmla="*/ 686 h 688"/>
                  <a:gd name="T102" fmla="*/ 89 w 91"/>
                  <a:gd name="T103" fmla="*/ 688 h 688"/>
                  <a:gd name="T104" fmla="*/ 87 w 91"/>
                  <a:gd name="T105" fmla="*/ 686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1" h="688">
                    <a:moveTo>
                      <a:pt x="87" y="686"/>
                    </a:moveTo>
                    <a:cubicBezTo>
                      <a:pt x="87" y="686"/>
                      <a:pt x="87" y="686"/>
                      <a:pt x="87" y="686"/>
                    </a:cubicBezTo>
                    <a:cubicBezTo>
                      <a:pt x="87" y="687"/>
                      <a:pt x="87" y="687"/>
                      <a:pt x="87" y="687"/>
                    </a:cubicBezTo>
                    <a:cubicBezTo>
                      <a:pt x="83" y="673"/>
                      <a:pt x="79" y="659"/>
                      <a:pt x="76" y="645"/>
                    </a:cubicBezTo>
                    <a:cubicBezTo>
                      <a:pt x="72" y="631"/>
                      <a:pt x="69" y="617"/>
                      <a:pt x="66" y="603"/>
                    </a:cubicBezTo>
                    <a:cubicBezTo>
                      <a:pt x="63" y="589"/>
                      <a:pt x="61" y="575"/>
                      <a:pt x="58" y="560"/>
                    </a:cubicBezTo>
                    <a:cubicBezTo>
                      <a:pt x="55" y="539"/>
                      <a:pt x="55" y="539"/>
                      <a:pt x="55" y="539"/>
                    </a:cubicBezTo>
                    <a:cubicBezTo>
                      <a:pt x="51" y="518"/>
                      <a:pt x="51" y="518"/>
                      <a:pt x="51" y="518"/>
                    </a:cubicBezTo>
                    <a:cubicBezTo>
                      <a:pt x="48" y="504"/>
                      <a:pt x="44" y="490"/>
                      <a:pt x="41" y="476"/>
                    </a:cubicBezTo>
                    <a:cubicBezTo>
                      <a:pt x="37" y="462"/>
                      <a:pt x="36" y="447"/>
                      <a:pt x="34" y="433"/>
                    </a:cubicBezTo>
                    <a:cubicBezTo>
                      <a:pt x="28" y="390"/>
                      <a:pt x="28" y="390"/>
                      <a:pt x="28" y="390"/>
                    </a:cubicBezTo>
                    <a:cubicBezTo>
                      <a:pt x="25" y="369"/>
                      <a:pt x="25" y="369"/>
                      <a:pt x="25" y="369"/>
                    </a:cubicBezTo>
                    <a:cubicBezTo>
                      <a:pt x="24" y="362"/>
                      <a:pt x="24" y="355"/>
                      <a:pt x="23" y="347"/>
                    </a:cubicBezTo>
                    <a:cubicBezTo>
                      <a:pt x="22" y="333"/>
                      <a:pt x="20" y="319"/>
                      <a:pt x="18" y="304"/>
                    </a:cubicBezTo>
                    <a:cubicBezTo>
                      <a:pt x="17" y="297"/>
                      <a:pt x="16" y="290"/>
                      <a:pt x="14" y="283"/>
                    </a:cubicBezTo>
                    <a:cubicBezTo>
                      <a:pt x="13" y="276"/>
                      <a:pt x="12" y="269"/>
                      <a:pt x="12" y="262"/>
                    </a:cubicBezTo>
                    <a:cubicBezTo>
                      <a:pt x="8" y="219"/>
                      <a:pt x="8" y="219"/>
                      <a:pt x="8" y="219"/>
                    </a:cubicBezTo>
                    <a:cubicBezTo>
                      <a:pt x="7" y="204"/>
                      <a:pt x="7" y="190"/>
                      <a:pt x="6" y="175"/>
                    </a:cubicBezTo>
                    <a:cubicBezTo>
                      <a:pt x="5" y="161"/>
                      <a:pt x="3" y="147"/>
                      <a:pt x="2" y="132"/>
                    </a:cubicBezTo>
                    <a:cubicBezTo>
                      <a:pt x="0" y="118"/>
                      <a:pt x="0" y="104"/>
                      <a:pt x="0" y="89"/>
                    </a:cubicBezTo>
                    <a:cubicBezTo>
                      <a:pt x="0" y="75"/>
                      <a:pt x="0" y="60"/>
                      <a:pt x="1" y="46"/>
                    </a:cubicBezTo>
                    <a:cubicBezTo>
                      <a:pt x="2" y="31"/>
                      <a:pt x="2" y="17"/>
                      <a:pt x="4" y="3"/>
                    </a:cubicBezTo>
                    <a:cubicBezTo>
                      <a:pt x="4" y="1"/>
                      <a:pt x="5" y="0"/>
                      <a:pt x="6" y="1"/>
                    </a:cubicBezTo>
                    <a:cubicBezTo>
                      <a:pt x="7" y="1"/>
                      <a:pt x="8" y="2"/>
                      <a:pt x="8" y="3"/>
                    </a:cubicBezTo>
                    <a:cubicBezTo>
                      <a:pt x="8" y="3"/>
                      <a:pt x="8" y="3"/>
                      <a:pt x="8" y="3"/>
                    </a:cubicBezTo>
                    <a:cubicBezTo>
                      <a:pt x="9" y="17"/>
                      <a:pt x="9" y="32"/>
                      <a:pt x="9" y="46"/>
                    </a:cubicBezTo>
                    <a:cubicBezTo>
                      <a:pt x="9" y="53"/>
                      <a:pt x="10" y="60"/>
                      <a:pt x="10" y="67"/>
                    </a:cubicBezTo>
                    <a:cubicBezTo>
                      <a:pt x="11" y="89"/>
                      <a:pt x="11" y="89"/>
                      <a:pt x="11" y="89"/>
                    </a:cubicBezTo>
                    <a:cubicBezTo>
                      <a:pt x="11" y="103"/>
                      <a:pt x="12" y="117"/>
                      <a:pt x="12" y="132"/>
                    </a:cubicBezTo>
                    <a:cubicBezTo>
                      <a:pt x="12" y="139"/>
                      <a:pt x="12" y="146"/>
                      <a:pt x="12" y="153"/>
                    </a:cubicBezTo>
                    <a:cubicBezTo>
                      <a:pt x="12" y="161"/>
                      <a:pt x="13" y="168"/>
                      <a:pt x="13" y="175"/>
                    </a:cubicBezTo>
                    <a:cubicBezTo>
                      <a:pt x="14" y="182"/>
                      <a:pt x="14" y="189"/>
                      <a:pt x="15" y="196"/>
                    </a:cubicBezTo>
                    <a:cubicBezTo>
                      <a:pt x="16" y="204"/>
                      <a:pt x="16" y="211"/>
                      <a:pt x="17" y="218"/>
                    </a:cubicBezTo>
                    <a:cubicBezTo>
                      <a:pt x="22" y="261"/>
                      <a:pt x="22" y="261"/>
                      <a:pt x="22" y="261"/>
                    </a:cubicBezTo>
                    <a:cubicBezTo>
                      <a:pt x="23" y="268"/>
                      <a:pt x="24" y="275"/>
                      <a:pt x="24" y="282"/>
                    </a:cubicBezTo>
                    <a:cubicBezTo>
                      <a:pt x="24" y="289"/>
                      <a:pt x="24" y="296"/>
                      <a:pt x="25" y="304"/>
                    </a:cubicBezTo>
                    <a:cubicBezTo>
                      <a:pt x="26" y="318"/>
                      <a:pt x="28" y="332"/>
                      <a:pt x="31" y="346"/>
                    </a:cubicBezTo>
                    <a:cubicBezTo>
                      <a:pt x="38" y="389"/>
                      <a:pt x="38" y="389"/>
                      <a:pt x="38" y="389"/>
                    </a:cubicBezTo>
                    <a:cubicBezTo>
                      <a:pt x="40" y="403"/>
                      <a:pt x="42" y="417"/>
                      <a:pt x="45" y="431"/>
                    </a:cubicBezTo>
                    <a:cubicBezTo>
                      <a:pt x="46" y="438"/>
                      <a:pt x="47" y="446"/>
                      <a:pt x="49" y="453"/>
                    </a:cubicBezTo>
                    <a:cubicBezTo>
                      <a:pt x="50" y="460"/>
                      <a:pt x="51" y="467"/>
                      <a:pt x="52" y="474"/>
                    </a:cubicBezTo>
                    <a:cubicBezTo>
                      <a:pt x="53" y="488"/>
                      <a:pt x="54" y="503"/>
                      <a:pt x="57" y="517"/>
                    </a:cubicBezTo>
                    <a:cubicBezTo>
                      <a:pt x="59" y="531"/>
                      <a:pt x="62" y="545"/>
                      <a:pt x="65" y="559"/>
                    </a:cubicBezTo>
                    <a:cubicBezTo>
                      <a:pt x="74" y="601"/>
                      <a:pt x="74" y="601"/>
                      <a:pt x="74" y="601"/>
                    </a:cubicBezTo>
                    <a:cubicBezTo>
                      <a:pt x="75" y="608"/>
                      <a:pt x="77" y="615"/>
                      <a:pt x="78" y="622"/>
                    </a:cubicBezTo>
                    <a:cubicBezTo>
                      <a:pt x="82" y="644"/>
                      <a:pt x="82" y="644"/>
                      <a:pt x="82" y="644"/>
                    </a:cubicBezTo>
                    <a:cubicBezTo>
                      <a:pt x="84" y="651"/>
                      <a:pt x="85" y="658"/>
                      <a:pt x="87" y="665"/>
                    </a:cubicBezTo>
                    <a:cubicBezTo>
                      <a:pt x="88" y="672"/>
                      <a:pt x="90" y="679"/>
                      <a:pt x="91" y="686"/>
                    </a:cubicBezTo>
                    <a:cubicBezTo>
                      <a:pt x="91" y="686"/>
                      <a:pt x="91" y="686"/>
                      <a:pt x="91" y="686"/>
                    </a:cubicBezTo>
                    <a:cubicBezTo>
                      <a:pt x="91" y="686"/>
                      <a:pt x="91" y="686"/>
                      <a:pt x="91" y="686"/>
                    </a:cubicBezTo>
                    <a:cubicBezTo>
                      <a:pt x="91" y="686"/>
                      <a:pt x="91" y="686"/>
                      <a:pt x="91" y="686"/>
                    </a:cubicBezTo>
                    <a:cubicBezTo>
                      <a:pt x="91" y="688"/>
                      <a:pt x="90" y="688"/>
                      <a:pt x="89" y="688"/>
                    </a:cubicBezTo>
                    <a:cubicBezTo>
                      <a:pt x="88" y="688"/>
                      <a:pt x="87" y="687"/>
                      <a:pt x="87" y="686"/>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9" name="îSḷiḍé"/>
              <p:cNvSpPr/>
              <p:nvPr/>
            </p:nvSpPr>
            <p:spPr bwMode="auto">
              <a:xfrm>
                <a:off x="6738800" y="3367683"/>
                <a:ext cx="342963" cy="293044"/>
              </a:xfrm>
              <a:custGeom>
                <a:avLst/>
                <a:gdLst>
                  <a:gd name="T0" fmla="*/ 1 w 239"/>
                  <a:gd name="T1" fmla="*/ 202 h 204"/>
                  <a:gd name="T2" fmla="*/ 0 w 239"/>
                  <a:gd name="T3" fmla="*/ 198 h 204"/>
                  <a:gd name="T4" fmla="*/ 0 w 239"/>
                  <a:gd name="T5" fmla="*/ 185 h 204"/>
                  <a:gd name="T6" fmla="*/ 1 w 239"/>
                  <a:gd name="T7" fmla="*/ 166 h 204"/>
                  <a:gd name="T8" fmla="*/ 5 w 239"/>
                  <a:gd name="T9" fmla="*/ 141 h 204"/>
                  <a:gd name="T10" fmla="*/ 12 w 239"/>
                  <a:gd name="T11" fmla="*/ 112 h 204"/>
                  <a:gd name="T12" fmla="*/ 17 w 239"/>
                  <a:gd name="T13" fmla="*/ 96 h 204"/>
                  <a:gd name="T14" fmla="*/ 22 w 239"/>
                  <a:gd name="T15" fmla="*/ 80 h 204"/>
                  <a:gd name="T16" fmla="*/ 41 w 239"/>
                  <a:gd name="T17" fmla="*/ 49 h 204"/>
                  <a:gd name="T18" fmla="*/ 69 w 239"/>
                  <a:gd name="T19" fmla="*/ 24 h 204"/>
                  <a:gd name="T20" fmla="*/ 103 w 239"/>
                  <a:gd name="T21" fmla="*/ 7 h 204"/>
                  <a:gd name="T22" fmla="*/ 120 w 239"/>
                  <a:gd name="T23" fmla="*/ 2 h 204"/>
                  <a:gd name="T24" fmla="*/ 129 w 239"/>
                  <a:gd name="T25" fmla="*/ 1 h 204"/>
                  <a:gd name="T26" fmla="*/ 138 w 239"/>
                  <a:gd name="T27" fmla="*/ 0 h 204"/>
                  <a:gd name="T28" fmla="*/ 172 w 239"/>
                  <a:gd name="T29" fmla="*/ 3 h 204"/>
                  <a:gd name="T30" fmla="*/ 201 w 239"/>
                  <a:gd name="T31" fmla="*/ 14 h 204"/>
                  <a:gd name="T32" fmla="*/ 220 w 239"/>
                  <a:gd name="T33" fmla="*/ 31 h 204"/>
                  <a:gd name="T34" fmla="*/ 232 w 239"/>
                  <a:gd name="T35" fmla="*/ 47 h 204"/>
                  <a:gd name="T36" fmla="*/ 238 w 239"/>
                  <a:gd name="T37" fmla="*/ 59 h 204"/>
                  <a:gd name="T38" fmla="*/ 239 w 239"/>
                  <a:gd name="T39" fmla="*/ 63 h 204"/>
                  <a:gd name="T40" fmla="*/ 238 w 239"/>
                  <a:gd name="T41" fmla="*/ 65 h 204"/>
                  <a:gd name="T42" fmla="*/ 236 w 239"/>
                  <a:gd name="T43" fmla="*/ 64 h 204"/>
                  <a:gd name="T44" fmla="*/ 234 w 239"/>
                  <a:gd name="T45" fmla="*/ 60 h 204"/>
                  <a:gd name="T46" fmla="*/ 228 w 239"/>
                  <a:gd name="T47" fmla="*/ 50 h 204"/>
                  <a:gd name="T48" fmla="*/ 197 w 239"/>
                  <a:gd name="T49" fmla="*/ 20 h 204"/>
                  <a:gd name="T50" fmla="*/ 171 w 239"/>
                  <a:gd name="T51" fmla="*/ 8 h 204"/>
                  <a:gd name="T52" fmla="*/ 138 w 239"/>
                  <a:gd name="T53" fmla="*/ 6 h 204"/>
                  <a:gd name="T54" fmla="*/ 130 w 239"/>
                  <a:gd name="T55" fmla="*/ 7 h 204"/>
                  <a:gd name="T56" fmla="*/ 122 w 239"/>
                  <a:gd name="T57" fmla="*/ 9 h 204"/>
                  <a:gd name="T58" fmla="*/ 105 w 239"/>
                  <a:gd name="T59" fmla="*/ 13 h 204"/>
                  <a:gd name="T60" fmla="*/ 72 w 239"/>
                  <a:gd name="T61" fmla="*/ 28 h 204"/>
                  <a:gd name="T62" fmla="*/ 47 w 239"/>
                  <a:gd name="T63" fmla="*/ 53 h 204"/>
                  <a:gd name="T64" fmla="*/ 29 w 239"/>
                  <a:gd name="T65" fmla="*/ 83 h 204"/>
                  <a:gd name="T66" fmla="*/ 25 w 239"/>
                  <a:gd name="T67" fmla="*/ 90 h 204"/>
                  <a:gd name="T68" fmla="*/ 21 w 239"/>
                  <a:gd name="T69" fmla="*/ 98 h 204"/>
                  <a:gd name="T70" fmla="*/ 18 w 239"/>
                  <a:gd name="T71" fmla="*/ 105 h 204"/>
                  <a:gd name="T72" fmla="*/ 16 w 239"/>
                  <a:gd name="T73" fmla="*/ 113 h 204"/>
                  <a:gd name="T74" fmla="*/ 10 w 239"/>
                  <a:gd name="T75" fmla="*/ 142 h 204"/>
                  <a:gd name="T76" fmla="*/ 6 w 239"/>
                  <a:gd name="T77" fmla="*/ 166 h 204"/>
                  <a:gd name="T78" fmla="*/ 4 w 239"/>
                  <a:gd name="T79" fmla="*/ 186 h 204"/>
                  <a:gd name="T80" fmla="*/ 4 w 239"/>
                  <a:gd name="T81" fmla="*/ 202 h 204"/>
                  <a:gd name="T82" fmla="*/ 4 w 239"/>
                  <a:gd name="T83" fmla="*/ 202 h 204"/>
                  <a:gd name="T84" fmla="*/ 2 w 239"/>
                  <a:gd name="T85" fmla="*/ 204 h 204"/>
                  <a:gd name="T86" fmla="*/ 1 w 239"/>
                  <a:gd name="T87" fmla="*/ 20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9" h="204">
                    <a:moveTo>
                      <a:pt x="1" y="202"/>
                    </a:moveTo>
                    <a:cubicBezTo>
                      <a:pt x="1" y="202"/>
                      <a:pt x="0" y="201"/>
                      <a:pt x="0" y="198"/>
                    </a:cubicBezTo>
                    <a:cubicBezTo>
                      <a:pt x="0" y="195"/>
                      <a:pt x="0" y="191"/>
                      <a:pt x="0" y="185"/>
                    </a:cubicBezTo>
                    <a:cubicBezTo>
                      <a:pt x="0" y="180"/>
                      <a:pt x="0" y="173"/>
                      <a:pt x="1" y="166"/>
                    </a:cubicBezTo>
                    <a:cubicBezTo>
                      <a:pt x="2" y="158"/>
                      <a:pt x="3" y="150"/>
                      <a:pt x="5" y="141"/>
                    </a:cubicBezTo>
                    <a:cubicBezTo>
                      <a:pt x="6" y="132"/>
                      <a:pt x="9" y="122"/>
                      <a:pt x="12" y="112"/>
                    </a:cubicBezTo>
                    <a:cubicBezTo>
                      <a:pt x="13" y="107"/>
                      <a:pt x="15" y="101"/>
                      <a:pt x="17" y="96"/>
                    </a:cubicBezTo>
                    <a:cubicBezTo>
                      <a:pt x="18" y="91"/>
                      <a:pt x="20" y="85"/>
                      <a:pt x="22" y="80"/>
                    </a:cubicBezTo>
                    <a:cubicBezTo>
                      <a:pt x="26" y="69"/>
                      <a:pt x="34" y="59"/>
                      <a:pt x="41" y="49"/>
                    </a:cubicBezTo>
                    <a:cubicBezTo>
                      <a:pt x="49" y="39"/>
                      <a:pt x="58" y="30"/>
                      <a:pt x="69" y="24"/>
                    </a:cubicBezTo>
                    <a:cubicBezTo>
                      <a:pt x="80" y="17"/>
                      <a:pt x="91" y="12"/>
                      <a:pt x="103" y="7"/>
                    </a:cubicBezTo>
                    <a:cubicBezTo>
                      <a:pt x="108" y="5"/>
                      <a:pt x="114" y="3"/>
                      <a:pt x="120" y="2"/>
                    </a:cubicBezTo>
                    <a:cubicBezTo>
                      <a:pt x="123" y="2"/>
                      <a:pt x="126" y="2"/>
                      <a:pt x="129" y="1"/>
                    </a:cubicBezTo>
                    <a:cubicBezTo>
                      <a:pt x="132" y="1"/>
                      <a:pt x="135" y="1"/>
                      <a:pt x="138" y="0"/>
                    </a:cubicBezTo>
                    <a:cubicBezTo>
                      <a:pt x="150" y="0"/>
                      <a:pt x="161" y="1"/>
                      <a:pt x="172" y="3"/>
                    </a:cubicBezTo>
                    <a:cubicBezTo>
                      <a:pt x="182" y="6"/>
                      <a:pt x="192" y="9"/>
                      <a:pt x="201" y="14"/>
                    </a:cubicBezTo>
                    <a:cubicBezTo>
                      <a:pt x="209" y="19"/>
                      <a:pt x="215" y="25"/>
                      <a:pt x="220" y="31"/>
                    </a:cubicBezTo>
                    <a:cubicBezTo>
                      <a:pt x="225" y="37"/>
                      <a:pt x="229" y="43"/>
                      <a:pt x="232" y="47"/>
                    </a:cubicBezTo>
                    <a:cubicBezTo>
                      <a:pt x="235" y="52"/>
                      <a:pt x="236" y="56"/>
                      <a:pt x="238" y="59"/>
                    </a:cubicBezTo>
                    <a:cubicBezTo>
                      <a:pt x="239" y="61"/>
                      <a:pt x="239" y="63"/>
                      <a:pt x="239" y="63"/>
                    </a:cubicBezTo>
                    <a:cubicBezTo>
                      <a:pt x="239" y="64"/>
                      <a:pt x="239" y="65"/>
                      <a:pt x="238" y="65"/>
                    </a:cubicBezTo>
                    <a:cubicBezTo>
                      <a:pt x="237" y="65"/>
                      <a:pt x="237" y="65"/>
                      <a:pt x="236" y="64"/>
                    </a:cubicBezTo>
                    <a:cubicBezTo>
                      <a:pt x="236" y="64"/>
                      <a:pt x="236" y="63"/>
                      <a:pt x="234" y="60"/>
                    </a:cubicBezTo>
                    <a:cubicBezTo>
                      <a:pt x="233" y="58"/>
                      <a:pt x="231" y="54"/>
                      <a:pt x="228" y="50"/>
                    </a:cubicBezTo>
                    <a:cubicBezTo>
                      <a:pt x="222" y="41"/>
                      <a:pt x="212" y="30"/>
                      <a:pt x="197" y="20"/>
                    </a:cubicBezTo>
                    <a:cubicBezTo>
                      <a:pt x="189" y="16"/>
                      <a:pt x="181" y="11"/>
                      <a:pt x="171" y="8"/>
                    </a:cubicBezTo>
                    <a:cubicBezTo>
                      <a:pt x="161" y="6"/>
                      <a:pt x="150" y="5"/>
                      <a:pt x="138" y="6"/>
                    </a:cubicBezTo>
                    <a:cubicBezTo>
                      <a:pt x="136" y="7"/>
                      <a:pt x="133" y="7"/>
                      <a:pt x="130" y="7"/>
                    </a:cubicBezTo>
                    <a:cubicBezTo>
                      <a:pt x="127" y="8"/>
                      <a:pt x="124" y="8"/>
                      <a:pt x="122" y="9"/>
                    </a:cubicBezTo>
                    <a:cubicBezTo>
                      <a:pt x="116" y="10"/>
                      <a:pt x="110" y="12"/>
                      <a:pt x="105" y="13"/>
                    </a:cubicBezTo>
                    <a:cubicBezTo>
                      <a:pt x="93" y="15"/>
                      <a:pt x="82" y="21"/>
                      <a:pt x="72" y="28"/>
                    </a:cubicBezTo>
                    <a:cubicBezTo>
                      <a:pt x="62" y="35"/>
                      <a:pt x="54" y="44"/>
                      <a:pt x="47" y="53"/>
                    </a:cubicBezTo>
                    <a:cubicBezTo>
                      <a:pt x="39" y="62"/>
                      <a:pt x="34" y="73"/>
                      <a:pt x="29" y="83"/>
                    </a:cubicBezTo>
                    <a:cubicBezTo>
                      <a:pt x="28" y="85"/>
                      <a:pt x="26" y="88"/>
                      <a:pt x="25" y="90"/>
                    </a:cubicBezTo>
                    <a:cubicBezTo>
                      <a:pt x="24" y="93"/>
                      <a:pt x="22" y="95"/>
                      <a:pt x="21" y="98"/>
                    </a:cubicBezTo>
                    <a:cubicBezTo>
                      <a:pt x="20" y="100"/>
                      <a:pt x="19" y="103"/>
                      <a:pt x="18" y="105"/>
                    </a:cubicBezTo>
                    <a:cubicBezTo>
                      <a:pt x="17" y="108"/>
                      <a:pt x="17" y="110"/>
                      <a:pt x="16" y="113"/>
                    </a:cubicBezTo>
                    <a:cubicBezTo>
                      <a:pt x="13" y="123"/>
                      <a:pt x="11" y="133"/>
                      <a:pt x="10" y="142"/>
                    </a:cubicBezTo>
                    <a:cubicBezTo>
                      <a:pt x="8" y="151"/>
                      <a:pt x="7" y="159"/>
                      <a:pt x="6" y="166"/>
                    </a:cubicBezTo>
                    <a:cubicBezTo>
                      <a:pt x="5" y="174"/>
                      <a:pt x="5" y="180"/>
                      <a:pt x="4" y="186"/>
                    </a:cubicBezTo>
                    <a:cubicBezTo>
                      <a:pt x="4" y="196"/>
                      <a:pt x="4" y="202"/>
                      <a:pt x="4" y="202"/>
                    </a:cubicBezTo>
                    <a:cubicBezTo>
                      <a:pt x="4" y="202"/>
                      <a:pt x="4" y="202"/>
                      <a:pt x="4" y="202"/>
                    </a:cubicBezTo>
                    <a:cubicBezTo>
                      <a:pt x="4" y="203"/>
                      <a:pt x="3" y="204"/>
                      <a:pt x="2" y="204"/>
                    </a:cubicBezTo>
                    <a:cubicBezTo>
                      <a:pt x="1" y="204"/>
                      <a:pt x="1" y="203"/>
                      <a:pt x="1" y="20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0" name="íṣ1iḍé"/>
              <p:cNvSpPr/>
              <p:nvPr/>
            </p:nvSpPr>
            <p:spPr bwMode="auto">
              <a:xfrm>
                <a:off x="6800737" y="3406509"/>
                <a:ext cx="254218" cy="208921"/>
              </a:xfrm>
              <a:custGeom>
                <a:avLst/>
                <a:gdLst>
                  <a:gd name="T0" fmla="*/ 174 w 177"/>
                  <a:gd name="T1" fmla="*/ 45 h 146"/>
                  <a:gd name="T2" fmla="*/ 172 w 177"/>
                  <a:gd name="T3" fmla="*/ 43 h 146"/>
                  <a:gd name="T4" fmla="*/ 166 w 177"/>
                  <a:gd name="T5" fmla="*/ 37 h 146"/>
                  <a:gd name="T6" fmla="*/ 162 w 177"/>
                  <a:gd name="T7" fmla="*/ 32 h 146"/>
                  <a:gd name="T8" fmla="*/ 157 w 177"/>
                  <a:gd name="T9" fmla="*/ 27 h 146"/>
                  <a:gd name="T10" fmla="*/ 150 w 177"/>
                  <a:gd name="T11" fmla="*/ 22 h 146"/>
                  <a:gd name="T12" fmla="*/ 143 w 177"/>
                  <a:gd name="T13" fmla="*/ 17 h 146"/>
                  <a:gd name="T14" fmla="*/ 134 w 177"/>
                  <a:gd name="T15" fmla="*/ 12 h 146"/>
                  <a:gd name="T16" fmla="*/ 125 w 177"/>
                  <a:gd name="T17" fmla="*/ 8 h 146"/>
                  <a:gd name="T18" fmla="*/ 102 w 177"/>
                  <a:gd name="T19" fmla="*/ 7 h 146"/>
                  <a:gd name="T20" fmla="*/ 91 w 177"/>
                  <a:gd name="T21" fmla="*/ 9 h 146"/>
                  <a:gd name="T22" fmla="*/ 85 w 177"/>
                  <a:gd name="T23" fmla="*/ 10 h 146"/>
                  <a:gd name="T24" fmla="*/ 79 w 177"/>
                  <a:gd name="T25" fmla="*/ 12 h 146"/>
                  <a:gd name="T26" fmla="*/ 76 w 177"/>
                  <a:gd name="T27" fmla="*/ 13 h 146"/>
                  <a:gd name="T28" fmla="*/ 73 w 177"/>
                  <a:gd name="T29" fmla="*/ 14 h 146"/>
                  <a:gd name="T30" fmla="*/ 67 w 177"/>
                  <a:gd name="T31" fmla="*/ 17 h 146"/>
                  <a:gd name="T32" fmla="*/ 64 w 177"/>
                  <a:gd name="T33" fmla="*/ 18 h 146"/>
                  <a:gd name="T34" fmla="*/ 64 w 177"/>
                  <a:gd name="T35" fmla="*/ 18 h 146"/>
                  <a:gd name="T36" fmla="*/ 63 w 177"/>
                  <a:gd name="T37" fmla="*/ 19 h 146"/>
                  <a:gd name="T38" fmla="*/ 62 w 177"/>
                  <a:gd name="T39" fmla="*/ 20 h 146"/>
                  <a:gd name="T40" fmla="*/ 56 w 177"/>
                  <a:gd name="T41" fmla="*/ 23 h 146"/>
                  <a:gd name="T42" fmla="*/ 39 w 177"/>
                  <a:gd name="T43" fmla="*/ 41 h 146"/>
                  <a:gd name="T44" fmla="*/ 26 w 177"/>
                  <a:gd name="T45" fmla="*/ 61 h 146"/>
                  <a:gd name="T46" fmla="*/ 17 w 177"/>
                  <a:gd name="T47" fmla="*/ 82 h 146"/>
                  <a:gd name="T48" fmla="*/ 12 w 177"/>
                  <a:gd name="T49" fmla="*/ 103 h 146"/>
                  <a:gd name="T50" fmla="*/ 5 w 177"/>
                  <a:gd name="T51" fmla="*/ 133 h 146"/>
                  <a:gd name="T52" fmla="*/ 3 w 177"/>
                  <a:gd name="T53" fmla="*/ 145 h 146"/>
                  <a:gd name="T54" fmla="*/ 1 w 177"/>
                  <a:gd name="T55" fmla="*/ 146 h 146"/>
                  <a:gd name="T56" fmla="*/ 0 w 177"/>
                  <a:gd name="T57" fmla="*/ 144 h 146"/>
                  <a:gd name="T58" fmla="*/ 0 w 177"/>
                  <a:gd name="T59" fmla="*/ 132 h 146"/>
                  <a:gd name="T60" fmla="*/ 5 w 177"/>
                  <a:gd name="T61" fmla="*/ 101 h 146"/>
                  <a:gd name="T62" fmla="*/ 12 w 177"/>
                  <a:gd name="T63" fmla="*/ 81 h 146"/>
                  <a:gd name="T64" fmla="*/ 21 w 177"/>
                  <a:gd name="T65" fmla="*/ 59 h 146"/>
                  <a:gd name="T66" fmla="*/ 26 w 177"/>
                  <a:gd name="T67" fmla="*/ 47 h 146"/>
                  <a:gd name="T68" fmla="*/ 34 w 177"/>
                  <a:gd name="T69" fmla="*/ 37 h 146"/>
                  <a:gd name="T70" fmla="*/ 53 w 177"/>
                  <a:gd name="T71" fmla="*/ 18 h 146"/>
                  <a:gd name="T72" fmla="*/ 59 w 177"/>
                  <a:gd name="T73" fmla="*/ 14 h 146"/>
                  <a:gd name="T74" fmla="*/ 60 w 177"/>
                  <a:gd name="T75" fmla="*/ 14 h 146"/>
                  <a:gd name="T76" fmla="*/ 61 w 177"/>
                  <a:gd name="T77" fmla="*/ 13 h 146"/>
                  <a:gd name="T78" fmla="*/ 61 w 177"/>
                  <a:gd name="T79" fmla="*/ 13 h 146"/>
                  <a:gd name="T80" fmla="*/ 64 w 177"/>
                  <a:gd name="T81" fmla="*/ 11 h 146"/>
                  <a:gd name="T82" fmla="*/ 70 w 177"/>
                  <a:gd name="T83" fmla="*/ 8 h 146"/>
                  <a:gd name="T84" fmla="*/ 73 w 177"/>
                  <a:gd name="T85" fmla="*/ 7 h 146"/>
                  <a:gd name="T86" fmla="*/ 76 w 177"/>
                  <a:gd name="T87" fmla="*/ 6 h 146"/>
                  <a:gd name="T88" fmla="*/ 89 w 177"/>
                  <a:gd name="T89" fmla="*/ 1 h 146"/>
                  <a:gd name="T90" fmla="*/ 95 w 177"/>
                  <a:gd name="T91" fmla="*/ 0 h 146"/>
                  <a:gd name="T92" fmla="*/ 102 w 177"/>
                  <a:gd name="T93" fmla="*/ 0 h 146"/>
                  <a:gd name="T94" fmla="*/ 108 w 177"/>
                  <a:gd name="T95" fmla="*/ 0 h 146"/>
                  <a:gd name="T96" fmla="*/ 114 w 177"/>
                  <a:gd name="T97" fmla="*/ 2 h 146"/>
                  <a:gd name="T98" fmla="*/ 126 w 177"/>
                  <a:gd name="T99" fmla="*/ 4 h 146"/>
                  <a:gd name="T100" fmla="*/ 131 w 177"/>
                  <a:gd name="T101" fmla="*/ 6 h 146"/>
                  <a:gd name="T102" fmla="*/ 136 w 177"/>
                  <a:gd name="T103" fmla="*/ 8 h 146"/>
                  <a:gd name="T104" fmla="*/ 146 w 177"/>
                  <a:gd name="T105" fmla="*/ 13 h 146"/>
                  <a:gd name="T106" fmla="*/ 154 w 177"/>
                  <a:gd name="T107" fmla="*/ 18 h 146"/>
                  <a:gd name="T108" fmla="*/ 157 w 177"/>
                  <a:gd name="T109" fmla="*/ 21 h 146"/>
                  <a:gd name="T110" fmla="*/ 160 w 177"/>
                  <a:gd name="T111" fmla="*/ 24 h 146"/>
                  <a:gd name="T112" fmla="*/ 170 w 177"/>
                  <a:gd name="T113" fmla="*/ 34 h 146"/>
                  <a:gd name="T114" fmla="*/ 175 w 177"/>
                  <a:gd name="T115" fmla="*/ 41 h 146"/>
                  <a:gd name="T116" fmla="*/ 177 w 177"/>
                  <a:gd name="T117" fmla="*/ 44 h 146"/>
                  <a:gd name="T118" fmla="*/ 176 w 177"/>
                  <a:gd name="T119" fmla="*/ 46 h 146"/>
                  <a:gd name="T120" fmla="*/ 174 w 177"/>
                  <a:gd name="T121" fmla="*/ 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 h="146">
                    <a:moveTo>
                      <a:pt x="174" y="45"/>
                    </a:moveTo>
                    <a:cubicBezTo>
                      <a:pt x="174" y="45"/>
                      <a:pt x="173" y="45"/>
                      <a:pt x="172" y="43"/>
                    </a:cubicBezTo>
                    <a:cubicBezTo>
                      <a:pt x="171" y="42"/>
                      <a:pt x="169" y="39"/>
                      <a:pt x="166" y="37"/>
                    </a:cubicBezTo>
                    <a:cubicBezTo>
                      <a:pt x="165" y="35"/>
                      <a:pt x="164" y="34"/>
                      <a:pt x="162" y="32"/>
                    </a:cubicBezTo>
                    <a:cubicBezTo>
                      <a:pt x="161" y="31"/>
                      <a:pt x="159" y="29"/>
                      <a:pt x="157" y="27"/>
                    </a:cubicBezTo>
                    <a:cubicBezTo>
                      <a:pt x="155" y="26"/>
                      <a:pt x="153" y="24"/>
                      <a:pt x="150" y="22"/>
                    </a:cubicBezTo>
                    <a:cubicBezTo>
                      <a:pt x="148" y="20"/>
                      <a:pt x="146" y="19"/>
                      <a:pt x="143" y="17"/>
                    </a:cubicBezTo>
                    <a:cubicBezTo>
                      <a:pt x="140" y="15"/>
                      <a:pt x="137" y="14"/>
                      <a:pt x="134" y="12"/>
                    </a:cubicBezTo>
                    <a:cubicBezTo>
                      <a:pt x="131" y="11"/>
                      <a:pt x="128" y="9"/>
                      <a:pt x="125" y="8"/>
                    </a:cubicBezTo>
                    <a:cubicBezTo>
                      <a:pt x="118" y="6"/>
                      <a:pt x="110" y="6"/>
                      <a:pt x="102" y="7"/>
                    </a:cubicBezTo>
                    <a:cubicBezTo>
                      <a:pt x="98" y="8"/>
                      <a:pt x="95" y="8"/>
                      <a:pt x="91" y="9"/>
                    </a:cubicBezTo>
                    <a:cubicBezTo>
                      <a:pt x="89" y="9"/>
                      <a:pt x="87" y="9"/>
                      <a:pt x="85" y="10"/>
                    </a:cubicBezTo>
                    <a:cubicBezTo>
                      <a:pt x="83" y="11"/>
                      <a:pt x="81" y="11"/>
                      <a:pt x="79" y="12"/>
                    </a:cubicBezTo>
                    <a:cubicBezTo>
                      <a:pt x="76" y="13"/>
                      <a:pt x="76" y="13"/>
                      <a:pt x="76" y="13"/>
                    </a:cubicBezTo>
                    <a:cubicBezTo>
                      <a:pt x="73" y="14"/>
                      <a:pt x="73" y="14"/>
                      <a:pt x="73" y="14"/>
                    </a:cubicBezTo>
                    <a:cubicBezTo>
                      <a:pt x="67" y="17"/>
                      <a:pt x="67" y="17"/>
                      <a:pt x="67" y="17"/>
                    </a:cubicBezTo>
                    <a:cubicBezTo>
                      <a:pt x="64" y="18"/>
                      <a:pt x="64" y="18"/>
                      <a:pt x="64" y="18"/>
                    </a:cubicBezTo>
                    <a:cubicBezTo>
                      <a:pt x="64" y="18"/>
                      <a:pt x="64" y="18"/>
                      <a:pt x="64" y="18"/>
                    </a:cubicBezTo>
                    <a:cubicBezTo>
                      <a:pt x="64" y="18"/>
                      <a:pt x="63" y="19"/>
                      <a:pt x="63" y="19"/>
                    </a:cubicBezTo>
                    <a:cubicBezTo>
                      <a:pt x="62" y="20"/>
                      <a:pt x="62" y="20"/>
                      <a:pt x="62" y="20"/>
                    </a:cubicBezTo>
                    <a:cubicBezTo>
                      <a:pt x="60" y="21"/>
                      <a:pt x="58" y="22"/>
                      <a:pt x="56" y="23"/>
                    </a:cubicBezTo>
                    <a:cubicBezTo>
                      <a:pt x="49" y="27"/>
                      <a:pt x="43" y="33"/>
                      <a:pt x="39" y="41"/>
                    </a:cubicBezTo>
                    <a:cubicBezTo>
                      <a:pt x="34" y="48"/>
                      <a:pt x="30" y="54"/>
                      <a:pt x="26" y="61"/>
                    </a:cubicBezTo>
                    <a:cubicBezTo>
                      <a:pt x="22" y="68"/>
                      <a:pt x="19" y="75"/>
                      <a:pt x="17" y="82"/>
                    </a:cubicBezTo>
                    <a:cubicBezTo>
                      <a:pt x="14" y="89"/>
                      <a:pt x="14" y="97"/>
                      <a:pt x="12" y="103"/>
                    </a:cubicBezTo>
                    <a:cubicBezTo>
                      <a:pt x="9" y="115"/>
                      <a:pt x="7" y="126"/>
                      <a:pt x="5" y="133"/>
                    </a:cubicBezTo>
                    <a:cubicBezTo>
                      <a:pt x="4" y="140"/>
                      <a:pt x="3" y="145"/>
                      <a:pt x="3" y="145"/>
                    </a:cubicBezTo>
                    <a:cubicBezTo>
                      <a:pt x="3" y="145"/>
                      <a:pt x="2" y="146"/>
                      <a:pt x="1" y="146"/>
                    </a:cubicBezTo>
                    <a:cubicBezTo>
                      <a:pt x="1" y="146"/>
                      <a:pt x="0" y="145"/>
                      <a:pt x="0" y="144"/>
                    </a:cubicBezTo>
                    <a:cubicBezTo>
                      <a:pt x="0" y="144"/>
                      <a:pt x="0" y="140"/>
                      <a:pt x="0" y="132"/>
                    </a:cubicBezTo>
                    <a:cubicBezTo>
                      <a:pt x="1" y="125"/>
                      <a:pt x="2" y="114"/>
                      <a:pt x="5" y="101"/>
                    </a:cubicBezTo>
                    <a:cubicBezTo>
                      <a:pt x="6" y="94"/>
                      <a:pt x="10" y="88"/>
                      <a:pt x="12" y="81"/>
                    </a:cubicBezTo>
                    <a:cubicBezTo>
                      <a:pt x="14" y="74"/>
                      <a:pt x="17" y="66"/>
                      <a:pt x="21" y="59"/>
                    </a:cubicBezTo>
                    <a:cubicBezTo>
                      <a:pt x="22" y="55"/>
                      <a:pt x="24" y="51"/>
                      <a:pt x="26" y="47"/>
                    </a:cubicBezTo>
                    <a:cubicBezTo>
                      <a:pt x="28" y="44"/>
                      <a:pt x="31" y="40"/>
                      <a:pt x="34" y="37"/>
                    </a:cubicBezTo>
                    <a:cubicBezTo>
                      <a:pt x="40" y="31"/>
                      <a:pt x="46" y="24"/>
                      <a:pt x="53" y="18"/>
                    </a:cubicBezTo>
                    <a:cubicBezTo>
                      <a:pt x="55" y="17"/>
                      <a:pt x="57" y="16"/>
                      <a:pt x="59" y="14"/>
                    </a:cubicBezTo>
                    <a:cubicBezTo>
                      <a:pt x="60" y="14"/>
                      <a:pt x="60" y="14"/>
                      <a:pt x="60" y="14"/>
                    </a:cubicBezTo>
                    <a:cubicBezTo>
                      <a:pt x="60" y="13"/>
                      <a:pt x="60" y="13"/>
                      <a:pt x="61" y="13"/>
                    </a:cubicBezTo>
                    <a:cubicBezTo>
                      <a:pt x="61" y="13"/>
                      <a:pt x="61" y="13"/>
                      <a:pt x="61" y="13"/>
                    </a:cubicBezTo>
                    <a:cubicBezTo>
                      <a:pt x="64" y="11"/>
                      <a:pt x="64" y="11"/>
                      <a:pt x="64" y="11"/>
                    </a:cubicBezTo>
                    <a:cubicBezTo>
                      <a:pt x="70" y="8"/>
                      <a:pt x="70" y="8"/>
                      <a:pt x="70" y="8"/>
                    </a:cubicBezTo>
                    <a:cubicBezTo>
                      <a:pt x="73" y="7"/>
                      <a:pt x="73" y="7"/>
                      <a:pt x="73" y="7"/>
                    </a:cubicBezTo>
                    <a:cubicBezTo>
                      <a:pt x="76" y="6"/>
                      <a:pt x="76" y="6"/>
                      <a:pt x="76" y="6"/>
                    </a:cubicBezTo>
                    <a:cubicBezTo>
                      <a:pt x="81" y="4"/>
                      <a:pt x="85" y="2"/>
                      <a:pt x="89" y="1"/>
                    </a:cubicBezTo>
                    <a:cubicBezTo>
                      <a:pt x="91" y="1"/>
                      <a:pt x="93" y="0"/>
                      <a:pt x="95" y="0"/>
                    </a:cubicBezTo>
                    <a:cubicBezTo>
                      <a:pt x="97" y="0"/>
                      <a:pt x="100" y="0"/>
                      <a:pt x="102" y="0"/>
                    </a:cubicBezTo>
                    <a:cubicBezTo>
                      <a:pt x="104" y="0"/>
                      <a:pt x="106" y="0"/>
                      <a:pt x="108" y="0"/>
                    </a:cubicBezTo>
                    <a:cubicBezTo>
                      <a:pt x="110" y="1"/>
                      <a:pt x="112" y="1"/>
                      <a:pt x="114" y="2"/>
                    </a:cubicBezTo>
                    <a:cubicBezTo>
                      <a:pt x="118" y="2"/>
                      <a:pt x="122" y="4"/>
                      <a:pt x="126" y="4"/>
                    </a:cubicBezTo>
                    <a:cubicBezTo>
                      <a:pt x="128" y="5"/>
                      <a:pt x="129" y="6"/>
                      <a:pt x="131" y="6"/>
                    </a:cubicBezTo>
                    <a:cubicBezTo>
                      <a:pt x="133" y="7"/>
                      <a:pt x="135" y="7"/>
                      <a:pt x="136" y="8"/>
                    </a:cubicBezTo>
                    <a:cubicBezTo>
                      <a:pt x="139" y="10"/>
                      <a:pt x="143" y="11"/>
                      <a:pt x="146" y="13"/>
                    </a:cubicBezTo>
                    <a:cubicBezTo>
                      <a:pt x="148" y="14"/>
                      <a:pt x="151" y="16"/>
                      <a:pt x="154" y="18"/>
                    </a:cubicBezTo>
                    <a:cubicBezTo>
                      <a:pt x="155" y="19"/>
                      <a:pt x="156" y="20"/>
                      <a:pt x="157" y="21"/>
                    </a:cubicBezTo>
                    <a:cubicBezTo>
                      <a:pt x="158" y="22"/>
                      <a:pt x="159" y="23"/>
                      <a:pt x="160" y="24"/>
                    </a:cubicBezTo>
                    <a:cubicBezTo>
                      <a:pt x="164" y="27"/>
                      <a:pt x="167" y="31"/>
                      <a:pt x="170" y="34"/>
                    </a:cubicBezTo>
                    <a:cubicBezTo>
                      <a:pt x="172" y="37"/>
                      <a:pt x="174" y="39"/>
                      <a:pt x="175" y="41"/>
                    </a:cubicBezTo>
                    <a:cubicBezTo>
                      <a:pt x="176" y="43"/>
                      <a:pt x="177" y="44"/>
                      <a:pt x="177" y="44"/>
                    </a:cubicBezTo>
                    <a:cubicBezTo>
                      <a:pt x="177" y="45"/>
                      <a:pt x="177" y="46"/>
                      <a:pt x="176" y="46"/>
                    </a:cubicBezTo>
                    <a:cubicBezTo>
                      <a:pt x="175" y="46"/>
                      <a:pt x="174" y="46"/>
                      <a:pt x="174" y="45"/>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1" name="işḻiḓe"/>
              <p:cNvSpPr/>
              <p:nvPr/>
            </p:nvSpPr>
            <p:spPr bwMode="auto">
              <a:xfrm>
                <a:off x="6682410" y="4056384"/>
                <a:ext cx="103536" cy="166397"/>
              </a:xfrm>
              <a:custGeom>
                <a:avLst/>
                <a:gdLst>
                  <a:gd name="T0" fmla="*/ 63 w 72"/>
                  <a:gd name="T1" fmla="*/ 3 h 116"/>
                  <a:gd name="T2" fmla="*/ 53 w 72"/>
                  <a:gd name="T3" fmla="*/ 16 h 116"/>
                  <a:gd name="T4" fmla="*/ 43 w 72"/>
                  <a:gd name="T5" fmla="*/ 29 h 116"/>
                  <a:gd name="T6" fmla="*/ 32 w 72"/>
                  <a:gd name="T7" fmla="*/ 42 h 116"/>
                  <a:gd name="T8" fmla="*/ 22 w 72"/>
                  <a:gd name="T9" fmla="*/ 55 h 116"/>
                  <a:gd name="T10" fmla="*/ 17 w 72"/>
                  <a:gd name="T11" fmla="*/ 62 h 116"/>
                  <a:gd name="T12" fmla="*/ 14 w 72"/>
                  <a:gd name="T13" fmla="*/ 70 h 116"/>
                  <a:gd name="T14" fmla="*/ 8 w 72"/>
                  <a:gd name="T15" fmla="*/ 84 h 116"/>
                  <a:gd name="T16" fmla="*/ 7 w 72"/>
                  <a:gd name="T17" fmla="*/ 86 h 116"/>
                  <a:gd name="T18" fmla="*/ 7 w 72"/>
                  <a:gd name="T19" fmla="*/ 88 h 116"/>
                  <a:gd name="T20" fmla="*/ 7 w 72"/>
                  <a:gd name="T21" fmla="*/ 89 h 116"/>
                  <a:gd name="T22" fmla="*/ 8 w 72"/>
                  <a:gd name="T23" fmla="*/ 91 h 116"/>
                  <a:gd name="T24" fmla="*/ 12 w 72"/>
                  <a:gd name="T25" fmla="*/ 97 h 116"/>
                  <a:gd name="T26" fmla="*/ 24 w 72"/>
                  <a:gd name="T27" fmla="*/ 107 h 116"/>
                  <a:gd name="T28" fmla="*/ 38 w 72"/>
                  <a:gd name="T29" fmla="*/ 112 h 116"/>
                  <a:gd name="T30" fmla="*/ 41 w 72"/>
                  <a:gd name="T31" fmla="*/ 111 h 116"/>
                  <a:gd name="T32" fmla="*/ 41 w 72"/>
                  <a:gd name="T33" fmla="*/ 111 h 116"/>
                  <a:gd name="T34" fmla="*/ 41 w 72"/>
                  <a:gd name="T35" fmla="*/ 110 h 116"/>
                  <a:gd name="T36" fmla="*/ 41 w 72"/>
                  <a:gd name="T37" fmla="*/ 108 h 116"/>
                  <a:gd name="T38" fmla="*/ 43 w 72"/>
                  <a:gd name="T39" fmla="*/ 100 h 116"/>
                  <a:gd name="T40" fmla="*/ 47 w 72"/>
                  <a:gd name="T41" fmla="*/ 84 h 116"/>
                  <a:gd name="T42" fmla="*/ 52 w 72"/>
                  <a:gd name="T43" fmla="*/ 67 h 116"/>
                  <a:gd name="T44" fmla="*/ 56 w 72"/>
                  <a:gd name="T45" fmla="*/ 51 h 116"/>
                  <a:gd name="T46" fmla="*/ 59 w 72"/>
                  <a:gd name="T47" fmla="*/ 34 h 116"/>
                  <a:gd name="T48" fmla="*/ 63 w 72"/>
                  <a:gd name="T49" fmla="*/ 18 h 116"/>
                  <a:gd name="T50" fmla="*/ 68 w 72"/>
                  <a:gd name="T51" fmla="*/ 2 h 116"/>
                  <a:gd name="T52" fmla="*/ 70 w 72"/>
                  <a:gd name="T53" fmla="*/ 4 h 116"/>
                  <a:gd name="T54" fmla="*/ 63 w 72"/>
                  <a:gd name="T55" fmla="*/ 3 h 116"/>
                  <a:gd name="T56" fmla="*/ 63 w 72"/>
                  <a:gd name="T57" fmla="*/ 0 h 116"/>
                  <a:gd name="T58" fmla="*/ 70 w 72"/>
                  <a:gd name="T59" fmla="*/ 0 h 116"/>
                  <a:gd name="T60" fmla="*/ 72 w 72"/>
                  <a:gd name="T61" fmla="*/ 2 h 116"/>
                  <a:gd name="T62" fmla="*/ 72 w 72"/>
                  <a:gd name="T63" fmla="*/ 2 h 116"/>
                  <a:gd name="T64" fmla="*/ 72 w 72"/>
                  <a:gd name="T65" fmla="*/ 3 h 116"/>
                  <a:gd name="T66" fmla="*/ 69 w 72"/>
                  <a:gd name="T67" fmla="*/ 19 h 116"/>
                  <a:gd name="T68" fmla="*/ 66 w 72"/>
                  <a:gd name="T69" fmla="*/ 36 h 116"/>
                  <a:gd name="T70" fmla="*/ 61 w 72"/>
                  <a:gd name="T71" fmla="*/ 52 h 116"/>
                  <a:gd name="T72" fmla="*/ 57 w 72"/>
                  <a:gd name="T73" fmla="*/ 69 h 116"/>
                  <a:gd name="T74" fmla="*/ 53 w 72"/>
                  <a:gd name="T75" fmla="*/ 85 h 116"/>
                  <a:gd name="T76" fmla="*/ 49 w 72"/>
                  <a:gd name="T77" fmla="*/ 102 h 116"/>
                  <a:gd name="T78" fmla="*/ 46 w 72"/>
                  <a:gd name="T79" fmla="*/ 110 h 116"/>
                  <a:gd name="T80" fmla="*/ 46 w 72"/>
                  <a:gd name="T81" fmla="*/ 112 h 116"/>
                  <a:gd name="T82" fmla="*/ 45 w 72"/>
                  <a:gd name="T83" fmla="*/ 112 h 116"/>
                  <a:gd name="T84" fmla="*/ 45 w 72"/>
                  <a:gd name="T85" fmla="*/ 113 h 116"/>
                  <a:gd name="T86" fmla="*/ 44 w 72"/>
                  <a:gd name="T87" fmla="*/ 115 h 116"/>
                  <a:gd name="T88" fmla="*/ 39 w 72"/>
                  <a:gd name="T89" fmla="*/ 116 h 116"/>
                  <a:gd name="T90" fmla="*/ 29 w 72"/>
                  <a:gd name="T91" fmla="*/ 115 h 116"/>
                  <a:gd name="T92" fmla="*/ 21 w 72"/>
                  <a:gd name="T93" fmla="*/ 112 h 116"/>
                  <a:gd name="T94" fmla="*/ 7 w 72"/>
                  <a:gd name="T95" fmla="*/ 101 h 116"/>
                  <a:gd name="T96" fmla="*/ 2 w 72"/>
                  <a:gd name="T97" fmla="*/ 93 h 116"/>
                  <a:gd name="T98" fmla="*/ 1 w 72"/>
                  <a:gd name="T99" fmla="*/ 91 h 116"/>
                  <a:gd name="T100" fmla="*/ 0 w 72"/>
                  <a:gd name="T101" fmla="*/ 88 h 116"/>
                  <a:gd name="T102" fmla="*/ 0 w 72"/>
                  <a:gd name="T103" fmla="*/ 85 h 116"/>
                  <a:gd name="T104" fmla="*/ 0 w 72"/>
                  <a:gd name="T105" fmla="*/ 83 h 116"/>
                  <a:gd name="T106" fmla="*/ 8 w 72"/>
                  <a:gd name="T107" fmla="*/ 66 h 116"/>
                  <a:gd name="T108" fmla="*/ 13 w 72"/>
                  <a:gd name="T109" fmla="*/ 60 h 116"/>
                  <a:gd name="T110" fmla="*/ 18 w 72"/>
                  <a:gd name="T111" fmla="*/ 53 h 116"/>
                  <a:gd name="T112" fmla="*/ 39 w 72"/>
                  <a:gd name="T113" fmla="*/ 25 h 116"/>
                  <a:gd name="T114" fmla="*/ 50 w 72"/>
                  <a:gd name="T115" fmla="*/ 13 h 116"/>
                  <a:gd name="T116" fmla="*/ 62 w 72"/>
                  <a:gd name="T117" fmla="*/ 0 h 116"/>
                  <a:gd name="T118" fmla="*/ 63 w 72"/>
                  <a:gd name="T11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2" h="116">
                    <a:moveTo>
                      <a:pt x="63" y="3"/>
                    </a:moveTo>
                    <a:cubicBezTo>
                      <a:pt x="53" y="16"/>
                      <a:pt x="53" y="16"/>
                      <a:pt x="53" y="16"/>
                    </a:cubicBezTo>
                    <a:cubicBezTo>
                      <a:pt x="43" y="29"/>
                      <a:pt x="43" y="29"/>
                      <a:pt x="43" y="29"/>
                    </a:cubicBezTo>
                    <a:cubicBezTo>
                      <a:pt x="32" y="42"/>
                      <a:pt x="32" y="42"/>
                      <a:pt x="32" y="42"/>
                    </a:cubicBezTo>
                    <a:cubicBezTo>
                      <a:pt x="28" y="46"/>
                      <a:pt x="25" y="50"/>
                      <a:pt x="22" y="55"/>
                    </a:cubicBezTo>
                    <a:cubicBezTo>
                      <a:pt x="20" y="57"/>
                      <a:pt x="19" y="60"/>
                      <a:pt x="17" y="62"/>
                    </a:cubicBezTo>
                    <a:cubicBezTo>
                      <a:pt x="16" y="65"/>
                      <a:pt x="15" y="67"/>
                      <a:pt x="14" y="70"/>
                    </a:cubicBezTo>
                    <a:cubicBezTo>
                      <a:pt x="12" y="75"/>
                      <a:pt x="9" y="80"/>
                      <a:pt x="8" y="84"/>
                    </a:cubicBezTo>
                    <a:cubicBezTo>
                      <a:pt x="7" y="86"/>
                      <a:pt x="7" y="86"/>
                      <a:pt x="7" y="86"/>
                    </a:cubicBezTo>
                    <a:cubicBezTo>
                      <a:pt x="7" y="88"/>
                      <a:pt x="7" y="88"/>
                      <a:pt x="7" y="88"/>
                    </a:cubicBezTo>
                    <a:cubicBezTo>
                      <a:pt x="7" y="88"/>
                      <a:pt x="7" y="89"/>
                      <a:pt x="7" y="89"/>
                    </a:cubicBezTo>
                    <a:cubicBezTo>
                      <a:pt x="7" y="89"/>
                      <a:pt x="8" y="90"/>
                      <a:pt x="8" y="91"/>
                    </a:cubicBezTo>
                    <a:cubicBezTo>
                      <a:pt x="9" y="93"/>
                      <a:pt x="10" y="95"/>
                      <a:pt x="12" y="97"/>
                    </a:cubicBezTo>
                    <a:cubicBezTo>
                      <a:pt x="15" y="101"/>
                      <a:pt x="19" y="104"/>
                      <a:pt x="24" y="107"/>
                    </a:cubicBezTo>
                    <a:cubicBezTo>
                      <a:pt x="28" y="110"/>
                      <a:pt x="33" y="112"/>
                      <a:pt x="38" y="112"/>
                    </a:cubicBezTo>
                    <a:cubicBezTo>
                      <a:pt x="39" y="112"/>
                      <a:pt x="41" y="112"/>
                      <a:pt x="41" y="111"/>
                    </a:cubicBezTo>
                    <a:cubicBezTo>
                      <a:pt x="41" y="111"/>
                      <a:pt x="41" y="111"/>
                      <a:pt x="41" y="111"/>
                    </a:cubicBezTo>
                    <a:cubicBezTo>
                      <a:pt x="41" y="110"/>
                      <a:pt x="41" y="110"/>
                      <a:pt x="41" y="110"/>
                    </a:cubicBezTo>
                    <a:cubicBezTo>
                      <a:pt x="41" y="108"/>
                      <a:pt x="41" y="108"/>
                      <a:pt x="41" y="108"/>
                    </a:cubicBezTo>
                    <a:cubicBezTo>
                      <a:pt x="42" y="105"/>
                      <a:pt x="42" y="103"/>
                      <a:pt x="43" y="100"/>
                    </a:cubicBezTo>
                    <a:cubicBezTo>
                      <a:pt x="44" y="94"/>
                      <a:pt x="46" y="89"/>
                      <a:pt x="47" y="84"/>
                    </a:cubicBezTo>
                    <a:cubicBezTo>
                      <a:pt x="52" y="67"/>
                      <a:pt x="52" y="67"/>
                      <a:pt x="52" y="67"/>
                    </a:cubicBezTo>
                    <a:cubicBezTo>
                      <a:pt x="53" y="62"/>
                      <a:pt x="55" y="56"/>
                      <a:pt x="56" y="51"/>
                    </a:cubicBezTo>
                    <a:cubicBezTo>
                      <a:pt x="56" y="45"/>
                      <a:pt x="57" y="40"/>
                      <a:pt x="59" y="34"/>
                    </a:cubicBezTo>
                    <a:cubicBezTo>
                      <a:pt x="60" y="29"/>
                      <a:pt x="62" y="23"/>
                      <a:pt x="63" y="18"/>
                    </a:cubicBezTo>
                    <a:cubicBezTo>
                      <a:pt x="65" y="13"/>
                      <a:pt x="66" y="7"/>
                      <a:pt x="68" y="2"/>
                    </a:cubicBezTo>
                    <a:cubicBezTo>
                      <a:pt x="70" y="4"/>
                      <a:pt x="70" y="4"/>
                      <a:pt x="70" y="4"/>
                    </a:cubicBezTo>
                    <a:cubicBezTo>
                      <a:pt x="68" y="4"/>
                      <a:pt x="65" y="4"/>
                      <a:pt x="63" y="3"/>
                    </a:cubicBezTo>
                    <a:close/>
                    <a:moveTo>
                      <a:pt x="63" y="0"/>
                    </a:moveTo>
                    <a:cubicBezTo>
                      <a:pt x="65" y="0"/>
                      <a:pt x="68" y="0"/>
                      <a:pt x="70" y="0"/>
                    </a:cubicBezTo>
                    <a:cubicBezTo>
                      <a:pt x="71" y="0"/>
                      <a:pt x="72" y="1"/>
                      <a:pt x="72" y="2"/>
                    </a:cubicBezTo>
                    <a:cubicBezTo>
                      <a:pt x="72" y="2"/>
                      <a:pt x="72" y="2"/>
                      <a:pt x="72" y="2"/>
                    </a:cubicBezTo>
                    <a:cubicBezTo>
                      <a:pt x="72" y="3"/>
                      <a:pt x="72" y="3"/>
                      <a:pt x="72" y="3"/>
                    </a:cubicBezTo>
                    <a:cubicBezTo>
                      <a:pt x="71" y="8"/>
                      <a:pt x="70" y="14"/>
                      <a:pt x="69" y="19"/>
                    </a:cubicBezTo>
                    <a:cubicBezTo>
                      <a:pt x="68" y="25"/>
                      <a:pt x="67" y="30"/>
                      <a:pt x="66" y="36"/>
                    </a:cubicBezTo>
                    <a:cubicBezTo>
                      <a:pt x="65" y="41"/>
                      <a:pt x="63" y="47"/>
                      <a:pt x="61" y="52"/>
                    </a:cubicBezTo>
                    <a:cubicBezTo>
                      <a:pt x="59" y="58"/>
                      <a:pt x="58" y="63"/>
                      <a:pt x="57" y="69"/>
                    </a:cubicBezTo>
                    <a:cubicBezTo>
                      <a:pt x="53" y="85"/>
                      <a:pt x="53" y="85"/>
                      <a:pt x="53" y="85"/>
                    </a:cubicBezTo>
                    <a:cubicBezTo>
                      <a:pt x="52" y="91"/>
                      <a:pt x="51" y="96"/>
                      <a:pt x="49" y="102"/>
                    </a:cubicBezTo>
                    <a:cubicBezTo>
                      <a:pt x="49" y="105"/>
                      <a:pt x="47" y="107"/>
                      <a:pt x="46" y="110"/>
                    </a:cubicBezTo>
                    <a:cubicBezTo>
                      <a:pt x="46" y="112"/>
                      <a:pt x="46" y="112"/>
                      <a:pt x="46" y="112"/>
                    </a:cubicBezTo>
                    <a:cubicBezTo>
                      <a:pt x="45" y="112"/>
                      <a:pt x="45" y="112"/>
                      <a:pt x="45" y="112"/>
                    </a:cubicBezTo>
                    <a:cubicBezTo>
                      <a:pt x="45" y="113"/>
                      <a:pt x="45" y="113"/>
                      <a:pt x="45" y="113"/>
                    </a:cubicBezTo>
                    <a:cubicBezTo>
                      <a:pt x="45" y="114"/>
                      <a:pt x="44" y="114"/>
                      <a:pt x="44" y="115"/>
                    </a:cubicBezTo>
                    <a:cubicBezTo>
                      <a:pt x="42" y="116"/>
                      <a:pt x="40" y="116"/>
                      <a:pt x="39" y="116"/>
                    </a:cubicBezTo>
                    <a:cubicBezTo>
                      <a:pt x="35" y="116"/>
                      <a:pt x="32" y="116"/>
                      <a:pt x="29" y="115"/>
                    </a:cubicBezTo>
                    <a:cubicBezTo>
                      <a:pt x="27" y="114"/>
                      <a:pt x="24" y="113"/>
                      <a:pt x="21" y="112"/>
                    </a:cubicBezTo>
                    <a:cubicBezTo>
                      <a:pt x="16" y="109"/>
                      <a:pt x="11" y="106"/>
                      <a:pt x="7" y="101"/>
                    </a:cubicBezTo>
                    <a:cubicBezTo>
                      <a:pt x="5" y="99"/>
                      <a:pt x="3" y="96"/>
                      <a:pt x="2" y="93"/>
                    </a:cubicBezTo>
                    <a:cubicBezTo>
                      <a:pt x="1" y="91"/>
                      <a:pt x="1" y="91"/>
                      <a:pt x="1" y="91"/>
                    </a:cubicBezTo>
                    <a:cubicBezTo>
                      <a:pt x="0" y="90"/>
                      <a:pt x="0" y="89"/>
                      <a:pt x="0" y="88"/>
                    </a:cubicBezTo>
                    <a:cubicBezTo>
                      <a:pt x="0" y="85"/>
                      <a:pt x="0" y="85"/>
                      <a:pt x="0" y="85"/>
                    </a:cubicBezTo>
                    <a:cubicBezTo>
                      <a:pt x="0" y="83"/>
                      <a:pt x="0" y="83"/>
                      <a:pt x="0" y="83"/>
                    </a:cubicBezTo>
                    <a:cubicBezTo>
                      <a:pt x="2" y="76"/>
                      <a:pt x="4" y="71"/>
                      <a:pt x="8" y="66"/>
                    </a:cubicBezTo>
                    <a:cubicBezTo>
                      <a:pt x="10" y="64"/>
                      <a:pt x="11" y="62"/>
                      <a:pt x="13" y="60"/>
                    </a:cubicBezTo>
                    <a:cubicBezTo>
                      <a:pt x="15" y="57"/>
                      <a:pt x="17" y="55"/>
                      <a:pt x="18" y="53"/>
                    </a:cubicBezTo>
                    <a:cubicBezTo>
                      <a:pt x="25" y="44"/>
                      <a:pt x="31" y="34"/>
                      <a:pt x="39" y="25"/>
                    </a:cubicBezTo>
                    <a:cubicBezTo>
                      <a:pt x="42" y="21"/>
                      <a:pt x="46" y="17"/>
                      <a:pt x="50" y="13"/>
                    </a:cubicBezTo>
                    <a:cubicBezTo>
                      <a:pt x="54" y="8"/>
                      <a:pt x="57" y="4"/>
                      <a:pt x="62" y="0"/>
                    </a:cubicBezTo>
                    <a:cubicBezTo>
                      <a:pt x="62" y="0"/>
                      <a:pt x="62" y="0"/>
                      <a:pt x="6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2" name="iś1îdê"/>
              <p:cNvSpPr/>
              <p:nvPr/>
            </p:nvSpPr>
            <p:spPr bwMode="auto">
              <a:xfrm>
                <a:off x="6695352" y="4150676"/>
                <a:ext cx="47146" cy="50844"/>
              </a:xfrm>
              <a:custGeom>
                <a:avLst/>
                <a:gdLst>
                  <a:gd name="T0" fmla="*/ 13 w 33"/>
                  <a:gd name="T1" fmla="*/ 3 h 35"/>
                  <a:gd name="T2" fmla="*/ 13 w 33"/>
                  <a:gd name="T3" fmla="*/ 3 h 35"/>
                  <a:gd name="T4" fmla="*/ 13 w 33"/>
                  <a:gd name="T5" fmla="*/ 4 h 35"/>
                  <a:gd name="T6" fmla="*/ 12 w 33"/>
                  <a:gd name="T7" fmla="*/ 5 h 35"/>
                  <a:gd name="T8" fmla="*/ 7 w 33"/>
                  <a:gd name="T9" fmla="*/ 13 h 35"/>
                  <a:gd name="T10" fmla="*/ 4 w 33"/>
                  <a:gd name="T11" fmla="*/ 18 h 35"/>
                  <a:gd name="T12" fmla="*/ 5 w 33"/>
                  <a:gd name="T13" fmla="*/ 20 h 35"/>
                  <a:gd name="T14" fmla="*/ 6 w 33"/>
                  <a:gd name="T15" fmla="*/ 21 h 35"/>
                  <a:gd name="T16" fmla="*/ 8 w 33"/>
                  <a:gd name="T17" fmla="*/ 21 h 35"/>
                  <a:gd name="T18" fmla="*/ 14 w 33"/>
                  <a:gd name="T19" fmla="*/ 26 h 35"/>
                  <a:gd name="T20" fmla="*/ 20 w 33"/>
                  <a:gd name="T21" fmla="*/ 30 h 35"/>
                  <a:gd name="T22" fmla="*/ 21 w 33"/>
                  <a:gd name="T23" fmla="*/ 30 h 35"/>
                  <a:gd name="T24" fmla="*/ 21 w 33"/>
                  <a:gd name="T25" fmla="*/ 30 h 35"/>
                  <a:gd name="T26" fmla="*/ 22 w 33"/>
                  <a:gd name="T27" fmla="*/ 30 h 35"/>
                  <a:gd name="T28" fmla="*/ 22 w 33"/>
                  <a:gd name="T29" fmla="*/ 30 h 35"/>
                  <a:gd name="T30" fmla="*/ 23 w 33"/>
                  <a:gd name="T31" fmla="*/ 28 h 35"/>
                  <a:gd name="T32" fmla="*/ 23 w 33"/>
                  <a:gd name="T33" fmla="*/ 26 h 35"/>
                  <a:gd name="T34" fmla="*/ 25 w 33"/>
                  <a:gd name="T35" fmla="*/ 23 h 35"/>
                  <a:gd name="T36" fmla="*/ 26 w 33"/>
                  <a:gd name="T37" fmla="*/ 20 h 35"/>
                  <a:gd name="T38" fmla="*/ 28 w 33"/>
                  <a:gd name="T39" fmla="*/ 14 h 35"/>
                  <a:gd name="T40" fmla="*/ 28 w 33"/>
                  <a:gd name="T41" fmla="*/ 14 h 35"/>
                  <a:gd name="T42" fmla="*/ 28 w 33"/>
                  <a:gd name="T43" fmla="*/ 14 h 35"/>
                  <a:gd name="T44" fmla="*/ 28 w 33"/>
                  <a:gd name="T45" fmla="*/ 14 h 35"/>
                  <a:gd name="T46" fmla="*/ 26 w 33"/>
                  <a:gd name="T47" fmla="*/ 14 h 35"/>
                  <a:gd name="T48" fmla="*/ 23 w 33"/>
                  <a:gd name="T49" fmla="*/ 12 h 35"/>
                  <a:gd name="T50" fmla="*/ 15 w 33"/>
                  <a:gd name="T51" fmla="*/ 6 h 35"/>
                  <a:gd name="T52" fmla="*/ 13 w 33"/>
                  <a:gd name="T53" fmla="*/ 3 h 35"/>
                  <a:gd name="T54" fmla="*/ 14 w 33"/>
                  <a:gd name="T55" fmla="*/ 0 h 35"/>
                  <a:gd name="T56" fmla="*/ 18 w 33"/>
                  <a:gd name="T57" fmla="*/ 2 h 35"/>
                  <a:gd name="T58" fmla="*/ 27 w 33"/>
                  <a:gd name="T59" fmla="*/ 6 h 35"/>
                  <a:gd name="T60" fmla="*/ 29 w 33"/>
                  <a:gd name="T61" fmla="*/ 8 h 35"/>
                  <a:gd name="T62" fmla="*/ 30 w 33"/>
                  <a:gd name="T63" fmla="*/ 9 h 35"/>
                  <a:gd name="T64" fmla="*/ 31 w 33"/>
                  <a:gd name="T65" fmla="*/ 10 h 35"/>
                  <a:gd name="T66" fmla="*/ 32 w 33"/>
                  <a:gd name="T67" fmla="*/ 11 h 35"/>
                  <a:gd name="T68" fmla="*/ 33 w 33"/>
                  <a:gd name="T69" fmla="*/ 13 h 35"/>
                  <a:gd name="T70" fmla="*/ 32 w 33"/>
                  <a:gd name="T71" fmla="*/ 21 h 35"/>
                  <a:gd name="T72" fmla="*/ 31 w 33"/>
                  <a:gd name="T73" fmla="*/ 26 h 35"/>
                  <a:gd name="T74" fmla="*/ 29 w 33"/>
                  <a:gd name="T75" fmla="*/ 30 h 35"/>
                  <a:gd name="T76" fmla="*/ 27 w 33"/>
                  <a:gd name="T77" fmla="*/ 31 h 35"/>
                  <a:gd name="T78" fmla="*/ 25 w 33"/>
                  <a:gd name="T79" fmla="*/ 33 h 35"/>
                  <a:gd name="T80" fmla="*/ 24 w 33"/>
                  <a:gd name="T81" fmla="*/ 34 h 35"/>
                  <a:gd name="T82" fmla="*/ 22 w 33"/>
                  <a:gd name="T83" fmla="*/ 35 h 35"/>
                  <a:gd name="T84" fmla="*/ 19 w 33"/>
                  <a:gd name="T85" fmla="*/ 35 h 35"/>
                  <a:gd name="T86" fmla="*/ 10 w 33"/>
                  <a:gd name="T87" fmla="*/ 32 h 35"/>
                  <a:gd name="T88" fmla="*/ 3 w 33"/>
                  <a:gd name="T89" fmla="*/ 27 h 35"/>
                  <a:gd name="T90" fmla="*/ 2 w 33"/>
                  <a:gd name="T91" fmla="*/ 25 h 35"/>
                  <a:gd name="T92" fmla="*/ 1 w 33"/>
                  <a:gd name="T93" fmla="*/ 23 h 35"/>
                  <a:gd name="T94" fmla="*/ 1 w 33"/>
                  <a:gd name="T95" fmla="*/ 23 h 35"/>
                  <a:gd name="T96" fmla="*/ 1 w 33"/>
                  <a:gd name="T97" fmla="*/ 22 h 35"/>
                  <a:gd name="T98" fmla="*/ 0 w 33"/>
                  <a:gd name="T99" fmla="*/ 21 h 35"/>
                  <a:gd name="T100" fmla="*/ 0 w 33"/>
                  <a:gd name="T101" fmla="*/ 20 h 35"/>
                  <a:gd name="T102" fmla="*/ 0 w 33"/>
                  <a:gd name="T103" fmla="*/ 18 h 35"/>
                  <a:gd name="T104" fmla="*/ 2 w 33"/>
                  <a:gd name="T105" fmla="*/ 11 h 35"/>
                  <a:gd name="T106" fmla="*/ 9 w 33"/>
                  <a:gd name="T107" fmla="*/ 2 h 35"/>
                  <a:gd name="T108" fmla="*/ 10 w 33"/>
                  <a:gd name="T109" fmla="*/ 1 h 35"/>
                  <a:gd name="T110" fmla="*/ 12 w 33"/>
                  <a:gd name="T111" fmla="*/ 0 h 35"/>
                  <a:gd name="T112" fmla="*/ 13 w 33"/>
                  <a:gd name="T113" fmla="*/ 0 h 35"/>
                  <a:gd name="T114" fmla="*/ 14 w 33"/>
                  <a:gd name="T11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 h="35">
                    <a:moveTo>
                      <a:pt x="13" y="3"/>
                    </a:moveTo>
                    <a:cubicBezTo>
                      <a:pt x="13" y="3"/>
                      <a:pt x="13" y="3"/>
                      <a:pt x="13" y="3"/>
                    </a:cubicBezTo>
                    <a:cubicBezTo>
                      <a:pt x="13" y="4"/>
                      <a:pt x="13" y="4"/>
                      <a:pt x="13" y="4"/>
                    </a:cubicBezTo>
                    <a:cubicBezTo>
                      <a:pt x="12" y="4"/>
                      <a:pt x="12" y="4"/>
                      <a:pt x="12" y="5"/>
                    </a:cubicBezTo>
                    <a:cubicBezTo>
                      <a:pt x="10" y="7"/>
                      <a:pt x="9" y="9"/>
                      <a:pt x="7" y="13"/>
                    </a:cubicBezTo>
                    <a:cubicBezTo>
                      <a:pt x="6" y="14"/>
                      <a:pt x="5" y="16"/>
                      <a:pt x="4" y="18"/>
                    </a:cubicBezTo>
                    <a:cubicBezTo>
                      <a:pt x="4" y="19"/>
                      <a:pt x="4" y="20"/>
                      <a:pt x="5" y="20"/>
                    </a:cubicBezTo>
                    <a:cubicBezTo>
                      <a:pt x="5" y="20"/>
                      <a:pt x="6" y="20"/>
                      <a:pt x="6" y="21"/>
                    </a:cubicBezTo>
                    <a:cubicBezTo>
                      <a:pt x="7" y="21"/>
                      <a:pt x="8" y="21"/>
                      <a:pt x="8" y="21"/>
                    </a:cubicBezTo>
                    <a:cubicBezTo>
                      <a:pt x="10" y="22"/>
                      <a:pt x="12" y="25"/>
                      <a:pt x="14" y="26"/>
                    </a:cubicBezTo>
                    <a:cubicBezTo>
                      <a:pt x="16" y="28"/>
                      <a:pt x="18" y="29"/>
                      <a:pt x="20" y="30"/>
                    </a:cubicBezTo>
                    <a:cubicBezTo>
                      <a:pt x="21" y="30"/>
                      <a:pt x="21" y="30"/>
                      <a:pt x="21" y="30"/>
                    </a:cubicBezTo>
                    <a:cubicBezTo>
                      <a:pt x="21" y="30"/>
                      <a:pt x="21" y="30"/>
                      <a:pt x="21" y="30"/>
                    </a:cubicBezTo>
                    <a:cubicBezTo>
                      <a:pt x="21" y="30"/>
                      <a:pt x="21" y="30"/>
                      <a:pt x="22" y="30"/>
                    </a:cubicBezTo>
                    <a:cubicBezTo>
                      <a:pt x="21" y="30"/>
                      <a:pt x="22" y="30"/>
                      <a:pt x="22" y="30"/>
                    </a:cubicBezTo>
                    <a:cubicBezTo>
                      <a:pt x="22" y="29"/>
                      <a:pt x="23" y="29"/>
                      <a:pt x="23" y="28"/>
                    </a:cubicBezTo>
                    <a:cubicBezTo>
                      <a:pt x="23" y="28"/>
                      <a:pt x="23" y="27"/>
                      <a:pt x="23" y="26"/>
                    </a:cubicBezTo>
                    <a:cubicBezTo>
                      <a:pt x="23" y="25"/>
                      <a:pt x="24" y="24"/>
                      <a:pt x="25" y="23"/>
                    </a:cubicBezTo>
                    <a:cubicBezTo>
                      <a:pt x="25" y="22"/>
                      <a:pt x="26" y="21"/>
                      <a:pt x="26" y="20"/>
                    </a:cubicBezTo>
                    <a:cubicBezTo>
                      <a:pt x="27" y="18"/>
                      <a:pt x="28" y="15"/>
                      <a:pt x="28" y="14"/>
                    </a:cubicBezTo>
                    <a:cubicBezTo>
                      <a:pt x="28" y="14"/>
                      <a:pt x="28" y="14"/>
                      <a:pt x="28" y="14"/>
                    </a:cubicBezTo>
                    <a:cubicBezTo>
                      <a:pt x="28" y="14"/>
                      <a:pt x="28" y="14"/>
                      <a:pt x="28" y="14"/>
                    </a:cubicBezTo>
                    <a:cubicBezTo>
                      <a:pt x="28" y="14"/>
                      <a:pt x="28" y="14"/>
                      <a:pt x="28" y="14"/>
                    </a:cubicBezTo>
                    <a:cubicBezTo>
                      <a:pt x="27" y="14"/>
                      <a:pt x="27" y="14"/>
                      <a:pt x="26" y="14"/>
                    </a:cubicBezTo>
                    <a:cubicBezTo>
                      <a:pt x="25" y="13"/>
                      <a:pt x="24" y="13"/>
                      <a:pt x="23" y="12"/>
                    </a:cubicBezTo>
                    <a:cubicBezTo>
                      <a:pt x="19" y="10"/>
                      <a:pt x="17" y="7"/>
                      <a:pt x="15" y="6"/>
                    </a:cubicBezTo>
                    <a:cubicBezTo>
                      <a:pt x="14" y="5"/>
                      <a:pt x="14" y="4"/>
                      <a:pt x="13" y="3"/>
                    </a:cubicBezTo>
                    <a:close/>
                    <a:moveTo>
                      <a:pt x="14" y="0"/>
                    </a:moveTo>
                    <a:cubicBezTo>
                      <a:pt x="14" y="0"/>
                      <a:pt x="16" y="1"/>
                      <a:pt x="18" y="2"/>
                    </a:cubicBezTo>
                    <a:cubicBezTo>
                      <a:pt x="20" y="3"/>
                      <a:pt x="23" y="4"/>
                      <a:pt x="27" y="6"/>
                    </a:cubicBezTo>
                    <a:cubicBezTo>
                      <a:pt x="27" y="7"/>
                      <a:pt x="28" y="7"/>
                      <a:pt x="29" y="8"/>
                    </a:cubicBezTo>
                    <a:cubicBezTo>
                      <a:pt x="30" y="9"/>
                      <a:pt x="30" y="9"/>
                      <a:pt x="30" y="9"/>
                    </a:cubicBezTo>
                    <a:cubicBezTo>
                      <a:pt x="31" y="10"/>
                      <a:pt x="31" y="10"/>
                      <a:pt x="31" y="10"/>
                    </a:cubicBezTo>
                    <a:cubicBezTo>
                      <a:pt x="31" y="10"/>
                      <a:pt x="32" y="10"/>
                      <a:pt x="32" y="11"/>
                    </a:cubicBezTo>
                    <a:cubicBezTo>
                      <a:pt x="32" y="12"/>
                      <a:pt x="32" y="12"/>
                      <a:pt x="33" y="13"/>
                    </a:cubicBezTo>
                    <a:cubicBezTo>
                      <a:pt x="33" y="16"/>
                      <a:pt x="32" y="19"/>
                      <a:pt x="32" y="21"/>
                    </a:cubicBezTo>
                    <a:cubicBezTo>
                      <a:pt x="32" y="23"/>
                      <a:pt x="31" y="24"/>
                      <a:pt x="31" y="26"/>
                    </a:cubicBezTo>
                    <a:cubicBezTo>
                      <a:pt x="30" y="27"/>
                      <a:pt x="30" y="28"/>
                      <a:pt x="29" y="30"/>
                    </a:cubicBezTo>
                    <a:cubicBezTo>
                      <a:pt x="27" y="31"/>
                      <a:pt x="27" y="31"/>
                      <a:pt x="27" y="31"/>
                    </a:cubicBezTo>
                    <a:cubicBezTo>
                      <a:pt x="26" y="32"/>
                      <a:pt x="26" y="32"/>
                      <a:pt x="25" y="33"/>
                    </a:cubicBezTo>
                    <a:cubicBezTo>
                      <a:pt x="24" y="33"/>
                      <a:pt x="25" y="33"/>
                      <a:pt x="24" y="34"/>
                    </a:cubicBezTo>
                    <a:cubicBezTo>
                      <a:pt x="23" y="34"/>
                      <a:pt x="23" y="34"/>
                      <a:pt x="22" y="35"/>
                    </a:cubicBezTo>
                    <a:cubicBezTo>
                      <a:pt x="21" y="35"/>
                      <a:pt x="20" y="35"/>
                      <a:pt x="19" y="35"/>
                    </a:cubicBezTo>
                    <a:cubicBezTo>
                      <a:pt x="16" y="35"/>
                      <a:pt x="13" y="33"/>
                      <a:pt x="10" y="32"/>
                    </a:cubicBezTo>
                    <a:cubicBezTo>
                      <a:pt x="8" y="30"/>
                      <a:pt x="5" y="29"/>
                      <a:pt x="3" y="27"/>
                    </a:cubicBezTo>
                    <a:cubicBezTo>
                      <a:pt x="3" y="26"/>
                      <a:pt x="2" y="26"/>
                      <a:pt x="2" y="25"/>
                    </a:cubicBezTo>
                    <a:cubicBezTo>
                      <a:pt x="2" y="24"/>
                      <a:pt x="1" y="24"/>
                      <a:pt x="1" y="23"/>
                    </a:cubicBezTo>
                    <a:cubicBezTo>
                      <a:pt x="1" y="23"/>
                      <a:pt x="1" y="23"/>
                      <a:pt x="1" y="23"/>
                    </a:cubicBezTo>
                    <a:cubicBezTo>
                      <a:pt x="1" y="23"/>
                      <a:pt x="1" y="23"/>
                      <a:pt x="1" y="22"/>
                    </a:cubicBezTo>
                    <a:cubicBezTo>
                      <a:pt x="0" y="21"/>
                      <a:pt x="0" y="21"/>
                      <a:pt x="0" y="21"/>
                    </a:cubicBezTo>
                    <a:cubicBezTo>
                      <a:pt x="0" y="21"/>
                      <a:pt x="0" y="20"/>
                      <a:pt x="0" y="20"/>
                    </a:cubicBezTo>
                    <a:cubicBezTo>
                      <a:pt x="0" y="19"/>
                      <a:pt x="0" y="18"/>
                      <a:pt x="0" y="18"/>
                    </a:cubicBezTo>
                    <a:cubicBezTo>
                      <a:pt x="1" y="15"/>
                      <a:pt x="1" y="13"/>
                      <a:pt x="2" y="11"/>
                    </a:cubicBezTo>
                    <a:cubicBezTo>
                      <a:pt x="4" y="6"/>
                      <a:pt x="7" y="4"/>
                      <a:pt x="9" y="2"/>
                    </a:cubicBezTo>
                    <a:cubicBezTo>
                      <a:pt x="9" y="1"/>
                      <a:pt x="10" y="1"/>
                      <a:pt x="10" y="1"/>
                    </a:cubicBezTo>
                    <a:cubicBezTo>
                      <a:pt x="11" y="0"/>
                      <a:pt x="12" y="0"/>
                      <a:pt x="12" y="0"/>
                    </a:cubicBezTo>
                    <a:cubicBezTo>
                      <a:pt x="13" y="0"/>
                      <a:pt x="13" y="0"/>
                      <a:pt x="13" y="0"/>
                    </a:cubicBezTo>
                    <a:cubicBezTo>
                      <a:pt x="13" y="0"/>
                      <a:pt x="14" y="0"/>
                      <a:pt x="1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3" name="í$ḷîḑê"/>
              <p:cNvSpPr/>
              <p:nvPr/>
            </p:nvSpPr>
            <p:spPr bwMode="auto">
              <a:xfrm>
                <a:off x="6780400" y="3890911"/>
                <a:ext cx="601804" cy="236654"/>
              </a:xfrm>
              <a:custGeom>
                <a:avLst/>
                <a:gdLst>
                  <a:gd name="T0" fmla="*/ 1 w 419"/>
                  <a:gd name="T1" fmla="*/ 116 h 165"/>
                  <a:gd name="T2" fmla="*/ 5 w 419"/>
                  <a:gd name="T3" fmla="*/ 112 h 165"/>
                  <a:gd name="T4" fmla="*/ 17 w 419"/>
                  <a:gd name="T5" fmla="*/ 101 h 165"/>
                  <a:gd name="T6" fmla="*/ 37 w 419"/>
                  <a:gd name="T7" fmla="*/ 85 h 165"/>
                  <a:gd name="T8" fmla="*/ 63 w 419"/>
                  <a:gd name="T9" fmla="*/ 65 h 165"/>
                  <a:gd name="T10" fmla="*/ 96 w 419"/>
                  <a:gd name="T11" fmla="*/ 43 h 165"/>
                  <a:gd name="T12" fmla="*/ 114 w 419"/>
                  <a:gd name="T13" fmla="*/ 32 h 165"/>
                  <a:gd name="T14" fmla="*/ 134 w 419"/>
                  <a:gd name="T15" fmla="*/ 21 h 165"/>
                  <a:gd name="T16" fmla="*/ 177 w 419"/>
                  <a:gd name="T17" fmla="*/ 4 h 165"/>
                  <a:gd name="T18" fmla="*/ 202 w 419"/>
                  <a:gd name="T19" fmla="*/ 0 h 165"/>
                  <a:gd name="T20" fmla="*/ 208 w 419"/>
                  <a:gd name="T21" fmla="*/ 0 h 165"/>
                  <a:gd name="T22" fmla="*/ 214 w 419"/>
                  <a:gd name="T23" fmla="*/ 0 h 165"/>
                  <a:gd name="T24" fmla="*/ 220 w 419"/>
                  <a:gd name="T25" fmla="*/ 1 h 165"/>
                  <a:gd name="T26" fmla="*/ 226 w 419"/>
                  <a:gd name="T27" fmla="*/ 2 h 165"/>
                  <a:gd name="T28" fmla="*/ 272 w 419"/>
                  <a:gd name="T29" fmla="*/ 18 h 165"/>
                  <a:gd name="T30" fmla="*/ 294 w 419"/>
                  <a:gd name="T31" fmla="*/ 28 h 165"/>
                  <a:gd name="T32" fmla="*/ 312 w 419"/>
                  <a:gd name="T33" fmla="*/ 43 h 165"/>
                  <a:gd name="T34" fmla="*/ 341 w 419"/>
                  <a:gd name="T35" fmla="*/ 76 h 165"/>
                  <a:gd name="T36" fmla="*/ 354 w 419"/>
                  <a:gd name="T37" fmla="*/ 92 h 165"/>
                  <a:gd name="T38" fmla="*/ 365 w 419"/>
                  <a:gd name="T39" fmla="*/ 107 h 165"/>
                  <a:gd name="T40" fmla="*/ 383 w 419"/>
                  <a:gd name="T41" fmla="*/ 134 h 165"/>
                  <a:gd name="T42" fmla="*/ 400 w 419"/>
                  <a:gd name="T43" fmla="*/ 153 h 165"/>
                  <a:gd name="T44" fmla="*/ 413 w 419"/>
                  <a:gd name="T45" fmla="*/ 161 h 165"/>
                  <a:gd name="T46" fmla="*/ 418 w 419"/>
                  <a:gd name="T47" fmla="*/ 162 h 165"/>
                  <a:gd name="T48" fmla="*/ 419 w 419"/>
                  <a:gd name="T49" fmla="*/ 163 h 165"/>
                  <a:gd name="T50" fmla="*/ 418 w 419"/>
                  <a:gd name="T51" fmla="*/ 165 h 165"/>
                  <a:gd name="T52" fmla="*/ 412 w 419"/>
                  <a:gd name="T53" fmla="*/ 164 h 165"/>
                  <a:gd name="T54" fmla="*/ 396 w 419"/>
                  <a:gd name="T55" fmla="*/ 157 h 165"/>
                  <a:gd name="T56" fmla="*/ 378 w 419"/>
                  <a:gd name="T57" fmla="*/ 138 h 165"/>
                  <a:gd name="T58" fmla="*/ 359 w 419"/>
                  <a:gd name="T59" fmla="*/ 111 h 165"/>
                  <a:gd name="T60" fmla="*/ 349 w 419"/>
                  <a:gd name="T61" fmla="*/ 95 h 165"/>
                  <a:gd name="T62" fmla="*/ 338 w 419"/>
                  <a:gd name="T63" fmla="*/ 79 h 165"/>
                  <a:gd name="T64" fmla="*/ 308 w 419"/>
                  <a:gd name="T65" fmla="*/ 48 h 165"/>
                  <a:gd name="T66" fmla="*/ 290 w 419"/>
                  <a:gd name="T67" fmla="*/ 34 h 165"/>
                  <a:gd name="T68" fmla="*/ 271 w 419"/>
                  <a:gd name="T69" fmla="*/ 21 h 165"/>
                  <a:gd name="T70" fmla="*/ 225 w 419"/>
                  <a:gd name="T71" fmla="*/ 8 h 165"/>
                  <a:gd name="T72" fmla="*/ 219 w 419"/>
                  <a:gd name="T73" fmla="*/ 7 h 165"/>
                  <a:gd name="T74" fmla="*/ 214 w 419"/>
                  <a:gd name="T75" fmla="*/ 7 h 165"/>
                  <a:gd name="T76" fmla="*/ 208 w 419"/>
                  <a:gd name="T77" fmla="*/ 7 h 165"/>
                  <a:gd name="T78" fmla="*/ 202 w 419"/>
                  <a:gd name="T79" fmla="*/ 7 h 165"/>
                  <a:gd name="T80" fmla="*/ 179 w 419"/>
                  <a:gd name="T81" fmla="*/ 11 h 165"/>
                  <a:gd name="T82" fmla="*/ 157 w 419"/>
                  <a:gd name="T83" fmla="*/ 18 h 165"/>
                  <a:gd name="T84" fmla="*/ 136 w 419"/>
                  <a:gd name="T85" fmla="*/ 26 h 165"/>
                  <a:gd name="T86" fmla="*/ 98 w 419"/>
                  <a:gd name="T87" fmla="*/ 47 h 165"/>
                  <a:gd name="T88" fmla="*/ 66 w 419"/>
                  <a:gd name="T89" fmla="*/ 69 h 165"/>
                  <a:gd name="T90" fmla="*/ 20 w 419"/>
                  <a:gd name="T91" fmla="*/ 104 h 165"/>
                  <a:gd name="T92" fmla="*/ 3 w 419"/>
                  <a:gd name="T93" fmla="*/ 118 h 165"/>
                  <a:gd name="T94" fmla="*/ 1 w 419"/>
                  <a:gd name="T95" fmla="*/ 118 h 165"/>
                  <a:gd name="T96" fmla="*/ 1 w 419"/>
                  <a:gd name="T97" fmla="*/ 11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9" h="165">
                    <a:moveTo>
                      <a:pt x="1" y="116"/>
                    </a:moveTo>
                    <a:cubicBezTo>
                      <a:pt x="1" y="116"/>
                      <a:pt x="2" y="115"/>
                      <a:pt x="5" y="112"/>
                    </a:cubicBezTo>
                    <a:cubicBezTo>
                      <a:pt x="8" y="110"/>
                      <a:pt x="12" y="106"/>
                      <a:pt x="17" y="101"/>
                    </a:cubicBezTo>
                    <a:cubicBezTo>
                      <a:pt x="23" y="96"/>
                      <a:pt x="29" y="91"/>
                      <a:pt x="37" y="85"/>
                    </a:cubicBezTo>
                    <a:cubicBezTo>
                      <a:pt x="44" y="79"/>
                      <a:pt x="53" y="72"/>
                      <a:pt x="63" y="65"/>
                    </a:cubicBezTo>
                    <a:cubicBezTo>
                      <a:pt x="73" y="58"/>
                      <a:pt x="84" y="50"/>
                      <a:pt x="96" y="43"/>
                    </a:cubicBezTo>
                    <a:cubicBezTo>
                      <a:pt x="102" y="40"/>
                      <a:pt x="108" y="36"/>
                      <a:pt x="114" y="32"/>
                    </a:cubicBezTo>
                    <a:cubicBezTo>
                      <a:pt x="121" y="29"/>
                      <a:pt x="127" y="25"/>
                      <a:pt x="134" y="21"/>
                    </a:cubicBezTo>
                    <a:cubicBezTo>
                      <a:pt x="147" y="14"/>
                      <a:pt x="161" y="7"/>
                      <a:pt x="177" y="4"/>
                    </a:cubicBezTo>
                    <a:cubicBezTo>
                      <a:pt x="185" y="2"/>
                      <a:pt x="193" y="1"/>
                      <a:pt x="202" y="0"/>
                    </a:cubicBezTo>
                    <a:cubicBezTo>
                      <a:pt x="204" y="0"/>
                      <a:pt x="206" y="0"/>
                      <a:pt x="208" y="0"/>
                    </a:cubicBezTo>
                    <a:cubicBezTo>
                      <a:pt x="210" y="0"/>
                      <a:pt x="212" y="0"/>
                      <a:pt x="214" y="0"/>
                    </a:cubicBezTo>
                    <a:cubicBezTo>
                      <a:pt x="216" y="1"/>
                      <a:pt x="218" y="1"/>
                      <a:pt x="220" y="1"/>
                    </a:cubicBezTo>
                    <a:cubicBezTo>
                      <a:pt x="226" y="2"/>
                      <a:pt x="226" y="2"/>
                      <a:pt x="226" y="2"/>
                    </a:cubicBezTo>
                    <a:cubicBezTo>
                      <a:pt x="243" y="5"/>
                      <a:pt x="258" y="11"/>
                      <a:pt x="272" y="18"/>
                    </a:cubicBezTo>
                    <a:cubicBezTo>
                      <a:pt x="280" y="21"/>
                      <a:pt x="287" y="24"/>
                      <a:pt x="294" y="28"/>
                    </a:cubicBezTo>
                    <a:cubicBezTo>
                      <a:pt x="300" y="33"/>
                      <a:pt x="306" y="38"/>
                      <a:pt x="312" y="43"/>
                    </a:cubicBezTo>
                    <a:cubicBezTo>
                      <a:pt x="323" y="53"/>
                      <a:pt x="333" y="65"/>
                      <a:pt x="341" y="76"/>
                    </a:cubicBezTo>
                    <a:cubicBezTo>
                      <a:pt x="346" y="81"/>
                      <a:pt x="350" y="87"/>
                      <a:pt x="354" y="92"/>
                    </a:cubicBezTo>
                    <a:cubicBezTo>
                      <a:pt x="358" y="97"/>
                      <a:pt x="362" y="102"/>
                      <a:pt x="365" y="107"/>
                    </a:cubicBezTo>
                    <a:cubicBezTo>
                      <a:pt x="372" y="117"/>
                      <a:pt x="378" y="126"/>
                      <a:pt x="383" y="134"/>
                    </a:cubicBezTo>
                    <a:cubicBezTo>
                      <a:pt x="389" y="142"/>
                      <a:pt x="394" y="148"/>
                      <a:pt x="400" y="153"/>
                    </a:cubicBezTo>
                    <a:cubicBezTo>
                      <a:pt x="405" y="157"/>
                      <a:pt x="409" y="160"/>
                      <a:pt x="413" y="161"/>
                    </a:cubicBezTo>
                    <a:cubicBezTo>
                      <a:pt x="416" y="162"/>
                      <a:pt x="418" y="162"/>
                      <a:pt x="418" y="162"/>
                    </a:cubicBezTo>
                    <a:cubicBezTo>
                      <a:pt x="419" y="162"/>
                      <a:pt x="419" y="162"/>
                      <a:pt x="419" y="163"/>
                    </a:cubicBezTo>
                    <a:cubicBezTo>
                      <a:pt x="419" y="164"/>
                      <a:pt x="419" y="165"/>
                      <a:pt x="418" y="165"/>
                    </a:cubicBezTo>
                    <a:cubicBezTo>
                      <a:pt x="418" y="165"/>
                      <a:pt x="416" y="165"/>
                      <a:pt x="412" y="164"/>
                    </a:cubicBezTo>
                    <a:cubicBezTo>
                      <a:pt x="408" y="163"/>
                      <a:pt x="402" y="161"/>
                      <a:pt x="396" y="157"/>
                    </a:cubicBezTo>
                    <a:cubicBezTo>
                      <a:pt x="391" y="152"/>
                      <a:pt x="384" y="146"/>
                      <a:pt x="378" y="138"/>
                    </a:cubicBezTo>
                    <a:cubicBezTo>
                      <a:pt x="372" y="130"/>
                      <a:pt x="366" y="121"/>
                      <a:pt x="359" y="111"/>
                    </a:cubicBezTo>
                    <a:cubicBezTo>
                      <a:pt x="356" y="106"/>
                      <a:pt x="353" y="100"/>
                      <a:pt x="349" y="95"/>
                    </a:cubicBezTo>
                    <a:cubicBezTo>
                      <a:pt x="346" y="89"/>
                      <a:pt x="342" y="84"/>
                      <a:pt x="338" y="79"/>
                    </a:cubicBezTo>
                    <a:cubicBezTo>
                      <a:pt x="329" y="68"/>
                      <a:pt x="319" y="57"/>
                      <a:pt x="308" y="48"/>
                    </a:cubicBezTo>
                    <a:cubicBezTo>
                      <a:pt x="302" y="43"/>
                      <a:pt x="296" y="39"/>
                      <a:pt x="290" y="34"/>
                    </a:cubicBezTo>
                    <a:cubicBezTo>
                      <a:pt x="284" y="30"/>
                      <a:pt x="278" y="25"/>
                      <a:pt x="271" y="21"/>
                    </a:cubicBezTo>
                    <a:cubicBezTo>
                      <a:pt x="257" y="14"/>
                      <a:pt x="241" y="11"/>
                      <a:pt x="225" y="8"/>
                    </a:cubicBezTo>
                    <a:cubicBezTo>
                      <a:pt x="219" y="7"/>
                      <a:pt x="219" y="7"/>
                      <a:pt x="219" y="7"/>
                    </a:cubicBezTo>
                    <a:cubicBezTo>
                      <a:pt x="218" y="7"/>
                      <a:pt x="216" y="7"/>
                      <a:pt x="214" y="7"/>
                    </a:cubicBezTo>
                    <a:cubicBezTo>
                      <a:pt x="212" y="6"/>
                      <a:pt x="210" y="7"/>
                      <a:pt x="208" y="7"/>
                    </a:cubicBezTo>
                    <a:cubicBezTo>
                      <a:pt x="206" y="6"/>
                      <a:pt x="204" y="7"/>
                      <a:pt x="202" y="7"/>
                    </a:cubicBezTo>
                    <a:cubicBezTo>
                      <a:pt x="194" y="7"/>
                      <a:pt x="187" y="9"/>
                      <a:pt x="179" y="11"/>
                    </a:cubicBezTo>
                    <a:cubicBezTo>
                      <a:pt x="172" y="13"/>
                      <a:pt x="164" y="16"/>
                      <a:pt x="157" y="18"/>
                    </a:cubicBezTo>
                    <a:cubicBezTo>
                      <a:pt x="150" y="21"/>
                      <a:pt x="143" y="23"/>
                      <a:pt x="136" y="26"/>
                    </a:cubicBezTo>
                    <a:cubicBezTo>
                      <a:pt x="122" y="32"/>
                      <a:pt x="110" y="39"/>
                      <a:pt x="98" y="47"/>
                    </a:cubicBezTo>
                    <a:cubicBezTo>
                      <a:pt x="86" y="54"/>
                      <a:pt x="76" y="62"/>
                      <a:pt x="66" y="69"/>
                    </a:cubicBezTo>
                    <a:cubicBezTo>
                      <a:pt x="47" y="83"/>
                      <a:pt x="31" y="95"/>
                      <a:pt x="20" y="104"/>
                    </a:cubicBezTo>
                    <a:cubicBezTo>
                      <a:pt x="9" y="113"/>
                      <a:pt x="3" y="118"/>
                      <a:pt x="3" y="118"/>
                    </a:cubicBezTo>
                    <a:cubicBezTo>
                      <a:pt x="2" y="119"/>
                      <a:pt x="1" y="119"/>
                      <a:pt x="1" y="118"/>
                    </a:cubicBezTo>
                    <a:cubicBezTo>
                      <a:pt x="0" y="118"/>
                      <a:pt x="0" y="117"/>
                      <a:pt x="1" y="116"/>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4" name="ï$ļîde"/>
              <p:cNvSpPr/>
              <p:nvPr/>
            </p:nvSpPr>
            <p:spPr bwMode="auto">
              <a:xfrm>
                <a:off x="6978228" y="4181182"/>
                <a:ext cx="804254" cy="743242"/>
              </a:xfrm>
              <a:custGeom>
                <a:avLst/>
                <a:gdLst>
                  <a:gd name="T0" fmla="*/ 67 w 560"/>
                  <a:gd name="T1" fmla="*/ 514 h 518"/>
                  <a:gd name="T2" fmla="*/ 57 w 560"/>
                  <a:gd name="T3" fmla="*/ 509 h 518"/>
                  <a:gd name="T4" fmla="*/ 55 w 560"/>
                  <a:gd name="T5" fmla="*/ 507 h 518"/>
                  <a:gd name="T6" fmla="*/ 54 w 560"/>
                  <a:gd name="T7" fmla="*/ 506 h 518"/>
                  <a:gd name="T8" fmla="*/ 49 w 560"/>
                  <a:gd name="T9" fmla="*/ 500 h 518"/>
                  <a:gd name="T10" fmla="*/ 41 w 560"/>
                  <a:gd name="T11" fmla="*/ 485 h 518"/>
                  <a:gd name="T12" fmla="*/ 34 w 560"/>
                  <a:gd name="T13" fmla="*/ 472 h 518"/>
                  <a:gd name="T14" fmla="*/ 22 w 560"/>
                  <a:gd name="T15" fmla="*/ 438 h 518"/>
                  <a:gd name="T16" fmla="*/ 6 w 560"/>
                  <a:gd name="T17" fmla="*/ 371 h 518"/>
                  <a:gd name="T18" fmla="*/ 0 w 560"/>
                  <a:gd name="T19" fmla="*/ 311 h 518"/>
                  <a:gd name="T20" fmla="*/ 0 w 560"/>
                  <a:gd name="T21" fmla="*/ 289 h 518"/>
                  <a:gd name="T22" fmla="*/ 13 w 560"/>
                  <a:gd name="T23" fmla="*/ 195 h 518"/>
                  <a:gd name="T24" fmla="*/ 39 w 560"/>
                  <a:gd name="T25" fmla="*/ 130 h 518"/>
                  <a:gd name="T26" fmla="*/ 49 w 560"/>
                  <a:gd name="T27" fmla="*/ 115 h 518"/>
                  <a:gd name="T28" fmla="*/ 60 w 560"/>
                  <a:gd name="T29" fmla="*/ 100 h 518"/>
                  <a:gd name="T30" fmla="*/ 72 w 560"/>
                  <a:gd name="T31" fmla="*/ 86 h 518"/>
                  <a:gd name="T32" fmla="*/ 85 w 560"/>
                  <a:gd name="T33" fmla="*/ 73 h 518"/>
                  <a:gd name="T34" fmla="*/ 225 w 560"/>
                  <a:gd name="T35" fmla="*/ 7 h 518"/>
                  <a:gd name="T36" fmla="*/ 265 w 560"/>
                  <a:gd name="T37" fmla="*/ 2 h 518"/>
                  <a:gd name="T38" fmla="*/ 295 w 560"/>
                  <a:gd name="T39" fmla="*/ 0 h 518"/>
                  <a:gd name="T40" fmla="*/ 388 w 560"/>
                  <a:gd name="T41" fmla="*/ 11 h 518"/>
                  <a:gd name="T42" fmla="*/ 511 w 560"/>
                  <a:gd name="T43" fmla="*/ 116 h 518"/>
                  <a:gd name="T44" fmla="*/ 538 w 560"/>
                  <a:gd name="T45" fmla="*/ 194 h 518"/>
                  <a:gd name="T46" fmla="*/ 551 w 560"/>
                  <a:gd name="T47" fmla="*/ 274 h 518"/>
                  <a:gd name="T48" fmla="*/ 558 w 560"/>
                  <a:gd name="T49" fmla="*/ 391 h 518"/>
                  <a:gd name="T50" fmla="*/ 544 w 560"/>
                  <a:gd name="T51" fmla="*/ 428 h 518"/>
                  <a:gd name="T52" fmla="*/ 535 w 560"/>
                  <a:gd name="T53" fmla="*/ 434 h 518"/>
                  <a:gd name="T54" fmla="*/ 518 w 560"/>
                  <a:gd name="T55" fmla="*/ 442 h 518"/>
                  <a:gd name="T56" fmla="*/ 475 w 560"/>
                  <a:gd name="T57" fmla="*/ 456 h 518"/>
                  <a:gd name="T58" fmla="*/ 288 w 560"/>
                  <a:gd name="T59" fmla="*/ 499 h 518"/>
                  <a:gd name="T60" fmla="*/ 148 w 560"/>
                  <a:gd name="T61" fmla="*/ 516 h 518"/>
                  <a:gd name="T62" fmla="*/ 77 w 560"/>
                  <a:gd name="T63" fmla="*/ 515 h 518"/>
                  <a:gd name="T64" fmla="*/ 73 w 560"/>
                  <a:gd name="T65" fmla="*/ 510 h 518"/>
                  <a:gd name="T66" fmla="*/ 93 w 560"/>
                  <a:gd name="T67" fmla="*/ 512 h 518"/>
                  <a:gd name="T68" fmla="*/ 233 w 560"/>
                  <a:gd name="T69" fmla="*/ 498 h 518"/>
                  <a:gd name="T70" fmla="*/ 473 w 560"/>
                  <a:gd name="T71" fmla="*/ 449 h 518"/>
                  <a:gd name="T72" fmla="*/ 516 w 560"/>
                  <a:gd name="T73" fmla="*/ 435 h 518"/>
                  <a:gd name="T74" fmla="*/ 532 w 560"/>
                  <a:gd name="T75" fmla="*/ 427 h 518"/>
                  <a:gd name="T76" fmla="*/ 538 w 560"/>
                  <a:gd name="T77" fmla="*/ 422 h 518"/>
                  <a:gd name="T78" fmla="*/ 551 w 560"/>
                  <a:gd name="T79" fmla="*/ 352 h 518"/>
                  <a:gd name="T80" fmla="*/ 529 w 560"/>
                  <a:gd name="T81" fmla="*/ 196 h 518"/>
                  <a:gd name="T82" fmla="*/ 505 w 560"/>
                  <a:gd name="T83" fmla="*/ 119 h 518"/>
                  <a:gd name="T84" fmla="*/ 423 w 560"/>
                  <a:gd name="T85" fmla="*/ 34 h 518"/>
                  <a:gd name="T86" fmla="*/ 375 w 560"/>
                  <a:gd name="T87" fmla="*/ 17 h 518"/>
                  <a:gd name="T88" fmla="*/ 356 w 560"/>
                  <a:gd name="T89" fmla="*/ 13 h 518"/>
                  <a:gd name="T90" fmla="*/ 341 w 560"/>
                  <a:gd name="T91" fmla="*/ 12 h 518"/>
                  <a:gd name="T92" fmla="*/ 326 w 560"/>
                  <a:gd name="T93" fmla="*/ 11 h 518"/>
                  <a:gd name="T94" fmla="*/ 296 w 560"/>
                  <a:gd name="T95" fmla="*/ 10 h 518"/>
                  <a:gd name="T96" fmla="*/ 266 w 560"/>
                  <a:gd name="T97" fmla="*/ 12 h 518"/>
                  <a:gd name="T98" fmla="*/ 227 w 560"/>
                  <a:gd name="T99" fmla="*/ 18 h 518"/>
                  <a:gd name="T100" fmla="*/ 90 w 560"/>
                  <a:gd name="T101" fmla="*/ 79 h 518"/>
                  <a:gd name="T102" fmla="*/ 40 w 560"/>
                  <a:gd name="T103" fmla="*/ 141 h 518"/>
                  <a:gd name="T104" fmla="*/ 30 w 560"/>
                  <a:gd name="T105" fmla="*/ 165 h 518"/>
                  <a:gd name="T106" fmla="*/ 9 w 560"/>
                  <a:gd name="T107" fmla="*/ 259 h 518"/>
                  <a:gd name="T108" fmla="*/ 7 w 560"/>
                  <a:gd name="T109" fmla="*/ 304 h 518"/>
                  <a:gd name="T110" fmla="*/ 8 w 560"/>
                  <a:gd name="T111" fmla="*/ 318 h 518"/>
                  <a:gd name="T112" fmla="*/ 33 w 560"/>
                  <a:gd name="T113" fmla="*/ 454 h 518"/>
                  <a:gd name="T114" fmla="*/ 42 w 560"/>
                  <a:gd name="T115" fmla="*/ 477 h 518"/>
                  <a:gd name="T116" fmla="*/ 57 w 560"/>
                  <a:gd name="T117" fmla="*/ 503 h 518"/>
                  <a:gd name="T118" fmla="*/ 68 w 560"/>
                  <a:gd name="T119" fmla="*/ 509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0" h="518">
                    <a:moveTo>
                      <a:pt x="72" y="515"/>
                    </a:moveTo>
                    <a:cubicBezTo>
                      <a:pt x="72" y="515"/>
                      <a:pt x="71" y="514"/>
                      <a:pt x="67" y="514"/>
                    </a:cubicBezTo>
                    <a:cubicBezTo>
                      <a:pt x="66" y="513"/>
                      <a:pt x="64" y="512"/>
                      <a:pt x="61" y="511"/>
                    </a:cubicBezTo>
                    <a:cubicBezTo>
                      <a:pt x="60" y="511"/>
                      <a:pt x="59" y="510"/>
                      <a:pt x="57" y="509"/>
                    </a:cubicBezTo>
                    <a:cubicBezTo>
                      <a:pt x="57" y="509"/>
                      <a:pt x="56" y="508"/>
                      <a:pt x="55" y="508"/>
                    </a:cubicBezTo>
                    <a:cubicBezTo>
                      <a:pt x="55" y="507"/>
                      <a:pt x="55" y="507"/>
                      <a:pt x="55" y="507"/>
                    </a:cubicBezTo>
                    <a:cubicBezTo>
                      <a:pt x="54" y="507"/>
                      <a:pt x="54" y="507"/>
                      <a:pt x="54" y="507"/>
                    </a:cubicBezTo>
                    <a:cubicBezTo>
                      <a:pt x="54" y="506"/>
                      <a:pt x="54" y="506"/>
                      <a:pt x="54" y="506"/>
                    </a:cubicBezTo>
                    <a:cubicBezTo>
                      <a:pt x="53" y="504"/>
                      <a:pt x="52" y="503"/>
                      <a:pt x="50" y="502"/>
                    </a:cubicBezTo>
                    <a:cubicBezTo>
                      <a:pt x="50" y="501"/>
                      <a:pt x="49" y="500"/>
                      <a:pt x="49" y="500"/>
                    </a:cubicBezTo>
                    <a:cubicBezTo>
                      <a:pt x="48" y="499"/>
                      <a:pt x="48" y="498"/>
                      <a:pt x="47" y="497"/>
                    </a:cubicBezTo>
                    <a:cubicBezTo>
                      <a:pt x="45" y="493"/>
                      <a:pt x="42" y="490"/>
                      <a:pt x="41" y="485"/>
                    </a:cubicBezTo>
                    <a:cubicBezTo>
                      <a:pt x="39" y="483"/>
                      <a:pt x="38" y="481"/>
                      <a:pt x="37" y="479"/>
                    </a:cubicBezTo>
                    <a:cubicBezTo>
                      <a:pt x="36" y="477"/>
                      <a:pt x="35" y="474"/>
                      <a:pt x="34" y="472"/>
                    </a:cubicBezTo>
                    <a:cubicBezTo>
                      <a:pt x="32" y="467"/>
                      <a:pt x="30" y="461"/>
                      <a:pt x="28" y="456"/>
                    </a:cubicBezTo>
                    <a:cubicBezTo>
                      <a:pt x="26" y="450"/>
                      <a:pt x="24" y="444"/>
                      <a:pt x="22" y="438"/>
                    </a:cubicBezTo>
                    <a:cubicBezTo>
                      <a:pt x="20" y="431"/>
                      <a:pt x="18" y="424"/>
                      <a:pt x="16" y="417"/>
                    </a:cubicBezTo>
                    <a:cubicBezTo>
                      <a:pt x="12" y="403"/>
                      <a:pt x="9" y="388"/>
                      <a:pt x="6" y="371"/>
                    </a:cubicBezTo>
                    <a:cubicBezTo>
                      <a:pt x="3" y="355"/>
                      <a:pt x="1" y="337"/>
                      <a:pt x="0" y="318"/>
                    </a:cubicBezTo>
                    <a:cubicBezTo>
                      <a:pt x="0" y="316"/>
                      <a:pt x="0" y="313"/>
                      <a:pt x="0" y="311"/>
                    </a:cubicBezTo>
                    <a:cubicBezTo>
                      <a:pt x="0" y="308"/>
                      <a:pt x="0" y="306"/>
                      <a:pt x="0" y="303"/>
                    </a:cubicBezTo>
                    <a:cubicBezTo>
                      <a:pt x="0" y="299"/>
                      <a:pt x="0" y="294"/>
                      <a:pt x="0" y="289"/>
                    </a:cubicBezTo>
                    <a:cubicBezTo>
                      <a:pt x="1" y="279"/>
                      <a:pt x="1" y="269"/>
                      <a:pt x="2" y="259"/>
                    </a:cubicBezTo>
                    <a:cubicBezTo>
                      <a:pt x="4" y="238"/>
                      <a:pt x="7" y="216"/>
                      <a:pt x="13" y="195"/>
                    </a:cubicBezTo>
                    <a:cubicBezTo>
                      <a:pt x="16" y="184"/>
                      <a:pt x="20" y="173"/>
                      <a:pt x="24" y="162"/>
                    </a:cubicBezTo>
                    <a:cubicBezTo>
                      <a:pt x="28" y="152"/>
                      <a:pt x="33" y="141"/>
                      <a:pt x="39" y="130"/>
                    </a:cubicBezTo>
                    <a:cubicBezTo>
                      <a:pt x="41" y="128"/>
                      <a:pt x="42" y="125"/>
                      <a:pt x="44" y="123"/>
                    </a:cubicBezTo>
                    <a:cubicBezTo>
                      <a:pt x="45" y="120"/>
                      <a:pt x="47" y="118"/>
                      <a:pt x="49" y="115"/>
                    </a:cubicBezTo>
                    <a:cubicBezTo>
                      <a:pt x="50" y="113"/>
                      <a:pt x="52" y="110"/>
                      <a:pt x="54" y="108"/>
                    </a:cubicBezTo>
                    <a:cubicBezTo>
                      <a:pt x="56" y="105"/>
                      <a:pt x="58" y="103"/>
                      <a:pt x="60" y="100"/>
                    </a:cubicBezTo>
                    <a:cubicBezTo>
                      <a:pt x="61" y="98"/>
                      <a:pt x="63" y="96"/>
                      <a:pt x="65" y="93"/>
                    </a:cubicBezTo>
                    <a:cubicBezTo>
                      <a:pt x="67" y="91"/>
                      <a:pt x="70" y="89"/>
                      <a:pt x="72" y="86"/>
                    </a:cubicBezTo>
                    <a:cubicBezTo>
                      <a:pt x="74" y="84"/>
                      <a:pt x="76" y="82"/>
                      <a:pt x="78" y="80"/>
                    </a:cubicBezTo>
                    <a:cubicBezTo>
                      <a:pt x="85" y="73"/>
                      <a:pt x="85" y="73"/>
                      <a:pt x="85" y="73"/>
                    </a:cubicBezTo>
                    <a:cubicBezTo>
                      <a:pt x="103" y="56"/>
                      <a:pt x="125" y="41"/>
                      <a:pt x="149" y="30"/>
                    </a:cubicBezTo>
                    <a:cubicBezTo>
                      <a:pt x="172" y="19"/>
                      <a:pt x="198" y="12"/>
                      <a:pt x="225" y="7"/>
                    </a:cubicBezTo>
                    <a:cubicBezTo>
                      <a:pt x="231" y="6"/>
                      <a:pt x="238" y="5"/>
                      <a:pt x="245" y="4"/>
                    </a:cubicBezTo>
                    <a:cubicBezTo>
                      <a:pt x="251" y="3"/>
                      <a:pt x="258" y="3"/>
                      <a:pt x="265" y="2"/>
                    </a:cubicBezTo>
                    <a:cubicBezTo>
                      <a:pt x="271" y="1"/>
                      <a:pt x="278" y="1"/>
                      <a:pt x="285" y="1"/>
                    </a:cubicBezTo>
                    <a:cubicBezTo>
                      <a:pt x="295" y="0"/>
                      <a:pt x="295" y="0"/>
                      <a:pt x="295" y="0"/>
                    </a:cubicBezTo>
                    <a:cubicBezTo>
                      <a:pt x="299" y="0"/>
                      <a:pt x="302" y="0"/>
                      <a:pt x="306" y="0"/>
                    </a:cubicBezTo>
                    <a:cubicBezTo>
                      <a:pt x="333" y="0"/>
                      <a:pt x="361" y="3"/>
                      <a:pt x="388" y="11"/>
                    </a:cubicBezTo>
                    <a:cubicBezTo>
                      <a:pt x="414" y="18"/>
                      <a:pt x="440" y="31"/>
                      <a:pt x="461" y="50"/>
                    </a:cubicBezTo>
                    <a:cubicBezTo>
                      <a:pt x="483" y="68"/>
                      <a:pt x="499" y="91"/>
                      <a:pt x="511" y="116"/>
                    </a:cubicBezTo>
                    <a:cubicBezTo>
                      <a:pt x="517" y="129"/>
                      <a:pt x="522" y="142"/>
                      <a:pt x="527" y="155"/>
                    </a:cubicBezTo>
                    <a:cubicBezTo>
                      <a:pt x="531" y="168"/>
                      <a:pt x="535" y="181"/>
                      <a:pt x="538" y="194"/>
                    </a:cubicBezTo>
                    <a:cubicBezTo>
                      <a:pt x="541" y="207"/>
                      <a:pt x="543" y="221"/>
                      <a:pt x="545" y="234"/>
                    </a:cubicBezTo>
                    <a:cubicBezTo>
                      <a:pt x="548" y="247"/>
                      <a:pt x="550" y="260"/>
                      <a:pt x="551" y="274"/>
                    </a:cubicBezTo>
                    <a:cubicBezTo>
                      <a:pt x="555" y="300"/>
                      <a:pt x="559" y="326"/>
                      <a:pt x="559" y="352"/>
                    </a:cubicBezTo>
                    <a:cubicBezTo>
                      <a:pt x="560" y="365"/>
                      <a:pt x="560" y="378"/>
                      <a:pt x="558" y="391"/>
                    </a:cubicBezTo>
                    <a:cubicBezTo>
                      <a:pt x="557" y="397"/>
                      <a:pt x="556" y="404"/>
                      <a:pt x="553" y="410"/>
                    </a:cubicBezTo>
                    <a:cubicBezTo>
                      <a:pt x="551" y="416"/>
                      <a:pt x="548" y="422"/>
                      <a:pt x="544" y="428"/>
                    </a:cubicBezTo>
                    <a:cubicBezTo>
                      <a:pt x="543" y="429"/>
                      <a:pt x="541" y="430"/>
                      <a:pt x="540" y="431"/>
                    </a:cubicBezTo>
                    <a:cubicBezTo>
                      <a:pt x="538" y="432"/>
                      <a:pt x="537" y="433"/>
                      <a:pt x="535" y="434"/>
                    </a:cubicBezTo>
                    <a:cubicBezTo>
                      <a:pt x="533" y="436"/>
                      <a:pt x="530" y="437"/>
                      <a:pt x="527" y="438"/>
                    </a:cubicBezTo>
                    <a:cubicBezTo>
                      <a:pt x="524" y="440"/>
                      <a:pt x="521" y="441"/>
                      <a:pt x="518" y="442"/>
                    </a:cubicBezTo>
                    <a:cubicBezTo>
                      <a:pt x="515" y="443"/>
                      <a:pt x="512" y="444"/>
                      <a:pt x="510" y="445"/>
                    </a:cubicBezTo>
                    <a:cubicBezTo>
                      <a:pt x="498" y="449"/>
                      <a:pt x="487" y="452"/>
                      <a:pt x="475" y="456"/>
                    </a:cubicBezTo>
                    <a:cubicBezTo>
                      <a:pt x="430" y="469"/>
                      <a:pt x="386" y="480"/>
                      <a:pt x="346" y="488"/>
                    </a:cubicBezTo>
                    <a:cubicBezTo>
                      <a:pt x="326" y="492"/>
                      <a:pt x="306" y="496"/>
                      <a:pt x="288" y="499"/>
                    </a:cubicBezTo>
                    <a:cubicBezTo>
                      <a:pt x="269" y="502"/>
                      <a:pt x="251" y="504"/>
                      <a:pt x="235" y="507"/>
                    </a:cubicBezTo>
                    <a:cubicBezTo>
                      <a:pt x="202" y="511"/>
                      <a:pt x="172" y="514"/>
                      <a:pt x="148" y="516"/>
                    </a:cubicBezTo>
                    <a:cubicBezTo>
                      <a:pt x="124" y="517"/>
                      <a:pt x="105" y="518"/>
                      <a:pt x="92" y="517"/>
                    </a:cubicBezTo>
                    <a:cubicBezTo>
                      <a:pt x="86" y="516"/>
                      <a:pt x="81" y="516"/>
                      <a:pt x="77" y="515"/>
                    </a:cubicBezTo>
                    <a:cubicBezTo>
                      <a:pt x="74" y="515"/>
                      <a:pt x="72" y="515"/>
                      <a:pt x="72" y="515"/>
                    </a:cubicBezTo>
                    <a:close/>
                    <a:moveTo>
                      <a:pt x="73" y="510"/>
                    </a:moveTo>
                    <a:cubicBezTo>
                      <a:pt x="73" y="510"/>
                      <a:pt x="75" y="511"/>
                      <a:pt x="78" y="511"/>
                    </a:cubicBezTo>
                    <a:cubicBezTo>
                      <a:pt x="81" y="511"/>
                      <a:pt x="86" y="512"/>
                      <a:pt x="93" y="512"/>
                    </a:cubicBezTo>
                    <a:cubicBezTo>
                      <a:pt x="105" y="513"/>
                      <a:pt x="124" y="512"/>
                      <a:pt x="148" y="510"/>
                    </a:cubicBezTo>
                    <a:cubicBezTo>
                      <a:pt x="172" y="507"/>
                      <a:pt x="201" y="504"/>
                      <a:pt x="233" y="498"/>
                    </a:cubicBezTo>
                    <a:cubicBezTo>
                      <a:pt x="266" y="492"/>
                      <a:pt x="303" y="486"/>
                      <a:pt x="344" y="477"/>
                    </a:cubicBezTo>
                    <a:cubicBezTo>
                      <a:pt x="384" y="469"/>
                      <a:pt x="428" y="461"/>
                      <a:pt x="473" y="449"/>
                    </a:cubicBezTo>
                    <a:cubicBezTo>
                      <a:pt x="484" y="445"/>
                      <a:pt x="496" y="442"/>
                      <a:pt x="507" y="438"/>
                    </a:cubicBezTo>
                    <a:cubicBezTo>
                      <a:pt x="510" y="437"/>
                      <a:pt x="513" y="436"/>
                      <a:pt x="516" y="435"/>
                    </a:cubicBezTo>
                    <a:cubicBezTo>
                      <a:pt x="518" y="434"/>
                      <a:pt x="521" y="433"/>
                      <a:pt x="524" y="431"/>
                    </a:cubicBezTo>
                    <a:cubicBezTo>
                      <a:pt x="526" y="430"/>
                      <a:pt x="529" y="429"/>
                      <a:pt x="532" y="427"/>
                    </a:cubicBezTo>
                    <a:cubicBezTo>
                      <a:pt x="533" y="427"/>
                      <a:pt x="534" y="426"/>
                      <a:pt x="535" y="425"/>
                    </a:cubicBezTo>
                    <a:cubicBezTo>
                      <a:pt x="536" y="424"/>
                      <a:pt x="537" y="424"/>
                      <a:pt x="538" y="422"/>
                    </a:cubicBezTo>
                    <a:cubicBezTo>
                      <a:pt x="545" y="414"/>
                      <a:pt x="548" y="402"/>
                      <a:pt x="550" y="390"/>
                    </a:cubicBezTo>
                    <a:cubicBezTo>
                      <a:pt x="551" y="378"/>
                      <a:pt x="551" y="365"/>
                      <a:pt x="551" y="352"/>
                    </a:cubicBezTo>
                    <a:cubicBezTo>
                      <a:pt x="549" y="327"/>
                      <a:pt x="546" y="301"/>
                      <a:pt x="542" y="275"/>
                    </a:cubicBezTo>
                    <a:cubicBezTo>
                      <a:pt x="537" y="249"/>
                      <a:pt x="533" y="223"/>
                      <a:pt x="529" y="196"/>
                    </a:cubicBezTo>
                    <a:cubicBezTo>
                      <a:pt x="526" y="183"/>
                      <a:pt x="524" y="170"/>
                      <a:pt x="520" y="157"/>
                    </a:cubicBezTo>
                    <a:cubicBezTo>
                      <a:pt x="516" y="144"/>
                      <a:pt x="511" y="131"/>
                      <a:pt x="505" y="119"/>
                    </a:cubicBezTo>
                    <a:cubicBezTo>
                      <a:pt x="494" y="95"/>
                      <a:pt x="477" y="73"/>
                      <a:pt x="456" y="56"/>
                    </a:cubicBezTo>
                    <a:cubicBezTo>
                      <a:pt x="446" y="47"/>
                      <a:pt x="435" y="40"/>
                      <a:pt x="423" y="34"/>
                    </a:cubicBezTo>
                    <a:cubicBezTo>
                      <a:pt x="411" y="28"/>
                      <a:pt x="398" y="23"/>
                      <a:pt x="385" y="20"/>
                    </a:cubicBezTo>
                    <a:cubicBezTo>
                      <a:pt x="382" y="19"/>
                      <a:pt x="379" y="18"/>
                      <a:pt x="375" y="17"/>
                    </a:cubicBezTo>
                    <a:cubicBezTo>
                      <a:pt x="372" y="16"/>
                      <a:pt x="369" y="16"/>
                      <a:pt x="366" y="15"/>
                    </a:cubicBezTo>
                    <a:cubicBezTo>
                      <a:pt x="356" y="13"/>
                      <a:pt x="356" y="13"/>
                      <a:pt x="356" y="13"/>
                    </a:cubicBezTo>
                    <a:cubicBezTo>
                      <a:pt x="352" y="13"/>
                      <a:pt x="349" y="13"/>
                      <a:pt x="346" y="12"/>
                    </a:cubicBezTo>
                    <a:cubicBezTo>
                      <a:pt x="341" y="12"/>
                      <a:pt x="341" y="12"/>
                      <a:pt x="341" y="12"/>
                    </a:cubicBezTo>
                    <a:cubicBezTo>
                      <a:pt x="339" y="11"/>
                      <a:pt x="337" y="11"/>
                      <a:pt x="336" y="11"/>
                    </a:cubicBezTo>
                    <a:cubicBezTo>
                      <a:pt x="326" y="11"/>
                      <a:pt x="326" y="11"/>
                      <a:pt x="326" y="11"/>
                    </a:cubicBezTo>
                    <a:cubicBezTo>
                      <a:pt x="319" y="10"/>
                      <a:pt x="312" y="10"/>
                      <a:pt x="306" y="10"/>
                    </a:cubicBezTo>
                    <a:cubicBezTo>
                      <a:pt x="302" y="10"/>
                      <a:pt x="299" y="10"/>
                      <a:pt x="296" y="10"/>
                    </a:cubicBezTo>
                    <a:cubicBezTo>
                      <a:pt x="286" y="11"/>
                      <a:pt x="286" y="11"/>
                      <a:pt x="286" y="11"/>
                    </a:cubicBezTo>
                    <a:cubicBezTo>
                      <a:pt x="279" y="11"/>
                      <a:pt x="273" y="12"/>
                      <a:pt x="266" y="12"/>
                    </a:cubicBezTo>
                    <a:cubicBezTo>
                      <a:pt x="259" y="13"/>
                      <a:pt x="253" y="14"/>
                      <a:pt x="246" y="15"/>
                    </a:cubicBezTo>
                    <a:cubicBezTo>
                      <a:pt x="240" y="16"/>
                      <a:pt x="233" y="17"/>
                      <a:pt x="227" y="18"/>
                    </a:cubicBezTo>
                    <a:cubicBezTo>
                      <a:pt x="201" y="24"/>
                      <a:pt x="177" y="31"/>
                      <a:pt x="153" y="40"/>
                    </a:cubicBezTo>
                    <a:cubicBezTo>
                      <a:pt x="130" y="50"/>
                      <a:pt x="108" y="63"/>
                      <a:pt x="90" y="79"/>
                    </a:cubicBezTo>
                    <a:cubicBezTo>
                      <a:pt x="71" y="94"/>
                      <a:pt x="56" y="113"/>
                      <a:pt x="44" y="134"/>
                    </a:cubicBezTo>
                    <a:cubicBezTo>
                      <a:pt x="43" y="136"/>
                      <a:pt x="42" y="139"/>
                      <a:pt x="40" y="141"/>
                    </a:cubicBezTo>
                    <a:cubicBezTo>
                      <a:pt x="39" y="144"/>
                      <a:pt x="38" y="146"/>
                      <a:pt x="36" y="149"/>
                    </a:cubicBezTo>
                    <a:cubicBezTo>
                      <a:pt x="34" y="154"/>
                      <a:pt x="32" y="159"/>
                      <a:pt x="30" y="165"/>
                    </a:cubicBezTo>
                    <a:cubicBezTo>
                      <a:pt x="26" y="175"/>
                      <a:pt x="22" y="186"/>
                      <a:pt x="19" y="196"/>
                    </a:cubicBezTo>
                    <a:cubicBezTo>
                      <a:pt x="14" y="218"/>
                      <a:pt x="11" y="239"/>
                      <a:pt x="9" y="259"/>
                    </a:cubicBezTo>
                    <a:cubicBezTo>
                      <a:pt x="9" y="269"/>
                      <a:pt x="8" y="279"/>
                      <a:pt x="8" y="289"/>
                    </a:cubicBezTo>
                    <a:cubicBezTo>
                      <a:pt x="8" y="294"/>
                      <a:pt x="8" y="299"/>
                      <a:pt x="7" y="304"/>
                    </a:cubicBezTo>
                    <a:cubicBezTo>
                      <a:pt x="7" y="306"/>
                      <a:pt x="7" y="308"/>
                      <a:pt x="7" y="311"/>
                    </a:cubicBezTo>
                    <a:cubicBezTo>
                      <a:pt x="7" y="313"/>
                      <a:pt x="7" y="315"/>
                      <a:pt x="8" y="318"/>
                    </a:cubicBezTo>
                    <a:cubicBezTo>
                      <a:pt x="8" y="336"/>
                      <a:pt x="11" y="354"/>
                      <a:pt x="13" y="370"/>
                    </a:cubicBezTo>
                    <a:cubicBezTo>
                      <a:pt x="19" y="403"/>
                      <a:pt x="25" y="431"/>
                      <a:pt x="33" y="454"/>
                    </a:cubicBezTo>
                    <a:cubicBezTo>
                      <a:pt x="35" y="460"/>
                      <a:pt x="37" y="465"/>
                      <a:pt x="39" y="470"/>
                    </a:cubicBezTo>
                    <a:cubicBezTo>
                      <a:pt x="40" y="472"/>
                      <a:pt x="41" y="475"/>
                      <a:pt x="42" y="477"/>
                    </a:cubicBezTo>
                    <a:cubicBezTo>
                      <a:pt x="43" y="479"/>
                      <a:pt x="44" y="481"/>
                      <a:pt x="45" y="483"/>
                    </a:cubicBezTo>
                    <a:cubicBezTo>
                      <a:pt x="49" y="492"/>
                      <a:pt x="53" y="498"/>
                      <a:pt x="57" y="503"/>
                    </a:cubicBezTo>
                    <a:cubicBezTo>
                      <a:pt x="59" y="505"/>
                      <a:pt x="61" y="506"/>
                      <a:pt x="63" y="507"/>
                    </a:cubicBezTo>
                    <a:cubicBezTo>
                      <a:pt x="65" y="508"/>
                      <a:pt x="67" y="509"/>
                      <a:pt x="68" y="509"/>
                    </a:cubicBezTo>
                    <a:cubicBezTo>
                      <a:pt x="72" y="510"/>
                      <a:pt x="73" y="510"/>
                      <a:pt x="73" y="51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5" name="ï$ḻîḋè"/>
              <p:cNvSpPr/>
              <p:nvPr/>
            </p:nvSpPr>
            <p:spPr bwMode="auto">
              <a:xfrm>
                <a:off x="6942175" y="4173786"/>
                <a:ext cx="527849" cy="746015"/>
              </a:xfrm>
              <a:custGeom>
                <a:avLst/>
                <a:gdLst>
                  <a:gd name="T0" fmla="*/ 97 w 367"/>
                  <a:gd name="T1" fmla="*/ 519 h 520"/>
                  <a:gd name="T2" fmla="*/ 49 w 367"/>
                  <a:gd name="T3" fmla="*/ 506 h 520"/>
                  <a:gd name="T4" fmla="*/ 38 w 367"/>
                  <a:gd name="T5" fmla="*/ 498 h 520"/>
                  <a:gd name="T6" fmla="*/ 24 w 367"/>
                  <a:gd name="T7" fmla="*/ 463 h 520"/>
                  <a:gd name="T8" fmla="*/ 6 w 367"/>
                  <a:gd name="T9" fmla="*/ 364 h 520"/>
                  <a:gd name="T10" fmla="*/ 2 w 367"/>
                  <a:gd name="T11" fmla="*/ 263 h 520"/>
                  <a:gd name="T12" fmla="*/ 27 w 367"/>
                  <a:gd name="T13" fmla="*/ 166 h 520"/>
                  <a:gd name="T14" fmla="*/ 33 w 367"/>
                  <a:gd name="T15" fmla="*/ 155 h 520"/>
                  <a:gd name="T16" fmla="*/ 53 w 367"/>
                  <a:gd name="T17" fmla="*/ 123 h 520"/>
                  <a:gd name="T18" fmla="*/ 76 w 367"/>
                  <a:gd name="T19" fmla="*/ 93 h 520"/>
                  <a:gd name="T20" fmla="*/ 89 w 367"/>
                  <a:gd name="T21" fmla="*/ 79 h 520"/>
                  <a:gd name="T22" fmla="*/ 104 w 367"/>
                  <a:gd name="T23" fmla="*/ 66 h 520"/>
                  <a:gd name="T24" fmla="*/ 168 w 367"/>
                  <a:gd name="T25" fmla="*/ 27 h 520"/>
                  <a:gd name="T26" fmla="*/ 266 w 367"/>
                  <a:gd name="T27" fmla="*/ 1 h 520"/>
                  <a:gd name="T28" fmla="*/ 366 w 367"/>
                  <a:gd name="T29" fmla="*/ 10 h 520"/>
                  <a:gd name="T30" fmla="*/ 365 w 367"/>
                  <a:gd name="T31" fmla="*/ 13 h 520"/>
                  <a:gd name="T32" fmla="*/ 316 w 367"/>
                  <a:gd name="T33" fmla="*/ 7 h 520"/>
                  <a:gd name="T34" fmla="*/ 217 w 367"/>
                  <a:gd name="T35" fmla="*/ 16 h 520"/>
                  <a:gd name="T36" fmla="*/ 159 w 367"/>
                  <a:gd name="T37" fmla="*/ 37 h 520"/>
                  <a:gd name="T38" fmla="*/ 127 w 367"/>
                  <a:gd name="T39" fmla="*/ 56 h 520"/>
                  <a:gd name="T40" fmla="*/ 99 w 367"/>
                  <a:gd name="T41" fmla="*/ 80 h 520"/>
                  <a:gd name="T42" fmla="*/ 81 w 367"/>
                  <a:gd name="T43" fmla="*/ 97 h 520"/>
                  <a:gd name="T44" fmla="*/ 65 w 367"/>
                  <a:gd name="T45" fmla="*/ 116 h 520"/>
                  <a:gd name="T46" fmla="*/ 50 w 367"/>
                  <a:gd name="T47" fmla="*/ 136 h 520"/>
                  <a:gd name="T48" fmla="*/ 37 w 367"/>
                  <a:gd name="T49" fmla="*/ 157 h 520"/>
                  <a:gd name="T50" fmla="*/ 32 w 367"/>
                  <a:gd name="T51" fmla="*/ 168 h 520"/>
                  <a:gd name="T52" fmla="*/ 9 w 367"/>
                  <a:gd name="T53" fmla="*/ 264 h 520"/>
                  <a:gd name="T54" fmla="*/ 10 w 367"/>
                  <a:gd name="T55" fmla="*/ 363 h 520"/>
                  <a:gd name="T56" fmla="*/ 29 w 367"/>
                  <a:gd name="T57" fmla="*/ 461 h 520"/>
                  <a:gd name="T58" fmla="*/ 39 w 367"/>
                  <a:gd name="T59" fmla="*/ 491 h 520"/>
                  <a:gd name="T60" fmla="*/ 42 w 367"/>
                  <a:gd name="T61" fmla="*/ 495 h 520"/>
                  <a:gd name="T62" fmla="*/ 51 w 367"/>
                  <a:gd name="T63" fmla="*/ 502 h 520"/>
                  <a:gd name="T64" fmla="*/ 98 w 367"/>
                  <a:gd name="T65" fmla="*/ 516 h 520"/>
                  <a:gd name="T66" fmla="*/ 98 w 367"/>
                  <a:gd name="T67" fmla="*/ 516 h 520"/>
                  <a:gd name="T68" fmla="*/ 98 w 367"/>
                  <a:gd name="T69" fmla="*/ 517 h 520"/>
                  <a:gd name="T70" fmla="*/ 98 w 367"/>
                  <a:gd name="T71" fmla="*/ 51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520">
                    <a:moveTo>
                      <a:pt x="98" y="519"/>
                    </a:moveTo>
                    <a:cubicBezTo>
                      <a:pt x="97" y="519"/>
                      <a:pt x="97" y="519"/>
                      <a:pt x="97" y="519"/>
                    </a:cubicBezTo>
                    <a:cubicBezTo>
                      <a:pt x="98" y="519"/>
                      <a:pt x="98" y="519"/>
                      <a:pt x="98" y="519"/>
                    </a:cubicBezTo>
                    <a:cubicBezTo>
                      <a:pt x="81" y="518"/>
                      <a:pt x="64" y="514"/>
                      <a:pt x="49" y="506"/>
                    </a:cubicBezTo>
                    <a:cubicBezTo>
                      <a:pt x="47" y="505"/>
                      <a:pt x="45" y="504"/>
                      <a:pt x="43" y="503"/>
                    </a:cubicBezTo>
                    <a:cubicBezTo>
                      <a:pt x="41" y="501"/>
                      <a:pt x="40" y="500"/>
                      <a:pt x="38" y="498"/>
                    </a:cubicBezTo>
                    <a:cubicBezTo>
                      <a:pt x="35" y="495"/>
                      <a:pt x="33" y="491"/>
                      <a:pt x="31" y="487"/>
                    </a:cubicBezTo>
                    <a:cubicBezTo>
                      <a:pt x="28" y="479"/>
                      <a:pt x="26" y="471"/>
                      <a:pt x="24" y="463"/>
                    </a:cubicBezTo>
                    <a:cubicBezTo>
                      <a:pt x="19" y="447"/>
                      <a:pt x="16" y="430"/>
                      <a:pt x="13" y="414"/>
                    </a:cubicBezTo>
                    <a:cubicBezTo>
                      <a:pt x="10" y="397"/>
                      <a:pt x="8" y="381"/>
                      <a:pt x="6" y="364"/>
                    </a:cubicBezTo>
                    <a:cubicBezTo>
                      <a:pt x="4" y="347"/>
                      <a:pt x="2" y="331"/>
                      <a:pt x="1" y="314"/>
                    </a:cubicBezTo>
                    <a:cubicBezTo>
                      <a:pt x="0" y="297"/>
                      <a:pt x="1" y="280"/>
                      <a:pt x="2" y="263"/>
                    </a:cubicBezTo>
                    <a:cubicBezTo>
                      <a:pt x="4" y="247"/>
                      <a:pt x="6" y="230"/>
                      <a:pt x="10" y="214"/>
                    </a:cubicBezTo>
                    <a:cubicBezTo>
                      <a:pt x="14" y="197"/>
                      <a:pt x="19" y="181"/>
                      <a:pt x="27" y="166"/>
                    </a:cubicBezTo>
                    <a:cubicBezTo>
                      <a:pt x="30" y="160"/>
                      <a:pt x="30" y="160"/>
                      <a:pt x="30" y="160"/>
                    </a:cubicBezTo>
                    <a:cubicBezTo>
                      <a:pt x="31" y="158"/>
                      <a:pt x="32" y="157"/>
                      <a:pt x="33" y="155"/>
                    </a:cubicBezTo>
                    <a:cubicBezTo>
                      <a:pt x="40" y="144"/>
                      <a:pt x="40" y="144"/>
                      <a:pt x="40" y="144"/>
                    </a:cubicBezTo>
                    <a:cubicBezTo>
                      <a:pt x="44" y="137"/>
                      <a:pt x="49" y="130"/>
                      <a:pt x="53" y="123"/>
                    </a:cubicBezTo>
                    <a:cubicBezTo>
                      <a:pt x="59" y="116"/>
                      <a:pt x="63" y="109"/>
                      <a:pt x="68" y="102"/>
                    </a:cubicBezTo>
                    <a:cubicBezTo>
                      <a:pt x="76" y="93"/>
                      <a:pt x="76" y="93"/>
                      <a:pt x="76" y="93"/>
                    </a:cubicBezTo>
                    <a:cubicBezTo>
                      <a:pt x="79" y="89"/>
                      <a:pt x="82" y="86"/>
                      <a:pt x="85" y="83"/>
                    </a:cubicBezTo>
                    <a:cubicBezTo>
                      <a:pt x="89" y="79"/>
                      <a:pt x="89" y="79"/>
                      <a:pt x="89" y="79"/>
                    </a:cubicBezTo>
                    <a:cubicBezTo>
                      <a:pt x="91" y="77"/>
                      <a:pt x="93" y="76"/>
                      <a:pt x="94" y="75"/>
                    </a:cubicBezTo>
                    <a:cubicBezTo>
                      <a:pt x="104" y="66"/>
                      <a:pt x="104" y="66"/>
                      <a:pt x="104" y="66"/>
                    </a:cubicBezTo>
                    <a:cubicBezTo>
                      <a:pt x="110" y="61"/>
                      <a:pt x="117" y="56"/>
                      <a:pt x="124" y="51"/>
                    </a:cubicBezTo>
                    <a:cubicBezTo>
                      <a:pt x="138" y="42"/>
                      <a:pt x="153" y="33"/>
                      <a:pt x="168" y="27"/>
                    </a:cubicBezTo>
                    <a:cubicBezTo>
                      <a:pt x="184" y="20"/>
                      <a:pt x="199" y="14"/>
                      <a:pt x="216" y="10"/>
                    </a:cubicBezTo>
                    <a:cubicBezTo>
                      <a:pt x="232" y="5"/>
                      <a:pt x="249" y="2"/>
                      <a:pt x="266" y="1"/>
                    </a:cubicBezTo>
                    <a:cubicBezTo>
                      <a:pt x="282" y="0"/>
                      <a:pt x="299" y="0"/>
                      <a:pt x="316" y="2"/>
                    </a:cubicBezTo>
                    <a:cubicBezTo>
                      <a:pt x="333" y="3"/>
                      <a:pt x="349" y="6"/>
                      <a:pt x="366" y="10"/>
                    </a:cubicBezTo>
                    <a:cubicBezTo>
                      <a:pt x="367" y="10"/>
                      <a:pt x="367" y="11"/>
                      <a:pt x="367" y="12"/>
                    </a:cubicBezTo>
                    <a:cubicBezTo>
                      <a:pt x="367" y="13"/>
                      <a:pt x="366" y="13"/>
                      <a:pt x="365" y="13"/>
                    </a:cubicBezTo>
                    <a:cubicBezTo>
                      <a:pt x="365" y="13"/>
                      <a:pt x="365" y="13"/>
                      <a:pt x="365" y="13"/>
                    </a:cubicBezTo>
                    <a:cubicBezTo>
                      <a:pt x="349" y="10"/>
                      <a:pt x="332" y="8"/>
                      <a:pt x="316" y="7"/>
                    </a:cubicBezTo>
                    <a:cubicBezTo>
                      <a:pt x="299" y="6"/>
                      <a:pt x="283" y="7"/>
                      <a:pt x="266" y="8"/>
                    </a:cubicBezTo>
                    <a:cubicBezTo>
                      <a:pt x="250" y="10"/>
                      <a:pt x="233" y="12"/>
                      <a:pt x="217" y="16"/>
                    </a:cubicBezTo>
                    <a:cubicBezTo>
                      <a:pt x="201" y="19"/>
                      <a:pt x="185" y="24"/>
                      <a:pt x="170" y="31"/>
                    </a:cubicBezTo>
                    <a:cubicBezTo>
                      <a:pt x="166" y="33"/>
                      <a:pt x="163" y="35"/>
                      <a:pt x="159" y="37"/>
                    </a:cubicBezTo>
                    <a:cubicBezTo>
                      <a:pt x="148" y="43"/>
                      <a:pt x="148" y="43"/>
                      <a:pt x="148" y="43"/>
                    </a:cubicBezTo>
                    <a:cubicBezTo>
                      <a:pt x="141" y="47"/>
                      <a:pt x="134" y="51"/>
                      <a:pt x="127" y="56"/>
                    </a:cubicBezTo>
                    <a:cubicBezTo>
                      <a:pt x="120" y="61"/>
                      <a:pt x="114" y="66"/>
                      <a:pt x="108" y="71"/>
                    </a:cubicBezTo>
                    <a:cubicBezTo>
                      <a:pt x="99" y="80"/>
                      <a:pt x="99" y="80"/>
                      <a:pt x="99" y="80"/>
                    </a:cubicBezTo>
                    <a:cubicBezTo>
                      <a:pt x="96" y="82"/>
                      <a:pt x="93" y="85"/>
                      <a:pt x="90" y="88"/>
                    </a:cubicBezTo>
                    <a:cubicBezTo>
                      <a:pt x="87" y="91"/>
                      <a:pt x="84" y="94"/>
                      <a:pt x="81" y="97"/>
                    </a:cubicBezTo>
                    <a:cubicBezTo>
                      <a:pt x="73" y="106"/>
                      <a:pt x="73" y="106"/>
                      <a:pt x="73" y="106"/>
                    </a:cubicBezTo>
                    <a:cubicBezTo>
                      <a:pt x="70" y="109"/>
                      <a:pt x="67" y="113"/>
                      <a:pt x="65" y="116"/>
                    </a:cubicBezTo>
                    <a:cubicBezTo>
                      <a:pt x="62" y="119"/>
                      <a:pt x="60" y="122"/>
                      <a:pt x="57" y="125"/>
                    </a:cubicBezTo>
                    <a:cubicBezTo>
                      <a:pt x="55" y="129"/>
                      <a:pt x="52" y="132"/>
                      <a:pt x="50" y="136"/>
                    </a:cubicBezTo>
                    <a:cubicBezTo>
                      <a:pt x="48" y="139"/>
                      <a:pt x="45" y="142"/>
                      <a:pt x="43" y="146"/>
                    </a:cubicBezTo>
                    <a:cubicBezTo>
                      <a:pt x="37" y="157"/>
                      <a:pt x="37" y="157"/>
                      <a:pt x="37" y="157"/>
                    </a:cubicBezTo>
                    <a:cubicBezTo>
                      <a:pt x="36" y="159"/>
                      <a:pt x="35" y="161"/>
                      <a:pt x="34" y="163"/>
                    </a:cubicBezTo>
                    <a:cubicBezTo>
                      <a:pt x="32" y="168"/>
                      <a:pt x="32" y="168"/>
                      <a:pt x="32" y="168"/>
                    </a:cubicBezTo>
                    <a:cubicBezTo>
                      <a:pt x="25" y="183"/>
                      <a:pt x="20" y="199"/>
                      <a:pt x="16" y="215"/>
                    </a:cubicBezTo>
                    <a:cubicBezTo>
                      <a:pt x="13" y="231"/>
                      <a:pt x="10" y="247"/>
                      <a:pt x="9" y="264"/>
                    </a:cubicBezTo>
                    <a:cubicBezTo>
                      <a:pt x="8" y="281"/>
                      <a:pt x="9" y="297"/>
                      <a:pt x="8" y="314"/>
                    </a:cubicBezTo>
                    <a:cubicBezTo>
                      <a:pt x="8" y="330"/>
                      <a:pt x="8" y="347"/>
                      <a:pt x="10" y="363"/>
                    </a:cubicBezTo>
                    <a:cubicBezTo>
                      <a:pt x="12" y="380"/>
                      <a:pt x="14" y="397"/>
                      <a:pt x="17" y="413"/>
                    </a:cubicBezTo>
                    <a:cubicBezTo>
                      <a:pt x="21" y="429"/>
                      <a:pt x="24" y="445"/>
                      <a:pt x="29" y="461"/>
                    </a:cubicBezTo>
                    <a:cubicBezTo>
                      <a:pt x="31" y="469"/>
                      <a:pt x="33" y="477"/>
                      <a:pt x="36" y="485"/>
                    </a:cubicBezTo>
                    <a:cubicBezTo>
                      <a:pt x="37" y="487"/>
                      <a:pt x="38" y="489"/>
                      <a:pt x="39" y="491"/>
                    </a:cubicBezTo>
                    <a:cubicBezTo>
                      <a:pt x="39" y="491"/>
                      <a:pt x="39" y="492"/>
                      <a:pt x="40" y="493"/>
                    </a:cubicBezTo>
                    <a:cubicBezTo>
                      <a:pt x="42" y="495"/>
                      <a:pt x="42" y="495"/>
                      <a:pt x="42" y="495"/>
                    </a:cubicBezTo>
                    <a:cubicBezTo>
                      <a:pt x="43" y="497"/>
                      <a:pt x="45" y="498"/>
                      <a:pt x="46" y="499"/>
                    </a:cubicBezTo>
                    <a:cubicBezTo>
                      <a:pt x="48" y="500"/>
                      <a:pt x="49" y="501"/>
                      <a:pt x="51" y="502"/>
                    </a:cubicBezTo>
                    <a:cubicBezTo>
                      <a:pt x="58" y="506"/>
                      <a:pt x="66" y="509"/>
                      <a:pt x="74" y="511"/>
                    </a:cubicBezTo>
                    <a:cubicBezTo>
                      <a:pt x="82" y="514"/>
                      <a:pt x="90" y="515"/>
                      <a:pt x="98" y="516"/>
                    </a:cubicBezTo>
                    <a:cubicBezTo>
                      <a:pt x="98" y="516"/>
                      <a:pt x="98" y="516"/>
                      <a:pt x="98" y="516"/>
                    </a:cubicBezTo>
                    <a:cubicBezTo>
                      <a:pt x="98" y="516"/>
                      <a:pt x="98" y="516"/>
                      <a:pt x="98" y="516"/>
                    </a:cubicBezTo>
                    <a:cubicBezTo>
                      <a:pt x="98" y="516"/>
                      <a:pt x="98" y="516"/>
                      <a:pt x="98" y="516"/>
                    </a:cubicBezTo>
                    <a:cubicBezTo>
                      <a:pt x="98" y="517"/>
                      <a:pt x="98" y="517"/>
                      <a:pt x="98" y="517"/>
                    </a:cubicBezTo>
                    <a:cubicBezTo>
                      <a:pt x="99" y="517"/>
                      <a:pt x="100" y="518"/>
                      <a:pt x="99" y="518"/>
                    </a:cubicBezTo>
                    <a:cubicBezTo>
                      <a:pt x="99" y="519"/>
                      <a:pt x="98" y="520"/>
                      <a:pt x="98" y="51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6" name="íṣ1ïḑé"/>
              <p:cNvSpPr/>
              <p:nvPr/>
            </p:nvSpPr>
            <p:spPr bwMode="auto">
              <a:xfrm>
                <a:off x="7489437" y="2980347"/>
                <a:ext cx="393807" cy="790388"/>
              </a:xfrm>
              <a:custGeom>
                <a:avLst/>
                <a:gdLst>
                  <a:gd name="T0" fmla="*/ 0 w 274"/>
                  <a:gd name="T1" fmla="*/ 549 h 551"/>
                  <a:gd name="T2" fmla="*/ 0 w 274"/>
                  <a:gd name="T3" fmla="*/ 548 h 551"/>
                  <a:gd name="T4" fmla="*/ 32 w 274"/>
                  <a:gd name="T5" fmla="*/ 402 h 551"/>
                  <a:gd name="T6" fmla="*/ 58 w 274"/>
                  <a:gd name="T7" fmla="*/ 292 h 551"/>
                  <a:gd name="T8" fmla="*/ 83 w 274"/>
                  <a:gd name="T9" fmla="*/ 182 h 551"/>
                  <a:gd name="T10" fmla="*/ 124 w 274"/>
                  <a:gd name="T11" fmla="*/ 38 h 551"/>
                  <a:gd name="T12" fmla="*/ 134 w 274"/>
                  <a:gd name="T13" fmla="*/ 11 h 551"/>
                  <a:gd name="T14" fmla="*/ 138 w 274"/>
                  <a:gd name="T15" fmla="*/ 4 h 551"/>
                  <a:gd name="T16" fmla="*/ 142 w 274"/>
                  <a:gd name="T17" fmla="*/ 0 h 551"/>
                  <a:gd name="T18" fmla="*/ 144 w 274"/>
                  <a:gd name="T19" fmla="*/ 0 h 551"/>
                  <a:gd name="T20" fmla="*/ 152 w 274"/>
                  <a:gd name="T21" fmla="*/ 0 h 551"/>
                  <a:gd name="T22" fmla="*/ 181 w 274"/>
                  <a:gd name="T23" fmla="*/ 6 h 551"/>
                  <a:gd name="T24" fmla="*/ 252 w 274"/>
                  <a:gd name="T25" fmla="*/ 32 h 551"/>
                  <a:gd name="T26" fmla="*/ 273 w 274"/>
                  <a:gd name="T27" fmla="*/ 46 h 551"/>
                  <a:gd name="T28" fmla="*/ 274 w 274"/>
                  <a:gd name="T29" fmla="*/ 52 h 551"/>
                  <a:gd name="T30" fmla="*/ 273 w 274"/>
                  <a:gd name="T31" fmla="*/ 63 h 551"/>
                  <a:gd name="T32" fmla="*/ 269 w 274"/>
                  <a:gd name="T33" fmla="*/ 86 h 551"/>
                  <a:gd name="T34" fmla="*/ 266 w 274"/>
                  <a:gd name="T35" fmla="*/ 100 h 551"/>
                  <a:gd name="T36" fmla="*/ 234 w 274"/>
                  <a:gd name="T37" fmla="*/ 246 h 551"/>
                  <a:gd name="T38" fmla="*/ 205 w 274"/>
                  <a:gd name="T39" fmla="*/ 394 h 551"/>
                  <a:gd name="T40" fmla="*/ 171 w 274"/>
                  <a:gd name="T41" fmla="*/ 540 h 551"/>
                  <a:gd name="T42" fmla="*/ 167 w 274"/>
                  <a:gd name="T43" fmla="*/ 539 h 551"/>
                  <a:gd name="T44" fmla="*/ 181 w 274"/>
                  <a:gd name="T45" fmla="*/ 465 h 551"/>
                  <a:gd name="T46" fmla="*/ 210 w 274"/>
                  <a:gd name="T47" fmla="*/ 318 h 551"/>
                  <a:gd name="T48" fmla="*/ 241 w 274"/>
                  <a:gd name="T49" fmla="*/ 171 h 551"/>
                  <a:gd name="T50" fmla="*/ 258 w 274"/>
                  <a:gd name="T51" fmla="*/ 89 h 551"/>
                  <a:gd name="T52" fmla="*/ 259 w 274"/>
                  <a:gd name="T53" fmla="*/ 80 h 551"/>
                  <a:gd name="T54" fmla="*/ 266 w 274"/>
                  <a:gd name="T55" fmla="*/ 52 h 551"/>
                  <a:gd name="T56" fmla="*/ 266 w 274"/>
                  <a:gd name="T57" fmla="*/ 51 h 551"/>
                  <a:gd name="T58" fmla="*/ 263 w 274"/>
                  <a:gd name="T59" fmla="*/ 48 h 551"/>
                  <a:gd name="T60" fmla="*/ 179 w 274"/>
                  <a:gd name="T61" fmla="*/ 14 h 551"/>
                  <a:gd name="T62" fmla="*/ 152 w 274"/>
                  <a:gd name="T63" fmla="*/ 9 h 551"/>
                  <a:gd name="T64" fmla="*/ 146 w 274"/>
                  <a:gd name="T65" fmla="*/ 9 h 551"/>
                  <a:gd name="T66" fmla="*/ 145 w 274"/>
                  <a:gd name="T67" fmla="*/ 9 h 551"/>
                  <a:gd name="T68" fmla="*/ 145 w 274"/>
                  <a:gd name="T69" fmla="*/ 9 h 551"/>
                  <a:gd name="T70" fmla="*/ 142 w 274"/>
                  <a:gd name="T71" fmla="*/ 15 h 551"/>
                  <a:gd name="T72" fmla="*/ 133 w 274"/>
                  <a:gd name="T73" fmla="*/ 41 h 551"/>
                  <a:gd name="T74" fmla="*/ 94 w 274"/>
                  <a:gd name="T75" fmla="*/ 185 h 551"/>
                  <a:gd name="T76" fmla="*/ 64 w 274"/>
                  <a:gd name="T77" fmla="*/ 294 h 551"/>
                  <a:gd name="T78" fmla="*/ 39 w 274"/>
                  <a:gd name="T79" fmla="*/ 403 h 551"/>
                  <a:gd name="T80" fmla="*/ 4 w 274"/>
                  <a:gd name="T81" fmla="*/ 549 h 551"/>
                  <a:gd name="T82" fmla="*/ 5 w 274"/>
                  <a:gd name="T83" fmla="*/ 549 h 551"/>
                  <a:gd name="T84" fmla="*/ 0 w 274"/>
                  <a:gd name="T85" fmla="*/ 54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4" h="551">
                    <a:moveTo>
                      <a:pt x="0" y="549"/>
                    </a:moveTo>
                    <a:cubicBezTo>
                      <a:pt x="0" y="549"/>
                      <a:pt x="0" y="549"/>
                      <a:pt x="0" y="549"/>
                    </a:cubicBezTo>
                    <a:cubicBezTo>
                      <a:pt x="0" y="549"/>
                      <a:pt x="0" y="548"/>
                      <a:pt x="0" y="548"/>
                    </a:cubicBezTo>
                    <a:cubicBezTo>
                      <a:pt x="0" y="548"/>
                      <a:pt x="0" y="548"/>
                      <a:pt x="0" y="548"/>
                    </a:cubicBezTo>
                    <a:cubicBezTo>
                      <a:pt x="5" y="524"/>
                      <a:pt x="10" y="499"/>
                      <a:pt x="15" y="475"/>
                    </a:cubicBezTo>
                    <a:cubicBezTo>
                      <a:pt x="21" y="450"/>
                      <a:pt x="26" y="426"/>
                      <a:pt x="32" y="402"/>
                    </a:cubicBezTo>
                    <a:cubicBezTo>
                      <a:pt x="37" y="377"/>
                      <a:pt x="44" y="353"/>
                      <a:pt x="49" y="329"/>
                    </a:cubicBezTo>
                    <a:cubicBezTo>
                      <a:pt x="58" y="292"/>
                      <a:pt x="58" y="292"/>
                      <a:pt x="58" y="292"/>
                    </a:cubicBezTo>
                    <a:cubicBezTo>
                      <a:pt x="67" y="256"/>
                      <a:pt x="67" y="256"/>
                      <a:pt x="67" y="256"/>
                    </a:cubicBezTo>
                    <a:cubicBezTo>
                      <a:pt x="73" y="231"/>
                      <a:pt x="78" y="207"/>
                      <a:pt x="83" y="182"/>
                    </a:cubicBezTo>
                    <a:cubicBezTo>
                      <a:pt x="88" y="158"/>
                      <a:pt x="95" y="134"/>
                      <a:pt x="102" y="110"/>
                    </a:cubicBezTo>
                    <a:cubicBezTo>
                      <a:pt x="109" y="86"/>
                      <a:pt x="116" y="62"/>
                      <a:pt x="124" y="38"/>
                    </a:cubicBezTo>
                    <a:cubicBezTo>
                      <a:pt x="126" y="32"/>
                      <a:pt x="128" y="26"/>
                      <a:pt x="130" y="20"/>
                    </a:cubicBezTo>
                    <a:cubicBezTo>
                      <a:pt x="131" y="17"/>
                      <a:pt x="132" y="14"/>
                      <a:pt x="134" y="11"/>
                    </a:cubicBezTo>
                    <a:cubicBezTo>
                      <a:pt x="134" y="9"/>
                      <a:pt x="135" y="8"/>
                      <a:pt x="136" y="6"/>
                    </a:cubicBezTo>
                    <a:cubicBezTo>
                      <a:pt x="137" y="6"/>
                      <a:pt x="137" y="5"/>
                      <a:pt x="138" y="4"/>
                    </a:cubicBezTo>
                    <a:cubicBezTo>
                      <a:pt x="138" y="3"/>
                      <a:pt x="139" y="2"/>
                      <a:pt x="140" y="1"/>
                    </a:cubicBezTo>
                    <a:cubicBezTo>
                      <a:pt x="141" y="1"/>
                      <a:pt x="141" y="1"/>
                      <a:pt x="142" y="0"/>
                    </a:cubicBezTo>
                    <a:cubicBezTo>
                      <a:pt x="142" y="0"/>
                      <a:pt x="142" y="0"/>
                      <a:pt x="142" y="0"/>
                    </a:cubicBezTo>
                    <a:cubicBezTo>
                      <a:pt x="143" y="0"/>
                      <a:pt x="144" y="0"/>
                      <a:pt x="144" y="0"/>
                    </a:cubicBezTo>
                    <a:cubicBezTo>
                      <a:pt x="145" y="0"/>
                      <a:pt x="146" y="0"/>
                      <a:pt x="147" y="0"/>
                    </a:cubicBezTo>
                    <a:cubicBezTo>
                      <a:pt x="149" y="0"/>
                      <a:pt x="151" y="0"/>
                      <a:pt x="152" y="0"/>
                    </a:cubicBezTo>
                    <a:cubicBezTo>
                      <a:pt x="156" y="0"/>
                      <a:pt x="159" y="1"/>
                      <a:pt x="162" y="1"/>
                    </a:cubicBezTo>
                    <a:cubicBezTo>
                      <a:pt x="168" y="3"/>
                      <a:pt x="175" y="4"/>
                      <a:pt x="181" y="6"/>
                    </a:cubicBezTo>
                    <a:cubicBezTo>
                      <a:pt x="193" y="9"/>
                      <a:pt x="205" y="13"/>
                      <a:pt x="217" y="18"/>
                    </a:cubicBezTo>
                    <a:cubicBezTo>
                      <a:pt x="228" y="22"/>
                      <a:pt x="240" y="27"/>
                      <a:pt x="252" y="32"/>
                    </a:cubicBezTo>
                    <a:cubicBezTo>
                      <a:pt x="257" y="35"/>
                      <a:pt x="263" y="38"/>
                      <a:pt x="269" y="42"/>
                    </a:cubicBezTo>
                    <a:cubicBezTo>
                      <a:pt x="270" y="43"/>
                      <a:pt x="271" y="44"/>
                      <a:pt x="273" y="46"/>
                    </a:cubicBezTo>
                    <a:cubicBezTo>
                      <a:pt x="273" y="47"/>
                      <a:pt x="274" y="48"/>
                      <a:pt x="274" y="50"/>
                    </a:cubicBezTo>
                    <a:cubicBezTo>
                      <a:pt x="274" y="51"/>
                      <a:pt x="274" y="51"/>
                      <a:pt x="274" y="52"/>
                    </a:cubicBezTo>
                    <a:cubicBezTo>
                      <a:pt x="274" y="54"/>
                      <a:pt x="274" y="54"/>
                      <a:pt x="274" y="54"/>
                    </a:cubicBezTo>
                    <a:cubicBezTo>
                      <a:pt x="273" y="63"/>
                      <a:pt x="273" y="63"/>
                      <a:pt x="273" y="63"/>
                    </a:cubicBezTo>
                    <a:cubicBezTo>
                      <a:pt x="270" y="81"/>
                      <a:pt x="270" y="81"/>
                      <a:pt x="270" y="81"/>
                    </a:cubicBezTo>
                    <a:cubicBezTo>
                      <a:pt x="269" y="86"/>
                      <a:pt x="269" y="86"/>
                      <a:pt x="269" y="86"/>
                    </a:cubicBezTo>
                    <a:cubicBezTo>
                      <a:pt x="268" y="91"/>
                      <a:pt x="268" y="91"/>
                      <a:pt x="268" y="91"/>
                    </a:cubicBezTo>
                    <a:cubicBezTo>
                      <a:pt x="267" y="94"/>
                      <a:pt x="267" y="97"/>
                      <a:pt x="266" y="100"/>
                    </a:cubicBezTo>
                    <a:cubicBezTo>
                      <a:pt x="250" y="173"/>
                      <a:pt x="250" y="173"/>
                      <a:pt x="250" y="173"/>
                    </a:cubicBezTo>
                    <a:cubicBezTo>
                      <a:pt x="245" y="198"/>
                      <a:pt x="239" y="222"/>
                      <a:pt x="234" y="246"/>
                    </a:cubicBezTo>
                    <a:cubicBezTo>
                      <a:pt x="229" y="271"/>
                      <a:pt x="224" y="296"/>
                      <a:pt x="220" y="320"/>
                    </a:cubicBezTo>
                    <a:cubicBezTo>
                      <a:pt x="216" y="345"/>
                      <a:pt x="210" y="369"/>
                      <a:pt x="205" y="394"/>
                    </a:cubicBezTo>
                    <a:cubicBezTo>
                      <a:pt x="200" y="418"/>
                      <a:pt x="194" y="442"/>
                      <a:pt x="189" y="467"/>
                    </a:cubicBezTo>
                    <a:cubicBezTo>
                      <a:pt x="183" y="491"/>
                      <a:pt x="177" y="515"/>
                      <a:pt x="171" y="540"/>
                    </a:cubicBezTo>
                    <a:cubicBezTo>
                      <a:pt x="171" y="541"/>
                      <a:pt x="170" y="542"/>
                      <a:pt x="169" y="542"/>
                    </a:cubicBezTo>
                    <a:cubicBezTo>
                      <a:pt x="168" y="541"/>
                      <a:pt x="167" y="540"/>
                      <a:pt x="167" y="539"/>
                    </a:cubicBezTo>
                    <a:cubicBezTo>
                      <a:pt x="167" y="539"/>
                      <a:pt x="167" y="539"/>
                      <a:pt x="167" y="539"/>
                    </a:cubicBezTo>
                    <a:cubicBezTo>
                      <a:pt x="171" y="514"/>
                      <a:pt x="176" y="490"/>
                      <a:pt x="181" y="465"/>
                    </a:cubicBezTo>
                    <a:cubicBezTo>
                      <a:pt x="185" y="441"/>
                      <a:pt x="190" y="416"/>
                      <a:pt x="195" y="392"/>
                    </a:cubicBezTo>
                    <a:cubicBezTo>
                      <a:pt x="200" y="367"/>
                      <a:pt x="204" y="342"/>
                      <a:pt x="210" y="318"/>
                    </a:cubicBezTo>
                    <a:cubicBezTo>
                      <a:pt x="216" y="294"/>
                      <a:pt x="222" y="270"/>
                      <a:pt x="227" y="245"/>
                    </a:cubicBezTo>
                    <a:cubicBezTo>
                      <a:pt x="232" y="221"/>
                      <a:pt x="237" y="196"/>
                      <a:pt x="241" y="171"/>
                    </a:cubicBezTo>
                    <a:cubicBezTo>
                      <a:pt x="256" y="98"/>
                      <a:pt x="256" y="98"/>
                      <a:pt x="256" y="98"/>
                    </a:cubicBezTo>
                    <a:cubicBezTo>
                      <a:pt x="256" y="95"/>
                      <a:pt x="257" y="92"/>
                      <a:pt x="258" y="89"/>
                    </a:cubicBezTo>
                    <a:cubicBezTo>
                      <a:pt x="259" y="84"/>
                      <a:pt x="259" y="84"/>
                      <a:pt x="259" y="84"/>
                    </a:cubicBezTo>
                    <a:cubicBezTo>
                      <a:pt x="259" y="80"/>
                      <a:pt x="259" y="80"/>
                      <a:pt x="259" y="80"/>
                    </a:cubicBezTo>
                    <a:cubicBezTo>
                      <a:pt x="263" y="61"/>
                      <a:pt x="263" y="61"/>
                      <a:pt x="263" y="61"/>
                    </a:cubicBezTo>
                    <a:cubicBezTo>
                      <a:pt x="266" y="52"/>
                      <a:pt x="266" y="52"/>
                      <a:pt x="266" y="52"/>
                    </a:cubicBezTo>
                    <a:cubicBezTo>
                      <a:pt x="266" y="51"/>
                      <a:pt x="266" y="51"/>
                      <a:pt x="266" y="51"/>
                    </a:cubicBezTo>
                    <a:cubicBezTo>
                      <a:pt x="266" y="51"/>
                      <a:pt x="266" y="51"/>
                      <a:pt x="266" y="51"/>
                    </a:cubicBezTo>
                    <a:cubicBezTo>
                      <a:pt x="266" y="51"/>
                      <a:pt x="266" y="51"/>
                      <a:pt x="266" y="51"/>
                    </a:cubicBezTo>
                    <a:cubicBezTo>
                      <a:pt x="265" y="50"/>
                      <a:pt x="264" y="49"/>
                      <a:pt x="263" y="48"/>
                    </a:cubicBezTo>
                    <a:cubicBezTo>
                      <a:pt x="259" y="44"/>
                      <a:pt x="254" y="41"/>
                      <a:pt x="249" y="38"/>
                    </a:cubicBezTo>
                    <a:cubicBezTo>
                      <a:pt x="227" y="27"/>
                      <a:pt x="203" y="19"/>
                      <a:pt x="179" y="14"/>
                    </a:cubicBezTo>
                    <a:cubicBezTo>
                      <a:pt x="173" y="12"/>
                      <a:pt x="167" y="11"/>
                      <a:pt x="161" y="10"/>
                    </a:cubicBezTo>
                    <a:cubicBezTo>
                      <a:pt x="158" y="9"/>
                      <a:pt x="155" y="9"/>
                      <a:pt x="152" y="9"/>
                    </a:cubicBezTo>
                    <a:cubicBezTo>
                      <a:pt x="150" y="9"/>
                      <a:pt x="149" y="9"/>
                      <a:pt x="148" y="9"/>
                    </a:cubicBezTo>
                    <a:cubicBezTo>
                      <a:pt x="147" y="9"/>
                      <a:pt x="146" y="9"/>
                      <a:pt x="146" y="9"/>
                    </a:cubicBezTo>
                    <a:cubicBezTo>
                      <a:pt x="146" y="9"/>
                      <a:pt x="146" y="9"/>
                      <a:pt x="146" y="9"/>
                    </a:cubicBezTo>
                    <a:cubicBezTo>
                      <a:pt x="145" y="9"/>
                      <a:pt x="145" y="9"/>
                      <a:pt x="145" y="9"/>
                    </a:cubicBezTo>
                    <a:cubicBezTo>
                      <a:pt x="145" y="9"/>
                      <a:pt x="145" y="9"/>
                      <a:pt x="145" y="9"/>
                    </a:cubicBezTo>
                    <a:cubicBezTo>
                      <a:pt x="146" y="9"/>
                      <a:pt x="145" y="9"/>
                      <a:pt x="145" y="9"/>
                    </a:cubicBezTo>
                    <a:cubicBezTo>
                      <a:pt x="145" y="10"/>
                      <a:pt x="144" y="10"/>
                      <a:pt x="144" y="11"/>
                    </a:cubicBezTo>
                    <a:cubicBezTo>
                      <a:pt x="143" y="12"/>
                      <a:pt x="143" y="13"/>
                      <a:pt x="142" y="15"/>
                    </a:cubicBezTo>
                    <a:cubicBezTo>
                      <a:pt x="141" y="17"/>
                      <a:pt x="140" y="20"/>
                      <a:pt x="139" y="23"/>
                    </a:cubicBezTo>
                    <a:cubicBezTo>
                      <a:pt x="136" y="29"/>
                      <a:pt x="134" y="35"/>
                      <a:pt x="133" y="41"/>
                    </a:cubicBezTo>
                    <a:cubicBezTo>
                      <a:pt x="125" y="64"/>
                      <a:pt x="118" y="88"/>
                      <a:pt x="112" y="113"/>
                    </a:cubicBezTo>
                    <a:cubicBezTo>
                      <a:pt x="106" y="137"/>
                      <a:pt x="101" y="161"/>
                      <a:pt x="94" y="185"/>
                    </a:cubicBezTo>
                    <a:cubicBezTo>
                      <a:pt x="87" y="209"/>
                      <a:pt x="79" y="233"/>
                      <a:pt x="73" y="257"/>
                    </a:cubicBezTo>
                    <a:cubicBezTo>
                      <a:pt x="64" y="294"/>
                      <a:pt x="64" y="294"/>
                      <a:pt x="64" y="294"/>
                    </a:cubicBezTo>
                    <a:cubicBezTo>
                      <a:pt x="56" y="330"/>
                      <a:pt x="56" y="330"/>
                      <a:pt x="56" y="330"/>
                    </a:cubicBezTo>
                    <a:cubicBezTo>
                      <a:pt x="39" y="403"/>
                      <a:pt x="39" y="403"/>
                      <a:pt x="39" y="403"/>
                    </a:cubicBezTo>
                    <a:cubicBezTo>
                      <a:pt x="34" y="428"/>
                      <a:pt x="28" y="452"/>
                      <a:pt x="22" y="476"/>
                    </a:cubicBezTo>
                    <a:cubicBezTo>
                      <a:pt x="16" y="501"/>
                      <a:pt x="11" y="525"/>
                      <a:pt x="4" y="549"/>
                    </a:cubicBezTo>
                    <a:cubicBezTo>
                      <a:pt x="5" y="549"/>
                      <a:pt x="5" y="549"/>
                      <a:pt x="5" y="549"/>
                    </a:cubicBezTo>
                    <a:cubicBezTo>
                      <a:pt x="5" y="549"/>
                      <a:pt x="5" y="549"/>
                      <a:pt x="5" y="549"/>
                    </a:cubicBezTo>
                    <a:cubicBezTo>
                      <a:pt x="4" y="550"/>
                      <a:pt x="3" y="551"/>
                      <a:pt x="2" y="551"/>
                    </a:cubicBezTo>
                    <a:cubicBezTo>
                      <a:pt x="1" y="551"/>
                      <a:pt x="0" y="550"/>
                      <a:pt x="0" y="54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7" name="ïşľïdè"/>
              <p:cNvSpPr/>
              <p:nvPr/>
            </p:nvSpPr>
            <p:spPr bwMode="auto">
              <a:xfrm>
                <a:off x="7810214" y="3084808"/>
                <a:ext cx="60088" cy="20337"/>
              </a:xfrm>
              <a:custGeom>
                <a:avLst/>
                <a:gdLst>
                  <a:gd name="T0" fmla="*/ 40 w 42"/>
                  <a:gd name="T1" fmla="*/ 13 h 14"/>
                  <a:gd name="T2" fmla="*/ 34 w 42"/>
                  <a:gd name="T3" fmla="*/ 12 h 14"/>
                  <a:gd name="T4" fmla="*/ 20 w 42"/>
                  <a:gd name="T5" fmla="*/ 9 h 14"/>
                  <a:gd name="T6" fmla="*/ 13 w 42"/>
                  <a:gd name="T7" fmla="*/ 7 h 14"/>
                  <a:gd name="T8" fmla="*/ 7 w 42"/>
                  <a:gd name="T9" fmla="*/ 4 h 14"/>
                  <a:gd name="T10" fmla="*/ 0 w 42"/>
                  <a:gd name="T11" fmla="*/ 2 h 14"/>
                  <a:gd name="T12" fmla="*/ 0 w 42"/>
                  <a:gd name="T13" fmla="*/ 1 h 14"/>
                  <a:gd name="T14" fmla="*/ 1 w 42"/>
                  <a:gd name="T15" fmla="*/ 0 h 14"/>
                  <a:gd name="T16" fmla="*/ 7 w 42"/>
                  <a:gd name="T17" fmla="*/ 1 h 14"/>
                  <a:gd name="T18" fmla="*/ 14 w 42"/>
                  <a:gd name="T19" fmla="*/ 3 h 14"/>
                  <a:gd name="T20" fmla="*/ 21 w 42"/>
                  <a:gd name="T21" fmla="*/ 5 h 14"/>
                  <a:gd name="T22" fmla="*/ 35 w 42"/>
                  <a:gd name="T23" fmla="*/ 9 h 14"/>
                  <a:gd name="T24" fmla="*/ 41 w 42"/>
                  <a:gd name="T25" fmla="*/ 11 h 14"/>
                  <a:gd name="T26" fmla="*/ 41 w 42"/>
                  <a:gd name="T27" fmla="*/ 13 h 14"/>
                  <a:gd name="T28" fmla="*/ 40 w 42"/>
                  <a:gd name="T29"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14">
                    <a:moveTo>
                      <a:pt x="40" y="13"/>
                    </a:moveTo>
                    <a:cubicBezTo>
                      <a:pt x="40" y="13"/>
                      <a:pt x="38" y="13"/>
                      <a:pt x="34" y="12"/>
                    </a:cubicBezTo>
                    <a:cubicBezTo>
                      <a:pt x="30" y="11"/>
                      <a:pt x="25" y="10"/>
                      <a:pt x="20" y="9"/>
                    </a:cubicBezTo>
                    <a:cubicBezTo>
                      <a:pt x="18" y="8"/>
                      <a:pt x="15" y="7"/>
                      <a:pt x="13" y="7"/>
                    </a:cubicBezTo>
                    <a:cubicBezTo>
                      <a:pt x="11" y="6"/>
                      <a:pt x="8" y="5"/>
                      <a:pt x="7" y="4"/>
                    </a:cubicBezTo>
                    <a:cubicBezTo>
                      <a:pt x="3" y="3"/>
                      <a:pt x="0" y="2"/>
                      <a:pt x="0" y="2"/>
                    </a:cubicBezTo>
                    <a:cubicBezTo>
                      <a:pt x="0" y="2"/>
                      <a:pt x="0" y="1"/>
                      <a:pt x="0" y="1"/>
                    </a:cubicBezTo>
                    <a:cubicBezTo>
                      <a:pt x="0" y="0"/>
                      <a:pt x="1" y="0"/>
                      <a:pt x="1" y="0"/>
                    </a:cubicBezTo>
                    <a:cubicBezTo>
                      <a:pt x="1" y="0"/>
                      <a:pt x="4" y="1"/>
                      <a:pt x="7" y="1"/>
                    </a:cubicBezTo>
                    <a:cubicBezTo>
                      <a:pt x="9" y="2"/>
                      <a:pt x="11" y="2"/>
                      <a:pt x="14" y="3"/>
                    </a:cubicBezTo>
                    <a:cubicBezTo>
                      <a:pt x="16" y="4"/>
                      <a:pt x="19" y="4"/>
                      <a:pt x="21" y="5"/>
                    </a:cubicBezTo>
                    <a:cubicBezTo>
                      <a:pt x="26" y="6"/>
                      <a:pt x="31" y="8"/>
                      <a:pt x="35" y="9"/>
                    </a:cubicBezTo>
                    <a:cubicBezTo>
                      <a:pt x="38" y="10"/>
                      <a:pt x="41" y="11"/>
                      <a:pt x="41" y="11"/>
                    </a:cubicBezTo>
                    <a:cubicBezTo>
                      <a:pt x="41" y="12"/>
                      <a:pt x="42" y="12"/>
                      <a:pt x="41" y="13"/>
                    </a:cubicBezTo>
                    <a:cubicBezTo>
                      <a:pt x="41" y="13"/>
                      <a:pt x="41" y="14"/>
                      <a:pt x="40" y="13"/>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8" name="ïSḻîḓe"/>
              <p:cNvSpPr/>
              <p:nvPr/>
            </p:nvSpPr>
            <p:spPr bwMode="auto">
              <a:xfrm>
                <a:off x="7786179" y="3208681"/>
                <a:ext cx="60088" cy="15715"/>
              </a:xfrm>
              <a:custGeom>
                <a:avLst/>
                <a:gdLst>
                  <a:gd name="T0" fmla="*/ 40 w 42"/>
                  <a:gd name="T1" fmla="*/ 11 h 11"/>
                  <a:gd name="T2" fmla="*/ 34 w 42"/>
                  <a:gd name="T3" fmla="*/ 10 h 11"/>
                  <a:gd name="T4" fmla="*/ 20 w 42"/>
                  <a:gd name="T5" fmla="*/ 8 h 11"/>
                  <a:gd name="T6" fmla="*/ 13 w 42"/>
                  <a:gd name="T7" fmla="*/ 6 h 11"/>
                  <a:gd name="T8" fmla="*/ 7 w 42"/>
                  <a:gd name="T9" fmla="*/ 4 h 11"/>
                  <a:gd name="T10" fmla="*/ 1 w 42"/>
                  <a:gd name="T11" fmla="*/ 2 h 11"/>
                  <a:gd name="T12" fmla="*/ 0 w 42"/>
                  <a:gd name="T13" fmla="*/ 1 h 11"/>
                  <a:gd name="T14" fmla="*/ 1 w 42"/>
                  <a:gd name="T15" fmla="*/ 0 h 11"/>
                  <a:gd name="T16" fmla="*/ 7 w 42"/>
                  <a:gd name="T17" fmla="*/ 1 h 11"/>
                  <a:gd name="T18" fmla="*/ 14 w 42"/>
                  <a:gd name="T19" fmla="*/ 2 h 11"/>
                  <a:gd name="T20" fmla="*/ 21 w 42"/>
                  <a:gd name="T21" fmla="*/ 4 h 11"/>
                  <a:gd name="T22" fmla="*/ 35 w 42"/>
                  <a:gd name="T23" fmla="*/ 7 h 11"/>
                  <a:gd name="T24" fmla="*/ 41 w 42"/>
                  <a:gd name="T25" fmla="*/ 9 h 11"/>
                  <a:gd name="T26" fmla="*/ 41 w 42"/>
                  <a:gd name="T27" fmla="*/ 11 h 11"/>
                  <a:gd name="T28" fmla="*/ 40 w 42"/>
                  <a:gd name="T2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11">
                    <a:moveTo>
                      <a:pt x="40" y="11"/>
                    </a:moveTo>
                    <a:cubicBezTo>
                      <a:pt x="40" y="11"/>
                      <a:pt x="38" y="11"/>
                      <a:pt x="34" y="10"/>
                    </a:cubicBezTo>
                    <a:cubicBezTo>
                      <a:pt x="30" y="10"/>
                      <a:pt x="25" y="9"/>
                      <a:pt x="20" y="8"/>
                    </a:cubicBezTo>
                    <a:cubicBezTo>
                      <a:pt x="18" y="7"/>
                      <a:pt x="15" y="6"/>
                      <a:pt x="13" y="6"/>
                    </a:cubicBezTo>
                    <a:cubicBezTo>
                      <a:pt x="11" y="5"/>
                      <a:pt x="9" y="4"/>
                      <a:pt x="7" y="4"/>
                    </a:cubicBezTo>
                    <a:cubicBezTo>
                      <a:pt x="3" y="3"/>
                      <a:pt x="1" y="2"/>
                      <a:pt x="1" y="2"/>
                    </a:cubicBezTo>
                    <a:cubicBezTo>
                      <a:pt x="0" y="2"/>
                      <a:pt x="0" y="1"/>
                      <a:pt x="0" y="1"/>
                    </a:cubicBezTo>
                    <a:cubicBezTo>
                      <a:pt x="0" y="0"/>
                      <a:pt x="1" y="0"/>
                      <a:pt x="1" y="0"/>
                    </a:cubicBezTo>
                    <a:cubicBezTo>
                      <a:pt x="1" y="0"/>
                      <a:pt x="4" y="0"/>
                      <a:pt x="7" y="1"/>
                    </a:cubicBezTo>
                    <a:cubicBezTo>
                      <a:pt x="9" y="1"/>
                      <a:pt x="12" y="2"/>
                      <a:pt x="14" y="2"/>
                    </a:cubicBezTo>
                    <a:cubicBezTo>
                      <a:pt x="16" y="3"/>
                      <a:pt x="19" y="3"/>
                      <a:pt x="21" y="4"/>
                    </a:cubicBezTo>
                    <a:cubicBezTo>
                      <a:pt x="26" y="5"/>
                      <a:pt x="31" y="6"/>
                      <a:pt x="35" y="7"/>
                    </a:cubicBezTo>
                    <a:cubicBezTo>
                      <a:pt x="38" y="8"/>
                      <a:pt x="41" y="9"/>
                      <a:pt x="41" y="9"/>
                    </a:cubicBezTo>
                    <a:cubicBezTo>
                      <a:pt x="41" y="10"/>
                      <a:pt x="42" y="10"/>
                      <a:pt x="41" y="11"/>
                    </a:cubicBezTo>
                    <a:cubicBezTo>
                      <a:pt x="41" y="11"/>
                      <a:pt x="41" y="11"/>
                      <a:pt x="40" y="11"/>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9" name="iṥ1iḍè"/>
              <p:cNvSpPr/>
              <p:nvPr/>
            </p:nvSpPr>
            <p:spPr bwMode="auto">
              <a:xfrm>
                <a:off x="7763068" y="3305747"/>
                <a:ext cx="60088" cy="17564"/>
              </a:xfrm>
              <a:custGeom>
                <a:avLst/>
                <a:gdLst>
                  <a:gd name="T0" fmla="*/ 41 w 42"/>
                  <a:gd name="T1" fmla="*/ 12 h 12"/>
                  <a:gd name="T2" fmla="*/ 34 w 42"/>
                  <a:gd name="T3" fmla="*/ 11 h 12"/>
                  <a:gd name="T4" fmla="*/ 21 w 42"/>
                  <a:gd name="T5" fmla="*/ 8 h 12"/>
                  <a:gd name="T6" fmla="*/ 13 w 42"/>
                  <a:gd name="T7" fmla="*/ 6 h 12"/>
                  <a:gd name="T8" fmla="*/ 7 w 42"/>
                  <a:gd name="T9" fmla="*/ 4 h 12"/>
                  <a:gd name="T10" fmla="*/ 1 w 42"/>
                  <a:gd name="T11" fmla="*/ 2 h 12"/>
                  <a:gd name="T12" fmla="*/ 1 w 42"/>
                  <a:gd name="T13" fmla="*/ 1 h 12"/>
                  <a:gd name="T14" fmla="*/ 2 w 42"/>
                  <a:gd name="T15" fmla="*/ 0 h 12"/>
                  <a:gd name="T16" fmla="*/ 8 w 42"/>
                  <a:gd name="T17" fmla="*/ 1 h 12"/>
                  <a:gd name="T18" fmla="*/ 14 w 42"/>
                  <a:gd name="T19" fmla="*/ 2 h 12"/>
                  <a:gd name="T20" fmla="*/ 22 w 42"/>
                  <a:gd name="T21" fmla="*/ 4 h 12"/>
                  <a:gd name="T22" fmla="*/ 35 w 42"/>
                  <a:gd name="T23" fmla="*/ 8 h 12"/>
                  <a:gd name="T24" fmla="*/ 41 w 42"/>
                  <a:gd name="T25" fmla="*/ 10 h 12"/>
                  <a:gd name="T26" fmla="*/ 42 w 42"/>
                  <a:gd name="T27" fmla="*/ 11 h 12"/>
                  <a:gd name="T28" fmla="*/ 41 w 42"/>
                  <a:gd name="T2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12">
                    <a:moveTo>
                      <a:pt x="41" y="12"/>
                    </a:moveTo>
                    <a:cubicBezTo>
                      <a:pt x="41" y="12"/>
                      <a:pt x="38" y="11"/>
                      <a:pt x="34" y="11"/>
                    </a:cubicBezTo>
                    <a:cubicBezTo>
                      <a:pt x="31" y="10"/>
                      <a:pt x="26" y="9"/>
                      <a:pt x="21" y="8"/>
                    </a:cubicBezTo>
                    <a:cubicBezTo>
                      <a:pt x="18" y="7"/>
                      <a:pt x="16" y="7"/>
                      <a:pt x="13" y="6"/>
                    </a:cubicBezTo>
                    <a:cubicBezTo>
                      <a:pt x="11" y="5"/>
                      <a:pt x="9" y="5"/>
                      <a:pt x="7" y="4"/>
                    </a:cubicBezTo>
                    <a:cubicBezTo>
                      <a:pt x="4" y="3"/>
                      <a:pt x="1" y="2"/>
                      <a:pt x="1" y="2"/>
                    </a:cubicBezTo>
                    <a:cubicBezTo>
                      <a:pt x="1" y="2"/>
                      <a:pt x="0" y="1"/>
                      <a:pt x="1" y="1"/>
                    </a:cubicBezTo>
                    <a:cubicBezTo>
                      <a:pt x="1" y="0"/>
                      <a:pt x="1" y="0"/>
                      <a:pt x="2" y="0"/>
                    </a:cubicBezTo>
                    <a:cubicBezTo>
                      <a:pt x="2" y="0"/>
                      <a:pt x="4" y="1"/>
                      <a:pt x="8" y="1"/>
                    </a:cubicBezTo>
                    <a:cubicBezTo>
                      <a:pt x="10" y="2"/>
                      <a:pt x="12" y="2"/>
                      <a:pt x="14" y="2"/>
                    </a:cubicBezTo>
                    <a:cubicBezTo>
                      <a:pt x="17" y="3"/>
                      <a:pt x="19" y="3"/>
                      <a:pt x="22" y="4"/>
                    </a:cubicBezTo>
                    <a:cubicBezTo>
                      <a:pt x="27" y="5"/>
                      <a:pt x="31" y="7"/>
                      <a:pt x="35" y="8"/>
                    </a:cubicBezTo>
                    <a:cubicBezTo>
                      <a:pt x="39" y="9"/>
                      <a:pt x="41" y="10"/>
                      <a:pt x="41" y="10"/>
                    </a:cubicBezTo>
                    <a:cubicBezTo>
                      <a:pt x="42" y="10"/>
                      <a:pt x="42" y="10"/>
                      <a:pt x="42" y="11"/>
                    </a:cubicBezTo>
                    <a:cubicBezTo>
                      <a:pt x="42" y="11"/>
                      <a:pt x="41" y="12"/>
                      <a:pt x="41" y="12"/>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0" name="ïṩḻïḋé"/>
              <p:cNvSpPr/>
              <p:nvPr/>
            </p:nvSpPr>
            <p:spPr bwMode="auto">
              <a:xfrm>
                <a:off x="7739958" y="3420376"/>
                <a:ext cx="60088" cy="17564"/>
              </a:xfrm>
              <a:custGeom>
                <a:avLst/>
                <a:gdLst>
                  <a:gd name="T0" fmla="*/ 41 w 42"/>
                  <a:gd name="T1" fmla="*/ 12 h 12"/>
                  <a:gd name="T2" fmla="*/ 34 w 42"/>
                  <a:gd name="T3" fmla="*/ 11 h 12"/>
                  <a:gd name="T4" fmla="*/ 21 w 42"/>
                  <a:gd name="T5" fmla="*/ 8 h 12"/>
                  <a:gd name="T6" fmla="*/ 13 w 42"/>
                  <a:gd name="T7" fmla="*/ 6 h 12"/>
                  <a:gd name="T8" fmla="*/ 7 w 42"/>
                  <a:gd name="T9" fmla="*/ 5 h 12"/>
                  <a:gd name="T10" fmla="*/ 1 w 42"/>
                  <a:gd name="T11" fmla="*/ 3 h 12"/>
                  <a:gd name="T12" fmla="*/ 1 w 42"/>
                  <a:gd name="T13" fmla="*/ 1 h 12"/>
                  <a:gd name="T14" fmla="*/ 2 w 42"/>
                  <a:gd name="T15" fmla="*/ 0 h 12"/>
                  <a:gd name="T16" fmla="*/ 8 w 42"/>
                  <a:gd name="T17" fmla="*/ 1 h 12"/>
                  <a:gd name="T18" fmla="*/ 14 w 42"/>
                  <a:gd name="T19" fmla="*/ 3 h 12"/>
                  <a:gd name="T20" fmla="*/ 22 w 42"/>
                  <a:gd name="T21" fmla="*/ 4 h 12"/>
                  <a:gd name="T22" fmla="*/ 35 w 42"/>
                  <a:gd name="T23" fmla="*/ 8 h 12"/>
                  <a:gd name="T24" fmla="*/ 41 w 42"/>
                  <a:gd name="T25" fmla="*/ 10 h 12"/>
                  <a:gd name="T26" fmla="*/ 42 w 42"/>
                  <a:gd name="T27" fmla="*/ 11 h 12"/>
                  <a:gd name="T28" fmla="*/ 41 w 42"/>
                  <a:gd name="T2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12">
                    <a:moveTo>
                      <a:pt x="41" y="12"/>
                    </a:moveTo>
                    <a:cubicBezTo>
                      <a:pt x="41" y="12"/>
                      <a:pt x="38" y="12"/>
                      <a:pt x="34" y="11"/>
                    </a:cubicBezTo>
                    <a:cubicBezTo>
                      <a:pt x="31" y="10"/>
                      <a:pt x="26" y="9"/>
                      <a:pt x="21" y="8"/>
                    </a:cubicBezTo>
                    <a:cubicBezTo>
                      <a:pt x="18" y="8"/>
                      <a:pt x="16" y="7"/>
                      <a:pt x="13" y="6"/>
                    </a:cubicBezTo>
                    <a:cubicBezTo>
                      <a:pt x="11" y="6"/>
                      <a:pt x="9" y="5"/>
                      <a:pt x="7" y="5"/>
                    </a:cubicBezTo>
                    <a:cubicBezTo>
                      <a:pt x="4" y="3"/>
                      <a:pt x="1" y="3"/>
                      <a:pt x="1" y="3"/>
                    </a:cubicBezTo>
                    <a:cubicBezTo>
                      <a:pt x="1" y="2"/>
                      <a:pt x="0" y="2"/>
                      <a:pt x="1" y="1"/>
                    </a:cubicBezTo>
                    <a:cubicBezTo>
                      <a:pt x="1" y="1"/>
                      <a:pt x="1" y="0"/>
                      <a:pt x="2" y="0"/>
                    </a:cubicBezTo>
                    <a:cubicBezTo>
                      <a:pt x="2" y="0"/>
                      <a:pt x="4" y="1"/>
                      <a:pt x="8" y="1"/>
                    </a:cubicBezTo>
                    <a:cubicBezTo>
                      <a:pt x="10" y="2"/>
                      <a:pt x="12" y="2"/>
                      <a:pt x="14" y="3"/>
                    </a:cubicBezTo>
                    <a:cubicBezTo>
                      <a:pt x="17" y="3"/>
                      <a:pt x="19" y="4"/>
                      <a:pt x="22" y="4"/>
                    </a:cubicBezTo>
                    <a:cubicBezTo>
                      <a:pt x="27" y="6"/>
                      <a:pt x="31" y="7"/>
                      <a:pt x="35" y="8"/>
                    </a:cubicBezTo>
                    <a:cubicBezTo>
                      <a:pt x="39" y="9"/>
                      <a:pt x="41" y="10"/>
                      <a:pt x="41" y="10"/>
                    </a:cubicBezTo>
                    <a:cubicBezTo>
                      <a:pt x="42" y="10"/>
                      <a:pt x="42" y="11"/>
                      <a:pt x="42" y="11"/>
                    </a:cubicBezTo>
                    <a:cubicBezTo>
                      <a:pt x="42" y="12"/>
                      <a:pt x="41" y="12"/>
                      <a:pt x="41" y="12"/>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1" name="iṡ1îḋè"/>
              <p:cNvSpPr/>
              <p:nvPr/>
            </p:nvSpPr>
            <p:spPr bwMode="auto">
              <a:xfrm>
                <a:off x="7716847" y="3539627"/>
                <a:ext cx="59164" cy="17564"/>
              </a:xfrm>
              <a:custGeom>
                <a:avLst/>
                <a:gdLst>
                  <a:gd name="T0" fmla="*/ 40 w 41"/>
                  <a:gd name="T1" fmla="*/ 12 h 12"/>
                  <a:gd name="T2" fmla="*/ 34 w 41"/>
                  <a:gd name="T3" fmla="*/ 11 h 12"/>
                  <a:gd name="T4" fmla="*/ 20 w 41"/>
                  <a:gd name="T5" fmla="*/ 8 h 12"/>
                  <a:gd name="T6" fmla="*/ 13 w 41"/>
                  <a:gd name="T7" fmla="*/ 6 h 12"/>
                  <a:gd name="T8" fmla="*/ 7 w 41"/>
                  <a:gd name="T9" fmla="*/ 4 h 12"/>
                  <a:gd name="T10" fmla="*/ 1 w 41"/>
                  <a:gd name="T11" fmla="*/ 2 h 12"/>
                  <a:gd name="T12" fmla="*/ 0 w 41"/>
                  <a:gd name="T13" fmla="*/ 1 h 12"/>
                  <a:gd name="T14" fmla="*/ 1 w 41"/>
                  <a:gd name="T15" fmla="*/ 0 h 12"/>
                  <a:gd name="T16" fmla="*/ 7 w 41"/>
                  <a:gd name="T17" fmla="*/ 1 h 12"/>
                  <a:gd name="T18" fmla="*/ 14 w 41"/>
                  <a:gd name="T19" fmla="*/ 3 h 12"/>
                  <a:gd name="T20" fmla="*/ 21 w 41"/>
                  <a:gd name="T21" fmla="*/ 4 h 12"/>
                  <a:gd name="T22" fmla="*/ 34 w 41"/>
                  <a:gd name="T23" fmla="*/ 8 h 12"/>
                  <a:gd name="T24" fmla="*/ 40 w 41"/>
                  <a:gd name="T25" fmla="*/ 10 h 12"/>
                  <a:gd name="T26" fmla="*/ 41 w 41"/>
                  <a:gd name="T27" fmla="*/ 11 h 12"/>
                  <a:gd name="T28" fmla="*/ 40 w 41"/>
                  <a:gd name="T2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2">
                    <a:moveTo>
                      <a:pt x="40" y="12"/>
                    </a:moveTo>
                    <a:cubicBezTo>
                      <a:pt x="40" y="12"/>
                      <a:pt x="37" y="12"/>
                      <a:pt x="34" y="11"/>
                    </a:cubicBezTo>
                    <a:cubicBezTo>
                      <a:pt x="30" y="10"/>
                      <a:pt x="25" y="9"/>
                      <a:pt x="20" y="8"/>
                    </a:cubicBezTo>
                    <a:cubicBezTo>
                      <a:pt x="18" y="7"/>
                      <a:pt x="15" y="7"/>
                      <a:pt x="13" y="6"/>
                    </a:cubicBezTo>
                    <a:cubicBezTo>
                      <a:pt x="11" y="6"/>
                      <a:pt x="8" y="5"/>
                      <a:pt x="7" y="4"/>
                    </a:cubicBezTo>
                    <a:cubicBezTo>
                      <a:pt x="3" y="3"/>
                      <a:pt x="1" y="2"/>
                      <a:pt x="1" y="2"/>
                    </a:cubicBezTo>
                    <a:cubicBezTo>
                      <a:pt x="0" y="2"/>
                      <a:pt x="0" y="2"/>
                      <a:pt x="0" y="1"/>
                    </a:cubicBezTo>
                    <a:cubicBezTo>
                      <a:pt x="0" y="1"/>
                      <a:pt x="1" y="0"/>
                      <a:pt x="1" y="0"/>
                    </a:cubicBezTo>
                    <a:cubicBezTo>
                      <a:pt x="1" y="0"/>
                      <a:pt x="4" y="1"/>
                      <a:pt x="7" y="1"/>
                    </a:cubicBezTo>
                    <a:cubicBezTo>
                      <a:pt x="9" y="2"/>
                      <a:pt x="11" y="2"/>
                      <a:pt x="14" y="3"/>
                    </a:cubicBezTo>
                    <a:cubicBezTo>
                      <a:pt x="16" y="3"/>
                      <a:pt x="18" y="4"/>
                      <a:pt x="21" y="4"/>
                    </a:cubicBezTo>
                    <a:cubicBezTo>
                      <a:pt x="26" y="5"/>
                      <a:pt x="31" y="7"/>
                      <a:pt x="34" y="8"/>
                    </a:cubicBezTo>
                    <a:cubicBezTo>
                      <a:pt x="38" y="9"/>
                      <a:pt x="40" y="10"/>
                      <a:pt x="40" y="10"/>
                    </a:cubicBezTo>
                    <a:cubicBezTo>
                      <a:pt x="41" y="10"/>
                      <a:pt x="41" y="11"/>
                      <a:pt x="41" y="11"/>
                    </a:cubicBezTo>
                    <a:cubicBezTo>
                      <a:pt x="41" y="12"/>
                      <a:pt x="40" y="12"/>
                      <a:pt x="40" y="12"/>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2" name="ïṩļiḓé"/>
              <p:cNvSpPr/>
              <p:nvPr/>
            </p:nvSpPr>
            <p:spPr bwMode="auto">
              <a:xfrm>
                <a:off x="7823156" y="3120861"/>
                <a:ext cx="38826" cy="12018"/>
              </a:xfrm>
              <a:custGeom>
                <a:avLst/>
                <a:gdLst>
                  <a:gd name="T0" fmla="*/ 26 w 27"/>
                  <a:gd name="T1" fmla="*/ 8 h 8"/>
                  <a:gd name="T2" fmla="*/ 22 w 27"/>
                  <a:gd name="T3" fmla="*/ 8 h 8"/>
                  <a:gd name="T4" fmla="*/ 13 w 27"/>
                  <a:gd name="T5" fmla="*/ 6 h 8"/>
                  <a:gd name="T6" fmla="*/ 9 w 27"/>
                  <a:gd name="T7" fmla="*/ 5 h 8"/>
                  <a:gd name="T8" fmla="*/ 5 w 27"/>
                  <a:gd name="T9" fmla="*/ 3 h 8"/>
                  <a:gd name="T10" fmla="*/ 1 w 27"/>
                  <a:gd name="T11" fmla="*/ 2 h 8"/>
                  <a:gd name="T12" fmla="*/ 0 w 27"/>
                  <a:gd name="T13" fmla="*/ 0 h 8"/>
                  <a:gd name="T14" fmla="*/ 2 w 27"/>
                  <a:gd name="T15" fmla="*/ 0 h 8"/>
                  <a:gd name="T16" fmla="*/ 6 w 27"/>
                  <a:gd name="T17" fmla="*/ 0 h 8"/>
                  <a:gd name="T18" fmla="*/ 10 w 27"/>
                  <a:gd name="T19" fmla="*/ 1 h 8"/>
                  <a:gd name="T20" fmla="*/ 14 w 27"/>
                  <a:gd name="T21" fmla="*/ 2 h 8"/>
                  <a:gd name="T22" fmla="*/ 23 w 27"/>
                  <a:gd name="T23" fmla="*/ 4 h 8"/>
                  <a:gd name="T24" fmla="*/ 27 w 27"/>
                  <a:gd name="T25" fmla="*/ 6 h 8"/>
                  <a:gd name="T26" fmla="*/ 27 w 27"/>
                  <a:gd name="T27" fmla="*/ 7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8"/>
                    </a:cubicBezTo>
                    <a:cubicBezTo>
                      <a:pt x="20" y="7"/>
                      <a:pt x="16" y="7"/>
                      <a:pt x="13" y="6"/>
                    </a:cubicBezTo>
                    <a:cubicBezTo>
                      <a:pt x="12" y="5"/>
                      <a:pt x="10" y="5"/>
                      <a:pt x="9" y="5"/>
                    </a:cubicBezTo>
                    <a:cubicBezTo>
                      <a:pt x="7" y="4"/>
                      <a:pt x="6" y="4"/>
                      <a:pt x="5" y="3"/>
                    </a:cubicBezTo>
                    <a:cubicBezTo>
                      <a:pt x="3" y="2"/>
                      <a:pt x="1" y="2"/>
                      <a:pt x="1" y="2"/>
                    </a:cubicBezTo>
                    <a:cubicBezTo>
                      <a:pt x="0" y="2"/>
                      <a:pt x="0" y="1"/>
                      <a:pt x="0" y="0"/>
                    </a:cubicBezTo>
                    <a:cubicBezTo>
                      <a:pt x="1" y="0"/>
                      <a:pt x="1" y="0"/>
                      <a:pt x="2" y="0"/>
                    </a:cubicBezTo>
                    <a:cubicBezTo>
                      <a:pt x="2" y="0"/>
                      <a:pt x="3" y="0"/>
                      <a:pt x="6" y="0"/>
                    </a:cubicBezTo>
                    <a:cubicBezTo>
                      <a:pt x="7" y="0"/>
                      <a:pt x="8" y="1"/>
                      <a:pt x="10" y="1"/>
                    </a:cubicBezTo>
                    <a:cubicBezTo>
                      <a:pt x="11" y="1"/>
                      <a:pt x="13" y="2"/>
                      <a:pt x="14" y="2"/>
                    </a:cubicBezTo>
                    <a:cubicBezTo>
                      <a:pt x="17" y="3"/>
                      <a:pt x="20" y="4"/>
                      <a:pt x="23" y="4"/>
                    </a:cubicBezTo>
                    <a:cubicBezTo>
                      <a:pt x="25" y="5"/>
                      <a:pt x="27" y="6"/>
                      <a:pt x="27" y="6"/>
                    </a:cubicBezTo>
                    <a:cubicBezTo>
                      <a:pt x="27" y="6"/>
                      <a:pt x="27" y="7"/>
                      <a:pt x="27" y="7"/>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3" name="íSlíḓe"/>
              <p:cNvSpPr/>
              <p:nvPr/>
            </p:nvSpPr>
            <p:spPr bwMode="auto">
              <a:xfrm>
                <a:off x="7801895" y="3231792"/>
                <a:ext cx="38826" cy="12942"/>
              </a:xfrm>
              <a:custGeom>
                <a:avLst/>
                <a:gdLst>
                  <a:gd name="T0" fmla="*/ 26 w 27"/>
                  <a:gd name="T1" fmla="*/ 9 h 9"/>
                  <a:gd name="T2" fmla="*/ 22 w 27"/>
                  <a:gd name="T3" fmla="*/ 8 h 9"/>
                  <a:gd name="T4" fmla="*/ 13 w 27"/>
                  <a:gd name="T5" fmla="*/ 6 h 9"/>
                  <a:gd name="T6" fmla="*/ 9 w 27"/>
                  <a:gd name="T7" fmla="*/ 5 h 9"/>
                  <a:gd name="T8" fmla="*/ 5 w 27"/>
                  <a:gd name="T9" fmla="*/ 4 h 9"/>
                  <a:gd name="T10" fmla="*/ 1 w 27"/>
                  <a:gd name="T11" fmla="*/ 2 h 9"/>
                  <a:gd name="T12" fmla="*/ 1 w 27"/>
                  <a:gd name="T13" fmla="*/ 1 h 9"/>
                  <a:gd name="T14" fmla="*/ 2 w 27"/>
                  <a:gd name="T15" fmla="*/ 0 h 9"/>
                  <a:gd name="T16" fmla="*/ 6 w 27"/>
                  <a:gd name="T17" fmla="*/ 1 h 9"/>
                  <a:gd name="T18" fmla="*/ 10 w 27"/>
                  <a:gd name="T19" fmla="*/ 2 h 9"/>
                  <a:gd name="T20" fmla="*/ 14 w 27"/>
                  <a:gd name="T21" fmla="*/ 3 h 9"/>
                  <a:gd name="T22" fmla="*/ 23 w 27"/>
                  <a:gd name="T23" fmla="*/ 5 h 9"/>
                  <a:gd name="T24" fmla="*/ 27 w 27"/>
                  <a:gd name="T25" fmla="*/ 7 h 9"/>
                  <a:gd name="T26" fmla="*/ 27 w 27"/>
                  <a:gd name="T27" fmla="*/ 8 h 9"/>
                  <a:gd name="T28" fmla="*/ 26 w 2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9">
                    <a:moveTo>
                      <a:pt x="26" y="9"/>
                    </a:moveTo>
                    <a:cubicBezTo>
                      <a:pt x="26" y="9"/>
                      <a:pt x="25" y="9"/>
                      <a:pt x="22" y="8"/>
                    </a:cubicBezTo>
                    <a:cubicBezTo>
                      <a:pt x="20" y="8"/>
                      <a:pt x="17" y="7"/>
                      <a:pt x="13" y="6"/>
                    </a:cubicBezTo>
                    <a:cubicBezTo>
                      <a:pt x="12" y="6"/>
                      <a:pt x="10" y="6"/>
                      <a:pt x="9" y="5"/>
                    </a:cubicBezTo>
                    <a:cubicBezTo>
                      <a:pt x="7" y="5"/>
                      <a:pt x="6" y="4"/>
                      <a:pt x="5" y="4"/>
                    </a:cubicBezTo>
                    <a:cubicBezTo>
                      <a:pt x="3" y="3"/>
                      <a:pt x="1" y="2"/>
                      <a:pt x="1" y="2"/>
                    </a:cubicBezTo>
                    <a:cubicBezTo>
                      <a:pt x="1" y="2"/>
                      <a:pt x="0" y="2"/>
                      <a:pt x="1" y="1"/>
                    </a:cubicBezTo>
                    <a:cubicBezTo>
                      <a:pt x="1" y="1"/>
                      <a:pt x="1" y="0"/>
                      <a:pt x="2" y="0"/>
                    </a:cubicBezTo>
                    <a:cubicBezTo>
                      <a:pt x="2" y="0"/>
                      <a:pt x="3" y="1"/>
                      <a:pt x="6" y="1"/>
                    </a:cubicBezTo>
                    <a:cubicBezTo>
                      <a:pt x="7" y="1"/>
                      <a:pt x="8" y="1"/>
                      <a:pt x="10" y="2"/>
                    </a:cubicBezTo>
                    <a:cubicBezTo>
                      <a:pt x="11" y="2"/>
                      <a:pt x="13" y="2"/>
                      <a:pt x="14" y="3"/>
                    </a:cubicBezTo>
                    <a:cubicBezTo>
                      <a:pt x="18" y="3"/>
                      <a:pt x="21" y="4"/>
                      <a:pt x="23" y="5"/>
                    </a:cubicBezTo>
                    <a:cubicBezTo>
                      <a:pt x="25" y="6"/>
                      <a:pt x="27" y="7"/>
                      <a:pt x="27" y="7"/>
                    </a:cubicBezTo>
                    <a:cubicBezTo>
                      <a:pt x="27" y="7"/>
                      <a:pt x="27" y="7"/>
                      <a:pt x="27" y="8"/>
                    </a:cubicBezTo>
                    <a:cubicBezTo>
                      <a:pt x="27" y="8"/>
                      <a:pt x="27" y="9"/>
                      <a:pt x="26" y="9"/>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4" name="i$ļîḑé"/>
              <p:cNvSpPr/>
              <p:nvPr/>
            </p:nvSpPr>
            <p:spPr bwMode="auto">
              <a:xfrm>
                <a:off x="7776010" y="3359364"/>
                <a:ext cx="38826" cy="11093"/>
              </a:xfrm>
              <a:custGeom>
                <a:avLst/>
                <a:gdLst>
                  <a:gd name="T0" fmla="*/ 26 w 27"/>
                  <a:gd name="T1" fmla="*/ 8 h 8"/>
                  <a:gd name="T2" fmla="*/ 22 w 27"/>
                  <a:gd name="T3" fmla="*/ 7 h 8"/>
                  <a:gd name="T4" fmla="*/ 13 w 27"/>
                  <a:gd name="T5" fmla="*/ 6 h 8"/>
                  <a:gd name="T6" fmla="*/ 8 w 27"/>
                  <a:gd name="T7" fmla="*/ 4 h 8"/>
                  <a:gd name="T8" fmla="*/ 4 w 27"/>
                  <a:gd name="T9" fmla="*/ 3 h 8"/>
                  <a:gd name="T10" fmla="*/ 1 w 27"/>
                  <a:gd name="T11" fmla="*/ 2 h 8"/>
                  <a:gd name="T12" fmla="*/ 0 w 27"/>
                  <a:gd name="T13" fmla="*/ 0 h 8"/>
                  <a:gd name="T14" fmla="*/ 1 w 27"/>
                  <a:gd name="T15" fmla="*/ 0 h 8"/>
                  <a:gd name="T16" fmla="*/ 5 w 27"/>
                  <a:gd name="T17" fmla="*/ 0 h 8"/>
                  <a:gd name="T18" fmla="*/ 9 w 27"/>
                  <a:gd name="T19" fmla="*/ 1 h 8"/>
                  <a:gd name="T20" fmla="*/ 14 w 27"/>
                  <a:gd name="T21" fmla="*/ 2 h 8"/>
                  <a:gd name="T22" fmla="*/ 22 w 27"/>
                  <a:gd name="T23" fmla="*/ 4 h 8"/>
                  <a:gd name="T24" fmla="*/ 26 w 27"/>
                  <a:gd name="T25" fmla="*/ 6 h 8"/>
                  <a:gd name="T26" fmla="*/ 27 w 27"/>
                  <a:gd name="T27" fmla="*/ 7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7"/>
                    </a:cubicBezTo>
                    <a:cubicBezTo>
                      <a:pt x="19" y="7"/>
                      <a:pt x="16" y="6"/>
                      <a:pt x="13" y="6"/>
                    </a:cubicBezTo>
                    <a:cubicBezTo>
                      <a:pt x="11" y="5"/>
                      <a:pt x="10" y="5"/>
                      <a:pt x="8" y="4"/>
                    </a:cubicBezTo>
                    <a:cubicBezTo>
                      <a:pt x="7" y="4"/>
                      <a:pt x="6" y="4"/>
                      <a:pt x="4" y="3"/>
                    </a:cubicBezTo>
                    <a:cubicBezTo>
                      <a:pt x="2" y="2"/>
                      <a:pt x="1" y="2"/>
                      <a:pt x="1" y="2"/>
                    </a:cubicBezTo>
                    <a:cubicBezTo>
                      <a:pt x="0" y="1"/>
                      <a:pt x="0" y="1"/>
                      <a:pt x="0" y="0"/>
                    </a:cubicBezTo>
                    <a:cubicBezTo>
                      <a:pt x="0" y="0"/>
                      <a:pt x="1" y="0"/>
                      <a:pt x="1" y="0"/>
                    </a:cubicBezTo>
                    <a:cubicBezTo>
                      <a:pt x="1" y="0"/>
                      <a:pt x="3" y="0"/>
                      <a:pt x="5" y="0"/>
                    </a:cubicBezTo>
                    <a:cubicBezTo>
                      <a:pt x="6" y="0"/>
                      <a:pt x="8" y="0"/>
                      <a:pt x="9" y="1"/>
                    </a:cubicBezTo>
                    <a:cubicBezTo>
                      <a:pt x="11" y="1"/>
                      <a:pt x="12" y="1"/>
                      <a:pt x="14" y="2"/>
                    </a:cubicBezTo>
                    <a:cubicBezTo>
                      <a:pt x="17" y="3"/>
                      <a:pt x="20" y="3"/>
                      <a:pt x="22" y="4"/>
                    </a:cubicBezTo>
                    <a:cubicBezTo>
                      <a:pt x="25" y="5"/>
                      <a:pt x="26" y="6"/>
                      <a:pt x="26" y="6"/>
                    </a:cubicBezTo>
                    <a:cubicBezTo>
                      <a:pt x="27" y="6"/>
                      <a:pt x="27" y="7"/>
                      <a:pt x="27" y="7"/>
                    </a:cubicBezTo>
                    <a:cubicBezTo>
                      <a:pt x="26"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5" name="islïde"/>
              <p:cNvSpPr/>
              <p:nvPr/>
            </p:nvSpPr>
            <p:spPr bwMode="auto">
              <a:xfrm>
                <a:off x="7771388" y="3380625"/>
                <a:ext cx="38826" cy="11093"/>
              </a:xfrm>
              <a:custGeom>
                <a:avLst/>
                <a:gdLst>
                  <a:gd name="T0" fmla="*/ 26 w 27"/>
                  <a:gd name="T1" fmla="*/ 8 h 8"/>
                  <a:gd name="T2" fmla="*/ 22 w 27"/>
                  <a:gd name="T3" fmla="*/ 8 h 8"/>
                  <a:gd name="T4" fmla="*/ 13 w 27"/>
                  <a:gd name="T5" fmla="*/ 6 h 8"/>
                  <a:gd name="T6" fmla="*/ 8 w 27"/>
                  <a:gd name="T7" fmla="*/ 5 h 8"/>
                  <a:gd name="T8" fmla="*/ 4 w 27"/>
                  <a:gd name="T9" fmla="*/ 4 h 8"/>
                  <a:gd name="T10" fmla="*/ 1 w 27"/>
                  <a:gd name="T11" fmla="*/ 2 h 8"/>
                  <a:gd name="T12" fmla="*/ 0 w 27"/>
                  <a:gd name="T13" fmla="*/ 1 h 8"/>
                  <a:gd name="T14" fmla="*/ 1 w 27"/>
                  <a:gd name="T15" fmla="*/ 0 h 8"/>
                  <a:gd name="T16" fmla="*/ 5 w 27"/>
                  <a:gd name="T17" fmla="*/ 1 h 8"/>
                  <a:gd name="T18" fmla="*/ 9 w 27"/>
                  <a:gd name="T19" fmla="*/ 1 h 8"/>
                  <a:gd name="T20" fmla="*/ 14 w 27"/>
                  <a:gd name="T21" fmla="*/ 2 h 8"/>
                  <a:gd name="T22" fmla="*/ 22 w 27"/>
                  <a:gd name="T23" fmla="*/ 5 h 8"/>
                  <a:gd name="T24" fmla="*/ 26 w 27"/>
                  <a:gd name="T25" fmla="*/ 6 h 8"/>
                  <a:gd name="T26" fmla="*/ 27 w 27"/>
                  <a:gd name="T27" fmla="*/ 8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8"/>
                    </a:cubicBezTo>
                    <a:cubicBezTo>
                      <a:pt x="19" y="8"/>
                      <a:pt x="16" y="7"/>
                      <a:pt x="13" y="6"/>
                    </a:cubicBezTo>
                    <a:cubicBezTo>
                      <a:pt x="11" y="6"/>
                      <a:pt x="10" y="5"/>
                      <a:pt x="8" y="5"/>
                    </a:cubicBezTo>
                    <a:cubicBezTo>
                      <a:pt x="7" y="5"/>
                      <a:pt x="6" y="4"/>
                      <a:pt x="4" y="4"/>
                    </a:cubicBezTo>
                    <a:cubicBezTo>
                      <a:pt x="2" y="3"/>
                      <a:pt x="1" y="2"/>
                      <a:pt x="1" y="2"/>
                    </a:cubicBezTo>
                    <a:cubicBezTo>
                      <a:pt x="0" y="2"/>
                      <a:pt x="0" y="1"/>
                      <a:pt x="0" y="1"/>
                    </a:cubicBezTo>
                    <a:cubicBezTo>
                      <a:pt x="0" y="0"/>
                      <a:pt x="1" y="0"/>
                      <a:pt x="1" y="0"/>
                    </a:cubicBezTo>
                    <a:cubicBezTo>
                      <a:pt x="1" y="0"/>
                      <a:pt x="3" y="0"/>
                      <a:pt x="5" y="1"/>
                    </a:cubicBezTo>
                    <a:cubicBezTo>
                      <a:pt x="6" y="1"/>
                      <a:pt x="8" y="1"/>
                      <a:pt x="9" y="1"/>
                    </a:cubicBezTo>
                    <a:cubicBezTo>
                      <a:pt x="11" y="2"/>
                      <a:pt x="12" y="2"/>
                      <a:pt x="14" y="2"/>
                    </a:cubicBezTo>
                    <a:cubicBezTo>
                      <a:pt x="17" y="3"/>
                      <a:pt x="20" y="4"/>
                      <a:pt x="22" y="5"/>
                    </a:cubicBezTo>
                    <a:cubicBezTo>
                      <a:pt x="25" y="6"/>
                      <a:pt x="26" y="6"/>
                      <a:pt x="26" y="6"/>
                    </a:cubicBezTo>
                    <a:cubicBezTo>
                      <a:pt x="27" y="7"/>
                      <a:pt x="27" y="7"/>
                      <a:pt x="27" y="8"/>
                    </a:cubicBezTo>
                    <a:cubicBezTo>
                      <a:pt x="26"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6" name="îSḷïḑé"/>
              <p:cNvSpPr/>
              <p:nvPr/>
            </p:nvSpPr>
            <p:spPr bwMode="auto">
              <a:xfrm>
                <a:off x="7766766" y="3401887"/>
                <a:ext cx="38826" cy="12942"/>
              </a:xfrm>
              <a:custGeom>
                <a:avLst/>
                <a:gdLst>
                  <a:gd name="T0" fmla="*/ 26 w 27"/>
                  <a:gd name="T1" fmla="*/ 9 h 9"/>
                  <a:gd name="T2" fmla="*/ 22 w 27"/>
                  <a:gd name="T3" fmla="*/ 8 h 9"/>
                  <a:gd name="T4" fmla="*/ 13 w 27"/>
                  <a:gd name="T5" fmla="*/ 6 h 9"/>
                  <a:gd name="T6" fmla="*/ 8 w 27"/>
                  <a:gd name="T7" fmla="*/ 5 h 9"/>
                  <a:gd name="T8" fmla="*/ 4 w 27"/>
                  <a:gd name="T9" fmla="*/ 4 h 9"/>
                  <a:gd name="T10" fmla="*/ 1 w 27"/>
                  <a:gd name="T11" fmla="*/ 2 h 9"/>
                  <a:gd name="T12" fmla="*/ 0 w 27"/>
                  <a:gd name="T13" fmla="*/ 1 h 9"/>
                  <a:gd name="T14" fmla="*/ 1 w 27"/>
                  <a:gd name="T15" fmla="*/ 0 h 9"/>
                  <a:gd name="T16" fmla="*/ 5 w 27"/>
                  <a:gd name="T17" fmla="*/ 1 h 9"/>
                  <a:gd name="T18" fmla="*/ 9 w 27"/>
                  <a:gd name="T19" fmla="*/ 1 h 9"/>
                  <a:gd name="T20" fmla="*/ 14 w 27"/>
                  <a:gd name="T21" fmla="*/ 3 h 9"/>
                  <a:gd name="T22" fmla="*/ 22 w 27"/>
                  <a:gd name="T23" fmla="*/ 5 h 9"/>
                  <a:gd name="T24" fmla="*/ 26 w 27"/>
                  <a:gd name="T25" fmla="*/ 6 h 9"/>
                  <a:gd name="T26" fmla="*/ 27 w 27"/>
                  <a:gd name="T27" fmla="*/ 8 h 9"/>
                  <a:gd name="T28" fmla="*/ 26 w 2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9">
                    <a:moveTo>
                      <a:pt x="26" y="9"/>
                    </a:moveTo>
                    <a:cubicBezTo>
                      <a:pt x="26" y="9"/>
                      <a:pt x="24" y="8"/>
                      <a:pt x="22" y="8"/>
                    </a:cubicBezTo>
                    <a:cubicBezTo>
                      <a:pt x="19" y="8"/>
                      <a:pt x="16" y="7"/>
                      <a:pt x="13" y="6"/>
                    </a:cubicBezTo>
                    <a:cubicBezTo>
                      <a:pt x="11" y="6"/>
                      <a:pt x="10" y="6"/>
                      <a:pt x="8" y="5"/>
                    </a:cubicBezTo>
                    <a:cubicBezTo>
                      <a:pt x="7" y="5"/>
                      <a:pt x="6" y="4"/>
                      <a:pt x="4" y="4"/>
                    </a:cubicBezTo>
                    <a:cubicBezTo>
                      <a:pt x="2" y="3"/>
                      <a:pt x="1" y="2"/>
                      <a:pt x="1" y="2"/>
                    </a:cubicBezTo>
                    <a:cubicBezTo>
                      <a:pt x="0" y="2"/>
                      <a:pt x="0" y="2"/>
                      <a:pt x="0" y="1"/>
                    </a:cubicBezTo>
                    <a:cubicBezTo>
                      <a:pt x="0" y="1"/>
                      <a:pt x="1" y="0"/>
                      <a:pt x="1" y="0"/>
                    </a:cubicBezTo>
                    <a:cubicBezTo>
                      <a:pt x="1" y="0"/>
                      <a:pt x="3" y="0"/>
                      <a:pt x="5" y="1"/>
                    </a:cubicBezTo>
                    <a:cubicBezTo>
                      <a:pt x="6" y="1"/>
                      <a:pt x="8" y="1"/>
                      <a:pt x="9" y="1"/>
                    </a:cubicBezTo>
                    <a:cubicBezTo>
                      <a:pt x="11" y="2"/>
                      <a:pt x="12" y="2"/>
                      <a:pt x="14" y="3"/>
                    </a:cubicBezTo>
                    <a:cubicBezTo>
                      <a:pt x="17" y="3"/>
                      <a:pt x="20" y="4"/>
                      <a:pt x="22" y="5"/>
                    </a:cubicBezTo>
                    <a:cubicBezTo>
                      <a:pt x="25" y="6"/>
                      <a:pt x="26" y="6"/>
                      <a:pt x="26" y="6"/>
                    </a:cubicBezTo>
                    <a:cubicBezTo>
                      <a:pt x="27" y="7"/>
                      <a:pt x="27" y="7"/>
                      <a:pt x="27" y="8"/>
                    </a:cubicBezTo>
                    <a:cubicBezTo>
                      <a:pt x="27" y="8"/>
                      <a:pt x="26" y="9"/>
                      <a:pt x="26" y="9"/>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7" name="i$ḷîḓe"/>
              <p:cNvSpPr/>
              <p:nvPr/>
            </p:nvSpPr>
            <p:spPr bwMode="auto">
              <a:xfrm>
                <a:off x="7753824" y="3449033"/>
                <a:ext cx="38826" cy="12942"/>
              </a:xfrm>
              <a:custGeom>
                <a:avLst/>
                <a:gdLst>
                  <a:gd name="T0" fmla="*/ 26 w 27"/>
                  <a:gd name="T1" fmla="*/ 9 h 9"/>
                  <a:gd name="T2" fmla="*/ 22 w 27"/>
                  <a:gd name="T3" fmla="*/ 8 h 9"/>
                  <a:gd name="T4" fmla="*/ 13 w 27"/>
                  <a:gd name="T5" fmla="*/ 6 h 9"/>
                  <a:gd name="T6" fmla="*/ 8 w 27"/>
                  <a:gd name="T7" fmla="*/ 5 h 9"/>
                  <a:gd name="T8" fmla="*/ 4 w 27"/>
                  <a:gd name="T9" fmla="*/ 4 h 9"/>
                  <a:gd name="T10" fmla="*/ 1 w 27"/>
                  <a:gd name="T11" fmla="*/ 3 h 9"/>
                  <a:gd name="T12" fmla="*/ 0 w 27"/>
                  <a:gd name="T13" fmla="*/ 1 h 9"/>
                  <a:gd name="T14" fmla="*/ 1 w 27"/>
                  <a:gd name="T15" fmla="*/ 0 h 9"/>
                  <a:gd name="T16" fmla="*/ 5 w 27"/>
                  <a:gd name="T17" fmla="*/ 1 h 9"/>
                  <a:gd name="T18" fmla="*/ 9 w 27"/>
                  <a:gd name="T19" fmla="*/ 2 h 9"/>
                  <a:gd name="T20" fmla="*/ 14 w 27"/>
                  <a:gd name="T21" fmla="*/ 3 h 9"/>
                  <a:gd name="T22" fmla="*/ 22 w 27"/>
                  <a:gd name="T23" fmla="*/ 5 h 9"/>
                  <a:gd name="T24" fmla="*/ 26 w 27"/>
                  <a:gd name="T25" fmla="*/ 7 h 9"/>
                  <a:gd name="T26" fmla="*/ 27 w 27"/>
                  <a:gd name="T27" fmla="*/ 8 h 9"/>
                  <a:gd name="T28" fmla="*/ 26 w 2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9">
                    <a:moveTo>
                      <a:pt x="26" y="9"/>
                    </a:moveTo>
                    <a:cubicBezTo>
                      <a:pt x="26" y="9"/>
                      <a:pt x="24" y="9"/>
                      <a:pt x="22" y="8"/>
                    </a:cubicBezTo>
                    <a:cubicBezTo>
                      <a:pt x="19" y="8"/>
                      <a:pt x="16" y="7"/>
                      <a:pt x="13" y="6"/>
                    </a:cubicBezTo>
                    <a:cubicBezTo>
                      <a:pt x="11" y="6"/>
                      <a:pt x="10" y="6"/>
                      <a:pt x="8" y="5"/>
                    </a:cubicBezTo>
                    <a:cubicBezTo>
                      <a:pt x="7" y="5"/>
                      <a:pt x="6" y="4"/>
                      <a:pt x="4" y="4"/>
                    </a:cubicBezTo>
                    <a:cubicBezTo>
                      <a:pt x="2" y="3"/>
                      <a:pt x="1" y="3"/>
                      <a:pt x="1" y="3"/>
                    </a:cubicBezTo>
                    <a:cubicBezTo>
                      <a:pt x="0" y="2"/>
                      <a:pt x="0" y="2"/>
                      <a:pt x="0" y="1"/>
                    </a:cubicBezTo>
                    <a:cubicBezTo>
                      <a:pt x="0" y="1"/>
                      <a:pt x="1" y="0"/>
                      <a:pt x="1" y="0"/>
                    </a:cubicBezTo>
                    <a:cubicBezTo>
                      <a:pt x="1" y="0"/>
                      <a:pt x="3" y="1"/>
                      <a:pt x="5" y="1"/>
                    </a:cubicBezTo>
                    <a:cubicBezTo>
                      <a:pt x="6" y="1"/>
                      <a:pt x="8" y="1"/>
                      <a:pt x="9" y="2"/>
                    </a:cubicBezTo>
                    <a:cubicBezTo>
                      <a:pt x="11" y="2"/>
                      <a:pt x="12" y="2"/>
                      <a:pt x="14" y="3"/>
                    </a:cubicBezTo>
                    <a:cubicBezTo>
                      <a:pt x="17" y="3"/>
                      <a:pt x="20" y="4"/>
                      <a:pt x="22" y="5"/>
                    </a:cubicBezTo>
                    <a:cubicBezTo>
                      <a:pt x="25" y="6"/>
                      <a:pt x="26" y="7"/>
                      <a:pt x="26" y="7"/>
                    </a:cubicBezTo>
                    <a:cubicBezTo>
                      <a:pt x="27" y="7"/>
                      <a:pt x="27" y="8"/>
                      <a:pt x="27" y="8"/>
                    </a:cubicBezTo>
                    <a:cubicBezTo>
                      <a:pt x="27" y="8"/>
                      <a:pt x="26" y="9"/>
                      <a:pt x="26" y="9"/>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8" name="îšḻîḓè"/>
              <p:cNvSpPr/>
              <p:nvPr/>
            </p:nvSpPr>
            <p:spPr bwMode="auto">
              <a:xfrm>
                <a:off x="7729789" y="3568285"/>
                <a:ext cx="38826" cy="12018"/>
              </a:xfrm>
              <a:custGeom>
                <a:avLst/>
                <a:gdLst>
                  <a:gd name="T0" fmla="*/ 26 w 27"/>
                  <a:gd name="T1" fmla="*/ 8 h 8"/>
                  <a:gd name="T2" fmla="*/ 22 w 27"/>
                  <a:gd name="T3" fmla="*/ 7 h 8"/>
                  <a:gd name="T4" fmla="*/ 13 w 27"/>
                  <a:gd name="T5" fmla="*/ 6 h 8"/>
                  <a:gd name="T6" fmla="*/ 8 w 27"/>
                  <a:gd name="T7" fmla="*/ 4 h 8"/>
                  <a:gd name="T8" fmla="*/ 4 w 27"/>
                  <a:gd name="T9" fmla="*/ 3 h 8"/>
                  <a:gd name="T10" fmla="*/ 1 w 27"/>
                  <a:gd name="T11" fmla="*/ 2 h 8"/>
                  <a:gd name="T12" fmla="*/ 0 w 27"/>
                  <a:gd name="T13" fmla="*/ 0 h 8"/>
                  <a:gd name="T14" fmla="*/ 1 w 27"/>
                  <a:gd name="T15" fmla="*/ 0 h 8"/>
                  <a:gd name="T16" fmla="*/ 5 w 27"/>
                  <a:gd name="T17" fmla="*/ 0 h 8"/>
                  <a:gd name="T18" fmla="*/ 9 w 27"/>
                  <a:gd name="T19" fmla="*/ 1 h 8"/>
                  <a:gd name="T20" fmla="*/ 14 w 27"/>
                  <a:gd name="T21" fmla="*/ 2 h 8"/>
                  <a:gd name="T22" fmla="*/ 22 w 27"/>
                  <a:gd name="T23" fmla="*/ 4 h 8"/>
                  <a:gd name="T24" fmla="*/ 26 w 27"/>
                  <a:gd name="T25" fmla="*/ 6 h 8"/>
                  <a:gd name="T26" fmla="*/ 27 w 27"/>
                  <a:gd name="T27" fmla="*/ 7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7"/>
                    </a:cubicBezTo>
                    <a:cubicBezTo>
                      <a:pt x="19" y="7"/>
                      <a:pt x="16" y="6"/>
                      <a:pt x="13" y="6"/>
                    </a:cubicBezTo>
                    <a:cubicBezTo>
                      <a:pt x="11" y="5"/>
                      <a:pt x="10" y="5"/>
                      <a:pt x="8" y="4"/>
                    </a:cubicBezTo>
                    <a:cubicBezTo>
                      <a:pt x="7" y="4"/>
                      <a:pt x="6" y="4"/>
                      <a:pt x="4" y="3"/>
                    </a:cubicBezTo>
                    <a:cubicBezTo>
                      <a:pt x="2" y="2"/>
                      <a:pt x="1" y="2"/>
                      <a:pt x="1" y="2"/>
                    </a:cubicBezTo>
                    <a:cubicBezTo>
                      <a:pt x="0" y="2"/>
                      <a:pt x="0" y="1"/>
                      <a:pt x="0" y="0"/>
                    </a:cubicBezTo>
                    <a:cubicBezTo>
                      <a:pt x="0" y="0"/>
                      <a:pt x="1" y="0"/>
                      <a:pt x="1" y="0"/>
                    </a:cubicBezTo>
                    <a:cubicBezTo>
                      <a:pt x="1" y="0"/>
                      <a:pt x="3" y="0"/>
                      <a:pt x="5" y="0"/>
                    </a:cubicBezTo>
                    <a:cubicBezTo>
                      <a:pt x="6" y="0"/>
                      <a:pt x="8" y="1"/>
                      <a:pt x="9" y="1"/>
                    </a:cubicBezTo>
                    <a:cubicBezTo>
                      <a:pt x="11" y="1"/>
                      <a:pt x="12" y="2"/>
                      <a:pt x="14" y="2"/>
                    </a:cubicBezTo>
                    <a:cubicBezTo>
                      <a:pt x="17" y="3"/>
                      <a:pt x="20" y="4"/>
                      <a:pt x="22" y="4"/>
                    </a:cubicBezTo>
                    <a:cubicBezTo>
                      <a:pt x="25" y="5"/>
                      <a:pt x="26" y="6"/>
                      <a:pt x="26" y="6"/>
                    </a:cubicBezTo>
                    <a:cubicBezTo>
                      <a:pt x="27" y="6"/>
                      <a:pt x="27" y="7"/>
                      <a:pt x="27" y="7"/>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9" name="iṥḷïḓe"/>
              <p:cNvSpPr/>
              <p:nvPr/>
            </p:nvSpPr>
            <p:spPr bwMode="auto">
              <a:xfrm>
                <a:off x="7727016" y="3594169"/>
                <a:ext cx="38826" cy="12018"/>
              </a:xfrm>
              <a:custGeom>
                <a:avLst/>
                <a:gdLst>
                  <a:gd name="T0" fmla="*/ 26 w 27"/>
                  <a:gd name="T1" fmla="*/ 8 h 8"/>
                  <a:gd name="T2" fmla="*/ 26 w 27"/>
                  <a:gd name="T3" fmla="*/ 8 h 8"/>
                  <a:gd name="T4" fmla="*/ 26 w 27"/>
                  <a:gd name="T5" fmla="*/ 8 h 8"/>
                  <a:gd name="T6" fmla="*/ 19 w 27"/>
                  <a:gd name="T7" fmla="*/ 7 h 8"/>
                  <a:gd name="T8" fmla="*/ 13 w 27"/>
                  <a:gd name="T9" fmla="*/ 6 h 8"/>
                  <a:gd name="T10" fmla="*/ 7 w 27"/>
                  <a:gd name="T11" fmla="*/ 4 h 8"/>
                  <a:gd name="T12" fmla="*/ 1 w 27"/>
                  <a:gd name="T13" fmla="*/ 2 h 8"/>
                  <a:gd name="T14" fmla="*/ 0 w 27"/>
                  <a:gd name="T15" fmla="*/ 1 h 8"/>
                  <a:gd name="T16" fmla="*/ 1 w 27"/>
                  <a:gd name="T17" fmla="*/ 0 h 8"/>
                  <a:gd name="T18" fmla="*/ 8 w 27"/>
                  <a:gd name="T19" fmla="*/ 1 h 8"/>
                  <a:gd name="T20" fmla="*/ 14 w 27"/>
                  <a:gd name="T21" fmla="*/ 2 h 8"/>
                  <a:gd name="T22" fmla="*/ 20 w 27"/>
                  <a:gd name="T23" fmla="*/ 4 h 8"/>
                  <a:gd name="T24" fmla="*/ 26 w 27"/>
                  <a:gd name="T25" fmla="*/ 6 h 8"/>
                  <a:gd name="T26" fmla="*/ 26 w 27"/>
                  <a:gd name="T27" fmla="*/ 6 h 8"/>
                  <a:gd name="T28" fmla="*/ 27 w 27"/>
                  <a:gd name="T29" fmla="*/ 6 h 8"/>
                  <a:gd name="T30" fmla="*/ 27 w 27"/>
                  <a:gd name="T31" fmla="*/ 8 h 8"/>
                  <a:gd name="T32" fmla="*/ 26 w 27"/>
                  <a:gd name="T3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8">
                    <a:moveTo>
                      <a:pt x="26" y="8"/>
                    </a:moveTo>
                    <a:cubicBezTo>
                      <a:pt x="26" y="8"/>
                      <a:pt x="26" y="8"/>
                      <a:pt x="26" y="8"/>
                    </a:cubicBezTo>
                    <a:cubicBezTo>
                      <a:pt x="26" y="8"/>
                      <a:pt x="26" y="8"/>
                      <a:pt x="26" y="8"/>
                    </a:cubicBezTo>
                    <a:cubicBezTo>
                      <a:pt x="24" y="8"/>
                      <a:pt x="22" y="8"/>
                      <a:pt x="19" y="7"/>
                    </a:cubicBezTo>
                    <a:cubicBezTo>
                      <a:pt x="17" y="7"/>
                      <a:pt x="15" y="6"/>
                      <a:pt x="13" y="6"/>
                    </a:cubicBezTo>
                    <a:cubicBezTo>
                      <a:pt x="11" y="5"/>
                      <a:pt x="9" y="5"/>
                      <a:pt x="7" y="4"/>
                    </a:cubicBezTo>
                    <a:cubicBezTo>
                      <a:pt x="5" y="4"/>
                      <a:pt x="3" y="3"/>
                      <a:pt x="1" y="2"/>
                    </a:cubicBezTo>
                    <a:cubicBezTo>
                      <a:pt x="0" y="2"/>
                      <a:pt x="0" y="1"/>
                      <a:pt x="0" y="1"/>
                    </a:cubicBezTo>
                    <a:cubicBezTo>
                      <a:pt x="1" y="0"/>
                      <a:pt x="1" y="0"/>
                      <a:pt x="1" y="0"/>
                    </a:cubicBezTo>
                    <a:cubicBezTo>
                      <a:pt x="4" y="0"/>
                      <a:pt x="6" y="0"/>
                      <a:pt x="8" y="1"/>
                    </a:cubicBezTo>
                    <a:cubicBezTo>
                      <a:pt x="10" y="1"/>
                      <a:pt x="12" y="2"/>
                      <a:pt x="14" y="2"/>
                    </a:cubicBezTo>
                    <a:cubicBezTo>
                      <a:pt x="16" y="3"/>
                      <a:pt x="18" y="3"/>
                      <a:pt x="20" y="4"/>
                    </a:cubicBezTo>
                    <a:cubicBezTo>
                      <a:pt x="22" y="4"/>
                      <a:pt x="24" y="5"/>
                      <a:pt x="26" y="6"/>
                    </a:cubicBezTo>
                    <a:cubicBezTo>
                      <a:pt x="26" y="6"/>
                      <a:pt x="26" y="6"/>
                      <a:pt x="26" y="6"/>
                    </a:cubicBezTo>
                    <a:cubicBezTo>
                      <a:pt x="27" y="6"/>
                      <a:pt x="27" y="6"/>
                      <a:pt x="27" y="6"/>
                    </a:cubicBezTo>
                    <a:cubicBezTo>
                      <a:pt x="27" y="6"/>
                      <a:pt x="27" y="7"/>
                      <a:pt x="27" y="8"/>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0" name="iṡḷíḑe"/>
              <p:cNvSpPr/>
              <p:nvPr/>
            </p:nvSpPr>
            <p:spPr bwMode="auto">
              <a:xfrm>
                <a:off x="7719620" y="3617280"/>
                <a:ext cx="38826" cy="12942"/>
              </a:xfrm>
              <a:custGeom>
                <a:avLst/>
                <a:gdLst>
                  <a:gd name="T0" fmla="*/ 26 w 27"/>
                  <a:gd name="T1" fmla="*/ 9 h 9"/>
                  <a:gd name="T2" fmla="*/ 22 w 27"/>
                  <a:gd name="T3" fmla="*/ 8 h 9"/>
                  <a:gd name="T4" fmla="*/ 13 w 27"/>
                  <a:gd name="T5" fmla="*/ 6 h 9"/>
                  <a:gd name="T6" fmla="*/ 8 w 27"/>
                  <a:gd name="T7" fmla="*/ 5 h 9"/>
                  <a:gd name="T8" fmla="*/ 5 w 27"/>
                  <a:gd name="T9" fmla="*/ 4 h 9"/>
                  <a:gd name="T10" fmla="*/ 1 w 27"/>
                  <a:gd name="T11" fmla="*/ 2 h 9"/>
                  <a:gd name="T12" fmla="*/ 0 w 27"/>
                  <a:gd name="T13" fmla="*/ 1 h 9"/>
                  <a:gd name="T14" fmla="*/ 1 w 27"/>
                  <a:gd name="T15" fmla="*/ 0 h 9"/>
                  <a:gd name="T16" fmla="*/ 5 w 27"/>
                  <a:gd name="T17" fmla="*/ 1 h 9"/>
                  <a:gd name="T18" fmla="*/ 9 w 27"/>
                  <a:gd name="T19" fmla="*/ 1 h 9"/>
                  <a:gd name="T20" fmla="*/ 14 w 27"/>
                  <a:gd name="T21" fmla="*/ 3 h 9"/>
                  <a:gd name="T22" fmla="*/ 22 w 27"/>
                  <a:gd name="T23" fmla="*/ 5 h 9"/>
                  <a:gd name="T24" fmla="*/ 26 w 27"/>
                  <a:gd name="T25" fmla="*/ 6 h 9"/>
                  <a:gd name="T26" fmla="*/ 27 w 27"/>
                  <a:gd name="T27" fmla="*/ 8 h 9"/>
                  <a:gd name="T28" fmla="*/ 26 w 2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9">
                    <a:moveTo>
                      <a:pt x="26" y="9"/>
                    </a:moveTo>
                    <a:cubicBezTo>
                      <a:pt x="26" y="9"/>
                      <a:pt x="24" y="8"/>
                      <a:pt x="22" y="8"/>
                    </a:cubicBezTo>
                    <a:cubicBezTo>
                      <a:pt x="19" y="8"/>
                      <a:pt x="16" y="7"/>
                      <a:pt x="13" y="6"/>
                    </a:cubicBezTo>
                    <a:cubicBezTo>
                      <a:pt x="11" y="6"/>
                      <a:pt x="10" y="6"/>
                      <a:pt x="8" y="5"/>
                    </a:cubicBezTo>
                    <a:cubicBezTo>
                      <a:pt x="7" y="5"/>
                      <a:pt x="6" y="4"/>
                      <a:pt x="5" y="4"/>
                    </a:cubicBezTo>
                    <a:cubicBezTo>
                      <a:pt x="2" y="3"/>
                      <a:pt x="1" y="2"/>
                      <a:pt x="1" y="2"/>
                    </a:cubicBezTo>
                    <a:cubicBezTo>
                      <a:pt x="0" y="2"/>
                      <a:pt x="0" y="2"/>
                      <a:pt x="0" y="1"/>
                    </a:cubicBezTo>
                    <a:cubicBezTo>
                      <a:pt x="0" y="1"/>
                      <a:pt x="1" y="0"/>
                      <a:pt x="1" y="0"/>
                    </a:cubicBezTo>
                    <a:cubicBezTo>
                      <a:pt x="1" y="0"/>
                      <a:pt x="3" y="0"/>
                      <a:pt x="5" y="1"/>
                    </a:cubicBezTo>
                    <a:cubicBezTo>
                      <a:pt x="6" y="1"/>
                      <a:pt x="8" y="1"/>
                      <a:pt x="9" y="1"/>
                    </a:cubicBezTo>
                    <a:cubicBezTo>
                      <a:pt x="11" y="2"/>
                      <a:pt x="12" y="2"/>
                      <a:pt x="14" y="3"/>
                    </a:cubicBezTo>
                    <a:cubicBezTo>
                      <a:pt x="17" y="3"/>
                      <a:pt x="20" y="4"/>
                      <a:pt x="22" y="5"/>
                    </a:cubicBezTo>
                    <a:cubicBezTo>
                      <a:pt x="25" y="6"/>
                      <a:pt x="26" y="6"/>
                      <a:pt x="26" y="6"/>
                    </a:cubicBezTo>
                    <a:cubicBezTo>
                      <a:pt x="27" y="7"/>
                      <a:pt x="27" y="7"/>
                      <a:pt x="27" y="8"/>
                    </a:cubicBezTo>
                    <a:cubicBezTo>
                      <a:pt x="27" y="8"/>
                      <a:pt x="26" y="9"/>
                      <a:pt x="26" y="9"/>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1" name="isľíḍé"/>
              <p:cNvSpPr/>
              <p:nvPr/>
            </p:nvSpPr>
            <p:spPr bwMode="auto">
              <a:xfrm>
                <a:off x="7716847" y="3645012"/>
                <a:ext cx="38826" cy="11093"/>
              </a:xfrm>
              <a:custGeom>
                <a:avLst/>
                <a:gdLst>
                  <a:gd name="T0" fmla="*/ 26 w 27"/>
                  <a:gd name="T1" fmla="*/ 8 h 8"/>
                  <a:gd name="T2" fmla="*/ 25 w 27"/>
                  <a:gd name="T3" fmla="*/ 8 h 8"/>
                  <a:gd name="T4" fmla="*/ 22 w 27"/>
                  <a:gd name="T5" fmla="*/ 8 h 8"/>
                  <a:gd name="T6" fmla="*/ 13 w 27"/>
                  <a:gd name="T7" fmla="*/ 6 h 8"/>
                  <a:gd name="T8" fmla="*/ 9 w 27"/>
                  <a:gd name="T9" fmla="*/ 5 h 8"/>
                  <a:gd name="T10" fmla="*/ 5 w 27"/>
                  <a:gd name="T11" fmla="*/ 4 h 8"/>
                  <a:gd name="T12" fmla="*/ 1 w 27"/>
                  <a:gd name="T13" fmla="*/ 2 h 8"/>
                  <a:gd name="T14" fmla="*/ 0 w 27"/>
                  <a:gd name="T15" fmla="*/ 1 h 8"/>
                  <a:gd name="T16" fmla="*/ 1 w 27"/>
                  <a:gd name="T17" fmla="*/ 0 h 8"/>
                  <a:gd name="T18" fmla="*/ 5 w 27"/>
                  <a:gd name="T19" fmla="*/ 0 h 8"/>
                  <a:gd name="T20" fmla="*/ 10 w 27"/>
                  <a:gd name="T21" fmla="*/ 1 h 8"/>
                  <a:gd name="T22" fmla="*/ 14 w 27"/>
                  <a:gd name="T23" fmla="*/ 2 h 8"/>
                  <a:gd name="T24" fmla="*/ 23 w 27"/>
                  <a:gd name="T25" fmla="*/ 5 h 8"/>
                  <a:gd name="T26" fmla="*/ 25 w 27"/>
                  <a:gd name="T27" fmla="*/ 6 h 8"/>
                  <a:gd name="T28" fmla="*/ 26 w 27"/>
                  <a:gd name="T29" fmla="*/ 6 h 8"/>
                  <a:gd name="T30" fmla="*/ 27 w 27"/>
                  <a:gd name="T31" fmla="*/ 6 h 8"/>
                  <a:gd name="T32" fmla="*/ 27 w 27"/>
                  <a:gd name="T33" fmla="*/ 8 h 8"/>
                  <a:gd name="T34" fmla="*/ 26 w 27"/>
                  <a:gd name="T3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8">
                    <a:moveTo>
                      <a:pt x="26" y="8"/>
                    </a:moveTo>
                    <a:cubicBezTo>
                      <a:pt x="26" y="8"/>
                      <a:pt x="26" y="8"/>
                      <a:pt x="25" y="8"/>
                    </a:cubicBezTo>
                    <a:cubicBezTo>
                      <a:pt x="24" y="8"/>
                      <a:pt x="23" y="8"/>
                      <a:pt x="22" y="8"/>
                    </a:cubicBezTo>
                    <a:cubicBezTo>
                      <a:pt x="20" y="7"/>
                      <a:pt x="16" y="7"/>
                      <a:pt x="13" y="6"/>
                    </a:cubicBezTo>
                    <a:cubicBezTo>
                      <a:pt x="12" y="6"/>
                      <a:pt x="10" y="5"/>
                      <a:pt x="9" y="5"/>
                    </a:cubicBezTo>
                    <a:cubicBezTo>
                      <a:pt x="7" y="4"/>
                      <a:pt x="6" y="4"/>
                      <a:pt x="5" y="4"/>
                    </a:cubicBezTo>
                    <a:cubicBezTo>
                      <a:pt x="2" y="3"/>
                      <a:pt x="1" y="2"/>
                      <a:pt x="1" y="2"/>
                    </a:cubicBezTo>
                    <a:cubicBezTo>
                      <a:pt x="0" y="2"/>
                      <a:pt x="0" y="1"/>
                      <a:pt x="0" y="1"/>
                    </a:cubicBezTo>
                    <a:cubicBezTo>
                      <a:pt x="1" y="0"/>
                      <a:pt x="1" y="0"/>
                      <a:pt x="1" y="0"/>
                    </a:cubicBezTo>
                    <a:cubicBezTo>
                      <a:pt x="1" y="0"/>
                      <a:pt x="3" y="0"/>
                      <a:pt x="5" y="0"/>
                    </a:cubicBezTo>
                    <a:cubicBezTo>
                      <a:pt x="7" y="1"/>
                      <a:pt x="8" y="1"/>
                      <a:pt x="10" y="1"/>
                    </a:cubicBezTo>
                    <a:cubicBezTo>
                      <a:pt x="11" y="1"/>
                      <a:pt x="13" y="2"/>
                      <a:pt x="14" y="2"/>
                    </a:cubicBezTo>
                    <a:cubicBezTo>
                      <a:pt x="17" y="3"/>
                      <a:pt x="20" y="4"/>
                      <a:pt x="23" y="5"/>
                    </a:cubicBezTo>
                    <a:cubicBezTo>
                      <a:pt x="24" y="5"/>
                      <a:pt x="25" y="5"/>
                      <a:pt x="25" y="6"/>
                    </a:cubicBezTo>
                    <a:cubicBezTo>
                      <a:pt x="26" y="6"/>
                      <a:pt x="26" y="6"/>
                      <a:pt x="26" y="6"/>
                    </a:cubicBezTo>
                    <a:cubicBezTo>
                      <a:pt x="26" y="6"/>
                      <a:pt x="27" y="6"/>
                      <a:pt x="27" y="6"/>
                    </a:cubicBezTo>
                    <a:cubicBezTo>
                      <a:pt x="27" y="6"/>
                      <a:pt x="27" y="7"/>
                      <a:pt x="27" y="8"/>
                    </a:cubicBezTo>
                    <a:cubicBezTo>
                      <a:pt x="27" y="8"/>
                      <a:pt x="26" y="8"/>
                      <a:pt x="26" y="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2" name="ïṩľîdé"/>
              <p:cNvSpPr/>
              <p:nvPr/>
            </p:nvSpPr>
            <p:spPr bwMode="auto">
              <a:xfrm>
                <a:off x="7751051" y="3476766"/>
                <a:ext cx="38826" cy="11093"/>
              </a:xfrm>
              <a:custGeom>
                <a:avLst/>
                <a:gdLst>
                  <a:gd name="T0" fmla="*/ 26 w 27"/>
                  <a:gd name="T1" fmla="*/ 8 h 8"/>
                  <a:gd name="T2" fmla="*/ 22 w 27"/>
                  <a:gd name="T3" fmla="*/ 7 h 8"/>
                  <a:gd name="T4" fmla="*/ 13 w 27"/>
                  <a:gd name="T5" fmla="*/ 6 h 8"/>
                  <a:gd name="T6" fmla="*/ 9 w 27"/>
                  <a:gd name="T7" fmla="*/ 4 h 8"/>
                  <a:gd name="T8" fmla="*/ 5 w 27"/>
                  <a:gd name="T9" fmla="*/ 3 h 8"/>
                  <a:gd name="T10" fmla="*/ 1 w 27"/>
                  <a:gd name="T11" fmla="*/ 2 h 8"/>
                  <a:gd name="T12" fmla="*/ 0 w 27"/>
                  <a:gd name="T13" fmla="*/ 0 h 8"/>
                  <a:gd name="T14" fmla="*/ 1 w 27"/>
                  <a:gd name="T15" fmla="*/ 0 h 8"/>
                  <a:gd name="T16" fmla="*/ 6 w 27"/>
                  <a:gd name="T17" fmla="*/ 0 h 8"/>
                  <a:gd name="T18" fmla="*/ 10 w 27"/>
                  <a:gd name="T19" fmla="*/ 1 h 8"/>
                  <a:gd name="T20" fmla="*/ 14 w 27"/>
                  <a:gd name="T21" fmla="*/ 2 h 8"/>
                  <a:gd name="T22" fmla="*/ 23 w 27"/>
                  <a:gd name="T23" fmla="*/ 4 h 8"/>
                  <a:gd name="T24" fmla="*/ 26 w 27"/>
                  <a:gd name="T25" fmla="*/ 6 h 8"/>
                  <a:gd name="T26" fmla="*/ 27 w 27"/>
                  <a:gd name="T27" fmla="*/ 7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7"/>
                    </a:cubicBezTo>
                    <a:cubicBezTo>
                      <a:pt x="20" y="7"/>
                      <a:pt x="16" y="6"/>
                      <a:pt x="13" y="6"/>
                    </a:cubicBezTo>
                    <a:cubicBezTo>
                      <a:pt x="12" y="5"/>
                      <a:pt x="10" y="5"/>
                      <a:pt x="9" y="4"/>
                    </a:cubicBezTo>
                    <a:cubicBezTo>
                      <a:pt x="7" y="4"/>
                      <a:pt x="6" y="3"/>
                      <a:pt x="5" y="3"/>
                    </a:cubicBezTo>
                    <a:cubicBezTo>
                      <a:pt x="2" y="2"/>
                      <a:pt x="1" y="2"/>
                      <a:pt x="1" y="2"/>
                    </a:cubicBezTo>
                    <a:cubicBezTo>
                      <a:pt x="0" y="1"/>
                      <a:pt x="0" y="1"/>
                      <a:pt x="0" y="0"/>
                    </a:cubicBezTo>
                    <a:cubicBezTo>
                      <a:pt x="1" y="0"/>
                      <a:pt x="1" y="0"/>
                      <a:pt x="1" y="0"/>
                    </a:cubicBezTo>
                    <a:cubicBezTo>
                      <a:pt x="1" y="0"/>
                      <a:pt x="3" y="0"/>
                      <a:pt x="6" y="0"/>
                    </a:cubicBezTo>
                    <a:cubicBezTo>
                      <a:pt x="7" y="0"/>
                      <a:pt x="8" y="0"/>
                      <a:pt x="10" y="1"/>
                    </a:cubicBezTo>
                    <a:cubicBezTo>
                      <a:pt x="11" y="1"/>
                      <a:pt x="13" y="1"/>
                      <a:pt x="14" y="2"/>
                    </a:cubicBezTo>
                    <a:cubicBezTo>
                      <a:pt x="17" y="3"/>
                      <a:pt x="20" y="3"/>
                      <a:pt x="23" y="4"/>
                    </a:cubicBezTo>
                    <a:cubicBezTo>
                      <a:pt x="25" y="5"/>
                      <a:pt x="26" y="6"/>
                      <a:pt x="26" y="6"/>
                    </a:cubicBezTo>
                    <a:cubicBezTo>
                      <a:pt x="27" y="6"/>
                      <a:pt x="27" y="7"/>
                      <a:pt x="27" y="7"/>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3" name="íṥľídé"/>
              <p:cNvSpPr/>
              <p:nvPr/>
            </p:nvSpPr>
            <p:spPr bwMode="auto">
              <a:xfrm>
                <a:off x="7747353" y="3498028"/>
                <a:ext cx="38826" cy="12018"/>
              </a:xfrm>
              <a:custGeom>
                <a:avLst/>
                <a:gdLst>
                  <a:gd name="T0" fmla="*/ 25 w 27"/>
                  <a:gd name="T1" fmla="*/ 8 h 8"/>
                  <a:gd name="T2" fmla="*/ 21 w 27"/>
                  <a:gd name="T3" fmla="*/ 8 h 8"/>
                  <a:gd name="T4" fmla="*/ 13 w 27"/>
                  <a:gd name="T5" fmla="*/ 6 h 8"/>
                  <a:gd name="T6" fmla="*/ 8 w 27"/>
                  <a:gd name="T7" fmla="*/ 5 h 8"/>
                  <a:gd name="T8" fmla="*/ 4 w 27"/>
                  <a:gd name="T9" fmla="*/ 4 h 8"/>
                  <a:gd name="T10" fmla="*/ 0 w 27"/>
                  <a:gd name="T11" fmla="*/ 2 h 8"/>
                  <a:gd name="T12" fmla="*/ 0 w 27"/>
                  <a:gd name="T13" fmla="*/ 1 h 8"/>
                  <a:gd name="T14" fmla="*/ 1 w 27"/>
                  <a:gd name="T15" fmla="*/ 0 h 8"/>
                  <a:gd name="T16" fmla="*/ 5 w 27"/>
                  <a:gd name="T17" fmla="*/ 1 h 8"/>
                  <a:gd name="T18" fmla="*/ 9 w 27"/>
                  <a:gd name="T19" fmla="*/ 1 h 8"/>
                  <a:gd name="T20" fmla="*/ 14 w 27"/>
                  <a:gd name="T21" fmla="*/ 2 h 8"/>
                  <a:gd name="T22" fmla="*/ 22 w 27"/>
                  <a:gd name="T23" fmla="*/ 5 h 8"/>
                  <a:gd name="T24" fmla="*/ 26 w 27"/>
                  <a:gd name="T25" fmla="*/ 6 h 8"/>
                  <a:gd name="T26" fmla="*/ 26 w 27"/>
                  <a:gd name="T27" fmla="*/ 8 h 8"/>
                  <a:gd name="T28" fmla="*/ 25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5" y="8"/>
                    </a:moveTo>
                    <a:cubicBezTo>
                      <a:pt x="25" y="8"/>
                      <a:pt x="24" y="8"/>
                      <a:pt x="21" y="8"/>
                    </a:cubicBezTo>
                    <a:cubicBezTo>
                      <a:pt x="19" y="8"/>
                      <a:pt x="16" y="7"/>
                      <a:pt x="13" y="6"/>
                    </a:cubicBezTo>
                    <a:cubicBezTo>
                      <a:pt x="11" y="6"/>
                      <a:pt x="10" y="5"/>
                      <a:pt x="8" y="5"/>
                    </a:cubicBezTo>
                    <a:cubicBezTo>
                      <a:pt x="7" y="4"/>
                      <a:pt x="5" y="4"/>
                      <a:pt x="4" y="4"/>
                    </a:cubicBezTo>
                    <a:cubicBezTo>
                      <a:pt x="2" y="3"/>
                      <a:pt x="0" y="2"/>
                      <a:pt x="0" y="2"/>
                    </a:cubicBezTo>
                    <a:cubicBezTo>
                      <a:pt x="0" y="2"/>
                      <a:pt x="0" y="1"/>
                      <a:pt x="0" y="1"/>
                    </a:cubicBezTo>
                    <a:cubicBezTo>
                      <a:pt x="0" y="0"/>
                      <a:pt x="0" y="0"/>
                      <a:pt x="1" y="0"/>
                    </a:cubicBezTo>
                    <a:cubicBezTo>
                      <a:pt x="1" y="0"/>
                      <a:pt x="2" y="0"/>
                      <a:pt x="5" y="1"/>
                    </a:cubicBezTo>
                    <a:cubicBezTo>
                      <a:pt x="6" y="1"/>
                      <a:pt x="7" y="1"/>
                      <a:pt x="9" y="1"/>
                    </a:cubicBezTo>
                    <a:cubicBezTo>
                      <a:pt x="10" y="2"/>
                      <a:pt x="12" y="2"/>
                      <a:pt x="14" y="2"/>
                    </a:cubicBezTo>
                    <a:cubicBezTo>
                      <a:pt x="17" y="3"/>
                      <a:pt x="20" y="4"/>
                      <a:pt x="22" y="5"/>
                    </a:cubicBezTo>
                    <a:cubicBezTo>
                      <a:pt x="24" y="6"/>
                      <a:pt x="26" y="6"/>
                      <a:pt x="26" y="6"/>
                    </a:cubicBezTo>
                    <a:cubicBezTo>
                      <a:pt x="26" y="7"/>
                      <a:pt x="27" y="7"/>
                      <a:pt x="26" y="8"/>
                    </a:cubicBezTo>
                    <a:cubicBezTo>
                      <a:pt x="26" y="8"/>
                      <a:pt x="26" y="8"/>
                      <a:pt x="25"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4" name="ïṣľïḓè"/>
              <p:cNvSpPr/>
              <p:nvPr/>
            </p:nvSpPr>
            <p:spPr bwMode="auto">
              <a:xfrm>
                <a:off x="7740882" y="3523912"/>
                <a:ext cx="38826" cy="12018"/>
              </a:xfrm>
              <a:custGeom>
                <a:avLst/>
                <a:gdLst>
                  <a:gd name="T0" fmla="*/ 26 w 27"/>
                  <a:gd name="T1" fmla="*/ 8 h 8"/>
                  <a:gd name="T2" fmla="*/ 22 w 27"/>
                  <a:gd name="T3" fmla="*/ 8 h 8"/>
                  <a:gd name="T4" fmla="*/ 13 w 27"/>
                  <a:gd name="T5" fmla="*/ 6 h 8"/>
                  <a:gd name="T6" fmla="*/ 8 w 27"/>
                  <a:gd name="T7" fmla="*/ 5 h 8"/>
                  <a:gd name="T8" fmla="*/ 5 w 27"/>
                  <a:gd name="T9" fmla="*/ 4 h 8"/>
                  <a:gd name="T10" fmla="*/ 1 w 27"/>
                  <a:gd name="T11" fmla="*/ 2 h 8"/>
                  <a:gd name="T12" fmla="*/ 0 w 27"/>
                  <a:gd name="T13" fmla="*/ 1 h 8"/>
                  <a:gd name="T14" fmla="*/ 1 w 27"/>
                  <a:gd name="T15" fmla="*/ 0 h 8"/>
                  <a:gd name="T16" fmla="*/ 5 w 27"/>
                  <a:gd name="T17" fmla="*/ 1 h 8"/>
                  <a:gd name="T18" fmla="*/ 9 w 27"/>
                  <a:gd name="T19" fmla="*/ 1 h 8"/>
                  <a:gd name="T20" fmla="*/ 14 w 27"/>
                  <a:gd name="T21" fmla="*/ 2 h 8"/>
                  <a:gd name="T22" fmla="*/ 22 w 27"/>
                  <a:gd name="T23" fmla="*/ 5 h 8"/>
                  <a:gd name="T24" fmla="*/ 26 w 27"/>
                  <a:gd name="T25" fmla="*/ 6 h 8"/>
                  <a:gd name="T26" fmla="*/ 27 w 27"/>
                  <a:gd name="T27" fmla="*/ 8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8"/>
                    </a:cubicBezTo>
                    <a:cubicBezTo>
                      <a:pt x="19" y="8"/>
                      <a:pt x="16" y="7"/>
                      <a:pt x="13" y="6"/>
                    </a:cubicBezTo>
                    <a:cubicBezTo>
                      <a:pt x="11" y="6"/>
                      <a:pt x="10" y="5"/>
                      <a:pt x="8" y="5"/>
                    </a:cubicBezTo>
                    <a:cubicBezTo>
                      <a:pt x="7" y="5"/>
                      <a:pt x="6" y="4"/>
                      <a:pt x="5" y="4"/>
                    </a:cubicBezTo>
                    <a:cubicBezTo>
                      <a:pt x="2" y="3"/>
                      <a:pt x="1" y="2"/>
                      <a:pt x="1" y="2"/>
                    </a:cubicBezTo>
                    <a:cubicBezTo>
                      <a:pt x="0" y="2"/>
                      <a:pt x="0" y="1"/>
                      <a:pt x="0" y="1"/>
                    </a:cubicBezTo>
                    <a:cubicBezTo>
                      <a:pt x="0" y="0"/>
                      <a:pt x="1" y="0"/>
                      <a:pt x="1" y="0"/>
                    </a:cubicBezTo>
                    <a:cubicBezTo>
                      <a:pt x="1" y="0"/>
                      <a:pt x="3" y="0"/>
                      <a:pt x="5" y="1"/>
                    </a:cubicBezTo>
                    <a:cubicBezTo>
                      <a:pt x="6" y="1"/>
                      <a:pt x="8" y="1"/>
                      <a:pt x="9" y="1"/>
                    </a:cubicBezTo>
                    <a:cubicBezTo>
                      <a:pt x="11" y="2"/>
                      <a:pt x="12" y="2"/>
                      <a:pt x="14" y="2"/>
                    </a:cubicBezTo>
                    <a:cubicBezTo>
                      <a:pt x="17" y="3"/>
                      <a:pt x="20" y="4"/>
                      <a:pt x="22" y="5"/>
                    </a:cubicBezTo>
                    <a:cubicBezTo>
                      <a:pt x="25" y="6"/>
                      <a:pt x="26" y="6"/>
                      <a:pt x="26" y="6"/>
                    </a:cubicBezTo>
                    <a:cubicBezTo>
                      <a:pt x="27" y="7"/>
                      <a:pt x="27" y="7"/>
                      <a:pt x="27" y="8"/>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5" name="íṧlïďè"/>
              <p:cNvSpPr/>
              <p:nvPr/>
            </p:nvSpPr>
            <p:spPr bwMode="auto">
              <a:xfrm>
                <a:off x="7779708" y="3334404"/>
                <a:ext cx="38826" cy="12018"/>
              </a:xfrm>
              <a:custGeom>
                <a:avLst/>
                <a:gdLst>
                  <a:gd name="T0" fmla="*/ 26 w 27"/>
                  <a:gd name="T1" fmla="*/ 8 h 8"/>
                  <a:gd name="T2" fmla="*/ 22 w 27"/>
                  <a:gd name="T3" fmla="*/ 7 h 8"/>
                  <a:gd name="T4" fmla="*/ 13 w 27"/>
                  <a:gd name="T5" fmla="*/ 6 h 8"/>
                  <a:gd name="T6" fmla="*/ 9 w 27"/>
                  <a:gd name="T7" fmla="*/ 4 h 8"/>
                  <a:gd name="T8" fmla="*/ 5 w 27"/>
                  <a:gd name="T9" fmla="*/ 3 h 8"/>
                  <a:gd name="T10" fmla="*/ 1 w 27"/>
                  <a:gd name="T11" fmla="*/ 2 h 8"/>
                  <a:gd name="T12" fmla="*/ 0 w 27"/>
                  <a:gd name="T13" fmla="*/ 0 h 8"/>
                  <a:gd name="T14" fmla="*/ 1 w 27"/>
                  <a:gd name="T15" fmla="*/ 0 h 8"/>
                  <a:gd name="T16" fmla="*/ 5 w 27"/>
                  <a:gd name="T17" fmla="*/ 0 h 8"/>
                  <a:gd name="T18" fmla="*/ 9 w 27"/>
                  <a:gd name="T19" fmla="*/ 1 h 8"/>
                  <a:gd name="T20" fmla="*/ 14 w 27"/>
                  <a:gd name="T21" fmla="*/ 2 h 8"/>
                  <a:gd name="T22" fmla="*/ 23 w 27"/>
                  <a:gd name="T23" fmla="*/ 4 h 8"/>
                  <a:gd name="T24" fmla="*/ 26 w 27"/>
                  <a:gd name="T25" fmla="*/ 6 h 8"/>
                  <a:gd name="T26" fmla="*/ 27 w 27"/>
                  <a:gd name="T27" fmla="*/ 7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7"/>
                    </a:cubicBezTo>
                    <a:cubicBezTo>
                      <a:pt x="19" y="7"/>
                      <a:pt x="16" y="6"/>
                      <a:pt x="13" y="6"/>
                    </a:cubicBezTo>
                    <a:cubicBezTo>
                      <a:pt x="12" y="5"/>
                      <a:pt x="10" y="5"/>
                      <a:pt x="9" y="4"/>
                    </a:cubicBezTo>
                    <a:cubicBezTo>
                      <a:pt x="7" y="4"/>
                      <a:pt x="6" y="3"/>
                      <a:pt x="5" y="3"/>
                    </a:cubicBezTo>
                    <a:cubicBezTo>
                      <a:pt x="2" y="2"/>
                      <a:pt x="1" y="2"/>
                      <a:pt x="1" y="2"/>
                    </a:cubicBezTo>
                    <a:cubicBezTo>
                      <a:pt x="0" y="1"/>
                      <a:pt x="0" y="1"/>
                      <a:pt x="0" y="0"/>
                    </a:cubicBezTo>
                    <a:cubicBezTo>
                      <a:pt x="0" y="0"/>
                      <a:pt x="1" y="0"/>
                      <a:pt x="1" y="0"/>
                    </a:cubicBezTo>
                    <a:cubicBezTo>
                      <a:pt x="1" y="0"/>
                      <a:pt x="3" y="0"/>
                      <a:pt x="5" y="0"/>
                    </a:cubicBezTo>
                    <a:cubicBezTo>
                      <a:pt x="7" y="0"/>
                      <a:pt x="8" y="0"/>
                      <a:pt x="9" y="1"/>
                    </a:cubicBezTo>
                    <a:cubicBezTo>
                      <a:pt x="11" y="1"/>
                      <a:pt x="12" y="1"/>
                      <a:pt x="14" y="2"/>
                    </a:cubicBezTo>
                    <a:cubicBezTo>
                      <a:pt x="17" y="3"/>
                      <a:pt x="20" y="3"/>
                      <a:pt x="23" y="4"/>
                    </a:cubicBezTo>
                    <a:cubicBezTo>
                      <a:pt x="25" y="5"/>
                      <a:pt x="26" y="6"/>
                      <a:pt x="26" y="6"/>
                    </a:cubicBezTo>
                    <a:cubicBezTo>
                      <a:pt x="27" y="6"/>
                      <a:pt x="27" y="7"/>
                      <a:pt x="27" y="7"/>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6" name="ïṧļîḍé"/>
              <p:cNvSpPr/>
              <p:nvPr/>
            </p:nvSpPr>
            <p:spPr bwMode="auto">
              <a:xfrm>
                <a:off x="7797272" y="3251205"/>
                <a:ext cx="38826" cy="12018"/>
              </a:xfrm>
              <a:custGeom>
                <a:avLst/>
                <a:gdLst>
                  <a:gd name="T0" fmla="*/ 26 w 27"/>
                  <a:gd name="T1" fmla="*/ 8 h 8"/>
                  <a:gd name="T2" fmla="*/ 22 w 27"/>
                  <a:gd name="T3" fmla="*/ 8 h 8"/>
                  <a:gd name="T4" fmla="*/ 13 w 27"/>
                  <a:gd name="T5" fmla="*/ 6 h 8"/>
                  <a:gd name="T6" fmla="*/ 9 w 27"/>
                  <a:gd name="T7" fmla="*/ 5 h 8"/>
                  <a:gd name="T8" fmla="*/ 5 w 27"/>
                  <a:gd name="T9" fmla="*/ 3 h 8"/>
                  <a:gd name="T10" fmla="*/ 1 w 27"/>
                  <a:gd name="T11" fmla="*/ 2 h 8"/>
                  <a:gd name="T12" fmla="*/ 0 w 27"/>
                  <a:gd name="T13" fmla="*/ 1 h 8"/>
                  <a:gd name="T14" fmla="*/ 2 w 27"/>
                  <a:gd name="T15" fmla="*/ 0 h 8"/>
                  <a:gd name="T16" fmla="*/ 6 w 27"/>
                  <a:gd name="T17" fmla="*/ 0 h 8"/>
                  <a:gd name="T18" fmla="*/ 10 w 27"/>
                  <a:gd name="T19" fmla="*/ 1 h 8"/>
                  <a:gd name="T20" fmla="*/ 14 w 27"/>
                  <a:gd name="T21" fmla="*/ 2 h 8"/>
                  <a:gd name="T22" fmla="*/ 23 w 27"/>
                  <a:gd name="T23" fmla="*/ 5 h 8"/>
                  <a:gd name="T24" fmla="*/ 27 w 27"/>
                  <a:gd name="T25" fmla="*/ 6 h 8"/>
                  <a:gd name="T26" fmla="*/ 27 w 27"/>
                  <a:gd name="T27" fmla="*/ 8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8"/>
                    </a:cubicBezTo>
                    <a:cubicBezTo>
                      <a:pt x="20" y="7"/>
                      <a:pt x="16" y="7"/>
                      <a:pt x="13" y="6"/>
                    </a:cubicBezTo>
                    <a:cubicBezTo>
                      <a:pt x="12" y="6"/>
                      <a:pt x="10" y="5"/>
                      <a:pt x="9" y="5"/>
                    </a:cubicBezTo>
                    <a:cubicBezTo>
                      <a:pt x="7" y="4"/>
                      <a:pt x="6" y="4"/>
                      <a:pt x="5" y="3"/>
                    </a:cubicBezTo>
                    <a:cubicBezTo>
                      <a:pt x="3" y="3"/>
                      <a:pt x="1" y="2"/>
                      <a:pt x="1" y="2"/>
                    </a:cubicBezTo>
                    <a:cubicBezTo>
                      <a:pt x="0" y="2"/>
                      <a:pt x="0" y="1"/>
                      <a:pt x="0" y="1"/>
                    </a:cubicBezTo>
                    <a:cubicBezTo>
                      <a:pt x="1" y="0"/>
                      <a:pt x="1" y="0"/>
                      <a:pt x="2" y="0"/>
                    </a:cubicBezTo>
                    <a:cubicBezTo>
                      <a:pt x="2" y="0"/>
                      <a:pt x="3" y="0"/>
                      <a:pt x="6" y="0"/>
                    </a:cubicBezTo>
                    <a:cubicBezTo>
                      <a:pt x="7" y="1"/>
                      <a:pt x="8" y="1"/>
                      <a:pt x="10" y="1"/>
                    </a:cubicBezTo>
                    <a:cubicBezTo>
                      <a:pt x="11" y="1"/>
                      <a:pt x="13" y="2"/>
                      <a:pt x="14" y="2"/>
                    </a:cubicBezTo>
                    <a:cubicBezTo>
                      <a:pt x="17" y="3"/>
                      <a:pt x="20" y="4"/>
                      <a:pt x="23" y="5"/>
                    </a:cubicBezTo>
                    <a:cubicBezTo>
                      <a:pt x="25" y="5"/>
                      <a:pt x="27" y="6"/>
                      <a:pt x="27" y="6"/>
                    </a:cubicBezTo>
                    <a:cubicBezTo>
                      <a:pt x="27" y="6"/>
                      <a:pt x="27" y="7"/>
                      <a:pt x="27" y="8"/>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7" name="îṡľiḓè"/>
              <p:cNvSpPr/>
              <p:nvPr/>
            </p:nvSpPr>
            <p:spPr bwMode="auto">
              <a:xfrm>
                <a:off x="7792650" y="3271543"/>
                <a:ext cx="38826" cy="11093"/>
              </a:xfrm>
              <a:custGeom>
                <a:avLst/>
                <a:gdLst>
                  <a:gd name="T0" fmla="*/ 25 w 27"/>
                  <a:gd name="T1" fmla="*/ 8 h 8"/>
                  <a:gd name="T2" fmla="*/ 21 w 27"/>
                  <a:gd name="T3" fmla="*/ 8 h 8"/>
                  <a:gd name="T4" fmla="*/ 13 w 27"/>
                  <a:gd name="T5" fmla="*/ 6 h 8"/>
                  <a:gd name="T6" fmla="*/ 8 w 27"/>
                  <a:gd name="T7" fmla="*/ 5 h 8"/>
                  <a:gd name="T8" fmla="*/ 4 w 27"/>
                  <a:gd name="T9" fmla="*/ 3 h 8"/>
                  <a:gd name="T10" fmla="*/ 0 w 27"/>
                  <a:gd name="T11" fmla="*/ 2 h 8"/>
                  <a:gd name="T12" fmla="*/ 0 w 27"/>
                  <a:gd name="T13" fmla="*/ 1 h 8"/>
                  <a:gd name="T14" fmla="*/ 1 w 27"/>
                  <a:gd name="T15" fmla="*/ 0 h 8"/>
                  <a:gd name="T16" fmla="*/ 5 w 27"/>
                  <a:gd name="T17" fmla="*/ 0 h 8"/>
                  <a:gd name="T18" fmla="*/ 9 w 27"/>
                  <a:gd name="T19" fmla="*/ 1 h 8"/>
                  <a:gd name="T20" fmla="*/ 14 w 27"/>
                  <a:gd name="T21" fmla="*/ 2 h 8"/>
                  <a:gd name="T22" fmla="*/ 22 w 27"/>
                  <a:gd name="T23" fmla="*/ 5 h 8"/>
                  <a:gd name="T24" fmla="*/ 26 w 27"/>
                  <a:gd name="T25" fmla="*/ 6 h 8"/>
                  <a:gd name="T26" fmla="*/ 26 w 27"/>
                  <a:gd name="T27" fmla="*/ 8 h 8"/>
                  <a:gd name="T28" fmla="*/ 25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5" y="8"/>
                    </a:moveTo>
                    <a:cubicBezTo>
                      <a:pt x="25" y="8"/>
                      <a:pt x="24" y="8"/>
                      <a:pt x="21" y="8"/>
                    </a:cubicBezTo>
                    <a:cubicBezTo>
                      <a:pt x="19" y="7"/>
                      <a:pt x="16" y="7"/>
                      <a:pt x="13" y="6"/>
                    </a:cubicBezTo>
                    <a:cubicBezTo>
                      <a:pt x="11" y="6"/>
                      <a:pt x="10" y="5"/>
                      <a:pt x="8" y="5"/>
                    </a:cubicBezTo>
                    <a:cubicBezTo>
                      <a:pt x="7" y="4"/>
                      <a:pt x="5" y="4"/>
                      <a:pt x="4" y="3"/>
                    </a:cubicBezTo>
                    <a:cubicBezTo>
                      <a:pt x="2" y="3"/>
                      <a:pt x="0" y="2"/>
                      <a:pt x="0" y="2"/>
                    </a:cubicBezTo>
                    <a:cubicBezTo>
                      <a:pt x="0" y="2"/>
                      <a:pt x="0" y="1"/>
                      <a:pt x="0" y="1"/>
                    </a:cubicBezTo>
                    <a:cubicBezTo>
                      <a:pt x="0" y="0"/>
                      <a:pt x="1" y="0"/>
                      <a:pt x="1" y="0"/>
                    </a:cubicBezTo>
                    <a:cubicBezTo>
                      <a:pt x="1" y="0"/>
                      <a:pt x="3" y="0"/>
                      <a:pt x="5" y="0"/>
                    </a:cubicBezTo>
                    <a:cubicBezTo>
                      <a:pt x="6" y="1"/>
                      <a:pt x="8" y="1"/>
                      <a:pt x="9" y="1"/>
                    </a:cubicBezTo>
                    <a:cubicBezTo>
                      <a:pt x="11" y="1"/>
                      <a:pt x="12" y="2"/>
                      <a:pt x="14" y="2"/>
                    </a:cubicBezTo>
                    <a:cubicBezTo>
                      <a:pt x="17" y="3"/>
                      <a:pt x="20" y="4"/>
                      <a:pt x="22" y="5"/>
                    </a:cubicBezTo>
                    <a:cubicBezTo>
                      <a:pt x="24" y="5"/>
                      <a:pt x="26" y="6"/>
                      <a:pt x="26" y="6"/>
                    </a:cubicBezTo>
                    <a:cubicBezTo>
                      <a:pt x="26" y="6"/>
                      <a:pt x="27" y="7"/>
                      <a:pt x="26" y="8"/>
                    </a:cubicBezTo>
                    <a:cubicBezTo>
                      <a:pt x="26" y="8"/>
                      <a:pt x="26" y="8"/>
                      <a:pt x="25"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8" name="iṣļiḑè"/>
              <p:cNvSpPr/>
              <p:nvPr/>
            </p:nvSpPr>
            <p:spPr bwMode="auto">
              <a:xfrm>
                <a:off x="7788953" y="3291880"/>
                <a:ext cx="38826" cy="11093"/>
              </a:xfrm>
              <a:custGeom>
                <a:avLst/>
                <a:gdLst>
                  <a:gd name="T0" fmla="*/ 26 w 27"/>
                  <a:gd name="T1" fmla="*/ 8 h 8"/>
                  <a:gd name="T2" fmla="*/ 21 w 27"/>
                  <a:gd name="T3" fmla="*/ 8 h 8"/>
                  <a:gd name="T4" fmla="*/ 13 w 27"/>
                  <a:gd name="T5" fmla="*/ 6 h 8"/>
                  <a:gd name="T6" fmla="*/ 8 w 27"/>
                  <a:gd name="T7" fmla="*/ 5 h 8"/>
                  <a:gd name="T8" fmla="*/ 4 w 27"/>
                  <a:gd name="T9" fmla="*/ 4 h 8"/>
                  <a:gd name="T10" fmla="*/ 1 w 27"/>
                  <a:gd name="T11" fmla="*/ 2 h 8"/>
                  <a:gd name="T12" fmla="*/ 0 w 27"/>
                  <a:gd name="T13" fmla="*/ 1 h 8"/>
                  <a:gd name="T14" fmla="*/ 1 w 27"/>
                  <a:gd name="T15" fmla="*/ 0 h 8"/>
                  <a:gd name="T16" fmla="*/ 5 w 27"/>
                  <a:gd name="T17" fmla="*/ 1 h 8"/>
                  <a:gd name="T18" fmla="*/ 9 w 27"/>
                  <a:gd name="T19" fmla="*/ 1 h 8"/>
                  <a:gd name="T20" fmla="*/ 14 w 27"/>
                  <a:gd name="T21" fmla="*/ 2 h 8"/>
                  <a:gd name="T22" fmla="*/ 22 w 27"/>
                  <a:gd name="T23" fmla="*/ 5 h 8"/>
                  <a:gd name="T24" fmla="*/ 26 w 27"/>
                  <a:gd name="T25" fmla="*/ 6 h 8"/>
                  <a:gd name="T26" fmla="*/ 27 w 27"/>
                  <a:gd name="T27" fmla="*/ 8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1" y="8"/>
                    </a:cubicBezTo>
                    <a:cubicBezTo>
                      <a:pt x="19" y="8"/>
                      <a:pt x="16" y="7"/>
                      <a:pt x="13" y="6"/>
                    </a:cubicBezTo>
                    <a:cubicBezTo>
                      <a:pt x="11" y="6"/>
                      <a:pt x="10" y="5"/>
                      <a:pt x="8" y="5"/>
                    </a:cubicBezTo>
                    <a:cubicBezTo>
                      <a:pt x="7" y="5"/>
                      <a:pt x="5" y="4"/>
                      <a:pt x="4" y="4"/>
                    </a:cubicBezTo>
                    <a:cubicBezTo>
                      <a:pt x="2" y="3"/>
                      <a:pt x="1" y="2"/>
                      <a:pt x="1" y="2"/>
                    </a:cubicBezTo>
                    <a:cubicBezTo>
                      <a:pt x="0" y="2"/>
                      <a:pt x="0" y="1"/>
                      <a:pt x="0" y="1"/>
                    </a:cubicBezTo>
                    <a:cubicBezTo>
                      <a:pt x="0" y="0"/>
                      <a:pt x="1" y="0"/>
                      <a:pt x="1" y="0"/>
                    </a:cubicBezTo>
                    <a:cubicBezTo>
                      <a:pt x="1" y="0"/>
                      <a:pt x="3" y="0"/>
                      <a:pt x="5" y="1"/>
                    </a:cubicBezTo>
                    <a:cubicBezTo>
                      <a:pt x="6" y="1"/>
                      <a:pt x="8" y="1"/>
                      <a:pt x="9" y="1"/>
                    </a:cubicBezTo>
                    <a:cubicBezTo>
                      <a:pt x="11" y="2"/>
                      <a:pt x="12" y="2"/>
                      <a:pt x="14" y="2"/>
                    </a:cubicBezTo>
                    <a:cubicBezTo>
                      <a:pt x="17" y="3"/>
                      <a:pt x="20" y="4"/>
                      <a:pt x="22" y="5"/>
                    </a:cubicBezTo>
                    <a:cubicBezTo>
                      <a:pt x="25" y="6"/>
                      <a:pt x="26" y="6"/>
                      <a:pt x="26" y="6"/>
                    </a:cubicBezTo>
                    <a:cubicBezTo>
                      <a:pt x="27" y="7"/>
                      <a:pt x="27" y="7"/>
                      <a:pt x="27" y="8"/>
                    </a:cubicBezTo>
                    <a:cubicBezTo>
                      <a:pt x="26"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9" name="îṧľiḑê"/>
              <p:cNvSpPr/>
              <p:nvPr/>
            </p:nvSpPr>
            <p:spPr bwMode="auto">
              <a:xfrm>
                <a:off x="7818534" y="3143971"/>
                <a:ext cx="38826" cy="11093"/>
              </a:xfrm>
              <a:custGeom>
                <a:avLst/>
                <a:gdLst>
                  <a:gd name="T0" fmla="*/ 26 w 27"/>
                  <a:gd name="T1" fmla="*/ 8 h 8"/>
                  <a:gd name="T2" fmla="*/ 22 w 27"/>
                  <a:gd name="T3" fmla="*/ 8 h 8"/>
                  <a:gd name="T4" fmla="*/ 13 w 27"/>
                  <a:gd name="T5" fmla="*/ 6 h 8"/>
                  <a:gd name="T6" fmla="*/ 9 w 27"/>
                  <a:gd name="T7" fmla="*/ 5 h 8"/>
                  <a:gd name="T8" fmla="*/ 5 w 27"/>
                  <a:gd name="T9" fmla="*/ 4 h 8"/>
                  <a:gd name="T10" fmla="*/ 1 w 27"/>
                  <a:gd name="T11" fmla="*/ 2 h 8"/>
                  <a:gd name="T12" fmla="*/ 0 w 27"/>
                  <a:gd name="T13" fmla="*/ 1 h 8"/>
                  <a:gd name="T14" fmla="*/ 1 w 27"/>
                  <a:gd name="T15" fmla="*/ 0 h 8"/>
                  <a:gd name="T16" fmla="*/ 5 w 27"/>
                  <a:gd name="T17" fmla="*/ 1 h 8"/>
                  <a:gd name="T18" fmla="*/ 10 w 27"/>
                  <a:gd name="T19" fmla="*/ 1 h 8"/>
                  <a:gd name="T20" fmla="*/ 14 w 27"/>
                  <a:gd name="T21" fmla="*/ 2 h 8"/>
                  <a:gd name="T22" fmla="*/ 23 w 27"/>
                  <a:gd name="T23" fmla="*/ 5 h 8"/>
                  <a:gd name="T24" fmla="*/ 26 w 27"/>
                  <a:gd name="T25" fmla="*/ 6 h 8"/>
                  <a:gd name="T26" fmla="*/ 27 w 27"/>
                  <a:gd name="T27" fmla="*/ 8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8"/>
                    </a:cubicBezTo>
                    <a:cubicBezTo>
                      <a:pt x="20" y="8"/>
                      <a:pt x="16" y="7"/>
                      <a:pt x="13" y="6"/>
                    </a:cubicBezTo>
                    <a:cubicBezTo>
                      <a:pt x="12" y="6"/>
                      <a:pt x="10" y="5"/>
                      <a:pt x="9" y="5"/>
                    </a:cubicBezTo>
                    <a:cubicBezTo>
                      <a:pt x="7" y="4"/>
                      <a:pt x="6" y="4"/>
                      <a:pt x="5" y="4"/>
                    </a:cubicBezTo>
                    <a:cubicBezTo>
                      <a:pt x="2" y="3"/>
                      <a:pt x="1" y="2"/>
                      <a:pt x="1" y="2"/>
                    </a:cubicBezTo>
                    <a:cubicBezTo>
                      <a:pt x="0" y="2"/>
                      <a:pt x="0" y="1"/>
                      <a:pt x="0" y="1"/>
                    </a:cubicBezTo>
                    <a:cubicBezTo>
                      <a:pt x="1" y="0"/>
                      <a:pt x="1" y="0"/>
                      <a:pt x="1" y="0"/>
                    </a:cubicBezTo>
                    <a:cubicBezTo>
                      <a:pt x="1" y="0"/>
                      <a:pt x="3" y="0"/>
                      <a:pt x="5" y="1"/>
                    </a:cubicBezTo>
                    <a:cubicBezTo>
                      <a:pt x="7" y="1"/>
                      <a:pt x="8" y="1"/>
                      <a:pt x="10" y="1"/>
                    </a:cubicBezTo>
                    <a:cubicBezTo>
                      <a:pt x="11" y="2"/>
                      <a:pt x="13" y="2"/>
                      <a:pt x="14" y="2"/>
                    </a:cubicBezTo>
                    <a:cubicBezTo>
                      <a:pt x="17" y="3"/>
                      <a:pt x="20" y="4"/>
                      <a:pt x="23" y="5"/>
                    </a:cubicBezTo>
                    <a:cubicBezTo>
                      <a:pt x="25" y="6"/>
                      <a:pt x="26" y="6"/>
                      <a:pt x="26" y="6"/>
                    </a:cubicBezTo>
                    <a:cubicBezTo>
                      <a:pt x="27" y="7"/>
                      <a:pt x="27" y="7"/>
                      <a:pt x="27" y="8"/>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0" name="ïṡľiḓé"/>
              <p:cNvSpPr/>
              <p:nvPr/>
            </p:nvSpPr>
            <p:spPr bwMode="auto">
              <a:xfrm>
                <a:off x="7812988" y="3167082"/>
                <a:ext cx="38826" cy="12942"/>
              </a:xfrm>
              <a:custGeom>
                <a:avLst/>
                <a:gdLst>
                  <a:gd name="T0" fmla="*/ 26 w 27"/>
                  <a:gd name="T1" fmla="*/ 9 h 9"/>
                  <a:gd name="T2" fmla="*/ 22 w 27"/>
                  <a:gd name="T3" fmla="*/ 8 h 9"/>
                  <a:gd name="T4" fmla="*/ 13 w 27"/>
                  <a:gd name="T5" fmla="*/ 6 h 9"/>
                  <a:gd name="T6" fmla="*/ 8 w 27"/>
                  <a:gd name="T7" fmla="*/ 5 h 9"/>
                  <a:gd name="T8" fmla="*/ 4 w 27"/>
                  <a:gd name="T9" fmla="*/ 4 h 9"/>
                  <a:gd name="T10" fmla="*/ 1 w 27"/>
                  <a:gd name="T11" fmla="*/ 2 h 9"/>
                  <a:gd name="T12" fmla="*/ 0 w 27"/>
                  <a:gd name="T13" fmla="*/ 1 h 9"/>
                  <a:gd name="T14" fmla="*/ 1 w 27"/>
                  <a:gd name="T15" fmla="*/ 0 h 9"/>
                  <a:gd name="T16" fmla="*/ 5 w 27"/>
                  <a:gd name="T17" fmla="*/ 1 h 9"/>
                  <a:gd name="T18" fmla="*/ 9 w 27"/>
                  <a:gd name="T19" fmla="*/ 2 h 9"/>
                  <a:gd name="T20" fmla="*/ 14 w 27"/>
                  <a:gd name="T21" fmla="*/ 3 h 9"/>
                  <a:gd name="T22" fmla="*/ 22 w 27"/>
                  <a:gd name="T23" fmla="*/ 5 h 9"/>
                  <a:gd name="T24" fmla="*/ 26 w 27"/>
                  <a:gd name="T25" fmla="*/ 7 h 9"/>
                  <a:gd name="T26" fmla="*/ 27 w 27"/>
                  <a:gd name="T27" fmla="*/ 8 h 9"/>
                  <a:gd name="T28" fmla="*/ 26 w 2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9">
                    <a:moveTo>
                      <a:pt x="26" y="9"/>
                    </a:moveTo>
                    <a:cubicBezTo>
                      <a:pt x="26" y="9"/>
                      <a:pt x="24" y="9"/>
                      <a:pt x="22" y="8"/>
                    </a:cubicBezTo>
                    <a:cubicBezTo>
                      <a:pt x="19" y="8"/>
                      <a:pt x="16" y="7"/>
                      <a:pt x="13" y="6"/>
                    </a:cubicBezTo>
                    <a:cubicBezTo>
                      <a:pt x="11" y="6"/>
                      <a:pt x="10" y="6"/>
                      <a:pt x="8" y="5"/>
                    </a:cubicBezTo>
                    <a:cubicBezTo>
                      <a:pt x="7" y="5"/>
                      <a:pt x="6" y="4"/>
                      <a:pt x="4" y="4"/>
                    </a:cubicBezTo>
                    <a:cubicBezTo>
                      <a:pt x="2" y="3"/>
                      <a:pt x="1" y="2"/>
                      <a:pt x="1" y="2"/>
                    </a:cubicBezTo>
                    <a:cubicBezTo>
                      <a:pt x="0" y="2"/>
                      <a:pt x="0" y="2"/>
                      <a:pt x="0" y="1"/>
                    </a:cubicBezTo>
                    <a:cubicBezTo>
                      <a:pt x="0" y="1"/>
                      <a:pt x="1" y="0"/>
                      <a:pt x="1" y="0"/>
                    </a:cubicBezTo>
                    <a:cubicBezTo>
                      <a:pt x="1" y="0"/>
                      <a:pt x="3" y="0"/>
                      <a:pt x="5" y="1"/>
                    </a:cubicBezTo>
                    <a:cubicBezTo>
                      <a:pt x="6" y="1"/>
                      <a:pt x="8" y="1"/>
                      <a:pt x="9" y="2"/>
                    </a:cubicBezTo>
                    <a:cubicBezTo>
                      <a:pt x="11" y="2"/>
                      <a:pt x="12" y="2"/>
                      <a:pt x="14" y="3"/>
                    </a:cubicBezTo>
                    <a:cubicBezTo>
                      <a:pt x="17" y="3"/>
                      <a:pt x="20" y="4"/>
                      <a:pt x="22" y="5"/>
                    </a:cubicBezTo>
                    <a:cubicBezTo>
                      <a:pt x="25" y="6"/>
                      <a:pt x="26" y="7"/>
                      <a:pt x="26" y="7"/>
                    </a:cubicBezTo>
                    <a:cubicBezTo>
                      <a:pt x="27" y="7"/>
                      <a:pt x="27" y="7"/>
                      <a:pt x="27" y="8"/>
                    </a:cubicBezTo>
                    <a:cubicBezTo>
                      <a:pt x="27" y="8"/>
                      <a:pt x="26" y="9"/>
                      <a:pt x="26" y="9"/>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1" name="íSļiḑè"/>
              <p:cNvSpPr/>
              <p:nvPr/>
            </p:nvSpPr>
            <p:spPr bwMode="auto">
              <a:xfrm>
                <a:off x="7810214" y="3191117"/>
                <a:ext cx="38826" cy="12018"/>
              </a:xfrm>
              <a:custGeom>
                <a:avLst/>
                <a:gdLst>
                  <a:gd name="T0" fmla="*/ 26 w 27"/>
                  <a:gd name="T1" fmla="*/ 8 h 8"/>
                  <a:gd name="T2" fmla="*/ 22 w 27"/>
                  <a:gd name="T3" fmla="*/ 8 h 8"/>
                  <a:gd name="T4" fmla="*/ 13 w 27"/>
                  <a:gd name="T5" fmla="*/ 6 h 8"/>
                  <a:gd name="T6" fmla="*/ 9 w 27"/>
                  <a:gd name="T7" fmla="*/ 5 h 8"/>
                  <a:gd name="T8" fmla="*/ 5 w 27"/>
                  <a:gd name="T9" fmla="*/ 3 h 8"/>
                  <a:gd name="T10" fmla="*/ 1 w 27"/>
                  <a:gd name="T11" fmla="*/ 2 h 8"/>
                  <a:gd name="T12" fmla="*/ 1 w 27"/>
                  <a:gd name="T13" fmla="*/ 1 h 8"/>
                  <a:gd name="T14" fmla="*/ 2 w 27"/>
                  <a:gd name="T15" fmla="*/ 0 h 8"/>
                  <a:gd name="T16" fmla="*/ 6 w 27"/>
                  <a:gd name="T17" fmla="*/ 0 h 8"/>
                  <a:gd name="T18" fmla="*/ 10 w 27"/>
                  <a:gd name="T19" fmla="*/ 1 h 8"/>
                  <a:gd name="T20" fmla="*/ 14 w 27"/>
                  <a:gd name="T21" fmla="*/ 2 h 8"/>
                  <a:gd name="T22" fmla="*/ 23 w 27"/>
                  <a:gd name="T23" fmla="*/ 5 h 8"/>
                  <a:gd name="T24" fmla="*/ 27 w 27"/>
                  <a:gd name="T25" fmla="*/ 6 h 8"/>
                  <a:gd name="T26" fmla="*/ 27 w 27"/>
                  <a:gd name="T27" fmla="*/ 7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8"/>
                    </a:cubicBezTo>
                    <a:cubicBezTo>
                      <a:pt x="20" y="7"/>
                      <a:pt x="17" y="7"/>
                      <a:pt x="13" y="6"/>
                    </a:cubicBezTo>
                    <a:cubicBezTo>
                      <a:pt x="12" y="6"/>
                      <a:pt x="10" y="5"/>
                      <a:pt x="9" y="5"/>
                    </a:cubicBezTo>
                    <a:cubicBezTo>
                      <a:pt x="7" y="4"/>
                      <a:pt x="6" y="4"/>
                      <a:pt x="5" y="3"/>
                    </a:cubicBezTo>
                    <a:cubicBezTo>
                      <a:pt x="3" y="3"/>
                      <a:pt x="1" y="2"/>
                      <a:pt x="1" y="2"/>
                    </a:cubicBezTo>
                    <a:cubicBezTo>
                      <a:pt x="1" y="2"/>
                      <a:pt x="0" y="1"/>
                      <a:pt x="1" y="1"/>
                    </a:cubicBezTo>
                    <a:cubicBezTo>
                      <a:pt x="1" y="0"/>
                      <a:pt x="1" y="0"/>
                      <a:pt x="2" y="0"/>
                    </a:cubicBezTo>
                    <a:cubicBezTo>
                      <a:pt x="2" y="0"/>
                      <a:pt x="3" y="0"/>
                      <a:pt x="6" y="0"/>
                    </a:cubicBezTo>
                    <a:cubicBezTo>
                      <a:pt x="7" y="1"/>
                      <a:pt x="8" y="1"/>
                      <a:pt x="10" y="1"/>
                    </a:cubicBezTo>
                    <a:cubicBezTo>
                      <a:pt x="11" y="1"/>
                      <a:pt x="13" y="2"/>
                      <a:pt x="14" y="2"/>
                    </a:cubicBezTo>
                    <a:cubicBezTo>
                      <a:pt x="17" y="3"/>
                      <a:pt x="21" y="4"/>
                      <a:pt x="23" y="5"/>
                    </a:cubicBezTo>
                    <a:cubicBezTo>
                      <a:pt x="25" y="5"/>
                      <a:pt x="27" y="6"/>
                      <a:pt x="27" y="6"/>
                    </a:cubicBezTo>
                    <a:cubicBezTo>
                      <a:pt x="27" y="6"/>
                      <a:pt x="27" y="7"/>
                      <a:pt x="27" y="7"/>
                    </a:cubicBezTo>
                    <a:cubicBezTo>
                      <a:pt x="27" y="8"/>
                      <a:pt x="27"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2" name="ïṧlîḑé"/>
              <p:cNvSpPr/>
              <p:nvPr/>
            </p:nvSpPr>
            <p:spPr bwMode="auto">
              <a:xfrm>
                <a:off x="6544670" y="3859480"/>
                <a:ext cx="236654" cy="139589"/>
              </a:xfrm>
              <a:custGeom>
                <a:avLst/>
                <a:gdLst>
                  <a:gd name="T0" fmla="*/ 161 w 165"/>
                  <a:gd name="T1" fmla="*/ 1 h 97"/>
                  <a:gd name="T2" fmla="*/ 76 w 165"/>
                  <a:gd name="T3" fmla="*/ 50 h 97"/>
                  <a:gd name="T4" fmla="*/ 0 w 165"/>
                  <a:gd name="T5" fmla="*/ 95 h 97"/>
                  <a:gd name="T6" fmla="*/ 1 w 165"/>
                  <a:gd name="T7" fmla="*/ 97 h 97"/>
                  <a:gd name="T8" fmla="*/ 66 w 165"/>
                  <a:gd name="T9" fmla="*/ 64 h 97"/>
                  <a:gd name="T10" fmla="*/ 163 w 165"/>
                  <a:gd name="T11" fmla="*/ 4 h 97"/>
                  <a:gd name="T12" fmla="*/ 161 w 165"/>
                  <a:gd name="T13" fmla="*/ 1 h 97"/>
                </a:gdLst>
                <a:ahLst/>
                <a:cxnLst>
                  <a:cxn ang="0">
                    <a:pos x="T0" y="T1"/>
                  </a:cxn>
                  <a:cxn ang="0">
                    <a:pos x="T2" y="T3"/>
                  </a:cxn>
                  <a:cxn ang="0">
                    <a:pos x="T4" y="T5"/>
                  </a:cxn>
                  <a:cxn ang="0">
                    <a:pos x="T6" y="T7"/>
                  </a:cxn>
                  <a:cxn ang="0">
                    <a:pos x="T8" y="T9"/>
                  </a:cxn>
                  <a:cxn ang="0">
                    <a:pos x="T10" y="T11"/>
                  </a:cxn>
                  <a:cxn ang="0">
                    <a:pos x="T12" y="T13"/>
                  </a:cxn>
                </a:cxnLst>
                <a:rect l="0" t="0" r="r" b="b"/>
                <a:pathLst>
                  <a:path w="165" h="97">
                    <a:moveTo>
                      <a:pt x="161" y="1"/>
                    </a:moveTo>
                    <a:cubicBezTo>
                      <a:pt x="132" y="16"/>
                      <a:pt x="104" y="33"/>
                      <a:pt x="76" y="50"/>
                    </a:cubicBezTo>
                    <a:cubicBezTo>
                      <a:pt x="51" y="65"/>
                      <a:pt x="28" y="84"/>
                      <a:pt x="0" y="95"/>
                    </a:cubicBezTo>
                    <a:cubicBezTo>
                      <a:pt x="0" y="95"/>
                      <a:pt x="0" y="97"/>
                      <a:pt x="1" y="97"/>
                    </a:cubicBezTo>
                    <a:cubicBezTo>
                      <a:pt x="25" y="94"/>
                      <a:pt x="46" y="76"/>
                      <a:pt x="66" y="64"/>
                    </a:cubicBezTo>
                    <a:cubicBezTo>
                      <a:pt x="99" y="45"/>
                      <a:pt x="133" y="26"/>
                      <a:pt x="163" y="4"/>
                    </a:cubicBezTo>
                    <a:cubicBezTo>
                      <a:pt x="165" y="3"/>
                      <a:pt x="163" y="0"/>
                      <a:pt x="161"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3" name="íṣḻïḓe"/>
              <p:cNvSpPr/>
              <p:nvPr/>
            </p:nvSpPr>
            <p:spPr bwMode="auto">
              <a:xfrm>
                <a:off x="6539123" y="3978732"/>
                <a:ext cx="228334" cy="114629"/>
              </a:xfrm>
              <a:custGeom>
                <a:avLst/>
                <a:gdLst>
                  <a:gd name="T0" fmla="*/ 151 w 159"/>
                  <a:gd name="T1" fmla="*/ 2 h 80"/>
                  <a:gd name="T2" fmla="*/ 80 w 159"/>
                  <a:gd name="T3" fmla="*/ 34 h 80"/>
                  <a:gd name="T4" fmla="*/ 0 w 159"/>
                  <a:gd name="T5" fmla="*/ 79 h 80"/>
                  <a:gd name="T6" fmla="*/ 1 w 159"/>
                  <a:gd name="T7" fmla="*/ 80 h 80"/>
                  <a:gd name="T8" fmla="*/ 72 w 159"/>
                  <a:gd name="T9" fmla="*/ 48 h 80"/>
                  <a:gd name="T10" fmla="*/ 155 w 159"/>
                  <a:gd name="T11" fmla="*/ 10 h 80"/>
                  <a:gd name="T12" fmla="*/ 151 w 159"/>
                  <a:gd name="T13" fmla="*/ 2 h 80"/>
                </a:gdLst>
                <a:ahLst/>
                <a:cxnLst>
                  <a:cxn ang="0">
                    <a:pos x="T0" y="T1"/>
                  </a:cxn>
                  <a:cxn ang="0">
                    <a:pos x="T2" y="T3"/>
                  </a:cxn>
                  <a:cxn ang="0">
                    <a:pos x="T4" y="T5"/>
                  </a:cxn>
                  <a:cxn ang="0">
                    <a:pos x="T6" y="T7"/>
                  </a:cxn>
                  <a:cxn ang="0">
                    <a:pos x="T8" y="T9"/>
                  </a:cxn>
                  <a:cxn ang="0">
                    <a:pos x="T10" y="T11"/>
                  </a:cxn>
                  <a:cxn ang="0">
                    <a:pos x="T12" y="T13"/>
                  </a:cxn>
                </a:cxnLst>
                <a:rect l="0" t="0" r="r" b="b"/>
                <a:pathLst>
                  <a:path w="159" h="80">
                    <a:moveTo>
                      <a:pt x="151" y="2"/>
                    </a:moveTo>
                    <a:cubicBezTo>
                      <a:pt x="128" y="11"/>
                      <a:pt x="103" y="22"/>
                      <a:pt x="80" y="34"/>
                    </a:cubicBezTo>
                    <a:cubicBezTo>
                      <a:pt x="53" y="48"/>
                      <a:pt x="28" y="66"/>
                      <a:pt x="0" y="79"/>
                    </a:cubicBezTo>
                    <a:cubicBezTo>
                      <a:pt x="0" y="79"/>
                      <a:pt x="0" y="80"/>
                      <a:pt x="1" y="80"/>
                    </a:cubicBezTo>
                    <a:cubicBezTo>
                      <a:pt x="26" y="72"/>
                      <a:pt x="49" y="60"/>
                      <a:pt x="72" y="48"/>
                    </a:cubicBezTo>
                    <a:cubicBezTo>
                      <a:pt x="99" y="34"/>
                      <a:pt x="129" y="26"/>
                      <a:pt x="155" y="10"/>
                    </a:cubicBezTo>
                    <a:cubicBezTo>
                      <a:pt x="159" y="7"/>
                      <a:pt x="156" y="0"/>
                      <a:pt x="151"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4" name="ïślide"/>
              <p:cNvSpPr/>
              <p:nvPr/>
            </p:nvSpPr>
            <p:spPr bwMode="auto">
              <a:xfrm>
                <a:off x="6519710" y="4083192"/>
                <a:ext cx="219090" cy="108158"/>
              </a:xfrm>
              <a:custGeom>
                <a:avLst/>
                <a:gdLst>
                  <a:gd name="T0" fmla="*/ 146 w 152"/>
                  <a:gd name="T1" fmla="*/ 1 h 75"/>
                  <a:gd name="T2" fmla="*/ 70 w 152"/>
                  <a:gd name="T3" fmla="*/ 35 h 75"/>
                  <a:gd name="T4" fmla="*/ 0 w 152"/>
                  <a:gd name="T5" fmla="*/ 69 h 75"/>
                  <a:gd name="T6" fmla="*/ 0 w 152"/>
                  <a:gd name="T7" fmla="*/ 69 h 75"/>
                  <a:gd name="T8" fmla="*/ 61 w 152"/>
                  <a:gd name="T9" fmla="*/ 49 h 75"/>
                  <a:gd name="T10" fmla="*/ 149 w 152"/>
                  <a:gd name="T11" fmla="*/ 6 h 75"/>
                  <a:gd name="T12" fmla="*/ 146 w 152"/>
                  <a:gd name="T13" fmla="*/ 1 h 75"/>
                </a:gdLst>
                <a:ahLst/>
                <a:cxnLst>
                  <a:cxn ang="0">
                    <a:pos x="T0" y="T1"/>
                  </a:cxn>
                  <a:cxn ang="0">
                    <a:pos x="T2" y="T3"/>
                  </a:cxn>
                  <a:cxn ang="0">
                    <a:pos x="T4" y="T5"/>
                  </a:cxn>
                  <a:cxn ang="0">
                    <a:pos x="T6" y="T7"/>
                  </a:cxn>
                  <a:cxn ang="0">
                    <a:pos x="T8" y="T9"/>
                  </a:cxn>
                  <a:cxn ang="0">
                    <a:pos x="T10" y="T11"/>
                  </a:cxn>
                  <a:cxn ang="0">
                    <a:pos x="T12" y="T13"/>
                  </a:cxn>
                </a:cxnLst>
                <a:rect l="0" t="0" r="r" b="b"/>
                <a:pathLst>
                  <a:path w="152" h="75">
                    <a:moveTo>
                      <a:pt x="146" y="1"/>
                    </a:moveTo>
                    <a:cubicBezTo>
                      <a:pt x="120" y="5"/>
                      <a:pt x="94" y="23"/>
                      <a:pt x="70" y="35"/>
                    </a:cubicBezTo>
                    <a:cubicBezTo>
                      <a:pt x="46" y="46"/>
                      <a:pt x="26" y="61"/>
                      <a:pt x="0" y="69"/>
                    </a:cubicBezTo>
                    <a:cubicBezTo>
                      <a:pt x="0" y="69"/>
                      <a:pt x="0" y="69"/>
                      <a:pt x="0" y="69"/>
                    </a:cubicBezTo>
                    <a:cubicBezTo>
                      <a:pt x="21" y="75"/>
                      <a:pt x="44" y="59"/>
                      <a:pt x="61" y="49"/>
                    </a:cubicBezTo>
                    <a:cubicBezTo>
                      <a:pt x="89" y="33"/>
                      <a:pt x="125" y="26"/>
                      <a:pt x="149" y="6"/>
                    </a:cubicBezTo>
                    <a:cubicBezTo>
                      <a:pt x="152" y="4"/>
                      <a:pt x="149" y="0"/>
                      <a:pt x="146"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5" name="ïş1îḓe"/>
              <p:cNvSpPr/>
              <p:nvPr/>
            </p:nvSpPr>
            <p:spPr bwMode="auto">
              <a:xfrm>
                <a:off x="6550217" y="4212613"/>
                <a:ext cx="172868" cy="75803"/>
              </a:xfrm>
              <a:custGeom>
                <a:avLst/>
                <a:gdLst>
                  <a:gd name="T0" fmla="*/ 115 w 120"/>
                  <a:gd name="T1" fmla="*/ 1 h 53"/>
                  <a:gd name="T2" fmla="*/ 61 w 120"/>
                  <a:gd name="T3" fmla="*/ 20 h 53"/>
                  <a:gd name="T4" fmla="*/ 0 w 120"/>
                  <a:gd name="T5" fmla="*/ 52 h 53"/>
                  <a:gd name="T6" fmla="*/ 1 w 120"/>
                  <a:gd name="T7" fmla="*/ 53 h 53"/>
                  <a:gd name="T8" fmla="*/ 54 w 120"/>
                  <a:gd name="T9" fmla="*/ 36 h 53"/>
                  <a:gd name="T10" fmla="*/ 117 w 120"/>
                  <a:gd name="T11" fmla="*/ 8 h 53"/>
                  <a:gd name="T12" fmla="*/ 115 w 120"/>
                  <a:gd name="T13" fmla="*/ 1 h 53"/>
                </a:gdLst>
                <a:ahLst/>
                <a:cxnLst>
                  <a:cxn ang="0">
                    <a:pos x="T0" y="T1"/>
                  </a:cxn>
                  <a:cxn ang="0">
                    <a:pos x="T2" y="T3"/>
                  </a:cxn>
                  <a:cxn ang="0">
                    <a:pos x="T4" y="T5"/>
                  </a:cxn>
                  <a:cxn ang="0">
                    <a:pos x="T6" y="T7"/>
                  </a:cxn>
                  <a:cxn ang="0">
                    <a:pos x="T8" y="T9"/>
                  </a:cxn>
                  <a:cxn ang="0">
                    <a:pos x="T10" y="T11"/>
                  </a:cxn>
                  <a:cxn ang="0">
                    <a:pos x="T12" y="T13"/>
                  </a:cxn>
                </a:cxnLst>
                <a:rect l="0" t="0" r="r" b="b"/>
                <a:pathLst>
                  <a:path w="120" h="53">
                    <a:moveTo>
                      <a:pt x="115" y="1"/>
                    </a:moveTo>
                    <a:cubicBezTo>
                      <a:pt x="96" y="2"/>
                      <a:pt x="78" y="12"/>
                      <a:pt x="61" y="20"/>
                    </a:cubicBezTo>
                    <a:cubicBezTo>
                      <a:pt x="41" y="30"/>
                      <a:pt x="18" y="38"/>
                      <a:pt x="0" y="52"/>
                    </a:cubicBezTo>
                    <a:cubicBezTo>
                      <a:pt x="0" y="52"/>
                      <a:pt x="0" y="53"/>
                      <a:pt x="1" y="53"/>
                    </a:cubicBezTo>
                    <a:cubicBezTo>
                      <a:pt x="19" y="53"/>
                      <a:pt x="37" y="44"/>
                      <a:pt x="54" y="36"/>
                    </a:cubicBezTo>
                    <a:cubicBezTo>
                      <a:pt x="75" y="27"/>
                      <a:pt x="98" y="19"/>
                      <a:pt x="117" y="8"/>
                    </a:cubicBezTo>
                    <a:cubicBezTo>
                      <a:pt x="120" y="6"/>
                      <a:pt x="119" y="0"/>
                      <a:pt x="115"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6" name="íŝļïḓé"/>
              <p:cNvSpPr/>
              <p:nvPr/>
            </p:nvSpPr>
            <p:spPr bwMode="auto">
              <a:xfrm>
                <a:off x="6544670" y="4327242"/>
                <a:ext cx="228334" cy="98914"/>
              </a:xfrm>
              <a:custGeom>
                <a:avLst/>
                <a:gdLst>
                  <a:gd name="T0" fmla="*/ 155 w 159"/>
                  <a:gd name="T1" fmla="*/ 2 h 69"/>
                  <a:gd name="T2" fmla="*/ 81 w 159"/>
                  <a:gd name="T3" fmla="*/ 34 h 69"/>
                  <a:gd name="T4" fmla="*/ 1 w 159"/>
                  <a:gd name="T5" fmla="*/ 68 h 69"/>
                  <a:gd name="T6" fmla="*/ 1 w 159"/>
                  <a:gd name="T7" fmla="*/ 69 h 69"/>
                  <a:gd name="T8" fmla="*/ 69 w 159"/>
                  <a:gd name="T9" fmla="*/ 47 h 69"/>
                  <a:gd name="T10" fmla="*/ 157 w 159"/>
                  <a:gd name="T11" fmla="*/ 7 h 69"/>
                  <a:gd name="T12" fmla="*/ 155 w 159"/>
                  <a:gd name="T13" fmla="*/ 2 h 69"/>
                </a:gdLst>
                <a:ahLst/>
                <a:cxnLst>
                  <a:cxn ang="0">
                    <a:pos x="T0" y="T1"/>
                  </a:cxn>
                  <a:cxn ang="0">
                    <a:pos x="T2" y="T3"/>
                  </a:cxn>
                  <a:cxn ang="0">
                    <a:pos x="T4" y="T5"/>
                  </a:cxn>
                  <a:cxn ang="0">
                    <a:pos x="T6" y="T7"/>
                  </a:cxn>
                  <a:cxn ang="0">
                    <a:pos x="T8" y="T9"/>
                  </a:cxn>
                  <a:cxn ang="0">
                    <a:pos x="T10" y="T11"/>
                  </a:cxn>
                  <a:cxn ang="0">
                    <a:pos x="T12" y="T13"/>
                  </a:cxn>
                </a:cxnLst>
                <a:rect l="0" t="0" r="r" b="b"/>
                <a:pathLst>
                  <a:path w="159" h="69">
                    <a:moveTo>
                      <a:pt x="155" y="2"/>
                    </a:moveTo>
                    <a:cubicBezTo>
                      <a:pt x="130" y="11"/>
                      <a:pt x="105" y="23"/>
                      <a:pt x="81" y="34"/>
                    </a:cubicBezTo>
                    <a:cubicBezTo>
                      <a:pt x="55" y="46"/>
                      <a:pt x="29" y="62"/>
                      <a:pt x="1" y="68"/>
                    </a:cubicBezTo>
                    <a:cubicBezTo>
                      <a:pt x="0" y="68"/>
                      <a:pt x="0" y="69"/>
                      <a:pt x="1" y="69"/>
                    </a:cubicBezTo>
                    <a:cubicBezTo>
                      <a:pt x="25" y="69"/>
                      <a:pt x="48" y="58"/>
                      <a:pt x="69" y="47"/>
                    </a:cubicBezTo>
                    <a:cubicBezTo>
                      <a:pt x="97" y="34"/>
                      <a:pt x="132" y="26"/>
                      <a:pt x="157" y="7"/>
                    </a:cubicBezTo>
                    <a:cubicBezTo>
                      <a:pt x="159" y="5"/>
                      <a:pt x="158" y="0"/>
                      <a:pt x="155"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7" name="ïS1iḋê"/>
              <p:cNvSpPr/>
              <p:nvPr/>
            </p:nvSpPr>
            <p:spPr bwMode="auto">
              <a:xfrm>
                <a:off x="6555763" y="4447418"/>
                <a:ext cx="232032" cy="100763"/>
              </a:xfrm>
              <a:custGeom>
                <a:avLst/>
                <a:gdLst>
                  <a:gd name="T0" fmla="*/ 153 w 161"/>
                  <a:gd name="T1" fmla="*/ 2 h 70"/>
                  <a:gd name="T2" fmla="*/ 1 w 161"/>
                  <a:gd name="T3" fmla="*/ 69 h 70"/>
                  <a:gd name="T4" fmla="*/ 1 w 161"/>
                  <a:gd name="T5" fmla="*/ 70 h 70"/>
                  <a:gd name="T6" fmla="*/ 93 w 161"/>
                  <a:gd name="T7" fmla="*/ 38 h 70"/>
                  <a:gd name="T8" fmla="*/ 158 w 161"/>
                  <a:gd name="T9" fmla="*/ 8 h 70"/>
                  <a:gd name="T10" fmla="*/ 153 w 161"/>
                  <a:gd name="T11" fmla="*/ 2 h 70"/>
                </a:gdLst>
                <a:ahLst/>
                <a:cxnLst>
                  <a:cxn ang="0">
                    <a:pos x="T0" y="T1"/>
                  </a:cxn>
                  <a:cxn ang="0">
                    <a:pos x="T2" y="T3"/>
                  </a:cxn>
                  <a:cxn ang="0">
                    <a:pos x="T4" y="T5"/>
                  </a:cxn>
                  <a:cxn ang="0">
                    <a:pos x="T6" y="T7"/>
                  </a:cxn>
                  <a:cxn ang="0">
                    <a:pos x="T8" y="T9"/>
                  </a:cxn>
                  <a:cxn ang="0">
                    <a:pos x="T10" y="T11"/>
                  </a:cxn>
                </a:cxnLst>
                <a:rect l="0" t="0" r="r" b="b"/>
                <a:pathLst>
                  <a:path w="161" h="70">
                    <a:moveTo>
                      <a:pt x="153" y="2"/>
                    </a:moveTo>
                    <a:cubicBezTo>
                      <a:pt x="105" y="30"/>
                      <a:pt x="48" y="39"/>
                      <a:pt x="1" y="69"/>
                    </a:cubicBezTo>
                    <a:cubicBezTo>
                      <a:pt x="0" y="70"/>
                      <a:pt x="0" y="70"/>
                      <a:pt x="1" y="70"/>
                    </a:cubicBezTo>
                    <a:cubicBezTo>
                      <a:pt x="32" y="66"/>
                      <a:pt x="63" y="49"/>
                      <a:pt x="93" y="38"/>
                    </a:cubicBezTo>
                    <a:cubicBezTo>
                      <a:pt x="114" y="31"/>
                      <a:pt x="143" y="26"/>
                      <a:pt x="158" y="8"/>
                    </a:cubicBezTo>
                    <a:cubicBezTo>
                      <a:pt x="161" y="5"/>
                      <a:pt x="157" y="0"/>
                      <a:pt x="153"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8" name="iSlîḓe"/>
              <p:cNvSpPr/>
              <p:nvPr/>
            </p:nvSpPr>
            <p:spPr bwMode="auto">
              <a:xfrm>
                <a:off x="6562234" y="4587007"/>
                <a:ext cx="232032" cy="85048"/>
              </a:xfrm>
              <a:custGeom>
                <a:avLst/>
                <a:gdLst>
                  <a:gd name="T0" fmla="*/ 158 w 162"/>
                  <a:gd name="T1" fmla="*/ 0 h 59"/>
                  <a:gd name="T2" fmla="*/ 63 w 162"/>
                  <a:gd name="T3" fmla="*/ 28 h 59"/>
                  <a:gd name="T4" fmla="*/ 1 w 162"/>
                  <a:gd name="T5" fmla="*/ 44 h 59"/>
                  <a:gd name="T6" fmla="*/ 0 w 162"/>
                  <a:gd name="T7" fmla="*/ 45 h 59"/>
                  <a:gd name="T8" fmla="*/ 51 w 162"/>
                  <a:gd name="T9" fmla="*/ 42 h 59"/>
                  <a:gd name="T10" fmla="*/ 160 w 162"/>
                  <a:gd name="T11" fmla="*/ 6 h 59"/>
                  <a:gd name="T12" fmla="*/ 158 w 162"/>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62" h="59">
                    <a:moveTo>
                      <a:pt x="158" y="0"/>
                    </a:moveTo>
                    <a:cubicBezTo>
                      <a:pt x="127" y="1"/>
                      <a:pt x="92" y="17"/>
                      <a:pt x="63" y="28"/>
                    </a:cubicBezTo>
                    <a:cubicBezTo>
                      <a:pt x="46" y="34"/>
                      <a:pt x="19" y="49"/>
                      <a:pt x="1" y="44"/>
                    </a:cubicBezTo>
                    <a:cubicBezTo>
                      <a:pt x="1" y="44"/>
                      <a:pt x="0" y="45"/>
                      <a:pt x="0" y="45"/>
                    </a:cubicBezTo>
                    <a:cubicBezTo>
                      <a:pt x="7" y="59"/>
                      <a:pt x="41" y="45"/>
                      <a:pt x="51" y="42"/>
                    </a:cubicBezTo>
                    <a:cubicBezTo>
                      <a:pt x="87" y="31"/>
                      <a:pt x="126" y="22"/>
                      <a:pt x="160" y="6"/>
                    </a:cubicBezTo>
                    <a:cubicBezTo>
                      <a:pt x="162" y="5"/>
                      <a:pt x="161" y="0"/>
                      <a:pt x="158"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9" name="iṧļídé"/>
              <p:cNvSpPr/>
              <p:nvPr/>
            </p:nvSpPr>
            <p:spPr bwMode="auto">
              <a:xfrm>
                <a:off x="6586269" y="4696089"/>
                <a:ext cx="210770" cy="68408"/>
              </a:xfrm>
              <a:custGeom>
                <a:avLst/>
                <a:gdLst>
                  <a:gd name="T0" fmla="*/ 144 w 147"/>
                  <a:gd name="T1" fmla="*/ 0 h 48"/>
                  <a:gd name="T2" fmla="*/ 1 w 147"/>
                  <a:gd name="T3" fmla="*/ 43 h 48"/>
                  <a:gd name="T4" fmla="*/ 1 w 147"/>
                  <a:gd name="T5" fmla="*/ 44 h 48"/>
                  <a:gd name="T6" fmla="*/ 68 w 147"/>
                  <a:gd name="T7" fmla="*/ 31 h 48"/>
                  <a:gd name="T8" fmla="*/ 145 w 147"/>
                  <a:gd name="T9" fmla="*/ 4 h 48"/>
                  <a:gd name="T10" fmla="*/ 144 w 147"/>
                  <a:gd name="T11" fmla="*/ 0 h 48"/>
                </a:gdLst>
                <a:ahLst/>
                <a:cxnLst>
                  <a:cxn ang="0">
                    <a:pos x="T0" y="T1"/>
                  </a:cxn>
                  <a:cxn ang="0">
                    <a:pos x="T2" y="T3"/>
                  </a:cxn>
                  <a:cxn ang="0">
                    <a:pos x="T4" y="T5"/>
                  </a:cxn>
                  <a:cxn ang="0">
                    <a:pos x="T6" y="T7"/>
                  </a:cxn>
                  <a:cxn ang="0">
                    <a:pos x="T8" y="T9"/>
                  </a:cxn>
                  <a:cxn ang="0">
                    <a:pos x="T10" y="T11"/>
                  </a:cxn>
                </a:cxnLst>
                <a:rect l="0" t="0" r="r" b="b"/>
                <a:pathLst>
                  <a:path w="147" h="48">
                    <a:moveTo>
                      <a:pt x="144" y="0"/>
                    </a:moveTo>
                    <a:cubicBezTo>
                      <a:pt x="93" y="2"/>
                      <a:pt x="50" y="34"/>
                      <a:pt x="1" y="43"/>
                    </a:cubicBezTo>
                    <a:cubicBezTo>
                      <a:pt x="0" y="43"/>
                      <a:pt x="0" y="44"/>
                      <a:pt x="1" y="44"/>
                    </a:cubicBezTo>
                    <a:cubicBezTo>
                      <a:pt x="24" y="48"/>
                      <a:pt x="46" y="39"/>
                      <a:pt x="68" y="31"/>
                    </a:cubicBezTo>
                    <a:cubicBezTo>
                      <a:pt x="93" y="22"/>
                      <a:pt x="120" y="16"/>
                      <a:pt x="145" y="4"/>
                    </a:cubicBezTo>
                    <a:cubicBezTo>
                      <a:pt x="147" y="3"/>
                      <a:pt x="146" y="0"/>
                      <a:pt x="14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0" name="íṡḻídé"/>
              <p:cNvSpPr/>
              <p:nvPr/>
            </p:nvSpPr>
            <p:spPr bwMode="auto">
              <a:xfrm>
                <a:off x="6606607" y="4838452"/>
                <a:ext cx="220939" cy="47146"/>
              </a:xfrm>
              <a:custGeom>
                <a:avLst/>
                <a:gdLst>
                  <a:gd name="T0" fmla="*/ 149 w 154"/>
                  <a:gd name="T1" fmla="*/ 0 h 33"/>
                  <a:gd name="T2" fmla="*/ 79 w 154"/>
                  <a:gd name="T3" fmla="*/ 18 h 33"/>
                  <a:gd name="T4" fmla="*/ 3 w 154"/>
                  <a:gd name="T5" fmla="*/ 27 h 33"/>
                  <a:gd name="T6" fmla="*/ 3 w 154"/>
                  <a:gd name="T7" fmla="*/ 32 h 33"/>
                  <a:gd name="T8" fmla="*/ 75 w 154"/>
                  <a:gd name="T9" fmla="*/ 28 h 33"/>
                  <a:gd name="T10" fmla="*/ 151 w 154"/>
                  <a:gd name="T11" fmla="*/ 5 h 33"/>
                  <a:gd name="T12" fmla="*/ 149 w 154"/>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154" h="33">
                    <a:moveTo>
                      <a:pt x="149" y="0"/>
                    </a:moveTo>
                    <a:cubicBezTo>
                      <a:pt x="125" y="5"/>
                      <a:pt x="103" y="14"/>
                      <a:pt x="79" y="18"/>
                    </a:cubicBezTo>
                    <a:cubicBezTo>
                      <a:pt x="54" y="23"/>
                      <a:pt x="29" y="25"/>
                      <a:pt x="3" y="27"/>
                    </a:cubicBezTo>
                    <a:cubicBezTo>
                      <a:pt x="0" y="27"/>
                      <a:pt x="0" y="32"/>
                      <a:pt x="3" y="32"/>
                    </a:cubicBezTo>
                    <a:cubicBezTo>
                      <a:pt x="27" y="33"/>
                      <a:pt x="51" y="31"/>
                      <a:pt x="75" y="28"/>
                    </a:cubicBezTo>
                    <a:cubicBezTo>
                      <a:pt x="100" y="25"/>
                      <a:pt x="130" y="20"/>
                      <a:pt x="151" y="5"/>
                    </a:cubicBezTo>
                    <a:cubicBezTo>
                      <a:pt x="154" y="4"/>
                      <a:pt x="152" y="0"/>
                      <a:pt x="149"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1" name="iśḻiḋê"/>
              <p:cNvSpPr/>
              <p:nvPr/>
            </p:nvSpPr>
            <p:spPr bwMode="auto">
              <a:xfrm>
                <a:off x="6635264" y="4966023"/>
                <a:ext cx="232956" cy="36977"/>
              </a:xfrm>
              <a:custGeom>
                <a:avLst/>
                <a:gdLst>
                  <a:gd name="T0" fmla="*/ 157 w 162"/>
                  <a:gd name="T1" fmla="*/ 1 h 26"/>
                  <a:gd name="T2" fmla="*/ 79 w 162"/>
                  <a:gd name="T3" fmla="*/ 10 h 26"/>
                  <a:gd name="T4" fmla="*/ 0 w 162"/>
                  <a:gd name="T5" fmla="*/ 3 h 26"/>
                  <a:gd name="T6" fmla="*/ 0 w 162"/>
                  <a:gd name="T7" fmla="*/ 4 h 26"/>
                  <a:gd name="T8" fmla="*/ 158 w 162"/>
                  <a:gd name="T9" fmla="*/ 6 h 26"/>
                  <a:gd name="T10" fmla="*/ 157 w 162"/>
                  <a:gd name="T11" fmla="*/ 1 h 26"/>
                </a:gdLst>
                <a:ahLst/>
                <a:cxnLst>
                  <a:cxn ang="0">
                    <a:pos x="T0" y="T1"/>
                  </a:cxn>
                  <a:cxn ang="0">
                    <a:pos x="T2" y="T3"/>
                  </a:cxn>
                  <a:cxn ang="0">
                    <a:pos x="T4" y="T5"/>
                  </a:cxn>
                  <a:cxn ang="0">
                    <a:pos x="T6" y="T7"/>
                  </a:cxn>
                  <a:cxn ang="0">
                    <a:pos x="T8" y="T9"/>
                  </a:cxn>
                  <a:cxn ang="0">
                    <a:pos x="T10" y="T11"/>
                  </a:cxn>
                </a:cxnLst>
                <a:rect l="0" t="0" r="r" b="b"/>
                <a:pathLst>
                  <a:path w="162" h="26">
                    <a:moveTo>
                      <a:pt x="157" y="1"/>
                    </a:moveTo>
                    <a:cubicBezTo>
                      <a:pt x="131" y="6"/>
                      <a:pt x="105" y="10"/>
                      <a:pt x="79" y="10"/>
                    </a:cubicBezTo>
                    <a:cubicBezTo>
                      <a:pt x="53" y="9"/>
                      <a:pt x="26" y="5"/>
                      <a:pt x="0" y="3"/>
                    </a:cubicBezTo>
                    <a:cubicBezTo>
                      <a:pt x="0" y="3"/>
                      <a:pt x="0" y="3"/>
                      <a:pt x="0" y="4"/>
                    </a:cubicBezTo>
                    <a:cubicBezTo>
                      <a:pt x="52" y="17"/>
                      <a:pt x="107" y="26"/>
                      <a:pt x="158" y="6"/>
                    </a:cubicBezTo>
                    <a:cubicBezTo>
                      <a:pt x="162" y="5"/>
                      <a:pt x="160" y="0"/>
                      <a:pt x="157"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2" name="iṩḻiḋé"/>
              <p:cNvSpPr/>
              <p:nvPr/>
            </p:nvSpPr>
            <p:spPr bwMode="auto">
              <a:xfrm>
                <a:off x="6604758" y="3734682"/>
                <a:ext cx="215392" cy="108158"/>
              </a:xfrm>
              <a:custGeom>
                <a:avLst/>
                <a:gdLst>
                  <a:gd name="T0" fmla="*/ 146 w 150"/>
                  <a:gd name="T1" fmla="*/ 1 h 75"/>
                  <a:gd name="T2" fmla="*/ 78 w 150"/>
                  <a:gd name="T3" fmla="*/ 36 h 75"/>
                  <a:gd name="T4" fmla="*/ 0 w 150"/>
                  <a:gd name="T5" fmla="*/ 74 h 75"/>
                  <a:gd name="T6" fmla="*/ 0 w 150"/>
                  <a:gd name="T7" fmla="*/ 75 h 75"/>
                  <a:gd name="T8" fmla="*/ 70 w 150"/>
                  <a:gd name="T9" fmla="*/ 48 h 75"/>
                  <a:gd name="T10" fmla="*/ 148 w 150"/>
                  <a:gd name="T11" fmla="*/ 4 h 75"/>
                  <a:gd name="T12" fmla="*/ 146 w 150"/>
                  <a:gd name="T13" fmla="*/ 1 h 75"/>
                </a:gdLst>
                <a:ahLst/>
                <a:cxnLst>
                  <a:cxn ang="0">
                    <a:pos x="T0" y="T1"/>
                  </a:cxn>
                  <a:cxn ang="0">
                    <a:pos x="T2" y="T3"/>
                  </a:cxn>
                  <a:cxn ang="0">
                    <a:pos x="T4" y="T5"/>
                  </a:cxn>
                  <a:cxn ang="0">
                    <a:pos x="T6" y="T7"/>
                  </a:cxn>
                  <a:cxn ang="0">
                    <a:pos x="T8" y="T9"/>
                  </a:cxn>
                  <a:cxn ang="0">
                    <a:pos x="T10" y="T11"/>
                  </a:cxn>
                  <a:cxn ang="0">
                    <a:pos x="T12" y="T13"/>
                  </a:cxn>
                </a:cxnLst>
                <a:rect l="0" t="0" r="r" b="b"/>
                <a:pathLst>
                  <a:path w="150" h="75">
                    <a:moveTo>
                      <a:pt x="146" y="1"/>
                    </a:moveTo>
                    <a:cubicBezTo>
                      <a:pt x="122" y="7"/>
                      <a:pt x="100" y="23"/>
                      <a:pt x="78" y="36"/>
                    </a:cubicBezTo>
                    <a:cubicBezTo>
                      <a:pt x="53" y="52"/>
                      <a:pt x="28" y="65"/>
                      <a:pt x="0" y="74"/>
                    </a:cubicBezTo>
                    <a:cubicBezTo>
                      <a:pt x="0" y="75"/>
                      <a:pt x="0" y="75"/>
                      <a:pt x="0" y="75"/>
                    </a:cubicBezTo>
                    <a:cubicBezTo>
                      <a:pt x="26" y="72"/>
                      <a:pt x="48" y="60"/>
                      <a:pt x="70" y="48"/>
                    </a:cubicBezTo>
                    <a:cubicBezTo>
                      <a:pt x="96" y="33"/>
                      <a:pt x="122" y="19"/>
                      <a:pt x="148" y="4"/>
                    </a:cubicBezTo>
                    <a:cubicBezTo>
                      <a:pt x="150" y="3"/>
                      <a:pt x="148" y="0"/>
                      <a:pt x="146"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3" name="iŝ1îďe"/>
              <p:cNvSpPr/>
              <p:nvPr/>
            </p:nvSpPr>
            <p:spPr bwMode="auto">
              <a:xfrm>
                <a:off x="6694428" y="3663501"/>
                <a:ext cx="138664" cy="67483"/>
              </a:xfrm>
              <a:custGeom>
                <a:avLst/>
                <a:gdLst>
                  <a:gd name="T0" fmla="*/ 94 w 97"/>
                  <a:gd name="T1" fmla="*/ 0 h 47"/>
                  <a:gd name="T2" fmla="*/ 48 w 97"/>
                  <a:gd name="T3" fmla="*/ 18 h 47"/>
                  <a:gd name="T4" fmla="*/ 1 w 97"/>
                  <a:gd name="T5" fmla="*/ 38 h 47"/>
                  <a:gd name="T6" fmla="*/ 0 w 97"/>
                  <a:gd name="T7" fmla="*/ 38 h 47"/>
                  <a:gd name="T8" fmla="*/ 36 w 97"/>
                  <a:gd name="T9" fmla="*/ 32 h 47"/>
                  <a:gd name="T10" fmla="*/ 95 w 97"/>
                  <a:gd name="T11" fmla="*/ 4 h 47"/>
                  <a:gd name="T12" fmla="*/ 94 w 97"/>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97" h="47">
                    <a:moveTo>
                      <a:pt x="94" y="0"/>
                    </a:moveTo>
                    <a:cubicBezTo>
                      <a:pt x="78" y="0"/>
                      <a:pt x="62" y="11"/>
                      <a:pt x="48" y="18"/>
                    </a:cubicBezTo>
                    <a:cubicBezTo>
                      <a:pt x="33" y="25"/>
                      <a:pt x="17" y="33"/>
                      <a:pt x="1" y="38"/>
                    </a:cubicBezTo>
                    <a:cubicBezTo>
                      <a:pt x="0" y="38"/>
                      <a:pt x="0" y="38"/>
                      <a:pt x="0" y="38"/>
                    </a:cubicBezTo>
                    <a:cubicBezTo>
                      <a:pt x="7" y="47"/>
                      <a:pt x="29" y="35"/>
                      <a:pt x="36" y="32"/>
                    </a:cubicBezTo>
                    <a:cubicBezTo>
                      <a:pt x="56" y="24"/>
                      <a:pt x="77" y="16"/>
                      <a:pt x="95" y="4"/>
                    </a:cubicBezTo>
                    <a:cubicBezTo>
                      <a:pt x="97" y="3"/>
                      <a:pt x="96" y="0"/>
                      <a:pt x="9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4" name="ï$liḑê"/>
              <p:cNvSpPr/>
              <p:nvPr/>
            </p:nvSpPr>
            <p:spPr bwMode="auto">
              <a:xfrm>
                <a:off x="6988396" y="4841225"/>
                <a:ext cx="34204" cy="6471"/>
              </a:xfrm>
              <a:custGeom>
                <a:avLst/>
                <a:gdLst>
                  <a:gd name="T0" fmla="*/ 23 w 24"/>
                  <a:gd name="T1" fmla="*/ 3 h 5"/>
                  <a:gd name="T2" fmla="*/ 2 w 24"/>
                  <a:gd name="T3" fmla="*/ 2 h 5"/>
                  <a:gd name="T4" fmla="*/ 3 w 24"/>
                  <a:gd name="T5" fmla="*/ 5 h 5"/>
                  <a:gd name="T6" fmla="*/ 13 w 24"/>
                  <a:gd name="T7" fmla="*/ 4 h 5"/>
                  <a:gd name="T8" fmla="*/ 22 w 24"/>
                  <a:gd name="T9" fmla="*/ 5 h 5"/>
                  <a:gd name="T10" fmla="*/ 23 w 24"/>
                  <a:gd name="T11" fmla="*/ 3 h 5"/>
                </a:gdLst>
                <a:ahLst/>
                <a:cxnLst>
                  <a:cxn ang="0">
                    <a:pos x="T0" y="T1"/>
                  </a:cxn>
                  <a:cxn ang="0">
                    <a:pos x="T2" y="T3"/>
                  </a:cxn>
                  <a:cxn ang="0">
                    <a:pos x="T4" y="T5"/>
                  </a:cxn>
                  <a:cxn ang="0">
                    <a:pos x="T6" y="T7"/>
                  </a:cxn>
                  <a:cxn ang="0">
                    <a:pos x="T8" y="T9"/>
                  </a:cxn>
                  <a:cxn ang="0">
                    <a:pos x="T10" y="T11"/>
                  </a:cxn>
                </a:cxnLst>
                <a:rect l="0" t="0" r="r" b="b"/>
                <a:pathLst>
                  <a:path w="24" h="5">
                    <a:moveTo>
                      <a:pt x="23" y="3"/>
                    </a:moveTo>
                    <a:cubicBezTo>
                      <a:pt x="17" y="0"/>
                      <a:pt x="9" y="1"/>
                      <a:pt x="2" y="2"/>
                    </a:cubicBezTo>
                    <a:cubicBezTo>
                      <a:pt x="0" y="3"/>
                      <a:pt x="1" y="5"/>
                      <a:pt x="3" y="5"/>
                    </a:cubicBezTo>
                    <a:cubicBezTo>
                      <a:pt x="6" y="5"/>
                      <a:pt x="10" y="4"/>
                      <a:pt x="13" y="4"/>
                    </a:cubicBezTo>
                    <a:cubicBezTo>
                      <a:pt x="16" y="4"/>
                      <a:pt x="19" y="5"/>
                      <a:pt x="22" y="5"/>
                    </a:cubicBezTo>
                    <a:cubicBezTo>
                      <a:pt x="24" y="5"/>
                      <a:pt x="24" y="3"/>
                      <a:pt x="23" y="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5" name="ísļiḍè"/>
              <p:cNvSpPr/>
              <p:nvPr/>
            </p:nvSpPr>
            <p:spPr bwMode="auto">
              <a:xfrm>
                <a:off x="6977303" y="4793155"/>
                <a:ext cx="34204" cy="14791"/>
              </a:xfrm>
              <a:custGeom>
                <a:avLst/>
                <a:gdLst>
                  <a:gd name="T0" fmla="*/ 17 w 24"/>
                  <a:gd name="T1" fmla="*/ 1 h 10"/>
                  <a:gd name="T2" fmla="*/ 5 w 24"/>
                  <a:gd name="T3" fmla="*/ 0 h 10"/>
                  <a:gd name="T4" fmla="*/ 3 w 24"/>
                  <a:gd name="T5" fmla="*/ 7 h 10"/>
                  <a:gd name="T6" fmla="*/ 14 w 24"/>
                  <a:gd name="T7" fmla="*/ 10 h 10"/>
                  <a:gd name="T8" fmla="*/ 24 w 24"/>
                  <a:gd name="T9" fmla="*/ 5 h 10"/>
                  <a:gd name="T10" fmla="*/ 17 w 24"/>
                  <a:gd name="T11" fmla="*/ 1 h 10"/>
                </a:gdLst>
                <a:ahLst/>
                <a:cxnLst>
                  <a:cxn ang="0">
                    <a:pos x="T0" y="T1"/>
                  </a:cxn>
                  <a:cxn ang="0">
                    <a:pos x="T2" y="T3"/>
                  </a:cxn>
                  <a:cxn ang="0">
                    <a:pos x="T4" y="T5"/>
                  </a:cxn>
                  <a:cxn ang="0">
                    <a:pos x="T6" y="T7"/>
                  </a:cxn>
                  <a:cxn ang="0">
                    <a:pos x="T8" y="T9"/>
                  </a:cxn>
                  <a:cxn ang="0">
                    <a:pos x="T10" y="T11"/>
                  </a:cxn>
                </a:cxnLst>
                <a:rect l="0" t="0" r="r" b="b"/>
                <a:pathLst>
                  <a:path w="24" h="10">
                    <a:moveTo>
                      <a:pt x="17" y="1"/>
                    </a:moveTo>
                    <a:cubicBezTo>
                      <a:pt x="13" y="1"/>
                      <a:pt x="9" y="0"/>
                      <a:pt x="5" y="0"/>
                    </a:cubicBezTo>
                    <a:cubicBezTo>
                      <a:pt x="1" y="0"/>
                      <a:pt x="0" y="5"/>
                      <a:pt x="3" y="7"/>
                    </a:cubicBezTo>
                    <a:cubicBezTo>
                      <a:pt x="6" y="9"/>
                      <a:pt x="10" y="9"/>
                      <a:pt x="14" y="10"/>
                    </a:cubicBezTo>
                    <a:cubicBezTo>
                      <a:pt x="17" y="10"/>
                      <a:pt x="24" y="10"/>
                      <a:pt x="24" y="5"/>
                    </a:cubicBezTo>
                    <a:cubicBezTo>
                      <a:pt x="24" y="1"/>
                      <a:pt x="20" y="0"/>
                      <a:pt x="17"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6" name="îṡḻídê"/>
              <p:cNvSpPr/>
              <p:nvPr/>
            </p:nvSpPr>
            <p:spPr bwMode="auto">
              <a:xfrm>
                <a:off x="6965286" y="4756177"/>
                <a:ext cx="35128" cy="12018"/>
              </a:xfrm>
              <a:custGeom>
                <a:avLst/>
                <a:gdLst>
                  <a:gd name="T0" fmla="*/ 21 w 24"/>
                  <a:gd name="T1" fmla="*/ 1 h 8"/>
                  <a:gd name="T2" fmla="*/ 14 w 24"/>
                  <a:gd name="T3" fmla="*/ 1 h 8"/>
                  <a:gd name="T4" fmla="*/ 4 w 24"/>
                  <a:gd name="T5" fmla="*/ 0 h 8"/>
                  <a:gd name="T6" fmla="*/ 3 w 24"/>
                  <a:gd name="T7" fmla="*/ 5 h 8"/>
                  <a:gd name="T8" fmla="*/ 11 w 24"/>
                  <a:gd name="T9" fmla="*/ 7 h 8"/>
                  <a:gd name="T10" fmla="*/ 21 w 24"/>
                  <a:gd name="T11" fmla="*/ 7 h 8"/>
                  <a:gd name="T12" fmla="*/ 21 w 24"/>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24" h="8">
                    <a:moveTo>
                      <a:pt x="21" y="1"/>
                    </a:moveTo>
                    <a:cubicBezTo>
                      <a:pt x="18" y="0"/>
                      <a:pt x="16" y="1"/>
                      <a:pt x="14" y="1"/>
                    </a:cubicBezTo>
                    <a:cubicBezTo>
                      <a:pt x="10" y="1"/>
                      <a:pt x="7" y="1"/>
                      <a:pt x="4" y="0"/>
                    </a:cubicBezTo>
                    <a:cubicBezTo>
                      <a:pt x="1" y="0"/>
                      <a:pt x="0" y="4"/>
                      <a:pt x="3" y="5"/>
                    </a:cubicBezTo>
                    <a:cubicBezTo>
                      <a:pt x="6" y="6"/>
                      <a:pt x="8" y="6"/>
                      <a:pt x="11" y="7"/>
                    </a:cubicBezTo>
                    <a:cubicBezTo>
                      <a:pt x="14" y="7"/>
                      <a:pt x="17" y="8"/>
                      <a:pt x="21" y="7"/>
                    </a:cubicBezTo>
                    <a:cubicBezTo>
                      <a:pt x="24" y="6"/>
                      <a:pt x="24" y="2"/>
                      <a:pt x="21"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7" name="ïšḷíḑe"/>
              <p:cNvSpPr/>
              <p:nvPr/>
            </p:nvSpPr>
            <p:spPr bwMode="auto">
              <a:xfrm>
                <a:off x="6954192" y="4719200"/>
                <a:ext cx="34204" cy="10169"/>
              </a:xfrm>
              <a:custGeom>
                <a:avLst/>
                <a:gdLst>
                  <a:gd name="T0" fmla="*/ 22 w 24"/>
                  <a:gd name="T1" fmla="*/ 1 h 7"/>
                  <a:gd name="T2" fmla="*/ 12 w 24"/>
                  <a:gd name="T3" fmla="*/ 0 h 7"/>
                  <a:gd name="T4" fmla="*/ 4 w 24"/>
                  <a:gd name="T5" fmla="*/ 0 h 7"/>
                  <a:gd name="T6" fmla="*/ 4 w 24"/>
                  <a:gd name="T7" fmla="*/ 6 h 7"/>
                  <a:gd name="T8" fmla="*/ 12 w 24"/>
                  <a:gd name="T9" fmla="*/ 6 h 7"/>
                  <a:gd name="T10" fmla="*/ 22 w 24"/>
                  <a:gd name="T11" fmla="*/ 6 h 7"/>
                  <a:gd name="T12" fmla="*/ 22 w 24"/>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24" h="7">
                    <a:moveTo>
                      <a:pt x="22" y="1"/>
                    </a:moveTo>
                    <a:cubicBezTo>
                      <a:pt x="19" y="0"/>
                      <a:pt x="15" y="0"/>
                      <a:pt x="12" y="0"/>
                    </a:cubicBezTo>
                    <a:cubicBezTo>
                      <a:pt x="9" y="0"/>
                      <a:pt x="7" y="0"/>
                      <a:pt x="4" y="0"/>
                    </a:cubicBezTo>
                    <a:cubicBezTo>
                      <a:pt x="0" y="1"/>
                      <a:pt x="0" y="6"/>
                      <a:pt x="4" y="6"/>
                    </a:cubicBezTo>
                    <a:cubicBezTo>
                      <a:pt x="7" y="6"/>
                      <a:pt x="9" y="6"/>
                      <a:pt x="12" y="6"/>
                    </a:cubicBezTo>
                    <a:cubicBezTo>
                      <a:pt x="15" y="7"/>
                      <a:pt x="19" y="7"/>
                      <a:pt x="22" y="6"/>
                    </a:cubicBezTo>
                    <a:cubicBezTo>
                      <a:pt x="24" y="5"/>
                      <a:pt x="24" y="2"/>
                      <a:pt x="22"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8" name="išļïdè"/>
              <p:cNvSpPr/>
              <p:nvPr/>
            </p:nvSpPr>
            <p:spPr bwMode="auto">
              <a:xfrm>
                <a:off x="6956966" y="4688694"/>
                <a:ext cx="31431" cy="8320"/>
              </a:xfrm>
              <a:custGeom>
                <a:avLst/>
                <a:gdLst>
                  <a:gd name="T0" fmla="*/ 19 w 22"/>
                  <a:gd name="T1" fmla="*/ 1 h 6"/>
                  <a:gd name="T2" fmla="*/ 2 w 22"/>
                  <a:gd name="T3" fmla="*/ 2 h 6"/>
                  <a:gd name="T4" fmla="*/ 2 w 22"/>
                  <a:gd name="T5" fmla="*/ 4 h 6"/>
                  <a:gd name="T6" fmla="*/ 19 w 22"/>
                  <a:gd name="T7" fmla="*/ 5 h 6"/>
                  <a:gd name="T8" fmla="*/ 19 w 22"/>
                  <a:gd name="T9" fmla="*/ 1 h 6"/>
                </a:gdLst>
                <a:ahLst/>
                <a:cxnLst>
                  <a:cxn ang="0">
                    <a:pos x="T0" y="T1"/>
                  </a:cxn>
                  <a:cxn ang="0">
                    <a:pos x="T2" y="T3"/>
                  </a:cxn>
                  <a:cxn ang="0">
                    <a:pos x="T4" y="T5"/>
                  </a:cxn>
                  <a:cxn ang="0">
                    <a:pos x="T6" y="T7"/>
                  </a:cxn>
                  <a:cxn ang="0">
                    <a:pos x="T8" y="T9"/>
                  </a:cxn>
                </a:cxnLst>
                <a:rect l="0" t="0" r="r" b="b"/>
                <a:pathLst>
                  <a:path w="22" h="6">
                    <a:moveTo>
                      <a:pt x="19" y="1"/>
                    </a:moveTo>
                    <a:cubicBezTo>
                      <a:pt x="13" y="0"/>
                      <a:pt x="7" y="1"/>
                      <a:pt x="2" y="2"/>
                    </a:cubicBezTo>
                    <a:cubicBezTo>
                      <a:pt x="0" y="2"/>
                      <a:pt x="0" y="4"/>
                      <a:pt x="2" y="4"/>
                    </a:cubicBezTo>
                    <a:cubicBezTo>
                      <a:pt x="7" y="5"/>
                      <a:pt x="13" y="6"/>
                      <a:pt x="19" y="5"/>
                    </a:cubicBezTo>
                    <a:cubicBezTo>
                      <a:pt x="22" y="5"/>
                      <a:pt x="22" y="1"/>
                      <a:pt x="19"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9" name="îšľïḑê"/>
              <p:cNvSpPr/>
              <p:nvPr/>
            </p:nvSpPr>
            <p:spPr bwMode="auto">
              <a:xfrm>
                <a:off x="6951419" y="4651717"/>
                <a:ext cx="23111" cy="8320"/>
              </a:xfrm>
              <a:custGeom>
                <a:avLst/>
                <a:gdLst>
                  <a:gd name="T0" fmla="*/ 13 w 16"/>
                  <a:gd name="T1" fmla="*/ 1 h 6"/>
                  <a:gd name="T2" fmla="*/ 3 w 16"/>
                  <a:gd name="T3" fmla="*/ 0 h 6"/>
                  <a:gd name="T4" fmla="*/ 3 w 16"/>
                  <a:gd name="T5" fmla="*/ 5 h 6"/>
                  <a:gd name="T6" fmla="*/ 12 w 16"/>
                  <a:gd name="T7" fmla="*/ 6 h 6"/>
                  <a:gd name="T8" fmla="*/ 13 w 16"/>
                  <a:gd name="T9" fmla="*/ 1 h 6"/>
                </a:gdLst>
                <a:ahLst/>
                <a:cxnLst>
                  <a:cxn ang="0">
                    <a:pos x="T0" y="T1"/>
                  </a:cxn>
                  <a:cxn ang="0">
                    <a:pos x="T2" y="T3"/>
                  </a:cxn>
                  <a:cxn ang="0">
                    <a:pos x="T4" y="T5"/>
                  </a:cxn>
                  <a:cxn ang="0">
                    <a:pos x="T6" y="T7"/>
                  </a:cxn>
                  <a:cxn ang="0">
                    <a:pos x="T8" y="T9"/>
                  </a:cxn>
                </a:cxnLst>
                <a:rect l="0" t="0" r="r" b="b"/>
                <a:pathLst>
                  <a:path w="16" h="6">
                    <a:moveTo>
                      <a:pt x="13" y="1"/>
                    </a:moveTo>
                    <a:cubicBezTo>
                      <a:pt x="10" y="1"/>
                      <a:pt x="6" y="0"/>
                      <a:pt x="3" y="0"/>
                    </a:cubicBezTo>
                    <a:cubicBezTo>
                      <a:pt x="0" y="0"/>
                      <a:pt x="0" y="4"/>
                      <a:pt x="3" y="5"/>
                    </a:cubicBezTo>
                    <a:cubicBezTo>
                      <a:pt x="6" y="5"/>
                      <a:pt x="9" y="6"/>
                      <a:pt x="12" y="6"/>
                    </a:cubicBezTo>
                    <a:cubicBezTo>
                      <a:pt x="15" y="6"/>
                      <a:pt x="16" y="2"/>
                      <a:pt x="13"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0" name="íSḷïḓe"/>
              <p:cNvSpPr/>
              <p:nvPr/>
            </p:nvSpPr>
            <p:spPr bwMode="auto">
              <a:xfrm>
                <a:off x="6954192" y="4612891"/>
                <a:ext cx="25884" cy="11093"/>
              </a:xfrm>
              <a:custGeom>
                <a:avLst/>
                <a:gdLst>
                  <a:gd name="T0" fmla="*/ 16 w 18"/>
                  <a:gd name="T1" fmla="*/ 4 h 8"/>
                  <a:gd name="T2" fmla="*/ 3 w 18"/>
                  <a:gd name="T3" fmla="*/ 1 h 8"/>
                  <a:gd name="T4" fmla="*/ 1 w 18"/>
                  <a:gd name="T5" fmla="*/ 4 h 8"/>
                  <a:gd name="T6" fmla="*/ 16 w 18"/>
                  <a:gd name="T7" fmla="*/ 7 h 8"/>
                  <a:gd name="T8" fmla="*/ 16 w 18"/>
                  <a:gd name="T9" fmla="*/ 4 h 8"/>
                </a:gdLst>
                <a:ahLst/>
                <a:cxnLst>
                  <a:cxn ang="0">
                    <a:pos x="T0" y="T1"/>
                  </a:cxn>
                  <a:cxn ang="0">
                    <a:pos x="T2" y="T3"/>
                  </a:cxn>
                  <a:cxn ang="0">
                    <a:pos x="T4" y="T5"/>
                  </a:cxn>
                  <a:cxn ang="0">
                    <a:pos x="T6" y="T7"/>
                  </a:cxn>
                  <a:cxn ang="0">
                    <a:pos x="T8" y="T9"/>
                  </a:cxn>
                </a:cxnLst>
                <a:rect l="0" t="0" r="r" b="b"/>
                <a:pathLst>
                  <a:path w="18" h="8">
                    <a:moveTo>
                      <a:pt x="16" y="4"/>
                    </a:moveTo>
                    <a:cubicBezTo>
                      <a:pt x="12" y="3"/>
                      <a:pt x="7" y="4"/>
                      <a:pt x="3" y="1"/>
                    </a:cubicBezTo>
                    <a:cubicBezTo>
                      <a:pt x="1" y="0"/>
                      <a:pt x="0" y="3"/>
                      <a:pt x="1" y="4"/>
                    </a:cubicBezTo>
                    <a:cubicBezTo>
                      <a:pt x="6" y="7"/>
                      <a:pt x="11" y="8"/>
                      <a:pt x="16" y="7"/>
                    </a:cubicBezTo>
                    <a:cubicBezTo>
                      <a:pt x="18" y="7"/>
                      <a:pt x="18" y="4"/>
                      <a:pt x="16" y="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1" name="iSḻîḑê"/>
              <p:cNvSpPr/>
              <p:nvPr/>
            </p:nvSpPr>
            <p:spPr bwMode="auto">
              <a:xfrm>
                <a:off x="6952343" y="4571291"/>
                <a:ext cx="31431" cy="11093"/>
              </a:xfrm>
              <a:custGeom>
                <a:avLst/>
                <a:gdLst>
                  <a:gd name="T0" fmla="*/ 20 w 22"/>
                  <a:gd name="T1" fmla="*/ 2 h 8"/>
                  <a:gd name="T2" fmla="*/ 11 w 22"/>
                  <a:gd name="T3" fmla="*/ 2 h 8"/>
                  <a:gd name="T4" fmla="*/ 2 w 22"/>
                  <a:gd name="T5" fmla="*/ 4 h 8"/>
                  <a:gd name="T6" fmla="*/ 2 w 22"/>
                  <a:gd name="T7" fmla="*/ 6 h 8"/>
                  <a:gd name="T8" fmla="*/ 12 w 22"/>
                  <a:gd name="T9" fmla="*/ 8 h 8"/>
                  <a:gd name="T10" fmla="*/ 21 w 22"/>
                  <a:gd name="T11" fmla="*/ 5 h 8"/>
                  <a:gd name="T12" fmla="*/ 20 w 22"/>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22" h="8">
                    <a:moveTo>
                      <a:pt x="20" y="2"/>
                    </a:moveTo>
                    <a:cubicBezTo>
                      <a:pt x="18" y="0"/>
                      <a:pt x="14" y="2"/>
                      <a:pt x="11" y="2"/>
                    </a:cubicBezTo>
                    <a:cubicBezTo>
                      <a:pt x="8" y="2"/>
                      <a:pt x="5" y="3"/>
                      <a:pt x="2" y="4"/>
                    </a:cubicBezTo>
                    <a:cubicBezTo>
                      <a:pt x="0" y="4"/>
                      <a:pt x="0" y="6"/>
                      <a:pt x="2" y="6"/>
                    </a:cubicBezTo>
                    <a:cubicBezTo>
                      <a:pt x="5" y="7"/>
                      <a:pt x="9" y="8"/>
                      <a:pt x="12" y="8"/>
                    </a:cubicBezTo>
                    <a:cubicBezTo>
                      <a:pt x="15" y="8"/>
                      <a:pt x="20" y="8"/>
                      <a:pt x="21" y="5"/>
                    </a:cubicBezTo>
                    <a:cubicBezTo>
                      <a:pt x="22" y="4"/>
                      <a:pt x="21" y="3"/>
                      <a:pt x="20"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2" name="ïṧļiḓe"/>
              <p:cNvSpPr/>
              <p:nvPr/>
            </p:nvSpPr>
            <p:spPr bwMode="auto">
              <a:xfrm>
                <a:off x="6952343" y="4534314"/>
                <a:ext cx="22186" cy="3698"/>
              </a:xfrm>
              <a:custGeom>
                <a:avLst/>
                <a:gdLst>
                  <a:gd name="T0" fmla="*/ 13 w 15"/>
                  <a:gd name="T1" fmla="*/ 0 h 3"/>
                  <a:gd name="T2" fmla="*/ 2 w 15"/>
                  <a:gd name="T3" fmla="*/ 0 h 3"/>
                  <a:gd name="T4" fmla="*/ 2 w 15"/>
                  <a:gd name="T5" fmla="*/ 3 h 3"/>
                  <a:gd name="T6" fmla="*/ 13 w 15"/>
                  <a:gd name="T7" fmla="*/ 3 h 3"/>
                  <a:gd name="T8" fmla="*/ 13 w 15"/>
                  <a:gd name="T9" fmla="*/ 0 h 3"/>
                </a:gdLst>
                <a:ahLst/>
                <a:cxnLst>
                  <a:cxn ang="0">
                    <a:pos x="T0" y="T1"/>
                  </a:cxn>
                  <a:cxn ang="0">
                    <a:pos x="T2" y="T3"/>
                  </a:cxn>
                  <a:cxn ang="0">
                    <a:pos x="T4" y="T5"/>
                  </a:cxn>
                  <a:cxn ang="0">
                    <a:pos x="T6" y="T7"/>
                  </a:cxn>
                  <a:cxn ang="0">
                    <a:pos x="T8" y="T9"/>
                  </a:cxn>
                </a:cxnLst>
                <a:rect l="0" t="0" r="r" b="b"/>
                <a:pathLst>
                  <a:path w="15" h="3">
                    <a:moveTo>
                      <a:pt x="13" y="0"/>
                    </a:moveTo>
                    <a:cubicBezTo>
                      <a:pt x="9" y="0"/>
                      <a:pt x="6" y="0"/>
                      <a:pt x="2" y="0"/>
                    </a:cubicBezTo>
                    <a:cubicBezTo>
                      <a:pt x="0" y="1"/>
                      <a:pt x="0" y="3"/>
                      <a:pt x="2" y="3"/>
                    </a:cubicBezTo>
                    <a:cubicBezTo>
                      <a:pt x="6" y="3"/>
                      <a:pt x="9" y="3"/>
                      <a:pt x="13" y="3"/>
                    </a:cubicBezTo>
                    <a:cubicBezTo>
                      <a:pt x="15" y="3"/>
                      <a:pt x="15" y="0"/>
                      <a:pt x="1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3" name="íṥļïďé"/>
              <p:cNvSpPr/>
              <p:nvPr/>
            </p:nvSpPr>
            <p:spPr bwMode="auto">
              <a:xfrm>
                <a:off x="6961588" y="4499186"/>
                <a:ext cx="22186" cy="9244"/>
              </a:xfrm>
              <a:custGeom>
                <a:avLst/>
                <a:gdLst>
                  <a:gd name="T0" fmla="*/ 15 w 16"/>
                  <a:gd name="T1" fmla="*/ 2 h 6"/>
                  <a:gd name="T2" fmla="*/ 1 w 16"/>
                  <a:gd name="T3" fmla="*/ 2 h 6"/>
                  <a:gd name="T4" fmla="*/ 1 w 16"/>
                  <a:gd name="T5" fmla="*/ 4 h 6"/>
                  <a:gd name="T6" fmla="*/ 15 w 16"/>
                  <a:gd name="T7" fmla="*/ 4 h 6"/>
                  <a:gd name="T8" fmla="*/ 15 w 16"/>
                  <a:gd name="T9" fmla="*/ 2 h 6"/>
                </a:gdLst>
                <a:ahLst/>
                <a:cxnLst>
                  <a:cxn ang="0">
                    <a:pos x="T0" y="T1"/>
                  </a:cxn>
                  <a:cxn ang="0">
                    <a:pos x="T2" y="T3"/>
                  </a:cxn>
                  <a:cxn ang="0">
                    <a:pos x="T4" y="T5"/>
                  </a:cxn>
                  <a:cxn ang="0">
                    <a:pos x="T6" y="T7"/>
                  </a:cxn>
                  <a:cxn ang="0">
                    <a:pos x="T8" y="T9"/>
                  </a:cxn>
                </a:cxnLst>
                <a:rect l="0" t="0" r="r" b="b"/>
                <a:pathLst>
                  <a:path w="16" h="6">
                    <a:moveTo>
                      <a:pt x="15" y="2"/>
                    </a:moveTo>
                    <a:cubicBezTo>
                      <a:pt x="11" y="0"/>
                      <a:pt x="6" y="1"/>
                      <a:pt x="1" y="2"/>
                    </a:cubicBezTo>
                    <a:cubicBezTo>
                      <a:pt x="0" y="2"/>
                      <a:pt x="0" y="4"/>
                      <a:pt x="1" y="4"/>
                    </a:cubicBezTo>
                    <a:cubicBezTo>
                      <a:pt x="6" y="5"/>
                      <a:pt x="11" y="6"/>
                      <a:pt x="15" y="4"/>
                    </a:cubicBezTo>
                    <a:cubicBezTo>
                      <a:pt x="16" y="4"/>
                      <a:pt x="16" y="2"/>
                      <a:pt x="15"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4" name="íṥḻiḑé"/>
              <p:cNvSpPr/>
              <p:nvPr/>
            </p:nvSpPr>
            <p:spPr bwMode="auto">
              <a:xfrm>
                <a:off x="6974530" y="4459435"/>
                <a:ext cx="25884" cy="8320"/>
              </a:xfrm>
              <a:custGeom>
                <a:avLst/>
                <a:gdLst>
                  <a:gd name="T0" fmla="*/ 11 w 18"/>
                  <a:gd name="T1" fmla="*/ 0 h 6"/>
                  <a:gd name="T2" fmla="*/ 1 w 18"/>
                  <a:gd name="T3" fmla="*/ 0 h 6"/>
                  <a:gd name="T4" fmla="*/ 1 w 18"/>
                  <a:gd name="T5" fmla="*/ 3 h 6"/>
                  <a:gd name="T6" fmla="*/ 14 w 18"/>
                  <a:gd name="T7" fmla="*/ 6 h 6"/>
                  <a:gd name="T8" fmla="*/ 17 w 18"/>
                  <a:gd name="T9" fmla="*/ 4 h 6"/>
                  <a:gd name="T10" fmla="*/ 11 w 18"/>
                  <a:gd name="T11" fmla="*/ 0 h 6"/>
                </a:gdLst>
                <a:ahLst/>
                <a:cxnLst>
                  <a:cxn ang="0">
                    <a:pos x="T0" y="T1"/>
                  </a:cxn>
                  <a:cxn ang="0">
                    <a:pos x="T2" y="T3"/>
                  </a:cxn>
                  <a:cxn ang="0">
                    <a:pos x="T4" y="T5"/>
                  </a:cxn>
                  <a:cxn ang="0">
                    <a:pos x="T6" y="T7"/>
                  </a:cxn>
                  <a:cxn ang="0">
                    <a:pos x="T8" y="T9"/>
                  </a:cxn>
                  <a:cxn ang="0">
                    <a:pos x="T10" y="T11"/>
                  </a:cxn>
                </a:cxnLst>
                <a:rect l="0" t="0" r="r" b="b"/>
                <a:pathLst>
                  <a:path w="18" h="6">
                    <a:moveTo>
                      <a:pt x="11" y="0"/>
                    </a:moveTo>
                    <a:cubicBezTo>
                      <a:pt x="8" y="0"/>
                      <a:pt x="5" y="0"/>
                      <a:pt x="1" y="0"/>
                    </a:cubicBezTo>
                    <a:cubicBezTo>
                      <a:pt x="0" y="1"/>
                      <a:pt x="0" y="3"/>
                      <a:pt x="1" y="3"/>
                    </a:cubicBezTo>
                    <a:cubicBezTo>
                      <a:pt x="6" y="4"/>
                      <a:pt x="10" y="6"/>
                      <a:pt x="14" y="6"/>
                    </a:cubicBezTo>
                    <a:cubicBezTo>
                      <a:pt x="15" y="6"/>
                      <a:pt x="16" y="5"/>
                      <a:pt x="17" y="4"/>
                    </a:cubicBezTo>
                    <a:cubicBezTo>
                      <a:pt x="18" y="1"/>
                      <a:pt x="14" y="0"/>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5" name="ïṧḷïďe"/>
              <p:cNvSpPr/>
              <p:nvPr/>
            </p:nvSpPr>
            <p:spPr bwMode="auto">
              <a:xfrm>
                <a:off x="6987472" y="4413214"/>
                <a:ext cx="21262" cy="7395"/>
              </a:xfrm>
              <a:custGeom>
                <a:avLst/>
                <a:gdLst>
                  <a:gd name="T0" fmla="*/ 14 w 15"/>
                  <a:gd name="T1" fmla="*/ 4 h 5"/>
                  <a:gd name="T2" fmla="*/ 2 w 15"/>
                  <a:gd name="T3" fmla="*/ 0 h 5"/>
                  <a:gd name="T4" fmla="*/ 2 w 15"/>
                  <a:gd name="T5" fmla="*/ 3 h 5"/>
                  <a:gd name="T6" fmla="*/ 14 w 15"/>
                  <a:gd name="T7" fmla="*/ 5 h 5"/>
                  <a:gd name="T8" fmla="*/ 14 w 15"/>
                  <a:gd name="T9" fmla="*/ 4 h 5"/>
                </a:gdLst>
                <a:ahLst/>
                <a:cxnLst>
                  <a:cxn ang="0">
                    <a:pos x="T0" y="T1"/>
                  </a:cxn>
                  <a:cxn ang="0">
                    <a:pos x="T2" y="T3"/>
                  </a:cxn>
                  <a:cxn ang="0">
                    <a:pos x="T4" y="T5"/>
                  </a:cxn>
                  <a:cxn ang="0">
                    <a:pos x="T6" y="T7"/>
                  </a:cxn>
                  <a:cxn ang="0">
                    <a:pos x="T8" y="T9"/>
                  </a:cxn>
                </a:cxnLst>
                <a:rect l="0" t="0" r="r" b="b"/>
                <a:pathLst>
                  <a:path w="15" h="5">
                    <a:moveTo>
                      <a:pt x="14" y="4"/>
                    </a:moveTo>
                    <a:cubicBezTo>
                      <a:pt x="11" y="2"/>
                      <a:pt x="6" y="1"/>
                      <a:pt x="2" y="0"/>
                    </a:cubicBezTo>
                    <a:cubicBezTo>
                      <a:pt x="0" y="0"/>
                      <a:pt x="0" y="3"/>
                      <a:pt x="2" y="3"/>
                    </a:cubicBezTo>
                    <a:cubicBezTo>
                      <a:pt x="6" y="3"/>
                      <a:pt x="10" y="4"/>
                      <a:pt x="14" y="5"/>
                    </a:cubicBezTo>
                    <a:cubicBezTo>
                      <a:pt x="15" y="5"/>
                      <a:pt x="15" y="4"/>
                      <a:pt x="14" y="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6" name="iš1îdé"/>
              <p:cNvSpPr/>
              <p:nvPr/>
            </p:nvSpPr>
            <p:spPr bwMode="auto">
              <a:xfrm>
                <a:off x="7019827" y="4360521"/>
                <a:ext cx="12942" cy="10169"/>
              </a:xfrm>
              <a:custGeom>
                <a:avLst/>
                <a:gdLst>
                  <a:gd name="T0" fmla="*/ 8 w 9"/>
                  <a:gd name="T1" fmla="*/ 5 h 7"/>
                  <a:gd name="T2" fmla="*/ 2 w 9"/>
                  <a:gd name="T3" fmla="*/ 1 h 7"/>
                  <a:gd name="T4" fmla="*/ 1 w 9"/>
                  <a:gd name="T5" fmla="*/ 2 h 7"/>
                  <a:gd name="T6" fmla="*/ 6 w 9"/>
                  <a:gd name="T7" fmla="*/ 6 h 7"/>
                  <a:gd name="T8" fmla="*/ 8 w 9"/>
                  <a:gd name="T9" fmla="*/ 5 h 7"/>
                </a:gdLst>
                <a:ahLst/>
                <a:cxnLst>
                  <a:cxn ang="0">
                    <a:pos x="T0" y="T1"/>
                  </a:cxn>
                  <a:cxn ang="0">
                    <a:pos x="T2" y="T3"/>
                  </a:cxn>
                  <a:cxn ang="0">
                    <a:pos x="T4" y="T5"/>
                  </a:cxn>
                  <a:cxn ang="0">
                    <a:pos x="T6" y="T7"/>
                  </a:cxn>
                  <a:cxn ang="0">
                    <a:pos x="T8" y="T9"/>
                  </a:cxn>
                </a:cxnLst>
                <a:rect l="0" t="0" r="r" b="b"/>
                <a:pathLst>
                  <a:path w="9" h="7">
                    <a:moveTo>
                      <a:pt x="8" y="5"/>
                    </a:moveTo>
                    <a:cubicBezTo>
                      <a:pt x="6" y="3"/>
                      <a:pt x="4" y="2"/>
                      <a:pt x="2" y="1"/>
                    </a:cubicBezTo>
                    <a:cubicBezTo>
                      <a:pt x="1" y="0"/>
                      <a:pt x="0" y="1"/>
                      <a:pt x="1" y="2"/>
                    </a:cubicBezTo>
                    <a:cubicBezTo>
                      <a:pt x="3" y="4"/>
                      <a:pt x="5" y="4"/>
                      <a:pt x="6" y="6"/>
                    </a:cubicBezTo>
                    <a:cubicBezTo>
                      <a:pt x="7" y="7"/>
                      <a:pt x="9" y="5"/>
                      <a:pt x="8" y="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7" name="íṥ1iḑe"/>
              <p:cNvSpPr/>
              <p:nvPr/>
            </p:nvSpPr>
            <p:spPr bwMode="auto">
              <a:xfrm>
                <a:off x="6330202" y="4274549"/>
                <a:ext cx="48995" cy="48070"/>
              </a:xfrm>
              <a:custGeom>
                <a:avLst/>
                <a:gdLst>
                  <a:gd name="T0" fmla="*/ 33 w 34"/>
                  <a:gd name="T1" fmla="*/ 19 h 34"/>
                  <a:gd name="T2" fmla="*/ 19 w 34"/>
                  <a:gd name="T3" fmla="*/ 1 h 34"/>
                  <a:gd name="T4" fmla="*/ 1 w 34"/>
                  <a:gd name="T5" fmla="*/ 16 h 34"/>
                  <a:gd name="T6" fmla="*/ 15 w 34"/>
                  <a:gd name="T7" fmla="*/ 33 h 34"/>
                  <a:gd name="T8" fmla="*/ 33 w 34"/>
                  <a:gd name="T9" fmla="*/ 19 h 34"/>
                </a:gdLst>
                <a:ahLst/>
                <a:cxnLst>
                  <a:cxn ang="0">
                    <a:pos x="T0" y="T1"/>
                  </a:cxn>
                  <a:cxn ang="0">
                    <a:pos x="T2" y="T3"/>
                  </a:cxn>
                  <a:cxn ang="0">
                    <a:pos x="T4" y="T5"/>
                  </a:cxn>
                  <a:cxn ang="0">
                    <a:pos x="T6" y="T7"/>
                  </a:cxn>
                  <a:cxn ang="0">
                    <a:pos x="T8" y="T9"/>
                  </a:cxn>
                </a:cxnLst>
                <a:rect l="0" t="0" r="r" b="b"/>
                <a:pathLst>
                  <a:path w="34" h="34">
                    <a:moveTo>
                      <a:pt x="33" y="19"/>
                    </a:moveTo>
                    <a:cubicBezTo>
                      <a:pt x="34" y="10"/>
                      <a:pt x="27" y="2"/>
                      <a:pt x="19" y="1"/>
                    </a:cubicBezTo>
                    <a:cubicBezTo>
                      <a:pt x="10" y="0"/>
                      <a:pt x="2" y="7"/>
                      <a:pt x="1" y="16"/>
                    </a:cubicBezTo>
                    <a:cubicBezTo>
                      <a:pt x="0" y="25"/>
                      <a:pt x="7" y="32"/>
                      <a:pt x="15" y="33"/>
                    </a:cubicBezTo>
                    <a:cubicBezTo>
                      <a:pt x="24" y="34"/>
                      <a:pt x="32" y="28"/>
                      <a:pt x="33" y="19"/>
                    </a:cubicBezTo>
                    <a:close/>
                  </a:path>
                </a:pathLst>
              </a:custGeom>
              <a:solidFill>
                <a:srgbClr val="F22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8" name="íSļíḓê"/>
              <p:cNvSpPr/>
              <p:nvPr/>
            </p:nvSpPr>
            <p:spPr bwMode="auto">
              <a:xfrm>
                <a:off x="8035775" y="4204293"/>
                <a:ext cx="47146" cy="47146"/>
              </a:xfrm>
              <a:custGeom>
                <a:avLst/>
                <a:gdLst>
                  <a:gd name="T0" fmla="*/ 32 w 33"/>
                  <a:gd name="T1" fmla="*/ 18 h 33"/>
                  <a:gd name="T2" fmla="*/ 18 w 33"/>
                  <a:gd name="T3" fmla="*/ 1 h 33"/>
                  <a:gd name="T4" fmla="*/ 0 w 33"/>
                  <a:gd name="T5" fmla="*/ 15 h 33"/>
                  <a:gd name="T6" fmla="*/ 15 w 33"/>
                  <a:gd name="T7" fmla="*/ 32 h 33"/>
                  <a:gd name="T8" fmla="*/ 32 w 33"/>
                  <a:gd name="T9" fmla="*/ 18 h 33"/>
                </a:gdLst>
                <a:ahLst/>
                <a:cxnLst>
                  <a:cxn ang="0">
                    <a:pos x="T0" y="T1"/>
                  </a:cxn>
                  <a:cxn ang="0">
                    <a:pos x="T2" y="T3"/>
                  </a:cxn>
                  <a:cxn ang="0">
                    <a:pos x="T4" y="T5"/>
                  </a:cxn>
                  <a:cxn ang="0">
                    <a:pos x="T6" y="T7"/>
                  </a:cxn>
                  <a:cxn ang="0">
                    <a:pos x="T8" y="T9"/>
                  </a:cxn>
                </a:cxnLst>
                <a:rect l="0" t="0" r="r" b="b"/>
                <a:pathLst>
                  <a:path w="33" h="33">
                    <a:moveTo>
                      <a:pt x="32" y="18"/>
                    </a:moveTo>
                    <a:cubicBezTo>
                      <a:pt x="33" y="9"/>
                      <a:pt x="27" y="1"/>
                      <a:pt x="18" y="1"/>
                    </a:cubicBezTo>
                    <a:cubicBezTo>
                      <a:pt x="9" y="0"/>
                      <a:pt x="1" y="6"/>
                      <a:pt x="0" y="15"/>
                    </a:cubicBezTo>
                    <a:cubicBezTo>
                      <a:pt x="0" y="24"/>
                      <a:pt x="6" y="32"/>
                      <a:pt x="15" y="32"/>
                    </a:cubicBezTo>
                    <a:cubicBezTo>
                      <a:pt x="24" y="33"/>
                      <a:pt x="31" y="27"/>
                      <a:pt x="32" y="18"/>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9" name="işḻíḓê"/>
              <p:cNvSpPr/>
              <p:nvPr/>
            </p:nvSpPr>
            <p:spPr bwMode="auto">
              <a:xfrm>
                <a:off x="7153869" y="3199437"/>
                <a:ext cx="47146" cy="48995"/>
              </a:xfrm>
              <a:custGeom>
                <a:avLst/>
                <a:gdLst>
                  <a:gd name="T0" fmla="*/ 33 w 33"/>
                  <a:gd name="T1" fmla="*/ 19 h 34"/>
                  <a:gd name="T2" fmla="*/ 18 w 33"/>
                  <a:gd name="T3" fmla="*/ 1 h 34"/>
                  <a:gd name="T4" fmla="*/ 1 w 33"/>
                  <a:gd name="T5" fmla="*/ 16 h 34"/>
                  <a:gd name="T6" fmla="*/ 15 w 33"/>
                  <a:gd name="T7" fmla="*/ 33 h 34"/>
                  <a:gd name="T8" fmla="*/ 33 w 33"/>
                  <a:gd name="T9" fmla="*/ 19 h 34"/>
                </a:gdLst>
                <a:ahLst/>
                <a:cxnLst>
                  <a:cxn ang="0">
                    <a:pos x="T0" y="T1"/>
                  </a:cxn>
                  <a:cxn ang="0">
                    <a:pos x="T2" y="T3"/>
                  </a:cxn>
                  <a:cxn ang="0">
                    <a:pos x="T4" y="T5"/>
                  </a:cxn>
                  <a:cxn ang="0">
                    <a:pos x="T6" y="T7"/>
                  </a:cxn>
                  <a:cxn ang="0">
                    <a:pos x="T8" y="T9"/>
                  </a:cxn>
                </a:cxnLst>
                <a:rect l="0" t="0" r="r" b="b"/>
                <a:pathLst>
                  <a:path w="33" h="34">
                    <a:moveTo>
                      <a:pt x="33" y="19"/>
                    </a:moveTo>
                    <a:cubicBezTo>
                      <a:pt x="33" y="10"/>
                      <a:pt x="27" y="2"/>
                      <a:pt x="18" y="1"/>
                    </a:cubicBezTo>
                    <a:cubicBezTo>
                      <a:pt x="9" y="0"/>
                      <a:pt x="2" y="7"/>
                      <a:pt x="1" y="16"/>
                    </a:cubicBezTo>
                    <a:cubicBezTo>
                      <a:pt x="0" y="24"/>
                      <a:pt x="6" y="32"/>
                      <a:pt x="15" y="33"/>
                    </a:cubicBezTo>
                    <a:cubicBezTo>
                      <a:pt x="24" y="34"/>
                      <a:pt x="32" y="28"/>
                      <a:pt x="33" y="1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0" name="ïŝľiḓè"/>
              <p:cNvSpPr/>
              <p:nvPr/>
            </p:nvSpPr>
            <p:spPr bwMode="auto">
              <a:xfrm>
                <a:off x="6386592" y="4371614"/>
                <a:ext cx="74879" cy="74879"/>
              </a:xfrm>
              <a:custGeom>
                <a:avLst/>
                <a:gdLst>
                  <a:gd name="T0" fmla="*/ 51 w 52"/>
                  <a:gd name="T1" fmla="*/ 29 h 52"/>
                  <a:gd name="T2" fmla="*/ 28 w 52"/>
                  <a:gd name="T3" fmla="*/ 1 h 52"/>
                  <a:gd name="T4" fmla="*/ 1 w 52"/>
                  <a:gd name="T5" fmla="*/ 24 h 52"/>
                  <a:gd name="T6" fmla="*/ 24 w 52"/>
                  <a:gd name="T7" fmla="*/ 51 h 52"/>
                  <a:gd name="T8" fmla="*/ 51 w 52"/>
                  <a:gd name="T9" fmla="*/ 29 h 52"/>
                </a:gdLst>
                <a:ahLst/>
                <a:cxnLst>
                  <a:cxn ang="0">
                    <a:pos x="T0" y="T1"/>
                  </a:cxn>
                  <a:cxn ang="0">
                    <a:pos x="T2" y="T3"/>
                  </a:cxn>
                  <a:cxn ang="0">
                    <a:pos x="T4" y="T5"/>
                  </a:cxn>
                  <a:cxn ang="0">
                    <a:pos x="T6" y="T7"/>
                  </a:cxn>
                  <a:cxn ang="0">
                    <a:pos x="T8" y="T9"/>
                  </a:cxn>
                </a:cxnLst>
                <a:rect l="0" t="0" r="r" b="b"/>
                <a:pathLst>
                  <a:path w="52" h="52">
                    <a:moveTo>
                      <a:pt x="51" y="29"/>
                    </a:moveTo>
                    <a:cubicBezTo>
                      <a:pt x="52" y="15"/>
                      <a:pt x="42" y="3"/>
                      <a:pt x="28" y="1"/>
                    </a:cubicBezTo>
                    <a:cubicBezTo>
                      <a:pt x="15" y="0"/>
                      <a:pt x="3" y="10"/>
                      <a:pt x="1" y="24"/>
                    </a:cubicBezTo>
                    <a:cubicBezTo>
                      <a:pt x="0" y="37"/>
                      <a:pt x="10" y="50"/>
                      <a:pt x="24" y="51"/>
                    </a:cubicBezTo>
                    <a:cubicBezTo>
                      <a:pt x="37" y="52"/>
                      <a:pt x="49" y="42"/>
                      <a:pt x="51" y="29"/>
                    </a:cubicBezTo>
                    <a:close/>
                  </a:path>
                </a:pathLst>
              </a:custGeom>
              <a:solidFill>
                <a:srgbClr val="ED9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1" name="íŝļîḍe"/>
              <p:cNvSpPr/>
              <p:nvPr/>
            </p:nvSpPr>
            <p:spPr bwMode="auto">
              <a:xfrm>
                <a:off x="8054264" y="4376237"/>
                <a:ext cx="74879" cy="74879"/>
              </a:xfrm>
              <a:custGeom>
                <a:avLst/>
                <a:gdLst>
                  <a:gd name="T0" fmla="*/ 50 w 52"/>
                  <a:gd name="T1" fmla="*/ 29 h 52"/>
                  <a:gd name="T2" fmla="*/ 28 w 52"/>
                  <a:gd name="T3" fmla="*/ 1 h 52"/>
                  <a:gd name="T4" fmla="*/ 1 w 52"/>
                  <a:gd name="T5" fmla="*/ 24 h 52"/>
                  <a:gd name="T6" fmla="*/ 23 w 52"/>
                  <a:gd name="T7" fmla="*/ 51 h 52"/>
                  <a:gd name="T8" fmla="*/ 50 w 52"/>
                  <a:gd name="T9" fmla="*/ 29 h 52"/>
                </a:gdLst>
                <a:ahLst/>
                <a:cxnLst>
                  <a:cxn ang="0">
                    <a:pos x="T0" y="T1"/>
                  </a:cxn>
                  <a:cxn ang="0">
                    <a:pos x="T2" y="T3"/>
                  </a:cxn>
                  <a:cxn ang="0">
                    <a:pos x="T4" y="T5"/>
                  </a:cxn>
                  <a:cxn ang="0">
                    <a:pos x="T6" y="T7"/>
                  </a:cxn>
                  <a:cxn ang="0">
                    <a:pos x="T8" y="T9"/>
                  </a:cxn>
                </a:cxnLst>
                <a:rect l="0" t="0" r="r" b="b"/>
                <a:pathLst>
                  <a:path w="52" h="52">
                    <a:moveTo>
                      <a:pt x="50" y="29"/>
                    </a:moveTo>
                    <a:cubicBezTo>
                      <a:pt x="52" y="15"/>
                      <a:pt x="42" y="3"/>
                      <a:pt x="28" y="1"/>
                    </a:cubicBezTo>
                    <a:cubicBezTo>
                      <a:pt x="14" y="0"/>
                      <a:pt x="2" y="10"/>
                      <a:pt x="1" y="24"/>
                    </a:cubicBezTo>
                    <a:cubicBezTo>
                      <a:pt x="0" y="37"/>
                      <a:pt x="10" y="50"/>
                      <a:pt x="23" y="51"/>
                    </a:cubicBezTo>
                    <a:cubicBezTo>
                      <a:pt x="37" y="52"/>
                      <a:pt x="49" y="42"/>
                      <a:pt x="50" y="29"/>
                    </a:cubicBezTo>
                    <a:close/>
                  </a:path>
                </a:pathLst>
              </a:custGeom>
              <a:solidFill>
                <a:srgbClr val="DFA2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2" name="îṩlïḑè"/>
              <p:cNvSpPr/>
              <p:nvPr/>
            </p:nvSpPr>
            <p:spPr bwMode="auto">
              <a:xfrm>
                <a:off x="7228748" y="2805630"/>
                <a:ext cx="1209154" cy="1258149"/>
              </a:xfrm>
              <a:custGeom>
                <a:avLst/>
                <a:gdLst>
                  <a:gd name="T0" fmla="*/ 75 w 842"/>
                  <a:gd name="T1" fmla="*/ 686 h 877"/>
                  <a:gd name="T2" fmla="*/ 74 w 842"/>
                  <a:gd name="T3" fmla="*/ 688 h 877"/>
                  <a:gd name="T4" fmla="*/ 72 w 842"/>
                  <a:gd name="T5" fmla="*/ 683 h 877"/>
                  <a:gd name="T6" fmla="*/ 7 w 842"/>
                  <a:gd name="T7" fmla="*/ 503 h 877"/>
                  <a:gd name="T8" fmla="*/ 20 w 842"/>
                  <a:gd name="T9" fmla="*/ 386 h 877"/>
                  <a:gd name="T10" fmla="*/ 67 w 842"/>
                  <a:gd name="T11" fmla="*/ 352 h 877"/>
                  <a:gd name="T12" fmla="*/ 176 w 842"/>
                  <a:gd name="T13" fmla="*/ 297 h 877"/>
                  <a:gd name="T14" fmla="*/ 191 w 842"/>
                  <a:gd name="T15" fmla="*/ 273 h 877"/>
                  <a:gd name="T16" fmla="*/ 190 w 842"/>
                  <a:gd name="T17" fmla="*/ 217 h 877"/>
                  <a:gd name="T18" fmla="*/ 171 w 842"/>
                  <a:gd name="T19" fmla="*/ 101 h 877"/>
                  <a:gd name="T20" fmla="*/ 225 w 842"/>
                  <a:gd name="T21" fmla="*/ 20 h 877"/>
                  <a:gd name="T22" fmla="*/ 236 w 842"/>
                  <a:gd name="T23" fmla="*/ 15 h 877"/>
                  <a:gd name="T24" fmla="*/ 297 w 842"/>
                  <a:gd name="T25" fmla="*/ 2 h 877"/>
                  <a:gd name="T26" fmla="*/ 583 w 842"/>
                  <a:gd name="T27" fmla="*/ 84 h 877"/>
                  <a:gd name="T28" fmla="*/ 697 w 842"/>
                  <a:gd name="T29" fmla="*/ 242 h 877"/>
                  <a:gd name="T30" fmla="*/ 686 w 842"/>
                  <a:gd name="T31" fmla="*/ 338 h 877"/>
                  <a:gd name="T32" fmla="*/ 644 w 842"/>
                  <a:gd name="T33" fmla="*/ 743 h 877"/>
                  <a:gd name="T34" fmla="*/ 790 w 842"/>
                  <a:gd name="T35" fmla="*/ 870 h 877"/>
                  <a:gd name="T36" fmla="*/ 837 w 842"/>
                  <a:gd name="T37" fmla="*/ 859 h 877"/>
                  <a:gd name="T38" fmla="*/ 839 w 842"/>
                  <a:gd name="T39" fmla="*/ 858 h 877"/>
                  <a:gd name="T40" fmla="*/ 842 w 842"/>
                  <a:gd name="T41" fmla="*/ 859 h 877"/>
                  <a:gd name="T42" fmla="*/ 838 w 842"/>
                  <a:gd name="T43" fmla="*/ 861 h 877"/>
                  <a:gd name="T44" fmla="*/ 837 w 842"/>
                  <a:gd name="T45" fmla="*/ 860 h 877"/>
                  <a:gd name="T46" fmla="*/ 840 w 842"/>
                  <a:gd name="T47" fmla="*/ 862 h 877"/>
                  <a:gd name="T48" fmla="*/ 840 w 842"/>
                  <a:gd name="T49" fmla="*/ 862 h 877"/>
                  <a:gd name="T50" fmla="*/ 789 w 842"/>
                  <a:gd name="T51" fmla="*/ 876 h 877"/>
                  <a:gd name="T52" fmla="*/ 664 w 842"/>
                  <a:gd name="T53" fmla="*/ 805 h 877"/>
                  <a:gd name="T54" fmla="*/ 640 w 842"/>
                  <a:gd name="T55" fmla="*/ 512 h 877"/>
                  <a:gd name="T56" fmla="*/ 687 w 842"/>
                  <a:gd name="T57" fmla="*/ 290 h 877"/>
                  <a:gd name="T58" fmla="*/ 580 w 842"/>
                  <a:gd name="T59" fmla="*/ 90 h 877"/>
                  <a:gd name="T60" fmla="*/ 298 w 842"/>
                  <a:gd name="T61" fmla="*/ 12 h 877"/>
                  <a:gd name="T62" fmla="*/ 197 w 842"/>
                  <a:gd name="T63" fmla="*/ 60 h 877"/>
                  <a:gd name="T64" fmla="*/ 197 w 842"/>
                  <a:gd name="T65" fmla="*/ 215 h 877"/>
                  <a:gd name="T66" fmla="*/ 197 w 842"/>
                  <a:gd name="T67" fmla="*/ 275 h 877"/>
                  <a:gd name="T68" fmla="*/ 180 w 842"/>
                  <a:gd name="T69" fmla="*/ 301 h 877"/>
                  <a:gd name="T70" fmla="*/ 71 w 842"/>
                  <a:gd name="T71" fmla="*/ 358 h 877"/>
                  <a:gd name="T72" fmla="*/ 26 w 842"/>
                  <a:gd name="T73" fmla="*/ 391 h 877"/>
                  <a:gd name="T74" fmla="*/ 10 w 842"/>
                  <a:gd name="T75" fmla="*/ 471 h 877"/>
                  <a:gd name="T76" fmla="*/ 69 w 842"/>
                  <a:gd name="T77" fmla="*/ 665 h 877"/>
                  <a:gd name="T78" fmla="*/ 79 w 842"/>
                  <a:gd name="T79" fmla="*/ 687 h 877"/>
                  <a:gd name="T80" fmla="*/ 79 w 842"/>
                  <a:gd name="T81" fmla="*/ 689 h 877"/>
                  <a:gd name="T82" fmla="*/ 78 w 842"/>
                  <a:gd name="T83" fmla="*/ 689 h 877"/>
                  <a:gd name="T84" fmla="*/ 75 w 842"/>
                  <a:gd name="T85" fmla="*/ 686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2" h="877">
                    <a:moveTo>
                      <a:pt x="75" y="686"/>
                    </a:moveTo>
                    <a:cubicBezTo>
                      <a:pt x="75" y="686"/>
                      <a:pt x="75" y="686"/>
                      <a:pt x="75" y="686"/>
                    </a:cubicBezTo>
                    <a:cubicBezTo>
                      <a:pt x="75" y="686"/>
                      <a:pt x="75" y="686"/>
                      <a:pt x="75" y="686"/>
                    </a:cubicBezTo>
                    <a:cubicBezTo>
                      <a:pt x="75" y="686"/>
                      <a:pt x="75" y="687"/>
                      <a:pt x="74" y="687"/>
                    </a:cubicBezTo>
                    <a:cubicBezTo>
                      <a:pt x="74" y="687"/>
                      <a:pt x="74" y="687"/>
                      <a:pt x="74" y="688"/>
                    </a:cubicBezTo>
                    <a:cubicBezTo>
                      <a:pt x="74" y="688"/>
                      <a:pt x="74" y="688"/>
                      <a:pt x="74" y="688"/>
                    </a:cubicBezTo>
                    <a:cubicBezTo>
                      <a:pt x="74" y="688"/>
                      <a:pt x="74" y="688"/>
                      <a:pt x="74" y="688"/>
                    </a:cubicBezTo>
                    <a:cubicBezTo>
                      <a:pt x="74" y="688"/>
                      <a:pt x="74" y="688"/>
                      <a:pt x="74" y="687"/>
                    </a:cubicBezTo>
                    <a:cubicBezTo>
                      <a:pt x="74" y="686"/>
                      <a:pt x="73" y="685"/>
                      <a:pt x="72" y="683"/>
                    </a:cubicBezTo>
                    <a:cubicBezTo>
                      <a:pt x="70" y="680"/>
                      <a:pt x="68" y="674"/>
                      <a:pt x="65" y="667"/>
                    </a:cubicBezTo>
                    <a:cubicBezTo>
                      <a:pt x="58" y="653"/>
                      <a:pt x="49" y="632"/>
                      <a:pt x="38" y="604"/>
                    </a:cubicBezTo>
                    <a:cubicBezTo>
                      <a:pt x="28" y="577"/>
                      <a:pt x="16" y="543"/>
                      <a:pt x="7" y="503"/>
                    </a:cubicBezTo>
                    <a:cubicBezTo>
                      <a:pt x="3" y="483"/>
                      <a:pt x="0" y="461"/>
                      <a:pt x="2" y="438"/>
                    </a:cubicBezTo>
                    <a:cubicBezTo>
                      <a:pt x="3" y="426"/>
                      <a:pt x="5" y="414"/>
                      <a:pt x="10" y="402"/>
                    </a:cubicBezTo>
                    <a:cubicBezTo>
                      <a:pt x="13" y="396"/>
                      <a:pt x="16" y="391"/>
                      <a:pt x="20" y="386"/>
                    </a:cubicBezTo>
                    <a:cubicBezTo>
                      <a:pt x="23" y="384"/>
                      <a:pt x="25" y="381"/>
                      <a:pt x="28" y="379"/>
                    </a:cubicBezTo>
                    <a:cubicBezTo>
                      <a:pt x="30" y="377"/>
                      <a:pt x="32" y="375"/>
                      <a:pt x="35" y="373"/>
                    </a:cubicBezTo>
                    <a:cubicBezTo>
                      <a:pt x="45" y="366"/>
                      <a:pt x="56" y="359"/>
                      <a:pt x="67" y="352"/>
                    </a:cubicBezTo>
                    <a:cubicBezTo>
                      <a:pt x="79" y="346"/>
                      <a:pt x="91" y="340"/>
                      <a:pt x="104" y="335"/>
                    </a:cubicBezTo>
                    <a:cubicBezTo>
                      <a:pt x="116" y="330"/>
                      <a:pt x="129" y="325"/>
                      <a:pt x="142" y="319"/>
                    </a:cubicBezTo>
                    <a:cubicBezTo>
                      <a:pt x="154" y="313"/>
                      <a:pt x="166" y="306"/>
                      <a:pt x="176" y="297"/>
                    </a:cubicBezTo>
                    <a:cubicBezTo>
                      <a:pt x="181" y="292"/>
                      <a:pt x="185" y="286"/>
                      <a:pt x="188" y="280"/>
                    </a:cubicBezTo>
                    <a:cubicBezTo>
                      <a:pt x="189" y="278"/>
                      <a:pt x="190" y="277"/>
                      <a:pt x="190" y="275"/>
                    </a:cubicBezTo>
                    <a:cubicBezTo>
                      <a:pt x="191" y="274"/>
                      <a:pt x="191" y="273"/>
                      <a:pt x="191" y="273"/>
                    </a:cubicBezTo>
                    <a:cubicBezTo>
                      <a:pt x="192" y="270"/>
                      <a:pt x="192" y="270"/>
                      <a:pt x="192" y="270"/>
                    </a:cubicBezTo>
                    <a:cubicBezTo>
                      <a:pt x="193" y="267"/>
                      <a:pt x="194" y="263"/>
                      <a:pt x="194" y="260"/>
                    </a:cubicBezTo>
                    <a:cubicBezTo>
                      <a:pt x="196" y="246"/>
                      <a:pt x="193" y="231"/>
                      <a:pt x="190" y="217"/>
                    </a:cubicBezTo>
                    <a:cubicBezTo>
                      <a:pt x="187" y="202"/>
                      <a:pt x="183" y="187"/>
                      <a:pt x="179" y="172"/>
                    </a:cubicBezTo>
                    <a:cubicBezTo>
                      <a:pt x="175" y="157"/>
                      <a:pt x="172" y="142"/>
                      <a:pt x="171" y="126"/>
                    </a:cubicBezTo>
                    <a:cubicBezTo>
                      <a:pt x="170" y="118"/>
                      <a:pt x="170" y="110"/>
                      <a:pt x="171" y="101"/>
                    </a:cubicBezTo>
                    <a:cubicBezTo>
                      <a:pt x="171" y="93"/>
                      <a:pt x="173" y="85"/>
                      <a:pt x="176" y="77"/>
                    </a:cubicBezTo>
                    <a:cubicBezTo>
                      <a:pt x="181" y="60"/>
                      <a:pt x="191" y="46"/>
                      <a:pt x="204" y="35"/>
                    </a:cubicBezTo>
                    <a:cubicBezTo>
                      <a:pt x="210" y="29"/>
                      <a:pt x="217" y="25"/>
                      <a:pt x="225" y="20"/>
                    </a:cubicBezTo>
                    <a:cubicBezTo>
                      <a:pt x="227" y="19"/>
                      <a:pt x="228" y="18"/>
                      <a:pt x="230" y="18"/>
                    </a:cubicBezTo>
                    <a:cubicBezTo>
                      <a:pt x="233" y="16"/>
                      <a:pt x="233" y="16"/>
                      <a:pt x="233" y="16"/>
                    </a:cubicBezTo>
                    <a:cubicBezTo>
                      <a:pt x="236" y="15"/>
                      <a:pt x="236" y="15"/>
                      <a:pt x="236" y="15"/>
                    </a:cubicBezTo>
                    <a:cubicBezTo>
                      <a:pt x="238" y="14"/>
                      <a:pt x="240" y="13"/>
                      <a:pt x="242" y="12"/>
                    </a:cubicBezTo>
                    <a:cubicBezTo>
                      <a:pt x="244" y="12"/>
                      <a:pt x="246" y="11"/>
                      <a:pt x="248" y="10"/>
                    </a:cubicBezTo>
                    <a:cubicBezTo>
                      <a:pt x="264" y="5"/>
                      <a:pt x="281" y="3"/>
                      <a:pt x="297" y="2"/>
                    </a:cubicBezTo>
                    <a:cubicBezTo>
                      <a:pt x="331" y="0"/>
                      <a:pt x="364" y="3"/>
                      <a:pt x="397" y="9"/>
                    </a:cubicBezTo>
                    <a:cubicBezTo>
                      <a:pt x="430" y="15"/>
                      <a:pt x="463" y="25"/>
                      <a:pt x="494" y="38"/>
                    </a:cubicBezTo>
                    <a:cubicBezTo>
                      <a:pt x="525" y="50"/>
                      <a:pt x="555" y="66"/>
                      <a:pt x="583" y="84"/>
                    </a:cubicBezTo>
                    <a:cubicBezTo>
                      <a:pt x="597" y="94"/>
                      <a:pt x="611" y="104"/>
                      <a:pt x="623" y="115"/>
                    </a:cubicBezTo>
                    <a:cubicBezTo>
                      <a:pt x="636" y="126"/>
                      <a:pt x="648" y="138"/>
                      <a:pt x="658" y="151"/>
                    </a:cubicBezTo>
                    <a:cubicBezTo>
                      <a:pt x="679" y="177"/>
                      <a:pt x="694" y="209"/>
                      <a:pt x="697" y="242"/>
                    </a:cubicBezTo>
                    <a:cubicBezTo>
                      <a:pt x="700" y="258"/>
                      <a:pt x="699" y="275"/>
                      <a:pt x="697" y="291"/>
                    </a:cubicBezTo>
                    <a:cubicBezTo>
                      <a:pt x="696" y="299"/>
                      <a:pt x="694" y="307"/>
                      <a:pt x="692" y="315"/>
                    </a:cubicBezTo>
                    <a:cubicBezTo>
                      <a:pt x="690" y="322"/>
                      <a:pt x="688" y="330"/>
                      <a:pt x="686" y="338"/>
                    </a:cubicBezTo>
                    <a:cubicBezTo>
                      <a:pt x="672" y="399"/>
                      <a:pt x="658" y="457"/>
                      <a:pt x="647" y="514"/>
                    </a:cubicBezTo>
                    <a:cubicBezTo>
                      <a:pt x="637" y="570"/>
                      <a:pt x="631" y="624"/>
                      <a:pt x="633" y="674"/>
                    </a:cubicBezTo>
                    <a:cubicBezTo>
                      <a:pt x="634" y="698"/>
                      <a:pt x="638" y="722"/>
                      <a:pt x="644" y="743"/>
                    </a:cubicBezTo>
                    <a:cubicBezTo>
                      <a:pt x="650" y="765"/>
                      <a:pt x="660" y="784"/>
                      <a:pt x="672" y="799"/>
                    </a:cubicBezTo>
                    <a:cubicBezTo>
                      <a:pt x="695" y="831"/>
                      <a:pt x="727" y="850"/>
                      <a:pt x="753" y="861"/>
                    </a:cubicBezTo>
                    <a:cubicBezTo>
                      <a:pt x="766" y="866"/>
                      <a:pt x="779" y="869"/>
                      <a:pt x="790" y="870"/>
                    </a:cubicBezTo>
                    <a:cubicBezTo>
                      <a:pt x="801" y="871"/>
                      <a:pt x="810" y="870"/>
                      <a:pt x="817" y="868"/>
                    </a:cubicBezTo>
                    <a:cubicBezTo>
                      <a:pt x="825" y="866"/>
                      <a:pt x="830" y="863"/>
                      <a:pt x="833" y="861"/>
                    </a:cubicBezTo>
                    <a:cubicBezTo>
                      <a:pt x="835" y="860"/>
                      <a:pt x="836" y="859"/>
                      <a:pt x="837" y="859"/>
                    </a:cubicBezTo>
                    <a:cubicBezTo>
                      <a:pt x="837" y="858"/>
                      <a:pt x="837" y="858"/>
                      <a:pt x="838" y="858"/>
                    </a:cubicBezTo>
                    <a:cubicBezTo>
                      <a:pt x="838" y="858"/>
                      <a:pt x="838" y="858"/>
                      <a:pt x="838" y="858"/>
                    </a:cubicBezTo>
                    <a:cubicBezTo>
                      <a:pt x="838" y="858"/>
                      <a:pt x="838" y="858"/>
                      <a:pt x="839" y="858"/>
                    </a:cubicBezTo>
                    <a:cubicBezTo>
                      <a:pt x="839" y="857"/>
                      <a:pt x="839" y="857"/>
                      <a:pt x="839" y="857"/>
                    </a:cubicBezTo>
                    <a:cubicBezTo>
                      <a:pt x="839" y="857"/>
                      <a:pt x="839" y="857"/>
                      <a:pt x="840" y="857"/>
                    </a:cubicBezTo>
                    <a:cubicBezTo>
                      <a:pt x="840" y="857"/>
                      <a:pt x="841" y="858"/>
                      <a:pt x="842" y="859"/>
                    </a:cubicBezTo>
                    <a:cubicBezTo>
                      <a:pt x="842" y="860"/>
                      <a:pt x="842" y="860"/>
                      <a:pt x="841" y="860"/>
                    </a:cubicBezTo>
                    <a:cubicBezTo>
                      <a:pt x="841" y="861"/>
                      <a:pt x="841" y="861"/>
                      <a:pt x="841" y="861"/>
                    </a:cubicBezTo>
                    <a:cubicBezTo>
                      <a:pt x="840" y="862"/>
                      <a:pt x="839" y="862"/>
                      <a:pt x="838" y="861"/>
                    </a:cubicBezTo>
                    <a:cubicBezTo>
                      <a:pt x="837" y="861"/>
                      <a:pt x="837" y="859"/>
                      <a:pt x="838" y="858"/>
                    </a:cubicBezTo>
                    <a:cubicBezTo>
                      <a:pt x="838" y="858"/>
                      <a:pt x="838" y="858"/>
                      <a:pt x="837" y="859"/>
                    </a:cubicBezTo>
                    <a:cubicBezTo>
                      <a:pt x="837" y="859"/>
                      <a:pt x="837" y="859"/>
                      <a:pt x="837" y="860"/>
                    </a:cubicBezTo>
                    <a:cubicBezTo>
                      <a:pt x="838" y="861"/>
                      <a:pt x="839" y="862"/>
                      <a:pt x="839" y="862"/>
                    </a:cubicBezTo>
                    <a:cubicBezTo>
                      <a:pt x="840" y="862"/>
                      <a:pt x="840" y="862"/>
                      <a:pt x="840" y="862"/>
                    </a:cubicBezTo>
                    <a:cubicBezTo>
                      <a:pt x="840" y="862"/>
                      <a:pt x="840" y="862"/>
                      <a:pt x="840" y="862"/>
                    </a:cubicBezTo>
                    <a:cubicBezTo>
                      <a:pt x="840" y="862"/>
                      <a:pt x="841" y="861"/>
                      <a:pt x="841" y="861"/>
                    </a:cubicBezTo>
                    <a:cubicBezTo>
                      <a:pt x="841" y="861"/>
                      <a:pt x="841" y="861"/>
                      <a:pt x="841" y="862"/>
                    </a:cubicBezTo>
                    <a:cubicBezTo>
                      <a:pt x="840" y="862"/>
                      <a:pt x="840" y="862"/>
                      <a:pt x="840" y="862"/>
                    </a:cubicBezTo>
                    <a:cubicBezTo>
                      <a:pt x="839" y="863"/>
                      <a:pt x="838" y="864"/>
                      <a:pt x="836" y="865"/>
                    </a:cubicBezTo>
                    <a:cubicBezTo>
                      <a:pt x="832" y="868"/>
                      <a:pt x="827" y="871"/>
                      <a:pt x="819" y="873"/>
                    </a:cubicBezTo>
                    <a:cubicBezTo>
                      <a:pt x="811" y="875"/>
                      <a:pt x="801" y="877"/>
                      <a:pt x="789" y="876"/>
                    </a:cubicBezTo>
                    <a:cubicBezTo>
                      <a:pt x="778" y="876"/>
                      <a:pt x="764" y="873"/>
                      <a:pt x="750" y="868"/>
                    </a:cubicBezTo>
                    <a:cubicBezTo>
                      <a:pt x="736" y="862"/>
                      <a:pt x="722" y="855"/>
                      <a:pt x="707" y="845"/>
                    </a:cubicBezTo>
                    <a:cubicBezTo>
                      <a:pt x="692" y="835"/>
                      <a:pt x="677" y="822"/>
                      <a:pt x="664" y="805"/>
                    </a:cubicBezTo>
                    <a:cubicBezTo>
                      <a:pt x="651" y="789"/>
                      <a:pt x="641" y="768"/>
                      <a:pt x="634" y="746"/>
                    </a:cubicBezTo>
                    <a:cubicBezTo>
                      <a:pt x="627" y="724"/>
                      <a:pt x="623" y="699"/>
                      <a:pt x="622" y="674"/>
                    </a:cubicBezTo>
                    <a:cubicBezTo>
                      <a:pt x="620" y="623"/>
                      <a:pt x="629" y="569"/>
                      <a:pt x="640" y="512"/>
                    </a:cubicBezTo>
                    <a:cubicBezTo>
                      <a:pt x="650" y="456"/>
                      <a:pt x="664" y="397"/>
                      <a:pt x="678" y="336"/>
                    </a:cubicBezTo>
                    <a:cubicBezTo>
                      <a:pt x="680" y="328"/>
                      <a:pt x="681" y="320"/>
                      <a:pt x="683" y="313"/>
                    </a:cubicBezTo>
                    <a:cubicBezTo>
                      <a:pt x="685" y="305"/>
                      <a:pt x="686" y="297"/>
                      <a:pt x="687" y="290"/>
                    </a:cubicBezTo>
                    <a:cubicBezTo>
                      <a:pt x="689" y="274"/>
                      <a:pt x="690" y="259"/>
                      <a:pt x="688" y="243"/>
                    </a:cubicBezTo>
                    <a:cubicBezTo>
                      <a:pt x="683" y="212"/>
                      <a:pt x="670" y="182"/>
                      <a:pt x="651" y="156"/>
                    </a:cubicBezTo>
                    <a:cubicBezTo>
                      <a:pt x="632" y="130"/>
                      <a:pt x="607" y="108"/>
                      <a:pt x="580" y="90"/>
                    </a:cubicBezTo>
                    <a:cubicBezTo>
                      <a:pt x="552" y="71"/>
                      <a:pt x="522" y="57"/>
                      <a:pt x="491" y="45"/>
                    </a:cubicBezTo>
                    <a:cubicBezTo>
                      <a:pt x="460" y="33"/>
                      <a:pt x="428" y="24"/>
                      <a:pt x="396" y="18"/>
                    </a:cubicBezTo>
                    <a:cubicBezTo>
                      <a:pt x="363" y="12"/>
                      <a:pt x="330" y="9"/>
                      <a:pt x="298" y="12"/>
                    </a:cubicBezTo>
                    <a:cubicBezTo>
                      <a:pt x="282" y="13"/>
                      <a:pt x="266" y="15"/>
                      <a:pt x="251" y="20"/>
                    </a:cubicBezTo>
                    <a:cubicBezTo>
                      <a:pt x="237" y="25"/>
                      <a:pt x="223" y="33"/>
                      <a:pt x="211" y="43"/>
                    </a:cubicBezTo>
                    <a:cubicBezTo>
                      <a:pt x="206" y="48"/>
                      <a:pt x="201" y="54"/>
                      <a:pt x="197" y="60"/>
                    </a:cubicBezTo>
                    <a:cubicBezTo>
                      <a:pt x="193" y="67"/>
                      <a:pt x="189" y="73"/>
                      <a:pt x="187" y="80"/>
                    </a:cubicBezTo>
                    <a:cubicBezTo>
                      <a:pt x="182" y="95"/>
                      <a:pt x="181" y="110"/>
                      <a:pt x="182" y="125"/>
                    </a:cubicBezTo>
                    <a:cubicBezTo>
                      <a:pt x="184" y="155"/>
                      <a:pt x="192" y="185"/>
                      <a:pt x="197" y="215"/>
                    </a:cubicBezTo>
                    <a:cubicBezTo>
                      <a:pt x="200" y="230"/>
                      <a:pt x="202" y="245"/>
                      <a:pt x="201" y="261"/>
                    </a:cubicBezTo>
                    <a:cubicBezTo>
                      <a:pt x="200" y="265"/>
                      <a:pt x="199" y="268"/>
                      <a:pt x="198" y="272"/>
                    </a:cubicBezTo>
                    <a:cubicBezTo>
                      <a:pt x="197" y="275"/>
                      <a:pt x="197" y="275"/>
                      <a:pt x="197" y="275"/>
                    </a:cubicBezTo>
                    <a:cubicBezTo>
                      <a:pt x="197" y="276"/>
                      <a:pt x="196" y="277"/>
                      <a:pt x="196" y="277"/>
                    </a:cubicBezTo>
                    <a:cubicBezTo>
                      <a:pt x="195" y="279"/>
                      <a:pt x="194" y="281"/>
                      <a:pt x="194" y="283"/>
                    </a:cubicBezTo>
                    <a:cubicBezTo>
                      <a:pt x="190" y="289"/>
                      <a:pt x="186" y="295"/>
                      <a:pt x="180" y="301"/>
                    </a:cubicBezTo>
                    <a:cubicBezTo>
                      <a:pt x="170" y="312"/>
                      <a:pt x="157" y="319"/>
                      <a:pt x="144" y="325"/>
                    </a:cubicBezTo>
                    <a:cubicBezTo>
                      <a:pt x="131" y="331"/>
                      <a:pt x="119" y="336"/>
                      <a:pt x="106" y="341"/>
                    </a:cubicBezTo>
                    <a:cubicBezTo>
                      <a:pt x="94" y="346"/>
                      <a:pt x="82" y="352"/>
                      <a:pt x="71" y="358"/>
                    </a:cubicBezTo>
                    <a:cubicBezTo>
                      <a:pt x="60" y="365"/>
                      <a:pt x="49" y="372"/>
                      <a:pt x="39" y="379"/>
                    </a:cubicBezTo>
                    <a:cubicBezTo>
                      <a:pt x="37" y="381"/>
                      <a:pt x="35" y="383"/>
                      <a:pt x="32" y="385"/>
                    </a:cubicBezTo>
                    <a:cubicBezTo>
                      <a:pt x="30" y="387"/>
                      <a:pt x="28" y="389"/>
                      <a:pt x="26" y="391"/>
                    </a:cubicBezTo>
                    <a:cubicBezTo>
                      <a:pt x="22" y="395"/>
                      <a:pt x="19" y="400"/>
                      <a:pt x="17" y="405"/>
                    </a:cubicBezTo>
                    <a:cubicBezTo>
                      <a:pt x="12" y="416"/>
                      <a:pt x="10" y="427"/>
                      <a:pt x="9" y="438"/>
                    </a:cubicBezTo>
                    <a:cubicBezTo>
                      <a:pt x="9" y="449"/>
                      <a:pt x="9" y="460"/>
                      <a:pt x="10" y="471"/>
                    </a:cubicBezTo>
                    <a:cubicBezTo>
                      <a:pt x="11" y="481"/>
                      <a:pt x="13" y="492"/>
                      <a:pt x="15" y="502"/>
                    </a:cubicBezTo>
                    <a:cubicBezTo>
                      <a:pt x="22" y="541"/>
                      <a:pt x="34" y="575"/>
                      <a:pt x="44" y="602"/>
                    </a:cubicBezTo>
                    <a:cubicBezTo>
                      <a:pt x="54" y="629"/>
                      <a:pt x="63" y="651"/>
                      <a:pt x="69" y="665"/>
                    </a:cubicBezTo>
                    <a:cubicBezTo>
                      <a:pt x="72" y="672"/>
                      <a:pt x="75" y="678"/>
                      <a:pt x="76" y="681"/>
                    </a:cubicBezTo>
                    <a:cubicBezTo>
                      <a:pt x="77" y="683"/>
                      <a:pt x="78" y="685"/>
                      <a:pt x="78" y="686"/>
                    </a:cubicBezTo>
                    <a:cubicBezTo>
                      <a:pt x="78" y="686"/>
                      <a:pt x="78" y="687"/>
                      <a:pt x="79" y="687"/>
                    </a:cubicBezTo>
                    <a:cubicBezTo>
                      <a:pt x="79" y="687"/>
                      <a:pt x="79" y="687"/>
                      <a:pt x="79" y="687"/>
                    </a:cubicBezTo>
                    <a:cubicBezTo>
                      <a:pt x="79" y="687"/>
                      <a:pt x="79" y="688"/>
                      <a:pt x="79" y="688"/>
                    </a:cubicBezTo>
                    <a:cubicBezTo>
                      <a:pt x="79" y="688"/>
                      <a:pt x="79" y="689"/>
                      <a:pt x="79" y="689"/>
                    </a:cubicBezTo>
                    <a:cubicBezTo>
                      <a:pt x="78" y="689"/>
                      <a:pt x="78" y="689"/>
                      <a:pt x="78" y="689"/>
                    </a:cubicBezTo>
                    <a:cubicBezTo>
                      <a:pt x="78" y="689"/>
                      <a:pt x="78" y="689"/>
                      <a:pt x="78" y="689"/>
                    </a:cubicBezTo>
                    <a:cubicBezTo>
                      <a:pt x="78" y="689"/>
                      <a:pt x="78" y="689"/>
                      <a:pt x="78" y="689"/>
                    </a:cubicBezTo>
                    <a:cubicBezTo>
                      <a:pt x="78" y="690"/>
                      <a:pt x="76" y="691"/>
                      <a:pt x="75" y="690"/>
                    </a:cubicBezTo>
                    <a:cubicBezTo>
                      <a:pt x="74" y="690"/>
                      <a:pt x="74" y="689"/>
                      <a:pt x="74" y="688"/>
                    </a:cubicBezTo>
                    <a:lnTo>
                      <a:pt x="75" y="686"/>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sp>
        <p:nvSpPr>
          <p:cNvPr id="389" name="矩形 388"/>
          <p:cNvSpPr/>
          <p:nvPr/>
        </p:nvSpPr>
        <p:spPr>
          <a:xfrm>
            <a:off x="3983258" y="1133135"/>
            <a:ext cx="4147660" cy="221599"/>
          </a:xfrm>
          <a:prstGeom prst="rect">
            <a:avLst/>
          </a:prstGeom>
        </p:spPr>
        <p:txBody>
          <a:bodyPr wrap="square">
            <a:spAutoFit/>
          </a:bodyPr>
          <a:lstStyle/>
          <a:p>
            <a:pPr algn="ctr"/>
            <a:r>
              <a:rPr lang="en-US" altLang="zh-CN" sz="840" dirty="0">
                <a:latin typeface="Engravers MT" panose="02090707080505020304" pitchFamily="18" charset="0"/>
                <a:ea typeface="AXIS Std H" panose="020B0800000000000000" pitchFamily="34" charset="-128"/>
                <a:cs typeface="Aharoni" panose="02010803020104030203" pitchFamily="2" charset="-79"/>
              </a:rPr>
              <a:t>Significant</a:t>
            </a:r>
            <a:r>
              <a:rPr lang="zh-CN" altLang="en-US" sz="840" dirty="0">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latin typeface="Engravers MT" panose="02090707080505020304" pitchFamily="18" charset="0"/>
                <a:ea typeface="AXIS Std H" panose="020B0800000000000000" pitchFamily="34" charset="-128"/>
                <a:cs typeface="Aharoni" panose="02010803020104030203" pitchFamily="2" charset="-79"/>
              </a:rPr>
              <a:t>achievement</a:t>
            </a:r>
            <a:endParaRPr lang="zh-CN" altLang="en-US" sz="840" dirty="0">
              <a:latin typeface="Engravers MT" panose="02090707080505020304" pitchFamily="18" charset="0"/>
              <a:ea typeface="AXIS Std H" panose="020B0800000000000000" pitchFamily="34" charset="-128"/>
              <a:cs typeface="Aharoni" panose="02010803020104030203" pitchFamily="2" charset="-79"/>
            </a:endParaRPr>
          </a:p>
        </p:txBody>
      </p:sp>
      <p:sp>
        <p:nvSpPr>
          <p:cNvPr id="390" name="Text Box 6"/>
          <p:cNvSpPr txBox="1">
            <a:spLocks noChangeArrowheads="1"/>
          </p:cNvSpPr>
          <p:nvPr/>
        </p:nvSpPr>
        <p:spPr bwMode="auto">
          <a:xfrm>
            <a:off x="3147898" y="645862"/>
            <a:ext cx="5818381"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rPr>
              <a:t>工作成效显著</a:t>
            </a:r>
            <a:endPar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92" name="内容占位符 2"/>
          <p:cNvSpPr txBox="1"/>
          <p:nvPr/>
        </p:nvSpPr>
        <p:spPr>
          <a:xfrm>
            <a:off x="1651632" y="1728569"/>
            <a:ext cx="7449337" cy="4148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zh-CN" altLang="zh-CN" sz="1800" b="1" dirty="0">
                <a:solidFill>
                  <a:srgbClr val="A63636"/>
                </a:solidFill>
                <a:latin typeface="微软雅黑" panose="020B0503020204020204" pitchFamily="34" charset="-122"/>
                <a:ea typeface="微软雅黑" panose="020B0503020204020204" pitchFamily="34" charset="-122"/>
              </a:rPr>
              <a:t>基本实现了《实施方案》近视率每年下降</a:t>
            </a:r>
            <a:r>
              <a:rPr lang="en-US" altLang="zh-CN" sz="3200" b="1" dirty="0">
                <a:solidFill>
                  <a:srgbClr val="C00000"/>
                </a:solidFill>
                <a:effectLst>
                  <a:outerShdw blurRad="38100" dist="38100" dir="2700000" algn="tl">
                    <a:srgbClr val="000000">
                      <a:alpha val="43137"/>
                    </a:srgbClr>
                  </a:outerShdw>
                </a:effectLst>
                <a:latin typeface="汉仪力量黑简" panose="00020600040101010101" charset="-122"/>
                <a:ea typeface="汉仪力量黑简" panose="00020600040101010101" charset="-122"/>
              </a:rPr>
              <a:t>0.5</a:t>
            </a:r>
            <a:r>
              <a:rPr lang="zh-CN" altLang="zh-CN" sz="1800" b="1" dirty="0">
                <a:solidFill>
                  <a:srgbClr val="A63636"/>
                </a:solidFill>
                <a:latin typeface="微软雅黑" panose="020B0503020204020204" pitchFamily="34" charset="-122"/>
                <a:ea typeface="微软雅黑" panose="020B0503020204020204" pitchFamily="34" charset="-122"/>
              </a:rPr>
              <a:t>个百分点的防控目标</a:t>
            </a:r>
            <a:endParaRPr lang="en-US" altLang="zh-CN" sz="1800" b="1" dirty="0">
              <a:solidFill>
                <a:srgbClr val="A63636"/>
              </a:solidFill>
              <a:latin typeface="微软雅黑" panose="020B0503020204020204" pitchFamily="34" charset="-122"/>
              <a:ea typeface="微软雅黑" panose="020B0503020204020204" pitchFamily="34" charset="-122"/>
            </a:endParaRPr>
          </a:p>
        </p:txBody>
      </p:sp>
      <p:sp>
        <p:nvSpPr>
          <p:cNvPr id="898" name="文本框 897"/>
          <p:cNvSpPr txBox="1"/>
          <p:nvPr/>
        </p:nvSpPr>
        <p:spPr>
          <a:xfrm>
            <a:off x="1293492" y="2176237"/>
            <a:ext cx="10119065" cy="1093376"/>
          </a:xfrm>
          <a:prstGeom prst="rect">
            <a:avLst/>
          </a:prstGeom>
          <a:noFill/>
        </p:spPr>
        <p:txBody>
          <a:bodyPr wrap="square">
            <a:spAutoFit/>
          </a:bodyPr>
          <a:lstStyle/>
          <a:p>
            <a:pPr marL="342265" indent="-342265" eaLnBrk="1" hangingPunct="1">
              <a:lnSpc>
                <a:spcPts val="2700"/>
              </a:lnSpc>
              <a:buClr>
                <a:srgbClr val="A63636"/>
              </a:buClr>
              <a:buSzPct val="80000"/>
              <a:buFont typeface="Wingdings" panose="05000000000000000000" pitchFamily="2" charset="2"/>
              <a:buChar char="n"/>
              <a:defRPr/>
            </a:pPr>
            <a:r>
              <a:rPr lang="zh-CN" altLang="zh-CN" sz="1600" dirty="0">
                <a:latin typeface="微软雅黑" panose="020B0503020204020204" pitchFamily="34" charset="-122"/>
                <a:ea typeface="微软雅黑" panose="020B0503020204020204" pitchFamily="34" charset="-122"/>
              </a:rPr>
              <a:t>经过三年多的不懈努力，我国儿童青少年总体近视率下降，近视防控合力增强，综合防控多措并举，监测干预能力提升，示范作用取得实效，科普宣教范围扩大，监督检查力度加大，</a:t>
            </a:r>
            <a:r>
              <a:rPr lang="zh-CN" altLang="zh-CN" sz="1600" b="1" dirty="0">
                <a:solidFill>
                  <a:srgbClr val="A63636"/>
                </a:solidFill>
                <a:latin typeface="微软雅黑" panose="020B0503020204020204" pitchFamily="34" charset="-122"/>
                <a:ea typeface="微软雅黑" panose="020B0503020204020204" pitchFamily="34" charset="-122"/>
              </a:rPr>
              <a:t>近视防控总体见效的基本局面初步展现。</a:t>
            </a:r>
            <a:endParaRPr lang="en-US" altLang="zh-CN" sz="1600" b="1" dirty="0">
              <a:solidFill>
                <a:srgbClr val="A63636"/>
              </a:solidFill>
              <a:latin typeface="微软雅黑" panose="020B0503020204020204" pitchFamily="34" charset="-122"/>
              <a:ea typeface="微软雅黑" panose="020B0503020204020204" pitchFamily="34" charset="-122"/>
            </a:endParaRPr>
          </a:p>
        </p:txBody>
      </p:sp>
      <p:sp>
        <p:nvSpPr>
          <p:cNvPr id="2" name="矩形 1"/>
          <p:cNvSpPr/>
          <p:nvPr/>
        </p:nvSpPr>
        <p:spPr>
          <a:xfrm>
            <a:off x="4732020" y="3655695"/>
            <a:ext cx="6680200" cy="1822450"/>
          </a:xfrm>
          <a:prstGeom prst="rect">
            <a:avLst/>
          </a:prstGeom>
        </p:spPr>
        <p:txBody>
          <a:bodyPr wrap="square">
            <a:spAutoFit/>
          </a:bodyPr>
          <a:lstStyle/>
          <a:p>
            <a:pPr marL="342265" indent="-342265" algn="just" eaLnBrk="1" hangingPunct="1">
              <a:lnSpc>
                <a:spcPts val="2700"/>
              </a:lnSpc>
              <a:buClr>
                <a:srgbClr val="A63636"/>
              </a:buClr>
              <a:buSzPct val="80000"/>
              <a:buFont typeface="Wingdings" panose="05000000000000000000" pitchFamily="2" charset="2"/>
              <a:buChar char="n"/>
              <a:defRPr/>
            </a:pPr>
            <a:r>
              <a:rPr lang="en-US" altLang="zh-CN" sz="1600" dirty="0">
                <a:latin typeface="微软雅黑" panose="020B0503020204020204" pitchFamily="34" charset="-122"/>
                <a:ea typeface="微软雅黑" panose="020B0503020204020204" pitchFamily="34" charset="-122"/>
              </a:rPr>
              <a:t>2019</a:t>
            </a:r>
            <a:r>
              <a:rPr lang="zh-CN" altLang="zh-CN" sz="1600" dirty="0">
                <a:latin typeface="微软雅黑" panose="020B0503020204020204" pitchFamily="34" charset="-122"/>
                <a:ea typeface="微软雅黑" panose="020B0503020204020204" pitchFamily="34" charset="-122"/>
              </a:rPr>
              <a:t>年全国儿童青少年总体近视率为</a:t>
            </a:r>
            <a:r>
              <a:rPr lang="en-US" altLang="zh-CN" sz="1600" dirty="0">
                <a:latin typeface="微软雅黑" panose="020B0503020204020204" pitchFamily="34" charset="-122"/>
                <a:ea typeface="微软雅黑" panose="020B0503020204020204" pitchFamily="34" charset="-122"/>
              </a:rPr>
              <a:t>50.2%</a:t>
            </a:r>
            <a:r>
              <a:rPr lang="zh-CN" altLang="zh-CN" sz="1600" dirty="0">
                <a:latin typeface="微软雅黑" panose="020B0503020204020204" pitchFamily="34" charset="-122"/>
                <a:ea typeface="微软雅黑" panose="020B0503020204020204" pitchFamily="34" charset="-122"/>
              </a:rPr>
              <a:t>，较</a:t>
            </a:r>
            <a:r>
              <a:rPr lang="en-US" altLang="zh-CN" sz="1600" dirty="0">
                <a:latin typeface="微软雅黑" panose="020B0503020204020204" pitchFamily="34" charset="-122"/>
                <a:ea typeface="微软雅黑" panose="020B0503020204020204" pitchFamily="34" charset="-122"/>
              </a:rPr>
              <a:t>2018</a:t>
            </a:r>
            <a:r>
              <a:rPr lang="zh-CN" altLang="zh-CN" sz="1600" dirty="0">
                <a:latin typeface="微软雅黑" panose="020B0503020204020204" pitchFamily="34" charset="-122"/>
                <a:ea typeface="微软雅黑" panose="020B0503020204020204" pitchFamily="34" charset="-122"/>
              </a:rPr>
              <a:t>年的</a:t>
            </a:r>
            <a:r>
              <a:rPr lang="en-US" altLang="zh-CN" sz="1600" dirty="0">
                <a:latin typeface="微软雅黑" panose="020B0503020204020204" pitchFamily="34" charset="-122"/>
                <a:ea typeface="微软雅黑" panose="020B0503020204020204" pitchFamily="34" charset="-122"/>
              </a:rPr>
              <a:t>53.6%</a:t>
            </a:r>
            <a:r>
              <a:rPr lang="zh-CN" altLang="zh-CN" sz="1600" dirty="0">
                <a:latin typeface="微软雅黑" panose="020B0503020204020204" pitchFamily="34" charset="-122"/>
                <a:ea typeface="微软雅黑" panose="020B0503020204020204" pitchFamily="34" charset="-122"/>
              </a:rPr>
              <a:t>下降了</a:t>
            </a:r>
            <a:r>
              <a:rPr lang="en-US" altLang="zh-CN" sz="1600" dirty="0">
                <a:latin typeface="微软雅黑" panose="020B0503020204020204" pitchFamily="34" charset="-122"/>
                <a:ea typeface="微软雅黑" panose="020B0503020204020204" pitchFamily="34" charset="-122"/>
              </a:rPr>
              <a:t>3.4</a:t>
            </a:r>
            <a:r>
              <a:rPr lang="zh-CN" altLang="zh-CN" sz="1600" dirty="0">
                <a:latin typeface="微软雅黑" panose="020B0503020204020204" pitchFamily="34" charset="-122"/>
                <a:ea typeface="微软雅黑" panose="020B0503020204020204" pitchFamily="34" charset="-122"/>
              </a:rPr>
              <a:t>个百分点。</a:t>
            </a:r>
            <a:endParaRPr lang="zh-CN" altLang="zh-CN" sz="1600" dirty="0">
              <a:latin typeface="微软雅黑" panose="020B0503020204020204" pitchFamily="34" charset="-122"/>
              <a:ea typeface="微软雅黑" panose="020B0503020204020204" pitchFamily="34" charset="-122"/>
            </a:endParaRPr>
          </a:p>
          <a:p>
            <a:pPr marL="342265" indent="-342265" algn="just" eaLnBrk="1" hangingPunct="1">
              <a:lnSpc>
                <a:spcPts val="2700"/>
              </a:lnSpc>
              <a:buClr>
                <a:srgbClr val="A63636"/>
              </a:buClr>
              <a:buSzPct val="80000"/>
              <a:buFont typeface="Wingdings" panose="05000000000000000000" pitchFamily="2" charset="2"/>
              <a:buChar char="n"/>
              <a:defRPr/>
            </a:pPr>
            <a:r>
              <a:rPr lang="zh-CN" altLang="zh-CN" sz="1600" b="1" dirty="0">
                <a:solidFill>
                  <a:srgbClr val="A63636"/>
                </a:solidFill>
                <a:latin typeface="微软雅黑" panose="020B0503020204020204" pitchFamily="34" charset="-122"/>
                <a:ea typeface="微软雅黑" panose="020B0503020204020204" pitchFamily="34" charset="-122"/>
              </a:rPr>
              <a:t>受新冠肺炎疫情影响，2020年全国儿童青少年总体近视率为52.7%，较2019年上升了2.5%个百分点，但较2018年仍下降0.9个百分点。</a:t>
            </a:r>
            <a:endParaRPr lang="zh-CN" altLang="zh-CN" sz="1600" b="1" dirty="0">
              <a:solidFill>
                <a:srgbClr val="A63636"/>
              </a:solidFill>
              <a:latin typeface="微软雅黑" panose="020B0503020204020204" pitchFamily="34" charset="-122"/>
              <a:ea typeface="微软雅黑" panose="020B0503020204020204" pitchFamily="34" charset="-122"/>
            </a:endParaRPr>
          </a:p>
          <a:p>
            <a:pPr marL="342265" indent="-342265" algn="just">
              <a:lnSpc>
                <a:spcPts val="2700"/>
              </a:lnSpc>
              <a:buClr>
                <a:srgbClr val="4A47A3"/>
              </a:buClr>
              <a:buSzPct val="80000"/>
              <a:buFont typeface="Wingdings" panose="05000000000000000000" pitchFamily="2" charset="2"/>
              <a:buChar char="n"/>
              <a:defRPr/>
            </a:pPr>
            <a:endParaRPr lang="zh-CN" altLang="zh-CN" sz="1600" b="1" dirty="0">
              <a:solidFill>
                <a:srgbClr val="A63636"/>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笔记本电脑前的人们&#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1681" t="17466" b="31984"/>
          <a:stretch>
            <a:fillRect/>
          </a:stretch>
        </p:blipFill>
        <p:spPr>
          <a:xfrm>
            <a:off x="0" y="2614863"/>
            <a:ext cx="12192000" cy="4243137"/>
          </a:xfrm>
          <a:prstGeom prst="rect">
            <a:avLst/>
          </a:prstGeom>
        </p:spPr>
      </p:pic>
      <p:sp>
        <p:nvSpPr>
          <p:cNvPr id="188" name="矩形 187"/>
          <p:cNvSpPr/>
          <p:nvPr/>
        </p:nvSpPr>
        <p:spPr>
          <a:xfrm>
            <a:off x="304952" y="304882"/>
            <a:ext cx="11578886" cy="6082467"/>
          </a:xfrm>
          <a:prstGeom prst="rect">
            <a:avLst/>
          </a:prstGeom>
          <a:noFill/>
          <a:ln w="57150">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893004" y="1831638"/>
            <a:ext cx="4405993" cy="221599"/>
          </a:xfrm>
          <a:prstGeom prst="rect">
            <a:avLst/>
          </a:prstGeom>
        </p:spPr>
        <p:txBody>
          <a:bodyPr wrap="square">
            <a:spAutoFit/>
          </a:bodyPr>
          <a:lstStyle/>
          <a:p>
            <a:pPr algn="dist"/>
            <a:r>
              <a:rPr lang="en-US" altLang="zh-CN" sz="840" dirty="0">
                <a:solidFill>
                  <a:srgbClr val="A63636"/>
                </a:solidFill>
                <a:latin typeface="Engravers MT" panose="02090707080505020304" pitchFamily="18" charset="0"/>
                <a:ea typeface="AXIS Std H" panose="020B0800000000000000" pitchFamily="34" charset="-128"/>
                <a:cs typeface="Aharoni" panose="02010803020104030203" pitchFamily="2" charset="-79"/>
              </a:rPr>
              <a:t>KEY WRODS OF MYOPIA PREVENTION AND CONTROL</a:t>
            </a:r>
            <a:endParaRPr lang="zh-CN" altLang="en-US" sz="840" dirty="0">
              <a:solidFill>
                <a:srgbClr val="A63636"/>
              </a:solidFill>
              <a:latin typeface="Engravers MT" panose="02090707080505020304" pitchFamily="18" charset="0"/>
              <a:ea typeface="AXIS Std H" panose="020B0800000000000000" pitchFamily="34" charset="-128"/>
              <a:cs typeface="Aharoni" panose="02010803020104030203" pitchFamily="2" charset="-79"/>
            </a:endParaRPr>
          </a:p>
        </p:txBody>
      </p:sp>
      <p:cxnSp>
        <p:nvCxnSpPr>
          <p:cNvPr id="11" name="直接连接符 10"/>
          <p:cNvCxnSpPr/>
          <p:nvPr/>
        </p:nvCxnSpPr>
        <p:spPr>
          <a:xfrm>
            <a:off x="1380000" y="2040970"/>
            <a:ext cx="9432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sp>
        <p:nvSpPr>
          <p:cNvPr id="90" name="标题 1"/>
          <p:cNvSpPr txBox="1"/>
          <p:nvPr/>
        </p:nvSpPr>
        <p:spPr>
          <a:xfrm>
            <a:off x="1530430" y="887431"/>
            <a:ext cx="9131140" cy="12715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defRPr/>
            </a:pPr>
            <a:r>
              <a:rPr lang="zh-CN" altLang="en-US" sz="490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近视防控关键词</a:t>
            </a:r>
            <a:endParaRPr lang="zh-CN" altLang="en-US" sz="490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cxnSp>
        <p:nvCxnSpPr>
          <p:cNvPr id="97" name="直接连接符 96"/>
          <p:cNvCxnSpPr/>
          <p:nvPr/>
        </p:nvCxnSpPr>
        <p:spPr>
          <a:xfrm>
            <a:off x="1380000" y="1164670"/>
            <a:ext cx="9432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spTree>
    <p:custDataLst>
      <p:tags r:id="rId2"/>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694436" y="2499496"/>
            <a:ext cx="3923284" cy="2462512"/>
            <a:chOff x="639572" y="2464308"/>
            <a:chExt cx="3923284" cy="2462512"/>
          </a:xfrm>
        </p:grpSpPr>
        <p:sp>
          <p:nvSpPr>
            <p:cNvPr id="2" name="矩形 1"/>
            <p:cNvSpPr/>
            <p:nvPr/>
          </p:nvSpPr>
          <p:spPr>
            <a:xfrm>
              <a:off x="639572" y="3095244"/>
              <a:ext cx="1389889" cy="577052"/>
            </a:xfrm>
            <a:prstGeom prst="rect">
              <a:avLst/>
            </a:prstGeom>
            <a:solidFill>
              <a:srgbClr val="189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zh-CN" altLang="en-US" sz="2800" b="1" dirty="0">
                  <a:solidFill>
                    <a:schemeClr val="bg1"/>
                  </a:solidFill>
                  <a:latin typeface="微软雅黑" panose="020B0503020204020204" pitchFamily="34" charset="-122"/>
                  <a:ea typeface="微软雅黑" panose="020B0503020204020204" pitchFamily="34" charset="-122"/>
                </a:rPr>
                <a:t>宜快速</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3" name="矩形 2"/>
            <p:cNvSpPr/>
            <p:nvPr/>
          </p:nvSpPr>
          <p:spPr>
            <a:xfrm>
              <a:off x="2616708" y="4349768"/>
              <a:ext cx="1946148" cy="577052"/>
            </a:xfrm>
            <a:prstGeom prst="rect">
              <a:avLst/>
            </a:prstGeom>
            <a:solidFill>
              <a:srgbClr val="189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zh-CN" altLang="en-US" sz="2400" b="1" dirty="0">
                  <a:latin typeface="微软雅黑" panose="020B0503020204020204" pitchFamily="34" charset="-122"/>
                  <a:ea typeface="微软雅黑" panose="020B0503020204020204" pitchFamily="34" charset="-122"/>
                </a:rPr>
                <a:t>经济</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2084832" y="3099816"/>
              <a:ext cx="2478024" cy="56692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尽可能精准</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378964" y="3730752"/>
              <a:ext cx="2183892" cy="566928"/>
            </a:xfrm>
            <a:prstGeom prst="rect">
              <a:avLst/>
            </a:prstGeom>
            <a:solidFill>
              <a:srgbClr val="86C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zh-CN" altLang="en-US" sz="2400" b="1" dirty="0">
                  <a:latin typeface="微软雅黑" panose="020B0503020204020204" pitchFamily="34" charset="-122"/>
                  <a:ea typeface="微软雅黑" panose="020B0503020204020204" pitchFamily="34" charset="-122"/>
                </a:rPr>
                <a:t>可追溯 可量化</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a:off x="639572" y="3730752"/>
              <a:ext cx="1682496" cy="56692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zh-CN" altLang="en-US" sz="2300" b="1" dirty="0">
                  <a:solidFill>
                    <a:schemeClr val="bg1"/>
                  </a:solidFill>
                  <a:latin typeface="微软雅黑" panose="020B0503020204020204" pitchFamily="34" charset="-122"/>
                  <a:ea typeface="微软雅黑" panose="020B0503020204020204" pitchFamily="34" charset="-122"/>
                </a:rPr>
                <a:t>宜少不宜多</a:t>
              </a:r>
              <a:endParaRPr lang="zh-CN" altLang="en-US" sz="2300" b="1"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639572" y="4354830"/>
              <a:ext cx="1935480" cy="566928"/>
            </a:xfrm>
            <a:prstGeom prst="rect">
              <a:avLst/>
            </a:prstGeom>
            <a:solidFill>
              <a:srgbClr val="A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zh-CN" altLang="en-US" sz="2400" b="1" dirty="0">
                  <a:latin typeface="微软雅黑" panose="020B0503020204020204" pitchFamily="34" charset="-122"/>
                  <a:ea typeface="微软雅黑" panose="020B0503020204020204" pitchFamily="34" charset="-122"/>
                </a:rPr>
                <a:t>客观</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639572" y="2464308"/>
              <a:ext cx="1744980" cy="57705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zh-CN" altLang="en-US" sz="2800" b="1" dirty="0">
                  <a:solidFill>
                    <a:schemeClr val="bg1"/>
                  </a:solidFill>
                  <a:latin typeface="微软雅黑" panose="020B0503020204020204" pitchFamily="34" charset="-122"/>
                  <a:ea typeface="微软雅黑" panose="020B0503020204020204" pitchFamily="34" charset="-122"/>
                </a:rPr>
                <a:t>一年两次</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2441448" y="2464308"/>
              <a:ext cx="2121408" cy="577052"/>
            </a:xfrm>
            <a:prstGeom prst="rect">
              <a:avLst/>
            </a:prstGeom>
            <a:solidFill>
              <a:srgbClr val="A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zh-CN" altLang="en-US" sz="2300" b="1" dirty="0">
                  <a:solidFill>
                    <a:schemeClr val="bg1"/>
                  </a:solidFill>
                  <a:latin typeface="微软雅黑" panose="020B0503020204020204" pitchFamily="34" charset="-122"/>
                  <a:ea typeface="微软雅黑" panose="020B0503020204020204" pitchFamily="34" charset="-122"/>
                </a:rPr>
                <a:t>要做到 能做到</a:t>
              </a:r>
              <a:endParaRPr lang="zh-CN" altLang="en-US" sz="2300" b="1" dirty="0">
                <a:solidFill>
                  <a:schemeClr val="bg1"/>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2168569" y="645862"/>
            <a:ext cx="7854863" cy="717574"/>
            <a:chOff x="2168569" y="645862"/>
            <a:chExt cx="7854863" cy="717574"/>
          </a:xfrm>
        </p:grpSpPr>
        <p:sp>
          <p:nvSpPr>
            <p:cNvPr id="11"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视觉健康档案和近视本底数据库</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2" name="矩形 11"/>
            <p:cNvSpPr/>
            <p:nvPr/>
          </p:nvSpPr>
          <p:spPr>
            <a:xfrm>
              <a:off x="2702380" y="1133137"/>
              <a:ext cx="6792684" cy="2302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1 - VISUAL HEALTH records AND BACKGROUND DATABASE</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
        <p:nvSpPr>
          <p:cNvPr id="14" name="内容占位符 2"/>
          <p:cNvSpPr txBox="1"/>
          <p:nvPr/>
        </p:nvSpPr>
        <p:spPr>
          <a:xfrm>
            <a:off x="4840418" y="1831107"/>
            <a:ext cx="6927910" cy="37627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Clr>
                <a:srgbClr val="A63636"/>
              </a:buClr>
              <a:buSzPct val="80000"/>
              <a:buNone/>
            </a:pPr>
            <a:r>
              <a:rPr lang="zh-CN" altLang="en-US" sz="1600" b="1" dirty="0">
                <a:solidFill>
                  <a:srgbClr val="800000"/>
                </a:solidFill>
                <a:latin typeface="微软雅黑" panose="020B0503020204020204" pitchFamily="34" charset="-122"/>
                <a:ea typeface="微软雅黑" panose="020B0503020204020204" pitchFamily="34" charset="-122"/>
              </a:rPr>
              <a:t>近视基本数据及本底档案 </a:t>
            </a:r>
            <a:endParaRPr lang="en-US" altLang="zh-CN" sz="1600" dirty="0">
              <a:latin typeface="微软雅黑" panose="020B0503020204020204" pitchFamily="34" charset="-122"/>
              <a:ea typeface="微软雅黑" panose="020B0503020204020204" pitchFamily="34" charset="-122"/>
            </a:endParaRPr>
          </a:p>
          <a:p>
            <a:pPr marL="342900" indent="-342900">
              <a:lnSpc>
                <a:spcPts val="2700"/>
              </a:lnSpc>
              <a:spcBef>
                <a:spcPts val="0"/>
              </a:spcBef>
              <a:buClr>
                <a:srgbClr val="A63636"/>
              </a:buClr>
              <a:buSzPct val="80000"/>
              <a:buFont typeface="Wingdings" panose="05000000000000000000" pitchFamily="2" charset="2"/>
              <a:buChar char="n"/>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基本概念</a:t>
            </a: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endParaRPr>
          </a:p>
          <a:p>
            <a:pPr marL="800100" lvl="2" indent="-342900">
              <a:lnSpc>
                <a:spcPts val="2700"/>
              </a:lnSpc>
              <a:spcBef>
                <a:spcPts val="0"/>
              </a:spcBef>
              <a:buClr>
                <a:srgbClr val="A63636"/>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视力低下率、视力不良率、近视患病率、近视现患率、近视率</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indent="-342900">
              <a:lnSpc>
                <a:spcPts val="2700"/>
              </a:lnSpc>
              <a:spcBef>
                <a:spcPts val="0"/>
              </a:spcBef>
              <a:buClr>
                <a:srgbClr val="A63636"/>
              </a:buClr>
              <a:buSzPct val="80000"/>
              <a:buFont typeface="Wingdings" panose="05000000000000000000" pitchFamily="2" charset="2"/>
              <a:buChar char="n"/>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数据获取</a:t>
            </a: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endParaRPr>
          </a:p>
          <a:p>
            <a:pPr marL="800100" lvl="2" indent="-342900">
              <a:lnSpc>
                <a:spcPts val="2700"/>
              </a:lnSpc>
              <a:spcBef>
                <a:spcPts val="0"/>
              </a:spcBef>
              <a:buClr>
                <a:srgbClr val="A63636"/>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现场检测确定视力、屈光状态、眼轴长度、眼位、眼前节等数据</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800100" lvl="2" indent="-342900">
              <a:lnSpc>
                <a:spcPts val="2700"/>
              </a:lnSpc>
              <a:spcBef>
                <a:spcPts val="0"/>
              </a:spcBef>
              <a:buClr>
                <a:srgbClr val="A63636"/>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眼底健康检查，及父母屈光状态等指标调查</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indent="-342900">
              <a:lnSpc>
                <a:spcPts val="2700"/>
              </a:lnSpc>
              <a:spcBef>
                <a:spcPts val="0"/>
              </a:spcBef>
              <a:buClr>
                <a:srgbClr val="A63636"/>
              </a:buClr>
              <a:buSzPct val="80000"/>
              <a:buFont typeface="Wingdings" panose="05000000000000000000" pitchFamily="2" charset="2"/>
              <a:buChar char="n"/>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数据存储</a:t>
            </a: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endParaRPr>
          </a:p>
          <a:p>
            <a:pPr marL="800100" lvl="2" indent="-342900">
              <a:lnSpc>
                <a:spcPts val="2700"/>
              </a:lnSpc>
              <a:spcBef>
                <a:spcPts val="0"/>
              </a:spcBef>
              <a:buClr>
                <a:srgbClr val="A63636"/>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构建儿童青少年近视防控信息平台</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800100" lvl="2" indent="-342900">
              <a:lnSpc>
                <a:spcPts val="2700"/>
              </a:lnSpc>
              <a:spcBef>
                <a:spcPts val="0"/>
              </a:spcBef>
              <a:buClr>
                <a:srgbClr val="A63636"/>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连接教育、卫生大数据及数据库</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800100" lvl="2" indent="-342900">
              <a:lnSpc>
                <a:spcPts val="2700"/>
              </a:lnSpc>
              <a:spcBef>
                <a:spcPts val="0"/>
              </a:spcBef>
              <a:buClr>
                <a:srgbClr val="A63636"/>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如接入学籍系统、学生体质健康检测系统</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800100" lvl="2" indent="-342900">
              <a:lnSpc>
                <a:spcPts val="2700"/>
              </a:lnSpc>
              <a:spcBef>
                <a:spcPts val="0"/>
              </a:spcBef>
              <a:buClr>
                <a:srgbClr val="A63636"/>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建立儿童青少年视觉健康档案</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视觉健康档案和近视本底数据库</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8" name="组合 7"/>
          <p:cNvGrpSpPr/>
          <p:nvPr/>
        </p:nvGrpSpPr>
        <p:grpSpPr>
          <a:xfrm>
            <a:off x="1566545" y="2020825"/>
            <a:ext cx="9058910" cy="3319272"/>
            <a:chOff x="1566545" y="1783081"/>
            <a:chExt cx="9058910" cy="3319272"/>
          </a:xfrm>
        </p:grpSpPr>
        <p:sp>
          <p:nvSpPr>
            <p:cNvPr id="39" name="işḷîḋé"/>
            <p:cNvSpPr/>
            <p:nvPr/>
          </p:nvSpPr>
          <p:spPr>
            <a:xfrm>
              <a:off x="2508250" y="1966976"/>
              <a:ext cx="991235" cy="991235"/>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40" name="ïšḻiḑe"/>
            <p:cNvSpPr/>
            <p:nvPr/>
          </p:nvSpPr>
          <p:spPr>
            <a:xfrm>
              <a:off x="5589270" y="1967611"/>
              <a:ext cx="991235" cy="991235"/>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41" name="ïŝḷîḋè"/>
            <p:cNvSpPr/>
            <p:nvPr/>
          </p:nvSpPr>
          <p:spPr>
            <a:xfrm>
              <a:off x="8692515" y="1967611"/>
              <a:ext cx="991235" cy="991235"/>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7" name="矩形 6"/>
            <p:cNvSpPr/>
            <p:nvPr/>
          </p:nvSpPr>
          <p:spPr>
            <a:xfrm>
              <a:off x="4964747" y="3474933"/>
              <a:ext cx="2240280" cy="1343445"/>
            </a:xfrm>
            <a:prstGeom prst="rect">
              <a:avLst/>
            </a:prstGeom>
          </p:spPr>
          <p:txBody>
            <a:bodyPr wrap="square">
              <a:spAutoFit/>
            </a:bodyPr>
            <a:lstStyle/>
            <a:p>
              <a:pPr marL="0" lvl="1" algn="ctr">
                <a:lnSpc>
                  <a:spcPts val="2500"/>
                </a:lnSpc>
              </a:pPr>
              <a:r>
                <a:rPr lang="zh-CN" altLang="en-US" sz="1600" dirty="0">
                  <a:latin typeface="微软雅黑" panose="020B0503020204020204" pitchFamily="34" charset="-122"/>
                  <a:ea typeface="微软雅黑" panose="020B0503020204020204" pitchFamily="34" charset="-122"/>
                </a:rPr>
                <a:t>学校校医</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健康指导教师</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任课教师</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教学辅助人员</a:t>
              </a:r>
              <a:endParaRPr lang="zh-CN" altLang="en-US" sz="1600" dirty="0">
                <a:latin typeface="微软雅黑" panose="020B0503020204020204" pitchFamily="34" charset="-122"/>
                <a:ea typeface="微软雅黑" panose="020B0503020204020204" pitchFamily="34" charset="-122"/>
              </a:endParaRPr>
            </a:p>
          </p:txBody>
        </p:sp>
        <p:sp>
          <p:nvSpPr>
            <p:cNvPr id="9" name="矩形 8"/>
            <p:cNvSpPr/>
            <p:nvPr/>
          </p:nvSpPr>
          <p:spPr>
            <a:xfrm>
              <a:off x="2501166" y="3088886"/>
              <a:ext cx="1005403" cy="338554"/>
            </a:xfrm>
            <a:prstGeom prst="rect">
              <a:avLst/>
            </a:prstGeom>
            <a:solidFill>
              <a:srgbClr val="A63636"/>
            </a:solidFill>
          </p:spPr>
          <p:txBody>
            <a:bodyPr wrap="none">
              <a:spAutoFit/>
            </a:bodyPr>
            <a:lstStyle/>
            <a:p>
              <a:pPr>
                <a:spcBef>
                  <a:spcPts val="0"/>
                </a:spcBef>
                <a:spcAft>
                  <a:spcPts val="800"/>
                </a:spcAft>
              </a:pPr>
              <a:r>
                <a:rPr lang="zh-CN" altLang="en-US" sz="1600" b="1" dirty="0">
                  <a:solidFill>
                    <a:schemeClr val="bg1"/>
                  </a:solidFill>
                  <a:latin typeface="微软雅黑" panose="020B0503020204020204" pitchFamily="34" charset="-122"/>
                  <a:ea typeface="微软雅黑" panose="020B0503020204020204" pitchFamily="34" charset="-122"/>
                </a:rPr>
                <a:t>参与目标</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1629219" y="3474933"/>
              <a:ext cx="2749296" cy="1022844"/>
            </a:xfrm>
            <a:prstGeom prst="rect">
              <a:avLst/>
            </a:prstGeom>
          </p:spPr>
          <p:txBody>
            <a:bodyPr wrap="square">
              <a:spAutoFit/>
            </a:bodyPr>
            <a:lstStyle/>
            <a:p>
              <a:pPr marL="0" lvl="1" algn="ctr">
                <a:lnSpc>
                  <a:spcPts val="2500"/>
                </a:lnSpc>
              </a:pPr>
              <a:r>
                <a:rPr lang="zh-CN" altLang="en-US" sz="1600" dirty="0">
                  <a:latin typeface="微软雅黑" panose="020B0503020204020204" pitchFamily="34" charset="-122"/>
                  <a:ea typeface="微软雅黑" panose="020B0503020204020204" pitchFamily="34" charset="-122"/>
                  <a:sym typeface="+mn-lt"/>
                </a:rPr>
                <a:t>快速</a:t>
              </a:r>
              <a:endParaRPr lang="en-US" altLang="zh-CN" sz="1600" dirty="0">
                <a:latin typeface="微软雅黑" panose="020B0503020204020204" pitchFamily="34" charset="-122"/>
                <a:ea typeface="微软雅黑" panose="020B0503020204020204" pitchFamily="34" charset="-122"/>
                <a:sym typeface="+mn-lt"/>
              </a:endParaRPr>
            </a:p>
            <a:p>
              <a:pPr marL="0" lvl="1" algn="ctr">
                <a:lnSpc>
                  <a:spcPts val="2500"/>
                </a:lnSpc>
              </a:pPr>
              <a:r>
                <a:rPr lang="zh-CN" altLang="en-US" sz="1600" dirty="0">
                  <a:latin typeface="微软雅黑" panose="020B0503020204020204" pitchFamily="34" charset="-122"/>
                  <a:ea typeface="微软雅黑" panose="020B0503020204020204" pitchFamily="34" charset="-122"/>
                  <a:sym typeface="+mn-lt"/>
                </a:rPr>
                <a:t>有序</a:t>
              </a:r>
              <a:endParaRPr lang="en-US" altLang="zh-CN" sz="1600" dirty="0">
                <a:latin typeface="微软雅黑" panose="020B0503020204020204" pitchFamily="34" charset="-122"/>
                <a:ea typeface="微软雅黑" panose="020B0503020204020204" pitchFamily="34" charset="-122"/>
                <a:sym typeface="+mn-lt"/>
              </a:endParaRPr>
            </a:p>
            <a:p>
              <a:pPr marL="0" lvl="1" algn="ctr">
                <a:lnSpc>
                  <a:spcPts val="2500"/>
                </a:lnSpc>
              </a:pPr>
              <a:r>
                <a:rPr lang="zh-CN" altLang="en-US" sz="1600" dirty="0">
                  <a:latin typeface="微软雅黑" panose="020B0503020204020204" pitchFamily="34" charset="-122"/>
                  <a:ea typeface="微软雅黑" panose="020B0503020204020204" pitchFamily="34" charset="-122"/>
                  <a:sym typeface="+mn-lt"/>
                </a:rPr>
                <a:t>经济</a:t>
              </a:r>
              <a:endParaRPr lang="zh-CN" altLang="en-US" sz="1600" dirty="0">
                <a:latin typeface="微软雅黑" panose="020B0503020204020204" pitchFamily="34" charset="-122"/>
                <a:ea typeface="微软雅黑" panose="020B0503020204020204" pitchFamily="34" charset="-122"/>
              </a:endParaRPr>
            </a:p>
          </p:txBody>
        </p:sp>
        <p:sp>
          <p:nvSpPr>
            <p:cNvPr id="11" name="矩形 10"/>
            <p:cNvSpPr/>
            <p:nvPr/>
          </p:nvSpPr>
          <p:spPr>
            <a:xfrm>
              <a:off x="5171818" y="3088886"/>
              <a:ext cx="1826141" cy="338554"/>
            </a:xfrm>
            <a:prstGeom prst="rect">
              <a:avLst/>
            </a:prstGeom>
            <a:solidFill>
              <a:srgbClr val="A63636"/>
            </a:solidFill>
          </p:spPr>
          <p:txBody>
            <a:bodyPr wrap="none">
              <a:spAutoFit/>
            </a:bodyPr>
            <a:lstStyle/>
            <a:p>
              <a:pPr algn="ctr">
                <a:spcBef>
                  <a:spcPts val="0"/>
                </a:spcBef>
                <a:spcAft>
                  <a:spcPts val="800"/>
                </a:spcAft>
              </a:pPr>
              <a:r>
                <a:rPr lang="zh-CN" altLang="en-US" sz="1600" b="1" dirty="0">
                  <a:solidFill>
                    <a:schemeClr val="bg1"/>
                  </a:solidFill>
                  <a:latin typeface="微软雅黑" panose="020B0503020204020204" pitchFamily="34" charset="-122"/>
                  <a:ea typeface="微软雅黑" panose="020B0503020204020204" pitchFamily="34" charset="-122"/>
                </a:rPr>
                <a:t>非专业化人员参与</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8694650" y="3088886"/>
              <a:ext cx="1005403" cy="338554"/>
            </a:xfrm>
            <a:prstGeom prst="rect">
              <a:avLst/>
            </a:prstGeom>
            <a:solidFill>
              <a:srgbClr val="A63636"/>
            </a:solidFill>
          </p:spPr>
          <p:txBody>
            <a:bodyPr wrap="none">
              <a:spAutoFit/>
            </a:bodyPr>
            <a:lstStyle/>
            <a:p>
              <a:pPr algn="ctr">
                <a:spcBef>
                  <a:spcPts val="0"/>
                </a:spcBef>
                <a:spcAft>
                  <a:spcPts val="800"/>
                </a:spcAft>
              </a:pPr>
              <a:r>
                <a:rPr lang="zh-CN" altLang="en-US" sz="1600" b="1" dirty="0">
                  <a:solidFill>
                    <a:schemeClr val="bg1"/>
                  </a:solidFill>
                  <a:latin typeface="微软雅黑" panose="020B0503020204020204" pitchFamily="34" charset="-122"/>
                  <a:ea typeface="微软雅黑" panose="020B0503020204020204" pitchFamily="34" charset="-122"/>
                </a:rPr>
                <a:t>执行标准</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7770368" y="3474933"/>
              <a:ext cx="2852928" cy="1343445"/>
            </a:xfrm>
            <a:prstGeom prst="rect">
              <a:avLst/>
            </a:prstGeom>
          </p:spPr>
          <p:txBody>
            <a:bodyPr wrap="square">
              <a:spAutoFit/>
            </a:bodyPr>
            <a:lstStyle/>
            <a:p>
              <a:pPr marL="0" lvl="1" algn="ctr">
                <a:lnSpc>
                  <a:spcPts val="2500"/>
                </a:lnSpc>
              </a:pPr>
              <a:r>
                <a:rPr lang="zh-CN" altLang="en-US" sz="1600" dirty="0">
                  <a:latin typeface="微软雅黑" panose="020B0503020204020204" pitchFamily="34" charset="-122"/>
                  <a:ea typeface="微软雅黑" panose="020B0503020204020204" pitchFamily="34" charset="-122"/>
                </a:rPr>
                <a:t>标准、规范、简便</a:t>
              </a:r>
              <a:endParaRPr lang="zh-CN" altLang="en-US"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信息化、智能化</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无纸化、国产化</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程序化</a:t>
              </a:r>
              <a:endParaRPr lang="zh-CN" altLang="en-US" sz="1600" dirty="0">
                <a:latin typeface="微软雅黑" panose="020B0503020204020204" pitchFamily="34" charset="-122"/>
                <a:ea typeface="微软雅黑" panose="020B0503020204020204" pitchFamily="34" charset="-122"/>
              </a:endParaRPr>
            </a:p>
          </p:txBody>
        </p:sp>
        <p:sp>
          <p:nvSpPr>
            <p:cNvPr id="33" name="iconfont-10783-5187411"/>
            <p:cNvSpPr>
              <a:spLocks noChangeAspect="1"/>
            </p:cNvSpPr>
            <p:nvPr/>
          </p:nvSpPr>
          <p:spPr bwMode="auto">
            <a:xfrm>
              <a:off x="5812722" y="2207406"/>
              <a:ext cx="544330" cy="511645"/>
            </a:xfrm>
            <a:custGeom>
              <a:avLst/>
              <a:gdLst>
                <a:gd name="connsiteX0" fmla="*/ 373712 w 606516"/>
                <a:gd name="connsiteY0" fmla="*/ 411044 h 570098"/>
                <a:gd name="connsiteX1" fmla="*/ 406213 w 606516"/>
                <a:gd name="connsiteY1" fmla="*/ 513558 h 570098"/>
                <a:gd name="connsiteX2" fmla="*/ 410671 w 606516"/>
                <a:gd name="connsiteY2" fmla="*/ 527554 h 570098"/>
                <a:gd name="connsiteX3" fmla="*/ 425250 w 606516"/>
                <a:gd name="connsiteY3" fmla="*/ 486400 h 570098"/>
                <a:gd name="connsiteX4" fmla="*/ 434072 w 606516"/>
                <a:gd name="connsiteY4" fmla="*/ 437553 h 570098"/>
                <a:gd name="connsiteX5" fmla="*/ 434165 w 606516"/>
                <a:gd name="connsiteY5" fmla="*/ 437553 h 570098"/>
                <a:gd name="connsiteX6" fmla="*/ 434258 w 606516"/>
                <a:gd name="connsiteY6" fmla="*/ 437553 h 570098"/>
                <a:gd name="connsiteX7" fmla="*/ 434443 w 606516"/>
                <a:gd name="connsiteY7" fmla="*/ 437553 h 570098"/>
                <a:gd name="connsiteX8" fmla="*/ 434536 w 606516"/>
                <a:gd name="connsiteY8" fmla="*/ 437553 h 570098"/>
                <a:gd name="connsiteX9" fmla="*/ 443358 w 606516"/>
                <a:gd name="connsiteY9" fmla="*/ 486400 h 570098"/>
                <a:gd name="connsiteX10" fmla="*/ 457937 w 606516"/>
                <a:gd name="connsiteY10" fmla="*/ 527554 h 570098"/>
                <a:gd name="connsiteX11" fmla="*/ 462395 w 606516"/>
                <a:gd name="connsiteY11" fmla="*/ 513558 h 570098"/>
                <a:gd name="connsiteX12" fmla="*/ 494804 w 606516"/>
                <a:gd name="connsiteY12" fmla="*/ 411044 h 570098"/>
                <a:gd name="connsiteX13" fmla="*/ 562221 w 606516"/>
                <a:gd name="connsiteY13" fmla="*/ 443485 h 570098"/>
                <a:gd name="connsiteX14" fmla="*/ 606516 w 606516"/>
                <a:gd name="connsiteY14" fmla="*/ 570098 h 570098"/>
                <a:gd name="connsiteX15" fmla="*/ 434443 w 606516"/>
                <a:gd name="connsiteY15" fmla="*/ 570098 h 570098"/>
                <a:gd name="connsiteX16" fmla="*/ 434072 w 606516"/>
                <a:gd name="connsiteY16" fmla="*/ 570098 h 570098"/>
                <a:gd name="connsiteX17" fmla="*/ 374362 w 606516"/>
                <a:gd name="connsiteY17" fmla="*/ 570098 h 570098"/>
                <a:gd name="connsiteX18" fmla="*/ 374362 w 606516"/>
                <a:gd name="connsiteY18" fmla="*/ 569727 h 570098"/>
                <a:gd name="connsiteX19" fmla="*/ 374269 w 606516"/>
                <a:gd name="connsiteY19" fmla="*/ 556102 h 570098"/>
                <a:gd name="connsiteX20" fmla="*/ 366840 w 606516"/>
                <a:gd name="connsiteY20" fmla="*/ 473702 h 570098"/>
                <a:gd name="connsiteX21" fmla="*/ 337681 w 606516"/>
                <a:gd name="connsiteY21" fmla="*/ 430323 h 570098"/>
                <a:gd name="connsiteX22" fmla="*/ 373712 w 606516"/>
                <a:gd name="connsiteY22" fmla="*/ 411044 h 570098"/>
                <a:gd name="connsiteX23" fmla="*/ 111694 w 606516"/>
                <a:gd name="connsiteY23" fmla="*/ 411044 h 570098"/>
                <a:gd name="connsiteX24" fmla="*/ 144097 w 606516"/>
                <a:gd name="connsiteY24" fmla="*/ 513541 h 570098"/>
                <a:gd name="connsiteX25" fmla="*/ 148554 w 606516"/>
                <a:gd name="connsiteY25" fmla="*/ 527535 h 570098"/>
                <a:gd name="connsiteX26" fmla="*/ 163130 w 606516"/>
                <a:gd name="connsiteY26" fmla="*/ 486388 h 570098"/>
                <a:gd name="connsiteX27" fmla="*/ 171951 w 606516"/>
                <a:gd name="connsiteY27" fmla="*/ 437549 h 570098"/>
                <a:gd name="connsiteX28" fmla="*/ 172044 w 606516"/>
                <a:gd name="connsiteY28" fmla="*/ 437549 h 570098"/>
                <a:gd name="connsiteX29" fmla="*/ 172230 w 606516"/>
                <a:gd name="connsiteY29" fmla="*/ 437549 h 570098"/>
                <a:gd name="connsiteX30" fmla="*/ 172323 w 606516"/>
                <a:gd name="connsiteY30" fmla="*/ 437549 h 570098"/>
                <a:gd name="connsiteX31" fmla="*/ 172416 w 606516"/>
                <a:gd name="connsiteY31" fmla="*/ 437549 h 570098"/>
                <a:gd name="connsiteX32" fmla="*/ 181236 w 606516"/>
                <a:gd name="connsiteY32" fmla="*/ 486388 h 570098"/>
                <a:gd name="connsiteX33" fmla="*/ 195813 w 606516"/>
                <a:gd name="connsiteY33" fmla="*/ 527535 h 570098"/>
                <a:gd name="connsiteX34" fmla="*/ 200269 w 606516"/>
                <a:gd name="connsiteY34" fmla="*/ 513541 h 570098"/>
                <a:gd name="connsiteX35" fmla="*/ 232766 w 606516"/>
                <a:gd name="connsiteY35" fmla="*/ 411044 h 570098"/>
                <a:gd name="connsiteX36" fmla="*/ 300079 w 606516"/>
                <a:gd name="connsiteY36" fmla="*/ 443480 h 570098"/>
                <a:gd name="connsiteX37" fmla="*/ 344552 w 606516"/>
                <a:gd name="connsiteY37" fmla="*/ 569887 h 570098"/>
                <a:gd name="connsiteX38" fmla="*/ 172416 w 606516"/>
                <a:gd name="connsiteY38" fmla="*/ 569887 h 570098"/>
                <a:gd name="connsiteX39" fmla="*/ 172044 w 606516"/>
                <a:gd name="connsiteY39" fmla="*/ 569887 h 570098"/>
                <a:gd name="connsiteX40" fmla="*/ 0 w 606516"/>
                <a:gd name="connsiteY40" fmla="*/ 569887 h 570098"/>
                <a:gd name="connsiteX41" fmla="*/ 44287 w 606516"/>
                <a:gd name="connsiteY41" fmla="*/ 443480 h 570098"/>
                <a:gd name="connsiteX42" fmla="*/ 111694 w 606516"/>
                <a:gd name="connsiteY42" fmla="*/ 411044 h 570098"/>
                <a:gd name="connsiteX43" fmla="*/ 434261 w 606516"/>
                <a:gd name="connsiteY43" fmla="*/ 196698 h 570098"/>
                <a:gd name="connsiteX44" fmla="*/ 514298 w 606516"/>
                <a:gd name="connsiteY44" fmla="*/ 278742 h 570098"/>
                <a:gd name="connsiteX45" fmla="*/ 434632 w 606516"/>
                <a:gd name="connsiteY45" fmla="*/ 403987 h 570098"/>
                <a:gd name="connsiteX46" fmla="*/ 434168 w 606516"/>
                <a:gd name="connsiteY46" fmla="*/ 403987 h 570098"/>
                <a:gd name="connsiteX47" fmla="*/ 433704 w 606516"/>
                <a:gd name="connsiteY47" fmla="*/ 403987 h 570098"/>
                <a:gd name="connsiteX48" fmla="*/ 354038 w 606516"/>
                <a:gd name="connsiteY48" fmla="*/ 278742 h 570098"/>
                <a:gd name="connsiteX49" fmla="*/ 434261 w 606516"/>
                <a:gd name="connsiteY49" fmla="*/ 196698 h 570098"/>
                <a:gd name="connsiteX50" fmla="*/ 172044 w 606516"/>
                <a:gd name="connsiteY50" fmla="*/ 196698 h 570098"/>
                <a:gd name="connsiteX51" fmla="*/ 252267 w 606516"/>
                <a:gd name="connsiteY51" fmla="*/ 278742 h 570098"/>
                <a:gd name="connsiteX52" fmla="*/ 172694 w 606516"/>
                <a:gd name="connsiteY52" fmla="*/ 403987 h 570098"/>
                <a:gd name="connsiteX53" fmla="*/ 172230 w 606516"/>
                <a:gd name="connsiteY53" fmla="*/ 403987 h 570098"/>
                <a:gd name="connsiteX54" fmla="*/ 171673 w 606516"/>
                <a:gd name="connsiteY54" fmla="*/ 403987 h 570098"/>
                <a:gd name="connsiteX55" fmla="*/ 91821 w 606516"/>
                <a:gd name="connsiteY55" fmla="*/ 278742 h 570098"/>
                <a:gd name="connsiteX56" fmla="*/ 172044 w 606516"/>
                <a:gd name="connsiteY56" fmla="*/ 196698 h 570098"/>
                <a:gd name="connsiteX57" fmla="*/ 301680 w 606516"/>
                <a:gd name="connsiteY57" fmla="*/ 52170 h 570098"/>
                <a:gd name="connsiteX58" fmla="*/ 303165 w 606516"/>
                <a:gd name="connsiteY58" fmla="*/ 52170 h 570098"/>
                <a:gd name="connsiteX59" fmla="*/ 336763 w 606516"/>
                <a:gd name="connsiteY59" fmla="*/ 85443 h 570098"/>
                <a:gd name="connsiteX60" fmla="*/ 303444 w 606516"/>
                <a:gd name="connsiteY60" fmla="*/ 118809 h 570098"/>
                <a:gd name="connsiteX61" fmla="*/ 270031 w 606516"/>
                <a:gd name="connsiteY61" fmla="*/ 85443 h 570098"/>
                <a:gd name="connsiteX62" fmla="*/ 270031 w 606516"/>
                <a:gd name="connsiteY62" fmla="*/ 83775 h 570098"/>
                <a:gd name="connsiteX63" fmla="*/ 279034 w 606516"/>
                <a:gd name="connsiteY63" fmla="*/ 85443 h 570098"/>
                <a:gd name="connsiteX64" fmla="*/ 303444 w 606516"/>
                <a:gd name="connsiteY64" fmla="*/ 61067 h 570098"/>
                <a:gd name="connsiteX65" fmla="*/ 301680 w 606516"/>
                <a:gd name="connsiteY65" fmla="*/ 52170 h 570098"/>
                <a:gd name="connsiteX66" fmla="*/ 303340 w 606516"/>
                <a:gd name="connsiteY66" fmla="*/ 27249 h 570098"/>
                <a:gd name="connsiteX67" fmla="*/ 244838 w 606516"/>
                <a:gd name="connsiteY67" fmla="*/ 85547 h 570098"/>
                <a:gd name="connsiteX68" fmla="*/ 303340 w 606516"/>
                <a:gd name="connsiteY68" fmla="*/ 143845 h 570098"/>
                <a:gd name="connsiteX69" fmla="*/ 361750 w 606516"/>
                <a:gd name="connsiteY69" fmla="*/ 85547 h 570098"/>
                <a:gd name="connsiteX70" fmla="*/ 303340 w 606516"/>
                <a:gd name="connsiteY70" fmla="*/ 27249 h 570098"/>
                <a:gd name="connsiteX71" fmla="*/ 303340 w 606516"/>
                <a:gd name="connsiteY71" fmla="*/ 0 h 570098"/>
                <a:gd name="connsiteX72" fmla="*/ 336120 w 606516"/>
                <a:gd name="connsiteY72" fmla="*/ 5932 h 570098"/>
                <a:gd name="connsiteX73" fmla="*/ 390443 w 606516"/>
                <a:gd name="connsiteY73" fmla="*/ 35961 h 570098"/>
                <a:gd name="connsiteX74" fmla="*/ 434552 w 606516"/>
                <a:gd name="connsiteY74" fmla="*/ 75259 h 570098"/>
                <a:gd name="connsiteX75" fmla="*/ 435202 w 606516"/>
                <a:gd name="connsiteY75" fmla="*/ 96577 h 570098"/>
                <a:gd name="connsiteX76" fmla="*/ 426288 w 606516"/>
                <a:gd name="connsiteY76" fmla="*/ 105845 h 570098"/>
                <a:gd name="connsiteX77" fmla="*/ 364814 w 606516"/>
                <a:gd name="connsiteY77" fmla="*/ 153392 h 570098"/>
                <a:gd name="connsiteX78" fmla="*/ 307612 w 606516"/>
                <a:gd name="connsiteY78" fmla="*/ 170816 h 570098"/>
                <a:gd name="connsiteX79" fmla="*/ 303340 w 606516"/>
                <a:gd name="connsiteY79" fmla="*/ 170909 h 570098"/>
                <a:gd name="connsiteX80" fmla="*/ 298976 w 606516"/>
                <a:gd name="connsiteY80" fmla="*/ 170816 h 570098"/>
                <a:gd name="connsiteX81" fmla="*/ 241774 w 606516"/>
                <a:gd name="connsiteY81" fmla="*/ 153392 h 570098"/>
                <a:gd name="connsiteX82" fmla="*/ 180393 w 606516"/>
                <a:gd name="connsiteY82" fmla="*/ 105845 h 570098"/>
                <a:gd name="connsiteX83" fmla="*/ 171478 w 606516"/>
                <a:gd name="connsiteY83" fmla="*/ 96577 h 570098"/>
                <a:gd name="connsiteX84" fmla="*/ 172036 w 606516"/>
                <a:gd name="connsiteY84" fmla="*/ 75259 h 570098"/>
                <a:gd name="connsiteX85" fmla="*/ 216144 w 606516"/>
                <a:gd name="connsiteY85" fmla="*/ 35961 h 570098"/>
                <a:gd name="connsiteX86" fmla="*/ 270468 w 606516"/>
                <a:gd name="connsiteY86" fmla="*/ 5932 h 570098"/>
                <a:gd name="connsiteX87" fmla="*/ 303340 w 606516"/>
                <a:gd name="connsiteY87" fmla="*/ 0 h 57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606516" h="570098">
                  <a:moveTo>
                    <a:pt x="373712" y="411044"/>
                  </a:moveTo>
                  <a:lnTo>
                    <a:pt x="406213" y="513558"/>
                  </a:lnTo>
                  <a:lnTo>
                    <a:pt x="410671" y="527554"/>
                  </a:lnTo>
                  <a:lnTo>
                    <a:pt x="425250" y="486400"/>
                  </a:lnTo>
                  <a:cubicBezTo>
                    <a:pt x="391820" y="439778"/>
                    <a:pt x="427850" y="437553"/>
                    <a:pt x="434072" y="437553"/>
                  </a:cubicBezTo>
                  <a:lnTo>
                    <a:pt x="434165" y="437553"/>
                  </a:lnTo>
                  <a:lnTo>
                    <a:pt x="434258" y="437553"/>
                  </a:lnTo>
                  <a:lnTo>
                    <a:pt x="434443" y="437553"/>
                  </a:lnTo>
                  <a:lnTo>
                    <a:pt x="434536" y="437553"/>
                  </a:lnTo>
                  <a:cubicBezTo>
                    <a:pt x="440851" y="437553"/>
                    <a:pt x="476788" y="439778"/>
                    <a:pt x="443358" y="486400"/>
                  </a:cubicBezTo>
                  <a:lnTo>
                    <a:pt x="457937" y="527554"/>
                  </a:lnTo>
                  <a:lnTo>
                    <a:pt x="462395" y="513558"/>
                  </a:lnTo>
                  <a:lnTo>
                    <a:pt x="494804" y="411044"/>
                  </a:lnTo>
                  <a:cubicBezTo>
                    <a:pt x="494804" y="411044"/>
                    <a:pt x="520062" y="427450"/>
                    <a:pt x="562221" y="443485"/>
                  </a:cubicBezTo>
                  <a:cubicBezTo>
                    <a:pt x="608652" y="460355"/>
                    <a:pt x="605681" y="498357"/>
                    <a:pt x="606516" y="570098"/>
                  </a:cubicBezTo>
                  <a:lnTo>
                    <a:pt x="434443" y="570098"/>
                  </a:lnTo>
                  <a:lnTo>
                    <a:pt x="434072" y="570098"/>
                  </a:lnTo>
                  <a:lnTo>
                    <a:pt x="374362" y="570098"/>
                  </a:lnTo>
                  <a:lnTo>
                    <a:pt x="374362" y="569727"/>
                  </a:lnTo>
                  <a:cubicBezTo>
                    <a:pt x="374362" y="565000"/>
                    <a:pt x="374269" y="560458"/>
                    <a:pt x="374269" y="556102"/>
                  </a:cubicBezTo>
                  <a:cubicBezTo>
                    <a:pt x="373897" y="522641"/>
                    <a:pt x="373619" y="496132"/>
                    <a:pt x="366840" y="473702"/>
                  </a:cubicBezTo>
                  <a:cubicBezTo>
                    <a:pt x="361268" y="455349"/>
                    <a:pt x="351703" y="441075"/>
                    <a:pt x="337681" y="430323"/>
                  </a:cubicBezTo>
                  <a:cubicBezTo>
                    <a:pt x="360711" y="419571"/>
                    <a:pt x="373712" y="411044"/>
                    <a:pt x="373712" y="411044"/>
                  </a:cubicBezTo>
                  <a:close/>
                  <a:moveTo>
                    <a:pt x="111694" y="411044"/>
                  </a:moveTo>
                  <a:lnTo>
                    <a:pt x="144097" y="513541"/>
                  </a:lnTo>
                  <a:lnTo>
                    <a:pt x="148554" y="527535"/>
                  </a:lnTo>
                  <a:lnTo>
                    <a:pt x="163130" y="486388"/>
                  </a:lnTo>
                  <a:cubicBezTo>
                    <a:pt x="129706" y="439773"/>
                    <a:pt x="165730" y="437549"/>
                    <a:pt x="171951" y="437549"/>
                  </a:cubicBezTo>
                  <a:lnTo>
                    <a:pt x="172044" y="437549"/>
                  </a:lnTo>
                  <a:lnTo>
                    <a:pt x="172230" y="437549"/>
                  </a:lnTo>
                  <a:lnTo>
                    <a:pt x="172323" y="437549"/>
                  </a:lnTo>
                  <a:lnTo>
                    <a:pt x="172416" y="437549"/>
                  </a:lnTo>
                  <a:cubicBezTo>
                    <a:pt x="178729" y="437549"/>
                    <a:pt x="214661" y="439773"/>
                    <a:pt x="181236" y="486388"/>
                  </a:cubicBezTo>
                  <a:lnTo>
                    <a:pt x="195813" y="527535"/>
                  </a:lnTo>
                  <a:lnTo>
                    <a:pt x="200269" y="513541"/>
                  </a:lnTo>
                  <a:lnTo>
                    <a:pt x="232766" y="411044"/>
                  </a:lnTo>
                  <a:cubicBezTo>
                    <a:pt x="232766" y="411044"/>
                    <a:pt x="258020" y="427447"/>
                    <a:pt x="300079" y="443480"/>
                  </a:cubicBezTo>
                  <a:cubicBezTo>
                    <a:pt x="346502" y="460347"/>
                    <a:pt x="343624" y="498343"/>
                    <a:pt x="344552" y="569887"/>
                  </a:cubicBezTo>
                  <a:lnTo>
                    <a:pt x="172416" y="569887"/>
                  </a:lnTo>
                  <a:lnTo>
                    <a:pt x="172044" y="569887"/>
                  </a:lnTo>
                  <a:lnTo>
                    <a:pt x="0" y="569887"/>
                  </a:lnTo>
                  <a:cubicBezTo>
                    <a:pt x="1021" y="498343"/>
                    <a:pt x="-1950" y="460347"/>
                    <a:pt x="44287" y="443480"/>
                  </a:cubicBezTo>
                  <a:cubicBezTo>
                    <a:pt x="86439" y="427447"/>
                    <a:pt x="111694" y="411044"/>
                    <a:pt x="111694" y="411044"/>
                  </a:cubicBezTo>
                  <a:close/>
                  <a:moveTo>
                    <a:pt x="434261" y="196698"/>
                  </a:moveTo>
                  <a:cubicBezTo>
                    <a:pt x="441132" y="196420"/>
                    <a:pt x="510677" y="195678"/>
                    <a:pt x="514298" y="278742"/>
                  </a:cubicBezTo>
                  <a:cubicBezTo>
                    <a:pt x="514298" y="278742"/>
                    <a:pt x="527854" y="402967"/>
                    <a:pt x="434632" y="403987"/>
                  </a:cubicBezTo>
                  <a:lnTo>
                    <a:pt x="434168" y="403987"/>
                  </a:lnTo>
                  <a:lnTo>
                    <a:pt x="433704" y="403987"/>
                  </a:lnTo>
                  <a:cubicBezTo>
                    <a:pt x="340574" y="402967"/>
                    <a:pt x="354038" y="278742"/>
                    <a:pt x="354038" y="278742"/>
                  </a:cubicBezTo>
                  <a:cubicBezTo>
                    <a:pt x="357937" y="195678"/>
                    <a:pt x="427483" y="196420"/>
                    <a:pt x="434261" y="196698"/>
                  </a:cubicBezTo>
                  <a:close/>
                  <a:moveTo>
                    <a:pt x="172044" y="196698"/>
                  </a:moveTo>
                  <a:cubicBezTo>
                    <a:pt x="178915" y="196420"/>
                    <a:pt x="248460" y="195678"/>
                    <a:pt x="252267" y="278742"/>
                  </a:cubicBezTo>
                  <a:cubicBezTo>
                    <a:pt x="252267" y="278742"/>
                    <a:pt x="265916" y="402967"/>
                    <a:pt x="172694" y="403987"/>
                  </a:cubicBezTo>
                  <a:lnTo>
                    <a:pt x="172230" y="403987"/>
                  </a:lnTo>
                  <a:lnTo>
                    <a:pt x="171673" y="403987"/>
                  </a:lnTo>
                  <a:cubicBezTo>
                    <a:pt x="78636" y="402967"/>
                    <a:pt x="92099" y="278742"/>
                    <a:pt x="91821" y="278742"/>
                  </a:cubicBezTo>
                  <a:cubicBezTo>
                    <a:pt x="95720" y="195678"/>
                    <a:pt x="165266" y="196420"/>
                    <a:pt x="172044" y="196698"/>
                  </a:cubicBezTo>
                  <a:close/>
                  <a:moveTo>
                    <a:pt x="301680" y="52170"/>
                  </a:moveTo>
                  <a:lnTo>
                    <a:pt x="303165" y="52170"/>
                  </a:lnTo>
                  <a:cubicBezTo>
                    <a:pt x="321728" y="52077"/>
                    <a:pt x="336763" y="66906"/>
                    <a:pt x="336763" y="85443"/>
                  </a:cubicBezTo>
                  <a:cubicBezTo>
                    <a:pt x="336763" y="103795"/>
                    <a:pt x="321913" y="118624"/>
                    <a:pt x="303444" y="118809"/>
                  </a:cubicBezTo>
                  <a:cubicBezTo>
                    <a:pt x="284881" y="118902"/>
                    <a:pt x="269938" y="104073"/>
                    <a:pt x="270031" y="85443"/>
                  </a:cubicBezTo>
                  <a:lnTo>
                    <a:pt x="270031" y="83775"/>
                  </a:lnTo>
                  <a:cubicBezTo>
                    <a:pt x="272908" y="84794"/>
                    <a:pt x="275878" y="85443"/>
                    <a:pt x="279034" y="85443"/>
                  </a:cubicBezTo>
                  <a:cubicBezTo>
                    <a:pt x="292677" y="85443"/>
                    <a:pt x="303444" y="74507"/>
                    <a:pt x="303444" y="61067"/>
                  </a:cubicBezTo>
                  <a:cubicBezTo>
                    <a:pt x="303351" y="58009"/>
                    <a:pt x="302794" y="54858"/>
                    <a:pt x="301680" y="52170"/>
                  </a:cubicBezTo>
                  <a:close/>
                  <a:moveTo>
                    <a:pt x="303340" y="27249"/>
                  </a:moveTo>
                  <a:cubicBezTo>
                    <a:pt x="271025" y="27249"/>
                    <a:pt x="244838" y="53293"/>
                    <a:pt x="244838" y="85547"/>
                  </a:cubicBezTo>
                  <a:cubicBezTo>
                    <a:pt x="244838" y="117801"/>
                    <a:pt x="271025" y="143845"/>
                    <a:pt x="303340" y="143845"/>
                  </a:cubicBezTo>
                  <a:cubicBezTo>
                    <a:pt x="335656" y="143845"/>
                    <a:pt x="361750" y="117801"/>
                    <a:pt x="361750" y="85547"/>
                  </a:cubicBezTo>
                  <a:cubicBezTo>
                    <a:pt x="361750" y="53293"/>
                    <a:pt x="335656" y="27249"/>
                    <a:pt x="303340" y="27249"/>
                  </a:cubicBezTo>
                  <a:close/>
                  <a:moveTo>
                    <a:pt x="303340" y="0"/>
                  </a:moveTo>
                  <a:cubicBezTo>
                    <a:pt x="314484" y="185"/>
                    <a:pt x="325348" y="2224"/>
                    <a:pt x="336120" y="5932"/>
                  </a:cubicBezTo>
                  <a:cubicBezTo>
                    <a:pt x="356085" y="12883"/>
                    <a:pt x="373729" y="23634"/>
                    <a:pt x="390443" y="35961"/>
                  </a:cubicBezTo>
                  <a:cubicBezTo>
                    <a:pt x="410316" y="50698"/>
                    <a:pt x="434552" y="75259"/>
                    <a:pt x="434552" y="75259"/>
                  </a:cubicBezTo>
                  <a:cubicBezTo>
                    <a:pt x="440217" y="81006"/>
                    <a:pt x="440495" y="90645"/>
                    <a:pt x="435202" y="96577"/>
                  </a:cubicBezTo>
                  <a:cubicBezTo>
                    <a:pt x="435202" y="96577"/>
                    <a:pt x="432695" y="99264"/>
                    <a:pt x="426288" y="105845"/>
                  </a:cubicBezTo>
                  <a:cubicBezTo>
                    <a:pt x="407901" y="124474"/>
                    <a:pt x="387843" y="140880"/>
                    <a:pt x="364814" y="153392"/>
                  </a:cubicBezTo>
                  <a:cubicBezTo>
                    <a:pt x="346985" y="163124"/>
                    <a:pt x="328227" y="169797"/>
                    <a:pt x="307612" y="170816"/>
                  </a:cubicBezTo>
                  <a:cubicBezTo>
                    <a:pt x="306126" y="170909"/>
                    <a:pt x="304826" y="170909"/>
                    <a:pt x="303340" y="170909"/>
                  </a:cubicBezTo>
                  <a:cubicBezTo>
                    <a:pt x="301855" y="170909"/>
                    <a:pt x="300462" y="170909"/>
                    <a:pt x="298976" y="170816"/>
                  </a:cubicBezTo>
                  <a:cubicBezTo>
                    <a:pt x="278454" y="169797"/>
                    <a:pt x="259603" y="163124"/>
                    <a:pt x="241774" y="153392"/>
                  </a:cubicBezTo>
                  <a:cubicBezTo>
                    <a:pt x="218744" y="140787"/>
                    <a:pt x="198687" y="124474"/>
                    <a:pt x="180393" y="105845"/>
                  </a:cubicBezTo>
                  <a:cubicBezTo>
                    <a:pt x="173893" y="99264"/>
                    <a:pt x="171478" y="96577"/>
                    <a:pt x="171478" y="96577"/>
                  </a:cubicBezTo>
                  <a:cubicBezTo>
                    <a:pt x="166278" y="90459"/>
                    <a:pt x="166464" y="81006"/>
                    <a:pt x="172036" y="75259"/>
                  </a:cubicBezTo>
                  <a:cubicBezTo>
                    <a:pt x="172036" y="75259"/>
                    <a:pt x="196365" y="50698"/>
                    <a:pt x="216144" y="35961"/>
                  </a:cubicBezTo>
                  <a:cubicBezTo>
                    <a:pt x="232952" y="23542"/>
                    <a:pt x="250688" y="12790"/>
                    <a:pt x="270468" y="5932"/>
                  </a:cubicBezTo>
                  <a:cubicBezTo>
                    <a:pt x="281240" y="2224"/>
                    <a:pt x="292197" y="0"/>
                    <a:pt x="303340" y="0"/>
                  </a:cubicBezTo>
                  <a:close/>
                </a:path>
              </a:pathLst>
            </a:custGeom>
            <a:solidFill>
              <a:srgbClr val="1891AC"/>
            </a:solidFill>
            <a:ln>
              <a:solidFill>
                <a:srgbClr val="1891AC"/>
              </a:solid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ipad-and-phone_36009"/>
            <p:cNvSpPr>
              <a:spLocks noChangeAspect="1"/>
            </p:cNvSpPr>
            <p:nvPr/>
          </p:nvSpPr>
          <p:spPr bwMode="auto">
            <a:xfrm>
              <a:off x="8946129" y="2221225"/>
              <a:ext cx="484007" cy="484007"/>
            </a:xfrm>
            <a:custGeom>
              <a:avLst/>
              <a:gdLst>
                <a:gd name="T0" fmla="*/ 648 w 7768"/>
                <a:gd name="T1" fmla="*/ 2589 h 7768"/>
                <a:gd name="T2" fmla="*/ 0 w 7768"/>
                <a:gd name="T3" fmla="*/ 3237 h 7768"/>
                <a:gd name="T4" fmla="*/ 0 w 7768"/>
                <a:gd name="T5" fmla="*/ 7120 h 7768"/>
                <a:gd name="T6" fmla="*/ 648 w 7768"/>
                <a:gd name="T7" fmla="*/ 7768 h 7768"/>
                <a:gd name="T8" fmla="*/ 1295 w 7768"/>
                <a:gd name="T9" fmla="*/ 7120 h 7768"/>
                <a:gd name="T10" fmla="*/ 1295 w 7768"/>
                <a:gd name="T11" fmla="*/ 3237 h 7768"/>
                <a:gd name="T12" fmla="*/ 648 w 7768"/>
                <a:gd name="T13" fmla="*/ 2589 h 7768"/>
                <a:gd name="T14" fmla="*/ 2805 w 7768"/>
                <a:gd name="T15" fmla="*/ 0 h 7768"/>
                <a:gd name="T16" fmla="*/ 2158 w 7768"/>
                <a:gd name="T17" fmla="*/ 648 h 7768"/>
                <a:gd name="T18" fmla="*/ 2158 w 7768"/>
                <a:gd name="T19" fmla="*/ 7120 h 7768"/>
                <a:gd name="T20" fmla="*/ 2805 w 7768"/>
                <a:gd name="T21" fmla="*/ 7768 h 7768"/>
                <a:gd name="T22" fmla="*/ 3453 w 7768"/>
                <a:gd name="T23" fmla="*/ 7120 h 7768"/>
                <a:gd name="T24" fmla="*/ 3453 w 7768"/>
                <a:gd name="T25" fmla="*/ 648 h 7768"/>
                <a:gd name="T26" fmla="*/ 2805 w 7768"/>
                <a:gd name="T27" fmla="*/ 0 h 7768"/>
                <a:gd name="T28" fmla="*/ 4963 w 7768"/>
                <a:gd name="T29" fmla="*/ 3884 h 7768"/>
                <a:gd name="T30" fmla="*/ 4316 w 7768"/>
                <a:gd name="T31" fmla="*/ 4531 h 7768"/>
                <a:gd name="T32" fmla="*/ 4316 w 7768"/>
                <a:gd name="T33" fmla="*/ 7120 h 7768"/>
                <a:gd name="T34" fmla="*/ 4963 w 7768"/>
                <a:gd name="T35" fmla="*/ 7768 h 7768"/>
                <a:gd name="T36" fmla="*/ 5610 w 7768"/>
                <a:gd name="T37" fmla="*/ 7120 h 7768"/>
                <a:gd name="T38" fmla="*/ 5610 w 7768"/>
                <a:gd name="T39" fmla="*/ 4531 h 7768"/>
                <a:gd name="T40" fmla="*/ 4963 w 7768"/>
                <a:gd name="T41" fmla="*/ 3884 h 7768"/>
                <a:gd name="T42" fmla="*/ 7121 w 7768"/>
                <a:gd name="T43" fmla="*/ 1942 h 7768"/>
                <a:gd name="T44" fmla="*/ 6473 w 7768"/>
                <a:gd name="T45" fmla="*/ 2589 h 7768"/>
                <a:gd name="T46" fmla="*/ 6473 w 7768"/>
                <a:gd name="T47" fmla="*/ 7120 h 7768"/>
                <a:gd name="T48" fmla="*/ 7121 w 7768"/>
                <a:gd name="T49" fmla="*/ 7768 h 7768"/>
                <a:gd name="T50" fmla="*/ 7768 w 7768"/>
                <a:gd name="T51" fmla="*/ 7120 h 7768"/>
                <a:gd name="T52" fmla="*/ 7768 w 7768"/>
                <a:gd name="T53" fmla="*/ 2589 h 7768"/>
                <a:gd name="T54" fmla="*/ 7121 w 7768"/>
                <a:gd name="T55" fmla="*/ 1942 h 7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768" h="7768">
                  <a:moveTo>
                    <a:pt x="648" y="2589"/>
                  </a:moveTo>
                  <a:cubicBezTo>
                    <a:pt x="292" y="2589"/>
                    <a:pt x="0" y="2881"/>
                    <a:pt x="0" y="3237"/>
                  </a:cubicBezTo>
                  <a:lnTo>
                    <a:pt x="0" y="7120"/>
                  </a:lnTo>
                  <a:cubicBezTo>
                    <a:pt x="0" y="7476"/>
                    <a:pt x="292" y="7768"/>
                    <a:pt x="648" y="7768"/>
                  </a:cubicBezTo>
                  <a:cubicBezTo>
                    <a:pt x="1004" y="7768"/>
                    <a:pt x="1295" y="7476"/>
                    <a:pt x="1295" y="7120"/>
                  </a:cubicBezTo>
                  <a:lnTo>
                    <a:pt x="1295" y="3237"/>
                  </a:lnTo>
                  <a:cubicBezTo>
                    <a:pt x="1295" y="2881"/>
                    <a:pt x="1004" y="2589"/>
                    <a:pt x="648" y="2589"/>
                  </a:cubicBezTo>
                  <a:close/>
                  <a:moveTo>
                    <a:pt x="2805" y="0"/>
                  </a:moveTo>
                  <a:cubicBezTo>
                    <a:pt x="2449" y="0"/>
                    <a:pt x="2158" y="292"/>
                    <a:pt x="2158" y="648"/>
                  </a:cubicBezTo>
                  <a:lnTo>
                    <a:pt x="2158" y="7120"/>
                  </a:lnTo>
                  <a:cubicBezTo>
                    <a:pt x="2158" y="7476"/>
                    <a:pt x="2449" y="7768"/>
                    <a:pt x="2805" y="7768"/>
                  </a:cubicBezTo>
                  <a:cubicBezTo>
                    <a:pt x="3161" y="7768"/>
                    <a:pt x="3453" y="7476"/>
                    <a:pt x="3453" y="7120"/>
                  </a:cubicBezTo>
                  <a:lnTo>
                    <a:pt x="3453" y="648"/>
                  </a:lnTo>
                  <a:cubicBezTo>
                    <a:pt x="3453" y="292"/>
                    <a:pt x="3161" y="0"/>
                    <a:pt x="2805" y="0"/>
                  </a:cubicBezTo>
                  <a:close/>
                  <a:moveTo>
                    <a:pt x="4963" y="3884"/>
                  </a:moveTo>
                  <a:cubicBezTo>
                    <a:pt x="4607" y="3884"/>
                    <a:pt x="4316" y="4175"/>
                    <a:pt x="4316" y="4531"/>
                  </a:cubicBezTo>
                  <a:lnTo>
                    <a:pt x="4316" y="7120"/>
                  </a:lnTo>
                  <a:cubicBezTo>
                    <a:pt x="4316" y="7476"/>
                    <a:pt x="4607" y="7768"/>
                    <a:pt x="4963" y="7768"/>
                  </a:cubicBezTo>
                  <a:cubicBezTo>
                    <a:pt x="5319" y="7768"/>
                    <a:pt x="5610" y="7476"/>
                    <a:pt x="5610" y="7120"/>
                  </a:cubicBezTo>
                  <a:lnTo>
                    <a:pt x="5610" y="4531"/>
                  </a:lnTo>
                  <a:cubicBezTo>
                    <a:pt x="5610" y="4175"/>
                    <a:pt x="5319" y="3884"/>
                    <a:pt x="4963" y="3884"/>
                  </a:cubicBezTo>
                  <a:close/>
                  <a:moveTo>
                    <a:pt x="7121" y="1942"/>
                  </a:moveTo>
                  <a:cubicBezTo>
                    <a:pt x="6765" y="1942"/>
                    <a:pt x="6473" y="2234"/>
                    <a:pt x="6473" y="2589"/>
                  </a:cubicBezTo>
                  <a:lnTo>
                    <a:pt x="6473" y="7120"/>
                  </a:lnTo>
                  <a:cubicBezTo>
                    <a:pt x="6473" y="7476"/>
                    <a:pt x="6765" y="7768"/>
                    <a:pt x="7121" y="7768"/>
                  </a:cubicBezTo>
                  <a:cubicBezTo>
                    <a:pt x="7476" y="7768"/>
                    <a:pt x="7768" y="7476"/>
                    <a:pt x="7768" y="7120"/>
                  </a:cubicBezTo>
                  <a:lnTo>
                    <a:pt x="7768" y="2589"/>
                  </a:lnTo>
                  <a:cubicBezTo>
                    <a:pt x="7768" y="2234"/>
                    <a:pt x="7476" y="1942"/>
                    <a:pt x="7121" y="1942"/>
                  </a:cubicBezTo>
                  <a:close/>
                </a:path>
              </a:pathLst>
            </a:custGeom>
            <a:solidFill>
              <a:srgbClr val="1891AC"/>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lamp_112797"/>
            <p:cNvSpPr>
              <a:spLocks noChangeAspect="1"/>
            </p:cNvSpPr>
            <p:nvPr/>
          </p:nvSpPr>
          <p:spPr bwMode="auto">
            <a:xfrm>
              <a:off x="2767219" y="2225442"/>
              <a:ext cx="473296" cy="474303"/>
            </a:xfrm>
            <a:custGeom>
              <a:avLst/>
              <a:gdLst>
                <a:gd name="T0" fmla="*/ 12123 w 12728"/>
                <a:gd name="T1" fmla="*/ 2794 h 12755"/>
                <a:gd name="T2" fmla="*/ 11574 w 12728"/>
                <a:gd name="T3" fmla="*/ 3342 h 12755"/>
                <a:gd name="T4" fmla="*/ 9386 w 12728"/>
                <a:gd name="T5" fmla="*/ 1151 h 12755"/>
                <a:gd name="T6" fmla="*/ 9932 w 12728"/>
                <a:gd name="T7" fmla="*/ 605 h 12755"/>
                <a:gd name="T8" fmla="*/ 12123 w 12728"/>
                <a:gd name="T9" fmla="*/ 605 h 12755"/>
                <a:gd name="T10" fmla="*/ 12123 w 12728"/>
                <a:gd name="T11" fmla="*/ 2794 h 12755"/>
                <a:gd name="T12" fmla="*/ 10479 w 12728"/>
                <a:gd name="T13" fmla="*/ 4436 h 12755"/>
                <a:gd name="T14" fmla="*/ 7742 w 12728"/>
                <a:gd name="T15" fmla="*/ 7169 h 12755"/>
                <a:gd name="T16" fmla="*/ 3926 w 12728"/>
                <a:gd name="T17" fmla="*/ 8827 h 12755"/>
                <a:gd name="T18" fmla="*/ 5551 w 12728"/>
                <a:gd name="T19" fmla="*/ 4980 h 12755"/>
                <a:gd name="T20" fmla="*/ 8290 w 12728"/>
                <a:gd name="T21" fmla="*/ 2245 h 12755"/>
                <a:gd name="T22" fmla="*/ 10479 w 12728"/>
                <a:gd name="T23" fmla="*/ 4436 h 12755"/>
                <a:gd name="T24" fmla="*/ 4711 w 12728"/>
                <a:gd name="T25" fmla="*/ 1735 h 12755"/>
                <a:gd name="T26" fmla="*/ 2356 w 12728"/>
                <a:gd name="T27" fmla="*/ 1735 h 12755"/>
                <a:gd name="T28" fmla="*/ 1570 w 12728"/>
                <a:gd name="T29" fmla="*/ 2522 h 12755"/>
                <a:gd name="T30" fmla="*/ 1570 w 12728"/>
                <a:gd name="T31" fmla="*/ 10392 h 12755"/>
                <a:gd name="T32" fmla="*/ 2356 w 12728"/>
                <a:gd name="T33" fmla="*/ 11179 h 12755"/>
                <a:gd name="T34" fmla="*/ 10210 w 12728"/>
                <a:gd name="T35" fmla="*/ 11179 h 12755"/>
                <a:gd name="T36" fmla="*/ 10995 w 12728"/>
                <a:gd name="T37" fmla="*/ 10392 h 12755"/>
                <a:gd name="T38" fmla="*/ 10995 w 12728"/>
                <a:gd name="T39" fmla="*/ 7245 h 12755"/>
                <a:gd name="T40" fmla="*/ 11780 w 12728"/>
                <a:gd name="T41" fmla="*/ 6458 h 12755"/>
                <a:gd name="T42" fmla="*/ 12565 w 12728"/>
                <a:gd name="T43" fmla="*/ 7245 h 12755"/>
                <a:gd name="T44" fmla="*/ 12565 w 12728"/>
                <a:gd name="T45" fmla="*/ 11181 h 12755"/>
                <a:gd name="T46" fmla="*/ 10995 w 12728"/>
                <a:gd name="T47" fmla="*/ 12755 h 12755"/>
                <a:gd name="T48" fmla="*/ 1570 w 12728"/>
                <a:gd name="T49" fmla="*/ 12755 h 12755"/>
                <a:gd name="T50" fmla="*/ 0 w 12728"/>
                <a:gd name="T51" fmla="*/ 11181 h 12755"/>
                <a:gd name="T52" fmla="*/ 0 w 12728"/>
                <a:gd name="T53" fmla="*/ 1735 h 12755"/>
                <a:gd name="T54" fmla="*/ 1570 w 12728"/>
                <a:gd name="T55" fmla="*/ 161 h 12755"/>
                <a:gd name="T56" fmla="*/ 4711 w 12728"/>
                <a:gd name="T57" fmla="*/ 161 h 12755"/>
                <a:gd name="T58" fmla="*/ 5496 w 12728"/>
                <a:gd name="T59" fmla="*/ 948 h 12755"/>
                <a:gd name="T60" fmla="*/ 4711 w 12728"/>
                <a:gd name="T61" fmla="*/ 1735 h 12755"/>
                <a:gd name="T62" fmla="*/ 4711 w 12728"/>
                <a:gd name="T63" fmla="*/ 1735 h 12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28" h="12755">
                  <a:moveTo>
                    <a:pt x="12123" y="2794"/>
                  </a:moveTo>
                  <a:lnTo>
                    <a:pt x="11574" y="3342"/>
                  </a:lnTo>
                  <a:lnTo>
                    <a:pt x="9386" y="1151"/>
                  </a:lnTo>
                  <a:lnTo>
                    <a:pt x="9932" y="605"/>
                  </a:lnTo>
                  <a:cubicBezTo>
                    <a:pt x="10537" y="0"/>
                    <a:pt x="11518" y="0"/>
                    <a:pt x="12123" y="605"/>
                  </a:cubicBezTo>
                  <a:cubicBezTo>
                    <a:pt x="12728" y="1208"/>
                    <a:pt x="12728" y="2189"/>
                    <a:pt x="12123" y="2794"/>
                  </a:cubicBezTo>
                  <a:close/>
                  <a:moveTo>
                    <a:pt x="10479" y="4436"/>
                  </a:moveTo>
                  <a:lnTo>
                    <a:pt x="7742" y="7169"/>
                  </a:lnTo>
                  <a:lnTo>
                    <a:pt x="3926" y="8827"/>
                  </a:lnTo>
                  <a:lnTo>
                    <a:pt x="5551" y="4980"/>
                  </a:lnTo>
                  <a:lnTo>
                    <a:pt x="8290" y="2245"/>
                  </a:lnTo>
                  <a:lnTo>
                    <a:pt x="10479" y="4436"/>
                  </a:lnTo>
                  <a:close/>
                  <a:moveTo>
                    <a:pt x="4711" y="1735"/>
                  </a:moveTo>
                  <a:lnTo>
                    <a:pt x="2356" y="1735"/>
                  </a:lnTo>
                  <a:cubicBezTo>
                    <a:pt x="1921" y="1735"/>
                    <a:pt x="1570" y="2088"/>
                    <a:pt x="1570" y="2522"/>
                  </a:cubicBezTo>
                  <a:lnTo>
                    <a:pt x="1570" y="10392"/>
                  </a:lnTo>
                  <a:cubicBezTo>
                    <a:pt x="1570" y="10826"/>
                    <a:pt x="1921" y="11179"/>
                    <a:pt x="2356" y="11179"/>
                  </a:cubicBezTo>
                  <a:lnTo>
                    <a:pt x="10210" y="11179"/>
                  </a:lnTo>
                  <a:cubicBezTo>
                    <a:pt x="10644" y="11179"/>
                    <a:pt x="10995" y="10826"/>
                    <a:pt x="10995" y="10392"/>
                  </a:cubicBezTo>
                  <a:lnTo>
                    <a:pt x="10995" y="7245"/>
                  </a:lnTo>
                  <a:cubicBezTo>
                    <a:pt x="10995" y="6811"/>
                    <a:pt x="11346" y="6458"/>
                    <a:pt x="11780" y="6458"/>
                  </a:cubicBezTo>
                  <a:cubicBezTo>
                    <a:pt x="12214" y="6458"/>
                    <a:pt x="12565" y="6811"/>
                    <a:pt x="12565" y="7245"/>
                  </a:cubicBezTo>
                  <a:lnTo>
                    <a:pt x="12565" y="11181"/>
                  </a:lnTo>
                  <a:cubicBezTo>
                    <a:pt x="12565" y="12049"/>
                    <a:pt x="11861" y="12755"/>
                    <a:pt x="10995" y="12755"/>
                  </a:cubicBezTo>
                  <a:lnTo>
                    <a:pt x="1570" y="12755"/>
                  </a:lnTo>
                  <a:cubicBezTo>
                    <a:pt x="704" y="12755"/>
                    <a:pt x="0" y="12051"/>
                    <a:pt x="0" y="11181"/>
                  </a:cubicBezTo>
                  <a:lnTo>
                    <a:pt x="0" y="1735"/>
                  </a:lnTo>
                  <a:cubicBezTo>
                    <a:pt x="0" y="866"/>
                    <a:pt x="704" y="161"/>
                    <a:pt x="1570" y="161"/>
                  </a:cubicBezTo>
                  <a:lnTo>
                    <a:pt x="4711" y="161"/>
                  </a:lnTo>
                  <a:cubicBezTo>
                    <a:pt x="5145" y="161"/>
                    <a:pt x="5496" y="514"/>
                    <a:pt x="5496" y="948"/>
                  </a:cubicBezTo>
                  <a:cubicBezTo>
                    <a:pt x="5496" y="1384"/>
                    <a:pt x="5145" y="1735"/>
                    <a:pt x="4711" y="1735"/>
                  </a:cubicBezTo>
                  <a:close/>
                  <a:moveTo>
                    <a:pt x="4711" y="1735"/>
                  </a:moveTo>
                  <a:close/>
                </a:path>
              </a:pathLst>
            </a:custGeom>
            <a:solidFill>
              <a:srgbClr val="1891AC"/>
            </a:solidFill>
            <a:ln>
              <a:noFill/>
            </a:ln>
          </p:spPr>
          <p:txBody>
            <a:bodyPr/>
            <a:lstStyle/>
            <a:p>
              <a:endParaRPr lang="zh-CN" altLang="en-US"/>
            </a:p>
          </p:txBody>
        </p:sp>
        <p:grpSp>
          <p:nvGrpSpPr>
            <p:cNvPr id="6" name="组合 5"/>
            <p:cNvGrpSpPr/>
            <p:nvPr/>
          </p:nvGrpSpPr>
          <p:grpSpPr>
            <a:xfrm>
              <a:off x="1566545" y="1783081"/>
              <a:ext cx="9058910" cy="3319272"/>
              <a:chOff x="1566545" y="1783081"/>
              <a:chExt cx="9058910" cy="3319272"/>
            </a:xfrm>
          </p:grpSpPr>
          <p:sp>
            <p:nvSpPr>
              <p:cNvPr id="37" name="íṩḷïḋè"/>
              <p:cNvSpPr/>
              <p:nvPr/>
            </p:nvSpPr>
            <p:spPr>
              <a:xfrm>
                <a:off x="1566545" y="1792225"/>
                <a:ext cx="2874645" cy="3310128"/>
              </a:xfrm>
              <a:prstGeom prst="wedgeRectCallout">
                <a:avLst>
                  <a:gd name="adj1" fmla="val -22742"/>
                  <a:gd name="adj2" fmla="val 49085"/>
                </a:avLst>
              </a:prstGeom>
              <a:noFill/>
              <a:ln w="25400" cmpd="sng">
                <a:solidFill>
                  <a:schemeClr val="tx1">
                    <a:lumMod val="50000"/>
                    <a:lumOff val="50000"/>
                  </a:schemeClr>
                </a:solidFill>
                <a:prstDash val="dash"/>
              </a:ln>
            </p:spPr>
            <p:txBody>
              <a:bodyPr anchor="ctr"/>
              <a:lstStyle/>
              <a:p>
                <a:pPr algn="ctr"/>
                <a:endParaRPr lang="zh-CN" altLang="en-US"/>
              </a:p>
            </p:txBody>
          </p:sp>
          <p:sp>
            <p:nvSpPr>
              <p:cNvPr id="38" name="í$1îḍê"/>
              <p:cNvSpPr/>
              <p:nvPr/>
            </p:nvSpPr>
            <p:spPr>
              <a:xfrm>
                <a:off x="7750810" y="1792225"/>
                <a:ext cx="2874645" cy="3310128"/>
              </a:xfrm>
              <a:prstGeom prst="wedgeRectCallout">
                <a:avLst>
                  <a:gd name="adj1" fmla="val -20515"/>
                  <a:gd name="adj2" fmla="val 50305"/>
                </a:avLst>
              </a:prstGeom>
              <a:noFill/>
              <a:ln w="25400" cmpd="sng">
                <a:solidFill>
                  <a:schemeClr val="tx1">
                    <a:lumMod val="50000"/>
                    <a:lumOff val="50000"/>
                  </a:schemeClr>
                </a:solidFill>
                <a:prstDash val="dash"/>
              </a:ln>
            </p:spPr>
            <p:txBody>
              <a:bodyPr anchor="ctr">
                <a:noAutofit/>
              </a:bodyPr>
              <a:lstStyle/>
              <a:p>
                <a:pPr lvl="0" algn="ctr"/>
                <a:endParaRPr lang="zh-CN" altLang="en-US"/>
              </a:p>
            </p:txBody>
          </p:sp>
          <p:sp>
            <p:nvSpPr>
              <p:cNvPr id="25" name="íṩḷïḋè"/>
              <p:cNvSpPr/>
              <p:nvPr/>
            </p:nvSpPr>
            <p:spPr>
              <a:xfrm>
                <a:off x="4658678" y="1783081"/>
                <a:ext cx="2874645" cy="3310128"/>
              </a:xfrm>
              <a:prstGeom prst="wedgeRectCallout">
                <a:avLst>
                  <a:gd name="adj1" fmla="val -22742"/>
                  <a:gd name="adj2" fmla="val 49085"/>
                </a:avLst>
              </a:prstGeom>
              <a:noFill/>
              <a:ln w="25400" cmpd="sng">
                <a:solidFill>
                  <a:schemeClr val="tx1">
                    <a:lumMod val="50000"/>
                    <a:lumOff val="50000"/>
                  </a:schemeClr>
                </a:solidFill>
                <a:prstDash val="dash"/>
              </a:ln>
            </p:spPr>
            <p:txBody>
              <a:bodyPr anchor="ctr"/>
              <a:lstStyle/>
              <a:p>
                <a:pPr algn="ctr"/>
                <a:endParaRPr lang="zh-CN" altLang="en-US"/>
              </a:p>
            </p:txBody>
          </p:sp>
        </p:grpSp>
      </p:grpSp>
      <p:sp>
        <p:nvSpPr>
          <p:cNvPr id="24" name="矩形 23"/>
          <p:cNvSpPr/>
          <p:nvPr/>
        </p:nvSpPr>
        <p:spPr>
          <a:xfrm>
            <a:off x="2702380" y="1133137"/>
            <a:ext cx="6792684" cy="2302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1 - VISUAL HEALTH records AND BACKGROUND DATABASE</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视觉健康档案和近视本底数据库</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67" name="组合 66"/>
          <p:cNvGrpSpPr/>
          <p:nvPr/>
        </p:nvGrpSpPr>
        <p:grpSpPr>
          <a:xfrm>
            <a:off x="336000" y="1962551"/>
            <a:ext cx="11520000" cy="3411210"/>
            <a:chOff x="336000" y="2354423"/>
            <a:chExt cx="11520000" cy="3411210"/>
          </a:xfrm>
        </p:grpSpPr>
        <p:cxnSp>
          <p:nvCxnSpPr>
            <p:cNvPr id="6" name="直接连接符 5"/>
            <p:cNvCxnSpPr/>
            <p:nvPr/>
          </p:nvCxnSpPr>
          <p:spPr>
            <a:xfrm>
              <a:off x="336000" y="2975874"/>
              <a:ext cx="11520000" cy="0"/>
            </a:xfrm>
            <a:prstGeom prst="line">
              <a:avLst/>
            </a:prstGeom>
            <a:ln w="114300" cap="flat">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
          <p:nvSpPr>
            <p:cNvPr id="62" name="矩形 61"/>
            <p:cNvSpPr/>
            <p:nvPr/>
          </p:nvSpPr>
          <p:spPr>
            <a:xfrm>
              <a:off x="2911929" y="2498264"/>
              <a:ext cx="6368142" cy="955221"/>
            </a:xfrm>
            <a:prstGeom prst="rect">
              <a:avLst/>
            </a:prstGeom>
            <a:solidFill>
              <a:schemeClr val="bg1"/>
            </a:solidFill>
            <a:ln w="1143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943356" y="2705874"/>
              <a:ext cx="1499616" cy="540000"/>
            </a:xfrm>
            <a:prstGeom prst="roundRect">
              <a:avLst/>
            </a:prstGeom>
            <a:solidFill>
              <a:srgbClr val="A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准备工作</a:t>
              </a:r>
              <a:endParaRPr lang="zh-CN" altLang="en-US" sz="1600" b="1" dirty="0">
                <a:latin typeface="微软雅黑" panose="020B0503020204020204" pitchFamily="34" charset="-122"/>
                <a:ea typeface="微软雅黑" panose="020B0503020204020204" pitchFamily="34" charset="-122"/>
              </a:endParaRPr>
            </a:p>
          </p:txBody>
        </p:sp>
        <p:sp>
          <p:nvSpPr>
            <p:cNvPr id="13" name="矩形: 圆角 12"/>
            <p:cNvSpPr/>
            <p:nvPr/>
          </p:nvSpPr>
          <p:spPr>
            <a:xfrm>
              <a:off x="9749028" y="2705874"/>
              <a:ext cx="1499616" cy="540000"/>
            </a:xfrm>
            <a:prstGeom prst="roundRect">
              <a:avLst/>
            </a:prstGeom>
            <a:solidFill>
              <a:srgbClr val="A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科普宣教</a:t>
              </a:r>
              <a:endParaRPr lang="zh-CN" altLang="en-US" sz="1600" b="1" dirty="0">
                <a:latin typeface="微软雅黑" panose="020B0503020204020204" pitchFamily="34" charset="-122"/>
                <a:ea typeface="微软雅黑" panose="020B0503020204020204" pitchFamily="34" charset="-122"/>
              </a:endParaRPr>
            </a:p>
          </p:txBody>
        </p:sp>
        <p:grpSp>
          <p:nvGrpSpPr>
            <p:cNvPr id="23" name="组合 22"/>
            <p:cNvGrpSpPr/>
            <p:nvPr/>
          </p:nvGrpSpPr>
          <p:grpSpPr>
            <a:xfrm>
              <a:off x="3211236" y="2705874"/>
              <a:ext cx="5783136" cy="540000"/>
              <a:chOff x="3228777" y="2294655"/>
              <a:chExt cx="5783136" cy="540000"/>
            </a:xfrm>
          </p:grpSpPr>
          <p:sp>
            <p:nvSpPr>
              <p:cNvPr id="10" name="矩形: 圆角 9"/>
              <p:cNvSpPr/>
              <p:nvPr/>
            </p:nvSpPr>
            <p:spPr>
              <a:xfrm>
                <a:off x="3228777" y="2294655"/>
                <a:ext cx="1523391" cy="540000"/>
              </a:xfrm>
              <a:prstGeom prst="roundRect">
                <a:avLst/>
              </a:prstGeom>
              <a:solidFill>
                <a:schemeClr val="bg1"/>
              </a:solidFill>
              <a:ln w="19050">
                <a:solidFill>
                  <a:srgbClr val="A636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A63636"/>
                    </a:solidFill>
                    <a:latin typeface="微软雅黑" panose="020B0503020204020204" pitchFamily="34" charset="-122"/>
                    <a:ea typeface="微软雅黑" panose="020B0503020204020204" pitchFamily="34" charset="-122"/>
                  </a:rPr>
                  <a:t>个人资料获取</a:t>
                </a:r>
                <a:endParaRPr lang="zh-CN" altLang="en-US" sz="1600" b="1" dirty="0">
                  <a:solidFill>
                    <a:srgbClr val="A63636"/>
                  </a:solidFill>
                  <a:latin typeface="微软雅黑" panose="020B0503020204020204" pitchFamily="34" charset="-122"/>
                  <a:ea typeface="微软雅黑" panose="020B0503020204020204" pitchFamily="34" charset="-122"/>
                </a:endParaRPr>
              </a:p>
            </p:txBody>
          </p:sp>
          <p:sp>
            <p:nvSpPr>
              <p:cNvPr id="11" name="矩形: 圆角 10"/>
              <p:cNvSpPr/>
              <p:nvPr/>
            </p:nvSpPr>
            <p:spPr>
              <a:xfrm>
                <a:off x="5358649" y="2294655"/>
                <a:ext cx="1523391" cy="540000"/>
              </a:xfrm>
              <a:prstGeom prst="roundRect">
                <a:avLst/>
              </a:prstGeom>
              <a:solidFill>
                <a:schemeClr val="bg1"/>
              </a:solidFill>
              <a:ln w="19050">
                <a:solidFill>
                  <a:srgbClr val="A636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A63636"/>
                    </a:solidFill>
                    <a:latin typeface="微软雅黑" panose="020B0503020204020204" pitchFamily="34" charset="-122"/>
                    <a:ea typeface="微软雅黑" panose="020B0503020204020204" pitchFamily="34" charset="-122"/>
                  </a:rPr>
                  <a:t>规范视力检查</a:t>
                </a:r>
                <a:endParaRPr lang="zh-CN" altLang="en-US" sz="1600" b="1" dirty="0">
                  <a:solidFill>
                    <a:srgbClr val="A63636"/>
                  </a:solidFill>
                  <a:latin typeface="微软雅黑" panose="020B0503020204020204" pitchFamily="34" charset="-122"/>
                  <a:ea typeface="微软雅黑" panose="020B0503020204020204" pitchFamily="34" charset="-122"/>
                </a:endParaRPr>
              </a:p>
            </p:txBody>
          </p:sp>
          <p:sp>
            <p:nvSpPr>
              <p:cNvPr id="12" name="矩形: 圆角 11"/>
              <p:cNvSpPr/>
              <p:nvPr/>
            </p:nvSpPr>
            <p:spPr>
              <a:xfrm>
                <a:off x="7488522" y="2294655"/>
                <a:ext cx="1523391" cy="540000"/>
              </a:xfrm>
              <a:prstGeom prst="roundRect">
                <a:avLst/>
              </a:prstGeom>
              <a:solidFill>
                <a:schemeClr val="bg1"/>
              </a:solidFill>
              <a:ln w="19050">
                <a:solidFill>
                  <a:srgbClr val="A636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A63636"/>
                    </a:solidFill>
                    <a:latin typeface="微软雅黑" panose="020B0503020204020204" pitchFamily="34" charset="-122"/>
                    <a:ea typeface="微软雅黑" panose="020B0503020204020204" pitchFamily="34" charset="-122"/>
                  </a:rPr>
                  <a:t>眼屈光度检测</a:t>
                </a:r>
                <a:endParaRPr lang="zh-CN" altLang="en-US" sz="1600" b="1" dirty="0">
                  <a:solidFill>
                    <a:srgbClr val="A63636"/>
                  </a:solidFill>
                  <a:latin typeface="微软雅黑" panose="020B0503020204020204" pitchFamily="34" charset="-122"/>
                  <a:ea typeface="微软雅黑" panose="020B0503020204020204" pitchFamily="34" charset="-122"/>
                </a:endParaRPr>
              </a:p>
            </p:txBody>
          </p:sp>
          <p:sp>
            <p:nvSpPr>
              <p:cNvPr id="20" name="箭头: 右 19"/>
              <p:cNvSpPr/>
              <p:nvPr/>
            </p:nvSpPr>
            <p:spPr>
              <a:xfrm>
                <a:off x="4916616" y="2364630"/>
                <a:ext cx="277585" cy="400050"/>
              </a:xfrm>
              <a:prstGeom prst="rightArrow">
                <a:avLst/>
              </a:prstGeom>
              <a:solidFill>
                <a:schemeClr val="bg1"/>
              </a:solidFill>
              <a:ln>
                <a:solidFill>
                  <a:srgbClr val="A636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noFill/>
                </a:endParaRPr>
              </a:p>
            </p:txBody>
          </p:sp>
          <p:sp>
            <p:nvSpPr>
              <p:cNvPr id="21" name="箭头: 右 20"/>
              <p:cNvSpPr/>
              <p:nvPr/>
            </p:nvSpPr>
            <p:spPr>
              <a:xfrm>
                <a:off x="7046488" y="2364630"/>
                <a:ext cx="277585" cy="400050"/>
              </a:xfrm>
              <a:prstGeom prst="rightArrow">
                <a:avLst/>
              </a:prstGeom>
              <a:solidFill>
                <a:schemeClr val="bg1"/>
              </a:solidFill>
              <a:ln>
                <a:solidFill>
                  <a:srgbClr val="A636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grpSp>
        <p:grpSp>
          <p:nvGrpSpPr>
            <p:cNvPr id="66" name="组合 65"/>
            <p:cNvGrpSpPr/>
            <p:nvPr/>
          </p:nvGrpSpPr>
          <p:grpSpPr>
            <a:xfrm>
              <a:off x="4206623" y="3593639"/>
              <a:ext cx="3786919" cy="2171994"/>
              <a:chOff x="4206623" y="3699779"/>
              <a:chExt cx="3786919" cy="2171994"/>
            </a:xfrm>
          </p:grpSpPr>
          <p:grpSp>
            <p:nvGrpSpPr>
              <p:cNvPr id="51" name="组合 50"/>
              <p:cNvGrpSpPr/>
              <p:nvPr/>
            </p:nvGrpSpPr>
            <p:grpSpPr>
              <a:xfrm>
                <a:off x="4206623" y="4055425"/>
                <a:ext cx="1786668" cy="540000"/>
                <a:chOff x="3479296" y="3467590"/>
                <a:chExt cx="1786668" cy="540000"/>
              </a:xfrm>
            </p:grpSpPr>
            <p:sp>
              <p:nvSpPr>
                <p:cNvPr id="33" name="矩形: 圆角 32"/>
                <p:cNvSpPr/>
                <p:nvPr/>
              </p:nvSpPr>
              <p:spPr>
                <a:xfrm>
                  <a:off x="3479296" y="3467590"/>
                  <a:ext cx="1786668" cy="540000"/>
                </a:xfrm>
                <a:prstGeom prst="roundRect">
                  <a:avLst/>
                </a:prstGeom>
                <a:solidFill>
                  <a:schemeClr val="bg1"/>
                </a:solidFill>
                <a:ln w="19050">
                  <a:solidFill>
                    <a:srgbClr val="A636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b="1" dirty="0">
                      <a:solidFill>
                        <a:srgbClr val="A63636"/>
                      </a:solidFill>
                      <a:latin typeface="微软雅黑" panose="020B0503020204020204" pitchFamily="34" charset="-122"/>
                      <a:ea typeface="微软雅黑" panose="020B0503020204020204" pitchFamily="34" charset="-122"/>
                    </a:rPr>
                    <a:t>预判正常者</a:t>
                  </a:r>
                  <a:endParaRPr lang="zh-CN" altLang="en-US" sz="1600" b="1" dirty="0">
                    <a:solidFill>
                      <a:srgbClr val="A63636"/>
                    </a:solidFill>
                    <a:latin typeface="微软雅黑" panose="020B0503020204020204" pitchFamily="34" charset="-122"/>
                    <a:ea typeface="微软雅黑" panose="020B0503020204020204" pitchFamily="34" charset="-122"/>
                  </a:endParaRPr>
                </a:p>
              </p:txBody>
            </p:sp>
            <p:sp>
              <p:nvSpPr>
                <p:cNvPr id="31" name="verification-symbol-of-a-man_51209"/>
                <p:cNvSpPr>
                  <a:spLocks noChangeAspect="1"/>
                </p:cNvSpPr>
                <p:nvPr/>
              </p:nvSpPr>
              <p:spPr bwMode="auto">
                <a:xfrm>
                  <a:off x="3619457" y="3506908"/>
                  <a:ext cx="470850" cy="461365"/>
                </a:xfrm>
                <a:custGeom>
                  <a:avLst/>
                  <a:gdLst>
                    <a:gd name="connsiteX0" fmla="*/ 521646 w 599343"/>
                    <a:gd name="connsiteY0" fmla="*/ 328480 h 587269"/>
                    <a:gd name="connsiteX1" fmla="*/ 383943 w 599343"/>
                    <a:gd name="connsiteY1" fmla="*/ 465992 h 587269"/>
                    <a:gd name="connsiteX2" fmla="*/ 301226 w 599343"/>
                    <a:gd name="connsiteY2" fmla="*/ 383389 h 587269"/>
                    <a:gd name="connsiteX3" fmla="*/ 260584 w 599343"/>
                    <a:gd name="connsiteY3" fmla="*/ 424452 h 587269"/>
                    <a:gd name="connsiteX4" fmla="*/ 383943 w 599343"/>
                    <a:gd name="connsiteY4" fmla="*/ 547162 h 587269"/>
                    <a:gd name="connsiteX5" fmla="*/ 562288 w 599343"/>
                    <a:gd name="connsiteY5" fmla="*/ 369065 h 587269"/>
                    <a:gd name="connsiteX6" fmla="*/ 214683 w 599343"/>
                    <a:gd name="connsiteY6" fmla="*/ 291715 h 587269"/>
                    <a:gd name="connsiteX7" fmla="*/ 269191 w 599343"/>
                    <a:gd name="connsiteY7" fmla="*/ 345669 h 587269"/>
                    <a:gd name="connsiteX8" fmla="*/ 323220 w 599343"/>
                    <a:gd name="connsiteY8" fmla="*/ 291715 h 587269"/>
                    <a:gd name="connsiteX9" fmla="*/ 354777 w 599343"/>
                    <a:gd name="connsiteY9" fmla="*/ 318453 h 587269"/>
                    <a:gd name="connsiteX10" fmla="*/ 420281 w 599343"/>
                    <a:gd name="connsiteY10" fmla="*/ 348534 h 587269"/>
                    <a:gd name="connsiteX11" fmla="*/ 439407 w 599343"/>
                    <a:gd name="connsiteY11" fmla="*/ 361903 h 587269"/>
                    <a:gd name="connsiteX12" fmla="*/ 495827 w 599343"/>
                    <a:gd name="connsiteY12" fmla="*/ 305562 h 587269"/>
                    <a:gd name="connsiteX13" fmla="*/ 521646 w 599343"/>
                    <a:gd name="connsiteY13" fmla="*/ 295057 h 587269"/>
                    <a:gd name="connsiteX14" fmla="*/ 547944 w 599343"/>
                    <a:gd name="connsiteY14" fmla="*/ 305562 h 587269"/>
                    <a:gd name="connsiteX15" fmla="*/ 588585 w 599343"/>
                    <a:gd name="connsiteY15" fmla="*/ 346147 h 587269"/>
                    <a:gd name="connsiteX16" fmla="*/ 588585 w 599343"/>
                    <a:gd name="connsiteY16" fmla="*/ 398191 h 587269"/>
                    <a:gd name="connsiteX17" fmla="*/ 509215 w 599343"/>
                    <a:gd name="connsiteY17" fmla="*/ 477451 h 587269"/>
                    <a:gd name="connsiteX18" fmla="*/ 537903 w 599343"/>
                    <a:gd name="connsiteY18" fmla="*/ 525198 h 587269"/>
                    <a:gd name="connsiteX19" fmla="*/ 461401 w 599343"/>
                    <a:gd name="connsiteY19" fmla="*/ 525198 h 587269"/>
                    <a:gd name="connsiteX20" fmla="*/ 410241 w 599343"/>
                    <a:gd name="connsiteY20" fmla="*/ 576287 h 587269"/>
                    <a:gd name="connsiteX21" fmla="*/ 384421 w 599343"/>
                    <a:gd name="connsiteY21" fmla="*/ 587269 h 587269"/>
                    <a:gd name="connsiteX22" fmla="*/ 358124 w 599343"/>
                    <a:gd name="connsiteY22" fmla="*/ 576287 h 587269"/>
                    <a:gd name="connsiteX23" fmla="*/ 306963 w 599343"/>
                    <a:gd name="connsiteY23" fmla="*/ 525198 h 587269"/>
                    <a:gd name="connsiteX24" fmla="*/ 0 w 599343"/>
                    <a:gd name="connsiteY24" fmla="*/ 525198 h 587269"/>
                    <a:gd name="connsiteX25" fmla="*/ 93236 w 599343"/>
                    <a:gd name="connsiteY25" fmla="*/ 369065 h 587269"/>
                    <a:gd name="connsiteX26" fmla="*/ 117621 w 599343"/>
                    <a:gd name="connsiteY26" fmla="*/ 348534 h 587269"/>
                    <a:gd name="connsiteX27" fmla="*/ 183126 w 599343"/>
                    <a:gd name="connsiteY27" fmla="*/ 318453 h 587269"/>
                    <a:gd name="connsiteX28" fmla="*/ 268676 w 599343"/>
                    <a:gd name="connsiteY28" fmla="*/ 0 h 587269"/>
                    <a:gd name="connsiteX29" fmla="*/ 269154 w 599343"/>
                    <a:gd name="connsiteY29" fmla="*/ 0 h 587269"/>
                    <a:gd name="connsiteX30" fmla="*/ 269632 w 599343"/>
                    <a:gd name="connsiteY30" fmla="*/ 0 h 587269"/>
                    <a:gd name="connsiteX31" fmla="*/ 393473 w 599343"/>
                    <a:gd name="connsiteY31" fmla="*/ 122208 h 587269"/>
                    <a:gd name="connsiteX32" fmla="*/ 269154 w 599343"/>
                    <a:gd name="connsiteY32" fmla="*/ 298360 h 587269"/>
                    <a:gd name="connsiteX33" fmla="*/ 268676 w 599343"/>
                    <a:gd name="connsiteY33" fmla="*/ 298360 h 587269"/>
                    <a:gd name="connsiteX34" fmla="*/ 144358 w 599343"/>
                    <a:gd name="connsiteY34" fmla="*/ 122208 h 587269"/>
                    <a:gd name="connsiteX35" fmla="*/ 268676 w 599343"/>
                    <a:gd name="connsiteY35" fmla="*/ 0 h 58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9343" h="587269">
                      <a:moveTo>
                        <a:pt x="521646" y="328480"/>
                      </a:moveTo>
                      <a:lnTo>
                        <a:pt x="383943" y="465992"/>
                      </a:lnTo>
                      <a:lnTo>
                        <a:pt x="301226" y="383389"/>
                      </a:lnTo>
                      <a:lnTo>
                        <a:pt x="260584" y="424452"/>
                      </a:lnTo>
                      <a:lnTo>
                        <a:pt x="383943" y="547162"/>
                      </a:lnTo>
                      <a:lnTo>
                        <a:pt x="562288" y="369065"/>
                      </a:lnTo>
                      <a:close/>
                      <a:moveTo>
                        <a:pt x="214683" y="291715"/>
                      </a:moveTo>
                      <a:lnTo>
                        <a:pt x="269191" y="345669"/>
                      </a:lnTo>
                      <a:lnTo>
                        <a:pt x="323220" y="291715"/>
                      </a:lnTo>
                      <a:lnTo>
                        <a:pt x="354777" y="318453"/>
                      </a:lnTo>
                      <a:lnTo>
                        <a:pt x="420281" y="348534"/>
                      </a:lnTo>
                      <a:cubicBezTo>
                        <a:pt x="427453" y="351399"/>
                        <a:pt x="434147" y="356174"/>
                        <a:pt x="439407" y="361903"/>
                      </a:cubicBezTo>
                      <a:lnTo>
                        <a:pt x="495827" y="305562"/>
                      </a:lnTo>
                      <a:cubicBezTo>
                        <a:pt x="502999" y="298877"/>
                        <a:pt x="512083" y="295057"/>
                        <a:pt x="521646" y="295057"/>
                      </a:cubicBezTo>
                      <a:cubicBezTo>
                        <a:pt x="531687" y="295057"/>
                        <a:pt x="540772" y="298877"/>
                        <a:pt x="547944" y="305562"/>
                      </a:cubicBezTo>
                      <a:lnTo>
                        <a:pt x="588585" y="346147"/>
                      </a:lnTo>
                      <a:cubicBezTo>
                        <a:pt x="602929" y="360471"/>
                        <a:pt x="602929" y="383867"/>
                        <a:pt x="588585" y="398191"/>
                      </a:cubicBezTo>
                      <a:lnTo>
                        <a:pt x="509215" y="477451"/>
                      </a:lnTo>
                      <a:lnTo>
                        <a:pt x="537903" y="525198"/>
                      </a:lnTo>
                      <a:lnTo>
                        <a:pt x="461401" y="525198"/>
                      </a:lnTo>
                      <a:lnTo>
                        <a:pt x="410241" y="576287"/>
                      </a:lnTo>
                      <a:cubicBezTo>
                        <a:pt x="403547" y="582972"/>
                        <a:pt x="393984" y="587269"/>
                        <a:pt x="384421" y="587269"/>
                      </a:cubicBezTo>
                      <a:cubicBezTo>
                        <a:pt x="374380" y="587269"/>
                        <a:pt x="365296" y="582972"/>
                        <a:pt x="358124" y="576287"/>
                      </a:cubicBezTo>
                      <a:lnTo>
                        <a:pt x="306963" y="525198"/>
                      </a:lnTo>
                      <a:lnTo>
                        <a:pt x="0" y="525198"/>
                      </a:lnTo>
                      <a:lnTo>
                        <a:pt x="93236" y="369065"/>
                      </a:lnTo>
                      <a:cubicBezTo>
                        <a:pt x="99452" y="359516"/>
                        <a:pt x="108058" y="352354"/>
                        <a:pt x="117621" y="348534"/>
                      </a:cubicBezTo>
                      <a:lnTo>
                        <a:pt x="183126" y="318453"/>
                      </a:lnTo>
                      <a:close/>
                      <a:moveTo>
                        <a:pt x="268676" y="0"/>
                      </a:moveTo>
                      <a:cubicBezTo>
                        <a:pt x="268676" y="0"/>
                        <a:pt x="269154" y="0"/>
                        <a:pt x="269154" y="0"/>
                      </a:cubicBezTo>
                      <a:cubicBezTo>
                        <a:pt x="269154" y="0"/>
                        <a:pt x="269154" y="0"/>
                        <a:pt x="269632" y="0"/>
                      </a:cubicBezTo>
                      <a:cubicBezTo>
                        <a:pt x="347093" y="1910"/>
                        <a:pt x="394429" y="45828"/>
                        <a:pt x="393473" y="122208"/>
                      </a:cubicBezTo>
                      <a:cubicBezTo>
                        <a:pt x="392517" y="232482"/>
                        <a:pt x="345658" y="299315"/>
                        <a:pt x="269154" y="298360"/>
                      </a:cubicBezTo>
                      <a:cubicBezTo>
                        <a:pt x="268676" y="298360"/>
                        <a:pt x="268676" y="298360"/>
                        <a:pt x="268676" y="298360"/>
                      </a:cubicBezTo>
                      <a:cubicBezTo>
                        <a:pt x="192172" y="299315"/>
                        <a:pt x="145792" y="232482"/>
                        <a:pt x="144358" y="122208"/>
                      </a:cubicBezTo>
                      <a:cubicBezTo>
                        <a:pt x="143401" y="45828"/>
                        <a:pt x="191216" y="1910"/>
                        <a:pt x="268676" y="0"/>
                      </a:cubicBezTo>
                      <a:close/>
                    </a:path>
                  </a:pathLst>
                </a:custGeom>
                <a:solidFill>
                  <a:srgbClr val="A63636"/>
                </a:solidFill>
                <a:ln>
                  <a:noFill/>
                </a:ln>
              </p:spPr>
            </p:sp>
          </p:grpSp>
          <p:grpSp>
            <p:nvGrpSpPr>
              <p:cNvPr id="50" name="组合 49"/>
              <p:cNvGrpSpPr/>
              <p:nvPr/>
            </p:nvGrpSpPr>
            <p:grpSpPr>
              <a:xfrm>
                <a:off x="6206874" y="4055425"/>
                <a:ext cx="1786668" cy="540000"/>
                <a:chOff x="3479296" y="4186048"/>
                <a:chExt cx="1786668" cy="540000"/>
              </a:xfrm>
            </p:grpSpPr>
            <p:sp>
              <p:nvSpPr>
                <p:cNvPr id="47" name="矩形: 圆角 46"/>
                <p:cNvSpPr/>
                <p:nvPr/>
              </p:nvSpPr>
              <p:spPr>
                <a:xfrm>
                  <a:off x="3479296" y="4186048"/>
                  <a:ext cx="1786668" cy="540000"/>
                </a:xfrm>
                <a:prstGeom prst="roundRect">
                  <a:avLst/>
                </a:prstGeom>
                <a:solidFill>
                  <a:schemeClr val="bg1"/>
                </a:solidFill>
                <a:ln w="19050">
                  <a:solidFill>
                    <a:srgbClr val="1891A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b="1" dirty="0">
                      <a:solidFill>
                        <a:srgbClr val="1891AC"/>
                      </a:solidFill>
                      <a:latin typeface="微软雅黑" panose="020B0503020204020204" pitchFamily="34" charset="-122"/>
                      <a:ea typeface="微软雅黑" panose="020B0503020204020204" pitchFamily="34" charset="-122"/>
                    </a:rPr>
                    <a:t>预判异常者</a:t>
                  </a:r>
                  <a:endParaRPr lang="zh-CN" altLang="en-US" sz="1600" b="1" dirty="0">
                    <a:solidFill>
                      <a:srgbClr val="1891AC"/>
                    </a:solidFill>
                    <a:latin typeface="微软雅黑" panose="020B0503020204020204" pitchFamily="34" charset="-122"/>
                    <a:ea typeface="微软雅黑" panose="020B0503020204020204" pitchFamily="34" charset="-122"/>
                  </a:endParaRPr>
                </a:p>
              </p:txBody>
            </p:sp>
            <p:sp>
              <p:nvSpPr>
                <p:cNvPr id="32" name="delete-user-male-interface-symbol_51418"/>
                <p:cNvSpPr>
                  <a:spLocks noChangeAspect="1"/>
                </p:cNvSpPr>
                <p:nvPr/>
              </p:nvSpPr>
              <p:spPr bwMode="auto">
                <a:xfrm>
                  <a:off x="3619457" y="4238215"/>
                  <a:ext cx="470851" cy="452506"/>
                </a:xfrm>
                <a:custGeom>
                  <a:avLst/>
                  <a:gdLst>
                    <a:gd name="connsiteX0" fmla="*/ 385849 w 605309"/>
                    <a:gd name="connsiteY0" fmla="*/ 322801 h 581726"/>
                    <a:gd name="connsiteX1" fmla="*/ 346164 w 605309"/>
                    <a:gd name="connsiteY1" fmla="*/ 362434 h 581726"/>
                    <a:gd name="connsiteX2" fmla="*/ 417405 w 605309"/>
                    <a:gd name="connsiteY2" fmla="*/ 433582 h 581726"/>
                    <a:gd name="connsiteX3" fmla="*/ 346164 w 605309"/>
                    <a:gd name="connsiteY3" fmla="*/ 504729 h 581726"/>
                    <a:gd name="connsiteX4" fmla="*/ 385849 w 605309"/>
                    <a:gd name="connsiteY4" fmla="*/ 543884 h 581726"/>
                    <a:gd name="connsiteX5" fmla="*/ 456611 w 605309"/>
                    <a:gd name="connsiteY5" fmla="*/ 472737 h 581726"/>
                    <a:gd name="connsiteX6" fmla="*/ 527852 w 605309"/>
                    <a:gd name="connsiteY6" fmla="*/ 543884 h 581726"/>
                    <a:gd name="connsiteX7" fmla="*/ 567537 w 605309"/>
                    <a:gd name="connsiteY7" fmla="*/ 504729 h 581726"/>
                    <a:gd name="connsiteX8" fmla="*/ 496296 w 605309"/>
                    <a:gd name="connsiteY8" fmla="*/ 433582 h 581726"/>
                    <a:gd name="connsiteX9" fmla="*/ 567537 w 605309"/>
                    <a:gd name="connsiteY9" fmla="*/ 362434 h 581726"/>
                    <a:gd name="connsiteX10" fmla="*/ 527852 w 605309"/>
                    <a:gd name="connsiteY10" fmla="*/ 322801 h 581726"/>
                    <a:gd name="connsiteX11" fmla="*/ 456611 w 605309"/>
                    <a:gd name="connsiteY11" fmla="*/ 393949 h 581726"/>
                    <a:gd name="connsiteX12" fmla="*/ 527912 w 605309"/>
                    <a:gd name="connsiteY12" fmla="*/ 285437 h 581726"/>
                    <a:gd name="connsiteX13" fmla="*/ 554628 w 605309"/>
                    <a:gd name="connsiteY13" fmla="*/ 296539 h 581726"/>
                    <a:gd name="connsiteX14" fmla="*/ 594312 w 605309"/>
                    <a:gd name="connsiteY14" fmla="*/ 335694 h 581726"/>
                    <a:gd name="connsiteX15" fmla="*/ 605309 w 605309"/>
                    <a:gd name="connsiteY15" fmla="*/ 362434 h 581726"/>
                    <a:gd name="connsiteX16" fmla="*/ 594312 w 605309"/>
                    <a:gd name="connsiteY16" fmla="*/ 389174 h 581726"/>
                    <a:gd name="connsiteX17" fmla="*/ 549368 w 605309"/>
                    <a:gd name="connsiteY17" fmla="*/ 433582 h 581726"/>
                    <a:gd name="connsiteX18" fmla="*/ 594312 w 605309"/>
                    <a:gd name="connsiteY18" fmla="*/ 477989 h 581726"/>
                    <a:gd name="connsiteX19" fmla="*/ 605309 w 605309"/>
                    <a:gd name="connsiteY19" fmla="*/ 504729 h 581726"/>
                    <a:gd name="connsiteX20" fmla="*/ 594312 w 605309"/>
                    <a:gd name="connsiteY20" fmla="*/ 531469 h 581726"/>
                    <a:gd name="connsiteX21" fmla="*/ 554628 w 605309"/>
                    <a:gd name="connsiteY21" fmla="*/ 570624 h 581726"/>
                    <a:gd name="connsiteX22" fmla="*/ 527852 w 605309"/>
                    <a:gd name="connsiteY22" fmla="*/ 581607 h 581726"/>
                    <a:gd name="connsiteX23" fmla="*/ 501555 w 605309"/>
                    <a:gd name="connsiteY23" fmla="*/ 570624 h 581726"/>
                    <a:gd name="connsiteX24" fmla="*/ 456611 w 605309"/>
                    <a:gd name="connsiteY24" fmla="*/ 526217 h 581726"/>
                    <a:gd name="connsiteX25" fmla="*/ 412146 w 605309"/>
                    <a:gd name="connsiteY25" fmla="*/ 570624 h 581726"/>
                    <a:gd name="connsiteX26" fmla="*/ 359074 w 605309"/>
                    <a:gd name="connsiteY26" fmla="*/ 570624 h 581726"/>
                    <a:gd name="connsiteX27" fmla="*/ 319389 w 605309"/>
                    <a:gd name="connsiteY27" fmla="*/ 531469 h 581726"/>
                    <a:gd name="connsiteX28" fmla="*/ 310783 w 605309"/>
                    <a:gd name="connsiteY28" fmla="*/ 517622 h 581726"/>
                    <a:gd name="connsiteX29" fmla="*/ 0 w 605309"/>
                    <a:gd name="connsiteY29" fmla="*/ 517622 h 581726"/>
                    <a:gd name="connsiteX30" fmla="*/ 92279 w 605309"/>
                    <a:gd name="connsiteY30" fmla="*/ 363866 h 581726"/>
                    <a:gd name="connsiteX31" fmla="*/ 115707 w 605309"/>
                    <a:gd name="connsiteY31" fmla="*/ 343811 h 581726"/>
                    <a:gd name="connsiteX32" fmla="*/ 180732 w 605309"/>
                    <a:gd name="connsiteY32" fmla="*/ 313729 h 581726"/>
                    <a:gd name="connsiteX33" fmla="*/ 211810 w 605309"/>
                    <a:gd name="connsiteY33" fmla="*/ 287466 h 581726"/>
                    <a:gd name="connsiteX34" fmla="*/ 265361 w 605309"/>
                    <a:gd name="connsiteY34" fmla="*/ 340946 h 581726"/>
                    <a:gd name="connsiteX35" fmla="*/ 318911 w 605309"/>
                    <a:gd name="connsiteY35" fmla="*/ 287466 h 581726"/>
                    <a:gd name="connsiteX36" fmla="*/ 345208 w 605309"/>
                    <a:gd name="connsiteY36" fmla="*/ 309909 h 581726"/>
                    <a:gd name="connsiteX37" fmla="*/ 359074 w 605309"/>
                    <a:gd name="connsiteY37" fmla="*/ 296539 h 581726"/>
                    <a:gd name="connsiteX38" fmla="*/ 385849 w 605309"/>
                    <a:gd name="connsiteY38" fmla="*/ 285556 h 581726"/>
                    <a:gd name="connsiteX39" fmla="*/ 412146 w 605309"/>
                    <a:gd name="connsiteY39" fmla="*/ 296539 h 581726"/>
                    <a:gd name="connsiteX40" fmla="*/ 456611 w 605309"/>
                    <a:gd name="connsiteY40" fmla="*/ 340946 h 581726"/>
                    <a:gd name="connsiteX41" fmla="*/ 501555 w 605309"/>
                    <a:gd name="connsiteY41" fmla="*/ 296539 h 581726"/>
                    <a:gd name="connsiteX42" fmla="*/ 527912 w 605309"/>
                    <a:gd name="connsiteY42" fmla="*/ 285437 h 581726"/>
                    <a:gd name="connsiteX43" fmla="*/ 264915 w 605309"/>
                    <a:gd name="connsiteY43" fmla="*/ 0 h 581726"/>
                    <a:gd name="connsiteX44" fmla="*/ 265393 w 605309"/>
                    <a:gd name="connsiteY44" fmla="*/ 0 h 581726"/>
                    <a:gd name="connsiteX45" fmla="*/ 265871 w 605309"/>
                    <a:gd name="connsiteY45" fmla="*/ 0 h 581726"/>
                    <a:gd name="connsiteX46" fmla="*/ 388271 w 605309"/>
                    <a:gd name="connsiteY46" fmla="*/ 120329 h 581726"/>
                    <a:gd name="connsiteX47" fmla="*/ 265871 w 605309"/>
                    <a:gd name="connsiteY47" fmla="*/ 294138 h 581726"/>
                    <a:gd name="connsiteX48" fmla="*/ 265393 w 605309"/>
                    <a:gd name="connsiteY48" fmla="*/ 294138 h 581726"/>
                    <a:gd name="connsiteX49" fmla="*/ 264915 w 605309"/>
                    <a:gd name="connsiteY49" fmla="*/ 294138 h 581726"/>
                    <a:gd name="connsiteX50" fmla="*/ 142515 w 605309"/>
                    <a:gd name="connsiteY50" fmla="*/ 120329 h 581726"/>
                    <a:gd name="connsiteX51" fmla="*/ 264915 w 605309"/>
                    <a:gd name="connsiteY51" fmla="*/ 0 h 58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09" h="581726">
                      <a:moveTo>
                        <a:pt x="385849" y="322801"/>
                      </a:moveTo>
                      <a:lnTo>
                        <a:pt x="346164" y="362434"/>
                      </a:lnTo>
                      <a:lnTo>
                        <a:pt x="417405" y="433582"/>
                      </a:lnTo>
                      <a:lnTo>
                        <a:pt x="346164" y="504729"/>
                      </a:lnTo>
                      <a:lnTo>
                        <a:pt x="385849" y="543884"/>
                      </a:lnTo>
                      <a:lnTo>
                        <a:pt x="456611" y="472737"/>
                      </a:lnTo>
                      <a:lnTo>
                        <a:pt x="527852" y="543884"/>
                      </a:lnTo>
                      <a:lnTo>
                        <a:pt x="567537" y="504729"/>
                      </a:lnTo>
                      <a:lnTo>
                        <a:pt x="496296" y="433582"/>
                      </a:lnTo>
                      <a:lnTo>
                        <a:pt x="567537" y="362434"/>
                      </a:lnTo>
                      <a:lnTo>
                        <a:pt x="527852" y="322801"/>
                      </a:lnTo>
                      <a:lnTo>
                        <a:pt x="456611" y="393949"/>
                      </a:lnTo>
                      <a:close/>
                      <a:moveTo>
                        <a:pt x="527912" y="285437"/>
                      </a:moveTo>
                      <a:cubicBezTo>
                        <a:pt x="537534" y="285437"/>
                        <a:pt x="547217" y="289137"/>
                        <a:pt x="554628" y="296539"/>
                      </a:cubicBezTo>
                      <a:lnTo>
                        <a:pt x="594312" y="335694"/>
                      </a:lnTo>
                      <a:cubicBezTo>
                        <a:pt x="601006" y="342856"/>
                        <a:pt x="605309" y="352406"/>
                        <a:pt x="605309" y="362434"/>
                      </a:cubicBezTo>
                      <a:cubicBezTo>
                        <a:pt x="605309" y="372461"/>
                        <a:pt x="601006" y="382011"/>
                        <a:pt x="594312" y="389174"/>
                      </a:cubicBezTo>
                      <a:lnTo>
                        <a:pt x="549368" y="433582"/>
                      </a:lnTo>
                      <a:lnTo>
                        <a:pt x="594312" y="477989"/>
                      </a:lnTo>
                      <a:cubicBezTo>
                        <a:pt x="601006" y="485152"/>
                        <a:pt x="605309" y="494702"/>
                        <a:pt x="605309" y="504729"/>
                      </a:cubicBezTo>
                      <a:cubicBezTo>
                        <a:pt x="605309" y="514757"/>
                        <a:pt x="601006" y="524307"/>
                        <a:pt x="594312" y="531469"/>
                      </a:cubicBezTo>
                      <a:lnTo>
                        <a:pt x="554628" y="570624"/>
                      </a:lnTo>
                      <a:cubicBezTo>
                        <a:pt x="547456" y="577787"/>
                        <a:pt x="537893" y="581607"/>
                        <a:pt x="527852" y="581607"/>
                      </a:cubicBezTo>
                      <a:cubicBezTo>
                        <a:pt x="518290" y="581607"/>
                        <a:pt x="508727" y="577787"/>
                        <a:pt x="501555" y="570624"/>
                      </a:cubicBezTo>
                      <a:lnTo>
                        <a:pt x="456611" y="526217"/>
                      </a:lnTo>
                      <a:lnTo>
                        <a:pt x="412146" y="570624"/>
                      </a:lnTo>
                      <a:cubicBezTo>
                        <a:pt x="397802" y="585427"/>
                        <a:pt x="373895" y="585427"/>
                        <a:pt x="359074" y="570624"/>
                      </a:cubicBezTo>
                      <a:lnTo>
                        <a:pt x="319389" y="531469"/>
                      </a:lnTo>
                      <a:cubicBezTo>
                        <a:pt x="315564" y="527172"/>
                        <a:pt x="312695" y="522874"/>
                        <a:pt x="310783" y="517622"/>
                      </a:cubicBezTo>
                      <a:lnTo>
                        <a:pt x="0" y="517622"/>
                      </a:lnTo>
                      <a:lnTo>
                        <a:pt x="92279" y="363866"/>
                      </a:lnTo>
                      <a:cubicBezTo>
                        <a:pt x="98016" y="354316"/>
                        <a:pt x="106144" y="347631"/>
                        <a:pt x="115707" y="343811"/>
                      </a:cubicBezTo>
                      <a:lnTo>
                        <a:pt x="180732" y="313729"/>
                      </a:lnTo>
                      <a:lnTo>
                        <a:pt x="211810" y="287466"/>
                      </a:lnTo>
                      <a:lnTo>
                        <a:pt x="265361" y="340946"/>
                      </a:lnTo>
                      <a:lnTo>
                        <a:pt x="318911" y="287466"/>
                      </a:lnTo>
                      <a:lnTo>
                        <a:pt x="345208" y="309909"/>
                      </a:lnTo>
                      <a:lnTo>
                        <a:pt x="359074" y="296539"/>
                      </a:lnTo>
                      <a:cubicBezTo>
                        <a:pt x="366245" y="289376"/>
                        <a:pt x="375808" y="285556"/>
                        <a:pt x="385849" y="285556"/>
                      </a:cubicBezTo>
                      <a:cubicBezTo>
                        <a:pt x="395411" y="285556"/>
                        <a:pt x="405452" y="289376"/>
                        <a:pt x="412146" y="296539"/>
                      </a:cubicBezTo>
                      <a:lnTo>
                        <a:pt x="456611" y="340946"/>
                      </a:lnTo>
                      <a:lnTo>
                        <a:pt x="501555" y="296539"/>
                      </a:lnTo>
                      <a:cubicBezTo>
                        <a:pt x="508727" y="289137"/>
                        <a:pt x="518290" y="285437"/>
                        <a:pt x="527912" y="285437"/>
                      </a:cubicBezTo>
                      <a:close/>
                      <a:moveTo>
                        <a:pt x="264915" y="0"/>
                      </a:moveTo>
                      <a:cubicBezTo>
                        <a:pt x="264915" y="0"/>
                        <a:pt x="264915" y="0"/>
                        <a:pt x="265393" y="0"/>
                      </a:cubicBezTo>
                      <a:cubicBezTo>
                        <a:pt x="265393" y="0"/>
                        <a:pt x="265871" y="0"/>
                        <a:pt x="265871" y="0"/>
                      </a:cubicBezTo>
                      <a:cubicBezTo>
                        <a:pt x="341893" y="1910"/>
                        <a:pt x="388749" y="44885"/>
                        <a:pt x="388271" y="120329"/>
                      </a:cubicBezTo>
                      <a:cubicBezTo>
                        <a:pt x="386837" y="229198"/>
                        <a:pt x="340937" y="295093"/>
                        <a:pt x="265871" y="294138"/>
                      </a:cubicBezTo>
                      <a:cubicBezTo>
                        <a:pt x="265393" y="294138"/>
                        <a:pt x="265393" y="294138"/>
                        <a:pt x="265393" y="294138"/>
                      </a:cubicBezTo>
                      <a:cubicBezTo>
                        <a:pt x="264915" y="294138"/>
                        <a:pt x="264915" y="294138"/>
                        <a:pt x="264915" y="294138"/>
                      </a:cubicBezTo>
                      <a:cubicBezTo>
                        <a:pt x="189371" y="295093"/>
                        <a:pt x="143472" y="229198"/>
                        <a:pt x="142515" y="120329"/>
                      </a:cubicBezTo>
                      <a:cubicBezTo>
                        <a:pt x="141559" y="44885"/>
                        <a:pt x="188415" y="1910"/>
                        <a:pt x="264915" y="0"/>
                      </a:cubicBezTo>
                      <a:close/>
                    </a:path>
                  </a:pathLst>
                </a:custGeom>
                <a:solidFill>
                  <a:srgbClr val="1891AC"/>
                </a:solidFill>
                <a:ln>
                  <a:noFill/>
                </a:ln>
              </p:spPr>
              <p:txBody>
                <a:bodyPr/>
                <a:lstStyle/>
                <a:p>
                  <a:endParaRPr lang="zh-CN" altLang="en-US" dirty="0"/>
                </a:p>
              </p:txBody>
            </p:sp>
          </p:grpSp>
          <p:sp>
            <p:nvSpPr>
              <p:cNvPr id="53" name="矩形: 圆角 52"/>
              <p:cNvSpPr/>
              <p:nvPr/>
            </p:nvSpPr>
            <p:spPr>
              <a:xfrm>
                <a:off x="4207157" y="4735781"/>
                <a:ext cx="1785600" cy="540000"/>
              </a:xfrm>
              <a:prstGeom prst="roundRect">
                <a:avLst/>
              </a:prstGeom>
              <a:solidFill>
                <a:srgbClr val="A63636"/>
              </a:solid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眼健康管理</a:t>
                </a:r>
                <a:endParaRPr lang="zh-CN" altLang="en-US" sz="1600" b="1" dirty="0">
                  <a:latin typeface="微软雅黑" panose="020B0503020204020204" pitchFamily="34" charset="-122"/>
                  <a:ea typeface="微软雅黑" panose="020B0503020204020204" pitchFamily="34" charset="-122"/>
                </a:endParaRPr>
              </a:p>
            </p:txBody>
          </p:sp>
          <p:sp>
            <p:nvSpPr>
              <p:cNvPr id="54" name="矩形: 圆角 53"/>
              <p:cNvSpPr/>
              <p:nvPr/>
            </p:nvSpPr>
            <p:spPr>
              <a:xfrm>
                <a:off x="4207157" y="5331773"/>
                <a:ext cx="1785600" cy="540000"/>
              </a:xfrm>
              <a:prstGeom prst="roundRect">
                <a:avLst/>
              </a:prstGeom>
              <a:solidFill>
                <a:srgbClr val="A63636"/>
              </a:solid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近视防控</a:t>
                </a:r>
                <a:endParaRPr lang="zh-CN" altLang="en-US" sz="1600" b="1" dirty="0">
                  <a:latin typeface="微软雅黑" panose="020B0503020204020204" pitchFamily="34" charset="-122"/>
                  <a:ea typeface="微软雅黑" panose="020B0503020204020204" pitchFamily="34" charset="-122"/>
                </a:endParaRPr>
              </a:p>
            </p:txBody>
          </p:sp>
          <p:sp>
            <p:nvSpPr>
              <p:cNvPr id="55" name="矩形: 圆角 54"/>
              <p:cNvSpPr/>
              <p:nvPr/>
            </p:nvSpPr>
            <p:spPr>
              <a:xfrm>
                <a:off x="6207408" y="4719453"/>
                <a:ext cx="1785600" cy="540000"/>
              </a:xfrm>
              <a:prstGeom prst="roundRect">
                <a:avLst/>
              </a:prstGeom>
              <a:solidFill>
                <a:srgbClr val="1891AC"/>
              </a:solidFill>
              <a:ln>
                <a:solidFill>
                  <a:srgbClr val="189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专业诊断与矫正</a:t>
                </a:r>
                <a:endParaRPr lang="zh-CN" altLang="en-US" sz="1600" b="1" dirty="0">
                  <a:latin typeface="微软雅黑" panose="020B0503020204020204" pitchFamily="34" charset="-122"/>
                  <a:ea typeface="微软雅黑" panose="020B0503020204020204" pitchFamily="34" charset="-122"/>
                </a:endParaRPr>
              </a:p>
            </p:txBody>
          </p:sp>
          <p:sp>
            <p:nvSpPr>
              <p:cNvPr id="56" name="矩形: 圆角 55"/>
              <p:cNvSpPr/>
              <p:nvPr/>
            </p:nvSpPr>
            <p:spPr>
              <a:xfrm>
                <a:off x="6207408" y="5315445"/>
                <a:ext cx="1785600" cy="540000"/>
              </a:xfrm>
              <a:prstGeom prst="roundRect">
                <a:avLst/>
              </a:prstGeom>
              <a:solidFill>
                <a:srgbClr val="1891AC"/>
              </a:solidFill>
              <a:ln>
                <a:solidFill>
                  <a:srgbClr val="189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个性化处理干预</a:t>
                </a:r>
                <a:endParaRPr lang="zh-CN" altLang="en-US" sz="1600" b="1" dirty="0">
                  <a:latin typeface="微软雅黑" panose="020B0503020204020204" pitchFamily="34" charset="-122"/>
                  <a:ea typeface="微软雅黑" panose="020B0503020204020204" pitchFamily="34" charset="-122"/>
                </a:endParaRPr>
              </a:p>
            </p:txBody>
          </p:sp>
          <p:sp>
            <p:nvSpPr>
              <p:cNvPr id="64" name="箭头: 右 63"/>
              <p:cNvSpPr/>
              <p:nvPr/>
            </p:nvSpPr>
            <p:spPr>
              <a:xfrm rot="5400000">
                <a:off x="5957208" y="3638547"/>
                <a:ext cx="277585" cy="400050"/>
              </a:xfrm>
              <a:prstGeom prst="rightArrow">
                <a:avLst/>
              </a:prstGeom>
              <a:solidFill>
                <a:schemeClr val="bg1"/>
              </a:solidFill>
              <a:ln>
                <a:solidFill>
                  <a:srgbClr val="A636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grpSp>
        <p:sp>
          <p:nvSpPr>
            <p:cNvPr id="65" name="矩形 64"/>
            <p:cNvSpPr/>
            <p:nvPr/>
          </p:nvSpPr>
          <p:spPr>
            <a:xfrm>
              <a:off x="802252" y="2354423"/>
              <a:ext cx="1826141" cy="338554"/>
            </a:xfrm>
            <a:prstGeom prst="rect">
              <a:avLst/>
            </a:prstGeom>
          </p:spPr>
          <p:txBody>
            <a:bodyPr wrap="none">
              <a:spAutoFit/>
            </a:bodyPr>
            <a:lstStyle/>
            <a:p>
              <a:r>
                <a:rPr kumimoji="1"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近视普查规范流程</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29" name="矩形 28"/>
          <p:cNvSpPr/>
          <p:nvPr/>
        </p:nvSpPr>
        <p:spPr>
          <a:xfrm>
            <a:off x="2702380" y="1133137"/>
            <a:ext cx="6792684" cy="2302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1 - VISUAL HEALTH records AND BACKGROUND DATABASE</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2--</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近距离 工作强度 时间长度</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11" name="组合 10"/>
          <p:cNvGrpSpPr/>
          <p:nvPr/>
        </p:nvGrpSpPr>
        <p:grpSpPr>
          <a:xfrm>
            <a:off x="552491" y="1812470"/>
            <a:ext cx="6871188" cy="4017223"/>
            <a:chOff x="844062" y="1804306"/>
            <a:chExt cx="6871188" cy="4017223"/>
          </a:xfrm>
        </p:grpSpPr>
        <p:sp>
          <p:nvSpPr>
            <p:cNvPr id="12" name="矩形: 一个圆顶角，剪去另一个顶角 11"/>
            <p:cNvSpPr/>
            <p:nvPr/>
          </p:nvSpPr>
          <p:spPr>
            <a:xfrm>
              <a:off x="863062" y="3855727"/>
              <a:ext cx="3336779" cy="1414320"/>
            </a:xfrm>
            <a:prstGeom prst="snipRoundRect">
              <a:avLst>
                <a:gd name="adj1" fmla="val 7364"/>
                <a:gd name="adj2" fmla="val 50000"/>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p:nvSpPr>
          <p:spPr>
            <a:xfrm flipH="1">
              <a:off x="4280505" y="3855727"/>
              <a:ext cx="3336779" cy="1414320"/>
            </a:xfrm>
            <a:prstGeom prst="snipRoundRect">
              <a:avLst>
                <a:gd name="adj1" fmla="val 7364"/>
                <a:gd name="adj2" fmla="val 50000"/>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一个圆顶角，剪去另一个顶角 13"/>
            <p:cNvSpPr/>
            <p:nvPr/>
          </p:nvSpPr>
          <p:spPr>
            <a:xfrm flipV="1">
              <a:off x="863062" y="2347260"/>
              <a:ext cx="3336779" cy="1414320"/>
            </a:xfrm>
            <a:prstGeom prst="snipRoundRect">
              <a:avLst>
                <a:gd name="adj1" fmla="val 7364"/>
                <a:gd name="adj2" fmla="val 50000"/>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一个圆顶角，剪去另一个顶角 14"/>
            <p:cNvSpPr/>
            <p:nvPr/>
          </p:nvSpPr>
          <p:spPr>
            <a:xfrm flipH="1" flipV="1">
              <a:off x="4280505" y="2347260"/>
              <a:ext cx="3336779" cy="1414320"/>
            </a:xfrm>
            <a:prstGeom prst="snipRoundRect">
              <a:avLst>
                <a:gd name="adj1" fmla="val 7364"/>
                <a:gd name="adj2" fmla="val 50000"/>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1976198" y="2479664"/>
              <a:ext cx="1110506" cy="1260000"/>
              <a:chOff x="1987958" y="2479664"/>
              <a:chExt cx="1110506" cy="1260000"/>
            </a:xfrm>
          </p:grpSpPr>
          <p:sp>
            <p:nvSpPr>
              <p:cNvPr id="54" name="立方体 53"/>
              <p:cNvSpPr/>
              <p:nvPr/>
            </p:nvSpPr>
            <p:spPr>
              <a:xfrm>
                <a:off x="1987958" y="2479664"/>
                <a:ext cx="540000" cy="1260000"/>
              </a:xfrm>
              <a:prstGeom prst="cube">
                <a:avLst>
                  <a:gd name="adj" fmla="val 22386"/>
                </a:avLst>
              </a:prstGeom>
              <a:solidFill>
                <a:srgbClr val="1891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立方体 54"/>
              <p:cNvSpPr/>
              <p:nvPr/>
            </p:nvSpPr>
            <p:spPr>
              <a:xfrm>
                <a:off x="2558464" y="2479664"/>
                <a:ext cx="540000" cy="1260000"/>
              </a:xfrm>
              <a:prstGeom prst="cube">
                <a:avLst>
                  <a:gd name="adj" fmla="val 22386"/>
                </a:avLst>
              </a:prstGeom>
              <a:solidFill>
                <a:srgbClr val="A636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7" name="组合 16"/>
            <p:cNvGrpSpPr/>
            <p:nvPr/>
          </p:nvGrpSpPr>
          <p:grpSpPr>
            <a:xfrm>
              <a:off x="844062" y="2922529"/>
              <a:ext cx="1172517" cy="263783"/>
              <a:chOff x="844062" y="3054420"/>
              <a:chExt cx="1172517" cy="263783"/>
            </a:xfrm>
          </p:grpSpPr>
          <p:cxnSp>
            <p:nvCxnSpPr>
              <p:cNvPr id="52" name="直接连接符 51"/>
              <p:cNvCxnSpPr/>
              <p:nvPr/>
            </p:nvCxnSpPr>
            <p:spPr>
              <a:xfrm>
                <a:off x="884834" y="3054420"/>
                <a:ext cx="1008000" cy="0"/>
              </a:xfrm>
              <a:prstGeom prst="line">
                <a:avLst/>
              </a:prstGeom>
              <a:ln w="28575">
                <a:solidFill>
                  <a:srgbClr val="1891AC"/>
                </a:solidFill>
              </a:ln>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844062" y="3056593"/>
                <a:ext cx="1172517" cy="261610"/>
              </a:xfrm>
              <a:prstGeom prst="rect">
                <a:avLst/>
              </a:prstGeom>
              <a:noFill/>
            </p:spPr>
            <p:txBody>
              <a:bodyPr wrap="square" rtlCol="0">
                <a:spAutoFit/>
              </a:bodyPr>
              <a:lstStyle/>
              <a:p>
                <a:r>
                  <a:rPr lang="zh-CN" altLang="en-US" sz="1100" b="1" dirty="0">
                    <a:solidFill>
                      <a:srgbClr val="1891AC"/>
                    </a:solidFill>
                    <a:latin typeface="微软雅黑" panose="020B0503020204020204" pitchFamily="34" charset="-122"/>
                    <a:ea typeface="微软雅黑" panose="020B0503020204020204" pitchFamily="34" charset="-122"/>
                  </a:rPr>
                  <a:t>工作距离</a:t>
                </a:r>
                <a:r>
                  <a:rPr lang="en-US" altLang="zh-CN" sz="1100" b="1" dirty="0">
                    <a:solidFill>
                      <a:srgbClr val="1891AC"/>
                    </a:solidFill>
                    <a:latin typeface="微软雅黑" panose="020B0503020204020204" pitchFamily="34" charset="-122"/>
                    <a:ea typeface="微软雅黑" panose="020B0503020204020204" pitchFamily="34" charset="-122"/>
                  </a:rPr>
                  <a:t>30CM</a:t>
                </a:r>
                <a:endParaRPr lang="zh-CN" altLang="en-US" sz="1100" b="1" dirty="0">
                  <a:solidFill>
                    <a:srgbClr val="1891AC"/>
                  </a:solidFill>
                  <a:latin typeface="微软雅黑" panose="020B0503020204020204" pitchFamily="34" charset="-122"/>
                  <a:ea typeface="微软雅黑" panose="020B0503020204020204" pitchFamily="34" charset="-122"/>
                </a:endParaRPr>
              </a:p>
            </p:txBody>
          </p:sp>
        </p:grpSp>
        <p:sp>
          <p:nvSpPr>
            <p:cNvPr id="18" name="矩形: 圆顶角 17"/>
            <p:cNvSpPr/>
            <p:nvPr/>
          </p:nvSpPr>
          <p:spPr>
            <a:xfrm rot="10800000">
              <a:off x="941636" y="5273431"/>
              <a:ext cx="3179625" cy="536400"/>
            </a:xfrm>
            <a:prstGeom prst="round2SameRect">
              <a:avLst>
                <a:gd name="adj1" fmla="val 28627"/>
                <a:gd name="adj2" fmla="val 0"/>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latin typeface="微软雅黑" panose="020B0503020204020204" pitchFamily="34" charset="-122"/>
                <a:ea typeface="微软雅黑" panose="020B0503020204020204" pitchFamily="34" charset="-122"/>
              </a:endParaRPr>
            </a:p>
          </p:txBody>
        </p:sp>
        <p:grpSp>
          <p:nvGrpSpPr>
            <p:cNvPr id="19" name="组合 18"/>
            <p:cNvGrpSpPr/>
            <p:nvPr/>
          </p:nvGrpSpPr>
          <p:grpSpPr>
            <a:xfrm>
              <a:off x="844062" y="4430996"/>
              <a:ext cx="1172517" cy="263783"/>
              <a:chOff x="844062" y="4475006"/>
              <a:chExt cx="1172517" cy="263783"/>
            </a:xfrm>
          </p:grpSpPr>
          <p:cxnSp>
            <p:nvCxnSpPr>
              <p:cNvPr id="50" name="直接连接符 49"/>
              <p:cNvCxnSpPr/>
              <p:nvPr/>
            </p:nvCxnSpPr>
            <p:spPr>
              <a:xfrm>
                <a:off x="884834" y="4475006"/>
                <a:ext cx="1008000" cy="0"/>
              </a:xfrm>
              <a:prstGeom prst="line">
                <a:avLst/>
              </a:prstGeom>
              <a:ln w="28575">
                <a:solidFill>
                  <a:srgbClr val="1891AC"/>
                </a:solidFill>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844062" y="4477179"/>
                <a:ext cx="1172517" cy="261610"/>
              </a:xfrm>
              <a:prstGeom prst="rect">
                <a:avLst/>
              </a:prstGeom>
              <a:noFill/>
            </p:spPr>
            <p:txBody>
              <a:bodyPr wrap="square" rtlCol="0">
                <a:spAutoFit/>
              </a:bodyPr>
              <a:lstStyle/>
              <a:p>
                <a:r>
                  <a:rPr lang="zh-CN" altLang="en-US" sz="1100" b="1" dirty="0">
                    <a:solidFill>
                      <a:srgbClr val="1891AC"/>
                    </a:solidFill>
                    <a:latin typeface="微软雅黑" panose="020B0503020204020204" pitchFamily="34" charset="-122"/>
                    <a:ea typeface="微软雅黑" panose="020B0503020204020204" pitchFamily="34" charset="-122"/>
                  </a:rPr>
                  <a:t>工作距离</a:t>
                </a:r>
                <a:r>
                  <a:rPr lang="en-US" altLang="zh-CN" sz="1100" b="1" dirty="0">
                    <a:solidFill>
                      <a:srgbClr val="1891AC"/>
                    </a:solidFill>
                    <a:latin typeface="微软雅黑" panose="020B0503020204020204" pitchFamily="34" charset="-122"/>
                    <a:ea typeface="微软雅黑" panose="020B0503020204020204" pitchFamily="34" charset="-122"/>
                  </a:rPr>
                  <a:t>30CM</a:t>
                </a:r>
                <a:endParaRPr lang="zh-CN" altLang="en-US" sz="1100" b="1" dirty="0">
                  <a:solidFill>
                    <a:srgbClr val="1891AC"/>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3105568" y="2922529"/>
              <a:ext cx="1131695" cy="263783"/>
              <a:chOff x="811406" y="3054420"/>
              <a:chExt cx="1131695" cy="263783"/>
            </a:xfrm>
          </p:grpSpPr>
          <p:cxnSp>
            <p:nvCxnSpPr>
              <p:cNvPr id="48" name="直接连接符 47"/>
              <p:cNvCxnSpPr/>
              <p:nvPr/>
            </p:nvCxnSpPr>
            <p:spPr>
              <a:xfrm>
                <a:off x="884834" y="3054420"/>
                <a:ext cx="1008000"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811406" y="3056593"/>
                <a:ext cx="1131695" cy="261610"/>
              </a:xfrm>
              <a:prstGeom prst="rect">
                <a:avLst/>
              </a:prstGeom>
              <a:noFill/>
            </p:spPr>
            <p:txBody>
              <a:bodyPr wrap="square" rtlCol="0">
                <a:spAutoFit/>
              </a:bodyPr>
              <a:lstStyle/>
              <a:p>
                <a:r>
                  <a:rPr lang="zh-CN" altLang="en-US" sz="1100" b="1" dirty="0">
                    <a:solidFill>
                      <a:srgbClr val="A63636"/>
                    </a:solidFill>
                    <a:latin typeface="微软雅黑" panose="020B0503020204020204" pitchFamily="34" charset="-122"/>
                    <a:ea typeface="微软雅黑" panose="020B0503020204020204" pitchFamily="34" charset="-122"/>
                  </a:rPr>
                  <a:t>工作时间</a:t>
                </a:r>
                <a:r>
                  <a:rPr lang="en-US" altLang="zh-CN" sz="1100" b="1" dirty="0">
                    <a:solidFill>
                      <a:srgbClr val="A63636"/>
                    </a:solidFill>
                    <a:latin typeface="微软雅黑" panose="020B0503020204020204" pitchFamily="34" charset="-122"/>
                    <a:ea typeface="微软雅黑" panose="020B0503020204020204" pitchFamily="34" charset="-122"/>
                  </a:rPr>
                  <a:t>2</a:t>
                </a:r>
                <a:r>
                  <a:rPr lang="zh-CN" altLang="en-US" sz="1100" b="1" dirty="0">
                    <a:solidFill>
                      <a:srgbClr val="A63636"/>
                    </a:solidFill>
                    <a:latin typeface="微软雅黑" panose="020B0503020204020204" pitchFamily="34" charset="-122"/>
                    <a:ea typeface="微软雅黑" panose="020B0503020204020204" pitchFamily="34" charset="-122"/>
                  </a:rPr>
                  <a:t>小时</a:t>
                </a:r>
                <a:endParaRPr lang="zh-CN" altLang="en-US" sz="1100" b="1" dirty="0">
                  <a:solidFill>
                    <a:srgbClr val="A63636"/>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4256734" y="2922529"/>
              <a:ext cx="1221502" cy="263783"/>
              <a:chOff x="844062" y="3054420"/>
              <a:chExt cx="1221502" cy="263783"/>
            </a:xfrm>
          </p:grpSpPr>
          <p:cxnSp>
            <p:nvCxnSpPr>
              <p:cNvPr id="46" name="直接连接符 45"/>
              <p:cNvCxnSpPr/>
              <p:nvPr/>
            </p:nvCxnSpPr>
            <p:spPr>
              <a:xfrm>
                <a:off x="884834" y="3054420"/>
                <a:ext cx="1008000" cy="0"/>
              </a:xfrm>
              <a:prstGeom prst="line">
                <a:avLst/>
              </a:prstGeom>
              <a:ln w="28575">
                <a:solidFill>
                  <a:srgbClr val="1891AC"/>
                </a:solidFill>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844062" y="3056593"/>
                <a:ext cx="1221502" cy="261610"/>
              </a:xfrm>
              <a:prstGeom prst="rect">
                <a:avLst/>
              </a:prstGeom>
              <a:noFill/>
            </p:spPr>
            <p:txBody>
              <a:bodyPr wrap="square" rtlCol="0">
                <a:spAutoFit/>
              </a:bodyPr>
              <a:lstStyle/>
              <a:p>
                <a:r>
                  <a:rPr lang="zh-CN" altLang="en-US" sz="1100" b="1" dirty="0">
                    <a:solidFill>
                      <a:srgbClr val="1891AC"/>
                    </a:solidFill>
                    <a:latin typeface="微软雅黑" panose="020B0503020204020204" pitchFamily="34" charset="-122"/>
                    <a:ea typeface="微软雅黑" panose="020B0503020204020204" pitchFamily="34" charset="-122"/>
                  </a:rPr>
                  <a:t>工作距离</a:t>
                </a:r>
                <a:r>
                  <a:rPr lang="en-US" altLang="zh-CN" sz="1100" b="1" dirty="0">
                    <a:solidFill>
                      <a:srgbClr val="1891AC"/>
                    </a:solidFill>
                    <a:latin typeface="微软雅黑" panose="020B0503020204020204" pitchFamily="34" charset="-122"/>
                    <a:ea typeface="微软雅黑" panose="020B0503020204020204" pitchFamily="34" charset="-122"/>
                  </a:rPr>
                  <a:t>30CM</a:t>
                </a:r>
                <a:endParaRPr lang="zh-CN" altLang="en-US" sz="1100" b="1" dirty="0">
                  <a:solidFill>
                    <a:srgbClr val="1891AC"/>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6550896" y="2922529"/>
              <a:ext cx="1131695" cy="263783"/>
              <a:chOff x="844062" y="3054420"/>
              <a:chExt cx="1131695" cy="263783"/>
            </a:xfrm>
          </p:grpSpPr>
          <p:cxnSp>
            <p:nvCxnSpPr>
              <p:cNvPr id="44" name="直接连接符 43"/>
              <p:cNvCxnSpPr/>
              <p:nvPr/>
            </p:nvCxnSpPr>
            <p:spPr>
              <a:xfrm>
                <a:off x="884834" y="3054420"/>
                <a:ext cx="1008000"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844062" y="3056593"/>
                <a:ext cx="1131695" cy="261610"/>
              </a:xfrm>
              <a:prstGeom prst="rect">
                <a:avLst/>
              </a:prstGeom>
              <a:noFill/>
            </p:spPr>
            <p:txBody>
              <a:bodyPr wrap="square" rtlCol="0">
                <a:spAutoFit/>
              </a:bodyPr>
              <a:lstStyle/>
              <a:p>
                <a:r>
                  <a:rPr lang="zh-CN" altLang="en-US" sz="1100" b="1" dirty="0">
                    <a:solidFill>
                      <a:srgbClr val="A63636"/>
                    </a:solidFill>
                    <a:latin typeface="微软雅黑" panose="020B0503020204020204" pitchFamily="34" charset="-122"/>
                    <a:ea typeface="微软雅黑" panose="020B0503020204020204" pitchFamily="34" charset="-122"/>
                  </a:rPr>
                  <a:t>工作时间</a:t>
                </a:r>
                <a:r>
                  <a:rPr lang="en-US" altLang="zh-CN" sz="1100" b="1" dirty="0">
                    <a:solidFill>
                      <a:srgbClr val="A63636"/>
                    </a:solidFill>
                    <a:latin typeface="微软雅黑" panose="020B0503020204020204" pitchFamily="34" charset="-122"/>
                    <a:ea typeface="微软雅黑" panose="020B0503020204020204" pitchFamily="34" charset="-122"/>
                  </a:rPr>
                  <a:t>2</a:t>
                </a:r>
                <a:r>
                  <a:rPr lang="zh-CN" altLang="en-US" sz="1100" b="1" dirty="0">
                    <a:solidFill>
                      <a:srgbClr val="A63636"/>
                    </a:solidFill>
                    <a:latin typeface="微软雅黑" panose="020B0503020204020204" pitchFamily="34" charset="-122"/>
                    <a:ea typeface="微软雅黑" panose="020B0503020204020204" pitchFamily="34" charset="-122"/>
                  </a:rPr>
                  <a:t>小时</a:t>
                </a:r>
                <a:endParaRPr lang="zh-CN" altLang="en-US" sz="1100" b="1" dirty="0">
                  <a:solidFill>
                    <a:srgbClr val="A63636"/>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3097402" y="4430996"/>
              <a:ext cx="1131695" cy="263783"/>
              <a:chOff x="917538" y="4475006"/>
              <a:chExt cx="1131695" cy="263783"/>
            </a:xfrm>
          </p:grpSpPr>
          <p:cxnSp>
            <p:nvCxnSpPr>
              <p:cNvPr id="42" name="直接连接符 41"/>
              <p:cNvCxnSpPr/>
              <p:nvPr/>
            </p:nvCxnSpPr>
            <p:spPr>
              <a:xfrm>
                <a:off x="990966" y="4475006"/>
                <a:ext cx="900000"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917538" y="4477179"/>
                <a:ext cx="1131695" cy="261610"/>
              </a:xfrm>
              <a:prstGeom prst="rect">
                <a:avLst/>
              </a:prstGeom>
              <a:noFill/>
            </p:spPr>
            <p:txBody>
              <a:bodyPr wrap="square" rtlCol="0">
                <a:spAutoFit/>
              </a:bodyPr>
              <a:lstStyle/>
              <a:p>
                <a:r>
                  <a:rPr lang="zh-CN" altLang="en-US" sz="1100" b="1" dirty="0">
                    <a:solidFill>
                      <a:srgbClr val="A63636"/>
                    </a:solidFill>
                    <a:latin typeface="微软雅黑" panose="020B0503020204020204" pitchFamily="34" charset="-122"/>
                    <a:ea typeface="微软雅黑" panose="020B0503020204020204" pitchFamily="34" charset="-122"/>
                  </a:rPr>
                  <a:t>工作时间</a:t>
                </a:r>
                <a:r>
                  <a:rPr lang="en-US" altLang="zh-CN" sz="1100" b="1" dirty="0">
                    <a:solidFill>
                      <a:srgbClr val="A63636"/>
                    </a:solidFill>
                    <a:latin typeface="微软雅黑" panose="020B0503020204020204" pitchFamily="34" charset="-122"/>
                    <a:ea typeface="微软雅黑" panose="020B0503020204020204" pitchFamily="34" charset="-122"/>
                  </a:rPr>
                  <a:t>2</a:t>
                </a:r>
                <a:r>
                  <a:rPr lang="zh-CN" altLang="en-US" sz="1100" b="1" dirty="0">
                    <a:solidFill>
                      <a:srgbClr val="A63636"/>
                    </a:solidFill>
                    <a:latin typeface="微软雅黑" panose="020B0503020204020204" pitchFamily="34" charset="-122"/>
                    <a:ea typeface="微软雅黑" panose="020B0503020204020204" pitchFamily="34" charset="-122"/>
                  </a:rPr>
                  <a:t>小时</a:t>
                </a:r>
                <a:endParaRPr lang="zh-CN" altLang="en-US" sz="1100" b="1" dirty="0">
                  <a:solidFill>
                    <a:srgbClr val="A63636"/>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4256734" y="4430996"/>
              <a:ext cx="1188845" cy="263783"/>
              <a:chOff x="795078" y="4475006"/>
              <a:chExt cx="1188845" cy="263783"/>
            </a:xfrm>
          </p:grpSpPr>
          <p:cxnSp>
            <p:nvCxnSpPr>
              <p:cNvPr id="40" name="直接连接符 39"/>
              <p:cNvCxnSpPr/>
              <p:nvPr/>
            </p:nvCxnSpPr>
            <p:spPr>
              <a:xfrm>
                <a:off x="941982" y="4475006"/>
                <a:ext cx="936000" cy="0"/>
              </a:xfrm>
              <a:prstGeom prst="line">
                <a:avLst/>
              </a:prstGeom>
              <a:ln w="28575">
                <a:solidFill>
                  <a:srgbClr val="1891AC"/>
                </a:solidFill>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795078" y="4477179"/>
                <a:ext cx="1188845" cy="261610"/>
              </a:xfrm>
              <a:prstGeom prst="rect">
                <a:avLst/>
              </a:prstGeom>
              <a:noFill/>
            </p:spPr>
            <p:txBody>
              <a:bodyPr wrap="square" rtlCol="0">
                <a:spAutoFit/>
              </a:bodyPr>
              <a:lstStyle/>
              <a:p>
                <a:r>
                  <a:rPr lang="zh-CN" altLang="en-US" sz="1100" b="1" dirty="0">
                    <a:solidFill>
                      <a:srgbClr val="1891AC"/>
                    </a:solidFill>
                    <a:latin typeface="微软雅黑" panose="020B0503020204020204" pitchFamily="34" charset="-122"/>
                    <a:ea typeface="微软雅黑" panose="020B0503020204020204" pitchFamily="34" charset="-122"/>
                  </a:rPr>
                  <a:t>工作距离</a:t>
                </a:r>
                <a:r>
                  <a:rPr lang="en-US" altLang="zh-CN" sz="1100" b="1" dirty="0">
                    <a:solidFill>
                      <a:srgbClr val="1891AC"/>
                    </a:solidFill>
                    <a:latin typeface="微软雅黑" panose="020B0503020204020204" pitchFamily="34" charset="-122"/>
                    <a:ea typeface="微软雅黑" panose="020B0503020204020204" pitchFamily="34" charset="-122"/>
                  </a:rPr>
                  <a:t>30CM</a:t>
                </a:r>
                <a:endParaRPr lang="zh-CN" altLang="en-US" sz="1100" b="1" dirty="0">
                  <a:solidFill>
                    <a:srgbClr val="1891AC"/>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6583555" y="4430996"/>
              <a:ext cx="1131695" cy="263783"/>
              <a:chOff x="844062" y="4475006"/>
              <a:chExt cx="1131695" cy="263783"/>
            </a:xfrm>
          </p:grpSpPr>
          <p:cxnSp>
            <p:nvCxnSpPr>
              <p:cNvPr id="38" name="直接连接符 37"/>
              <p:cNvCxnSpPr/>
              <p:nvPr/>
            </p:nvCxnSpPr>
            <p:spPr>
              <a:xfrm>
                <a:off x="884834" y="4475006"/>
                <a:ext cx="1008000"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844062" y="4477179"/>
                <a:ext cx="1131695" cy="261610"/>
              </a:xfrm>
              <a:prstGeom prst="rect">
                <a:avLst/>
              </a:prstGeom>
              <a:noFill/>
              <a:ln>
                <a:noFill/>
              </a:ln>
            </p:spPr>
            <p:txBody>
              <a:bodyPr wrap="square" rtlCol="0">
                <a:spAutoFit/>
              </a:bodyPr>
              <a:lstStyle/>
              <a:p>
                <a:r>
                  <a:rPr lang="zh-CN" altLang="en-US" sz="1100" b="1" dirty="0">
                    <a:solidFill>
                      <a:srgbClr val="A63636"/>
                    </a:solidFill>
                    <a:latin typeface="微软雅黑" panose="020B0503020204020204" pitchFamily="34" charset="-122"/>
                    <a:ea typeface="微软雅黑" panose="020B0503020204020204" pitchFamily="34" charset="-122"/>
                  </a:rPr>
                  <a:t>工作时间</a:t>
                </a:r>
                <a:r>
                  <a:rPr lang="en-US" altLang="zh-CN" sz="1100" b="1" dirty="0">
                    <a:solidFill>
                      <a:srgbClr val="A63636"/>
                    </a:solidFill>
                    <a:latin typeface="微软雅黑" panose="020B0503020204020204" pitchFamily="34" charset="-122"/>
                    <a:ea typeface="微软雅黑" panose="020B0503020204020204" pitchFamily="34" charset="-122"/>
                  </a:rPr>
                  <a:t>2</a:t>
                </a:r>
                <a:r>
                  <a:rPr lang="zh-CN" altLang="en-US" sz="1100" b="1" dirty="0">
                    <a:solidFill>
                      <a:srgbClr val="A63636"/>
                    </a:solidFill>
                    <a:latin typeface="微软雅黑" panose="020B0503020204020204" pitchFamily="34" charset="-122"/>
                    <a:ea typeface="微软雅黑" panose="020B0503020204020204" pitchFamily="34" charset="-122"/>
                  </a:rPr>
                  <a:t>小时</a:t>
                </a:r>
                <a:endParaRPr lang="zh-CN" altLang="en-US" sz="1100" b="1" dirty="0">
                  <a:solidFill>
                    <a:srgbClr val="A63636"/>
                  </a:solid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1976198" y="3981892"/>
              <a:ext cx="1110506" cy="1260000"/>
              <a:chOff x="1938972" y="3981892"/>
              <a:chExt cx="1110506" cy="1260000"/>
            </a:xfrm>
          </p:grpSpPr>
          <p:sp>
            <p:nvSpPr>
              <p:cNvPr id="36" name="立方体 35"/>
              <p:cNvSpPr/>
              <p:nvPr/>
            </p:nvSpPr>
            <p:spPr>
              <a:xfrm>
                <a:off x="1938972" y="4520734"/>
                <a:ext cx="540000" cy="720000"/>
              </a:xfrm>
              <a:prstGeom prst="cube">
                <a:avLst>
                  <a:gd name="adj" fmla="val 22386"/>
                </a:avLst>
              </a:prstGeom>
              <a:solidFill>
                <a:srgbClr val="1891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立方体 36"/>
              <p:cNvSpPr/>
              <p:nvPr/>
            </p:nvSpPr>
            <p:spPr>
              <a:xfrm>
                <a:off x="2509478" y="3981892"/>
                <a:ext cx="540000" cy="1260000"/>
              </a:xfrm>
              <a:prstGeom prst="cube">
                <a:avLst>
                  <a:gd name="adj" fmla="val 22386"/>
                </a:avLst>
              </a:prstGeom>
              <a:solidFill>
                <a:srgbClr val="A636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7" name="组合 26"/>
            <p:cNvGrpSpPr/>
            <p:nvPr/>
          </p:nvGrpSpPr>
          <p:grpSpPr>
            <a:xfrm>
              <a:off x="5393641" y="2479664"/>
              <a:ext cx="1110506" cy="1260000"/>
              <a:chOff x="1987958" y="2479664"/>
              <a:chExt cx="1110506" cy="1260000"/>
            </a:xfrm>
          </p:grpSpPr>
          <p:sp>
            <p:nvSpPr>
              <p:cNvPr id="34" name="立方体 33"/>
              <p:cNvSpPr/>
              <p:nvPr/>
            </p:nvSpPr>
            <p:spPr>
              <a:xfrm>
                <a:off x="1987958" y="2479664"/>
                <a:ext cx="540000" cy="1260000"/>
              </a:xfrm>
              <a:prstGeom prst="cube">
                <a:avLst>
                  <a:gd name="adj" fmla="val 22386"/>
                </a:avLst>
              </a:prstGeom>
              <a:solidFill>
                <a:srgbClr val="1891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立方体 34"/>
              <p:cNvSpPr/>
              <p:nvPr/>
            </p:nvSpPr>
            <p:spPr>
              <a:xfrm>
                <a:off x="2558464" y="3010340"/>
                <a:ext cx="540000" cy="720000"/>
              </a:xfrm>
              <a:prstGeom prst="cube">
                <a:avLst>
                  <a:gd name="adj" fmla="val 22386"/>
                </a:avLst>
              </a:prstGeom>
              <a:solidFill>
                <a:srgbClr val="A636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8" name="组合 27"/>
            <p:cNvGrpSpPr/>
            <p:nvPr/>
          </p:nvGrpSpPr>
          <p:grpSpPr>
            <a:xfrm>
              <a:off x="5393641" y="4528899"/>
              <a:ext cx="1110506" cy="720000"/>
              <a:chOff x="1938972" y="3981892"/>
              <a:chExt cx="1110506" cy="1260000"/>
            </a:xfrm>
          </p:grpSpPr>
          <p:sp>
            <p:nvSpPr>
              <p:cNvPr id="32" name="立方体 31"/>
              <p:cNvSpPr/>
              <p:nvPr/>
            </p:nvSpPr>
            <p:spPr>
              <a:xfrm>
                <a:off x="1938972" y="3981892"/>
                <a:ext cx="540000" cy="1260000"/>
              </a:xfrm>
              <a:prstGeom prst="cube">
                <a:avLst>
                  <a:gd name="adj" fmla="val 22386"/>
                </a:avLst>
              </a:prstGeom>
              <a:solidFill>
                <a:srgbClr val="1891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立方体 32"/>
              <p:cNvSpPr/>
              <p:nvPr/>
            </p:nvSpPr>
            <p:spPr>
              <a:xfrm>
                <a:off x="2509478" y="3981892"/>
                <a:ext cx="540000" cy="1260000"/>
              </a:xfrm>
              <a:prstGeom prst="cube">
                <a:avLst>
                  <a:gd name="adj" fmla="val 22386"/>
                </a:avLst>
              </a:prstGeom>
              <a:solidFill>
                <a:srgbClr val="A636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9" name="矩形: 圆顶角 28"/>
            <p:cNvSpPr/>
            <p:nvPr/>
          </p:nvSpPr>
          <p:spPr>
            <a:xfrm>
              <a:off x="941639" y="1804306"/>
              <a:ext cx="3179625" cy="534761"/>
            </a:xfrm>
            <a:prstGeom prst="round2SameRect">
              <a:avLst>
                <a:gd name="adj1" fmla="val 28627"/>
                <a:gd name="adj2" fmla="val 0"/>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长时间近距离工作</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近视发生率越高</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0" name="矩形: 圆顶角 29"/>
            <p:cNvSpPr/>
            <p:nvPr/>
          </p:nvSpPr>
          <p:spPr>
            <a:xfrm>
              <a:off x="4337982" y="1804306"/>
              <a:ext cx="3179625" cy="534761"/>
            </a:xfrm>
            <a:prstGeom prst="round2SameRect">
              <a:avLst>
                <a:gd name="adj1" fmla="val 28627"/>
                <a:gd name="adj2" fmla="val 0"/>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近距离工作超过</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30CM</a:t>
              </a:r>
              <a:endPar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近视发生率</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2.5</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倍</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1" name="矩形 30"/>
            <p:cNvSpPr/>
            <p:nvPr/>
          </p:nvSpPr>
          <p:spPr>
            <a:xfrm>
              <a:off x="1665666" y="5298309"/>
              <a:ext cx="1731564" cy="523220"/>
            </a:xfrm>
            <a:prstGeom prst="rect">
              <a:avLst/>
            </a:prstGeom>
          </p:spPr>
          <p:txBody>
            <a:bodyPr wrap="none">
              <a:spAutoFit/>
            </a:bodyPr>
            <a:lstStyle/>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工作时间超过</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小时</a:t>
              </a:r>
              <a:endPar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近视发生率</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1.5</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倍</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56" name="矩形 55"/>
          <p:cNvSpPr/>
          <p:nvPr/>
        </p:nvSpPr>
        <p:spPr>
          <a:xfrm>
            <a:off x="7658367" y="2451185"/>
            <a:ext cx="4204338" cy="2478371"/>
          </a:xfrm>
          <a:prstGeom prst="rect">
            <a:avLst/>
          </a:prstGeom>
        </p:spPr>
        <p:txBody>
          <a:bodyPr wrap="square">
            <a:spAutoFit/>
          </a:bodyPr>
          <a:lstStyle/>
          <a:p>
            <a:pPr>
              <a:lnSpc>
                <a:spcPts val="2700"/>
              </a:lnSpc>
            </a:pPr>
            <a:r>
              <a:rPr lang="zh-CN" altLang="en-US" sz="1600" b="1" dirty="0">
                <a:solidFill>
                  <a:srgbClr val="800000"/>
                </a:solidFill>
                <a:latin typeface="微软雅黑" panose="020B0503020204020204" pitchFamily="34" charset="-122"/>
                <a:ea typeface="微软雅黑" panose="020B0503020204020204" pitchFamily="34" charset="-122"/>
              </a:rPr>
              <a:t>长时近距用眼是近视视形成的重要因素</a:t>
            </a:r>
            <a:endParaRPr lang="en-US" altLang="zh-CN" sz="1600" b="1" dirty="0">
              <a:solidFill>
                <a:srgbClr val="800000"/>
              </a:solidFill>
              <a:latin typeface="微软雅黑" panose="020B0503020204020204" pitchFamily="34" charset="-122"/>
              <a:ea typeface="微软雅黑" panose="020B0503020204020204" pitchFamily="34" charset="-122"/>
            </a:endParaRPr>
          </a:p>
          <a:p>
            <a:pPr indent="-342900">
              <a:lnSpc>
                <a:spcPts val="27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持续、近距离用眼易诱导近视形成</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27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减少近距离用眼</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尤其是减少持续的近距离用眼时间可预防近视的发生和发展</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indent="-342900">
              <a:lnSpc>
                <a:spcPts val="27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连续用眼</a:t>
            </a:r>
            <a:r>
              <a:rPr lang="en-US" altLang="zh-CN" sz="1600" dirty="0">
                <a:latin typeface="微软雅黑" panose="020B0503020204020204" pitchFamily="34" charset="-122"/>
                <a:ea typeface="微软雅黑" panose="020B0503020204020204" pitchFamily="34" charset="-122"/>
              </a:rPr>
              <a:t>30-40</a:t>
            </a:r>
            <a:r>
              <a:rPr lang="zh-CN" altLang="en-US" sz="1600" dirty="0">
                <a:latin typeface="微软雅黑" panose="020B0503020204020204" pitchFamily="34" charset="-122"/>
                <a:ea typeface="微软雅黑" panose="020B0503020204020204" pitchFamily="34" charset="-122"/>
              </a:rPr>
              <a:t>分钟</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应休息远眺</a:t>
            </a:r>
            <a:r>
              <a:rPr lang="en-US" altLang="zh-CN" sz="1600" dirty="0">
                <a:latin typeface="微软雅黑" panose="020B0503020204020204" pitchFamily="34" charset="-122"/>
                <a:ea typeface="微软雅黑" panose="020B0503020204020204" pitchFamily="34" charset="-122"/>
              </a:rPr>
              <a:t>10</a:t>
            </a:r>
            <a:r>
              <a:rPr lang="zh-CN" altLang="en-US" sz="1600" dirty="0">
                <a:latin typeface="微软雅黑" panose="020B0503020204020204" pitchFamily="34" charset="-122"/>
                <a:ea typeface="微软雅黑" panose="020B0503020204020204" pitchFamily="34" charset="-122"/>
              </a:rPr>
              <a:t>分钟</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a:p>
            <a:pPr indent="-342900">
              <a:lnSpc>
                <a:spcPts val="27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保持合理用眼距离</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indent="-342900">
              <a:lnSpc>
                <a:spcPts val="27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做到“一尺一拳一寸”</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57" name="矩形 56"/>
          <p:cNvSpPr/>
          <p:nvPr/>
        </p:nvSpPr>
        <p:spPr>
          <a:xfrm>
            <a:off x="2702380" y="1133137"/>
            <a:ext cx="6792684" cy="2302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2 – CLOSE</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work / WORKLOAD / WORKING hours   </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3762941" y="645862"/>
            <a:ext cx="4666118"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我国近视危害已不容忽视</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pic>
        <p:nvPicPr>
          <p:cNvPr id="7" name="图片 6" descr="图片包含 游戏机&#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02547" y="1734472"/>
            <a:ext cx="5347091" cy="3641016"/>
          </a:xfrm>
          <a:prstGeom prst="rect">
            <a:avLst/>
          </a:prstGeom>
        </p:spPr>
      </p:pic>
      <p:sp>
        <p:nvSpPr>
          <p:cNvPr id="8" name="文本框 7"/>
          <p:cNvSpPr txBox="1"/>
          <p:nvPr/>
        </p:nvSpPr>
        <p:spPr>
          <a:xfrm>
            <a:off x="1941919" y="2187019"/>
            <a:ext cx="4289197" cy="369332"/>
          </a:xfrm>
          <a:prstGeom prst="rect">
            <a:avLst/>
          </a:prstGeom>
          <a:solidFill>
            <a:srgbClr val="A63636"/>
          </a:solidFill>
          <a:ln>
            <a:noFill/>
          </a:ln>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患病率逐年上升</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发病年龄显著提前</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2" name="Text Box 14"/>
          <p:cNvSpPr txBox="1">
            <a:spLocks noChangeArrowheads="1"/>
          </p:cNvSpPr>
          <p:nvPr/>
        </p:nvSpPr>
        <p:spPr bwMode="auto">
          <a:xfrm>
            <a:off x="7070834" y="2078788"/>
            <a:ext cx="4014216" cy="320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288290" indent="-288290" algn="just">
              <a:lnSpc>
                <a:spcPts val="2700"/>
              </a:lnSpc>
              <a:spcBef>
                <a:spcPct val="0"/>
              </a:spcBef>
              <a:buClr>
                <a:srgbClr val="659B69"/>
              </a:buClr>
              <a:buSzPct val="80000"/>
              <a:buNone/>
            </a:pPr>
            <a:r>
              <a:rPr lang="zh-CN" altLang="en-US" sz="1800" b="1" dirty="0">
                <a:solidFill>
                  <a:srgbClr val="A63636"/>
                </a:solidFill>
                <a:latin typeface="微软雅黑" panose="020B0503020204020204" pitchFamily="34" charset="-122"/>
                <a:ea typeface="微软雅黑" panose="020B0503020204020204" pitchFamily="34" charset="-122"/>
              </a:rPr>
              <a:t>近视危害不容忽视</a:t>
            </a:r>
            <a:r>
              <a:rPr lang="en-US" altLang="zh-CN" sz="1800" b="1" dirty="0">
                <a:solidFill>
                  <a:srgbClr val="A63636"/>
                </a:solidFill>
                <a:latin typeface="微软雅黑" panose="020B0503020204020204" pitchFamily="34" charset="-122"/>
                <a:ea typeface="微软雅黑" panose="020B0503020204020204" pitchFamily="34" charset="-122"/>
              </a:rPr>
              <a:t>:</a:t>
            </a:r>
            <a:endParaRPr lang="en-US" altLang="zh-CN" sz="1800" b="1" dirty="0">
              <a:solidFill>
                <a:srgbClr val="A63636"/>
              </a:solidFill>
              <a:latin typeface="微软雅黑" panose="020B0503020204020204" pitchFamily="34" charset="-122"/>
              <a:ea typeface="微软雅黑" panose="020B0503020204020204" pitchFamily="34" charset="-122"/>
            </a:endParaRPr>
          </a:p>
          <a:p>
            <a:pPr marL="288290" indent="-288290" algn="just">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近视已成为中国的</a:t>
            </a:r>
            <a:r>
              <a:rPr lang="zh-CN" altLang="en-US" sz="1600" b="1" dirty="0">
                <a:solidFill>
                  <a:srgbClr val="A63636"/>
                </a:solidFill>
                <a:latin typeface="微软雅黑" panose="020B0503020204020204" pitchFamily="34" charset="-122"/>
                <a:ea typeface="微软雅黑" panose="020B0503020204020204" pitchFamily="34" charset="-122"/>
              </a:rPr>
              <a:t>国病</a:t>
            </a:r>
            <a:r>
              <a:rPr lang="en-US" altLang="zh-CN" sz="1600" dirty="0">
                <a:solidFill>
                  <a:srgbClr val="A63636"/>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影响</a:t>
            </a:r>
            <a:r>
              <a:rPr lang="zh-CN" altLang="en-US" sz="1600" b="1" dirty="0">
                <a:solidFill>
                  <a:srgbClr val="A63636"/>
                </a:solidFill>
                <a:latin typeface="微软雅黑" panose="020B0503020204020204" pitchFamily="34" charset="-122"/>
                <a:ea typeface="微软雅黑" panose="020B0503020204020204" pitchFamily="34" charset="-122"/>
              </a:rPr>
              <a:t>人口质量</a:t>
            </a:r>
            <a:r>
              <a:rPr lang="en-US" altLang="zh-CN" sz="1600"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国家安全</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迫切需要矫治和控制</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gn="just">
              <a:lnSpc>
                <a:spcPts val="2700"/>
              </a:lnSpc>
              <a:spcBef>
                <a:spcPct val="0"/>
              </a:spcBef>
              <a:buClr>
                <a:srgbClr val="A63636"/>
              </a:buClr>
              <a:buSzPct val="80000"/>
              <a:buFont typeface="Wingdings" panose="05000000000000000000" pitchFamily="2" charset="2"/>
              <a:buChar char="n"/>
            </a:pPr>
            <a:r>
              <a:rPr lang="zh-CN" altLang="en-US" sz="1600" b="1" dirty="0">
                <a:solidFill>
                  <a:srgbClr val="A63636"/>
                </a:solidFill>
                <a:latin typeface="微软雅黑" panose="020B0503020204020204" pitchFamily="34" charset="-122"/>
                <a:ea typeface="微软雅黑" panose="020B0503020204020204" pitchFamily="34" charset="-122"/>
              </a:rPr>
              <a:t>我国近视总人数近</a:t>
            </a:r>
            <a:r>
              <a:rPr lang="en-US" altLang="zh-CN" sz="1600" b="1" dirty="0">
                <a:solidFill>
                  <a:srgbClr val="A63636"/>
                </a:solidFill>
                <a:latin typeface="微软雅黑" panose="020B0503020204020204" pitchFamily="34" charset="-122"/>
                <a:ea typeface="微软雅黑" panose="020B0503020204020204" pitchFamily="34" charset="-122"/>
              </a:rPr>
              <a:t>5</a:t>
            </a:r>
            <a:r>
              <a:rPr lang="zh-CN" altLang="en-US" sz="1600" b="1" dirty="0">
                <a:solidFill>
                  <a:srgbClr val="A63636"/>
                </a:solidFill>
                <a:latin typeface="微软雅黑" panose="020B0503020204020204" pitchFamily="34" charset="-122"/>
                <a:ea typeface="微软雅黑" panose="020B0503020204020204" pitchFamily="34" charset="-122"/>
              </a:rPr>
              <a:t>亿</a:t>
            </a:r>
            <a:r>
              <a:rPr lang="en-US" altLang="zh-CN" sz="1600" dirty="0">
                <a:solidFill>
                  <a:srgbClr val="A63636"/>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知识人群中近视人数占</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85-90%;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青少年近视情况尤为严重</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近视人数占</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50-60%;</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gn="just">
              <a:lnSpc>
                <a:spcPts val="2700"/>
              </a:lnSpc>
              <a:spcBef>
                <a:spcPct val="0"/>
              </a:spcBef>
              <a:buClr>
                <a:srgbClr val="A63636"/>
              </a:buClr>
              <a:buSzPct val="80000"/>
              <a:buFont typeface="Wingdings" panose="05000000000000000000" pitchFamily="2" charset="2"/>
              <a:buChar char="n"/>
            </a:pPr>
            <a:r>
              <a:rPr lang="zh-CN" altLang="en-US" sz="1600" b="1" dirty="0">
                <a:solidFill>
                  <a:srgbClr val="A63636"/>
                </a:solidFill>
                <a:latin typeface="微软雅黑" panose="020B0503020204020204" pitchFamily="34" charset="-122"/>
                <a:ea typeface="微软雅黑" panose="020B0503020204020204" pitchFamily="34" charset="-122"/>
              </a:rPr>
              <a:t>近视</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会产生视力低下</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视觉功能受损</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及严重的并发症等状况</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导致不可逆转的视力残疾</a:t>
            </a:r>
            <a:r>
              <a:rPr lang="en-US" altLang="zh-CN" sz="1600"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甚至失明；</a:t>
            </a:r>
            <a:endParaRPr lang="en-US" altLang="zh-CN" sz="1600" b="1" dirty="0">
              <a:solidFill>
                <a:srgbClr val="A63636"/>
              </a:solidFill>
              <a:latin typeface="微软雅黑" panose="020B0503020204020204" pitchFamily="34" charset="-122"/>
              <a:ea typeface="微软雅黑" panose="020B0503020204020204" pitchFamily="34" charset="-122"/>
            </a:endParaRPr>
          </a:p>
        </p:txBody>
      </p:sp>
      <p:sp>
        <p:nvSpPr>
          <p:cNvPr id="13" name="矩形 12"/>
          <p:cNvSpPr/>
          <p:nvPr/>
        </p:nvSpPr>
        <p:spPr>
          <a:xfrm>
            <a:off x="4022170" y="1133135"/>
            <a:ext cx="4147660" cy="221599"/>
          </a:xfrm>
          <a:prstGeom prst="rect">
            <a:avLst/>
          </a:prstGeom>
        </p:spPr>
        <p:txBody>
          <a:bodyPr wrap="square">
            <a:spAutoFit/>
          </a:bodyPr>
          <a:lstStyle/>
          <a:p>
            <a:pPr algn="ctr"/>
            <a:r>
              <a:rPr lang="en-US" altLang="zh-CN" sz="840" dirty="0">
                <a:latin typeface="Engravers MT" panose="02090707080505020304" pitchFamily="18" charset="0"/>
                <a:ea typeface="AXIS Std H" panose="020B0800000000000000" pitchFamily="34" charset="-128"/>
                <a:cs typeface="Aharoni" panose="02010803020104030203" pitchFamily="2" charset="-79"/>
              </a:rPr>
              <a:t>The HARM OF MYOPIA</a:t>
            </a:r>
            <a:r>
              <a:rPr lang="zh-CN" altLang="en-US" sz="840" dirty="0">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latin typeface="Engravers MT" panose="02090707080505020304" pitchFamily="18" charset="0"/>
                <a:ea typeface="AXIS Std H" panose="020B0800000000000000" pitchFamily="34" charset="-128"/>
                <a:cs typeface="Aharoni" panose="02010803020104030203" pitchFamily="2" charset="-79"/>
              </a:rPr>
              <a:t>IN CHINA</a:t>
            </a:r>
            <a:r>
              <a:rPr lang="zh-CN" altLang="en-US" sz="840" dirty="0">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latin typeface="Engravers MT" panose="02090707080505020304" pitchFamily="18" charset="0"/>
                <a:ea typeface="AXIS Std H" panose="020B0800000000000000" pitchFamily="34" charset="-128"/>
                <a:cs typeface="Aharoni" panose="02010803020104030203" pitchFamily="2" charset="-79"/>
              </a:rPr>
              <a:t>is alarming</a:t>
            </a:r>
            <a:endParaRPr lang="zh-CN" altLang="en-US" sz="840" dirty="0">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7044459" y="2581106"/>
            <a:ext cx="4222539" cy="2132122"/>
          </a:xfrm>
          <a:prstGeom prst="rect">
            <a:avLst/>
          </a:prstGeom>
        </p:spPr>
        <p:txBody>
          <a:bodyPr wrap="square">
            <a:spAutoFit/>
          </a:bodyPr>
          <a:lstStyle/>
          <a:p>
            <a:pPr algn="just">
              <a:lnSpc>
                <a:spcPts val="2700"/>
              </a:lnSpc>
            </a:pPr>
            <a:r>
              <a:rPr lang="zh-CN" altLang="en-US" sz="1600" b="1" dirty="0">
                <a:solidFill>
                  <a:srgbClr val="A63636"/>
                </a:solidFill>
                <a:latin typeface="微软雅黑" panose="020B0503020204020204" pitchFamily="34" charset="-122"/>
                <a:ea typeface="微软雅黑" panose="020B0503020204020204" pitchFamily="34" charset="-122"/>
              </a:rPr>
              <a:t>户外活动时间与屈光度数和眼轴长度呈显著相关</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生物学机制沿未完全明确</a:t>
            </a:r>
            <a:r>
              <a:rPr lang="en-US" altLang="zh-CN" sz="1600" b="1" dirty="0">
                <a:solidFill>
                  <a:srgbClr val="A63636"/>
                </a:solidFill>
                <a:latin typeface="微软雅黑" panose="020B0503020204020204" pitchFamily="34" charset="-122"/>
                <a:ea typeface="微软雅黑" panose="020B0503020204020204" pitchFamily="34" charset="-122"/>
              </a:rPr>
              <a:t>:</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285750" indent="-285750" algn="just">
              <a:lnSpc>
                <a:spcPts val="27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户外光照强度更高</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视网膜照明增加</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多巴胺释放增加从而抑制了眼轴增长</a:t>
            </a:r>
            <a:r>
              <a:rPr lang="en-US" altLang="zh-CN" sz="1600" dirty="0">
                <a:solidFill>
                  <a:prstClr val="black"/>
                </a:solidFill>
                <a:latin typeface="微软雅黑" panose="020B0503020204020204" pitchFamily="34" charset="-122"/>
                <a:ea typeface="微软雅黑" panose="020B0503020204020204" pitchFamily="34" charset="-122"/>
              </a:rPr>
              <a:t>; </a:t>
            </a:r>
            <a:endParaRPr lang="en-US" altLang="zh-CN" sz="1600" dirty="0">
              <a:solidFill>
                <a:prstClr val="black"/>
              </a:solidFill>
              <a:latin typeface="微软雅黑" panose="020B0503020204020204" pitchFamily="34" charset="-122"/>
              <a:ea typeface="微软雅黑" panose="020B0503020204020204" pitchFamily="34" charset="-122"/>
            </a:endParaRPr>
          </a:p>
          <a:p>
            <a:pPr marL="285750" indent="-285750" algn="just">
              <a:lnSpc>
                <a:spcPts val="27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户外活动能增加皮肤源性</a:t>
            </a:r>
            <a:r>
              <a:rPr lang="en-US" altLang="zh-CN" sz="1600" dirty="0" err="1">
                <a:solidFill>
                  <a:prstClr val="black"/>
                </a:solidFill>
                <a:latin typeface="微软雅黑" panose="020B0503020204020204" pitchFamily="34" charset="-122"/>
                <a:ea typeface="微软雅黑" panose="020B0503020204020204" pitchFamily="34" charset="-122"/>
              </a:rPr>
              <a:t>VitD</a:t>
            </a:r>
            <a:r>
              <a:rPr lang="zh-CN" altLang="en-US" sz="1600" dirty="0">
                <a:solidFill>
                  <a:prstClr val="black"/>
                </a:solidFill>
                <a:latin typeface="微软雅黑" panose="020B0503020204020204" pitchFamily="34" charset="-122"/>
                <a:ea typeface="微软雅黑" panose="020B0503020204020204" pitchFamily="34" charset="-122"/>
              </a:rPr>
              <a:t>产生</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可能会影响屈光发育</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通过视黄酸介导</a:t>
            </a:r>
            <a:r>
              <a:rPr lang="en-US" altLang="zh-CN" sz="1600" dirty="0">
                <a:solidFill>
                  <a:prstClr val="black"/>
                </a:solidFill>
                <a:latin typeface="微软雅黑" panose="020B0503020204020204" pitchFamily="34" charset="-122"/>
                <a:ea typeface="微软雅黑" panose="020B0503020204020204" pitchFamily="34" charset="-122"/>
              </a:rPr>
              <a:t>); </a:t>
            </a:r>
            <a:endParaRPr lang="zh-CN" altLang="en-US" sz="1600" dirty="0">
              <a:solidFill>
                <a:prstClr val="black"/>
              </a:solidFill>
              <a:latin typeface="微软雅黑" panose="020B0503020204020204" pitchFamily="34" charset="-122"/>
              <a:ea typeface="微软雅黑" panose="020B0503020204020204" pitchFamily="34" charset="-122"/>
            </a:endParaRPr>
          </a:p>
        </p:txBody>
      </p:sp>
      <p:pic>
        <p:nvPicPr>
          <p:cNvPr id="55" name="图片 54" descr="卡通人物&#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43761"/>
          <a:stretch>
            <a:fillRect/>
          </a:stretch>
        </p:blipFill>
        <p:spPr>
          <a:xfrm>
            <a:off x="3451255" y="2260845"/>
            <a:ext cx="3323936" cy="2702426"/>
          </a:xfrm>
          <a:prstGeom prst="rect">
            <a:avLst/>
          </a:prstGeom>
        </p:spPr>
      </p:pic>
      <p:pic>
        <p:nvPicPr>
          <p:cNvPr id="56" name="图片 55" descr="卡通人物&#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r="57146"/>
          <a:stretch>
            <a:fillRect/>
          </a:stretch>
        </p:blipFill>
        <p:spPr>
          <a:xfrm>
            <a:off x="960515" y="2260845"/>
            <a:ext cx="2532886" cy="2702426"/>
          </a:xfrm>
          <a:prstGeom prst="rect">
            <a:avLst/>
          </a:prstGeom>
        </p:spPr>
      </p:pic>
      <p:sp>
        <p:nvSpPr>
          <p:cNvPr id="9"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3--</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户外活动</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阳光与眼球发育）</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1" name="矩形 10"/>
          <p:cNvSpPr/>
          <p:nvPr/>
        </p:nvSpPr>
        <p:spPr>
          <a:xfrm>
            <a:off x="2702380" y="1133137"/>
            <a:ext cx="6792684" cy="2302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3 – OUTDOOR ACTIVITIES (SUNLIGHT AND EYE DEVELOPMENT)</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2"/>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组合 74"/>
          <p:cNvGrpSpPr/>
          <p:nvPr/>
        </p:nvGrpSpPr>
        <p:grpSpPr>
          <a:xfrm>
            <a:off x="1168908" y="1457592"/>
            <a:ext cx="9854184" cy="5107800"/>
            <a:chOff x="1136904" y="1457592"/>
            <a:chExt cx="9854184" cy="5107800"/>
          </a:xfrm>
        </p:grpSpPr>
        <p:grpSp>
          <p:nvGrpSpPr>
            <p:cNvPr id="18" name="组合 17"/>
            <p:cNvGrpSpPr/>
            <p:nvPr/>
          </p:nvGrpSpPr>
          <p:grpSpPr>
            <a:xfrm>
              <a:off x="1136904" y="1457592"/>
              <a:ext cx="1615440" cy="1221600"/>
              <a:chOff x="5507736" y="1594752"/>
              <a:chExt cx="1615440" cy="1221600"/>
            </a:xfrm>
          </p:grpSpPr>
          <p:pic>
            <p:nvPicPr>
              <p:cNvPr id="14" name="图形 13" descr="环形"/>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858256" y="1594752"/>
                <a:ext cx="914400" cy="914400"/>
              </a:xfrm>
              <a:prstGeom prst="rect">
                <a:avLst/>
              </a:prstGeom>
            </p:spPr>
          </p:pic>
          <p:sp>
            <p:nvSpPr>
              <p:cNvPr id="17" name="文本框 16"/>
              <p:cNvSpPr txBox="1"/>
              <p:nvPr/>
            </p:nvSpPr>
            <p:spPr>
              <a:xfrm>
                <a:off x="5507736" y="2468880"/>
                <a:ext cx="1615440" cy="347472"/>
              </a:xfrm>
              <a:prstGeom prst="rect">
                <a:avLst/>
              </a:prstGeom>
              <a:noFill/>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环境与遗传因素</a:t>
                </a:r>
                <a:endParaRPr lang="zh-CN" altLang="en-US" sz="1600" b="1" dirty="0">
                  <a:latin typeface="微软雅黑" panose="020B0503020204020204" pitchFamily="34" charset="-122"/>
                  <a:ea typeface="微软雅黑" panose="020B0503020204020204" pitchFamily="34" charset="-122"/>
                </a:endParaRPr>
              </a:p>
            </p:txBody>
          </p:sp>
        </p:grpSp>
        <p:cxnSp>
          <p:nvCxnSpPr>
            <p:cNvPr id="20" name="直接箭头连接符 19"/>
            <p:cNvCxnSpPr/>
            <p:nvPr/>
          </p:nvCxnSpPr>
          <p:spPr>
            <a:xfrm>
              <a:off x="3350514" y="1837944"/>
              <a:ext cx="0" cy="1116000"/>
            </a:xfrm>
            <a:prstGeom prst="straightConnector1">
              <a:avLst/>
            </a:prstGeom>
            <a:ln w="57150">
              <a:solidFill>
                <a:srgbClr val="A63636"/>
              </a:solidFill>
              <a:tailEnd type="triangle"/>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1446276" y="3483864"/>
              <a:ext cx="8531352" cy="1618488"/>
              <a:chOff x="1914144" y="3941064"/>
              <a:chExt cx="8531352" cy="1618488"/>
            </a:xfrm>
          </p:grpSpPr>
          <p:grpSp>
            <p:nvGrpSpPr>
              <p:cNvPr id="9" name="组合 8"/>
              <p:cNvGrpSpPr/>
              <p:nvPr/>
            </p:nvGrpSpPr>
            <p:grpSpPr>
              <a:xfrm>
                <a:off x="2973324" y="3941064"/>
                <a:ext cx="6409944" cy="1618488"/>
                <a:chOff x="2880360" y="3447288"/>
                <a:chExt cx="6409944" cy="1618488"/>
              </a:xfrm>
            </p:grpSpPr>
            <p:grpSp>
              <p:nvGrpSpPr>
                <p:cNvPr id="8" name="组合 7"/>
                <p:cNvGrpSpPr/>
                <p:nvPr/>
              </p:nvGrpSpPr>
              <p:grpSpPr>
                <a:xfrm>
                  <a:off x="2927604" y="3447288"/>
                  <a:ext cx="6327648" cy="1618488"/>
                  <a:chOff x="2889504" y="3447288"/>
                  <a:chExt cx="6327648" cy="1618488"/>
                </a:xfrm>
              </p:grpSpPr>
              <p:sp>
                <p:nvSpPr>
                  <p:cNvPr id="6" name="直角三角形 5"/>
                  <p:cNvSpPr/>
                  <p:nvPr/>
                </p:nvSpPr>
                <p:spPr>
                  <a:xfrm>
                    <a:off x="2898648" y="3529584"/>
                    <a:ext cx="6318504" cy="1536192"/>
                  </a:xfrm>
                  <a:prstGeom prst="rtTriangle">
                    <a:avLst/>
                  </a:prstGeom>
                  <a:solidFill>
                    <a:srgbClr val="A63636"/>
                  </a:solid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直角三角形 34"/>
                  <p:cNvSpPr/>
                  <p:nvPr/>
                </p:nvSpPr>
                <p:spPr>
                  <a:xfrm rot="10800000">
                    <a:off x="2889504" y="3447288"/>
                    <a:ext cx="6318504" cy="1536192"/>
                  </a:xfrm>
                  <a:prstGeom prst="rtTriangle">
                    <a:avLst/>
                  </a:prstGeom>
                  <a:solidFill>
                    <a:srgbClr val="1891AC"/>
                  </a:solidFill>
                  <a:ln>
                    <a:solidFill>
                      <a:srgbClr val="189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2880360" y="4645152"/>
                  <a:ext cx="1636776" cy="369332"/>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D1R activity</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7653528" y="3520440"/>
                  <a:ext cx="1636776" cy="369332"/>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D2R activity</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cxnSp>
            <p:nvCxnSpPr>
              <p:cNvPr id="23" name="直接连接符 22"/>
              <p:cNvCxnSpPr/>
              <p:nvPr/>
            </p:nvCxnSpPr>
            <p:spPr>
              <a:xfrm>
                <a:off x="9393936" y="5559552"/>
                <a:ext cx="822960"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2142744" y="3941064"/>
                <a:ext cx="822960" cy="0"/>
              </a:xfrm>
              <a:prstGeom prst="line">
                <a:avLst/>
              </a:prstGeom>
              <a:ln w="28575">
                <a:solidFill>
                  <a:srgbClr val="1891AC"/>
                </a:solidFill>
                <a:prstDash val="sysDot"/>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9165336" y="5220998"/>
                <a:ext cx="1280160" cy="338554"/>
              </a:xfrm>
              <a:prstGeom prst="rect">
                <a:avLst/>
              </a:prstGeom>
              <a:noFill/>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近视</a:t>
                </a:r>
                <a:endParaRPr lang="zh-CN" altLang="en-US" sz="1600" b="1" dirty="0">
                  <a:latin typeface="微软雅黑" panose="020B0503020204020204" pitchFamily="34" charset="-122"/>
                  <a:ea typeface="微软雅黑" panose="020B0503020204020204" pitchFamily="34" charset="-122"/>
                </a:endParaRPr>
              </a:p>
            </p:txBody>
          </p:sp>
          <p:sp>
            <p:nvSpPr>
              <p:cNvPr id="56" name="文本框 55"/>
              <p:cNvSpPr txBox="1"/>
              <p:nvPr/>
            </p:nvSpPr>
            <p:spPr>
              <a:xfrm>
                <a:off x="1914144" y="3941064"/>
                <a:ext cx="1280160" cy="338554"/>
              </a:xfrm>
              <a:prstGeom prst="rect">
                <a:avLst/>
              </a:prstGeom>
              <a:noFill/>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远视</a:t>
                </a:r>
                <a:endParaRPr lang="zh-CN" altLang="en-US" sz="1600" b="1" dirty="0">
                  <a:latin typeface="微软雅黑" panose="020B0503020204020204" pitchFamily="34" charset="-122"/>
                  <a:ea typeface="微软雅黑" panose="020B0503020204020204" pitchFamily="34" charset="-122"/>
                </a:endParaRPr>
              </a:p>
            </p:txBody>
          </p:sp>
          <p:cxnSp>
            <p:nvCxnSpPr>
              <p:cNvPr id="57" name="直接连接符 56"/>
              <p:cNvCxnSpPr/>
              <p:nvPr/>
            </p:nvCxnSpPr>
            <p:spPr>
              <a:xfrm>
                <a:off x="2142744" y="5559552"/>
                <a:ext cx="822960"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sp>
            <p:nvSpPr>
              <p:cNvPr id="58" name="文本框 57"/>
              <p:cNvSpPr txBox="1"/>
              <p:nvPr/>
            </p:nvSpPr>
            <p:spPr>
              <a:xfrm>
                <a:off x="1914144" y="5220998"/>
                <a:ext cx="1280160" cy="338554"/>
              </a:xfrm>
              <a:prstGeom prst="rect">
                <a:avLst/>
              </a:prstGeom>
              <a:noFill/>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近视</a:t>
                </a:r>
                <a:endParaRPr lang="zh-CN" altLang="en-US" sz="1600" b="1" dirty="0">
                  <a:latin typeface="微软雅黑" panose="020B0503020204020204" pitchFamily="34" charset="-122"/>
                  <a:ea typeface="微软雅黑" panose="020B0503020204020204" pitchFamily="34" charset="-122"/>
                </a:endParaRPr>
              </a:p>
            </p:txBody>
          </p:sp>
          <p:cxnSp>
            <p:nvCxnSpPr>
              <p:cNvPr id="59" name="直接连接符 58"/>
              <p:cNvCxnSpPr/>
              <p:nvPr/>
            </p:nvCxnSpPr>
            <p:spPr>
              <a:xfrm>
                <a:off x="9393936" y="3941064"/>
                <a:ext cx="822960" cy="0"/>
              </a:xfrm>
              <a:prstGeom prst="line">
                <a:avLst/>
              </a:prstGeom>
              <a:ln w="28575">
                <a:solidFill>
                  <a:srgbClr val="1891AC"/>
                </a:solidFill>
                <a:prstDash val="sysDot"/>
              </a:ln>
            </p:spPr>
            <p:style>
              <a:lnRef idx="1">
                <a:schemeClr val="accent1"/>
              </a:lnRef>
              <a:fillRef idx="0">
                <a:schemeClr val="accent1"/>
              </a:fillRef>
              <a:effectRef idx="0">
                <a:schemeClr val="accent1"/>
              </a:effectRef>
              <a:fontRef idx="minor">
                <a:schemeClr val="tx1"/>
              </a:fontRef>
            </p:style>
          </p:cxnSp>
          <p:sp>
            <p:nvSpPr>
              <p:cNvPr id="60" name="文本框 59"/>
              <p:cNvSpPr txBox="1"/>
              <p:nvPr/>
            </p:nvSpPr>
            <p:spPr>
              <a:xfrm>
                <a:off x="9165336" y="3941064"/>
                <a:ext cx="1280160" cy="338554"/>
              </a:xfrm>
              <a:prstGeom prst="rect">
                <a:avLst/>
              </a:prstGeom>
              <a:noFill/>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远视</a:t>
                </a:r>
                <a:endParaRPr lang="zh-CN" altLang="en-US" sz="1600" b="1" dirty="0">
                  <a:latin typeface="微软雅黑" panose="020B0503020204020204" pitchFamily="34" charset="-122"/>
                  <a:ea typeface="微软雅黑" panose="020B0503020204020204" pitchFamily="34" charset="-122"/>
                </a:endParaRPr>
              </a:p>
            </p:txBody>
          </p:sp>
          <p:sp>
            <p:nvSpPr>
              <p:cNvPr id="24" name="箭头: 下 23"/>
              <p:cNvSpPr/>
              <p:nvPr/>
            </p:nvSpPr>
            <p:spPr>
              <a:xfrm>
                <a:off x="9563100" y="4311396"/>
                <a:ext cx="484632" cy="877824"/>
              </a:xfrm>
              <a:prstGeom prst="downArrow">
                <a:avLst/>
              </a:prstGeom>
              <a:noFill/>
              <a:ln w="28575">
                <a:solidFill>
                  <a:srgbClr val="1891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箭头: 下 61"/>
              <p:cNvSpPr/>
              <p:nvPr/>
            </p:nvSpPr>
            <p:spPr>
              <a:xfrm rot="10800000">
                <a:off x="2311909" y="4311396"/>
                <a:ext cx="484632" cy="877824"/>
              </a:xfrm>
              <a:prstGeom prst="downArrow">
                <a:avLst/>
              </a:prstGeom>
              <a:noFill/>
              <a:ln w="28575">
                <a:solidFill>
                  <a:srgbClr val="A6363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3" name="组合 72"/>
            <p:cNvGrpSpPr/>
            <p:nvPr/>
          </p:nvGrpSpPr>
          <p:grpSpPr>
            <a:xfrm>
              <a:off x="2419350" y="5147988"/>
              <a:ext cx="6585204" cy="392598"/>
              <a:chOff x="2421636" y="5065692"/>
              <a:chExt cx="6585204" cy="392598"/>
            </a:xfrm>
          </p:grpSpPr>
          <p:sp>
            <p:nvSpPr>
              <p:cNvPr id="74" name="iş1íḍé"/>
              <p:cNvSpPr/>
              <p:nvPr/>
            </p:nvSpPr>
            <p:spPr>
              <a:xfrm>
                <a:off x="5515432" y="5065692"/>
                <a:ext cx="393041" cy="392598"/>
              </a:xfrm>
              <a:custGeom>
                <a:avLst/>
                <a:gdLst>
                  <a:gd name="connsiteX0" fmla="*/ 268601 w 551492"/>
                  <a:gd name="connsiteY0" fmla="*/ 377947 h 550871"/>
                  <a:gd name="connsiteX1" fmla="*/ 530989 w 551492"/>
                  <a:gd name="connsiteY1" fmla="*/ 377947 h 550871"/>
                  <a:gd name="connsiteX2" fmla="*/ 361665 w 551492"/>
                  <a:gd name="connsiteY2" fmla="*/ 535339 h 550871"/>
                  <a:gd name="connsiteX3" fmla="*/ 188522 w 551492"/>
                  <a:gd name="connsiteY3" fmla="*/ 308364 h 550871"/>
                  <a:gd name="connsiteX4" fmla="*/ 328038 w 551492"/>
                  <a:gd name="connsiteY4" fmla="*/ 545711 h 550871"/>
                  <a:gd name="connsiteX5" fmla="*/ 275074 w 551492"/>
                  <a:gd name="connsiteY5" fmla="*/ 550871 h 550871"/>
                  <a:gd name="connsiteX6" fmla="*/ 89051 w 551492"/>
                  <a:gd name="connsiteY6" fmla="*/ 477345 h 550871"/>
                  <a:gd name="connsiteX7" fmla="*/ 10331 w 551492"/>
                  <a:gd name="connsiteY7" fmla="*/ 206473 h 550871"/>
                  <a:gd name="connsiteX8" fmla="*/ 207923 w 551492"/>
                  <a:gd name="connsiteY8" fmla="*/ 206473 h 550871"/>
                  <a:gd name="connsiteX9" fmla="*/ 64572 w 551492"/>
                  <a:gd name="connsiteY9" fmla="*/ 450223 h 550871"/>
                  <a:gd name="connsiteX10" fmla="*/ 0 w 551492"/>
                  <a:gd name="connsiteY10" fmla="*/ 274826 h 550871"/>
                  <a:gd name="connsiteX11" fmla="*/ 10331 w 551492"/>
                  <a:gd name="connsiteY11" fmla="*/ 206473 h 550871"/>
                  <a:gd name="connsiteX12" fmla="*/ 486920 w 551492"/>
                  <a:gd name="connsiteY12" fmla="*/ 100648 h 550871"/>
                  <a:gd name="connsiteX13" fmla="*/ 551492 w 551492"/>
                  <a:gd name="connsiteY13" fmla="*/ 274755 h 550871"/>
                  <a:gd name="connsiteX14" fmla="*/ 541161 w 551492"/>
                  <a:gd name="connsiteY14" fmla="*/ 344398 h 550871"/>
                  <a:gd name="connsiteX15" fmla="*/ 343569 w 551492"/>
                  <a:gd name="connsiteY15" fmla="*/ 344398 h 550871"/>
                  <a:gd name="connsiteX16" fmla="*/ 191160 w 551492"/>
                  <a:gd name="connsiteY16" fmla="*/ 14290 h 550871"/>
                  <a:gd name="connsiteX17" fmla="*/ 284133 w 551492"/>
                  <a:gd name="connsiteY17" fmla="*/ 171475 h 550871"/>
                  <a:gd name="connsiteX18" fmla="*/ 20709 w 551492"/>
                  <a:gd name="connsiteY18" fmla="*/ 171475 h 550871"/>
                  <a:gd name="connsiteX19" fmla="*/ 191160 w 551492"/>
                  <a:gd name="connsiteY19" fmla="*/ 14290 h 550871"/>
                  <a:gd name="connsiteX20" fmla="*/ 275214 w 551492"/>
                  <a:gd name="connsiteY20" fmla="*/ 0 h 550871"/>
                  <a:gd name="connsiteX21" fmla="*/ 462442 w 551492"/>
                  <a:gd name="connsiteY21" fmla="*/ 74846 h 550871"/>
                  <a:gd name="connsiteX22" fmla="*/ 364309 w 551492"/>
                  <a:gd name="connsiteY22" fmla="*/ 240022 h 550871"/>
                  <a:gd name="connsiteX23" fmla="*/ 226147 w 551492"/>
                  <a:gd name="connsiteY23" fmla="*/ 5162 h 550871"/>
                  <a:gd name="connsiteX24" fmla="*/ 275214 w 551492"/>
                  <a:gd name="connsiteY24" fmla="*/ 0 h 55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492" h="550871">
                    <a:moveTo>
                      <a:pt x="268601" y="377947"/>
                    </a:moveTo>
                    <a:lnTo>
                      <a:pt x="530989" y="377947"/>
                    </a:lnTo>
                    <a:cubicBezTo>
                      <a:pt x="501261" y="452773"/>
                      <a:pt x="439218" y="509537"/>
                      <a:pt x="361665" y="535339"/>
                    </a:cubicBezTo>
                    <a:close/>
                    <a:moveTo>
                      <a:pt x="188522" y="308364"/>
                    </a:moveTo>
                    <a:lnTo>
                      <a:pt x="328038" y="545711"/>
                    </a:lnTo>
                    <a:cubicBezTo>
                      <a:pt x="311245" y="548291"/>
                      <a:pt x="293159" y="550871"/>
                      <a:pt x="275074" y="550871"/>
                    </a:cubicBezTo>
                    <a:cubicBezTo>
                      <a:pt x="202732" y="550871"/>
                      <a:pt x="138140" y="522493"/>
                      <a:pt x="89051" y="477345"/>
                    </a:cubicBezTo>
                    <a:close/>
                    <a:moveTo>
                      <a:pt x="10331" y="206473"/>
                    </a:moveTo>
                    <a:lnTo>
                      <a:pt x="207923" y="206473"/>
                    </a:lnTo>
                    <a:lnTo>
                      <a:pt x="64572" y="450223"/>
                    </a:lnTo>
                    <a:cubicBezTo>
                      <a:pt x="24537" y="402505"/>
                      <a:pt x="0" y="341890"/>
                      <a:pt x="0" y="274826"/>
                    </a:cubicBezTo>
                    <a:cubicBezTo>
                      <a:pt x="0" y="251612"/>
                      <a:pt x="3874" y="228398"/>
                      <a:pt x="10331" y="206473"/>
                    </a:cubicBezTo>
                    <a:close/>
                    <a:moveTo>
                      <a:pt x="486920" y="100648"/>
                    </a:moveTo>
                    <a:cubicBezTo>
                      <a:pt x="526955" y="148366"/>
                      <a:pt x="551492" y="208981"/>
                      <a:pt x="551492" y="274755"/>
                    </a:cubicBezTo>
                    <a:cubicBezTo>
                      <a:pt x="551492" y="299259"/>
                      <a:pt x="547618" y="322473"/>
                      <a:pt x="541161" y="344398"/>
                    </a:cubicBezTo>
                    <a:lnTo>
                      <a:pt x="343569" y="344398"/>
                    </a:lnTo>
                    <a:close/>
                    <a:moveTo>
                      <a:pt x="191160" y="14290"/>
                    </a:moveTo>
                    <a:lnTo>
                      <a:pt x="284133" y="171475"/>
                    </a:lnTo>
                    <a:lnTo>
                      <a:pt x="20709" y="171475"/>
                    </a:lnTo>
                    <a:cubicBezTo>
                      <a:pt x="50409" y="96748"/>
                      <a:pt x="113682" y="40058"/>
                      <a:pt x="191160" y="14290"/>
                    </a:cubicBezTo>
                    <a:close/>
                    <a:moveTo>
                      <a:pt x="275214" y="0"/>
                    </a:moveTo>
                    <a:cubicBezTo>
                      <a:pt x="347523" y="0"/>
                      <a:pt x="413376" y="28390"/>
                      <a:pt x="462442" y="74846"/>
                    </a:cubicBezTo>
                    <a:lnTo>
                      <a:pt x="364309" y="240022"/>
                    </a:lnTo>
                    <a:lnTo>
                      <a:pt x="226147" y="5162"/>
                    </a:lnTo>
                    <a:cubicBezTo>
                      <a:pt x="241642" y="2581"/>
                      <a:pt x="258428" y="0"/>
                      <a:pt x="275214" y="0"/>
                    </a:cubicBezTo>
                    <a:close/>
                  </a:path>
                </a:pathLst>
              </a:custGeom>
              <a:solidFill>
                <a:schemeClr val="bg1">
                  <a:lumMod val="7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endParaRPr>
              </a:p>
            </p:txBody>
          </p:sp>
          <p:cxnSp>
            <p:nvCxnSpPr>
              <p:cNvPr id="39" name="直接连接符 38"/>
              <p:cNvCxnSpPr/>
              <p:nvPr/>
            </p:nvCxnSpPr>
            <p:spPr>
              <a:xfrm>
                <a:off x="2807208" y="5261991"/>
                <a:ext cx="2556000" cy="0"/>
              </a:xfrm>
              <a:prstGeom prst="line">
                <a:avLst/>
              </a:prstGeom>
              <a:ln w="127000" cmpd="tri">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6062472" y="5261991"/>
                <a:ext cx="2556000" cy="0"/>
              </a:xfrm>
              <a:prstGeom prst="line">
                <a:avLst/>
              </a:prstGeom>
              <a:ln w="127000" cmpd="tri">
                <a:solidFill>
                  <a:srgbClr val="BFBFBF"/>
                </a:solidFill>
              </a:ln>
            </p:spPr>
            <p:style>
              <a:lnRef idx="1">
                <a:schemeClr val="accent1"/>
              </a:lnRef>
              <a:fillRef idx="0">
                <a:schemeClr val="accent1"/>
              </a:fillRef>
              <a:effectRef idx="0">
                <a:schemeClr val="accent1"/>
              </a:effectRef>
              <a:fontRef idx="minor">
                <a:schemeClr val="tx1"/>
              </a:fontRef>
            </p:style>
          </p:cxnSp>
          <p:sp>
            <p:nvSpPr>
              <p:cNvPr id="78" name="文本框 77"/>
              <p:cNvSpPr txBox="1"/>
              <p:nvPr/>
            </p:nvSpPr>
            <p:spPr>
              <a:xfrm>
                <a:off x="2421636" y="5068330"/>
                <a:ext cx="422148" cy="314170"/>
              </a:xfrm>
              <a:prstGeom prst="rect">
                <a:avLst/>
              </a:prstGeom>
              <a:noFill/>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推</a:t>
                </a:r>
                <a:endParaRPr lang="zh-CN" altLang="en-US" sz="1600" b="1" dirty="0">
                  <a:latin typeface="微软雅黑" panose="020B0503020204020204" pitchFamily="34" charset="-122"/>
                  <a:ea typeface="微软雅黑" panose="020B0503020204020204" pitchFamily="34" charset="-122"/>
                </a:endParaRPr>
              </a:p>
            </p:txBody>
          </p:sp>
          <p:sp>
            <p:nvSpPr>
              <p:cNvPr id="79" name="文本框 78"/>
              <p:cNvSpPr txBox="1"/>
              <p:nvPr/>
            </p:nvSpPr>
            <p:spPr>
              <a:xfrm>
                <a:off x="8584692" y="5068330"/>
                <a:ext cx="422148" cy="314170"/>
              </a:xfrm>
              <a:prstGeom prst="rect">
                <a:avLst/>
              </a:prstGeom>
              <a:noFill/>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拉</a:t>
                </a:r>
                <a:endParaRPr lang="zh-CN" altLang="en-US" sz="1600" b="1" dirty="0">
                  <a:latin typeface="微软雅黑" panose="020B0503020204020204" pitchFamily="34" charset="-122"/>
                  <a:ea typeface="微软雅黑" panose="020B0503020204020204" pitchFamily="34" charset="-122"/>
                </a:endParaRPr>
              </a:p>
            </p:txBody>
          </p:sp>
          <p:sp>
            <p:nvSpPr>
              <p:cNvPr id="80" name="文本框 79"/>
              <p:cNvSpPr txBox="1"/>
              <p:nvPr/>
            </p:nvSpPr>
            <p:spPr>
              <a:xfrm>
                <a:off x="5386578" y="5114050"/>
                <a:ext cx="650748" cy="295882"/>
              </a:xfrm>
              <a:prstGeom prst="rect">
                <a:avLst/>
              </a:prstGeom>
              <a:noFill/>
            </p:spPr>
            <p:txBody>
              <a:bodyPr wrap="square" rtlCol="0">
                <a:noAutofit/>
              </a:bodyPr>
              <a:lstStyle/>
              <a:p>
                <a:pPr algn="ctr"/>
                <a:r>
                  <a:rPr lang="zh-CN" altLang="en-US" sz="1200" b="1" dirty="0">
                    <a:latin typeface="微软雅黑" panose="020B0503020204020204" pitchFamily="34" charset="-122"/>
                    <a:ea typeface="微软雅黑" panose="020B0503020204020204" pitchFamily="34" charset="-122"/>
                  </a:rPr>
                  <a:t>视网膜</a:t>
                </a:r>
                <a:endParaRPr lang="zh-CN" altLang="en-US" sz="1200" b="1" dirty="0">
                  <a:latin typeface="微软雅黑" panose="020B0503020204020204" pitchFamily="34" charset="-122"/>
                  <a:ea typeface="微软雅黑" panose="020B0503020204020204" pitchFamily="34" charset="-122"/>
                </a:endParaRPr>
              </a:p>
            </p:txBody>
          </p:sp>
        </p:grpSp>
        <p:cxnSp>
          <p:nvCxnSpPr>
            <p:cNvPr id="81" name="直接连接符 80"/>
            <p:cNvCxnSpPr/>
            <p:nvPr/>
          </p:nvCxnSpPr>
          <p:spPr>
            <a:xfrm>
              <a:off x="2551176" y="3369183"/>
              <a:ext cx="6300000" cy="0"/>
            </a:xfrm>
            <a:prstGeom prst="line">
              <a:avLst/>
            </a:prstGeom>
            <a:ln w="127000" cmpd="thinThick">
              <a:solidFill>
                <a:srgbClr val="FFC000"/>
              </a:solidFill>
            </a:ln>
          </p:spPr>
          <p:style>
            <a:lnRef idx="1">
              <a:schemeClr val="accent1"/>
            </a:lnRef>
            <a:fillRef idx="0">
              <a:schemeClr val="accent1"/>
            </a:fillRef>
            <a:effectRef idx="0">
              <a:schemeClr val="accent1"/>
            </a:effectRef>
            <a:fontRef idx="minor">
              <a:schemeClr val="tx1"/>
            </a:fontRef>
          </p:style>
        </p:cxnSp>
        <p:sp>
          <p:nvSpPr>
            <p:cNvPr id="82" name="文本框 81"/>
            <p:cNvSpPr txBox="1"/>
            <p:nvPr/>
          </p:nvSpPr>
          <p:spPr>
            <a:xfrm>
              <a:off x="2394204" y="2965210"/>
              <a:ext cx="1976628" cy="354062"/>
            </a:xfrm>
            <a:prstGeom prst="rect">
              <a:avLst/>
            </a:prstGeom>
            <a:noFill/>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视网膜多巴胺水平</a:t>
              </a:r>
              <a:endParaRPr lang="zh-CN" altLang="en-US" sz="1600" b="1" dirty="0">
                <a:latin typeface="微软雅黑" panose="020B0503020204020204" pitchFamily="34" charset="-122"/>
                <a:ea typeface="微软雅黑" panose="020B0503020204020204" pitchFamily="34" charset="-122"/>
              </a:endParaRPr>
            </a:p>
          </p:txBody>
        </p:sp>
        <p:cxnSp>
          <p:nvCxnSpPr>
            <p:cNvPr id="84" name="直接箭头连接符 83"/>
            <p:cNvCxnSpPr/>
            <p:nvPr/>
          </p:nvCxnSpPr>
          <p:spPr>
            <a:xfrm>
              <a:off x="2408682" y="1856232"/>
              <a:ext cx="972000" cy="0"/>
            </a:xfrm>
            <a:prstGeom prst="straightConnector1">
              <a:avLst/>
            </a:prstGeom>
            <a:ln w="57150">
              <a:solidFill>
                <a:srgbClr val="A6363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6" name="文本框 85"/>
            <p:cNvSpPr txBox="1"/>
            <p:nvPr/>
          </p:nvSpPr>
          <p:spPr>
            <a:xfrm>
              <a:off x="3025140" y="2078242"/>
              <a:ext cx="678180" cy="381494"/>
            </a:xfrm>
            <a:prstGeom prst="rect">
              <a:avLst/>
            </a:prstGeom>
            <a:solidFill>
              <a:schemeClr val="bg1"/>
            </a:solidFill>
            <a:ln w="28575">
              <a:solidFill>
                <a:srgbClr val="A63636"/>
              </a:solidFill>
              <a:prstDash val="sysDot"/>
            </a:ln>
          </p:spPr>
          <p:txBody>
            <a:bodyPr wrap="square" rtlCol="0" anchor="ctr">
              <a:noAutofit/>
            </a:bodyPr>
            <a:lstStyle/>
            <a:p>
              <a:pPr algn="ctr"/>
              <a:r>
                <a:rPr lang="en-US" altLang="zh-CN" sz="1600" b="1" dirty="0">
                  <a:latin typeface="微软雅黑" panose="020B0503020204020204" pitchFamily="34" charset="-122"/>
                  <a:ea typeface="微软雅黑" panose="020B0503020204020204" pitchFamily="34" charset="-122"/>
                </a:rPr>
                <a:t> </a:t>
              </a:r>
              <a:r>
                <a:rPr lang="zh-CN" altLang="en-US" sz="1600" b="1" dirty="0">
                  <a:latin typeface="微软雅黑" panose="020B0503020204020204" pitchFamily="34" charset="-122"/>
                  <a:ea typeface="微软雅黑" panose="020B0503020204020204" pitchFamily="34" charset="-122"/>
                </a:rPr>
                <a:t>改变？</a:t>
              </a:r>
              <a:endParaRPr lang="zh-CN" altLang="en-US" sz="1600" b="1" dirty="0">
                <a:latin typeface="微软雅黑" panose="020B0503020204020204" pitchFamily="34" charset="-122"/>
                <a:ea typeface="微软雅黑" panose="020B0503020204020204" pitchFamily="34" charset="-122"/>
              </a:endParaRPr>
            </a:p>
          </p:txBody>
        </p:sp>
        <p:cxnSp>
          <p:nvCxnSpPr>
            <p:cNvPr id="87" name="直接连接符 86"/>
            <p:cNvCxnSpPr/>
            <p:nvPr/>
          </p:nvCxnSpPr>
          <p:spPr>
            <a:xfrm flipH="1">
              <a:off x="4498848" y="2368296"/>
              <a:ext cx="2587752" cy="1920240"/>
            </a:xfrm>
            <a:prstGeom prst="line">
              <a:avLst/>
            </a:prstGeom>
            <a:ln w="127000" cmpd="sng">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48" name="椭圆 47"/>
            <p:cNvSpPr/>
            <p:nvPr/>
          </p:nvSpPr>
          <p:spPr>
            <a:xfrm>
              <a:off x="5632704" y="3236976"/>
              <a:ext cx="230960" cy="246888"/>
            </a:xfrm>
            <a:prstGeom prst="ellips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弧形 67"/>
            <p:cNvSpPr/>
            <p:nvPr/>
          </p:nvSpPr>
          <p:spPr>
            <a:xfrm>
              <a:off x="6245352" y="2660904"/>
              <a:ext cx="1080000" cy="1080000"/>
            </a:xfrm>
            <a:prstGeom prst="arc">
              <a:avLst>
                <a:gd name="adj1" fmla="val 16033784"/>
                <a:gd name="adj2" fmla="val 1083388"/>
              </a:avLst>
            </a:prstGeom>
            <a:ln w="34925">
              <a:solidFill>
                <a:srgbClr val="FFC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7" name="文本框 106"/>
            <p:cNvSpPr txBox="1"/>
            <p:nvPr/>
          </p:nvSpPr>
          <p:spPr>
            <a:xfrm>
              <a:off x="8100060" y="2242834"/>
              <a:ext cx="2891028" cy="573518"/>
            </a:xfrm>
            <a:prstGeom prst="rect">
              <a:avLst/>
            </a:prstGeom>
            <a:noFill/>
            <a:ln w="28575">
              <a:solidFill>
                <a:srgbClr val="FFC000"/>
              </a:solidFill>
              <a:prstDash val="sysDot"/>
            </a:ln>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视网膜多巴胺水平被改变</a:t>
              </a:r>
              <a:endParaRPr lang="en-US" altLang="zh-CN" sz="1600" b="1" dirty="0">
                <a:latin typeface="微软雅黑" panose="020B0503020204020204" pitchFamily="34" charset="-122"/>
                <a:ea typeface="微软雅黑" panose="020B0503020204020204" pitchFamily="34" charset="-122"/>
              </a:endParaRPr>
            </a:p>
            <a:p>
              <a:pPr algn="ctr"/>
              <a:r>
                <a:rPr lang="en-US" altLang="zh-CN" sz="1600" b="1" dirty="0">
                  <a:latin typeface="微软雅黑" panose="020B0503020204020204" pitchFamily="34" charset="-122"/>
                  <a:ea typeface="微软雅黑" panose="020B0503020204020204" pitchFamily="34" charset="-122"/>
                </a:rPr>
                <a:t>D1R VS D2R</a:t>
              </a:r>
              <a:r>
                <a:rPr lang="zh-CN" altLang="en-US" sz="1600" b="1" dirty="0">
                  <a:latin typeface="微软雅黑" panose="020B0503020204020204" pitchFamily="34" charset="-122"/>
                  <a:ea typeface="微软雅黑" panose="020B0503020204020204" pitchFamily="34" charset="-122"/>
                </a:rPr>
                <a:t>相对平衡被打破</a:t>
              </a:r>
              <a:endParaRPr lang="zh-CN" altLang="en-US" sz="1600" b="1" dirty="0">
                <a:latin typeface="微软雅黑" panose="020B0503020204020204" pitchFamily="34" charset="-122"/>
                <a:ea typeface="微软雅黑" panose="020B0503020204020204" pitchFamily="34" charset="-122"/>
              </a:endParaRPr>
            </a:p>
          </p:txBody>
        </p:sp>
        <p:cxnSp>
          <p:nvCxnSpPr>
            <p:cNvPr id="108" name="直接箭头连接符 107"/>
            <p:cNvCxnSpPr/>
            <p:nvPr/>
          </p:nvCxnSpPr>
          <p:spPr>
            <a:xfrm>
              <a:off x="7584186" y="2551176"/>
              <a:ext cx="444246"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接箭头连接符 108"/>
            <p:cNvCxnSpPr/>
            <p:nvPr/>
          </p:nvCxnSpPr>
          <p:spPr>
            <a:xfrm>
              <a:off x="7328154" y="2953512"/>
              <a:ext cx="279654" cy="0"/>
            </a:xfrm>
            <a:prstGeom prst="straightConnector1">
              <a:avLst/>
            </a:prstGeom>
            <a:ln w="5715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1" name="直接箭头连接符 110"/>
            <p:cNvCxnSpPr/>
            <p:nvPr/>
          </p:nvCxnSpPr>
          <p:spPr>
            <a:xfrm flipV="1">
              <a:off x="7611618" y="2532888"/>
              <a:ext cx="0" cy="448056"/>
            </a:xfrm>
            <a:prstGeom prst="straightConnector1">
              <a:avLst/>
            </a:prstGeom>
            <a:ln w="5715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1" name="文本框 140"/>
            <p:cNvSpPr txBox="1"/>
            <p:nvPr/>
          </p:nvSpPr>
          <p:spPr>
            <a:xfrm>
              <a:off x="4468368" y="5623560"/>
              <a:ext cx="2487168" cy="658368"/>
            </a:xfrm>
            <a:prstGeom prst="downArrow">
              <a:avLst>
                <a:gd name="adj1" fmla="val 59637"/>
                <a:gd name="adj2" fmla="val 68333"/>
              </a:avLst>
            </a:prstGeom>
            <a:solidFill>
              <a:schemeClr val="bg1"/>
            </a:solidFill>
            <a:ln w="28575">
              <a:solidFill>
                <a:srgbClr val="BFBFBF"/>
              </a:solidFill>
              <a:prstDash val="sysDot"/>
            </a:ln>
          </p:spPr>
          <p:txBody>
            <a:bodyPr wrap="square" rtlCol="0" anchor="t">
              <a:noAutofit/>
            </a:bodyPr>
            <a:lstStyle/>
            <a:p>
              <a:pPr algn="ctr"/>
              <a:r>
                <a:rPr lang="zh-CN" altLang="en-US" sz="1600" b="1" dirty="0">
                  <a:latin typeface="微软雅黑" panose="020B0503020204020204" pitchFamily="34" charset="-122"/>
                  <a:ea typeface="微软雅黑" panose="020B0503020204020204" pitchFamily="34" charset="-122"/>
                </a:rPr>
                <a:t>出生后发育</a:t>
              </a:r>
              <a:endParaRPr lang="en-US" altLang="zh-CN" sz="1600" b="1" dirty="0">
                <a:latin typeface="微软雅黑" panose="020B0503020204020204" pitchFamily="34" charset="-122"/>
                <a:ea typeface="微软雅黑" panose="020B0503020204020204" pitchFamily="34" charset="-122"/>
              </a:endParaRPr>
            </a:p>
            <a:p>
              <a:pPr algn="ctr"/>
              <a:r>
                <a:rPr lang="zh-CN" altLang="en-US" sz="1600" b="1" dirty="0">
                  <a:latin typeface="微软雅黑" panose="020B0503020204020204" pitchFamily="34" charset="-122"/>
                  <a:ea typeface="微软雅黑" panose="020B0503020204020204" pitchFamily="34" charset="-122"/>
                </a:rPr>
                <a:t>正视化</a:t>
              </a:r>
              <a:endParaRPr lang="zh-CN" altLang="en-US" sz="1600" b="1" dirty="0">
                <a:latin typeface="微软雅黑" panose="020B0503020204020204" pitchFamily="34" charset="-122"/>
                <a:ea typeface="微软雅黑" panose="020B0503020204020204" pitchFamily="34" charset="-122"/>
              </a:endParaRPr>
            </a:p>
          </p:txBody>
        </p:sp>
        <p:cxnSp>
          <p:nvCxnSpPr>
            <p:cNvPr id="142" name="直接箭头连接符 141"/>
            <p:cNvCxnSpPr/>
            <p:nvPr/>
          </p:nvCxnSpPr>
          <p:spPr>
            <a:xfrm>
              <a:off x="3743706" y="2276856"/>
              <a:ext cx="2016000" cy="0"/>
            </a:xfrm>
            <a:prstGeom prst="straightConnector1">
              <a:avLst/>
            </a:prstGeom>
            <a:ln w="57150">
              <a:solidFill>
                <a:srgbClr val="A6363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直接箭头连接符 142"/>
            <p:cNvCxnSpPr/>
            <p:nvPr/>
          </p:nvCxnSpPr>
          <p:spPr>
            <a:xfrm>
              <a:off x="5737098" y="2267712"/>
              <a:ext cx="0" cy="792000"/>
            </a:xfrm>
            <a:prstGeom prst="straightConnector1">
              <a:avLst/>
            </a:prstGeom>
            <a:ln w="57150">
              <a:solidFill>
                <a:srgbClr val="A63636"/>
              </a:solidFill>
              <a:tailEnd type="triangle"/>
            </a:ln>
          </p:spPr>
          <p:style>
            <a:lnRef idx="1">
              <a:schemeClr val="accent1"/>
            </a:lnRef>
            <a:fillRef idx="0">
              <a:schemeClr val="accent1"/>
            </a:fillRef>
            <a:effectRef idx="0">
              <a:schemeClr val="accent1"/>
            </a:effectRef>
            <a:fontRef idx="minor">
              <a:schemeClr val="tx1"/>
            </a:fontRef>
          </p:style>
        </p:cxnSp>
        <p:sp>
          <p:nvSpPr>
            <p:cNvPr id="144" name="文本框 143"/>
            <p:cNvSpPr txBox="1"/>
            <p:nvPr/>
          </p:nvSpPr>
          <p:spPr>
            <a:xfrm>
              <a:off x="4698492" y="2087386"/>
              <a:ext cx="678180" cy="381494"/>
            </a:xfrm>
            <a:prstGeom prst="rect">
              <a:avLst/>
            </a:prstGeom>
            <a:solidFill>
              <a:schemeClr val="bg1"/>
            </a:solidFill>
            <a:ln w="28575">
              <a:solidFill>
                <a:srgbClr val="A63636"/>
              </a:solidFill>
              <a:prstDash val="sysDot"/>
            </a:ln>
          </p:spPr>
          <p:txBody>
            <a:bodyPr wrap="square" rtlCol="0" anchor="ctr">
              <a:noAutofit/>
            </a:bodyPr>
            <a:lstStyle/>
            <a:p>
              <a:pPr algn="ctr"/>
              <a:r>
                <a:rPr lang="zh-CN" altLang="en-US" sz="1600" b="1" dirty="0">
                  <a:latin typeface="微软雅黑" panose="020B0503020204020204" pitchFamily="34" charset="-122"/>
                  <a:ea typeface="微软雅黑" panose="020B0503020204020204" pitchFamily="34" charset="-122"/>
                </a:rPr>
                <a:t>导致？</a:t>
              </a:r>
              <a:endParaRPr lang="zh-CN" altLang="en-US" sz="1600" b="1" dirty="0">
                <a:latin typeface="微软雅黑" panose="020B0503020204020204" pitchFamily="34" charset="-122"/>
                <a:ea typeface="微软雅黑" panose="020B0503020204020204" pitchFamily="34" charset="-122"/>
              </a:endParaRPr>
            </a:p>
          </p:txBody>
        </p:sp>
        <p:sp>
          <p:nvSpPr>
            <p:cNvPr id="145" name="文本框 144"/>
            <p:cNvSpPr txBox="1"/>
            <p:nvPr/>
          </p:nvSpPr>
          <p:spPr>
            <a:xfrm>
              <a:off x="5391150" y="6275338"/>
              <a:ext cx="641604" cy="290054"/>
            </a:xfrm>
            <a:prstGeom prst="rect">
              <a:avLst/>
            </a:prstGeom>
            <a:noFill/>
          </p:spPr>
          <p:txBody>
            <a:bodyPr wrap="square" rtlCol="0">
              <a:noAutofit/>
            </a:bodyPr>
            <a:lstStyle/>
            <a:p>
              <a:pPr algn="ctr"/>
              <a:r>
                <a:rPr lang="zh-CN" altLang="en-US" sz="1600" b="1" dirty="0">
                  <a:solidFill>
                    <a:srgbClr val="A63636"/>
                  </a:solidFill>
                  <a:latin typeface="微软雅黑" panose="020B0503020204020204" pitchFamily="34" charset="-122"/>
                  <a:ea typeface="微软雅黑" panose="020B0503020204020204" pitchFamily="34" charset="-122"/>
                </a:rPr>
                <a:t>近视</a:t>
              </a:r>
              <a:endParaRPr lang="zh-CN" altLang="en-US" sz="1600" b="1" dirty="0">
                <a:solidFill>
                  <a:srgbClr val="A63636"/>
                </a:solidFill>
                <a:latin typeface="微软雅黑" panose="020B0503020204020204" pitchFamily="34" charset="-122"/>
                <a:ea typeface="微软雅黑" panose="020B0503020204020204" pitchFamily="34" charset="-122"/>
              </a:endParaRPr>
            </a:p>
          </p:txBody>
        </p:sp>
      </p:grpSp>
      <p:sp>
        <p:nvSpPr>
          <p:cNvPr id="52"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3--</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户外活动</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阳光与眼球发育）</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50" name="矩形 49"/>
          <p:cNvSpPr/>
          <p:nvPr/>
        </p:nvSpPr>
        <p:spPr>
          <a:xfrm>
            <a:off x="2702380" y="1133137"/>
            <a:ext cx="6792684" cy="2302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3 – OUTDOOR ACTIVITIES (SUNLIGHT AND EYE DEVELOPMENT)</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ïŝlíḋé"/>
          <p:cNvSpPr/>
          <p:nvPr/>
        </p:nvSpPr>
        <p:spPr>
          <a:xfrm>
            <a:off x="416147" y="4022509"/>
            <a:ext cx="11361600" cy="2556967"/>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6" name="矩形 5"/>
          <p:cNvSpPr/>
          <p:nvPr/>
        </p:nvSpPr>
        <p:spPr>
          <a:xfrm>
            <a:off x="609600" y="4231001"/>
            <a:ext cx="10972800" cy="2132122"/>
          </a:xfrm>
          <a:prstGeom prst="rect">
            <a:avLst/>
          </a:prstGeom>
        </p:spPr>
        <p:txBody>
          <a:bodyPr wrap="square">
            <a:spAutoFit/>
          </a:bodyPr>
          <a:lstStyle/>
          <a:p>
            <a:pPr>
              <a:lnSpc>
                <a:spcPts val="2700"/>
              </a:lnSpc>
            </a:pPr>
            <a:endParaRPr lang="zh-CN" altLang="en-US" b="1" dirty="0">
              <a:solidFill>
                <a:srgbClr val="1891AC"/>
              </a:solidFill>
              <a:latin typeface="微软雅黑" panose="020B0503020204020204" pitchFamily="34" charset="-122"/>
              <a:ea typeface="微软雅黑" panose="020B0503020204020204" pitchFamily="34" charset="-122"/>
            </a:endParaRPr>
          </a:p>
          <a:p>
            <a:pPr marL="285750" indent="-285750" defTabSz="609600">
              <a:lnSpc>
                <a:spcPts val="2700"/>
              </a:lnSpc>
              <a:buClr>
                <a:srgbClr val="A63636"/>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户外活动每</a:t>
            </a:r>
            <a:r>
              <a:rPr lang="zh-CN" altLang="en-US" sz="1600" b="1" dirty="0">
                <a:solidFill>
                  <a:srgbClr val="A63636"/>
                </a:solidFill>
                <a:latin typeface="微软雅黑" panose="020B0503020204020204" pitchFamily="34" charset="-122"/>
                <a:ea typeface="微软雅黑" panose="020B0503020204020204" pitchFamily="34" charset="-122"/>
              </a:rPr>
              <a:t>增加</a:t>
            </a:r>
            <a:r>
              <a:rPr lang="en-US" altLang="zh-CN" sz="1600" b="1" dirty="0">
                <a:solidFill>
                  <a:srgbClr val="A63636"/>
                </a:solidFill>
                <a:latin typeface="微软雅黑" panose="020B0503020204020204" pitchFamily="34" charset="-122"/>
                <a:ea typeface="微软雅黑" panose="020B0503020204020204" pitchFamily="34" charset="-122"/>
              </a:rPr>
              <a:t>1</a:t>
            </a:r>
            <a:r>
              <a:rPr lang="zh-CN" altLang="en-US" sz="1600" b="1" dirty="0">
                <a:solidFill>
                  <a:srgbClr val="A63636"/>
                </a:solidFill>
                <a:latin typeface="微软雅黑" panose="020B0503020204020204" pitchFamily="34" charset="-122"/>
                <a:ea typeface="微软雅黑" panose="020B0503020204020204" pitchFamily="34" charset="-122"/>
              </a:rPr>
              <a:t>小时</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屈光度偏向远视</a:t>
            </a:r>
            <a:r>
              <a:rPr lang="en-US" altLang="zh-CN" sz="1600" b="1" dirty="0">
                <a:solidFill>
                  <a:srgbClr val="A63636"/>
                </a:solidFill>
                <a:latin typeface="微软雅黑" panose="020B0503020204020204" pitchFamily="34" charset="-122"/>
                <a:ea typeface="微软雅黑" panose="020B0503020204020204" pitchFamily="34" charset="-122"/>
              </a:rPr>
              <a:t>0.17D</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眼轴缩短</a:t>
            </a:r>
            <a:r>
              <a:rPr lang="en-US" altLang="zh-CN" sz="1600" b="1" dirty="0">
                <a:solidFill>
                  <a:srgbClr val="A63636"/>
                </a:solidFill>
                <a:latin typeface="微软雅黑" panose="020B0503020204020204" pitchFamily="34" charset="-122"/>
                <a:ea typeface="微软雅黑" panose="020B0503020204020204" pitchFamily="34" charset="-122"/>
              </a:rPr>
              <a:t>0.06mm</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defTabSz="609600">
              <a:lnSpc>
                <a:spcPts val="2700"/>
              </a:lnSpc>
              <a:buClr>
                <a:srgbClr val="A63636"/>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户外时间少、近距离工作时间长的孩子近视发生率是户外时间多</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近距离工作时间短孩子的</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2.3</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倍；</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defTabSz="609600">
              <a:lnSpc>
                <a:spcPts val="2700"/>
              </a:lnSpc>
              <a:buClr>
                <a:srgbClr val="A63636"/>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儿童要保证有足够、有效的户外活动时间</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每天平均</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小时左右、每周累积</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14</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小时左右</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defTabSz="609600">
              <a:lnSpc>
                <a:spcPts val="2700"/>
              </a:lnSpc>
              <a:buClr>
                <a:srgbClr val="A63636"/>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户外活动可间歇进行</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可以增加户外活动的次数和方式</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如增加白天的课外活动、户外上课、课间休息走出教室</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上学和放学步行等</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4" name="图片 3" descr="图片包含 户外, 人, 长凳, 公园&#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1287" t="26752" r="24416" b="38236"/>
          <a:stretch>
            <a:fillRect/>
          </a:stretch>
        </p:blipFill>
        <p:spPr>
          <a:xfrm>
            <a:off x="416147" y="433137"/>
            <a:ext cx="11361600" cy="3588721"/>
          </a:xfrm>
          <a:prstGeom prst="rect">
            <a:avLst/>
          </a:prstGeom>
        </p:spPr>
      </p:pic>
      <p:sp>
        <p:nvSpPr>
          <p:cNvPr id="7" name="矩形 6"/>
          <p:cNvSpPr/>
          <p:nvPr/>
        </p:nvSpPr>
        <p:spPr>
          <a:xfrm>
            <a:off x="609600" y="4346212"/>
            <a:ext cx="7966841" cy="30777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70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The Increase of outdoor activities contributes to </a:t>
            </a:r>
            <a:endParaRPr lang="en-US" altLang="zh-CN" sz="70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a:p>
            <a:r>
              <a:rPr lang="en-US" altLang="zh-CN" sz="70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the myopia prevention and control</a:t>
            </a:r>
            <a:endParaRPr lang="zh-CN" altLang="en-US" sz="70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
        <p:nvSpPr>
          <p:cNvPr id="2" name="矩形 1"/>
          <p:cNvSpPr/>
          <p:nvPr/>
        </p:nvSpPr>
        <p:spPr>
          <a:xfrm>
            <a:off x="609600" y="4031120"/>
            <a:ext cx="3416320" cy="406971"/>
          </a:xfrm>
          <a:prstGeom prst="rect">
            <a:avLst/>
          </a:prstGeom>
        </p:spPr>
        <p:txBody>
          <a:bodyPr wrap="none">
            <a:spAutoFit/>
          </a:bodyPr>
          <a:lstStyle/>
          <a:p>
            <a:pPr>
              <a:lnSpc>
                <a:spcPts val="2700"/>
              </a:lnSpc>
            </a:pPr>
            <a:r>
              <a:rPr lang="zh-CN" altLang="en-US" b="1" dirty="0">
                <a:solidFill>
                  <a:srgbClr val="1891AC"/>
                </a:solidFill>
                <a:latin typeface="微软雅黑" panose="020B0503020204020204" pitchFamily="34" charset="-122"/>
                <a:ea typeface="微软雅黑" panose="020B0503020204020204" pitchFamily="34" charset="-122"/>
              </a:rPr>
              <a:t>增加户外活动能够有效预防近视</a:t>
            </a:r>
            <a:endParaRPr lang="en-US" altLang="zh-CN" b="1" dirty="0">
              <a:solidFill>
                <a:srgbClr val="1891AC"/>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1566545" y="1792224"/>
            <a:ext cx="9058910" cy="3749039"/>
            <a:chOff x="1586865" y="1847088"/>
            <a:chExt cx="9058910" cy="3749039"/>
          </a:xfrm>
        </p:grpSpPr>
        <p:sp>
          <p:nvSpPr>
            <p:cNvPr id="36" name="ïSḻídé"/>
            <p:cNvSpPr/>
            <p:nvPr/>
          </p:nvSpPr>
          <p:spPr bwMode="auto">
            <a:xfrm>
              <a:off x="4667885" y="1847088"/>
              <a:ext cx="2874645" cy="3749039"/>
            </a:xfrm>
            <a:prstGeom prst="rect">
              <a:avLst/>
            </a:prstGeom>
            <a:solidFill>
              <a:schemeClr val="bg1">
                <a:lumMod val="8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lvl="0" algn="ctr" defTabSz="913765"/>
              <a:endParaRPr lang="zh-CN" altLang="en-US" sz="2000" b="1">
                <a:solidFill>
                  <a:schemeClr val="bg1"/>
                </a:solidFill>
              </a:endParaRPr>
            </a:p>
          </p:txBody>
        </p:sp>
        <p:sp>
          <p:nvSpPr>
            <p:cNvPr id="37" name="íṩḷïḋè"/>
            <p:cNvSpPr/>
            <p:nvPr/>
          </p:nvSpPr>
          <p:spPr>
            <a:xfrm>
              <a:off x="1586865" y="1847088"/>
              <a:ext cx="2874645" cy="3749039"/>
            </a:xfrm>
            <a:prstGeom prst="wedgeRectCallout">
              <a:avLst/>
            </a:prstGeom>
            <a:noFill/>
            <a:ln w="25400" cmpd="sng">
              <a:solidFill>
                <a:schemeClr val="tx1">
                  <a:lumMod val="50000"/>
                  <a:lumOff val="50000"/>
                </a:schemeClr>
              </a:solidFill>
              <a:prstDash val="dash"/>
            </a:ln>
          </p:spPr>
          <p:txBody>
            <a:bodyPr anchor="ctr"/>
            <a:lstStyle/>
            <a:p>
              <a:pPr algn="ctr"/>
              <a:endParaRPr lang="zh-CN" altLang="en-US" dirty="0"/>
            </a:p>
          </p:txBody>
        </p:sp>
        <p:sp>
          <p:nvSpPr>
            <p:cNvPr id="38" name="í$1îḍê"/>
            <p:cNvSpPr/>
            <p:nvPr/>
          </p:nvSpPr>
          <p:spPr>
            <a:xfrm>
              <a:off x="7771130" y="1847088"/>
              <a:ext cx="2874645" cy="3749039"/>
            </a:xfrm>
            <a:prstGeom prst="wedgeRectCallout">
              <a:avLst/>
            </a:prstGeom>
            <a:noFill/>
            <a:ln w="25400" cmpd="sng">
              <a:solidFill>
                <a:schemeClr val="tx1">
                  <a:lumMod val="50000"/>
                  <a:lumOff val="50000"/>
                </a:schemeClr>
              </a:solidFill>
              <a:prstDash val="dash"/>
            </a:ln>
          </p:spPr>
          <p:txBody>
            <a:bodyPr anchor="ctr">
              <a:noAutofit/>
            </a:bodyPr>
            <a:lstStyle/>
            <a:p>
              <a:pPr lvl="0" algn="ctr"/>
              <a:endParaRPr lang="zh-CN" altLang="en-US"/>
            </a:p>
          </p:txBody>
        </p:sp>
        <p:sp>
          <p:nvSpPr>
            <p:cNvPr id="39" name="işḷîḋé"/>
            <p:cNvSpPr/>
            <p:nvPr/>
          </p:nvSpPr>
          <p:spPr>
            <a:xfrm>
              <a:off x="2528570" y="2021840"/>
              <a:ext cx="991235" cy="991235"/>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40" name="ïšḻiḑe"/>
            <p:cNvSpPr/>
            <p:nvPr/>
          </p:nvSpPr>
          <p:spPr>
            <a:xfrm>
              <a:off x="5609590" y="2022475"/>
              <a:ext cx="991235" cy="991235"/>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41" name="ïŝḷîḋè"/>
            <p:cNvSpPr/>
            <p:nvPr/>
          </p:nvSpPr>
          <p:spPr>
            <a:xfrm>
              <a:off x="8712835" y="2022475"/>
              <a:ext cx="991235" cy="991235"/>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7" name="矩形 6"/>
            <p:cNvSpPr/>
            <p:nvPr/>
          </p:nvSpPr>
          <p:spPr>
            <a:xfrm>
              <a:off x="4985067" y="3493221"/>
              <a:ext cx="2240280" cy="1022844"/>
            </a:xfrm>
            <a:prstGeom prst="rect">
              <a:avLst/>
            </a:prstGeom>
          </p:spPr>
          <p:txBody>
            <a:bodyPr wrap="square">
              <a:spAutoFit/>
            </a:bodyPr>
            <a:lstStyle/>
            <a:p>
              <a:pPr marL="0" lvl="1" algn="ctr">
                <a:lnSpc>
                  <a:spcPts val="2500"/>
                </a:lnSpc>
              </a:pPr>
              <a:r>
                <a:rPr lang="zh-CN" altLang="en-US" sz="1600" dirty="0">
                  <a:latin typeface="微软雅黑" panose="020B0503020204020204" pitchFamily="34" charset="-122"/>
                  <a:ea typeface="微软雅黑" panose="020B0503020204020204" pitchFamily="34" charset="-122"/>
                </a:rPr>
                <a:t>可升降式</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及时调节 </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与身体发育相适应</a:t>
              </a:r>
              <a:endParaRPr lang="zh-CN" altLang="en-US" sz="1600" dirty="0">
                <a:latin typeface="微软雅黑" panose="020B0503020204020204" pitchFamily="34" charset="-122"/>
                <a:ea typeface="微软雅黑" panose="020B0503020204020204" pitchFamily="34" charset="-122"/>
              </a:endParaRPr>
            </a:p>
          </p:txBody>
        </p:sp>
        <p:sp>
          <p:nvSpPr>
            <p:cNvPr id="9" name="矩形 8"/>
            <p:cNvSpPr/>
            <p:nvPr/>
          </p:nvSpPr>
          <p:spPr>
            <a:xfrm>
              <a:off x="2418893" y="3079742"/>
              <a:ext cx="1210588" cy="338554"/>
            </a:xfrm>
            <a:prstGeom prst="rect">
              <a:avLst/>
            </a:prstGeom>
            <a:solidFill>
              <a:srgbClr val="A63636"/>
            </a:solidFill>
          </p:spPr>
          <p:txBody>
            <a:bodyPr wrap="none">
              <a:spAutoFit/>
            </a:bodyPr>
            <a:lstStyle/>
            <a:p>
              <a:pPr>
                <a:spcBef>
                  <a:spcPts val="0"/>
                </a:spcBef>
                <a:spcAft>
                  <a:spcPts val="800"/>
                </a:spcAft>
              </a:pPr>
              <a:r>
                <a:rPr lang="zh-CN" altLang="en-US" sz="1600" b="1" dirty="0">
                  <a:solidFill>
                    <a:schemeClr val="bg1"/>
                  </a:solidFill>
                  <a:latin typeface="微软雅黑" panose="020B0503020204020204" pitchFamily="34" charset="-122"/>
                  <a:ea typeface="微软雅黑" panose="020B0503020204020204" pitchFamily="34" charset="-122"/>
                </a:rPr>
                <a:t>采光与照明</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1649539" y="3493221"/>
              <a:ext cx="2749296" cy="1022844"/>
            </a:xfrm>
            <a:prstGeom prst="rect">
              <a:avLst/>
            </a:prstGeom>
          </p:spPr>
          <p:txBody>
            <a:bodyPr wrap="square">
              <a:spAutoFit/>
            </a:bodyPr>
            <a:lstStyle/>
            <a:p>
              <a:pPr marL="0" lvl="1" algn="ctr">
                <a:lnSpc>
                  <a:spcPts val="2500"/>
                </a:lnSpc>
              </a:pPr>
              <a:r>
                <a:rPr lang="zh-CN" altLang="en-US" sz="1600" dirty="0">
                  <a:latin typeface="微软雅黑" panose="020B0503020204020204" pitchFamily="34" charset="-122"/>
                  <a:ea typeface="微软雅黑" panose="020B0503020204020204" pitchFamily="34" charset="-122"/>
                </a:rPr>
                <a:t>教室采光</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健康照明</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家庭</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学校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培训班</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双光源家庭照明</a:t>
              </a:r>
              <a:endParaRPr lang="zh-CN" altLang="en-US" sz="1600" dirty="0">
                <a:latin typeface="微软雅黑" panose="020B0503020204020204" pitchFamily="34" charset="-122"/>
                <a:ea typeface="微软雅黑" panose="020B0503020204020204" pitchFamily="34" charset="-122"/>
              </a:endParaRPr>
            </a:p>
          </p:txBody>
        </p:sp>
        <p:sp>
          <p:nvSpPr>
            <p:cNvPr id="11" name="矩形 10"/>
            <p:cNvSpPr/>
            <p:nvPr/>
          </p:nvSpPr>
          <p:spPr>
            <a:xfrm>
              <a:off x="5705098" y="3079742"/>
              <a:ext cx="800219" cy="338554"/>
            </a:xfrm>
            <a:prstGeom prst="rect">
              <a:avLst/>
            </a:prstGeom>
            <a:solidFill>
              <a:srgbClr val="A63636"/>
            </a:solidFill>
          </p:spPr>
          <p:txBody>
            <a:bodyPr wrap="none">
              <a:spAutoFit/>
            </a:bodyPr>
            <a:lstStyle/>
            <a:p>
              <a:pPr>
                <a:spcBef>
                  <a:spcPts val="0"/>
                </a:spcBef>
                <a:spcAft>
                  <a:spcPts val="800"/>
                </a:spcAft>
              </a:pPr>
              <a:r>
                <a:rPr lang="zh-CN" altLang="en-US" sz="1600" b="1" dirty="0">
                  <a:solidFill>
                    <a:schemeClr val="bg1"/>
                  </a:solidFill>
                  <a:latin typeface="微软雅黑" panose="020B0503020204020204" pitchFamily="34" charset="-122"/>
                  <a:ea typeface="微软雅黑" panose="020B0503020204020204" pitchFamily="34" charset="-122"/>
                </a:rPr>
                <a:t>课桌椅</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8714970" y="3079742"/>
              <a:ext cx="1005403" cy="338554"/>
            </a:xfrm>
            <a:prstGeom prst="rect">
              <a:avLst/>
            </a:prstGeom>
            <a:solidFill>
              <a:srgbClr val="A63636"/>
            </a:solidFill>
          </p:spPr>
          <p:txBody>
            <a:bodyPr wrap="none">
              <a:spAutoFit/>
            </a:bodyPr>
            <a:lstStyle/>
            <a:p>
              <a:pPr>
                <a:spcBef>
                  <a:spcPts val="0"/>
                </a:spcBef>
                <a:spcAft>
                  <a:spcPts val="800"/>
                </a:spcAft>
              </a:pPr>
              <a:r>
                <a:rPr lang="zh-CN" altLang="en-US" sz="1600" b="1" dirty="0">
                  <a:solidFill>
                    <a:schemeClr val="bg1"/>
                  </a:solidFill>
                  <a:latin typeface="微软雅黑" panose="020B0503020204020204" pitchFamily="34" charset="-122"/>
                  <a:ea typeface="微软雅黑" panose="020B0503020204020204" pitchFamily="34" charset="-122"/>
                </a:rPr>
                <a:t>电子产品</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7790688" y="3493221"/>
              <a:ext cx="2852928" cy="1984646"/>
            </a:xfrm>
            <a:prstGeom prst="rect">
              <a:avLst/>
            </a:prstGeom>
          </p:spPr>
          <p:txBody>
            <a:bodyPr wrap="square">
              <a:spAutoFit/>
            </a:bodyPr>
            <a:lstStyle/>
            <a:p>
              <a:pPr marL="0" lvl="1" algn="ctr">
                <a:lnSpc>
                  <a:spcPts val="2500"/>
                </a:lnSpc>
              </a:pPr>
              <a:r>
                <a:rPr lang="zh-CN" altLang="en-US" sz="1600" dirty="0">
                  <a:latin typeface="微软雅黑" panose="020B0503020204020204" pitchFamily="34" charset="-122"/>
                  <a:ea typeface="微软雅黑" panose="020B0503020204020204" pitchFamily="34" charset="-122"/>
                </a:rPr>
                <a:t>增加户外陪伴</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控制使用手机</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视频</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游戏机</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避免近距长时</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岁以下尽量不使用</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每使用</a:t>
              </a:r>
              <a:r>
                <a:rPr lang="en-US" altLang="zh-CN" sz="1600" dirty="0">
                  <a:latin typeface="微软雅黑" panose="020B0503020204020204" pitchFamily="34" charset="-122"/>
                  <a:ea typeface="微软雅黑" panose="020B0503020204020204" pitchFamily="34" charset="-122"/>
                </a:rPr>
                <a:t>15</a:t>
              </a:r>
              <a:r>
                <a:rPr lang="zh-CN" altLang="en-US" sz="1600" dirty="0">
                  <a:latin typeface="微软雅黑" panose="020B0503020204020204" pitchFamily="34" charset="-122"/>
                  <a:ea typeface="微软雅黑" panose="020B0503020204020204" pitchFamily="34" charset="-122"/>
                </a:rPr>
                <a:t>分钟远眺</a:t>
              </a:r>
              <a:r>
                <a:rPr lang="en-US" altLang="zh-CN" sz="1600" dirty="0">
                  <a:latin typeface="微软雅黑" panose="020B0503020204020204" pitchFamily="34" charset="-122"/>
                  <a:ea typeface="微软雅黑" panose="020B0503020204020204" pitchFamily="34" charset="-122"/>
                </a:rPr>
                <a:t>10</a:t>
              </a:r>
              <a:r>
                <a:rPr lang="zh-CN" altLang="en-US" sz="1600" dirty="0">
                  <a:latin typeface="微软雅黑" panose="020B0503020204020204" pitchFamily="34" charset="-122"/>
                  <a:ea typeface="微软雅黑" panose="020B0503020204020204" pitchFamily="34" charset="-122"/>
                </a:rPr>
                <a:t>分钟</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每天累加不超过</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小时</a:t>
              </a:r>
              <a:endParaRPr lang="zh-CN" altLang="en-US" sz="1600" dirty="0">
                <a:latin typeface="微软雅黑" panose="020B0503020204020204" pitchFamily="34" charset="-122"/>
                <a:ea typeface="微软雅黑" panose="020B0503020204020204" pitchFamily="34" charset="-122"/>
              </a:endParaRPr>
            </a:p>
          </p:txBody>
        </p:sp>
        <p:sp>
          <p:nvSpPr>
            <p:cNvPr id="27" name="iconfont-10783-5187411"/>
            <p:cNvSpPr>
              <a:spLocks noChangeAspect="1"/>
            </p:cNvSpPr>
            <p:nvPr/>
          </p:nvSpPr>
          <p:spPr bwMode="auto">
            <a:xfrm>
              <a:off x="5813139" y="2213250"/>
              <a:ext cx="584137" cy="609684"/>
            </a:xfrm>
            <a:custGeom>
              <a:avLst/>
              <a:gdLst>
                <a:gd name="connsiteX0" fmla="*/ 544680 w 582447"/>
                <a:gd name="connsiteY0" fmla="*/ 227273 h 607921"/>
                <a:gd name="connsiteX1" fmla="*/ 558255 w 582447"/>
                <a:gd name="connsiteY1" fmla="*/ 254190 h 607921"/>
                <a:gd name="connsiteX2" fmla="*/ 515523 w 582447"/>
                <a:gd name="connsiteY2" fmla="*/ 383808 h 607921"/>
                <a:gd name="connsiteX3" fmla="*/ 495160 w 582447"/>
                <a:gd name="connsiteY3" fmla="*/ 398412 h 607921"/>
                <a:gd name="connsiteX4" fmla="*/ 370501 w 582447"/>
                <a:gd name="connsiteY4" fmla="*/ 398412 h 607921"/>
                <a:gd name="connsiteX5" fmla="*/ 349087 w 582447"/>
                <a:gd name="connsiteY5" fmla="*/ 377127 h 607921"/>
                <a:gd name="connsiteX6" fmla="*/ 370501 w 582447"/>
                <a:gd name="connsiteY6" fmla="*/ 355747 h 607921"/>
                <a:gd name="connsiteX7" fmla="*/ 479769 w 582447"/>
                <a:gd name="connsiteY7" fmla="*/ 355747 h 607921"/>
                <a:gd name="connsiteX8" fmla="*/ 517626 w 582447"/>
                <a:gd name="connsiteY8" fmla="*/ 240827 h 607921"/>
                <a:gd name="connsiteX9" fmla="*/ 544680 w 582447"/>
                <a:gd name="connsiteY9" fmla="*/ 227273 h 607921"/>
                <a:gd name="connsiteX10" fmla="*/ 144536 w 582447"/>
                <a:gd name="connsiteY10" fmla="*/ 170839 h 607921"/>
                <a:gd name="connsiteX11" fmla="*/ 201892 w 582447"/>
                <a:gd name="connsiteY11" fmla="*/ 225438 h 607921"/>
                <a:gd name="connsiteX12" fmla="*/ 201892 w 582447"/>
                <a:gd name="connsiteY12" fmla="*/ 228588 h 607921"/>
                <a:gd name="connsiteX13" fmla="*/ 260586 w 582447"/>
                <a:gd name="connsiteY13" fmla="*/ 295979 h 607921"/>
                <a:gd name="connsiteX14" fmla="*/ 378070 w 582447"/>
                <a:gd name="connsiteY14" fmla="*/ 295979 h 607921"/>
                <a:gd name="connsiteX15" fmla="*/ 404740 w 582447"/>
                <a:gd name="connsiteY15" fmla="*/ 322706 h 607921"/>
                <a:gd name="connsiteX16" fmla="*/ 378070 w 582447"/>
                <a:gd name="connsiteY16" fmla="*/ 349337 h 607921"/>
                <a:gd name="connsiteX17" fmla="*/ 248445 w 582447"/>
                <a:gd name="connsiteY17" fmla="*/ 349337 h 607921"/>
                <a:gd name="connsiteX18" fmla="*/ 228275 w 582447"/>
                <a:gd name="connsiteY18" fmla="*/ 340174 h 607921"/>
                <a:gd name="connsiteX19" fmla="*/ 201892 w 582447"/>
                <a:gd name="connsiteY19" fmla="*/ 309819 h 607921"/>
                <a:gd name="connsiteX20" fmla="*/ 201892 w 582447"/>
                <a:gd name="connsiteY20" fmla="*/ 363846 h 607921"/>
                <a:gd name="connsiteX21" fmla="*/ 239269 w 582447"/>
                <a:gd name="connsiteY21" fmla="*/ 363846 h 607921"/>
                <a:gd name="connsiteX22" fmla="*/ 304272 w 582447"/>
                <a:gd name="connsiteY22" fmla="*/ 404318 h 607921"/>
                <a:gd name="connsiteX23" fmla="*/ 307235 w 582447"/>
                <a:gd name="connsiteY23" fmla="*/ 410523 h 607921"/>
                <a:gd name="connsiteX24" fmla="*/ 561130 w 582447"/>
                <a:gd name="connsiteY24" fmla="*/ 410523 h 607921"/>
                <a:gd name="connsiteX25" fmla="*/ 582447 w 582447"/>
                <a:gd name="connsiteY25" fmla="*/ 431809 h 607921"/>
                <a:gd name="connsiteX26" fmla="*/ 582447 w 582447"/>
                <a:gd name="connsiteY26" fmla="*/ 581289 h 607921"/>
                <a:gd name="connsiteX27" fmla="*/ 561130 w 582447"/>
                <a:gd name="connsiteY27" fmla="*/ 602576 h 607921"/>
                <a:gd name="connsiteX28" fmla="*/ 539717 w 582447"/>
                <a:gd name="connsiteY28" fmla="*/ 581289 h 607921"/>
                <a:gd name="connsiteX29" fmla="*/ 539717 w 582447"/>
                <a:gd name="connsiteY29" fmla="*/ 453191 h 607921"/>
                <a:gd name="connsiteX30" fmla="*/ 328170 w 582447"/>
                <a:gd name="connsiteY30" fmla="*/ 453191 h 607921"/>
                <a:gd name="connsiteX31" fmla="*/ 368319 w 582447"/>
                <a:gd name="connsiteY31" fmla="*/ 535376 h 607921"/>
                <a:gd name="connsiteX32" fmla="*/ 348627 w 582447"/>
                <a:gd name="connsiteY32" fmla="*/ 592458 h 607921"/>
                <a:gd name="connsiteX33" fmla="*/ 329891 w 582447"/>
                <a:gd name="connsiteY33" fmla="*/ 596753 h 607921"/>
                <a:gd name="connsiteX34" fmla="*/ 291462 w 582447"/>
                <a:gd name="connsiteY34" fmla="*/ 572794 h 607921"/>
                <a:gd name="connsiteX35" fmla="*/ 233151 w 582447"/>
                <a:gd name="connsiteY35" fmla="*/ 453477 h 607921"/>
                <a:gd name="connsiteX36" fmla="*/ 226268 w 582447"/>
                <a:gd name="connsiteY36" fmla="*/ 449182 h 607921"/>
                <a:gd name="connsiteX37" fmla="*/ 192046 w 582447"/>
                <a:gd name="connsiteY37" fmla="*/ 449182 h 607921"/>
                <a:gd name="connsiteX38" fmla="*/ 193671 w 582447"/>
                <a:gd name="connsiteY38" fmla="*/ 457391 h 607921"/>
                <a:gd name="connsiteX39" fmla="*/ 193671 w 582447"/>
                <a:gd name="connsiteY39" fmla="*/ 581289 h 607921"/>
                <a:gd name="connsiteX40" fmla="*/ 167000 w 582447"/>
                <a:gd name="connsiteY40" fmla="*/ 607921 h 607921"/>
                <a:gd name="connsiteX41" fmla="*/ 140234 w 582447"/>
                <a:gd name="connsiteY41" fmla="*/ 581289 h 607921"/>
                <a:gd name="connsiteX42" fmla="*/ 140234 w 582447"/>
                <a:gd name="connsiteY42" fmla="*/ 484118 h 607921"/>
                <a:gd name="connsiteX43" fmla="*/ 74180 w 582447"/>
                <a:gd name="connsiteY43" fmla="*/ 484118 h 607921"/>
                <a:gd name="connsiteX44" fmla="*/ 0 w 582447"/>
                <a:gd name="connsiteY44" fmla="*/ 409950 h 607921"/>
                <a:gd name="connsiteX45" fmla="*/ 0 w 582447"/>
                <a:gd name="connsiteY45" fmla="*/ 247488 h 607921"/>
                <a:gd name="connsiteX46" fmla="*/ 26670 w 582447"/>
                <a:gd name="connsiteY46" fmla="*/ 220857 h 607921"/>
                <a:gd name="connsiteX47" fmla="*/ 53436 w 582447"/>
                <a:gd name="connsiteY47" fmla="*/ 247488 h 607921"/>
                <a:gd name="connsiteX48" fmla="*/ 53436 w 582447"/>
                <a:gd name="connsiteY48" fmla="*/ 409950 h 607921"/>
                <a:gd name="connsiteX49" fmla="*/ 74180 w 582447"/>
                <a:gd name="connsiteY49" fmla="*/ 430759 h 607921"/>
                <a:gd name="connsiteX50" fmla="*/ 94923 w 582447"/>
                <a:gd name="connsiteY50" fmla="*/ 430759 h 607921"/>
                <a:gd name="connsiteX51" fmla="*/ 87276 w 582447"/>
                <a:gd name="connsiteY51" fmla="*/ 406514 h 607921"/>
                <a:gd name="connsiteX52" fmla="*/ 87276 w 582447"/>
                <a:gd name="connsiteY52" fmla="*/ 225438 h 607921"/>
                <a:gd name="connsiteX53" fmla="*/ 144536 w 582447"/>
                <a:gd name="connsiteY53" fmla="*/ 170839 h 607921"/>
                <a:gd name="connsiteX54" fmla="*/ 150269 w 582447"/>
                <a:gd name="connsiteY54" fmla="*/ 0 h 607921"/>
                <a:gd name="connsiteX55" fmla="*/ 221858 w 582447"/>
                <a:gd name="connsiteY55" fmla="*/ 71483 h 607921"/>
                <a:gd name="connsiteX56" fmla="*/ 150269 w 582447"/>
                <a:gd name="connsiteY56" fmla="*/ 142966 h 607921"/>
                <a:gd name="connsiteX57" fmla="*/ 78680 w 582447"/>
                <a:gd name="connsiteY57" fmla="*/ 71483 h 607921"/>
                <a:gd name="connsiteX58" fmla="*/ 150269 w 582447"/>
                <a:gd name="connsiteY58" fmla="*/ 0 h 60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82447" h="607921">
                  <a:moveTo>
                    <a:pt x="544680" y="227273"/>
                  </a:moveTo>
                  <a:cubicBezTo>
                    <a:pt x="555865" y="230901"/>
                    <a:pt x="561983" y="243022"/>
                    <a:pt x="558255" y="254190"/>
                  </a:cubicBezTo>
                  <a:lnTo>
                    <a:pt x="515523" y="383808"/>
                  </a:lnTo>
                  <a:cubicBezTo>
                    <a:pt x="512655" y="392494"/>
                    <a:pt x="504433" y="398412"/>
                    <a:pt x="495160" y="398412"/>
                  </a:cubicBezTo>
                  <a:lnTo>
                    <a:pt x="370501" y="398412"/>
                  </a:lnTo>
                  <a:cubicBezTo>
                    <a:pt x="358743" y="398412"/>
                    <a:pt x="349087" y="388867"/>
                    <a:pt x="349087" y="377127"/>
                  </a:cubicBezTo>
                  <a:cubicBezTo>
                    <a:pt x="349087" y="365292"/>
                    <a:pt x="358743" y="355747"/>
                    <a:pt x="370501" y="355747"/>
                  </a:cubicBezTo>
                  <a:lnTo>
                    <a:pt x="479769" y="355747"/>
                  </a:lnTo>
                  <a:lnTo>
                    <a:pt x="517626" y="240827"/>
                  </a:lnTo>
                  <a:cubicBezTo>
                    <a:pt x="521354" y="229660"/>
                    <a:pt x="533400" y="223551"/>
                    <a:pt x="544680" y="227273"/>
                  </a:cubicBezTo>
                  <a:close/>
                  <a:moveTo>
                    <a:pt x="144536" y="170839"/>
                  </a:moveTo>
                  <a:cubicBezTo>
                    <a:pt x="176177" y="170839"/>
                    <a:pt x="201892" y="195275"/>
                    <a:pt x="201892" y="225438"/>
                  </a:cubicBezTo>
                  <a:lnTo>
                    <a:pt x="201892" y="228588"/>
                  </a:lnTo>
                  <a:lnTo>
                    <a:pt x="260586" y="295979"/>
                  </a:lnTo>
                  <a:lnTo>
                    <a:pt x="378070" y="295979"/>
                  </a:lnTo>
                  <a:cubicBezTo>
                    <a:pt x="392791" y="295979"/>
                    <a:pt x="404740" y="307910"/>
                    <a:pt x="404740" y="322706"/>
                  </a:cubicBezTo>
                  <a:cubicBezTo>
                    <a:pt x="404740" y="337406"/>
                    <a:pt x="392791" y="349337"/>
                    <a:pt x="378070" y="349337"/>
                  </a:cubicBezTo>
                  <a:lnTo>
                    <a:pt x="248445" y="349337"/>
                  </a:lnTo>
                  <a:cubicBezTo>
                    <a:pt x="240702" y="349337"/>
                    <a:pt x="233342" y="345996"/>
                    <a:pt x="228275" y="340174"/>
                  </a:cubicBezTo>
                  <a:lnTo>
                    <a:pt x="201892" y="309819"/>
                  </a:lnTo>
                  <a:lnTo>
                    <a:pt x="201892" y="363846"/>
                  </a:lnTo>
                  <a:lnTo>
                    <a:pt x="239269" y="363846"/>
                  </a:lnTo>
                  <a:cubicBezTo>
                    <a:pt x="266895" y="363846"/>
                    <a:pt x="292131" y="379596"/>
                    <a:pt x="304272" y="404318"/>
                  </a:cubicBezTo>
                  <a:lnTo>
                    <a:pt x="307235" y="410523"/>
                  </a:lnTo>
                  <a:lnTo>
                    <a:pt x="561130" y="410523"/>
                  </a:lnTo>
                  <a:cubicBezTo>
                    <a:pt x="572888" y="410523"/>
                    <a:pt x="582447" y="420068"/>
                    <a:pt x="582447" y="431809"/>
                  </a:cubicBezTo>
                  <a:lnTo>
                    <a:pt x="582447" y="581289"/>
                  </a:lnTo>
                  <a:cubicBezTo>
                    <a:pt x="582447" y="593030"/>
                    <a:pt x="572888" y="602576"/>
                    <a:pt x="561130" y="602576"/>
                  </a:cubicBezTo>
                  <a:cubicBezTo>
                    <a:pt x="549277" y="602576"/>
                    <a:pt x="539717" y="593030"/>
                    <a:pt x="539717" y="581289"/>
                  </a:cubicBezTo>
                  <a:lnTo>
                    <a:pt x="539717" y="453191"/>
                  </a:lnTo>
                  <a:lnTo>
                    <a:pt x="328170" y="453191"/>
                  </a:lnTo>
                  <a:lnTo>
                    <a:pt x="368319" y="535376"/>
                  </a:lnTo>
                  <a:cubicBezTo>
                    <a:pt x="378643" y="556567"/>
                    <a:pt x="369849" y="582149"/>
                    <a:pt x="348627" y="592458"/>
                  </a:cubicBezTo>
                  <a:cubicBezTo>
                    <a:pt x="342604" y="595417"/>
                    <a:pt x="336200" y="596753"/>
                    <a:pt x="329891" y="596753"/>
                  </a:cubicBezTo>
                  <a:cubicBezTo>
                    <a:pt x="314118" y="596753"/>
                    <a:pt x="298823" y="587971"/>
                    <a:pt x="291462" y="572794"/>
                  </a:cubicBezTo>
                  <a:lnTo>
                    <a:pt x="233151" y="453477"/>
                  </a:lnTo>
                  <a:cubicBezTo>
                    <a:pt x="231812" y="450804"/>
                    <a:pt x="229231" y="449182"/>
                    <a:pt x="226268" y="449182"/>
                  </a:cubicBezTo>
                  <a:lnTo>
                    <a:pt x="192046" y="449182"/>
                  </a:lnTo>
                  <a:cubicBezTo>
                    <a:pt x="192906" y="451854"/>
                    <a:pt x="193671" y="454527"/>
                    <a:pt x="193671" y="457391"/>
                  </a:cubicBezTo>
                  <a:lnTo>
                    <a:pt x="193671" y="581289"/>
                  </a:lnTo>
                  <a:cubicBezTo>
                    <a:pt x="193671" y="595989"/>
                    <a:pt x="181722" y="607921"/>
                    <a:pt x="167000" y="607921"/>
                  </a:cubicBezTo>
                  <a:cubicBezTo>
                    <a:pt x="152184" y="607921"/>
                    <a:pt x="140234" y="595989"/>
                    <a:pt x="140234" y="581289"/>
                  </a:cubicBezTo>
                  <a:lnTo>
                    <a:pt x="140234" y="484118"/>
                  </a:lnTo>
                  <a:lnTo>
                    <a:pt x="74180" y="484118"/>
                  </a:lnTo>
                  <a:cubicBezTo>
                    <a:pt x="33266" y="484118"/>
                    <a:pt x="0" y="450804"/>
                    <a:pt x="0" y="409950"/>
                  </a:cubicBezTo>
                  <a:lnTo>
                    <a:pt x="0" y="247488"/>
                  </a:lnTo>
                  <a:cubicBezTo>
                    <a:pt x="0" y="232788"/>
                    <a:pt x="11949" y="220857"/>
                    <a:pt x="26670" y="220857"/>
                  </a:cubicBezTo>
                  <a:cubicBezTo>
                    <a:pt x="41487" y="220857"/>
                    <a:pt x="53436" y="232788"/>
                    <a:pt x="53436" y="247488"/>
                  </a:cubicBezTo>
                  <a:lnTo>
                    <a:pt x="53436" y="409950"/>
                  </a:lnTo>
                  <a:cubicBezTo>
                    <a:pt x="53436" y="421405"/>
                    <a:pt x="62709" y="430759"/>
                    <a:pt x="74180" y="430759"/>
                  </a:cubicBezTo>
                  <a:lnTo>
                    <a:pt x="94923" y="430759"/>
                  </a:lnTo>
                  <a:cubicBezTo>
                    <a:pt x="90144" y="423886"/>
                    <a:pt x="87276" y="415487"/>
                    <a:pt x="87276" y="406514"/>
                  </a:cubicBezTo>
                  <a:lnTo>
                    <a:pt x="87276" y="225438"/>
                  </a:lnTo>
                  <a:cubicBezTo>
                    <a:pt x="87276" y="195275"/>
                    <a:pt x="112990" y="170839"/>
                    <a:pt x="144536" y="170839"/>
                  </a:cubicBezTo>
                  <a:close/>
                  <a:moveTo>
                    <a:pt x="150269" y="0"/>
                  </a:moveTo>
                  <a:cubicBezTo>
                    <a:pt x="189807" y="0"/>
                    <a:pt x="221858" y="32004"/>
                    <a:pt x="221858" y="71483"/>
                  </a:cubicBezTo>
                  <a:cubicBezTo>
                    <a:pt x="221858" y="110962"/>
                    <a:pt x="189807" y="142966"/>
                    <a:pt x="150269" y="142966"/>
                  </a:cubicBezTo>
                  <a:cubicBezTo>
                    <a:pt x="110731" y="142966"/>
                    <a:pt x="78680" y="110962"/>
                    <a:pt x="78680" y="71483"/>
                  </a:cubicBezTo>
                  <a:cubicBezTo>
                    <a:pt x="78680" y="32004"/>
                    <a:pt x="110731" y="0"/>
                    <a:pt x="150269" y="0"/>
                  </a:cubicBezTo>
                  <a:close/>
                </a:path>
              </a:pathLst>
            </a:custGeom>
            <a:solidFill>
              <a:srgbClr val="1891AC"/>
            </a:solidFill>
            <a:ln>
              <a:solidFill>
                <a:srgbClr val="1891AC"/>
              </a:solid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ipad-and-phone_36009"/>
            <p:cNvSpPr>
              <a:spLocks noChangeAspect="1"/>
            </p:cNvSpPr>
            <p:nvPr/>
          </p:nvSpPr>
          <p:spPr bwMode="auto">
            <a:xfrm>
              <a:off x="8903610" y="2213322"/>
              <a:ext cx="609685" cy="602556"/>
            </a:xfrm>
            <a:custGeom>
              <a:avLst/>
              <a:gdLst>
                <a:gd name="connsiteX0" fmla="*/ 469789 w 609473"/>
                <a:gd name="connsiteY0" fmla="*/ 539056 h 602347"/>
                <a:gd name="connsiteX1" fmla="*/ 448248 w 609473"/>
                <a:gd name="connsiteY1" fmla="*/ 560563 h 602347"/>
                <a:gd name="connsiteX2" fmla="*/ 469789 w 609473"/>
                <a:gd name="connsiteY2" fmla="*/ 582071 h 602347"/>
                <a:gd name="connsiteX3" fmla="*/ 491330 w 609473"/>
                <a:gd name="connsiteY3" fmla="*/ 560563 h 602347"/>
                <a:gd name="connsiteX4" fmla="*/ 469789 w 609473"/>
                <a:gd name="connsiteY4" fmla="*/ 539056 h 602347"/>
                <a:gd name="connsiteX5" fmla="*/ 227268 w 609473"/>
                <a:gd name="connsiteY5" fmla="*/ 520954 h 602347"/>
                <a:gd name="connsiteX6" fmla="*/ 198325 w 609473"/>
                <a:gd name="connsiteY6" fmla="*/ 549854 h 602347"/>
                <a:gd name="connsiteX7" fmla="*/ 227268 w 609473"/>
                <a:gd name="connsiteY7" fmla="*/ 578659 h 602347"/>
                <a:gd name="connsiteX8" fmla="*/ 256115 w 609473"/>
                <a:gd name="connsiteY8" fmla="*/ 549854 h 602347"/>
                <a:gd name="connsiteX9" fmla="*/ 227268 w 609473"/>
                <a:gd name="connsiteY9" fmla="*/ 520954 h 602347"/>
                <a:gd name="connsiteX10" fmla="*/ 108736 w 609473"/>
                <a:gd name="connsiteY10" fmla="*/ 431367 h 602347"/>
                <a:gd name="connsiteX11" fmla="*/ 220452 w 609473"/>
                <a:gd name="connsiteY11" fmla="*/ 431367 h 602347"/>
                <a:gd name="connsiteX12" fmla="*/ 230608 w 609473"/>
                <a:gd name="connsiteY12" fmla="*/ 441493 h 602347"/>
                <a:gd name="connsiteX13" fmla="*/ 220452 w 609473"/>
                <a:gd name="connsiteY13" fmla="*/ 451619 h 602347"/>
                <a:gd name="connsiteX14" fmla="*/ 108736 w 609473"/>
                <a:gd name="connsiteY14" fmla="*/ 451619 h 602347"/>
                <a:gd name="connsiteX15" fmla="*/ 98580 w 609473"/>
                <a:gd name="connsiteY15" fmla="*/ 441493 h 602347"/>
                <a:gd name="connsiteX16" fmla="*/ 108736 w 609473"/>
                <a:gd name="connsiteY16" fmla="*/ 431367 h 602347"/>
                <a:gd name="connsiteX17" fmla="*/ 108736 w 609473"/>
                <a:gd name="connsiteY17" fmla="*/ 390792 h 602347"/>
                <a:gd name="connsiteX18" fmla="*/ 220452 w 609473"/>
                <a:gd name="connsiteY18" fmla="*/ 390792 h 602347"/>
                <a:gd name="connsiteX19" fmla="*/ 230608 w 609473"/>
                <a:gd name="connsiteY19" fmla="*/ 400918 h 602347"/>
                <a:gd name="connsiteX20" fmla="*/ 220452 w 609473"/>
                <a:gd name="connsiteY20" fmla="*/ 411044 h 602347"/>
                <a:gd name="connsiteX21" fmla="*/ 108736 w 609473"/>
                <a:gd name="connsiteY21" fmla="*/ 411044 h 602347"/>
                <a:gd name="connsiteX22" fmla="*/ 98580 w 609473"/>
                <a:gd name="connsiteY22" fmla="*/ 400918 h 602347"/>
                <a:gd name="connsiteX23" fmla="*/ 108736 w 609473"/>
                <a:gd name="connsiteY23" fmla="*/ 390792 h 602347"/>
                <a:gd name="connsiteX24" fmla="*/ 108736 w 609473"/>
                <a:gd name="connsiteY24" fmla="*/ 350217 h 602347"/>
                <a:gd name="connsiteX25" fmla="*/ 220452 w 609473"/>
                <a:gd name="connsiteY25" fmla="*/ 350217 h 602347"/>
                <a:gd name="connsiteX26" fmla="*/ 230608 w 609473"/>
                <a:gd name="connsiteY26" fmla="*/ 360379 h 602347"/>
                <a:gd name="connsiteX27" fmla="*/ 220452 w 609473"/>
                <a:gd name="connsiteY27" fmla="*/ 370540 h 602347"/>
                <a:gd name="connsiteX28" fmla="*/ 108736 w 609473"/>
                <a:gd name="connsiteY28" fmla="*/ 370540 h 602347"/>
                <a:gd name="connsiteX29" fmla="*/ 98580 w 609473"/>
                <a:gd name="connsiteY29" fmla="*/ 360379 h 602347"/>
                <a:gd name="connsiteX30" fmla="*/ 108736 w 609473"/>
                <a:gd name="connsiteY30" fmla="*/ 350217 h 602347"/>
                <a:gd name="connsiteX31" fmla="*/ 108736 w 609473"/>
                <a:gd name="connsiteY31" fmla="*/ 309571 h 602347"/>
                <a:gd name="connsiteX32" fmla="*/ 220452 w 609473"/>
                <a:gd name="connsiteY32" fmla="*/ 309571 h 602347"/>
                <a:gd name="connsiteX33" fmla="*/ 230608 w 609473"/>
                <a:gd name="connsiteY33" fmla="*/ 319720 h 602347"/>
                <a:gd name="connsiteX34" fmla="*/ 220452 w 609473"/>
                <a:gd name="connsiteY34" fmla="*/ 329964 h 602347"/>
                <a:gd name="connsiteX35" fmla="*/ 108736 w 609473"/>
                <a:gd name="connsiteY35" fmla="*/ 329964 h 602347"/>
                <a:gd name="connsiteX36" fmla="*/ 98580 w 609473"/>
                <a:gd name="connsiteY36" fmla="*/ 319720 h 602347"/>
                <a:gd name="connsiteX37" fmla="*/ 108736 w 609473"/>
                <a:gd name="connsiteY37" fmla="*/ 309571 h 602347"/>
                <a:gd name="connsiteX38" fmla="*/ 270073 w 609473"/>
                <a:gd name="connsiteY38" fmla="*/ 276687 h 602347"/>
                <a:gd name="connsiteX39" fmla="*/ 289529 w 609473"/>
                <a:gd name="connsiteY39" fmla="*/ 276687 h 602347"/>
                <a:gd name="connsiteX40" fmla="*/ 289529 w 609473"/>
                <a:gd name="connsiteY40" fmla="*/ 444068 h 602347"/>
                <a:gd name="connsiteX41" fmla="*/ 270073 w 609473"/>
                <a:gd name="connsiteY41" fmla="*/ 444068 h 602347"/>
                <a:gd name="connsiteX42" fmla="*/ 259539 w 609473"/>
                <a:gd name="connsiteY42" fmla="*/ 433453 h 602347"/>
                <a:gd name="connsiteX43" fmla="*/ 259539 w 609473"/>
                <a:gd name="connsiteY43" fmla="*/ 287208 h 602347"/>
                <a:gd name="connsiteX44" fmla="*/ 270073 w 609473"/>
                <a:gd name="connsiteY44" fmla="*/ 276687 h 602347"/>
                <a:gd name="connsiteX45" fmla="*/ 108736 w 609473"/>
                <a:gd name="connsiteY45" fmla="*/ 268996 h 602347"/>
                <a:gd name="connsiteX46" fmla="*/ 220452 w 609473"/>
                <a:gd name="connsiteY46" fmla="*/ 268996 h 602347"/>
                <a:gd name="connsiteX47" fmla="*/ 230608 w 609473"/>
                <a:gd name="connsiteY47" fmla="*/ 279158 h 602347"/>
                <a:gd name="connsiteX48" fmla="*/ 220452 w 609473"/>
                <a:gd name="connsiteY48" fmla="*/ 289319 h 602347"/>
                <a:gd name="connsiteX49" fmla="*/ 108736 w 609473"/>
                <a:gd name="connsiteY49" fmla="*/ 289319 h 602347"/>
                <a:gd name="connsiteX50" fmla="*/ 98580 w 609473"/>
                <a:gd name="connsiteY50" fmla="*/ 279158 h 602347"/>
                <a:gd name="connsiteX51" fmla="*/ 108736 w 609473"/>
                <a:gd name="connsiteY51" fmla="*/ 268996 h 602347"/>
                <a:gd name="connsiteX52" fmla="*/ 107040 w 609473"/>
                <a:gd name="connsiteY52" fmla="*/ 228491 h 602347"/>
                <a:gd name="connsiteX53" fmla="*/ 289529 w 609473"/>
                <a:gd name="connsiteY53" fmla="*/ 228491 h 602347"/>
                <a:gd name="connsiteX54" fmla="*/ 289529 w 609473"/>
                <a:gd name="connsiteY54" fmla="*/ 248743 h 602347"/>
                <a:gd name="connsiteX55" fmla="*/ 107040 w 609473"/>
                <a:gd name="connsiteY55" fmla="*/ 248743 h 602347"/>
                <a:gd name="connsiteX56" fmla="*/ 96886 w 609473"/>
                <a:gd name="connsiteY56" fmla="*/ 238617 h 602347"/>
                <a:gd name="connsiteX57" fmla="*/ 107040 w 609473"/>
                <a:gd name="connsiteY57" fmla="*/ 228491 h 602347"/>
                <a:gd name="connsiteX58" fmla="*/ 230599 w 609473"/>
                <a:gd name="connsiteY58" fmla="*/ 187916 h 602347"/>
                <a:gd name="connsiteX59" fmla="*/ 289529 w 609473"/>
                <a:gd name="connsiteY59" fmla="*/ 187916 h 602347"/>
                <a:gd name="connsiteX60" fmla="*/ 289529 w 609473"/>
                <a:gd name="connsiteY60" fmla="*/ 208168 h 602347"/>
                <a:gd name="connsiteX61" fmla="*/ 230599 w 609473"/>
                <a:gd name="connsiteY61" fmla="*/ 208168 h 602347"/>
                <a:gd name="connsiteX62" fmla="*/ 220446 w 609473"/>
                <a:gd name="connsiteY62" fmla="*/ 198042 h 602347"/>
                <a:gd name="connsiteX63" fmla="*/ 230599 w 609473"/>
                <a:gd name="connsiteY63" fmla="*/ 187916 h 602347"/>
                <a:gd name="connsiteX64" fmla="*/ 370910 w 609473"/>
                <a:gd name="connsiteY64" fmla="*/ 187540 h 602347"/>
                <a:gd name="connsiteX65" fmla="*/ 370815 w 609473"/>
                <a:gd name="connsiteY65" fmla="*/ 521053 h 602347"/>
                <a:gd name="connsiteX66" fmla="*/ 568764 w 609473"/>
                <a:gd name="connsiteY66" fmla="*/ 521053 h 602347"/>
                <a:gd name="connsiteX67" fmla="*/ 568859 w 609473"/>
                <a:gd name="connsiteY67" fmla="*/ 187635 h 602347"/>
                <a:gd name="connsiteX68" fmla="*/ 230600 w 609473"/>
                <a:gd name="connsiteY68" fmla="*/ 147341 h 602347"/>
                <a:gd name="connsiteX69" fmla="*/ 299973 w 609473"/>
                <a:gd name="connsiteY69" fmla="*/ 147341 h 602347"/>
                <a:gd name="connsiteX70" fmla="*/ 291906 w 609473"/>
                <a:gd name="connsiteY70" fmla="*/ 167664 h 602347"/>
                <a:gd name="connsiteX71" fmla="*/ 230600 w 609473"/>
                <a:gd name="connsiteY71" fmla="*/ 167664 h 602347"/>
                <a:gd name="connsiteX72" fmla="*/ 220446 w 609473"/>
                <a:gd name="connsiteY72" fmla="*/ 157503 h 602347"/>
                <a:gd name="connsiteX73" fmla="*/ 230600 w 609473"/>
                <a:gd name="connsiteY73" fmla="*/ 147341 h 602347"/>
                <a:gd name="connsiteX74" fmla="*/ 370910 w 609473"/>
                <a:gd name="connsiteY74" fmla="*/ 146988 h 602347"/>
                <a:gd name="connsiteX75" fmla="*/ 568669 w 609473"/>
                <a:gd name="connsiteY75" fmla="*/ 146988 h 602347"/>
                <a:gd name="connsiteX76" fmla="*/ 609473 w 609473"/>
                <a:gd name="connsiteY76" fmla="*/ 187635 h 602347"/>
                <a:gd name="connsiteX77" fmla="*/ 609473 w 609473"/>
                <a:gd name="connsiteY77" fmla="*/ 561606 h 602347"/>
                <a:gd name="connsiteX78" fmla="*/ 568669 w 609473"/>
                <a:gd name="connsiteY78" fmla="*/ 602347 h 602347"/>
                <a:gd name="connsiteX79" fmla="*/ 370910 w 609473"/>
                <a:gd name="connsiteY79" fmla="*/ 602347 h 602347"/>
                <a:gd name="connsiteX80" fmla="*/ 330105 w 609473"/>
                <a:gd name="connsiteY80" fmla="*/ 561606 h 602347"/>
                <a:gd name="connsiteX81" fmla="*/ 330105 w 609473"/>
                <a:gd name="connsiteY81" fmla="*/ 187635 h 602347"/>
                <a:gd name="connsiteX82" fmla="*/ 370910 w 609473"/>
                <a:gd name="connsiteY82" fmla="*/ 146988 h 602347"/>
                <a:gd name="connsiteX83" fmla="*/ 117580 w 609473"/>
                <a:gd name="connsiteY83" fmla="*/ 115727 h 602347"/>
                <a:gd name="connsiteX84" fmla="*/ 191214 w 609473"/>
                <a:gd name="connsiteY84" fmla="*/ 115727 h 602347"/>
                <a:gd name="connsiteX85" fmla="*/ 201747 w 609473"/>
                <a:gd name="connsiteY85" fmla="*/ 126242 h 602347"/>
                <a:gd name="connsiteX86" fmla="*/ 201747 w 609473"/>
                <a:gd name="connsiteY86" fmla="*/ 188668 h 602347"/>
                <a:gd name="connsiteX87" fmla="*/ 191214 w 609473"/>
                <a:gd name="connsiteY87" fmla="*/ 199277 h 602347"/>
                <a:gd name="connsiteX88" fmla="*/ 117580 w 609473"/>
                <a:gd name="connsiteY88" fmla="*/ 199277 h 602347"/>
                <a:gd name="connsiteX89" fmla="*/ 107048 w 609473"/>
                <a:gd name="connsiteY89" fmla="*/ 188668 h 602347"/>
                <a:gd name="connsiteX90" fmla="*/ 107048 w 609473"/>
                <a:gd name="connsiteY90" fmla="*/ 126242 h 602347"/>
                <a:gd name="connsiteX91" fmla="*/ 117580 w 609473"/>
                <a:gd name="connsiteY91" fmla="*/ 115727 h 602347"/>
                <a:gd name="connsiteX92" fmla="*/ 230597 w 609473"/>
                <a:gd name="connsiteY92" fmla="*/ 106695 h 602347"/>
                <a:gd name="connsiteX93" fmla="*/ 342361 w 609473"/>
                <a:gd name="connsiteY93" fmla="*/ 106695 h 602347"/>
                <a:gd name="connsiteX94" fmla="*/ 347958 w 609473"/>
                <a:gd name="connsiteY94" fmla="*/ 108687 h 602347"/>
                <a:gd name="connsiteX95" fmla="*/ 315511 w 609473"/>
                <a:gd name="connsiteY95" fmla="*/ 127088 h 602347"/>
                <a:gd name="connsiteX96" fmla="*/ 230597 w 609473"/>
                <a:gd name="connsiteY96" fmla="*/ 127088 h 602347"/>
                <a:gd name="connsiteX97" fmla="*/ 220446 w 609473"/>
                <a:gd name="connsiteY97" fmla="*/ 116844 h 602347"/>
                <a:gd name="connsiteX98" fmla="*/ 230597 w 609473"/>
                <a:gd name="connsiteY98" fmla="*/ 106695 h 602347"/>
                <a:gd name="connsiteX99" fmla="*/ 76768 w 609473"/>
                <a:gd name="connsiteY99" fmla="*/ 0 h 602347"/>
                <a:gd name="connsiteX100" fmla="*/ 377768 w 609473"/>
                <a:gd name="connsiteY100" fmla="*/ 0 h 602347"/>
                <a:gd name="connsiteX101" fmla="*/ 454441 w 609473"/>
                <a:gd name="connsiteY101" fmla="*/ 76560 h 602347"/>
                <a:gd name="connsiteX102" fmla="*/ 454441 w 609473"/>
                <a:gd name="connsiteY102" fmla="*/ 104986 h 602347"/>
                <a:gd name="connsiteX103" fmla="*/ 393520 w 609473"/>
                <a:gd name="connsiteY103" fmla="*/ 104986 h 602347"/>
                <a:gd name="connsiteX104" fmla="*/ 393520 w 609473"/>
                <a:gd name="connsiteY104" fmla="*/ 76560 h 602347"/>
                <a:gd name="connsiteX105" fmla="*/ 377768 w 609473"/>
                <a:gd name="connsiteY105" fmla="*/ 60831 h 602347"/>
                <a:gd name="connsiteX106" fmla="*/ 76768 w 609473"/>
                <a:gd name="connsiteY106" fmla="*/ 60831 h 602347"/>
                <a:gd name="connsiteX107" fmla="*/ 60921 w 609473"/>
                <a:gd name="connsiteY107" fmla="*/ 76560 h 602347"/>
                <a:gd name="connsiteX108" fmla="*/ 60921 w 609473"/>
                <a:gd name="connsiteY108" fmla="*/ 499729 h 602347"/>
                <a:gd name="connsiteX109" fmla="*/ 289517 w 609473"/>
                <a:gd name="connsiteY109" fmla="*/ 499729 h 602347"/>
                <a:gd name="connsiteX110" fmla="*/ 289517 w 609473"/>
                <a:gd name="connsiteY110" fmla="*/ 560277 h 602347"/>
                <a:gd name="connsiteX111" fmla="*/ 292459 w 609473"/>
                <a:gd name="connsiteY111" fmla="*/ 580743 h 602347"/>
                <a:gd name="connsiteX112" fmla="*/ 301664 w 609473"/>
                <a:gd name="connsiteY112" fmla="*/ 602347 h 602347"/>
                <a:gd name="connsiteX113" fmla="*/ 76768 w 609473"/>
                <a:gd name="connsiteY113" fmla="*/ 602347 h 602347"/>
                <a:gd name="connsiteX114" fmla="*/ 0 w 609473"/>
                <a:gd name="connsiteY114" fmla="*/ 525787 h 602347"/>
                <a:gd name="connsiteX115" fmla="*/ 0 w 609473"/>
                <a:gd name="connsiteY115" fmla="*/ 76560 h 602347"/>
                <a:gd name="connsiteX116" fmla="*/ 76768 w 609473"/>
                <a:gd name="connsiteY116" fmla="*/ 0 h 60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609473" h="602347">
                  <a:moveTo>
                    <a:pt x="469789" y="539056"/>
                  </a:moveTo>
                  <a:cubicBezTo>
                    <a:pt x="457927" y="539056"/>
                    <a:pt x="448248" y="548720"/>
                    <a:pt x="448248" y="560563"/>
                  </a:cubicBezTo>
                  <a:cubicBezTo>
                    <a:pt x="448248" y="572407"/>
                    <a:pt x="457927" y="582071"/>
                    <a:pt x="469789" y="582071"/>
                  </a:cubicBezTo>
                  <a:cubicBezTo>
                    <a:pt x="481746" y="582071"/>
                    <a:pt x="491330" y="572407"/>
                    <a:pt x="491330" y="560563"/>
                  </a:cubicBezTo>
                  <a:cubicBezTo>
                    <a:pt x="491330" y="548720"/>
                    <a:pt x="481746" y="539056"/>
                    <a:pt x="469789" y="539056"/>
                  </a:cubicBezTo>
                  <a:close/>
                  <a:moveTo>
                    <a:pt x="227268" y="520954"/>
                  </a:moveTo>
                  <a:cubicBezTo>
                    <a:pt x="211326" y="520954"/>
                    <a:pt x="198325" y="533935"/>
                    <a:pt x="198325" y="549854"/>
                  </a:cubicBezTo>
                  <a:cubicBezTo>
                    <a:pt x="198325" y="565772"/>
                    <a:pt x="211326" y="578659"/>
                    <a:pt x="227268" y="578659"/>
                  </a:cubicBezTo>
                  <a:cubicBezTo>
                    <a:pt x="243210" y="578659"/>
                    <a:pt x="256115" y="565772"/>
                    <a:pt x="256115" y="549854"/>
                  </a:cubicBezTo>
                  <a:cubicBezTo>
                    <a:pt x="256115" y="533935"/>
                    <a:pt x="243210" y="520954"/>
                    <a:pt x="227268" y="520954"/>
                  </a:cubicBezTo>
                  <a:close/>
                  <a:moveTo>
                    <a:pt x="108736" y="431367"/>
                  </a:moveTo>
                  <a:lnTo>
                    <a:pt x="220452" y="431367"/>
                  </a:lnTo>
                  <a:cubicBezTo>
                    <a:pt x="226052" y="431367"/>
                    <a:pt x="230608" y="435910"/>
                    <a:pt x="230608" y="441493"/>
                  </a:cubicBezTo>
                  <a:cubicBezTo>
                    <a:pt x="230608" y="447077"/>
                    <a:pt x="226052" y="451619"/>
                    <a:pt x="220452" y="451619"/>
                  </a:cubicBezTo>
                  <a:lnTo>
                    <a:pt x="108736" y="451619"/>
                  </a:lnTo>
                  <a:cubicBezTo>
                    <a:pt x="103136" y="451619"/>
                    <a:pt x="98580" y="447077"/>
                    <a:pt x="98580" y="441493"/>
                  </a:cubicBezTo>
                  <a:cubicBezTo>
                    <a:pt x="98580" y="435910"/>
                    <a:pt x="103136" y="431367"/>
                    <a:pt x="108736" y="431367"/>
                  </a:cubicBezTo>
                  <a:close/>
                  <a:moveTo>
                    <a:pt x="108736" y="390792"/>
                  </a:moveTo>
                  <a:lnTo>
                    <a:pt x="220452" y="390792"/>
                  </a:lnTo>
                  <a:cubicBezTo>
                    <a:pt x="226052" y="390792"/>
                    <a:pt x="230608" y="395335"/>
                    <a:pt x="230608" y="400918"/>
                  </a:cubicBezTo>
                  <a:cubicBezTo>
                    <a:pt x="230608" y="406502"/>
                    <a:pt x="226052" y="411044"/>
                    <a:pt x="220452" y="411044"/>
                  </a:cubicBezTo>
                  <a:lnTo>
                    <a:pt x="108736" y="411044"/>
                  </a:lnTo>
                  <a:cubicBezTo>
                    <a:pt x="103136" y="411044"/>
                    <a:pt x="98580" y="406502"/>
                    <a:pt x="98580" y="400918"/>
                  </a:cubicBezTo>
                  <a:cubicBezTo>
                    <a:pt x="98580" y="395335"/>
                    <a:pt x="103136" y="390792"/>
                    <a:pt x="108736" y="390792"/>
                  </a:cubicBezTo>
                  <a:close/>
                  <a:moveTo>
                    <a:pt x="108736" y="350217"/>
                  </a:moveTo>
                  <a:lnTo>
                    <a:pt x="220452" y="350217"/>
                  </a:lnTo>
                  <a:cubicBezTo>
                    <a:pt x="226052" y="350217"/>
                    <a:pt x="230608" y="354776"/>
                    <a:pt x="230608" y="360379"/>
                  </a:cubicBezTo>
                  <a:cubicBezTo>
                    <a:pt x="230608" y="365982"/>
                    <a:pt x="226052" y="370540"/>
                    <a:pt x="220452" y="370540"/>
                  </a:cubicBezTo>
                  <a:lnTo>
                    <a:pt x="108736" y="370540"/>
                  </a:lnTo>
                  <a:cubicBezTo>
                    <a:pt x="103136" y="370540"/>
                    <a:pt x="98580" y="365982"/>
                    <a:pt x="98580" y="360379"/>
                  </a:cubicBezTo>
                  <a:cubicBezTo>
                    <a:pt x="98580" y="354681"/>
                    <a:pt x="103136" y="350217"/>
                    <a:pt x="108736" y="350217"/>
                  </a:cubicBezTo>
                  <a:close/>
                  <a:moveTo>
                    <a:pt x="108736" y="309571"/>
                  </a:moveTo>
                  <a:lnTo>
                    <a:pt x="220452" y="309571"/>
                  </a:lnTo>
                  <a:cubicBezTo>
                    <a:pt x="226052" y="309571"/>
                    <a:pt x="230608" y="314124"/>
                    <a:pt x="230608" y="319720"/>
                  </a:cubicBezTo>
                  <a:cubicBezTo>
                    <a:pt x="230608" y="325411"/>
                    <a:pt x="226052" y="329964"/>
                    <a:pt x="220452" y="329964"/>
                  </a:cubicBezTo>
                  <a:lnTo>
                    <a:pt x="108736" y="329964"/>
                  </a:lnTo>
                  <a:cubicBezTo>
                    <a:pt x="103136" y="329964"/>
                    <a:pt x="98580" y="325411"/>
                    <a:pt x="98580" y="319720"/>
                  </a:cubicBezTo>
                  <a:cubicBezTo>
                    <a:pt x="98580" y="314124"/>
                    <a:pt x="103136" y="309571"/>
                    <a:pt x="108736" y="309571"/>
                  </a:cubicBezTo>
                  <a:close/>
                  <a:moveTo>
                    <a:pt x="270073" y="276687"/>
                  </a:moveTo>
                  <a:lnTo>
                    <a:pt x="289529" y="276687"/>
                  </a:lnTo>
                  <a:lnTo>
                    <a:pt x="289529" y="444068"/>
                  </a:lnTo>
                  <a:lnTo>
                    <a:pt x="270073" y="444068"/>
                  </a:lnTo>
                  <a:cubicBezTo>
                    <a:pt x="264284" y="444068"/>
                    <a:pt x="259539" y="439329"/>
                    <a:pt x="259539" y="433453"/>
                  </a:cubicBezTo>
                  <a:lnTo>
                    <a:pt x="259539" y="287208"/>
                  </a:lnTo>
                  <a:cubicBezTo>
                    <a:pt x="259539" y="281331"/>
                    <a:pt x="264284" y="276687"/>
                    <a:pt x="270073" y="276687"/>
                  </a:cubicBezTo>
                  <a:close/>
                  <a:moveTo>
                    <a:pt x="108736" y="268996"/>
                  </a:moveTo>
                  <a:lnTo>
                    <a:pt x="220452" y="268996"/>
                  </a:lnTo>
                  <a:cubicBezTo>
                    <a:pt x="226052" y="268996"/>
                    <a:pt x="230608" y="273555"/>
                    <a:pt x="230608" y="279158"/>
                  </a:cubicBezTo>
                  <a:cubicBezTo>
                    <a:pt x="230608" y="284761"/>
                    <a:pt x="226052" y="289319"/>
                    <a:pt x="220452" y="289319"/>
                  </a:cubicBezTo>
                  <a:lnTo>
                    <a:pt x="108736" y="289319"/>
                  </a:lnTo>
                  <a:cubicBezTo>
                    <a:pt x="103136" y="289319"/>
                    <a:pt x="98580" y="284761"/>
                    <a:pt x="98580" y="279158"/>
                  </a:cubicBezTo>
                  <a:cubicBezTo>
                    <a:pt x="98580" y="273555"/>
                    <a:pt x="103136" y="268996"/>
                    <a:pt x="108736" y="268996"/>
                  </a:cubicBezTo>
                  <a:close/>
                  <a:moveTo>
                    <a:pt x="107040" y="228491"/>
                  </a:moveTo>
                  <a:lnTo>
                    <a:pt x="289529" y="228491"/>
                  </a:lnTo>
                  <a:lnTo>
                    <a:pt x="289529" y="248743"/>
                  </a:lnTo>
                  <a:lnTo>
                    <a:pt x="107040" y="248743"/>
                  </a:lnTo>
                  <a:cubicBezTo>
                    <a:pt x="101441" y="248743"/>
                    <a:pt x="96886" y="244201"/>
                    <a:pt x="96886" y="238617"/>
                  </a:cubicBezTo>
                  <a:cubicBezTo>
                    <a:pt x="96886" y="233034"/>
                    <a:pt x="101441" y="228491"/>
                    <a:pt x="107040" y="228491"/>
                  </a:cubicBezTo>
                  <a:close/>
                  <a:moveTo>
                    <a:pt x="230599" y="187916"/>
                  </a:moveTo>
                  <a:lnTo>
                    <a:pt x="289529" y="187916"/>
                  </a:lnTo>
                  <a:lnTo>
                    <a:pt x="289529" y="208168"/>
                  </a:lnTo>
                  <a:lnTo>
                    <a:pt x="230599" y="208168"/>
                  </a:lnTo>
                  <a:cubicBezTo>
                    <a:pt x="225001" y="208168"/>
                    <a:pt x="220446" y="203626"/>
                    <a:pt x="220446" y="198042"/>
                  </a:cubicBezTo>
                  <a:cubicBezTo>
                    <a:pt x="220446" y="192459"/>
                    <a:pt x="225001" y="187916"/>
                    <a:pt x="230599" y="187916"/>
                  </a:cubicBezTo>
                  <a:close/>
                  <a:moveTo>
                    <a:pt x="370910" y="187540"/>
                  </a:moveTo>
                  <a:lnTo>
                    <a:pt x="370815" y="521053"/>
                  </a:lnTo>
                  <a:lnTo>
                    <a:pt x="568764" y="521053"/>
                  </a:lnTo>
                  <a:lnTo>
                    <a:pt x="568859" y="187635"/>
                  </a:lnTo>
                  <a:close/>
                  <a:moveTo>
                    <a:pt x="230600" y="147341"/>
                  </a:moveTo>
                  <a:lnTo>
                    <a:pt x="299973" y="147341"/>
                  </a:lnTo>
                  <a:cubicBezTo>
                    <a:pt x="296461" y="153704"/>
                    <a:pt x="293614" y="160352"/>
                    <a:pt x="291906" y="167664"/>
                  </a:cubicBezTo>
                  <a:lnTo>
                    <a:pt x="230600" y="167664"/>
                  </a:lnTo>
                  <a:cubicBezTo>
                    <a:pt x="225001" y="167664"/>
                    <a:pt x="220446" y="163106"/>
                    <a:pt x="220446" y="157503"/>
                  </a:cubicBezTo>
                  <a:cubicBezTo>
                    <a:pt x="220446" y="151805"/>
                    <a:pt x="225001" y="147341"/>
                    <a:pt x="230600" y="147341"/>
                  </a:cubicBezTo>
                  <a:close/>
                  <a:moveTo>
                    <a:pt x="370910" y="146988"/>
                  </a:moveTo>
                  <a:lnTo>
                    <a:pt x="568669" y="146988"/>
                  </a:lnTo>
                  <a:cubicBezTo>
                    <a:pt x="591159" y="146988"/>
                    <a:pt x="609473" y="165180"/>
                    <a:pt x="609473" y="187635"/>
                  </a:cubicBezTo>
                  <a:lnTo>
                    <a:pt x="609473" y="561606"/>
                  </a:lnTo>
                  <a:cubicBezTo>
                    <a:pt x="609473" y="584061"/>
                    <a:pt x="591159" y="602347"/>
                    <a:pt x="568669" y="602347"/>
                  </a:cubicBezTo>
                  <a:lnTo>
                    <a:pt x="370910" y="602347"/>
                  </a:lnTo>
                  <a:cubicBezTo>
                    <a:pt x="348420" y="602347"/>
                    <a:pt x="330105" y="584061"/>
                    <a:pt x="330105" y="561606"/>
                  </a:cubicBezTo>
                  <a:lnTo>
                    <a:pt x="330105" y="187635"/>
                  </a:lnTo>
                  <a:cubicBezTo>
                    <a:pt x="330105" y="165180"/>
                    <a:pt x="348420" y="146988"/>
                    <a:pt x="370910" y="146988"/>
                  </a:cubicBezTo>
                  <a:close/>
                  <a:moveTo>
                    <a:pt x="117580" y="115727"/>
                  </a:moveTo>
                  <a:lnTo>
                    <a:pt x="191214" y="115727"/>
                  </a:lnTo>
                  <a:cubicBezTo>
                    <a:pt x="197002" y="115727"/>
                    <a:pt x="201747" y="120368"/>
                    <a:pt x="201747" y="126242"/>
                  </a:cubicBezTo>
                  <a:lnTo>
                    <a:pt x="201747" y="188668"/>
                  </a:lnTo>
                  <a:cubicBezTo>
                    <a:pt x="201747" y="194541"/>
                    <a:pt x="197002" y="199277"/>
                    <a:pt x="191214" y="199277"/>
                  </a:cubicBezTo>
                  <a:lnTo>
                    <a:pt x="117580" y="199277"/>
                  </a:lnTo>
                  <a:cubicBezTo>
                    <a:pt x="111792" y="199277"/>
                    <a:pt x="107048" y="194541"/>
                    <a:pt x="107048" y="188668"/>
                  </a:cubicBezTo>
                  <a:lnTo>
                    <a:pt x="107048" y="126242"/>
                  </a:lnTo>
                  <a:cubicBezTo>
                    <a:pt x="107048" y="120368"/>
                    <a:pt x="111792" y="115727"/>
                    <a:pt x="117580" y="115727"/>
                  </a:cubicBezTo>
                  <a:close/>
                  <a:moveTo>
                    <a:pt x="230597" y="106695"/>
                  </a:moveTo>
                  <a:lnTo>
                    <a:pt x="342361" y="106695"/>
                  </a:lnTo>
                  <a:cubicBezTo>
                    <a:pt x="344448" y="106695"/>
                    <a:pt x="346345" y="107548"/>
                    <a:pt x="347958" y="108687"/>
                  </a:cubicBezTo>
                  <a:cubicBezTo>
                    <a:pt x="335719" y="112291"/>
                    <a:pt x="324619" y="118551"/>
                    <a:pt x="315511" y="127088"/>
                  </a:cubicBezTo>
                  <a:lnTo>
                    <a:pt x="230597" y="127088"/>
                  </a:lnTo>
                  <a:cubicBezTo>
                    <a:pt x="225000" y="127088"/>
                    <a:pt x="220446" y="122535"/>
                    <a:pt x="220446" y="116844"/>
                  </a:cubicBezTo>
                  <a:cubicBezTo>
                    <a:pt x="220446" y="111248"/>
                    <a:pt x="225000" y="106695"/>
                    <a:pt x="230597" y="106695"/>
                  </a:cubicBezTo>
                  <a:close/>
                  <a:moveTo>
                    <a:pt x="76768" y="0"/>
                  </a:moveTo>
                  <a:lnTo>
                    <a:pt x="377768" y="0"/>
                  </a:lnTo>
                  <a:cubicBezTo>
                    <a:pt x="419995" y="0"/>
                    <a:pt x="454441" y="34300"/>
                    <a:pt x="454441" y="76560"/>
                  </a:cubicBezTo>
                  <a:lnTo>
                    <a:pt x="454441" y="104986"/>
                  </a:lnTo>
                  <a:lnTo>
                    <a:pt x="393520" y="104986"/>
                  </a:lnTo>
                  <a:lnTo>
                    <a:pt x="393520" y="76560"/>
                  </a:lnTo>
                  <a:cubicBezTo>
                    <a:pt x="393520" y="67843"/>
                    <a:pt x="386403" y="60831"/>
                    <a:pt x="377768" y="60831"/>
                  </a:cubicBezTo>
                  <a:lnTo>
                    <a:pt x="76768" y="60831"/>
                  </a:lnTo>
                  <a:cubicBezTo>
                    <a:pt x="68038" y="60831"/>
                    <a:pt x="60921" y="67843"/>
                    <a:pt x="60921" y="76560"/>
                  </a:cubicBezTo>
                  <a:lnTo>
                    <a:pt x="60921" y="499729"/>
                  </a:lnTo>
                  <a:lnTo>
                    <a:pt x="289517" y="499729"/>
                  </a:lnTo>
                  <a:lnTo>
                    <a:pt x="289517" y="560277"/>
                  </a:lnTo>
                  <a:cubicBezTo>
                    <a:pt x="289517" y="567383"/>
                    <a:pt x="290751" y="574111"/>
                    <a:pt x="292459" y="580743"/>
                  </a:cubicBezTo>
                  <a:cubicBezTo>
                    <a:pt x="294452" y="588418"/>
                    <a:pt x="297583" y="595714"/>
                    <a:pt x="301664" y="602347"/>
                  </a:cubicBezTo>
                  <a:lnTo>
                    <a:pt x="76768" y="602347"/>
                  </a:lnTo>
                  <a:cubicBezTo>
                    <a:pt x="34446" y="602347"/>
                    <a:pt x="0" y="568047"/>
                    <a:pt x="0" y="525787"/>
                  </a:cubicBezTo>
                  <a:lnTo>
                    <a:pt x="0" y="76560"/>
                  </a:lnTo>
                  <a:cubicBezTo>
                    <a:pt x="0" y="34300"/>
                    <a:pt x="34446" y="0"/>
                    <a:pt x="76768" y="0"/>
                  </a:cubicBezTo>
                  <a:close/>
                </a:path>
              </a:pathLst>
            </a:custGeom>
            <a:solidFill>
              <a:srgbClr val="1891AC"/>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lamp_112797"/>
            <p:cNvSpPr>
              <a:spLocks noChangeAspect="1"/>
            </p:cNvSpPr>
            <p:nvPr/>
          </p:nvSpPr>
          <p:spPr bwMode="auto">
            <a:xfrm>
              <a:off x="2777981" y="2212615"/>
              <a:ext cx="492413" cy="609685"/>
            </a:xfrm>
            <a:custGeom>
              <a:avLst/>
              <a:gdLst>
                <a:gd name="T0" fmla="*/ 2234 w 2650"/>
                <a:gd name="T1" fmla="*/ 2886 h 3286"/>
                <a:gd name="T2" fmla="*/ 2117 w 2650"/>
                <a:gd name="T3" fmla="*/ 2886 h 3286"/>
                <a:gd name="T4" fmla="*/ 2117 w 2650"/>
                <a:gd name="T5" fmla="*/ 2656 h 3286"/>
                <a:gd name="T6" fmla="*/ 1525 w 2650"/>
                <a:gd name="T7" fmla="*/ 1906 h 3286"/>
                <a:gd name="T8" fmla="*/ 1525 w 2650"/>
                <a:gd name="T9" fmla="*/ 1775 h 3286"/>
                <a:gd name="T10" fmla="*/ 2650 w 2650"/>
                <a:gd name="T11" fmla="*/ 1775 h 3286"/>
                <a:gd name="T12" fmla="*/ 2198 w 2650"/>
                <a:gd name="T13" fmla="*/ 0 h 3286"/>
                <a:gd name="T14" fmla="*/ 452 w 2650"/>
                <a:gd name="T15" fmla="*/ 0 h 3286"/>
                <a:gd name="T16" fmla="*/ 0 w 2650"/>
                <a:gd name="T17" fmla="*/ 1775 h 3286"/>
                <a:gd name="T18" fmla="*/ 1125 w 2650"/>
                <a:gd name="T19" fmla="*/ 1775 h 3286"/>
                <a:gd name="T20" fmla="*/ 1125 w 2650"/>
                <a:gd name="T21" fmla="*/ 1906 h 3286"/>
                <a:gd name="T22" fmla="*/ 534 w 2650"/>
                <a:gd name="T23" fmla="*/ 2656 h 3286"/>
                <a:gd name="T24" fmla="*/ 534 w 2650"/>
                <a:gd name="T25" fmla="*/ 2886 h 3286"/>
                <a:gd name="T26" fmla="*/ 26 w 2650"/>
                <a:gd name="T27" fmla="*/ 2886 h 3286"/>
                <a:gd name="T28" fmla="*/ 26 w 2650"/>
                <a:gd name="T29" fmla="*/ 3286 h 3286"/>
                <a:gd name="T30" fmla="*/ 534 w 2650"/>
                <a:gd name="T31" fmla="*/ 3286 h 3286"/>
                <a:gd name="T32" fmla="*/ 2117 w 2650"/>
                <a:gd name="T33" fmla="*/ 3286 h 3286"/>
                <a:gd name="T34" fmla="*/ 2624 w 2650"/>
                <a:gd name="T35" fmla="*/ 3286 h 3286"/>
                <a:gd name="T36" fmla="*/ 2624 w 2650"/>
                <a:gd name="T37" fmla="*/ 2968 h 3286"/>
                <a:gd name="T38" fmla="*/ 2634 w 2650"/>
                <a:gd name="T39" fmla="*/ 2968 h 3286"/>
                <a:gd name="T40" fmla="*/ 2634 w 2650"/>
                <a:gd name="T41" fmla="*/ 2672 h 3286"/>
                <a:gd name="T42" fmla="*/ 2234 w 2650"/>
                <a:gd name="T43" fmla="*/ 2672 h 3286"/>
                <a:gd name="T44" fmla="*/ 2234 w 2650"/>
                <a:gd name="T45" fmla="*/ 2886 h 3286"/>
                <a:gd name="T46" fmla="*/ 763 w 2650"/>
                <a:gd name="T47" fmla="*/ 400 h 3286"/>
                <a:gd name="T48" fmla="*/ 1887 w 2650"/>
                <a:gd name="T49" fmla="*/ 400 h 3286"/>
                <a:gd name="T50" fmla="*/ 2136 w 2650"/>
                <a:gd name="T51" fmla="*/ 1375 h 3286"/>
                <a:gd name="T52" fmla="*/ 515 w 2650"/>
                <a:gd name="T53" fmla="*/ 1375 h 3286"/>
                <a:gd name="T54" fmla="*/ 763 w 2650"/>
                <a:gd name="T55" fmla="*/ 400 h 3286"/>
                <a:gd name="T56" fmla="*/ 934 w 2650"/>
                <a:gd name="T57" fmla="*/ 2886 h 3286"/>
                <a:gd name="T58" fmla="*/ 934 w 2650"/>
                <a:gd name="T59" fmla="*/ 2656 h 3286"/>
                <a:gd name="T60" fmla="*/ 1304 w 2650"/>
                <a:gd name="T61" fmla="*/ 2285 h 3286"/>
                <a:gd name="T62" fmla="*/ 1346 w 2650"/>
                <a:gd name="T63" fmla="*/ 2285 h 3286"/>
                <a:gd name="T64" fmla="*/ 1717 w 2650"/>
                <a:gd name="T65" fmla="*/ 2656 h 3286"/>
                <a:gd name="T66" fmla="*/ 1717 w 2650"/>
                <a:gd name="T67" fmla="*/ 2886 h 3286"/>
                <a:gd name="T68" fmla="*/ 934 w 2650"/>
                <a:gd name="T69" fmla="*/ 2886 h 3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50" h="3286">
                  <a:moveTo>
                    <a:pt x="2234" y="2886"/>
                  </a:moveTo>
                  <a:lnTo>
                    <a:pt x="2117" y="2886"/>
                  </a:lnTo>
                  <a:lnTo>
                    <a:pt x="2117" y="2656"/>
                  </a:lnTo>
                  <a:cubicBezTo>
                    <a:pt x="2117" y="2292"/>
                    <a:pt x="1864" y="1987"/>
                    <a:pt x="1525" y="1906"/>
                  </a:cubicBezTo>
                  <a:lnTo>
                    <a:pt x="1525" y="1775"/>
                  </a:lnTo>
                  <a:lnTo>
                    <a:pt x="2650" y="1775"/>
                  </a:lnTo>
                  <a:lnTo>
                    <a:pt x="2198" y="0"/>
                  </a:lnTo>
                  <a:lnTo>
                    <a:pt x="452" y="0"/>
                  </a:lnTo>
                  <a:lnTo>
                    <a:pt x="0" y="1775"/>
                  </a:lnTo>
                  <a:lnTo>
                    <a:pt x="1125" y="1775"/>
                  </a:lnTo>
                  <a:lnTo>
                    <a:pt x="1125" y="1906"/>
                  </a:lnTo>
                  <a:cubicBezTo>
                    <a:pt x="786" y="1987"/>
                    <a:pt x="534" y="2292"/>
                    <a:pt x="534" y="2656"/>
                  </a:cubicBezTo>
                  <a:lnTo>
                    <a:pt x="534" y="2886"/>
                  </a:lnTo>
                  <a:lnTo>
                    <a:pt x="26" y="2886"/>
                  </a:lnTo>
                  <a:lnTo>
                    <a:pt x="26" y="3286"/>
                  </a:lnTo>
                  <a:lnTo>
                    <a:pt x="534" y="3286"/>
                  </a:lnTo>
                  <a:lnTo>
                    <a:pt x="2117" y="3286"/>
                  </a:lnTo>
                  <a:lnTo>
                    <a:pt x="2624" y="3286"/>
                  </a:lnTo>
                  <a:lnTo>
                    <a:pt x="2624" y="2968"/>
                  </a:lnTo>
                  <a:lnTo>
                    <a:pt x="2634" y="2968"/>
                  </a:lnTo>
                  <a:lnTo>
                    <a:pt x="2634" y="2672"/>
                  </a:lnTo>
                  <a:lnTo>
                    <a:pt x="2234" y="2672"/>
                  </a:lnTo>
                  <a:lnTo>
                    <a:pt x="2234" y="2886"/>
                  </a:lnTo>
                  <a:close/>
                  <a:moveTo>
                    <a:pt x="763" y="400"/>
                  </a:moveTo>
                  <a:lnTo>
                    <a:pt x="1887" y="400"/>
                  </a:lnTo>
                  <a:lnTo>
                    <a:pt x="2136" y="1375"/>
                  </a:lnTo>
                  <a:lnTo>
                    <a:pt x="515" y="1375"/>
                  </a:lnTo>
                  <a:lnTo>
                    <a:pt x="763" y="400"/>
                  </a:lnTo>
                  <a:close/>
                  <a:moveTo>
                    <a:pt x="934" y="2886"/>
                  </a:moveTo>
                  <a:lnTo>
                    <a:pt x="934" y="2656"/>
                  </a:lnTo>
                  <a:cubicBezTo>
                    <a:pt x="934" y="2451"/>
                    <a:pt x="1100" y="2285"/>
                    <a:pt x="1304" y="2285"/>
                  </a:cubicBezTo>
                  <a:lnTo>
                    <a:pt x="1346" y="2285"/>
                  </a:lnTo>
                  <a:cubicBezTo>
                    <a:pt x="1550" y="2285"/>
                    <a:pt x="1717" y="2451"/>
                    <a:pt x="1717" y="2656"/>
                  </a:cubicBezTo>
                  <a:lnTo>
                    <a:pt x="1717" y="2886"/>
                  </a:lnTo>
                  <a:lnTo>
                    <a:pt x="934" y="2886"/>
                  </a:lnTo>
                  <a:close/>
                </a:path>
              </a:pathLst>
            </a:custGeom>
            <a:solidFill>
              <a:srgbClr val="1891AC"/>
            </a:solidFill>
            <a:ln>
              <a:noFill/>
            </a:ln>
          </p:spPr>
        </p:sp>
      </p:grpSp>
      <p:sp>
        <p:nvSpPr>
          <p:cNvPr id="22"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4--</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影响近视形成的环境因素管理</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4" name="矩形 23"/>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4 – MANAGEMENT OF ENVIRONMENTAL FACTORS</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内容占位符 3" descr="C:\Users\Apple\Desktop\刘新婷文件夹近视动漫\微信图片_20190315080724.jpg"/>
          <p:cNvPicPr/>
          <p:nvPr/>
        </p:nvPicPr>
        <p:blipFill rotWithShape="1">
          <a:blip r:embed="rId1" cstate="print">
            <a:extLst>
              <a:ext uri="{28A0092B-C50C-407E-A947-70E740481C1C}">
                <a14:useLocalDpi xmlns:a14="http://schemas.microsoft.com/office/drawing/2010/main" val="0"/>
              </a:ext>
            </a:extLst>
          </a:blip>
          <a:srcRect l="2620" t="9093" r="-2307" b="30363"/>
          <a:stretch>
            <a:fillRect/>
          </a:stretch>
        </p:blipFill>
        <p:spPr bwMode="auto">
          <a:xfrm>
            <a:off x="1204093" y="1801367"/>
            <a:ext cx="2948673" cy="3672339"/>
          </a:xfrm>
          <a:prstGeom prst="rect">
            <a:avLst/>
          </a:prstGeom>
          <a:noFill/>
          <a:ln w="19050">
            <a:solidFill>
              <a:srgbClr val="A63636"/>
            </a:solidFill>
          </a:ln>
        </p:spPr>
      </p:pic>
      <p:sp>
        <p:nvSpPr>
          <p:cNvPr id="105" name="标题 1"/>
          <p:cNvSpPr txBox="1"/>
          <p:nvPr/>
        </p:nvSpPr>
        <p:spPr>
          <a:xfrm>
            <a:off x="4873752" y="2176272"/>
            <a:ext cx="6408000" cy="360000"/>
          </a:xfrm>
          <a:prstGeom prst="rect">
            <a:avLst/>
          </a:prstGeom>
          <a:solidFill>
            <a:srgbClr val="A63636"/>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1600" b="1" dirty="0">
                <a:solidFill>
                  <a:schemeClr val="bg1"/>
                </a:solidFill>
                <a:latin typeface="微软雅黑" panose="020B0503020204020204" pitchFamily="34" charset="-122"/>
                <a:ea typeface="微软雅黑" panose="020B0503020204020204" pitchFamily="34" charset="-122"/>
              </a:rPr>
              <a:t>0-6</a:t>
            </a:r>
            <a:r>
              <a:rPr lang="zh-CN" altLang="en-US" sz="1600" b="1" dirty="0">
                <a:solidFill>
                  <a:schemeClr val="bg1"/>
                </a:solidFill>
                <a:latin typeface="微软雅黑" panose="020B0503020204020204" pitchFamily="34" charset="-122"/>
                <a:ea typeface="微软雅黑" panose="020B0503020204020204" pitchFamily="34" charset="-122"/>
              </a:rPr>
              <a:t>岁是儿童眼健康保护和近视防控的关键期</a:t>
            </a:r>
            <a:r>
              <a:rPr lang="en-US" altLang="zh-CN" sz="1600" b="1" dirty="0">
                <a:solidFill>
                  <a:schemeClr val="bg1"/>
                </a:solidFill>
                <a:latin typeface="微软雅黑" panose="020B0503020204020204" pitchFamily="34" charset="-122"/>
                <a:ea typeface="微软雅黑" panose="020B0503020204020204" pitchFamily="34" charset="-122"/>
              </a:rPr>
              <a:t>(</a:t>
            </a:r>
            <a:r>
              <a:rPr lang="zh-CN" altLang="en-US" sz="1600" b="1" dirty="0">
                <a:solidFill>
                  <a:schemeClr val="bg1"/>
                </a:solidFill>
                <a:latin typeface="微软雅黑" panose="020B0503020204020204" pitchFamily="34" charset="-122"/>
                <a:ea typeface="微软雅黑" panose="020B0503020204020204" pitchFamily="34" charset="-122"/>
              </a:rPr>
              <a:t>预防措施</a:t>
            </a:r>
            <a:r>
              <a:rPr lang="en-US" altLang="zh-CN" sz="1600" b="1" dirty="0">
                <a:solidFill>
                  <a:schemeClr val="bg1"/>
                </a:solidFill>
                <a:latin typeface="微软雅黑" panose="020B0503020204020204" pitchFamily="34" charset="-122"/>
                <a:ea typeface="微软雅黑" panose="020B0503020204020204" pitchFamily="34" charset="-122"/>
              </a:rPr>
              <a:t>12</a:t>
            </a:r>
            <a:r>
              <a:rPr lang="zh-CN" altLang="en-US" sz="1600" b="1" dirty="0">
                <a:solidFill>
                  <a:schemeClr val="bg1"/>
                </a:solidFill>
                <a:latin typeface="微软雅黑" panose="020B0503020204020204" pitchFamily="34" charset="-122"/>
                <a:ea typeface="微软雅黑" panose="020B0503020204020204" pitchFamily="34" charset="-122"/>
              </a:rPr>
              <a:t>条）</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4897156" y="2689809"/>
            <a:ext cx="6361192" cy="2132122"/>
            <a:chOff x="4876784" y="2689809"/>
            <a:chExt cx="6361192" cy="2132122"/>
          </a:xfrm>
        </p:grpSpPr>
        <p:sp>
          <p:nvSpPr>
            <p:cNvPr id="103" name="文本框 102"/>
            <p:cNvSpPr txBox="1"/>
            <p:nvPr/>
          </p:nvSpPr>
          <p:spPr>
            <a:xfrm>
              <a:off x="4876784" y="2689809"/>
              <a:ext cx="3143168" cy="2132122"/>
            </a:xfrm>
            <a:prstGeom prst="rect">
              <a:avLst/>
            </a:prstGeom>
            <a:noFill/>
          </p:spPr>
          <p:txBody>
            <a:bodyPr wrap="none" rtlCol="0">
              <a:spAutoFit/>
            </a:bodyPr>
            <a:lstStyle/>
            <a:p>
              <a:pPr marL="288290" indent="-288290" defTabSz="609600">
                <a:lnSpc>
                  <a:spcPts val="2700"/>
                </a:lnSpc>
                <a:buClr>
                  <a:srgbClr val="A63636"/>
                </a:buClr>
                <a:buSzPct val="80000"/>
                <a:buFont typeface="Wingdings" panose="05000000000000000000" pitchFamily="2" charset="2"/>
                <a:buChar char="n"/>
              </a:pPr>
              <a:r>
                <a:rPr lang="zh-CN" altLang="zh-CN" sz="1600" dirty="0">
                  <a:solidFill>
                    <a:prstClr val="black"/>
                  </a:solidFill>
                  <a:latin typeface="微软雅黑" panose="020B0503020204020204" pitchFamily="34" charset="-122"/>
                  <a:ea typeface="微软雅黑" panose="020B0503020204020204" pitchFamily="34" charset="-122"/>
                </a:rPr>
                <a:t>开展监护人眼健康教育</a:t>
              </a:r>
              <a:endParaRPr lang="zh-CN" altLang="zh-CN" sz="1600" dirty="0">
                <a:solidFill>
                  <a:prstClr val="black"/>
                </a:solidFill>
                <a:latin typeface="微软雅黑" panose="020B0503020204020204" pitchFamily="34" charset="-122"/>
                <a:ea typeface="微软雅黑" panose="020B0503020204020204" pitchFamily="34" charset="-122"/>
              </a:endParaRPr>
            </a:p>
            <a:p>
              <a:pPr marL="288290" indent="-288290" defTabSz="609600">
                <a:lnSpc>
                  <a:spcPts val="2700"/>
                </a:lnSpc>
                <a:buClr>
                  <a:srgbClr val="A63636"/>
                </a:buClr>
                <a:buSzPct val="80000"/>
                <a:buFont typeface="Wingdings" panose="05000000000000000000" pitchFamily="2" charset="2"/>
                <a:buChar char="n"/>
              </a:pPr>
              <a:r>
                <a:rPr lang="zh-CN" altLang="zh-CN" sz="1600" dirty="0">
                  <a:solidFill>
                    <a:prstClr val="black"/>
                  </a:solidFill>
                  <a:latin typeface="微软雅黑" panose="020B0503020204020204" pitchFamily="34" charset="-122"/>
                  <a:ea typeface="微软雅黑" panose="020B0503020204020204" pitchFamily="34" charset="-122"/>
                </a:rPr>
                <a:t>培养良好用眼习惯</a:t>
              </a:r>
              <a:endParaRPr lang="zh-CN" altLang="zh-CN" sz="1600" dirty="0">
                <a:solidFill>
                  <a:prstClr val="black"/>
                </a:solidFill>
                <a:latin typeface="微软雅黑" panose="020B0503020204020204" pitchFamily="34" charset="-122"/>
                <a:ea typeface="微软雅黑" panose="020B0503020204020204" pitchFamily="34" charset="-122"/>
              </a:endParaRPr>
            </a:p>
            <a:p>
              <a:pPr marL="288290" indent="-288290" defTabSz="609600">
                <a:lnSpc>
                  <a:spcPts val="2700"/>
                </a:lnSpc>
                <a:buClr>
                  <a:srgbClr val="A63636"/>
                </a:buClr>
                <a:buSzPct val="80000"/>
                <a:buFont typeface="Wingdings" panose="05000000000000000000" pitchFamily="2" charset="2"/>
                <a:buChar char="n"/>
              </a:pPr>
              <a:r>
                <a:rPr lang="zh-CN" altLang="zh-CN" sz="1600" dirty="0">
                  <a:solidFill>
                    <a:prstClr val="black"/>
                  </a:solidFill>
                  <a:latin typeface="微软雅黑" panose="020B0503020204020204" pitchFamily="34" charset="-122"/>
                  <a:ea typeface="微软雅黑" panose="020B0503020204020204" pitchFamily="34" charset="-122"/>
                </a:rPr>
                <a:t>保证充足户外活动和体育锻炼</a:t>
              </a:r>
              <a:endParaRPr lang="zh-CN" altLang="zh-CN" sz="1600" dirty="0">
                <a:solidFill>
                  <a:prstClr val="black"/>
                </a:solidFill>
                <a:latin typeface="微软雅黑" panose="020B0503020204020204" pitchFamily="34" charset="-122"/>
                <a:ea typeface="微软雅黑" panose="020B0503020204020204" pitchFamily="34" charset="-122"/>
              </a:endParaRPr>
            </a:p>
            <a:p>
              <a:pPr marL="288290" indent="-288290" defTabSz="609600">
                <a:lnSpc>
                  <a:spcPts val="2700"/>
                </a:lnSpc>
                <a:buClr>
                  <a:srgbClr val="A63636"/>
                </a:buClr>
                <a:buSzPct val="80000"/>
                <a:buFont typeface="Wingdings" panose="05000000000000000000" pitchFamily="2" charset="2"/>
                <a:buChar char="n"/>
              </a:pPr>
              <a:r>
                <a:rPr lang="zh-CN" altLang="zh-CN" sz="1600" dirty="0">
                  <a:solidFill>
                    <a:prstClr val="black"/>
                  </a:solidFill>
                  <a:latin typeface="微软雅黑" panose="020B0503020204020204" pitchFamily="34" charset="-122"/>
                  <a:ea typeface="微软雅黑" panose="020B0503020204020204" pitchFamily="34" charset="-122"/>
                </a:rPr>
                <a:t>控制电子产品使用</a:t>
              </a:r>
              <a:endParaRPr lang="zh-CN" altLang="zh-CN" sz="1600" dirty="0">
                <a:solidFill>
                  <a:prstClr val="black"/>
                </a:solidFill>
                <a:latin typeface="微软雅黑" panose="020B0503020204020204" pitchFamily="34" charset="-122"/>
                <a:ea typeface="微软雅黑" panose="020B0503020204020204" pitchFamily="34" charset="-122"/>
              </a:endParaRPr>
            </a:p>
            <a:p>
              <a:pPr marL="288290" indent="-288290" defTabSz="609600">
                <a:lnSpc>
                  <a:spcPts val="2700"/>
                </a:lnSpc>
                <a:buClr>
                  <a:srgbClr val="A63636"/>
                </a:buClr>
                <a:buSzPct val="80000"/>
                <a:buFont typeface="Wingdings" panose="05000000000000000000" pitchFamily="2" charset="2"/>
                <a:buChar char="n"/>
              </a:pPr>
              <a:r>
                <a:rPr lang="zh-CN" altLang="zh-CN" sz="1600" dirty="0">
                  <a:solidFill>
                    <a:prstClr val="black"/>
                  </a:solidFill>
                  <a:latin typeface="微软雅黑" panose="020B0503020204020204" pitchFamily="34" charset="-122"/>
                  <a:ea typeface="微软雅黑" panose="020B0503020204020204" pitchFamily="34" charset="-122"/>
                </a:rPr>
                <a:t>改善眼发育和用眼环境</a:t>
              </a:r>
              <a:endParaRPr lang="zh-CN" altLang="zh-CN" sz="1600" dirty="0">
                <a:solidFill>
                  <a:prstClr val="black"/>
                </a:solidFill>
                <a:latin typeface="微软雅黑" panose="020B0503020204020204" pitchFamily="34" charset="-122"/>
                <a:ea typeface="微软雅黑" panose="020B0503020204020204" pitchFamily="34" charset="-122"/>
              </a:endParaRPr>
            </a:p>
            <a:p>
              <a:pPr marL="288290" indent="-288290" defTabSz="609600">
                <a:lnSpc>
                  <a:spcPts val="2700"/>
                </a:lnSpc>
                <a:buClr>
                  <a:srgbClr val="A63636"/>
                </a:buClr>
                <a:buSzPct val="80000"/>
                <a:buFont typeface="Wingdings" panose="05000000000000000000" pitchFamily="2" charset="2"/>
                <a:buChar char="n"/>
              </a:pPr>
              <a:r>
                <a:rPr lang="zh-CN" altLang="zh-CN" sz="1600" dirty="0">
                  <a:solidFill>
                    <a:prstClr val="black"/>
                  </a:solidFill>
                  <a:latin typeface="微软雅黑" panose="020B0503020204020204" pitchFamily="34" charset="-122"/>
                  <a:ea typeface="微软雅黑" panose="020B0503020204020204" pitchFamily="34" charset="-122"/>
                </a:rPr>
                <a:t>养成良好睡眠饮食习惯</a:t>
              </a:r>
              <a:endParaRPr lang="en-US" altLang="zh-CN" sz="1600" dirty="0">
                <a:solidFill>
                  <a:prstClr val="black"/>
                </a:solidFill>
                <a:latin typeface="微软雅黑" panose="020B0503020204020204" pitchFamily="34" charset="-122"/>
                <a:ea typeface="微软雅黑" panose="020B0503020204020204" pitchFamily="34" charset="-122"/>
              </a:endParaRPr>
            </a:p>
          </p:txBody>
        </p:sp>
        <p:sp>
          <p:nvSpPr>
            <p:cNvPr id="6" name="矩形 5"/>
            <p:cNvSpPr/>
            <p:nvPr/>
          </p:nvSpPr>
          <p:spPr>
            <a:xfrm>
              <a:off x="8104632" y="2689809"/>
              <a:ext cx="3133344" cy="2132122"/>
            </a:xfrm>
            <a:prstGeom prst="rect">
              <a:avLst/>
            </a:prstGeom>
          </p:spPr>
          <p:txBody>
            <a:bodyPr wrap="square">
              <a:spAutoFit/>
            </a:bodyPr>
            <a:lstStyle/>
            <a:p>
              <a:pPr marL="288290" indent="-288290" defTabSz="609600">
                <a:lnSpc>
                  <a:spcPts val="27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减轻家庭早教负担</a:t>
              </a:r>
              <a:endParaRPr lang="zh-CN" altLang="en-US" sz="1600" dirty="0">
                <a:solidFill>
                  <a:prstClr val="black"/>
                </a:solidFill>
                <a:latin typeface="微软雅黑" panose="020B0503020204020204" pitchFamily="34" charset="-122"/>
                <a:ea typeface="微软雅黑" panose="020B0503020204020204" pitchFamily="34" charset="-122"/>
              </a:endParaRPr>
            </a:p>
            <a:p>
              <a:pPr marL="288290" indent="-288290" defTabSz="609600">
                <a:lnSpc>
                  <a:spcPts val="27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倡导科学保育保教</a:t>
              </a:r>
              <a:endParaRPr lang="zh-CN" altLang="en-US" sz="1600" dirty="0">
                <a:solidFill>
                  <a:prstClr val="black"/>
                </a:solidFill>
                <a:latin typeface="微软雅黑" panose="020B0503020204020204" pitchFamily="34" charset="-122"/>
                <a:ea typeface="微软雅黑" panose="020B0503020204020204" pitchFamily="34" charset="-122"/>
              </a:endParaRPr>
            </a:p>
            <a:p>
              <a:pPr marL="288290" indent="-288290" defTabSz="609600">
                <a:lnSpc>
                  <a:spcPts val="27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重视学龄前儿童近视诊查</a:t>
              </a:r>
              <a:endParaRPr lang="zh-CN" altLang="en-US" sz="1600" dirty="0">
                <a:solidFill>
                  <a:prstClr val="black"/>
                </a:solidFill>
                <a:latin typeface="微软雅黑" panose="020B0503020204020204" pitchFamily="34" charset="-122"/>
                <a:ea typeface="微软雅黑" panose="020B0503020204020204" pitchFamily="34" charset="-122"/>
              </a:endParaRPr>
            </a:p>
            <a:p>
              <a:pPr marL="288290" indent="-288290" defTabSz="609600">
                <a:lnSpc>
                  <a:spcPts val="27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选择科学方式进行近视矫正</a:t>
              </a:r>
              <a:endParaRPr lang="zh-CN" altLang="en-US" sz="1600" dirty="0">
                <a:solidFill>
                  <a:prstClr val="black"/>
                </a:solidFill>
                <a:latin typeface="微软雅黑" panose="020B0503020204020204" pitchFamily="34" charset="-122"/>
                <a:ea typeface="微软雅黑" panose="020B0503020204020204" pitchFamily="34" charset="-122"/>
              </a:endParaRPr>
            </a:p>
            <a:p>
              <a:pPr marL="288290" indent="-288290" defTabSz="609600">
                <a:lnSpc>
                  <a:spcPts val="27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开展学龄前儿童近视筛查建档</a:t>
              </a:r>
              <a:endParaRPr lang="zh-CN" altLang="en-US" sz="1600" dirty="0">
                <a:solidFill>
                  <a:prstClr val="black"/>
                </a:solidFill>
                <a:latin typeface="微软雅黑" panose="020B0503020204020204" pitchFamily="34" charset="-122"/>
                <a:ea typeface="微软雅黑" panose="020B0503020204020204" pitchFamily="34" charset="-122"/>
              </a:endParaRPr>
            </a:p>
            <a:p>
              <a:pPr marL="288290" indent="-288290" defTabSz="609600">
                <a:lnSpc>
                  <a:spcPts val="27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加强近视防控科普宣传</a:t>
              </a:r>
              <a:endParaRPr lang="zh-CN" altLang="en-US" sz="1600" dirty="0">
                <a:solidFill>
                  <a:prstClr val="black"/>
                </a:solidFill>
                <a:latin typeface="微软雅黑" panose="020B0503020204020204" pitchFamily="34" charset="-122"/>
                <a:ea typeface="微软雅黑" panose="020B0503020204020204" pitchFamily="34" charset="-122"/>
              </a:endParaRPr>
            </a:p>
          </p:txBody>
        </p:sp>
      </p:grpSp>
      <p:sp>
        <p:nvSpPr>
          <p:cNvPr id="11"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5--</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 0-6</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岁儿童近视抓早抓小</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3" name="矩形 12"/>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5 – early</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prevention</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among</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children aged 0-6 years</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2"/>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370292" y="645862"/>
            <a:ext cx="7451416"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rPr>
              <a:t>学前、小学、中学等不同学段近视防控指引</a:t>
            </a:r>
            <a:endPar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6" name="矩形 25"/>
          <p:cNvSpPr/>
          <p:nvPr/>
        </p:nvSpPr>
        <p:spPr>
          <a:xfrm>
            <a:off x="1842052" y="1133135"/>
            <a:ext cx="8507896" cy="221599"/>
          </a:xfrm>
          <a:prstGeom prst="rect">
            <a:avLst/>
          </a:prstGeom>
        </p:spPr>
        <p:txBody>
          <a:bodyPr wrap="square">
            <a:spAutoFit/>
          </a:bodyPr>
          <a:lstStyle/>
          <a:p>
            <a:pPr algn="ctr"/>
            <a:r>
              <a:rPr lang="en-US" altLang="zh-CN" sz="840" dirty="0">
                <a:latin typeface="Engravers MT" panose="02090707080505020304" pitchFamily="18" charset="0"/>
                <a:ea typeface="AXIS Std H" panose="020B0800000000000000" pitchFamily="34" charset="-128"/>
                <a:cs typeface="Aharoni" panose="02010803020104030203" pitchFamily="2" charset="-79"/>
              </a:rPr>
              <a:t>Issue</a:t>
            </a:r>
            <a:r>
              <a:rPr lang="zh-CN" altLang="en-US" sz="840" dirty="0">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latin typeface="Engravers MT" panose="02090707080505020304" pitchFamily="18" charset="0"/>
                <a:ea typeface="AXIS Std H" panose="020B0800000000000000" pitchFamily="34" charset="-128"/>
                <a:cs typeface="Aharoni" panose="02010803020104030203" pitchFamily="2" charset="-79"/>
              </a:rPr>
              <a:t>Guidelines for myopia prevention and control in different School</a:t>
            </a:r>
            <a:r>
              <a:rPr lang="zh-CN" altLang="en-US" sz="840" dirty="0">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latin typeface="Engravers MT" panose="02090707080505020304" pitchFamily="18" charset="0"/>
                <a:ea typeface="AXIS Std H" panose="020B0800000000000000" pitchFamily="34" charset="-128"/>
                <a:cs typeface="Aharoni" panose="02010803020104030203" pitchFamily="2" charset="-79"/>
              </a:rPr>
              <a:t>stages</a:t>
            </a:r>
            <a:endParaRPr lang="zh-CN" altLang="en-US" sz="840" dirty="0">
              <a:latin typeface="Engravers MT" panose="02090707080505020304" pitchFamily="18" charset="0"/>
              <a:ea typeface="AXIS Std H" panose="020B0800000000000000" pitchFamily="34" charset="-128"/>
              <a:cs typeface="Aharoni" panose="02010803020104030203" pitchFamily="2" charset="-79"/>
            </a:endParaRPr>
          </a:p>
        </p:txBody>
      </p:sp>
      <p:sp>
        <p:nvSpPr>
          <p:cNvPr id="27" name="矩形 26"/>
          <p:cNvSpPr/>
          <p:nvPr/>
        </p:nvSpPr>
        <p:spPr>
          <a:xfrm>
            <a:off x="954933" y="1504333"/>
            <a:ext cx="10282135" cy="1131079"/>
          </a:xfrm>
          <a:prstGeom prst="rect">
            <a:avLst/>
          </a:prstGeom>
        </p:spPr>
        <p:txBody>
          <a:bodyPr wrap="square">
            <a:spAutoFit/>
          </a:bodyPr>
          <a:lstStyle/>
          <a:p>
            <a:pPr>
              <a:lnSpc>
                <a:spcPts val="2700"/>
              </a:lnSpc>
            </a:pPr>
            <a:r>
              <a:rPr lang="en-US" altLang="zh-CN" sz="1600" dirty="0">
                <a:latin typeface="微软雅黑" panose="020B0503020204020204" pitchFamily="34" charset="-122"/>
                <a:ea typeface="微软雅黑" panose="020B0503020204020204" pitchFamily="34" charset="-122"/>
              </a:rPr>
              <a:t>       2020</a:t>
            </a:r>
            <a:r>
              <a:rPr lang="zh-CN" altLang="en-US" sz="1600" dirty="0">
                <a:latin typeface="微软雅黑" panose="020B0503020204020204" pitchFamily="34" charset="-122"/>
                <a:ea typeface="微软雅黑" panose="020B0503020204020204" pitchFamily="34" charset="-122"/>
              </a:rPr>
              <a:t>年</a:t>
            </a: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月，教育部印发</a:t>
            </a:r>
            <a:r>
              <a:rPr lang="zh-CN" altLang="zh-CN" sz="1600" dirty="0">
                <a:latin typeface="微软雅黑" panose="020B0503020204020204" pitchFamily="34" charset="-122"/>
                <a:ea typeface="微软雅黑" panose="020B0503020204020204" pitchFamily="34" charset="-122"/>
              </a:rPr>
              <a:t>该《指引》</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旨在树立健康生活理念，引导每个儿童青少年从小养成良好的用眼习惯，成为自己健康的主人。《指引》分为学前、小学、中学三部分，三个阶段一脉相承，又各有重点，措施精准，操作性强。</a:t>
            </a:r>
            <a:endParaRPr lang="zh-CN" altLang="en-US" sz="1600" dirty="0">
              <a:latin typeface="微软雅黑" panose="020B0503020204020204" pitchFamily="34" charset="-122"/>
              <a:ea typeface="微软雅黑" panose="020B0503020204020204" pitchFamily="34" charset="-122"/>
            </a:endParaRPr>
          </a:p>
        </p:txBody>
      </p:sp>
      <p:grpSp>
        <p:nvGrpSpPr>
          <p:cNvPr id="11" name="组合 10"/>
          <p:cNvGrpSpPr/>
          <p:nvPr/>
        </p:nvGrpSpPr>
        <p:grpSpPr>
          <a:xfrm>
            <a:off x="1262064" y="2591560"/>
            <a:ext cx="9376042" cy="3363463"/>
            <a:chOff x="1397717" y="2710171"/>
            <a:chExt cx="9376042" cy="3363463"/>
          </a:xfrm>
        </p:grpSpPr>
        <p:sp>
          <p:nvSpPr>
            <p:cNvPr id="28" name="矩形 27"/>
            <p:cNvSpPr/>
            <p:nvPr/>
          </p:nvSpPr>
          <p:spPr>
            <a:xfrm>
              <a:off x="1397717" y="2710171"/>
              <a:ext cx="2765281" cy="369332"/>
            </a:xfrm>
            <a:prstGeom prst="rect">
              <a:avLst/>
            </a:prstGeom>
          </p:spPr>
          <p:txBody>
            <a:bodyPr wrap="square">
              <a:spAutoFit/>
            </a:bodyPr>
            <a:lstStyle/>
            <a:p>
              <a:pPr algn="ctr"/>
              <a:r>
                <a:rPr lang="zh-CN" altLang="zh-CN" b="1" dirty="0">
                  <a:solidFill>
                    <a:srgbClr val="A63636"/>
                  </a:solidFill>
                  <a:latin typeface="微软雅黑" panose="020B0503020204020204" pitchFamily="34" charset="-122"/>
                  <a:ea typeface="微软雅黑" panose="020B0503020204020204" pitchFamily="34" charset="-122"/>
                </a:rPr>
                <a:t>学前阶段</a:t>
              </a:r>
              <a:r>
                <a:rPr lang="en-US" altLang="zh-CN" b="1" dirty="0">
                  <a:solidFill>
                    <a:srgbClr val="A63636"/>
                  </a:solidFill>
                  <a:latin typeface="微软雅黑" panose="020B0503020204020204" pitchFamily="34" charset="-122"/>
                  <a:ea typeface="微软雅黑" panose="020B0503020204020204" pitchFamily="34" charset="-122"/>
                </a:rPr>
                <a:t>(0-6</a:t>
              </a:r>
              <a:r>
                <a:rPr lang="zh-CN" altLang="zh-CN" b="1" dirty="0">
                  <a:solidFill>
                    <a:srgbClr val="A63636"/>
                  </a:solidFill>
                  <a:latin typeface="微软雅黑" panose="020B0503020204020204" pitchFamily="34" charset="-122"/>
                  <a:ea typeface="微软雅黑" panose="020B0503020204020204" pitchFamily="34" charset="-122"/>
                </a:rPr>
                <a:t>周岁</a:t>
              </a:r>
              <a:r>
                <a:rPr lang="en-US" altLang="zh-CN" b="1" dirty="0">
                  <a:solidFill>
                    <a:srgbClr val="A63636"/>
                  </a:solidFill>
                  <a:latin typeface="微软雅黑" panose="020B0503020204020204" pitchFamily="34" charset="-122"/>
                  <a:ea typeface="微软雅黑" panose="020B0503020204020204" pitchFamily="34" charset="-122"/>
                </a:rPr>
                <a:t>)</a:t>
              </a:r>
              <a:endParaRPr lang="zh-CN" altLang="zh-CN" b="1" dirty="0">
                <a:solidFill>
                  <a:srgbClr val="A63636"/>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4703097" y="2710171"/>
              <a:ext cx="2765281" cy="369332"/>
            </a:xfrm>
            <a:prstGeom prst="rect">
              <a:avLst/>
            </a:prstGeom>
            <a:noFill/>
          </p:spPr>
          <p:txBody>
            <a:bodyPr wrap="square">
              <a:spAutoFit/>
            </a:bodyPr>
            <a:lstStyle/>
            <a:p>
              <a:pPr algn="ctr"/>
              <a:r>
                <a:rPr lang="zh-CN" altLang="zh-CN" b="1" dirty="0">
                  <a:solidFill>
                    <a:srgbClr val="A63636"/>
                  </a:solidFill>
                  <a:latin typeface="微软雅黑" panose="020B0503020204020204" pitchFamily="34" charset="-122"/>
                  <a:ea typeface="微软雅黑" panose="020B0503020204020204" pitchFamily="34" charset="-122"/>
                </a:rPr>
                <a:t>小学阶段</a:t>
              </a:r>
              <a:r>
                <a:rPr lang="en-US" altLang="zh-CN" b="1" dirty="0">
                  <a:solidFill>
                    <a:srgbClr val="A63636"/>
                  </a:solidFill>
                  <a:latin typeface="微软雅黑" panose="020B0503020204020204" pitchFamily="34" charset="-122"/>
                  <a:ea typeface="微软雅黑" panose="020B0503020204020204" pitchFamily="34" charset="-122"/>
                </a:rPr>
                <a:t>(6-12</a:t>
              </a:r>
              <a:r>
                <a:rPr lang="zh-CN" altLang="zh-CN" b="1" dirty="0">
                  <a:solidFill>
                    <a:srgbClr val="A63636"/>
                  </a:solidFill>
                  <a:latin typeface="微软雅黑" panose="020B0503020204020204" pitchFamily="34" charset="-122"/>
                  <a:ea typeface="微软雅黑" panose="020B0503020204020204" pitchFamily="34" charset="-122"/>
                </a:rPr>
                <a:t>周岁</a:t>
              </a:r>
              <a:r>
                <a:rPr lang="en-US" altLang="zh-CN" b="1" dirty="0">
                  <a:solidFill>
                    <a:srgbClr val="A63636"/>
                  </a:solidFill>
                  <a:latin typeface="微软雅黑" panose="020B0503020204020204" pitchFamily="34" charset="-122"/>
                  <a:ea typeface="微软雅黑" panose="020B0503020204020204" pitchFamily="34" charset="-122"/>
                </a:rPr>
                <a:t>)</a:t>
              </a:r>
              <a:endParaRPr lang="zh-CN" altLang="zh-CN" b="1" dirty="0">
                <a:solidFill>
                  <a:srgbClr val="A63636"/>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8008478" y="2710171"/>
              <a:ext cx="2765281" cy="369332"/>
            </a:xfrm>
            <a:prstGeom prst="rect">
              <a:avLst/>
            </a:prstGeom>
            <a:noFill/>
          </p:spPr>
          <p:txBody>
            <a:bodyPr wrap="square">
              <a:spAutoFit/>
            </a:bodyPr>
            <a:lstStyle/>
            <a:p>
              <a:pPr algn="ctr"/>
              <a:r>
                <a:rPr lang="zh-CN" altLang="zh-CN" b="1" dirty="0">
                  <a:solidFill>
                    <a:srgbClr val="A63636"/>
                  </a:solidFill>
                  <a:latin typeface="微软雅黑" panose="020B0503020204020204" pitchFamily="34" charset="-122"/>
                  <a:ea typeface="微软雅黑" panose="020B0503020204020204" pitchFamily="34" charset="-122"/>
                </a:rPr>
                <a:t>中学阶段</a:t>
              </a:r>
              <a:r>
                <a:rPr lang="en-US" altLang="zh-CN" b="1" dirty="0">
                  <a:solidFill>
                    <a:srgbClr val="A63636"/>
                  </a:solidFill>
                  <a:latin typeface="微软雅黑" panose="020B0503020204020204" pitchFamily="34" charset="-122"/>
                  <a:ea typeface="微软雅黑" panose="020B0503020204020204" pitchFamily="34" charset="-122"/>
                </a:rPr>
                <a:t>(12-18</a:t>
              </a:r>
              <a:r>
                <a:rPr lang="zh-CN" altLang="zh-CN" b="1" dirty="0">
                  <a:solidFill>
                    <a:srgbClr val="A63636"/>
                  </a:solidFill>
                  <a:latin typeface="微软雅黑" panose="020B0503020204020204" pitchFamily="34" charset="-122"/>
                  <a:ea typeface="微软雅黑" panose="020B0503020204020204" pitchFamily="34" charset="-122"/>
                </a:rPr>
                <a:t>周岁</a:t>
              </a:r>
              <a:r>
                <a:rPr lang="en-US" altLang="zh-CN" b="1" dirty="0">
                  <a:solidFill>
                    <a:srgbClr val="A63636"/>
                  </a:solidFill>
                  <a:latin typeface="微软雅黑" panose="020B0503020204020204" pitchFamily="34" charset="-122"/>
                  <a:ea typeface="微软雅黑" panose="020B0503020204020204" pitchFamily="34" charset="-122"/>
                </a:rPr>
                <a:t>)</a:t>
              </a:r>
              <a:endParaRPr lang="zh-CN" altLang="zh-CN" b="1" dirty="0">
                <a:solidFill>
                  <a:srgbClr val="A63636"/>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1614801" y="5735080"/>
              <a:ext cx="2331113" cy="338554"/>
            </a:xfrm>
            <a:prstGeom prst="rect">
              <a:avLst/>
            </a:prstGeom>
            <a:noFill/>
          </p:spPr>
          <p:txBody>
            <a:bodyPr wrap="square">
              <a:spAutoFit/>
            </a:bodyPr>
            <a:lstStyle/>
            <a:p>
              <a:pPr algn="ctr"/>
              <a:r>
                <a:rPr lang="zh-CN" altLang="zh-CN" sz="1600" b="1" dirty="0">
                  <a:latin typeface="微软雅黑" panose="020B0503020204020204" pitchFamily="34" charset="-122"/>
                  <a:ea typeface="微软雅黑" panose="020B0503020204020204" pitchFamily="34" charset="-122"/>
                </a:rPr>
                <a:t>呵护引导</a:t>
              </a:r>
              <a:r>
                <a:rPr lang="zh-CN" altLang="en-US" sz="1600" b="1" dirty="0">
                  <a:latin typeface="微软雅黑" panose="020B0503020204020204" pitchFamily="34" charset="-122"/>
                  <a:ea typeface="微软雅黑" panose="020B0503020204020204" pitchFamily="34" charset="-122"/>
                </a:rPr>
                <a:t>，</a:t>
              </a:r>
              <a:r>
                <a:rPr lang="zh-CN" altLang="zh-CN" sz="1600" b="1" dirty="0">
                  <a:latin typeface="微软雅黑" panose="020B0503020204020204" pitchFamily="34" charset="-122"/>
                  <a:ea typeface="微软雅黑" panose="020B0503020204020204" pitchFamily="34" charset="-122"/>
                </a:rPr>
                <a:t>快乐成长</a:t>
              </a:r>
              <a:endParaRPr lang="zh-CN" altLang="zh-CN" sz="1600" b="1" dirty="0">
                <a:latin typeface="微软雅黑" panose="020B0503020204020204" pitchFamily="34" charset="-122"/>
                <a:ea typeface="微软雅黑" panose="020B0503020204020204" pitchFamily="34" charset="-122"/>
              </a:endParaRPr>
            </a:p>
          </p:txBody>
        </p:sp>
        <p:sp>
          <p:nvSpPr>
            <p:cNvPr id="31" name="文本框 30"/>
            <p:cNvSpPr txBox="1"/>
            <p:nvPr/>
          </p:nvSpPr>
          <p:spPr>
            <a:xfrm>
              <a:off x="4824516" y="5735080"/>
              <a:ext cx="2458666" cy="338554"/>
            </a:xfrm>
            <a:prstGeom prst="rect">
              <a:avLst/>
            </a:prstGeom>
            <a:noFill/>
          </p:spPr>
          <p:txBody>
            <a:bodyPr wrap="square">
              <a:spAutoFit/>
            </a:bodyPr>
            <a:lstStyle/>
            <a:p>
              <a:pPr algn="ctr"/>
              <a:r>
                <a:rPr lang="zh-CN" altLang="zh-CN" sz="1600" b="1" dirty="0">
                  <a:latin typeface="微软雅黑" panose="020B0503020204020204" pitchFamily="34" charset="-122"/>
                  <a:ea typeface="微软雅黑" panose="020B0503020204020204" pitchFamily="34" charset="-122"/>
                </a:rPr>
                <a:t>习惯养成，积极预防</a:t>
              </a:r>
              <a:endParaRPr lang="en-US" altLang="zh-CN" sz="1600" b="1" dirty="0">
                <a:latin typeface="微软雅黑" panose="020B0503020204020204" pitchFamily="34" charset="-122"/>
                <a:ea typeface="微软雅黑" panose="020B0503020204020204" pitchFamily="34" charset="-122"/>
              </a:endParaRPr>
            </a:p>
          </p:txBody>
        </p:sp>
        <p:sp>
          <p:nvSpPr>
            <p:cNvPr id="37" name="文本框 36"/>
            <p:cNvSpPr txBox="1"/>
            <p:nvPr/>
          </p:nvSpPr>
          <p:spPr>
            <a:xfrm>
              <a:off x="8161785" y="5735080"/>
              <a:ext cx="2458666" cy="338554"/>
            </a:xfrm>
            <a:prstGeom prst="rect">
              <a:avLst/>
            </a:prstGeom>
            <a:noFill/>
          </p:spPr>
          <p:txBody>
            <a:bodyPr wrap="square">
              <a:spAutoFit/>
            </a:bodyPr>
            <a:lstStyle/>
            <a:p>
              <a:pPr algn="ctr"/>
              <a:r>
                <a:rPr lang="zh-CN" altLang="zh-CN" sz="1600" b="1" dirty="0">
                  <a:latin typeface="微软雅黑" panose="020B0503020204020204" pitchFamily="34" charset="-122"/>
                  <a:ea typeface="微软雅黑" panose="020B0503020204020204" pitchFamily="34" charset="-122"/>
                </a:rPr>
                <a:t>主动参与，科学防控</a:t>
              </a:r>
              <a:endParaRPr lang="zh-CN" altLang="en-US" sz="1600" b="1" dirty="0">
                <a:latin typeface="微软雅黑" panose="020B0503020204020204" pitchFamily="34" charset="-122"/>
                <a:ea typeface="微软雅黑" panose="020B0503020204020204" pitchFamily="34" charset="-122"/>
              </a:endParaRPr>
            </a:p>
          </p:txBody>
        </p:sp>
        <p:grpSp>
          <p:nvGrpSpPr>
            <p:cNvPr id="10" name="组合 9"/>
            <p:cNvGrpSpPr/>
            <p:nvPr/>
          </p:nvGrpSpPr>
          <p:grpSpPr>
            <a:xfrm>
              <a:off x="1670961" y="3473741"/>
              <a:ext cx="2218793" cy="1916511"/>
              <a:chOff x="1655914" y="3391069"/>
              <a:chExt cx="2218793" cy="1916511"/>
            </a:xfrm>
          </p:grpSpPr>
          <p:sp>
            <p:nvSpPr>
              <p:cNvPr id="568" name="任意多边形 2"/>
              <p:cNvSpPr/>
              <p:nvPr/>
            </p:nvSpPr>
            <p:spPr>
              <a:xfrm>
                <a:off x="1831474" y="5011701"/>
                <a:ext cx="1010033" cy="295879"/>
              </a:xfrm>
              <a:custGeom>
                <a:avLst/>
                <a:gdLst>
                  <a:gd name="connsiteX0" fmla="*/ 1389698 w 1389697"/>
                  <a:gd name="connsiteY0" fmla="*/ 203549 h 407098"/>
                  <a:gd name="connsiteX1" fmla="*/ 694849 w 1389697"/>
                  <a:gd name="connsiteY1" fmla="*/ 407099 h 407098"/>
                  <a:gd name="connsiteX2" fmla="*/ 0 w 1389697"/>
                  <a:gd name="connsiteY2" fmla="*/ 203549 h 407098"/>
                  <a:gd name="connsiteX3" fmla="*/ 694849 w 1389697"/>
                  <a:gd name="connsiteY3" fmla="*/ 0 h 407098"/>
                  <a:gd name="connsiteX4" fmla="*/ 1389698 w 1389697"/>
                  <a:gd name="connsiteY4" fmla="*/ 203549 h 407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697" h="407098">
                    <a:moveTo>
                      <a:pt x="1389698" y="203549"/>
                    </a:moveTo>
                    <a:cubicBezTo>
                      <a:pt x="1389698" y="315967"/>
                      <a:pt x="1078603" y="407099"/>
                      <a:pt x="694849" y="407099"/>
                    </a:cubicBezTo>
                    <a:cubicBezTo>
                      <a:pt x="311094" y="407099"/>
                      <a:pt x="0" y="315966"/>
                      <a:pt x="0" y="203549"/>
                    </a:cubicBezTo>
                    <a:cubicBezTo>
                      <a:pt x="0" y="91132"/>
                      <a:pt x="311094" y="0"/>
                      <a:pt x="694849" y="0"/>
                    </a:cubicBezTo>
                    <a:cubicBezTo>
                      <a:pt x="1078603" y="0"/>
                      <a:pt x="1389698" y="91132"/>
                      <a:pt x="1389698" y="203549"/>
                    </a:cubicBezTo>
                    <a:close/>
                  </a:path>
                </a:pathLst>
              </a:custGeom>
              <a:solidFill>
                <a:schemeClr val="accent6">
                  <a:lumMod val="20000"/>
                  <a:lumOff val="80000"/>
                </a:schemeClr>
              </a:solidFill>
              <a:ln w="9525" cap="flat">
                <a:noFill/>
                <a:prstDash val="solid"/>
                <a:miter/>
              </a:ln>
            </p:spPr>
            <p:txBody>
              <a:bodyPr rtlCol="0" anchor="ctr"/>
              <a:lstStyle/>
              <a:p>
                <a:endParaRPr lang="zh-CN" altLang="en-US"/>
              </a:p>
            </p:txBody>
          </p:sp>
          <p:sp>
            <p:nvSpPr>
              <p:cNvPr id="569" name="任意多边形 2"/>
              <p:cNvSpPr/>
              <p:nvPr/>
            </p:nvSpPr>
            <p:spPr>
              <a:xfrm>
                <a:off x="2871457" y="5032866"/>
                <a:ext cx="874619" cy="228674"/>
              </a:xfrm>
              <a:custGeom>
                <a:avLst/>
                <a:gdLst>
                  <a:gd name="connsiteX0" fmla="*/ 1389698 w 1389697"/>
                  <a:gd name="connsiteY0" fmla="*/ 203549 h 407098"/>
                  <a:gd name="connsiteX1" fmla="*/ 694849 w 1389697"/>
                  <a:gd name="connsiteY1" fmla="*/ 407099 h 407098"/>
                  <a:gd name="connsiteX2" fmla="*/ 0 w 1389697"/>
                  <a:gd name="connsiteY2" fmla="*/ 203549 h 407098"/>
                  <a:gd name="connsiteX3" fmla="*/ 694849 w 1389697"/>
                  <a:gd name="connsiteY3" fmla="*/ 0 h 407098"/>
                  <a:gd name="connsiteX4" fmla="*/ 1389698 w 1389697"/>
                  <a:gd name="connsiteY4" fmla="*/ 203549 h 407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697" h="407098">
                    <a:moveTo>
                      <a:pt x="1389698" y="203549"/>
                    </a:moveTo>
                    <a:cubicBezTo>
                      <a:pt x="1389698" y="315967"/>
                      <a:pt x="1078603" y="407099"/>
                      <a:pt x="694849" y="407099"/>
                    </a:cubicBezTo>
                    <a:cubicBezTo>
                      <a:pt x="311094" y="407099"/>
                      <a:pt x="0" y="315966"/>
                      <a:pt x="0" y="203549"/>
                    </a:cubicBezTo>
                    <a:cubicBezTo>
                      <a:pt x="0" y="91132"/>
                      <a:pt x="311094" y="0"/>
                      <a:pt x="694849" y="0"/>
                    </a:cubicBezTo>
                    <a:cubicBezTo>
                      <a:pt x="1078603" y="0"/>
                      <a:pt x="1389698" y="91132"/>
                      <a:pt x="1389698" y="203549"/>
                    </a:cubicBezTo>
                    <a:close/>
                  </a:path>
                </a:pathLst>
              </a:custGeom>
              <a:solidFill>
                <a:schemeClr val="accent6">
                  <a:lumMod val="20000"/>
                  <a:lumOff val="80000"/>
                </a:schemeClr>
              </a:solidFill>
              <a:ln w="9525" cap="flat">
                <a:noFill/>
                <a:prstDash val="solid"/>
                <a:miter/>
              </a:ln>
            </p:spPr>
            <p:txBody>
              <a:bodyPr rtlCol="0" anchor="ctr"/>
              <a:lstStyle/>
              <a:p>
                <a:endParaRPr lang="zh-CN" altLang="en-US"/>
              </a:p>
            </p:txBody>
          </p:sp>
          <p:grpSp>
            <p:nvGrpSpPr>
              <p:cNvPr id="38" name="组合 37"/>
              <p:cNvGrpSpPr/>
              <p:nvPr/>
            </p:nvGrpSpPr>
            <p:grpSpPr>
              <a:xfrm>
                <a:off x="1655914" y="3391069"/>
                <a:ext cx="2218793" cy="1782144"/>
                <a:chOff x="3189786" y="1410221"/>
                <a:chExt cx="5383475" cy="4324030"/>
              </a:xfrm>
            </p:grpSpPr>
            <p:grpSp>
              <p:nvGrpSpPr>
                <p:cNvPr id="39" name="组合 38"/>
                <p:cNvGrpSpPr/>
                <p:nvPr/>
              </p:nvGrpSpPr>
              <p:grpSpPr>
                <a:xfrm>
                  <a:off x="3189786" y="1410221"/>
                  <a:ext cx="5383475" cy="3930266"/>
                  <a:chOff x="3990975" y="1738312"/>
                  <a:chExt cx="4211002" cy="3074289"/>
                </a:xfrm>
              </p:grpSpPr>
              <p:sp>
                <p:nvSpPr>
                  <p:cNvPr id="167" name="任意多边形 5"/>
                  <p:cNvSpPr/>
                  <p:nvPr/>
                </p:nvSpPr>
                <p:spPr>
                  <a:xfrm>
                    <a:off x="5503068" y="2067115"/>
                    <a:ext cx="795051" cy="875919"/>
                  </a:xfrm>
                  <a:custGeom>
                    <a:avLst/>
                    <a:gdLst>
                      <a:gd name="connsiteX0" fmla="*/ 359188 w 795051"/>
                      <a:gd name="connsiteY0" fmla="*/ 298704 h 875919"/>
                      <a:gd name="connsiteX1" fmla="*/ 536638 w 795051"/>
                      <a:gd name="connsiteY1" fmla="*/ 0 h 875919"/>
                      <a:gd name="connsiteX2" fmla="*/ 481965 w 795051"/>
                      <a:gd name="connsiteY2" fmla="*/ 346805 h 875919"/>
                      <a:gd name="connsiteX3" fmla="*/ 795052 w 795051"/>
                      <a:gd name="connsiteY3" fmla="*/ 400336 h 875919"/>
                      <a:gd name="connsiteX4" fmla="*/ 503015 w 795051"/>
                      <a:gd name="connsiteY4" fmla="*/ 488156 h 875919"/>
                      <a:gd name="connsiteX5" fmla="*/ 543306 w 795051"/>
                      <a:gd name="connsiteY5" fmla="*/ 875919 h 875919"/>
                      <a:gd name="connsiteX6" fmla="*/ 359664 w 795051"/>
                      <a:gd name="connsiteY6" fmla="*/ 560642 h 875919"/>
                      <a:gd name="connsiteX7" fmla="*/ 81915 w 795051"/>
                      <a:gd name="connsiteY7" fmla="*/ 760381 h 875919"/>
                      <a:gd name="connsiteX8" fmla="*/ 299085 w 795051"/>
                      <a:gd name="connsiteY8" fmla="*/ 424624 h 875919"/>
                      <a:gd name="connsiteX9" fmla="*/ 0 w 795051"/>
                      <a:gd name="connsiteY9" fmla="*/ 146018 h 87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051" h="875919">
                        <a:moveTo>
                          <a:pt x="359188" y="298704"/>
                        </a:moveTo>
                        <a:lnTo>
                          <a:pt x="536638" y="0"/>
                        </a:lnTo>
                        <a:lnTo>
                          <a:pt x="481965" y="346805"/>
                        </a:lnTo>
                        <a:lnTo>
                          <a:pt x="795052" y="400336"/>
                        </a:lnTo>
                        <a:lnTo>
                          <a:pt x="503015" y="488156"/>
                        </a:lnTo>
                        <a:lnTo>
                          <a:pt x="543306" y="875919"/>
                        </a:lnTo>
                        <a:lnTo>
                          <a:pt x="359664" y="560642"/>
                        </a:lnTo>
                        <a:lnTo>
                          <a:pt x="81915" y="760381"/>
                        </a:lnTo>
                        <a:lnTo>
                          <a:pt x="299085" y="424624"/>
                        </a:lnTo>
                        <a:lnTo>
                          <a:pt x="0" y="146018"/>
                        </a:lnTo>
                        <a:close/>
                      </a:path>
                    </a:pathLst>
                  </a:custGeom>
                  <a:solidFill>
                    <a:srgbClr val="F4B81C"/>
                  </a:solidFill>
                  <a:ln w="9525" cap="flat">
                    <a:noFill/>
                    <a:prstDash val="solid"/>
                    <a:miter/>
                  </a:ln>
                </p:spPr>
                <p:txBody>
                  <a:bodyPr rtlCol="0" anchor="ctr"/>
                  <a:lstStyle/>
                  <a:p>
                    <a:endParaRPr lang="zh-CN" altLang="en-US"/>
                  </a:p>
                </p:txBody>
              </p:sp>
              <p:sp>
                <p:nvSpPr>
                  <p:cNvPr id="168" name="任意多边形 6"/>
                  <p:cNvSpPr/>
                  <p:nvPr/>
                </p:nvSpPr>
                <p:spPr>
                  <a:xfrm>
                    <a:off x="5139975" y="1738312"/>
                    <a:ext cx="415480" cy="436530"/>
                  </a:xfrm>
                  <a:custGeom>
                    <a:avLst/>
                    <a:gdLst>
                      <a:gd name="connsiteX0" fmla="*/ 194691 w 415480"/>
                      <a:gd name="connsiteY0" fmla="*/ 171260 h 436530"/>
                      <a:gd name="connsiteX1" fmla="*/ 221647 w 415480"/>
                      <a:gd name="connsiteY1" fmla="*/ 0 h 436530"/>
                      <a:gd name="connsiteX2" fmla="*/ 260509 w 415480"/>
                      <a:gd name="connsiteY2" fmla="*/ 170879 h 436530"/>
                      <a:gd name="connsiteX3" fmla="*/ 415481 w 415480"/>
                      <a:gd name="connsiteY3" fmla="*/ 137732 h 436530"/>
                      <a:gd name="connsiteX4" fmla="*/ 296418 w 415480"/>
                      <a:gd name="connsiteY4" fmla="*/ 232505 h 436530"/>
                      <a:gd name="connsiteX5" fmla="*/ 386810 w 415480"/>
                      <a:gd name="connsiteY5" fmla="*/ 404813 h 436530"/>
                      <a:gd name="connsiteX6" fmla="*/ 243364 w 415480"/>
                      <a:gd name="connsiteY6" fmla="*/ 292608 h 436530"/>
                      <a:gd name="connsiteX7" fmla="*/ 151638 w 415480"/>
                      <a:gd name="connsiteY7" fmla="*/ 436531 h 436530"/>
                      <a:gd name="connsiteX8" fmla="*/ 190119 w 415480"/>
                      <a:gd name="connsiteY8" fmla="*/ 240792 h 436530"/>
                      <a:gd name="connsiteX9" fmla="*/ 0 w 415480"/>
                      <a:gd name="connsiteY9" fmla="*/ 166973 h 43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480" h="436530">
                        <a:moveTo>
                          <a:pt x="194691" y="171260"/>
                        </a:moveTo>
                        <a:lnTo>
                          <a:pt x="221647" y="0"/>
                        </a:lnTo>
                        <a:lnTo>
                          <a:pt x="260509" y="170879"/>
                        </a:lnTo>
                        <a:lnTo>
                          <a:pt x="415481" y="137732"/>
                        </a:lnTo>
                        <a:lnTo>
                          <a:pt x="296418" y="232505"/>
                        </a:lnTo>
                        <a:lnTo>
                          <a:pt x="386810" y="404813"/>
                        </a:lnTo>
                        <a:lnTo>
                          <a:pt x="243364" y="292608"/>
                        </a:lnTo>
                        <a:lnTo>
                          <a:pt x="151638" y="436531"/>
                        </a:lnTo>
                        <a:lnTo>
                          <a:pt x="190119" y="240792"/>
                        </a:lnTo>
                        <a:lnTo>
                          <a:pt x="0" y="166973"/>
                        </a:lnTo>
                        <a:close/>
                      </a:path>
                    </a:pathLst>
                  </a:custGeom>
                  <a:solidFill>
                    <a:srgbClr val="F2D497"/>
                  </a:solidFill>
                  <a:ln w="9525" cap="flat">
                    <a:noFill/>
                    <a:prstDash val="solid"/>
                    <a:miter/>
                  </a:ln>
                </p:spPr>
                <p:txBody>
                  <a:bodyPr rtlCol="0" anchor="ctr"/>
                  <a:lstStyle/>
                  <a:p>
                    <a:endParaRPr lang="zh-CN" altLang="en-US"/>
                  </a:p>
                </p:txBody>
              </p:sp>
              <p:sp>
                <p:nvSpPr>
                  <p:cNvPr id="169" name="任意多边形 7"/>
                  <p:cNvSpPr/>
                  <p:nvPr/>
                </p:nvSpPr>
                <p:spPr>
                  <a:xfrm>
                    <a:off x="6135147" y="1841467"/>
                    <a:ext cx="322135" cy="360616"/>
                  </a:xfrm>
                  <a:custGeom>
                    <a:avLst/>
                    <a:gdLst>
                      <a:gd name="connsiteX0" fmla="*/ 151257 w 322135"/>
                      <a:gd name="connsiteY0" fmla="*/ 108490 h 360616"/>
                      <a:gd name="connsiteX1" fmla="*/ 248317 w 322135"/>
                      <a:gd name="connsiteY1" fmla="*/ 0 h 360616"/>
                      <a:gd name="connsiteX2" fmla="*/ 197834 w 322135"/>
                      <a:gd name="connsiteY2" fmla="*/ 138113 h 360616"/>
                      <a:gd name="connsiteX3" fmla="*/ 322135 w 322135"/>
                      <a:gd name="connsiteY3" fmla="*/ 185452 h 360616"/>
                      <a:gd name="connsiteX4" fmla="*/ 195072 w 322135"/>
                      <a:gd name="connsiteY4" fmla="*/ 197930 h 360616"/>
                      <a:gd name="connsiteX5" fmla="*/ 180213 w 322135"/>
                      <a:gd name="connsiteY5" fmla="*/ 360617 h 360616"/>
                      <a:gd name="connsiteX6" fmla="*/ 130207 w 322135"/>
                      <a:gd name="connsiteY6" fmla="*/ 216122 h 360616"/>
                      <a:gd name="connsiteX7" fmla="*/ 0 w 322135"/>
                      <a:gd name="connsiteY7" fmla="*/ 275749 h 360616"/>
                      <a:gd name="connsiteX8" fmla="*/ 116396 w 322135"/>
                      <a:gd name="connsiteY8" fmla="*/ 155353 h 360616"/>
                      <a:gd name="connsiteX9" fmla="*/ 15907 w 322135"/>
                      <a:gd name="connsiteY9" fmla="*/ 16669 h 36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135" h="360616">
                        <a:moveTo>
                          <a:pt x="151257" y="108490"/>
                        </a:moveTo>
                        <a:lnTo>
                          <a:pt x="248317" y="0"/>
                        </a:lnTo>
                        <a:lnTo>
                          <a:pt x="197834" y="138113"/>
                        </a:lnTo>
                        <a:lnTo>
                          <a:pt x="322135" y="185452"/>
                        </a:lnTo>
                        <a:lnTo>
                          <a:pt x="195072" y="197930"/>
                        </a:lnTo>
                        <a:lnTo>
                          <a:pt x="180213" y="360617"/>
                        </a:lnTo>
                        <a:lnTo>
                          <a:pt x="130207" y="216122"/>
                        </a:lnTo>
                        <a:lnTo>
                          <a:pt x="0" y="275749"/>
                        </a:lnTo>
                        <a:lnTo>
                          <a:pt x="116396" y="155353"/>
                        </a:lnTo>
                        <a:lnTo>
                          <a:pt x="15907" y="16669"/>
                        </a:lnTo>
                        <a:close/>
                      </a:path>
                    </a:pathLst>
                  </a:custGeom>
                  <a:solidFill>
                    <a:srgbClr val="F2D497"/>
                  </a:solidFill>
                  <a:ln w="9525" cap="flat">
                    <a:noFill/>
                    <a:prstDash val="solid"/>
                    <a:miter/>
                  </a:ln>
                </p:spPr>
                <p:txBody>
                  <a:bodyPr rtlCol="0" anchor="ctr"/>
                  <a:lstStyle/>
                  <a:p>
                    <a:endParaRPr lang="zh-CN" altLang="en-US"/>
                  </a:p>
                </p:txBody>
              </p:sp>
              <p:sp>
                <p:nvSpPr>
                  <p:cNvPr id="170" name="任意多边形 8"/>
                  <p:cNvSpPr/>
                  <p:nvPr/>
                </p:nvSpPr>
                <p:spPr>
                  <a:xfrm>
                    <a:off x="6126099" y="3765612"/>
                    <a:ext cx="411384" cy="431577"/>
                  </a:xfrm>
                  <a:custGeom>
                    <a:avLst/>
                    <a:gdLst>
                      <a:gd name="connsiteX0" fmla="*/ 188690 w 411384"/>
                      <a:gd name="connsiteY0" fmla="*/ 160687 h 431577"/>
                      <a:gd name="connsiteX1" fmla="*/ 253651 w 411384"/>
                      <a:gd name="connsiteY1" fmla="*/ 0 h 431577"/>
                      <a:gd name="connsiteX2" fmla="*/ 252889 w 411384"/>
                      <a:gd name="connsiteY2" fmla="*/ 175165 h 431577"/>
                      <a:gd name="connsiteX3" fmla="*/ 411385 w 411384"/>
                      <a:gd name="connsiteY3" fmla="*/ 177927 h 431577"/>
                      <a:gd name="connsiteX4" fmla="*/ 273939 w 411384"/>
                      <a:gd name="connsiteY4" fmla="*/ 243364 h 431577"/>
                      <a:gd name="connsiteX5" fmla="*/ 322993 w 411384"/>
                      <a:gd name="connsiteY5" fmla="*/ 431578 h 431577"/>
                      <a:gd name="connsiteX6" fmla="*/ 208693 w 411384"/>
                      <a:gd name="connsiteY6" fmla="*/ 289846 h 431577"/>
                      <a:gd name="connsiteX7" fmla="*/ 86677 w 411384"/>
                      <a:gd name="connsiteY7" fmla="*/ 409385 h 431577"/>
                      <a:gd name="connsiteX8" fmla="*/ 168497 w 411384"/>
                      <a:gd name="connsiteY8" fmla="*/ 227362 h 431577"/>
                      <a:gd name="connsiteX9" fmla="*/ 0 w 411384"/>
                      <a:gd name="connsiteY9" fmla="*/ 112490 h 43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1384" h="431577">
                        <a:moveTo>
                          <a:pt x="188690" y="160687"/>
                        </a:moveTo>
                        <a:lnTo>
                          <a:pt x="253651" y="0"/>
                        </a:lnTo>
                        <a:lnTo>
                          <a:pt x="252889" y="175165"/>
                        </a:lnTo>
                        <a:lnTo>
                          <a:pt x="411385" y="177927"/>
                        </a:lnTo>
                        <a:lnTo>
                          <a:pt x="273939" y="243364"/>
                        </a:lnTo>
                        <a:lnTo>
                          <a:pt x="322993" y="431578"/>
                        </a:lnTo>
                        <a:lnTo>
                          <a:pt x="208693" y="289846"/>
                        </a:lnTo>
                        <a:lnTo>
                          <a:pt x="86677" y="409385"/>
                        </a:lnTo>
                        <a:lnTo>
                          <a:pt x="168497" y="227362"/>
                        </a:lnTo>
                        <a:lnTo>
                          <a:pt x="0" y="112490"/>
                        </a:lnTo>
                        <a:close/>
                      </a:path>
                    </a:pathLst>
                  </a:custGeom>
                  <a:solidFill>
                    <a:srgbClr val="F2D497"/>
                  </a:solidFill>
                  <a:ln w="9525" cap="flat">
                    <a:noFill/>
                    <a:prstDash val="solid"/>
                    <a:miter/>
                  </a:ln>
                </p:spPr>
                <p:txBody>
                  <a:bodyPr rtlCol="0" anchor="ctr"/>
                  <a:lstStyle/>
                  <a:p>
                    <a:endParaRPr lang="zh-CN" altLang="en-US"/>
                  </a:p>
                </p:txBody>
              </p:sp>
              <p:sp>
                <p:nvSpPr>
                  <p:cNvPr id="171" name="任意多边形 9"/>
                  <p:cNvSpPr/>
                  <p:nvPr/>
                </p:nvSpPr>
                <p:spPr>
                  <a:xfrm>
                    <a:off x="4036123" y="3746182"/>
                    <a:ext cx="426339" cy="441769"/>
                  </a:xfrm>
                  <a:custGeom>
                    <a:avLst/>
                    <a:gdLst>
                      <a:gd name="connsiteX0" fmla="*/ 191738 w 426339"/>
                      <a:gd name="connsiteY0" fmla="*/ 173260 h 441769"/>
                      <a:gd name="connsiteX1" fmla="*/ 184309 w 426339"/>
                      <a:gd name="connsiteY1" fmla="*/ 0 h 441769"/>
                      <a:gd name="connsiteX2" fmla="*/ 256127 w 426339"/>
                      <a:gd name="connsiteY2" fmla="*/ 159829 h 441769"/>
                      <a:gd name="connsiteX3" fmla="*/ 401574 w 426339"/>
                      <a:gd name="connsiteY3" fmla="*/ 96679 h 441769"/>
                      <a:gd name="connsiteX4" fmla="*/ 303562 w 426339"/>
                      <a:gd name="connsiteY4" fmla="*/ 213074 h 441769"/>
                      <a:gd name="connsiteX5" fmla="*/ 426339 w 426339"/>
                      <a:gd name="connsiteY5" fmla="*/ 364046 h 441769"/>
                      <a:gd name="connsiteX6" fmla="*/ 263462 w 426339"/>
                      <a:gd name="connsiteY6" fmla="*/ 282512 h 441769"/>
                      <a:gd name="connsiteX7" fmla="*/ 202025 w 426339"/>
                      <a:gd name="connsiteY7" fmla="*/ 441769 h 441769"/>
                      <a:gd name="connsiteX8" fmla="*/ 201073 w 426339"/>
                      <a:gd name="connsiteY8" fmla="*/ 242221 h 441769"/>
                      <a:gd name="connsiteX9" fmla="*/ 0 w 426339"/>
                      <a:gd name="connsiteY9" fmla="*/ 207550 h 44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339" h="441769">
                        <a:moveTo>
                          <a:pt x="191738" y="173260"/>
                        </a:moveTo>
                        <a:lnTo>
                          <a:pt x="184309" y="0"/>
                        </a:lnTo>
                        <a:lnTo>
                          <a:pt x="256127" y="159829"/>
                        </a:lnTo>
                        <a:lnTo>
                          <a:pt x="401574" y="96679"/>
                        </a:lnTo>
                        <a:lnTo>
                          <a:pt x="303562" y="213074"/>
                        </a:lnTo>
                        <a:lnTo>
                          <a:pt x="426339" y="364046"/>
                        </a:lnTo>
                        <a:lnTo>
                          <a:pt x="263462" y="282512"/>
                        </a:lnTo>
                        <a:lnTo>
                          <a:pt x="202025" y="441769"/>
                        </a:lnTo>
                        <a:lnTo>
                          <a:pt x="201073" y="242221"/>
                        </a:lnTo>
                        <a:lnTo>
                          <a:pt x="0" y="207550"/>
                        </a:lnTo>
                        <a:close/>
                      </a:path>
                    </a:pathLst>
                  </a:custGeom>
                  <a:solidFill>
                    <a:srgbClr val="F2D497"/>
                  </a:solidFill>
                  <a:ln w="9525" cap="flat">
                    <a:noFill/>
                    <a:prstDash val="solid"/>
                    <a:miter/>
                  </a:ln>
                </p:spPr>
                <p:txBody>
                  <a:bodyPr rtlCol="0" anchor="ctr"/>
                  <a:lstStyle/>
                  <a:p>
                    <a:endParaRPr lang="zh-CN" altLang="en-US"/>
                  </a:p>
                </p:txBody>
              </p:sp>
              <p:sp>
                <p:nvSpPr>
                  <p:cNvPr id="172" name="任意多边形 10"/>
                  <p:cNvSpPr/>
                  <p:nvPr/>
                </p:nvSpPr>
                <p:spPr>
                  <a:xfrm>
                    <a:off x="3990975" y="2810636"/>
                    <a:ext cx="609790" cy="578929"/>
                  </a:xfrm>
                  <a:custGeom>
                    <a:avLst/>
                    <a:gdLst>
                      <a:gd name="connsiteX0" fmla="*/ 243459 w 609790"/>
                      <a:gd name="connsiteY0" fmla="*/ 226885 h 578929"/>
                      <a:gd name="connsiteX1" fmla="*/ 182594 w 609790"/>
                      <a:gd name="connsiteY1" fmla="*/ 0 h 578929"/>
                      <a:gd name="connsiteX2" fmla="*/ 324707 w 609790"/>
                      <a:gd name="connsiteY2" fmla="*/ 190119 h 578929"/>
                      <a:gd name="connsiteX3" fmla="*/ 498348 w 609790"/>
                      <a:gd name="connsiteY3" fmla="*/ 63817 h 578929"/>
                      <a:gd name="connsiteX4" fmla="*/ 403098 w 609790"/>
                      <a:gd name="connsiteY4" fmla="*/ 246697 h 578929"/>
                      <a:gd name="connsiteX5" fmla="*/ 609790 w 609790"/>
                      <a:gd name="connsiteY5" fmla="*/ 410242 h 578929"/>
                      <a:gd name="connsiteX6" fmla="*/ 370427 w 609790"/>
                      <a:gd name="connsiteY6" fmla="*/ 350330 h 578929"/>
                      <a:gd name="connsiteX7" fmla="*/ 336042 w 609790"/>
                      <a:gd name="connsiteY7" fmla="*/ 578930 h 578929"/>
                      <a:gd name="connsiteX8" fmla="*/ 276035 w 609790"/>
                      <a:gd name="connsiteY8" fmla="*/ 315373 h 578929"/>
                      <a:gd name="connsiteX9" fmla="*/ 0 w 609790"/>
                      <a:gd name="connsiteY9" fmla="*/ 328613 h 57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790" h="578929">
                        <a:moveTo>
                          <a:pt x="243459" y="226885"/>
                        </a:moveTo>
                        <a:lnTo>
                          <a:pt x="182594" y="0"/>
                        </a:lnTo>
                        <a:lnTo>
                          <a:pt x="324707" y="190119"/>
                        </a:lnTo>
                        <a:lnTo>
                          <a:pt x="498348" y="63817"/>
                        </a:lnTo>
                        <a:lnTo>
                          <a:pt x="403098" y="246697"/>
                        </a:lnTo>
                        <a:lnTo>
                          <a:pt x="609790" y="410242"/>
                        </a:lnTo>
                        <a:lnTo>
                          <a:pt x="370427" y="350330"/>
                        </a:lnTo>
                        <a:lnTo>
                          <a:pt x="336042" y="578930"/>
                        </a:lnTo>
                        <a:lnTo>
                          <a:pt x="276035" y="315373"/>
                        </a:lnTo>
                        <a:lnTo>
                          <a:pt x="0" y="328613"/>
                        </a:lnTo>
                        <a:close/>
                      </a:path>
                    </a:pathLst>
                  </a:custGeom>
                  <a:solidFill>
                    <a:srgbClr val="F4B81C"/>
                  </a:solidFill>
                  <a:ln w="9525" cap="flat">
                    <a:noFill/>
                    <a:prstDash val="solid"/>
                    <a:miter/>
                  </a:ln>
                </p:spPr>
                <p:txBody>
                  <a:bodyPr rtlCol="0" anchor="ctr"/>
                  <a:lstStyle/>
                  <a:p>
                    <a:endParaRPr lang="zh-CN" altLang="en-US"/>
                  </a:p>
                </p:txBody>
              </p:sp>
              <p:sp>
                <p:nvSpPr>
                  <p:cNvPr id="173" name="任意多边形 11"/>
                  <p:cNvSpPr/>
                  <p:nvPr/>
                </p:nvSpPr>
                <p:spPr>
                  <a:xfrm>
                    <a:off x="7639811" y="2784252"/>
                    <a:ext cx="562165" cy="576738"/>
                  </a:xfrm>
                  <a:custGeom>
                    <a:avLst/>
                    <a:gdLst>
                      <a:gd name="connsiteX0" fmla="*/ 259556 w 562165"/>
                      <a:gd name="connsiteY0" fmla="*/ 223361 h 576738"/>
                      <a:gd name="connsiteX1" fmla="*/ 332232 w 562165"/>
                      <a:gd name="connsiteY1" fmla="*/ 0 h 576738"/>
                      <a:gd name="connsiteX2" fmla="*/ 347663 w 562165"/>
                      <a:gd name="connsiteY2" fmla="*/ 236792 h 576738"/>
                      <a:gd name="connsiteX3" fmla="*/ 562166 w 562165"/>
                      <a:gd name="connsiteY3" fmla="*/ 225552 h 576738"/>
                      <a:gd name="connsiteX4" fmla="*/ 382619 w 562165"/>
                      <a:gd name="connsiteY4" fmla="*/ 326898 h 576738"/>
                      <a:gd name="connsiteX5" fmla="*/ 466725 w 562165"/>
                      <a:gd name="connsiteY5" fmla="*/ 576739 h 576738"/>
                      <a:gd name="connsiteX6" fmla="*/ 298800 w 562165"/>
                      <a:gd name="connsiteY6" fmla="*/ 396050 h 576738"/>
                      <a:gd name="connsiteX7" fmla="*/ 145352 w 562165"/>
                      <a:gd name="connsiteY7" fmla="*/ 569024 h 576738"/>
                      <a:gd name="connsiteX8" fmla="*/ 238697 w 562165"/>
                      <a:gd name="connsiteY8" fmla="*/ 315373 h 576738"/>
                      <a:gd name="connsiteX9" fmla="*/ 0 w 562165"/>
                      <a:gd name="connsiteY9" fmla="*/ 176022 h 57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165" h="576738">
                        <a:moveTo>
                          <a:pt x="259556" y="223361"/>
                        </a:moveTo>
                        <a:lnTo>
                          <a:pt x="332232" y="0"/>
                        </a:lnTo>
                        <a:lnTo>
                          <a:pt x="347663" y="236792"/>
                        </a:lnTo>
                        <a:lnTo>
                          <a:pt x="562166" y="225552"/>
                        </a:lnTo>
                        <a:lnTo>
                          <a:pt x="382619" y="326898"/>
                        </a:lnTo>
                        <a:lnTo>
                          <a:pt x="466725" y="576739"/>
                        </a:lnTo>
                        <a:lnTo>
                          <a:pt x="298800" y="396050"/>
                        </a:lnTo>
                        <a:lnTo>
                          <a:pt x="145352" y="569024"/>
                        </a:lnTo>
                        <a:lnTo>
                          <a:pt x="238697" y="315373"/>
                        </a:lnTo>
                        <a:lnTo>
                          <a:pt x="0" y="176022"/>
                        </a:lnTo>
                        <a:close/>
                      </a:path>
                    </a:pathLst>
                  </a:custGeom>
                  <a:solidFill>
                    <a:srgbClr val="F4B81C"/>
                  </a:solidFill>
                  <a:ln w="9525" cap="flat">
                    <a:noFill/>
                    <a:prstDash val="solid"/>
                    <a:miter/>
                  </a:ln>
                </p:spPr>
                <p:txBody>
                  <a:bodyPr rtlCol="0" anchor="ctr"/>
                  <a:lstStyle/>
                  <a:p>
                    <a:endParaRPr lang="zh-CN" altLang="en-US"/>
                  </a:p>
                </p:txBody>
              </p:sp>
              <p:sp>
                <p:nvSpPr>
                  <p:cNvPr id="174" name="任意多边形 12"/>
                  <p:cNvSpPr/>
                  <p:nvPr/>
                </p:nvSpPr>
                <p:spPr>
                  <a:xfrm>
                    <a:off x="6296215" y="2021776"/>
                    <a:ext cx="516636" cy="665988"/>
                  </a:xfrm>
                  <a:custGeom>
                    <a:avLst/>
                    <a:gdLst>
                      <a:gd name="connsiteX0" fmla="*/ 339185 w 516636"/>
                      <a:gd name="connsiteY0" fmla="*/ 366713 h 665988"/>
                      <a:gd name="connsiteX1" fmla="*/ 516636 w 516636"/>
                      <a:gd name="connsiteY1" fmla="*/ 327851 h 665988"/>
                      <a:gd name="connsiteX2" fmla="*/ 342614 w 516636"/>
                      <a:gd name="connsiteY2" fmla="*/ 283940 h 665988"/>
                      <a:gd name="connsiteX3" fmla="*/ 417481 w 516636"/>
                      <a:gd name="connsiteY3" fmla="*/ 173069 h 665988"/>
                      <a:gd name="connsiteX4" fmla="*/ 303181 w 516636"/>
                      <a:gd name="connsiteY4" fmla="*/ 252127 h 665988"/>
                      <a:gd name="connsiteX5" fmla="*/ 258318 w 516636"/>
                      <a:gd name="connsiteY5" fmla="*/ 0 h 665988"/>
                      <a:gd name="connsiteX6" fmla="*/ 213455 w 516636"/>
                      <a:gd name="connsiteY6" fmla="*/ 252127 h 665988"/>
                      <a:gd name="connsiteX7" fmla="*/ 99155 w 516636"/>
                      <a:gd name="connsiteY7" fmla="*/ 173069 h 665988"/>
                      <a:gd name="connsiteX8" fmla="*/ 174022 w 516636"/>
                      <a:gd name="connsiteY8" fmla="*/ 283940 h 665988"/>
                      <a:gd name="connsiteX9" fmla="*/ 0 w 516636"/>
                      <a:gd name="connsiteY9" fmla="*/ 327851 h 665988"/>
                      <a:gd name="connsiteX10" fmla="*/ 177451 w 516636"/>
                      <a:gd name="connsiteY10" fmla="*/ 366713 h 665988"/>
                      <a:gd name="connsiteX11" fmla="*/ 109918 w 516636"/>
                      <a:gd name="connsiteY11" fmla="*/ 492633 h 665988"/>
                      <a:gd name="connsiteX12" fmla="*/ 217456 w 516636"/>
                      <a:gd name="connsiteY12" fmla="*/ 400812 h 665988"/>
                      <a:gd name="connsiteX13" fmla="*/ 258318 w 516636"/>
                      <a:gd name="connsiteY13" fmla="*/ 665988 h 665988"/>
                      <a:gd name="connsiteX14" fmla="*/ 299275 w 516636"/>
                      <a:gd name="connsiteY14" fmla="*/ 400812 h 665988"/>
                      <a:gd name="connsiteX15" fmla="*/ 406717 w 516636"/>
                      <a:gd name="connsiteY15" fmla="*/ 492633 h 66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636" h="665988">
                        <a:moveTo>
                          <a:pt x="339185" y="366713"/>
                        </a:moveTo>
                        <a:lnTo>
                          <a:pt x="516636" y="327851"/>
                        </a:lnTo>
                        <a:lnTo>
                          <a:pt x="342614" y="283940"/>
                        </a:lnTo>
                        <a:lnTo>
                          <a:pt x="417481" y="173069"/>
                        </a:lnTo>
                        <a:lnTo>
                          <a:pt x="303181" y="252127"/>
                        </a:lnTo>
                        <a:lnTo>
                          <a:pt x="258318" y="0"/>
                        </a:lnTo>
                        <a:lnTo>
                          <a:pt x="213455" y="252127"/>
                        </a:lnTo>
                        <a:lnTo>
                          <a:pt x="99155" y="173069"/>
                        </a:lnTo>
                        <a:lnTo>
                          <a:pt x="174022" y="283940"/>
                        </a:lnTo>
                        <a:lnTo>
                          <a:pt x="0" y="327851"/>
                        </a:lnTo>
                        <a:lnTo>
                          <a:pt x="177451" y="366713"/>
                        </a:lnTo>
                        <a:lnTo>
                          <a:pt x="109918" y="492633"/>
                        </a:lnTo>
                        <a:lnTo>
                          <a:pt x="217456" y="400812"/>
                        </a:lnTo>
                        <a:lnTo>
                          <a:pt x="258318" y="665988"/>
                        </a:lnTo>
                        <a:lnTo>
                          <a:pt x="299275" y="400812"/>
                        </a:lnTo>
                        <a:lnTo>
                          <a:pt x="406717" y="492633"/>
                        </a:lnTo>
                        <a:close/>
                      </a:path>
                    </a:pathLst>
                  </a:custGeom>
                  <a:solidFill>
                    <a:srgbClr val="6EB0A1"/>
                  </a:solidFill>
                  <a:ln w="9525" cap="flat">
                    <a:noFill/>
                    <a:prstDash val="solid"/>
                    <a:miter/>
                  </a:ln>
                </p:spPr>
                <p:txBody>
                  <a:bodyPr rtlCol="0" anchor="ctr"/>
                  <a:lstStyle/>
                  <a:p>
                    <a:endParaRPr lang="zh-CN" altLang="en-US"/>
                  </a:p>
                </p:txBody>
              </p:sp>
              <p:sp>
                <p:nvSpPr>
                  <p:cNvPr id="175" name="任意多边形 13"/>
                  <p:cNvSpPr/>
                  <p:nvPr/>
                </p:nvSpPr>
                <p:spPr>
                  <a:xfrm>
                    <a:off x="3990975" y="2064638"/>
                    <a:ext cx="516636" cy="665988"/>
                  </a:xfrm>
                  <a:custGeom>
                    <a:avLst/>
                    <a:gdLst>
                      <a:gd name="connsiteX0" fmla="*/ 339185 w 516636"/>
                      <a:gd name="connsiteY0" fmla="*/ 366713 h 665988"/>
                      <a:gd name="connsiteX1" fmla="*/ 516636 w 516636"/>
                      <a:gd name="connsiteY1" fmla="*/ 327851 h 665988"/>
                      <a:gd name="connsiteX2" fmla="*/ 342614 w 516636"/>
                      <a:gd name="connsiteY2" fmla="*/ 283940 h 665988"/>
                      <a:gd name="connsiteX3" fmla="*/ 417481 w 516636"/>
                      <a:gd name="connsiteY3" fmla="*/ 173069 h 665988"/>
                      <a:gd name="connsiteX4" fmla="*/ 303181 w 516636"/>
                      <a:gd name="connsiteY4" fmla="*/ 252127 h 665988"/>
                      <a:gd name="connsiteX5" fmla="*/ 258318 w 516636"/>
                      <a:gd name="connsiteY5" fmla="*/ 0 h 665988"/>
                      <a:gd name="connsiteX6" fmla="*/ 213551 w 516636"/>
                      <a:gd name="connsiteY6" fmla="*/ 252127 h 665988"/>
                      <a:gd name="connsiteX7" fmla="*/ 99155 w 516636"/>
                      <a:gd name="connsiteY7" fmla="*/ 173069 h 665988"/>
                      <a:gd name="connsiteX8" fmla="*/ 174022 w 516636"/>
                      <a:gd name="connsiteY8" fmla="*/ 283940 h 665988"/>
                      <a:gd name="connsiteX9" fmla="*/ 0 w 516636"/>
                      <a:gd name="connsiteY9" fmla="*/ 327851 h 665988"/>
                      <a:gd name="connsiteX10" fmla="*/ 177451 w 516636"/>
                      <a:gd name="connsiteY10" fmla="*/ 366713 h 665988"/>
                      <a:gd name="connsiteX11" fmla="*/ 109919 w 516636"/>
                      <a:gd name="connsiteY11" fmla="*/ 492633 h 665988"/>
                      <a:gd name="connsiteX12" fmla="*/ 217456 w 516636"/>
                      <a:gd name="connsiteY12" fmla="*/ 400812 h 665988"/>
                      <a:gd name="connsiteX13" fmla="*/ 258318 w 516636"/>
                      <a:gd name="connsiteY13" fmla="*/ 665988 h 665988"/>
                      <a:gd name="connsiteX14" fmla="*/ 299276 w 516636"/>
                      <a:gd name="connsiteY14" fmla="*/ 400812 h 665988"/>
                      <a:gd name="connsiteX15" fmla="*/ 406718 w 516636"/>
                      <a:gd name="connsiteY15" fmla="*/ 492633 h 66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636" h="665988">
                        <a:moveTo>
                          <a:pt x="339185" y="366713"/>
                        </a:moveTo>
                        <a:lnTo>
                          <a:pt x="516636" y="327851"/>
                        </a:lnTo>
                        <a:lnTo>
                          <a:pt x="342614" y="283940"/>
                        </a:lnTo>
                        <a:lnTo>
                          <a:pt x="417481" y="173069"/>
                        </a:lnTo>
                        <a:lnTo>
                          <a:pt x="303181" y="252127"/>
                        </a:lnTo>
                        <a:lnTo>
                          <a:pt x="258318" y="0"/>
                        </a:lnTo>
                        <a:lnTo>
                          <a:pt x="213551" y="252127"/>
                        </a:lnTo>
                        <a:lnTo>
                          <a:pt x="99155" y="173069"/>
                        </a:lnTo>
                        <a:lnTo>
                          <a:pt x="174022" y="283940"/>
                        </a:lnTo>
                        <a:lnTo>
                          <a:pt x="0" y="327851"/>
                        </a:lnTo>
                        <a:lnTo>
                          <a:pt x="177451" y="366713"/>
                        </a:lnTo>
                        <a:lnTo>
                          <a:pt x="109919" y="492633"/>
                        </a:lnTo>
                        <a:lnTo>
                          <a:pt x="217456" y="400812"/>
                        </a:lnTo>
                        <a:lnTo>
                          <a:pt x="258318" y="665988"/>
                        </a:lnTo>
                        <a:lnTo>
                          <a:pt x="299276" y="400812"/>
                        </a:lnTo>
                        <a:lnTo>
                          <a:pt x="406718" y="492633"/>
                        </a:lnTo>
                        <a:close/>
                      </a:path>
                    </a:pathLst>
                  </a:custGeom>
                  <a:solidFill>
                    <a:srgbClr val="B1DDD2"/>
                  </a:solidFill>
                  <a:ln w="9525" cap="flat">
                    <a:noFill/>
                    <a:prstDash val="solid"/>
                    <a:miter/>
                  </a:ln>
                </p:spPr>
                <p:txBody>
                  <a:bodyPr rtlCol="0" anchor="ctr"/>
                  <a:lstStyle/>
                  <a:p>
                    <a:endParaRPr lang="zh-CN" altLang="en-US"/>
                  </a:p>
                </p:txBody>
              </p:sp>
              <p:sp>
                <p:nvSpPr>
                  <p:cNvPr id="176" name="任意多边形 14"/>
                  <p:cNvSpPr/>
                  <p:nvPr/>
                </p:nvSpPr>
                <p:spPr>
                  <a:xfrm>
                    <a:off x="7441215" y="1859470"/>
                    <a:ext cx="516635" cy="665987"/>
                  </a:xfrm>
                  <a:custGeom>
                    <a:avLst/>
                    <a:gdLst>
                      <a:gd name="connsiteX0" fmla="*/ 339090 w 516635"/>
                      <a:gd name="connsiteY0" fmla="*/ 366617 h 665987"/>
                      <a:gd name="connsiteX1" fmla="*/ 516636 w 516635"/>
                      <a:gd name="connsiteY1" fmla="*/ 327755 h 665987"/>
                      <a:gd name="connsiteX2" fmla="*/ 342519 w 516635"/>
                      <a:gd name="connsiteY2" fmla="*/ 283940 h 665987"/>
                      <a:gd name="connsiteX3" fmla="*/ 417481 w 516635"/>
                      <a:gd name="connsiteY3" fmla="*/ 173069 h 665987"/>
                      <a:gd name="connsiteX4" fmla="*/ 303085 w 516635"/>
                      <a:gd name="connsiteY4" fmla="*/ 252127 h 665987"/>
                      <a:gd name="connsiteX5" fmla="*/ 258318 w 516635"/>
                      <a:gd name="connsiteY5" fmla="*/ 0 h 665987"/>
                      <a:gd name="connsiteX6" fmla="*/ 213455 w 516635"/>
                      <a:gd name="connsiteY6" fmla="*/ 252127 h 665987"/>
                      <a:gd name="connsiteX7" fmla="*/ 99060 w 516635"/>
                      <a:gd name="connsiteY7" fmla="*/ 173069 h 665987"/>
                      <a:gd name="connsiteX8" fmla="*/ 174022 w 516635"/>
                      <a:gd name="connsiteY8" fmla="*/ 283940 h 665987"/>
                      <a:gd name="connsiteX9" fmla="*/ 0 w 516635"/>
                      <a:gd name="connsiteY9" fmla="*/ 327755 h 665987"/>
                      <a:gd name="connsiteX10" fmla="*/ 177451 w 516635"/>
                      <a:gd name="connsiteY10" fmla="*/ 366617 h 665987"/>
                      <a:gd name="connsiteX11" fmla="*/ 109918 w 516635"/>
                      <a:gd name="connsiteY11" fmla="*/ 492538 h 665987"/>
                      <a:gd name="connsiteX12" fmla="*/ 217360 w 516635"/>
                      <a:gd name="connsiteY12" fmla="*/ 400812 h 665987"/>
                      <a:gd name="connsiteX13" fmla="*/ 258318 w 516635"/>
                      <a:gd name="connsiteY13" fmla="*/ 665988 h 665987"/>
                      <a:gd name="connsiteX14" fmla="*/ 299180 w 516635"/>
                      <a:gd name="connsiteY14" fmla="*/ 400812 h 665987"/>
                      <a:gd name="connsiteX15" fmla="*/ 406622 w 516635"/>
                      <a:gd name="connsiteY15" fmla="*/ 492538 h 66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635" h="665987">
                        <a:moveTo>
                          <a:pt x="339090" y="366617"/>
                        </a:moveTo>
                        <a:lnTo>
                          <a:pt x="516636" y="327755"/>
                        </a:lnTo>
                        <a:lnTo>
                          <a:pt x="342519" y="283940"/>
                        </a:lnTo>
                        <a:lnTo>
                          <a:pt x="417481" y="173069"/>
                        </a:lnTo>
                        <a:lnTo>
                          <a:pt x="303085" y="252127"/>
                        </a:lnTo>
                        <a:lnTo>
                          <a:pt x="258318" y="0"/>
                        </a:lnTo>
                        <a:lnTo>
                          <a:pt x="213455" y="252127"/>
                        </a:lnTo>
                        <a:lnTo>
                          <a:pt x="99060" y="173069"/>
                        </a:lnTo>
                        <a:lnTo>
                          <a:pt x="174022" y="283940"/>
                        </a:lnTo>
                        <a:lnTo>
                          <a:pt x="0" y="327755"/>
                        </a:lnTo>
                        <a:lnTo>
                          <a:pt x="177451" y="366617"/>
                        </a:lnTo>
                        <a:lnTo>
                          <a:pt x="109918" y="492538"/>
                        </a:lnTo>
                        <a:lnTo>
                          <a:pt x="217360" y="400812"/>
                        </a:lnTo>
                        <a:lnTo>
                          <a:pt x="258318" y="665988"/>
                        </a:lnTo>
                        <a:lnTo>
                          <a:pt x="299180" y="400812"/>
                        </a:lnTo>
                        <a:lnTo>
                          <a:pt x="406622" y="492538"/>
                        </a:lnTo>
                        <a:close/>
                      </a:path>
                    </a:pathLst>
                  </a:custGeom>
                  <a:solidFill>
                    <a:srgbClr val="B1DDD2"/>
                  </a:solidFill>
                  <a:ln w="9525" cap="flat">
                    <a:noFill/>
                    <a:prstDash val="solid"/>
                    <a:miter/>
                  </a:ln>
                </p:spPr>
                <p:txBody>
                  <a:bodyPr rtlCol="0" anchor="ctr"/>
                  <a:lstStyle/>
                  <a:p>
                    <a:endParaRPr lang="zh-CN" altLang="en-US"/>
                  </a:p>
                </p:txBody>
              </p:sp>
              <p:sp>
                <p:nvSpPr>
                  <p:cNvPr id="177" name="任意多边形 15"/>
                  <p:cNvSpPr/>
                  <p:nvPr/>
                </p:nvSpPr>
                <p:spPr>
                  <a:xfrm>
                    <a:off x="5926550" y="2986563"/>
                    <a:ext cx="302513" cy="390048"/>
                  </a:xfrm>
                  <a:custGeom>
                    <a:avLst/>
                    <a:gdLst>
                      <a:gd name="connsiteX0" fmla="*/ 198596 w 302513"/>
                      <a:gd name="connsiteY0" fmla="*/ 214789 h 390048"/>
                      <a:gd name="connsiteX1" fmla="*/ 302514 w 302513"/>
                      <a:gd name="connsiteY1" fmla="*/ 192024 h 390048"/>
                      <a:gd name="connsiteX2" fmla="*/ 200596 w 302513"/>
                      <a:gd name="connsiteY2" fmla="*/ 166306 h 390048"/>
                      <a:gd name="connsiteX3" fmla="*/ 244507 w 302513"/>
                      <a:gd name="connsiteY3" fmla="*/ 101346 h 390048"/>
                      <a:gd name="connsiteX4" fmla="*/ 177546 w 302513"/>
                      <a:gd name="connsiteY4" fmla="*/ 147638 h 390048"/>
                      <a:gd name="connsiteX5" fmla="*/ 151257 w 302513"/>
                      <a:gd name="connsiteY5" fmla="*/ 0 h 390048"/>
                      <a:gd name="connsiteX6" fmla="*/ 124968 w 302513"/>
                      <a:gd name="connsiteY6" fmla="*/ 147638 h 390048"/>
                      <a:gd name="connsiteX7" fmla="*/ 58007 w 302513"/>
                      <a:gd name="connsiteY7" fmla="*/ 101346 h 390048"/>
                      <a:gd name="connsiteX8" fmla="*/ 101917 w 302513"/>
                      <a:gd name="connsiteY8" fmla="*/ 166306 h 390048"/>
                      <a:gd name="connsiteX9" fmla="*/ 0 w 302513"/>
                      <a:gd name="connsiteY9" fmla="*/ 192024 h 390048"/>
                      <a:gd name="connsiteX10" fmla="*/ 103918 w 302513"/>
                      <a:gd name="connsiteY10" fmla="*/ 214789 h 390048"/>
                      <a:gd name="connsiteX11" fmla="*/ 64389 w 302513"/>
                      <a:gd name="connsiteY11" fmla="*/ 288512 h 390048"/>
                      <a:gd name="connsiteX12" fmla="*/ 127254 w 302513"/>
                      <a:gd name="connsiteY12" fmla="*/ 234791 h 390048"/>
                      <a:gd name="connsiteX13" fmla="*/ 151257 w 302513"/>
                      <a:gd name="connsiteY13" fmla="*/ 390049 h 390048"/>
                      <a:gd name="connsiteX14" fmla="*/ 175260 w 302513"/>
                      <a:gd name="connsiteY14" fmla="*/ 234791 h 390048"/>
                      <a:gd name="connsiteX15" fmla="*/ 238125 w 302513"/>
                      <a:gd name="connsiteY15" fmla="*/ 288512 h 39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2513" h="390048">
                        <a:moveTo>
                          <a:pt x="198596" y="214789"/>
                        </a:moveTo>
                        <a:lnTo>
                          <a:pt x="302514" y="192024"/>
                        </a:lnTo>
                        <a:lnTo>
                          <a:pt x="200596" y="166306"/>
                        </a:lnTo>
                        <a:lnTo>
                          <a:pt x="244507" y="101346"/>
                        </a:lnTo>
                        <a:lnTo>
                          <a:pt x="177546" y="147638"/>
                        </a:lnTo>
                        <a:lnTo>
                          <a:pt x="151257" y="0"/>
                        </a:lnTo>
                        <a:lnTo>
                          <a:pt x="124968" y="147638"/>
                        </a:lnTo>
                        <a:lnTo>
                          <a:pt x="58007" y="101346"/>
                        </a:lnTo>
                        <a:lnTo>
                          <a:pt x="101917" y="166306"/>
                        </a:lnTo>
                        <a:lnTo>
                          <a:pt x="0" y="192024"/>
                        </a:lnTo>
                        <a:lnTo>
                          <a:pt x="103918" y="214789"/>
                        </a:lnTo>
                        <a:lnTo>
                          <a:pt x="64389" y="288512"/>
                        </a:lnTo>
                        <a:lnTo>
                          <a:pt x="127254" y="234791"/>
                        </a:lnTo>
                        <a:lnTo>
                          <a:pt x="151257" y="390049"/>
                        </a:lnTo>
                        <a:lnTo>
                          <a:pt x="175260" y="234791"/>
                        </a:lnTo>
                        <a:lnTo>
                          <a:pt x="238125" y="288512"/>
                        </a:lnTo>
                        <a:close/>
                      </a:path>
                    </a:pathLst>
                  </a:custGeom>
                  <a:solidFill>
                    <a:srgbClr val="B1DDD2"/>
                  </a:solidFill>
                  <a:ln w="9525" cap="flat">
                    <a:noFill/>
                    <a:prstDash val="solid"/>
                    <a:miter/>
                  </a:ln>
                </p:spPr>
                <p:txBody>
                  <a:bodyPr rtlCol="0" anchor="ctr"/>
                  <a:lstStyle/>
                  <a:p>
                    <a:endParaRPr lang="zh-CN" altLang="en-US"/>
                  </a:p>
                </p:txBody>
              </p:sp>
              <p:sp>
                <p:nvSpPr>
                  <p:cNvPr id="178" name="任意多边形 16"/>
                  <p:cNvSpPr/>
                  <p:nvPr/>
                </p:nvSpPr>
                <p:spPr>
                  <a:xfrm>
                    <a:off x="7831740" y="3687603"/>
                    <a:ext cx="302609" cy="390048"/>
                  </a:xfrm>
                  <a:custGeom>
                    <a:avLst/>
                    <a:gdLst>
                      <a:gd name="connsiteX0" fmla="*/ 198596 w 302609"/>
                      <a:gd name="connsiteY0" fmla="*/ 214789 h 390048"/>
                      <a:gd name="connsiteX1" fmla="*/ 302609 w 302609"/>
                      <a:gd name="connsiteY1" fmla="*/ 192024 h 390048"/>
                      <a:gd name="connsiteX2" fmla="*/ 200596 w 302609"/>
                      <a:gd name="connsiteY2" fmla="*/ 166307 h 390048"/>
                      <a:gd name="connsiteX3" fmla="*/ 244507 w 302609"/>
                      <a:gd name="connsiteY3" fmla="*/ 101441 h 390048"/>
                      <a:gd name="connsiteX4" fmla="*/ 177546 w 302609"/>
                      <a:gd name="connsiteY4" fmla="*/ 147638 h 390048"/>
                      <a:gd name="connsiteX5" fmla="*/ 151257 w 302609"/>
                      <a:gd name="connsiteY5" fmla="*/ 0 h 390048"/>
                      <a:gd name="connsiteX6" fmla="*/ 125063 w 302609"/>
                      <a:gd name="connsiteY6" fmla="*/ 147638 h 390048"/>
                      <a:gd name="connsiteX7" fmla="*/ 58007 w 302609"/>
                      <a:gd name="connsiteY7" fmla="*/ 101441 h 390048"/>
                      <a:gd name="connsiteX8" fmla="*/ 101917 w 302609"/>
                      <a:gd name="connsiteY8" fmla="*/ 166307 h 390048"/>
                      <a:gd name="connsiteX9" fmla="*/ 0 w 302609"/>
                      <a:gd name="connsiteY9" fmla="*/ 192024 h 390048"/>
                      <a:gd name="connsiteX10" fmla="*/ 103918 w 302609"/>
                      <a:gd name="connsiteY10" fmla="*/ 214789 h 390048"/>
                      <a:gd name="connsiteX11" fmla="*/ 64389 w 302609"/>
                      <a:gd name="connsiteY11" fmla="*/ 288512 h 390048"/>
                      <a:gd name="connsiteX12" fmla="*/ 127349 w 302609"/>
                      <a:gd name="connsiteY12" fmla="*/ 234791 h 390048"/>
                      <a:gd name="connsiteX13" fmla="*/ 151257 w 302609"/>
                      <a:gd name="connsiteY13" fmla="*/ 390049 h 390048"/>
                      <a:gd name="connsiteX14" fmla="*/ 175260 w 302609"/>
                      <a:gd name="connsiteY14" fmla="*/ 234791 h 390048"/>
                      <a:gd name="connsiteX15" fmla="*/ 238220 w 302609"/>
                      <a:gd name="connsiteY15" fmla="*/ 288512 h 39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2609" h="390048">
                        <a:moveTo>
                          <a:pt x="198596" y="214789"/>
                        </a:moveTo>
                        <a:lnTo>
                          <a:pt x="302609" y="192024"/>
                        </a:lnTo>
                        <a:lnTo>
                          <a:pt x="200596" y="166307"/>
                        </a:lnTo>
                        <a:lnTo>
                          <a:pt x="244507" y="101441"/>
                        </a:lnTo>
                        <a:lnTo>
                          <a:pt x="177546" y="147638"/>
                        </a:lnTo>
                        <a:lnTo>
                          <a:pt x="151257" y="0"/>
                        </a:lnTo>
                        <a:lnTo>
                          <a:pt x="125063" y="147638"/>
                        </a:lnTo>
                        <a:lnTo>
                          <a:pt x="58007" y="101441"/>
                        </a:lnTo>
                        <a:lnTo>
                          <a:pt x="101917" y="166307"/>
                        </a:lnTo>
                        <a:lnTo>
                          <a:pt x="0" y="192024"/>
                        </a:lnTo>
                        <a:lnTo>
                          <a:pt x="103918" y="214789"/>
                        </a:lnTo>
                        <a:lnTo>
                          <a:pt x="64389" y="288512"/>
                        </a:lnTo>
                        <a:lnTo>
                          <a:pt x="127349" y="234791"/>
                        </a:lnTo>
                        <a:lnTo>
                          <a:pt x="151257" y="390049"/>
                        </a:lnTo>
                        <a:lnTo>
                          <a:pt x="175260" y="234791"/>
                        </a:lnTo>
                        <a:lnTo>
                          <a:pt x="238220" y="288512"/>
                        </a:lnTo>
                        <a:close/>
                      </a:path>
                    </a:pathLst>
                  </a:custGeom>
                  <a:solidFill>
                    <a:srgbClr val="B1DDD2"/>
                  </a:solidFill>
                  <a:ln w="9525" cap="flat">
                    <a:noFill/>
                    <a:prstDash val="solid"/>
                    <a:miter/>
                  </a:ln>
                </p:spPr>
                <p:txBody>
                  <a:bodyPr rtlCol="0" anchor="ctr"/>
                  <a:lstStyle/>
                  <a:p>
                    <a:endParaRPr lang="zh-CN" altLang="en-US"/>
                  </a:p>
                </p:txBody>
              </p:sp>
              <p:sp>
                <p:nvSpPr>
                  <p:cNvPr id="179" name="任意多边形 17"/>
                  <p:cNvSpPr/>
                  <p:nvPr/>
                </p:nvSpPr>
                <p:spPr>
                  <a:xfrm>
                    <a:off x="4074985" y="4284630"/>
                    <a:ext cx="302609" cy="390048"/>
                  </a:xfrm>
                  <a:custGeom>
                    <a:avLst/>
                    <a:gdLst>
                      <a:gd name="connsiteX0" fmla="*/ 198692 w 302609"/>
                      <a:gd name="connsiteY0" fmla="*/ 214694 h 390048"/>
                      <a:gd name="connsiteX1" fmla="*/ 302609 w 302609"/>
                      <a:gd name="connsiteY1" fmla="*/ 191929 h 390048"/>
                      <a:gd name="connsiteX2" fmla="*/ 200692 w 302609"/>
                      <a:gd name="connsiteY2" fmla="*/ 166307 h 390048"/>
                      <a:gd name="connsiteX3" fmla="*/ 244602 w 302609"/>
                      <a:gd name="connsiteY3" fmla="*/ 101346 h 390048"/>
                      <a:gd name="connsiteX4" fmla="*/ 177546 w 302609"/>
                      <a:gd name="connsiteY4" fmla="*/ 147638 h 390048"/>
                      <a:gd name="connsiteX5" fmla="*/ 151352 w 302609"/>
                      <a:gd name="connsiteY5" fmla="*/ 0 h 390048"/>
                      <a:gd name="connsiteX6" fmla="*/ 125063 w 302609"/>
                      <a:gd name="connsiteY6" fmla="*/ 147638 h 390048"/>
                      <a:gd name="connsiteX7" fmla="*/ 58103 w 302609"/>
                      <a:gd name="connsiteY7" fmla="*/ 101346 h 390048"/>
                      <a:gd name="connsiteX8" fmla="*/ 102013 w 302609"/>
                      <a:gd name="connsiteY8" fmla="*/ 166307 h 390048"/>
                      <a:gd name="connsiteX9" fmla="*/ 0 w 302609"/>
                      <a:gd name="connsiteY9" fmla="*/ 191929 h 390048"/>
                      <a:gd name="connsiteX10" fmla="*/ 104013 w 302609"/>
                      <a:gd name="connsiteY10" fmla="*/ 214694 h 390048"/>
                      <a:gd name="connsiteX11" fmla="*/ 64389 w 302609"/>
                      <a:gd name="connsiteY11" fmla="*/ 288512 h 390048"/>
                      <a:gd name="connsiteX12" fmla="*/ 127349 w 302609"/>
                      <a:gd name="connsiteY12" fmla="*/ 234696 h 390048"/>
                      <a:gd name="connsiteX13" fmla="*/ 151352 w 302609"/>
                      <a:gd name="connsiteY13" fmla="*/ 390049 h 390048"/>
                      <a:gd name="connsiteX14" fmla="*/ 175260 w 302609"/>
                      <a:gd name="connsiteY14" fmla="*/ 234696 h 390048"/>
                      <a:gd name="connsiteX15" fmla="*/ 238220 w 302609"/>
                      <a:gd name="connsiteY15" fmla="*/ 288512 h 39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2609" h="390048">
                        <a:moveTo>
                          <a:pt x="198692" y="214694"/>
                        </a:moveTo>
                        <a:lnTo>
                          <a:pt x="302609" y="191929"/>
                        </a:lnTo>
                        <a:lnTo>
                          <a:pt x="200692" y="166307"/>
                        </a:lnTo>
                        <a:lnTo>
                          <a:pt x="244602" y="101346"/>
                        </a:lnTo>
                        <a:lnTo>
                          <a:pt x="177546" y="147638"/>
                        </a:lnTo>
                        <a:lnTo>
                          <a:pt x="151352" y="0"/>
                        </a:lnTo>
                        <a:lnTo>
                          <a:pt x="125063" y="147638"/>
                        </a:lnTo>
                        <a:lnTo>
                          <a:pt x="58103" y="101346"/>
                        </a:lnTo>
                        <a:lnTo>
                          <a:pt x="102013" y="166307"/>
                        </a:lnTo>
                        <a:lnTo>
                          <a:pt x="0" y="191929"/>
                        </a:lnTo>
                        <a:lnTo>
                          <a:pt x="104013" y="214694"/>
                        </a:lnTo>
                        <a:lnTo>
                          <a:pt x="64389" y="288512"/>
                        </a:lnTo>
                        <a:lnTo>
                          <a:pt x="127349" y="234696"/>
                        </a:lnTo>
                        <a:lnTo>
                          <a:pt x="151352" y="390049"/>
                        </a:lnTo>
                        <a:lnTo>
                          <a:pt x="175260" y="234696"/>
                        </a:lnTo>
                        <a:lnTo>
                          <a:pt x="238220" y="288512"/>
                        </a:lnTo>
                        <a:close/>
                      </a:path>
                    </a:pathLst>
                  </a:custGeom>
                  <a:solidFill>
                    <a:srgbClr val="B1DDD2"/>
                  </a:solidFill>
                  <a:ln w="9525" cap="flat">
                    <a:noFill/>
                    <a:prstDash val="solid"/>
                    <a:miter/>
                  </a:ln>
                </p:spPr>
                <p:txBody>
                  <a:bodyPr rtlCol="0" anchor="ctr"/>
                  <a:lstStyle/>
                  <a:p>
                    <a:endParaRPr lang="zh-CN" altLang="en-US"/>
                  </a:p>
                </p:txBody>
              </p:sp>
              <p:sp>
                <p:nvSpPr>
                  <p:cNvPr id="180" name="任意多边形 18"/>
                  <p:cNvSpPr/>
                  <p:nvPr/>
                </p:nvSpPr>
                <p:spPr>
                  <a:xfrm>
                    <a:off x="7649622" y="4146612"/>
                    <a:ext cx="516636" cy="665988"/>
                  </a:xfrm>
                  <a:custGeom>
                    <a:avLst/>
                    <a:gdLst>
                      <a:gd name="connsiteX0" fmla="*/ 339090 w 516636"/>
                      <a:gd name="connsiteY0" fmla="*/ 366713 h 665988"/>
                      <a:gd name="connsiteX1" fmla="*/ 516636 w 516636"/>
                      <a:gd name="connsiteY1" fmla="*/ 327851 h 665988"/>
                      <a:gd name="connsiteX2" fmla="*/ 342519 w 516636"/>
                      <a:gd name="connsiteY2" fmla="*/ 283940 h 665988"/>
                      <a:gd name="connsiteX3" fmla="*/ 417481 w 516636"/>
                      <a:gd name="connsiteY3" fmla="*/ 173069 h 665988"/>
                      <a:gd name="connsiteX4" fmla="*/ 303086 w 516636"/>
                      <a:gd name="connsiteY4" fmla="*/ 252127 h 665988"/>
                      <a:gd name="connsiteX5" fmla="*/ 258318 w 516636"/>
                      <a:gd name="connsiteY5" fmla="*/ 0 h 665988"/>
                      <a:gd name="connsiteX6" fmla="*/ 213455 w 516636"/>
                      <a:gd name="connsiteY6" fmla="*/ 252127 h 665988"/>
                      <a:gd name="connsiteX7" fmla="*/ 99060 w 516636"/>
                      <a:gd name="connsiteY7" fmla="*/ 173069 h 665988"/>
                      <a:gd name="connsiteX8" fmla="*/ 174022 w 516636"/>
                      <a:gd name="connsiteY8" fmla="*/ 283940 h 665988"/>
                      <a:gd name="connsiteX9" fmla="*/ 0 w 516636"/>
                      <a:gd name="connsiteY9" fmla="*/ 327851 h 665988"/>
                      <a:gd name="connsiteX10" fmla="*/ 177451 w 516636"/>
                      <a:gd name="connsiteY10" fmla="*/ 366713 h 665988"/>
                      <a:gd name="connsiteX11" fmla="*/ 109919 w 516636"/>
                      <a:gd name="connsiteY11" fmla="*/ 492633 h 665988"/>
                      <a:gd name="connsiteX12" fmla="*/ 217361 w 516636"/>
                      <a:gd name="connsiteY12" fmla="*/ 400812 h 665988"/>
                      <a:gd name="connsiteX13" fmla="*/ 258318 w 516636"/>
                      <a:gd name="connsiteY13" fmla="*/ 665988 h 665988"/>
                      <a:gd name="connsiteX14" fmla="*/ 299180 w 516636"/>
                      <a:gd name="connsiteY14" fmla="*/ 400812 h 665988"/>
                      <a:gd name="connsiteX15" fmla="*/ 406718 w 516636"/>
                      <a:gd name="connsiteY15" fmla="*/ 492633 h 66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636" h="665988">
                        <a:moveTo>
                          <a:pt x="339090" y="366713"/>
                        </a:moveTo>
                        <a:lnTo>
                          <a:pt x="516636" y="327851"/>
                        </a:lnTo>
                        <a:lnTo>
                          <a:pt x="342519" y="283940"/>
                        </a:lnTo>
                        <a:lnTo>
                          <a:pt x="417481" y="173069"/>
                        </a:lnTo>
                        <a:lnTo>
                          <a:pt x="303086" y="252127"/>
                        </a:lnTo>
                        <a:lnTo>
                          <a:pt x="258318" y="0"/>
                        </a:lnTo>
                        <a:lnTo>
                          <a:pt x="213455" y="252127"/>
                        </a:lnTo>
                        <a:lnTo>
                          <a:pt x="99060" y="173069"/>
                        </a:lnTo>
                        <a:lnTo>
                          <a:pt x="174022" y="283940"/>
                        </a:lnTo>
                        <a:lnTo>
                          <a:pt x="0" y="327851"/>
                        </a:lnTo>
                        <a:lnTo>
                          <a:pt x="177451" y="366713"/>
                        </a:lnTo>
                        <a:lnTo>
                          <a:pt x="109919" y="492633"/>
                        </a:lnTo>
                        <a:lnTo>
                          <a:pt x="217361" y="400812"/>
                        </a:lnTo>
                        <a:lnTo>
                          <a:pt x="258318" y="665988"/>
                        </a:lnTo>
                        <a:lnTo>
                          <a:pt x="299180" y="400812"/>
                        </a:lnTo>
                        <a:lnTo>
                          <a:pt x="406718" y="492633"/>
                        </a:lnTo>
                        <a:close/>
                      </a:path>
                    </a:pathLst>
                  </a:custGeom>
                  <a:solidFill>
                    <a:srgbClr val="B1DDD2"/>
                  </a:solidFill>
                  <a:ln w="9525" cap="flat">
                    <a:noFill/>
                    <a:prstDash val="solid"/>
                    <a:miter/>
                  </a:ln>
                </p:spPr>
                <p:txBody>
                  <a:bodyPr rtlCol="0" anchor="ctr"/>
                  <a:lstStyle/>
                  <a:p>
                    <a:endParaRPr lang="zh-CN" altLang="en-US"/>
                  </a:p>
                </p:txBody>
              </p:sp>
              <p:sp>
                <p:nvSpPr>
                  <p:cNvPr id="181" name="任意多边形 19"/>
                  <p:cNvSpPr/>
                  <p:nvPr/>
                </p:nvSpPr>
                <p:spPr>
                  <a:xfrm>
                    <a:off x="5712428" y="4069365"/>
                    <a:ext cx="516636" cy="665987"/>
                  </a:xfrm>
                  <a:custGeom>
                    <a:avLst/>
                    <a:gdLst>
                      <a:gd name="connsiteX0" fmla="*/ 339185 w 516636"/>
                      <a:gd name="connsiteY0" fmla="*/ 366617 h 665987"/>
                      <a:gd name="connsiteX1" fmla="*/ 516636 w 516636"/>
                      <a:gd name="connsiteY1" fmla="*/ 327755 h 665987"/>
                      <a:gd name="connsiteX2" fmla="*/ 342614 w 516636"/>
                      <a:gd name="connsiteY2" fmla="*/ 283940 h 665987"/>
                      <a:gd name="connsiteX3" fmla="*/ 417576 w 516636"/>
                      <a:gd name="connsiteY3" fmla="*/ 173069 h 665987"/>
                      <a:gd name="connsiteX4" fmla="*/ 303181 w 516636"/>
                      <a:gd name="connsiteY4" fmla="*/ 252127 h 665987"/>
                      <a:gd name="connsiteX5" fmla="*/ 258318 w 516636"/>
                      <a:gd name="connsiteY5" fmla="*/ 0 h 665987"/>
                      <a:gd name="connsiteX6" fmla="*/ 213550 w 516636"/>
                      <a:gd name="connsiteY6" fmla="*/ 252127 h 665987"/>
                      <a:gd name="connsiteX7" fmla="*/ 99155 w 516636"/>
                      <a:gd name="connsiteY7" fmla="*/ 173069 h 665987"/>
                      <a:gd name="connsiteX8" fmla="*/ 174117 w 516636"/>
                      <a:gd name="connsiteY8" fmla="*/ 283940 h 665987"/>
                      <a:gd name="connsiteX9" fmla="*/ 0 w 516636"/>
                      <a:gd name="connsiteY9" fmla="*/ 327755 h 665987"/>
                      <a:gd name="connsiteX10" fmla="*/ 177546 w 516636"/>
                      <a:gd name="connsiteY10" fmla="*/ 366617 h 665987"/>
                      <a:gd name="connsiteX11" fmla="*/ 110014 w 516636"/>
                      <a:gd name="connsiteY11" fmla="*/ 492538 h 665987"/>
                      <a:gd name="connsiteX12" fmla="*/ 217456 w 516636"/>
                      <a:gd name="connsiteY12" fmla="*/ 400812 h 665987"/>
                      <a:gd name="connsiteX13" fmla="*/ 258318 w 516636"/>
                      <a:gd name="connsiteY13" fmla="*/ 665988 h 665987"/>
                      <a:gd name="connsiteX14" fmla="*/ 299275 w 516636"/>
                      <a:gd name="connsiteY14" fmla="*/ 400812 h 665987"/>
                      <a:gd name="connsiteX15" fmla="*/ 406717 w 516636"/>
                      <a:gd name="connsiteY15" fmla="*/ 492538 h 66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636" h="665987">
                        <a:moveTo>
                          <a:pt x="339185" y="366617"/>
                        </a:moveTo>
                        <a:lnTo>
                          <a:pt x="516636" y="327755"/>
                        </a:lnTo>
                        <a:lnTo>
                          <a:pt x="342614" y="283940"/>
                        </a:lnTo>
                        <a:lnTo>
                          <a:pt x="417576" y="173069"/>
                        </a:lnTo>
                        <a:lnTo>
                          <a:pt x="303181" y="252127"/>
                        </a:lnTo>
                        <a:lnTo>
                          <a:pt x="258318" y="0"/>
                        </a:lnTo>
                        <a:lnTo>
                          <a:pt x="213550" y="252127"/>
                        </a:lnTo>
                        <a:lnTo>
                          <a:pt x="99155" y="173069"/>
                        </a:lnTo>
                        <a:lnTo>
                          <a:pt x="174117" y="283940"/>
                        </a:lnTo>
                        <a:lnTo>
                          <a:pt x="0" y="327755"/>
                        </a:lnTo>
                        <a:lnTo>
                          <a:pt x="177546" y="366617"/>
                        </a:lnTo>
                        <a:lnTo>
                          <a:pt x="110014" y="492538"/>
                        </a:lnTo>
                        <a:lnTo>
                          <a:pt x="217456" y="400812"/>
                        </a:lnTo>
                        <a:lnTo>
                          <a:pt x="258318" y="665988"/>
                        </a:lnTo>
                        <a:lnTo>
                          <a:pt x="299275" y="400812"/>
                        </a:lnTo>
                        <a:lnTo>
                          <a:pt x="406717" y="492538"/>
                        </a:lnTo>
                        <a:close/>
                      </a:path>
                    </a:pathLst>
                  </a:custGeom>
                  <a:solidFill>
                    <a:srgbClr val="B1DDD2"/>
                  </a:solidFill>
                  <a:ln w="9525" cap="flat">
                    <a:noFill/>
                    <a:prstDash val="solid"/>
                    <a:miter/>
                  </a:ln>
                </p:spPr>
                <p:txBody>
                  <a:bodyPr rtlCol="0" anchor="ctr"/>
                  <a:lstStyle/>
                  <a:p>
                    <a:endParaRPr lang="zh-CN" altLang="en-US"/>
                  </a:p>
                </p:txBody>
              </p:sp>
            </p:grpSp>
            <p:grpSp>
              <p:nvGrpSpPr>
                <p:cNvPr id="40" name="组合 39"/>
                <p:cNvGrpSpPr/>
                <p:nvPr/>
              </p:nvGrpSpPr>
              <p:grpSpPr>
                <a:xfrm>
                  <a:off x="3244185" y="1588043"/>
                  <a:ext cx="2816221" cy="4146208"/>
                  <a:chOff x="4033526" y="1877406"/>
                  <a:chExt cx="2202873" cy="3243201"/>
                </a:xfrm>
              </p:grpSpPr>
              <p:grpSp>
                <p:nvGrpSpPr>
                  <p:cNvPr id="93" name="组合 92"/>
                  <p:cNvGrpSpPr/>
                  <p:nvPr/>
                </p:nvGrpSpPr>
                <p:grpSpPr>
                  <a:xfrm>
                    <a:off x="4033526" y="1877406"/>
                    <a:ext cx="2202873" cy="3243201"/>
                    <a:chOff x="4033526" y="1877406"/>
                    <a:chExt cx="2202873" cy="3243201"/>
                  </a:xfrm>
                </p:grpSpPr>
                <p:grpSp>
                  <p:nvGrpSpPr>
                    <p:cNvPr id="111" name="组合 110"/>
                    <p:cNvGrpSpPr/>
                    <p:nvPr/>
                  </p:nvGrpSpPr>
                  <p:grpSpPr>
                    <a:xfrm>
                      <a:off x="5839285" y="3426964"/>
                      <a:ext cx="397113" cy="413743"/>
                      <a:chOff x="5839285" y="3426964"/>
                      <a:chExt cx="397113" cy="413743"/>
                    </a:xfrm>
                  </p:grpSpPr>
                  <p:sp>
                    <p:nvSpPr>
                      <p:cNvPr id="164" name="任意多边形 23"/>
                      <p:cNvSpPr/>
                      <p:nvPr/>
                    </p:nvSpPr>
                    <p:spPr>
                      <a:xfrm>
                        <a:off x="5839285" y="3426964"/>
                        <a:ext cx="397113" cy="413743"/>
                      </a:xfrm>
                      <a:custGeom>
                        <a:avLst/>
                        <a:gdLst>
                          <a:gd name="connsiteX0" fmla="*/ 9445 w 397113"/>
                          <a:gd name="connsiteY0" fmla="*/ 154721 h 413743"/>
                          <a:gd name="connsiteX1" fmla="*/ 27352 w 397113"/>
                          <a:gd name="connsiteY1" fmla="*/ 130718 h 413743"/>
                          <a:gd name="connsiteX2" fmla="*/ 65738 w 397113"/>
                          <a:gd name="connsiteY2" fmla="*/ 84712 h 413743"/>
                          <a:gd name="connsiteX3" fmla="*/ 107362 w 397113"/>
                          <a:gd name="connsiteY3" fmla="*/ 41659 h 413743"/>
                          <a:gd name="connsiteX4" fmla="*/ 151272 w 397113"/>
                          <a:gd name="connsiteY4" fmla="*/ 6702 h 413743"/>
                          <a:gd name="connsiteX5" fmla="*/ 180324 w 397113"/>
                          <a:gd name="connsiteY5" fmla="*/ 987 h 413743"/>
                          <a:gd name="connsiteX6" fmla="*/ 195373 w 397113"/>
                          <a:gd name="connsiteY6" fmla="*/ 23561 h 413743"/>
                          <a:gd name="connsiteX7" fmla="*/ 193754 w 397113"/>
                          <a:gd name="connsiteY7" fmla="*/ 46136 h 413743"/>
                          <a:gd name="connsiteX8" fmla="*/ 212233 w 397113"/>
                          <a:gd name="connsiteY8" fmla="*/ 34801 h 413743"/>
                          <a:gd name="connsiteX9" fmla="*/ 252904 w 397113"/>
                          <a:gd name="connsiteY9" fmla="*/ 14036 h 413743"/>
                          <a:gd name="connsiteX10" fmla="*/ 327390 w 397113"/>
                          <a:gd name="connsiteY10" fmla="*/ 38230 h 413743"/>
                          <a:gd name="connsiteX11" fmla="*/ 325866 w 397113"/>
                          <a:gd name="connsiteY11" fmla="*/ 73949 h 413743"/>
                          <a:gd name="connsiteX12" fmla="*/ 376539 w 397113"/>
                          <a:gd name="connsiteY12" fmla="*/ 88331 h 413743"/>
                          <a:gd name="connsiteX13" fmla="*/ 377301 w 397113"/>
                          <a:gd name="connsiteY13" fmla="*/ 139671 h 413743"/>
                          <a:gd name="connsiteX14" fmla="*/ 397113 w 397113"/>
                          <a:gd name="connsiteY14" fmla="*/ 168437 h 413743"/>
                          <a:gd name="connsiteX15" fmla="*/ 385873 w 397113"/>
                          <a:gd name="connsiteY15" fmla="*/ 198250 h 413743"/>
                          <a:gd name="connsiteX16" fmla="*/ 375491 w 397113"/>
                          <a:gd name="connsiteY16" fmla="*/ 210918 h 413743"/>
                          <a:gd name="connsiteX17" fmla="*/ 386826 w 397113"/>
                          <a:gd name="connsiteY17" fmla="*/ 219967 h 413743"/>
                          <a:gd name="connsiteX18" fmla="*/ 381587 w 397113"/>
                          <a:gd name="connsiteY18" fmla="*/ 259591 h 413743"/>
                          <a:gd name="connsiteX19" fmla="*/ 343392 w 397113"/>
                          <a:gd name="connsiteY19" fmla="*/ 285689 h 413743"/>
                          <a:gd name="connsiteX20" fmla="*/ 298624 w 397113"/>
                          <a:gd name="connsiteY20" fmla="*/ 307883 h 413743"/>
                          <a:gd name="connsiteX21" fmla="*/ 249285 w 397113"/>
                          <a:gd name="connsiteY21" fmla="*/ 327409 h 413743"/>
                          <a:gd name="connsiteX22" fmla="*/ 146510 w 397113"/>
                          <a:gd name="connsiteY22" fmla="*/ 388560 h 413743"/>
                          <a:gd name="connsiteX23" fmla="*/ 96504 w 397113"/>
                          <a:gd name="connsiteY23" fmla="*/ 409134 h 413743"/>
                          <a:gd name="connsiteX24" fmla="*/ 94313 w 397113"/>
                          <a:gd name="connsiteY24" fmla="*/ 409610 h 413743"/>
                          <a:gd name="connsiteX25" fmla="*/ 81264 w 397113"/>
                          <a:gd name="connsiteY25" fmla="*/ 408943 h 413743"/>
                          <a:gd name="connsiteX26" fmla="*/ 45259 w 397113"/>
                          <a:gd name="connsiteY26" fmla="*/ 292071 h 413743"/>
                          <a:gd name="connsiteX27" fmla="*/ 23733 w 397113"/>
                          <a:gd name="connsiteY27" fmla="*/ 235302 h 413743"/>
                          <a:gd name="connsiteX28" fmla="*/ 12017 w 397113"/>
                          <a:gd name="connsiteY28" fmla="*/ 207299 h 413743"/>
                          <a:gd name="connsiteX29" fmla="*/ 682 w 397113"/>
                          <a:gd name="connsiteY29" fmla="*/ 180629 h 413743"/>
                          <a:gd name="connsiteX30" fmla="*/ 9445 w 397113"/>
                          <a:gd name="connsiteY30" fmla="*/ 154721 h 41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7113" h="413743">
                            <a:moveTo>
                              <a:pt x="9445" y="154721"/>
                            </a:moveTo>
                            <a:cubicBezTo>
                              <a:pt x="15255" y="146624"/>
                              <a:pt x="21256" y="138623"/>
                              <a:pt x="27352" y="130718"/>
                            </a:cubicBezTo>
                            <a:cubicBezTo>
                              <a:pt x="39544" y="114906"/>
                              <a:pt x="52403" y="99571"/>
                              <a:pt x="65738" y="84712"/>
                            </a:cubicBezTo>
                            <a:cubicBezTo>
                              <a:pt x="79073" y="69853"/>
                              <a:pt x="92980" y="55470"/>
                              <a:pt x="107362" y="41659"/>
                            </a:cubicBezTo>
                            <a:cubicBezTo>
                              <a:pt x="120793" y="28800"/>
                              <a:pt x="134509" y="15275"/>
                              <a:pt x="151272" y="6702"/>
                            </a:cubicBezTo>
                            <a:cubicBezTo>
                              <a:pt x="160036" y="2226"/>
                              <a:pt x="170418" y="-1966"/>
                              <a:pt x="180324" y="987"/>
                            </a:cubicBezTo>
                            <a:cubicBezTo>
                              <a:pt x="190706" y="4130"/>
                              <a:pt x="194326" y="13751"/>
                              <a:pt x="195373" y="23561"/>
                            </a:cubicBezTo>
                            <a:cubicBezTo>
                              <a:pt x="196135" y="31086"/>
                              <a:pt x="195564" y="38706"/>
                              <a:pt x="193754" y="46136"/>
                            </a:cubicBezTo>
                            <a:cubicBezTo>
                              <a:pt x="199945" y="42326"/>
                              <a:pt x="206041" y="38611"/>
                              <a:pt x="212233" y="34801"/>
                            </a:cubicBezTo>
                            <a:cubicBezTo>
                              <a:pt x="225187" y="26895"/>
                              <a:pt x="238426" y="18799"/>
                              <a:pt x="252904" y="14036"/>
                            </a:cubicBezTo>
                            <a:cubicBezTo>
                              <a:pt x="279765" y="5083"/>
                              <a:pt x="314722" y="9560"/>
                              <a:pt x="327390" y="38230"/>
                            </a:cubicBezTo>
                            <a:cubicBezTo>
                              <a:pt x="332533" y="49755"/>
                              <a:pt x="332152" y="63185"/>
                              <a:pt x="325866" y="73949"/>
                            </a:cubicBezTo>
                            <a:cubicBezTo>
                              <a:pt x="343582" y="67662"/>
                              <a:pt x="364728" y="72996"/>
                              <a:pt x="376539" y="88331"/>
                            </a:cubicBezTo>
                            <a:cubicBezTo>
                              <a:pt x="387778" y="102905"/>
                              <a:pt x="387397" y="124622"/>
                              <a:pt x="377301" y="139671"/>
                            </a:cubicBezTo>
                            <a:cubicBezTo>
                              <a:pt x="388731" y="144053"/>
                              <a:pt x="397208" y="154721"/>
                              <a:pt x="397113" y="168437"/>
                            </a:cubicBezTo>
                            <a:cubicBezTo>
                              <a:pt x="397018" y="179581"/>
                              <a:pt x="392160" y="189392"/>
                              <a:pt x="385873" y="198250"/>
                            </a:cubicBezTo>
                            <a:cubicBezTo>
                              <a:pt x="382635" y="202727"/>
                              <a:pt x="379301" y="207108"/>
                              <a:pt x="375491" y="210918"/>
                            </a:cubicBezTo>
                            <a:cubicBezTo>
                              <a:pt x="380063" y="212728"/>
                              <a:pt x="384064" y="215871"/>
                              <a:pt x="386826" y="219967"/>
                            </a:cubicBezTo>
                            <a:cubicBezTo>
                              <a:pt x="395208" y="232349"/>
                              <a:pt x="390541" y="249018"/>
                              <a:pt x="381587" y="259591"/>
                            </a:cubicBezTo>
                            <a:cubicBezTo>
                              <a:pt x="371681" y="271307"/>
                              <a:pt x="356632" y="278451"/>
                              <a:pt x="343392" y="285689"/>
                            </a:cubicBezTo>
                            <a:cubicBezTo>
                              <a:pt x="328723" y="293690"/>
                              <a:pt x="313769" y="301120"/>
                              <a:pt x="298624" y="307883"/>
                            </a:cubicBezTo>
                            <a:cubicBezTo>
                              <a:pt x="282527" y="315122"/>
                              <a:pt x="266049" y="321599"/>
                              <a:pt x="249285" y="327409"/>
                            </a:cubicBezTo>
                            <a:cubicBezTo>
                              <a:pt x="223472" y="356841"/>
                              <a:pt x="180514" y="373891"/>
                              <a:pt x="146510" y="388560"/>
                            </a:cubicBezTo>
                            <a:cubicBezTo>
                              <a:pt x="129937" y="395703"/>
                              <a:pt x="113268" y="402561"/>
                              <a:pt x="96504" y="409134"/>
                            </a:cubicBezTo>
                            <a:cubicBezTo>
                              <a:pt x="95742" y="409419"/>
                              <a:pt x="94980" y="409610"/>
                              <a:pt x="94313" y="409610"/>
                            </a:cubicBezTo>
                            <a:cubicBezTo>
                              <a:pt x="91551" y="414658"/>
                              <a:pt x="83074" y="415801"/>
                              <a:pt x="81264" y="408943"/>
                            </a:cubicBezTo>
                            <a:cubicBezTo>
                              <a:pt x="70977" y="369510"/>
                              <a:pt x="58975" y="330457"/>
                              <a:pt x="45259" y="292071"/>
                            </a:cubicBezTo>
                            <a:cubicBezTo>
                              <a:pt x="38497" y="273021"/>
                              <a:pt x="31258" y="254067"/>
                              <a:pt x="23733" y="235302"/>
                            </a:cubicBezTo>
                            <a:cubicBezTo>
                              <a:pt x="19923" y="225968"/>
                              <a:pt x="16017" y="216538"/>
                              <a:pt x="12017" y="207299"/>
                            </a:cubicBezTo>
                            <a:cubicBezTo>
                              <a:pt x="8302" y="198631"/>
                              <a:pt x="3159" y="189773"/>
                              <a:pt x="682" y="180629"/>
                            </a:cubicBezTo>
                            <a:cubicBezTo>
                              <a:pt x="-1985" y="170342"/>
                              <a:pt x="3635" y="162912"/>
                              <a:pt x="9445" y="154721"/>
                            </a:cubicBezTo>
                            <a:close/>
                          </a:path>
                        </a:pathLst>
                      </a:custGeom>
                      <a:solidFill>
                        <a:srgbClr val="E57D64"/>
                      </a:solidFill>
                      <a:ln w="9525" cap="flat">
                        <a:noFill/>
                        <a:prstDash val="solid"/>
                        <a:miter/>
                      </a:ln>
                    </p:spPr>
                    <p:txBody>
                      <a:bodyPr rtlCol="0" anchor="ctr"/>
                      <a:lstStyle/>
                      <a:p>
                        <a:endParaRPr lang="zh-CN" altLang="en-US"/>
                      </a:p>
                    </p:txBody>
                  </p:sp>
                  <p:sp>
                    <p:nvSpPr>
                      <p:cNvPr id="165" name="任意多边形 24"/>
                      <p:cNvSpPr/>
                      <p:nvPr/>
                    </p:nvSpPr>
                    <p:spPr>
                      <a:xfrm>
                        <a:off x="5906185" y="3452053"/>
                        <a:ext cx="132276" cy="160877"/>
                      </a:xfrm>
                      <a:custGeom>
                        <a:avLst/>
                        <a:gdLst>
                          <a:gd name="connsiteX0" fmla="*/ 6363 w 132276"/>
                          <a:gd name="connsiteY0" fmla="*/ 146300 h 160877"/>
                          <a:gd name="connsiteX1" fmla="*/ 78658 w 132276"/>
                          <a:gd name="connsiteY1" fmla="*/ 101056 h 160877"/>
                          <a:gd name="connsiteX2" fmla="*/ 80753 w 132276"/>
                          <a:gd name="connsiteY2" fmla="*/ 76101 h 160877"/>
                          <a:gd name="connsiteX3" fmla="*/ 90183 w 132276"/>
                          <a:gd name="connsiteY3" fmla="*/ 51241 h 160877"/>
                          <a:gd name="connsiteX4" fmla="*/ 118377 w 132276"/>
                          <a:gd name="connsiteY4" fmla="*/ 3616 h 160877"/>
                          <a:gd name="connsiteX5" fmla="*/ 131236 w 132276"/>
                          <a:gd name="connsiteY5" fmla="*/ 10093 h 160877"/>
                          <a:gd name="connsiteX6" fmla="*/ 101422 w 132276"/>
                          <a:gd name="connsiteY6" fmla="*/ 60956 h 160877"/>
                          <a:gd name="connsiteX7" fmla="*/ 93898 w 132276"/>
                          <a:gd name="connsiteY7" fmla="*/ 87436 h 160877"/>
                          <a:gd name="connsiteX8" fmla="*/ 90278 w 132276"/>
                          <a:gd name="connsiteY8" fmla="*/ 112963 h 160877"/>
                          <a:gd name="connsiteX9" fmla="*/ 7315 w 132276"/>
                          <a:gd name="connsiteY9" fmla="*/ 160778 h 160877"/>
                          <a:gd name="connsiteX10" fmla="*/ 6363 w 132276"/>
                          <a:gd name="connsiteY10" fmla="*/ 146300 h 16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276" h="160877">
                            <a:moveTo>
                              <a:pt x="6363" y="146300"/>
                            </a:moveTo>
                            <a:cubicBezTo>
                              <a:pt x="33509" y="141728"/>
                              <a:pt x="73228" y="134013"/>
                              <a:pt x="78658" y="101056"/>
                            </a:cubicBezTo>
                            <a:cubicBezTo>
                              <a:pt x="79991" y="92770"/>
                              <a:pt x="79134" y="84388"/>
                              <a:pt x="80753" y="76101"/>
                            </a:cubicBezTo>
                            <a:cubicBezTo>
                              <a:pt x="82468" y="67433"/>
                              <a:pt x="86087" y="59051"/>
                              <a:pt x="90183" y="51241"/>
                            </a:cubicBezTo>
                            <a:cubicBezTo>
                              <a:pt x="98851" y="34953"/>
                              <a:pt x="108947" y="19427"/>
                              <a:pt x="118377" y="3616"/>
                            </a:cubicBezTo>
                            <a:cubicBezTo>
                              <a:pt x="123139" y="-4290"/>
                              <a:pt x="135998" y="2092"/>
                              <a:pt x="131236" y="10093"/>
                            </a:cubicBezTo>
                            <a:cubicBezTo>
                              <a:pt x="121234" y="26857"/>
                              <a:pt x="110185" y="43430"/>
                              <a:pt x="101422" y="60956"/>
                            </a:cubicBezTo>
                            <a:cubicBezTo>
                              <a:pt x="97231" y="69338"/>
                              <a:pt x="94374" y="77911"/>
                              <a:pt x="93898" y="87436"/>
                            </a:cubicBezTo>
                            <a:cubicBezTo>
                              <a:pt x="93421" y="96199"/>
                              <a:pt x="93326" y="104581"/>
                              <a:pt x="90278" y="112963"/>
                            </a:cubicBezTo>
                            <a:cubicBezTo>
                              <a:pt x="77800" y="146967"/>
                              <a:pt x="38843" y="155444"/>
                              <a:pt x="7315" y="160778"/>
                            </a:cubicBezTo>
                            <a:cubicBezTo>
                              <a:pt x="-1829" y="162207"/>
                              <a:pt x="-2686" y="147824"/>
                              <a:pt x="6363" y="146300"/>
                            </a:cubicBezTo>
                            <a:close/>
                          </a:path>
                        </a:pathLst>
                      </a:custGeom>
                      <a:solidFill>
                        <a:srgbClr val="2E1E1E"/>
                      </a:solidFill>
                      <a:ln w="9525" cap="flat">
                        <a:noFill/>
                        <a:prstDash val="solid"/>
                        <a:miter/>
                      </a:ln>
                    </p:spPr>
                    <p:txBody>
                      <a:bodyPr rtlCol="0" anchor="ctr"/>
                      <a:lstStyle/>
                      <a:p>
                        <a:endParaRPr lang="zh-CN" altLang="en-US"/>
                      </a:p>
                    </p:txBody>
                  </p:sp>
                  <p:sp>
                    <p:nvSpPr>
                      <p:cNvPr id="166" name="任意多边形 25"/>
                      <p:cNvSpPr/>
                      <p:nvPr/>
                    </p:nvSpPr>
                    <p:spPr>
                      <a:xfrm>
                        <a:off x="6048627" y="3498006"/>
                        <a:ext cx="163893" cy="205045"/>
                      </a:xfrm>
                      <a:custGeom>
                        <a:avLst/>
                        <a:gdLst>
                          <a:gd name="connsiteX0" fmla="*/ 13558 w 163893"/>
                          <a:gd name="connsiteY0" fmla="*/ 21290 h 205045"/>
                          <a:gd name="connsiteX1" fmla="*/ 20702 w 163893"/>
                          <a:gd name="connsiteY1" fmla="*/ 31101 h 205045"/>
                          <a:gd name="connsiteX2" fmla="*/ 105284 w 163893"/>
                          <a:gd name="connsiteY2" fmla="*/ 240 h 205045"/>
                          <a:gd name="connsiteX3" fmla="*/ 114428 w 163893"/>
                          <a:gd name="connsiteY3" fmla="*/ 4717 h 205045"/>
                          <a:gd name="connsiteX4" fmla="*/ 109951 w 163893"/>
                          <a:gd name="connsiteY4" fmla="*/ 13861 h 205045"/>
                          <a:gd name="connsiteX5" fmla="*/ 28608 w 163893"/>
                          <a:gd name="connsiteY5" fmla="*/ 43102 h 205045"/>
                          <a:gd name="connsiteX6" fmla="*/ 55183 w 163893"/>
                          <a:gd name="connsiteY6" fmla="*/ 99871 h 205045"/>
                          <a:gd name="connsiteX7" fmla="*/ 55278 w 163893"/>
                          <a:gd name="connsiteY7" fmla="*/ 99871 h 205045"/>
                          <a:gd name="connsiteX8" fmla="*/ 153100 w 163893"/>
                          <a:gd name="connsiteY8" fmla="*/ 62248 h 205045"/>
                          <a:gd name="connsiteX9" fmla="*/ 157767 w 163893"/>
                          <a:gd name="connsiteY9" fmla="*/ 75868 h 205045"/>
                          <a:gd name="connsiteX10" fmla="*/ 59945 w 163893"/>
                          <a:gd name="connsiteY10" fmla="*/ 113492 h 205045"/>
                          <a:gd name="connsiteX11" fmla="*/ 59373 w 163893"/>
                          <a:gd name="connsiteY11" fmla="*/ 113683 h 205045"/>
                          <a:gd name="connsiteX12" fmla="*/ 67755 w 163893"/>
                          <a:gd name="connsiteY12" fmla="*/ 158355 h 205045"/>
                          <a:gd name="connsiteX13" fmla="*/ 67755 w 163893"/>
                          <a:gd name="connsiteY13" fmla="*/ 158355 h 205045"/>
                          <a:gd name="connsiteX14" fmla="*/ 154433 w 163893"/>
                          <a:gd name="connsiteY14" fmla="*/ 133209 h 205045"/>
                          <a:gd name="connsiteX15" fmla="*/ 159100 w 163893"/>
                          <a:gd name="connsiteY15" fmla="*/ 146830 h 205045"/>
                          <a:gd name="connsiteX16" fmla="*/ 72423 w 163893"/>
                          <a:gd name="connsiteY16" fmla="*/ 171976 h 205045"/>
                          <a:gd name="connsiteX17" fmla="*/ 68803 w 163893"/>
                          <a:gd name="connsiteY17" fmla="*/ 172166 h 205045"/>
                          <a:gd name="connsiteX18" fmla="*/ 68803 w 163893"/>
                          <a:gd name="connsiteY18" fmla="*/ 197312 h 205045"/>
                          <a:gd name="connsiteX19" fmla="*/ 62136 w 163893"/>
                          <a:gd name="connsiteY19" fmla="*/ 205027 h 205045"/>
                          <a:gd name="connsiteX20" fmla="*/ 54421 w 163893"/>
                          <a:gd name="connsiteY20" fmla="*/ 198360 h 205045"/>
                          <a:gd name="connsiteX21" fmla="*/ 1461 w 163893"/>
                          <a:gd name="connsiteY21" fmla="*/ 29291 h 205045"/>
                          <a:gd name="connsiteX22" fmla="*/ 13558 w 163893"/>
                          <a:gd name="connsiteY22" fmla="*/ 21290 h 20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893" h="205045">
                            <a:moveTo>
                              <a:pt x="13558" y="21290"/>
                            </a:moveTo>
                            <a:cubicBezTo>
                              <a:pt x="16035" y="24529"/>
                              <a:pt x="18416" y="27767"/>
                              <a:pt x="20702" y="31101"/>
                            </a:cubicBezTo>
                            <a:cubicBezTo>
                              <a:pt x="47658" y="17575"/>
                              <a:pt x="75947" y="7098"/>
                              <a:pt x="105284" y="240"/>
                            </a:cubicBezTo>
                            <a:cubicBezTo>
                              <a:pt x="109094" y="-617"/>
                              <a:pt x="112999" y="811"/>
                              <a:pt x="114428" y="4717"/>
                            </a:cubicBezTo>
                            <a:cubicBezTo>
                              <a:pt x="115666" y="8146"/>
                              <a:pt x="113761" y="13003"/>
                              <a:pt x="109951" y="13861"/>
                            </a:cubicBezTo>
                            <a:cubicBezTo>
                              <a:pt x="81852" y="20433"/>
                              <a:pt x="54421" y="30244"/>
                              <a:pt x="28608" y="43102"/>
                            </a:cubicBezTo>
                            <a:cubicBezTo>
                              <a:pt x="39657" y="60914"/>
                              <a:pt x="48610" y="80059"/>
                              <a:pt x="55183" y="99871"/>
                            </a:cubicBezTo>
                            <a:cubicBezTo>
                              <a:pt x="55183" y="99871"/>
                              <a:pt x="55183" y="99871"/>
                              <a:pt x="55278" y="99871"/>
                            </a:cubicBezTo>
                            <a:cubicBezTo>
                              <a:pt x="87853" y="87298"/>
                              <a:pt x="120429" y="74821"/>
                              <a:pt x="153100" y="62248"/>
                            </a:cubicBezTo>
                            <a:cubicBezTo>
                              <a:pt x="161767" y="58914"/>
                              <a:pt x="166435" y="72535"/>
                              <a:pt x="157767" y="75868"/>
                            </a:cubicBezTo>
                            <a:cubicBezTo>
                              <a:pt x="125191" y="88441"/>
                              <a:pt x="92616" y="100919"/>
                              <a:pt x="59945" y="113492"/>
                            </a:cubicBezTo>
                            <a:cubicBezTo>
                              <a:pt x="59755" y="113587"/>
                              <a:pt x="59564" y="113587"/>
                              <a:pt x="59373" y="113683"/>
                            </a:cubicBezTo>
                            <a:cubicBezTo>
                              <a:pt x="63374" y="128351"/>
                              <a:pt x="66231" y="143305"/>
                              <a:pt x="67755" y="158355"/>
                            </a:cubicBezTo>
                            <a:cubicBezTo>
                              <a:pt x="67755" y="158355"/>
                              <a:pt x="67755" y="158355"/>
                              <a:pt x="67755" y="158355"/>
                            </a:cubicBezTo>
                            <a:cubicBezTo>
                              <a:pt x="96616" y="149973"/>
                              <a:pt x="125572" y="141591"/>
                              <a:pt x="154433" y="133209"/>
                            </a:cubicBezTo>
                            <a:cubicBezTo>
                              <a:pt x="163291" y="130637"/>
                              <a:pt x="168054" y="144258"/>
                              <a:pt x="159100" y="146830"/>
                            </a:cubicBezTo>
                            <a:lnTo>
                              <a:pt x="72423" y="171976"/>
                            </a:lnTo>
                            <a:cubicBezTo>
                              <a:pt x="71089" y="172357"/>
                              <a:pt x="69851" y="172357"/>
                              <a:pt x="68803" y="172166"/>
                            </a:cubicBezTo>
                            <a:cubicBezTo>
                              <a:pt x="69184" y="180548"/>
                              <a:pt x="69280" y="188930"/>
                              <a:pt x="68803" y="197312"/>
                            </a:cubicBezTo>
                            <a:cubicBezTo>
                              <a:pt x="68613" y="201217"/>
                              <a:pt x="66327" y="204646"/>
                              <a:pt x="62136" y="205027"/>
                            </a:cubicBezTo>
                            <a:cubicBezTo>
                              <a:pt x="58611" y="205313"/>
                              <a:pt x="54230" y="202265"/>
                              <a:pt x="54421" y="198360"/>
                            </a:cubicBezTo>
                            <a:cubicBezTo>
                              <a:pt x="57278" y="137781"/>
                              <a:pt x="38514" y="77392"/>
                              <a:pt x="1461" y="29291"/>
                            </a:cubicBezTo>
                            <a:cubicBezTo>
                              <a:pt x="-4158" y="21862"/>
                              <a:pt x="7843" y="13956"/>
                              <a:pt x="13558" y="21290"/>
                            </a:cubicBezTo>
                            <a:close/>
                          </a:path>
                        </a:pathLst>
                      </a:custGeom>
                      <a:solidFill>
                        <a:srgbClr val="2E1E1E"/>
                      </a:solidFill>
                      <a:ln w="9525" cap="flat">
                        <a:noFill/>
                        <a:prstDash val="solid"/>
                        <a:miter/>
                      </a:ln>
                    </p:spPr>
                    <p:txBody>
                      <a:bodyPr rtlCol="0" anchor="ctr"/>
                      <a:lstStyle/>
                      <a:p>
                        <a:endParaRPr lang="zh-CN" altLang="en-US"/>
                      </a:p>
                    </p:txBody>
                  </p:sp>
                </p:grpSp>
                <p:grpSp>
                  <p:nvGrpSpPr>
                    <p:cNvPr id="112" name="组合 111"/>
                    <p:cNvGrpSpPr/>
                    <p:nvPr/>
                  </p:nvGrpSpPr>
                  <p:grpSpPr>
                    <a:xfrm>
                      <a:off x="4110577" y="4041826"/>
                      <a:ext cx="686955" cy="791693"/>
                      <a:chOff x="4110577" y="4041826"/>
                      <a:chExt cx="686955" cy="791693"/>
                    </a:xfrm>
                    <a:solidFill>
                      <a:srgbClr val="F4B81C"/>
                    </a:solidFill>
                  </p:grpSpPr>
                  <p:sp>
                    <p:nvSpPr>
                      <p:cNvPr id="161" name="任意多边形 27"/>
                      <p:cNvSpPr/>
                      <p:nvPr/>
                    </p:nvSpPr>
                    <p:spPr>
                      <a:xfrm>
                        <a:off x="4110577" y="4661026"/>
                        <a:ext cx="165292" cy="172493"/>
                      </a:xfrm>
                      <a:custGeom>
                        <a:avLst/>
                        <a:gdLst>
                          <a:gd name="connsiteX0" fmla="*/ 158718 w 165292"/>
                          <a:gd name="connsiteY0" fmla="*/ 73851 h 172493"/>
                          <a:gd name="connsiteX1" fmla="*/ 118142 w 165292"/>
                          <a:gd name="connsiteY1" fmla="*/ 37560 h 172493"/>
                          <a:gd name="connsiteX2" fmla="*/ 74994 w 165292"/>
                          <a:gd name="connsiteY2" fmla="*/ 6794 h 172493"/>
                          <a:gd name="connsiteX3" fmla="*/ 27464 w 165292"/>
                          <a:gd name="connsiteY3" fmla="*/ 4318 h 172493"/>
                          <a:gd name="connsiteX4" fmla="*/ 3556 w 165292"/>
                          <a:gd name="connsiteY4" fmla="*/ 38799 h 172493"/>
                          <a:gd name="connsiteX5" fmla="*/ 222 w 165292"/>
                          <a:gd name="connsiteY5" fmla="*/ 96996 h 172493"/>
                          <a:gd name="connsiteX6" fmla="*/ 6223 w 165292"/>
                          <a:gd name="connsiteY6" fmla="*/ 162243 h 172493"/>
                          <a:gd name="connsiteX7" fmla="*/ 13557 w 165292"/>
                          <a:gd name="connsiteY7" fmla="*/ 167481 h 172493"/>
                          <a:gd name="connsiteX8" fmla="*/ 19558 w 165292"/>
                          <a:gd name="connsiteY8" fmla="*/ 171768 h 172493"/>
                          <a:gd name="connsiteX9" fmla="*/ 41085 w 165292"/>
                          <a:gd name="connsiteY9" fmla="*/ 166434 h 172493"/>
                          <a:gd name="connsiteX10" fmla="*/ 90234 w 165292"/>
                          <a:gd name="connsiteY10" fmla="*/ 139002 h 172493"/>
                          <a:gd name="connsiteX11" fmla="*/ 137382 w 165292"/>
                          <a:gd name="connsiteY11" fmla="*/ 109950 h 172493"/>
                          <a:gd name="connsiteX12" fmla="*/ 160433 w 165292"/>
                          <a:gd name="connsiteY12" fmla="*/ 94615 h 172493"/>
                          <a:gd name="connsiteX13" fmla="*/ 165291 w 165292"/>
                          <a:gd name="connsiteY13" fmla="*/ 85471 h 172493"/>
                          <a:gd name="connsiteX14" fmla="*/ 158718 w 165292"/>
                          <a:gd name="connsiteY14" fmla="*/ 73851 h 17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292" h="172493">
                            <a:moveTo>
                              <a:pt x="158718" y="73851"/>
                            </a:moveTo>
                            <a:cubicBezTo>
                              <a:pt x="145669" y="61182"/>
                              <a:pt x="132144" y="49086"/>
                              <a:pt x="118142" y="37560"/>
                            </a:cubicBezTo>
                            <a:cubicBezTo>
                              <a:pt x="104712" y="26511"/>
                              <a:pt x="90805" y="14414"/>
                              <a:pt x="74994" y="6794"/>
                            </a:cubicBezTo>
                            <a:cubicBezTo>
                              <a:pt x="60135" y="-349"/>
                              <a:pt x="42799" y="-2921"/>
                              <a:pt x="27464" y="4318"/>
                            </a:cubicBezTo>
                            <a:cubicBezTo>
                              <a:pt x="13938" y="10795"/>
                              <a:pt x="6604" y="24702"/>
                              <a:pt x="3556" y="38799"/>
                            </a:cubicBezTo>
                            <a:cubicBezTo>
                              <a:pt x="-540" y="57658"/>
                              <a:pt x="-159" y="77851"/>
                              <a:pt x="222" y="96996"/>
                            </a:cubicBezTo>
                            <a:cubicBezTo>
                              <a:pt x="699" y="118904"/>
                              <a:pt x="2794" y="140621"/>
                              <a:pt x="6223" y="162243"/>
                            </a:cubicBezTo>
                            <a:cubicBezTo>
                              <a:pt x="6699" y="165576"/>
                              <a:pt x="10414" y="167577"/>
                              <a:pt x="13557" y="167481"/>
                            </a:cubicBezTo>
                            <a:cubicBezTo>
                              <a:pt x="14891" y="169482"/>
                              <a:pt x="17082" y="171005"/>
                              <a:pt x="19558" y="171768"/>
                            </a:cubicBezTo>
                            <a:cubicBezTo>
                              <a:pt x="27178" y="174244"/>
                              <a:pt x="34608" y="169862"/>
                              <a:pt x="41085" y="166434"/>
                            </a:cubicBezTo>
                            <a:cubicBezTo>
                              <a:pt x="57658" y="157670"/>
                              <a:pt x="74041" y="148431"/>
                              <a:pt x="90234" y="139002"/>
                            </a:cubicBezTo>
                            <a:cubicBezTo>
                              <a:pt x="106140" y="129667"/>
                              <a:pt x="121857" y="119952"/>
                              <a:pt x="137382" y="109950"/>
                            </a:cubicBezTo>
                            <a:cubicBezTo>
                              <a:pt x="145002" y="105093"/>
                              <a:pt x="153480" y="100520"/>
                              <a:pt x="160433" y="94615"/>
                            </a:cubicBezTo>
                            <a:cubicBezTo>
                              <a:pt x="163100" y="92329"/>
                              <a:pt x="165291" y="89091"/>
                              <a:pt x="165291" y="85471"/>
                            </a:cubicBezTo>
                            <a:cubicBezTo>
                              <a:pt x="165386" y="80518"/>
                              <a:pt x="162052" y="77089"/>
                              <a:pt x="158718" y="73851"/>
                            </a:cubicBezTo>
                            <a:close/>
                          </a:path>
                        </a:pathLst>
                      </a:custGeom>
                      <a:solidFill>
                        <a:srgbClr val="F4B81C"/>
                      </a:solidFill>
                      <a:ln w="9525" cap="flat">
                        <a:noFill/>
                        <a:prstDash val="solid"/>
                        <a:miter/>
                      </a:ln>
                    </p:spPr>
                    <p:txBody>
                      <a:bodyPr rtlCol="0" anchor="ctr"/>
                      <a:lstStyle/>
                      <a:p>
                        <a:endParaRPr lang="zh-CN" altLang="en-US"/>
                      </a:p>
                    </p:txBody>
                  </p:sp>
                  <p:sp>
                    <p:nvSpPr>
                      <p:cNvPr id="162" name="任意多边形 28"/>
                      <p:cNvSpPr/>
                      <p:nvPr/>
                    </p:nvSpPr>
                    <p:spPr>
                      <a:xfrm>
                        <a:off x="4271367" y="4544852"/>
                        <a:ext cx="183098" cy="196967"/>
                      </a:xfrm>
                      <a:custGeom>
                        <a:avLst/>
                        <a:gdLst>
                          <a:gd name="connsiteX0" fmla="*/ 172807 w 183098"/>
                          <a:gd name="connsiteY0" fmla="*/ 58961 h 196967"/>
                          <a:gd name="connsiteX1" fmla="*/ 161282 w 183098"/>
                          <a:gd name="connsiteY1" fmla="*/ 48864 h 196967"/>
                          <a:gd name="connsiteX2" fmla="*/ 67175 w 183098"/>
                          <a:gd name="connsiteY2" fmla="*/ 1 h 196967"/>
                          <a:gd name="connsiteX3" fmla="*/ 21646 w 183098"/>
                          <a:gd name="connsiteY3" fmla="*/ 17337 h 196967"/>
                          <a:gd name="connsiteX4" fmla="*/ 1929 w 183098"/>
                          <a:gd name="connsiteY4" fmla="*/ 59247 h 196967"/>
                          <a:gd name="connsiteX5" fmla="*/ 786 w 183098"/>
                          <a:gd name="connsiteY5" fmla="*/ 116587 h 196967"/>
                          <a:gd name="connsiteX6" fmla="*/ 3643 w 183098"/>
                          <a:gd name="connsiteY6" fmla="*/ 190025 h 196967"/>
                          <a:gd name="connsiteX7" fmla="*/ 12978 w 183098"/>
                          <a:gd name="connsiteY7" fmla="*/ 196788 h 196967"/>
                          <a:gd name="connsiteX8" fmla="*/ 17931 w 183098"/>
                          <a:gd name="connsiteY8" fmla="*/ 195835 h 196967"/>
                          <a:gd name="connsiteX9" fmla="*/ 120610 w 183098"/>
                          <a:gd name="connsiteY9" fmla="*/ 127636 h 196967"/>
                          <a:gd name="connsiteX10" fmla="*/ 169188 w 183098"/>
                          <a:gd name="connsiteY10" fmla="*/ 91251 h 196967"/>
                          <a:gd name="connsiteX11" fmla="*/ 182047 w 183098"/>
                          <a:gd name="connsiteY11" fmla="*/ 69248 h 196967"/>
                          <a:gd name="connsiteX12" fmla="*/ 172807 w 183098"/>
                          <a:gd name="connsiteY12" fmla="*/ 58961 h 19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098" h="196967">
                            <a:moveTo>
                              <a:pt x="172807" y="58961"/>
                            </a:moveTo>
                            <a:cubicBezTo>
                              <a:pt x="168997" y="55627"/>
                              <a:pt x="165092" y="52198"/>
                              <a:pt x="161282" y="48864"/>
                            </a:cubicBezTo>
                            <a:cubicBezTo>
                              <a:pt x="134517" y="25433"/>
                              <a:pt x="104894" y="-189"/>
                              <a:pt x="67175" y="1"/>
                            </a:cubicBezTo>
                            <a:cubicBezTo>
                              <a:pt x="50506" y="96"/>
                              <a:pt x="33742" y="5526"/>
                              <a:pt x="21646" y="17337"/>
                            </a:cubicBezTo>
                            <a:cubicBezTo>
                              <a:pt x="10311" y="28481"/>
                              <a:pt x="4405" y="43816"/>
                              <a:pt x="1929" y="59247"/>
                            </a:cubicBezTo>
                            <a:cubicBezTo>
                              <a:pt x="-1024" y="78297"/>
                              <a:pt x="119" y="97442"/>
                              <a:pt x="786" y="116587"/>
                            </a:cubicBezTo>
                            <a:cubicBezTo>
                              <a:pt x="1738" y="141066"/>
                              <a:pt x="2691" y="165546"/>
                              <a:pt x="3643" y="190025"/>
                            </a:cubicBezTo>
                            <a:cubicBezTo>
                              <a:pt x="3834" y="195454"/>
                              <a:pt x="8882" y="197645"/>
                              <a:pt x="12978" y="196788"/>
                            </a:cubicBezTo>
                            <a:cubicBezTo>
                              <a:pt x="14502" y="197169"/>
                              <a:pt x="16216" y="196883"/>
                              <a:pt x="17931" y="195835"/>
                            </a:cubicBezTo>
                            <a:cubicBezTo>
                              <a:pt x="52983" y="174404"/>
                              <a:pt x="87273" y="151734"/>
                              <a:pt x="120610" y="127636"/>
                            </a:cubicBezTo>
                            <a:cubicBezTo>
                              <a:pt x="137089" y="115825"/>
                              <a:pt x="153281" y="103633"/>
                              <a:pt x="169188" y="91251"/>
                            </a:cubicBezTo>
                            <a:cubicBezTo>
                              <a:pt x="176141" y="85821"/>
                              <a:pt x="186428" y="79630"/>
                              <a:pt x="182047" y="69248"/>
                            </a:cubicBezTo>
                            <a:cubicBezTo>
                              <a:pt x="180237" y="64962"/>
                              <a:pt x="176236" y="62009"/>
                              <a:pt x="172807" y="58961"/>
                            </a:cubicBezTo>
                            <a:close/>
                          </a:path>
                        </a:pathLst>
                      </a:custGeom>
                      <a:solidFill>
                        <a:srgbClr val="F4B81C"/>
                      </a:solidFill>
                      <a:ln w="9525" cap="flat">
                        <a:noFill/>
                        <a:prstDash val="solid"/>
                        <a:miter/>
                      </a:ln>
                    </p:spPr>
                    <p:txBody>
                      <a:bodyPr rtlCol="0" anchor="ctr"/>
                      <a:lstStyle/>
                      <a:p>
                        <a:endParaRPr lang="zh-CN" altLang="en-US"/>
                      </a:p>
                    </p:txBody>
                  </p:sp>
                  <p:sp>
                    <p:nvSpPr>
                      <p:cNvPr id="163" name="任意多边形 29"/>
                      <p:cNvSpPr/>
                      <p:nvPr/>
                    </p:nvSpPr>
                    <p:spPr>
                      <a:xfrm>
                        <a:off x="4422712" y="4041826"/>
                        <a:ext cx="374819" cy="569309"/>
                      </a:xfrm>
                      <a:custGeom>
                        <a:avLst/>
                        <a:gdLst>
                          <a:gd name="connsiteX0" fmla="*/ 371887 w 374819"/>
                          <a:gd name="connsiteY0" fmla="*/ 30015 h 569309"/>
                          <a:gd name="connsiteX1" fmla="*/ 347121 w 374819"/>
                          <a:gd name="connsiteY1" fmla="*/ 17728 h 569309"/>
                          <a:gd name="connsiteX2" fmla="*/ 228345 w 374819"/>
                          <a:gd name="connsiteY2" fmla="*/ 5917 h 569309"/>
                          <a:gd name="connsiteX3" fmla="*/ 205675 w 374819"/>
                          <a:gd name="connsiteY3" fmla="*/ 19347 h 569309"/>
                          <a:gd name="connsiteX4" fmla="*/ 195579 w 374819"/>
                          <a:gd name="connsiteY4" fmla="*/ 42874 h 569309"/>
                          <a:gd name="connsiteX5" fmla="*/ 203865 w 374819"/>
                          <a:gd name="connsiteY5" fmla="*/ 97166 h 569309"/>
                          <a:gd name="connsiteX6" fmla="*/ 257396 w 374819"/>
                          <a:gd name="connsiteY6" fmla="*/ 200608 h 569309"/>
                          <a:gd name="connsiteX7" fmla="*/ 251109 w 374819"/>
                          <a:gd name="connsiteY7" fmla="*/ 198417 h 569309"/>
                          <a:gd name="connsiteX8" fmla="*/ 222153 w 374819"/>
                          <a:gd name="connsiteY8" fmla="*/ 189273 h 569309"/>
                          <a:gd name="connsiteX9" fmla="*/ 161384 w 374819"/>
                          <a:gd name="connsiteY9" fmla="*/ 176795 h 569309"/>
                          <a:gd name="connsiteX10" fmla="*/ 117093 w 374819"/>
                          <a:gd name="connsiteY10" fmla="*/ 196988 h 569309"/>
                          <a:gd name="connsiteX11" fmla="*/ 111663 w 374819"/>
                          <a:gd name="connsiteY11" fmla="*/ 251757 h 569309"/>
                          <a:gd name="connsiteX12" fmla="*/ 131761 w 374819"/>
                          <a:gd name="connsiteY12" fmla="*/ 318337 h 569309"/>
                          <a:gd name="connsiteX13" fmla="*/ 157288 w 374819"/>
                          <a:gd name="connsiteY13" fmla="*/ 383202 h 569309"/>
                          <a:gd name="connsiteX14" fmla="*/ 128427 w 374819"/>
                          <a:gd name="connsiteY14" fmla="*/ 374058 h 569309"/>
                          <a:gd name="connsiteX15" fmla="*/ 98328 w 374819"/>
                          <a:gd name="connsiteY15" fmla="*/ 364914 h 569309"/>
                          <a:gd name="connsiteX16" fmla="*/ 48894 w 374819"/>
                          <a:gd name="connsiteY16" fmla="*/ 358056 h 569309"/>
                          <a:gd name="connsiteX17" fmla="*/ 9365 w 374819"/>
                          <a:gd name="connsiteY17" fmla="*/ 383107 h 569309"/>
                          <a:gd name="connsiteX18" fmla="*/ 30 w 374819"/>
                          <a:gd name="connsiteY18" fmla="*/ 430446 h 569309"/>
                          <a:gd name="connsiteX19" fmla="*/ 28034 w 374819"/>
                          <a:gd name="connsiteY19" fmla="*/ 563987 h 569309"/>
                          <a:gd name="connsiteX20" fmla="*/ 36892 w 374819"/>
                          <a:gd name="connsiteY20" fmla="*/ 569035 h 569309"/>
                          <a:gd name="connsiteX21" fmla="*/ 41940 w 374819"/>
                          <a:gd name="connsiteY21" fmla="*/ 560177 h 569309"/>
                          <a:gd name="connsiteX22" fmla="*/ 40131 w 374819"/>
                          <a:gd name="connsiteY22" fmla="*/ 555509 h 569309"/>
                          <a:gd name="connsiteX23" fmla="*/ 116426 w 374819"/>
                          <a:gd name="connsiteY23" fmla="*/ 475690 h 569309"/>
                          <a:gd name="connsiteX24" fmla="*/ 150144 w 374819"/>
                          <a:gd name="connsiteY24" fmla="*/ 429970 h 569309"/>
                          <a:gd name="connsiteX25" fmla="*/ 164146 w 374819"/>
                          <a:gd name="connsiteY25" fmla="*/ 405681 h 569309"/>
                          <a:gd name="connsiteX26" fmla="*/ 162146 w 374819"/>
                          <a:gd name="connsiteY26" fmla="*/ 386726 h 569309"/>
                          <a:gd name="connsiteX27" fmla="*/ 162241 w 374819"/>
                          <a:gd name="connsiteY27" fmla="*/ 386726 h 569309"/>
                          <a:gd name="connsiteX28" fmla="*/ 166813 w 374819"/>
                          <a:gd name="connsiteY28" fmla="*/ 388346 h 569309"/>
                          <a:gd name="connsiteX29" fmla="*/ 176814 w 374819"/>
                          <a:gd name="connsiteY29" fmla="*/ 382631 h 569309"/>
                          <a:gd name="connsiteX30" fmla="*/ 186244 w 374819"/>
                          <a:gd name="connsiteY30" fmla="*/ 368438 h 569309"/>
                          <a:gd name="connsiteX31" fmla="*/ 221201 w 374819"/>
                          <a:gd name="connsiteY31" fmla="*/ 315479 h 569309"/>
                          <a:gd name="connsiteX32" fmla="*/ 255777 w 374819"/>
                          <a:gd name="connsiteY32" fmla="*/ 262235 h 569309"/>
                          <a:gd name="connsiteX33" fmla="*/ 273207 w 374819"/>
                          <a:gd name="connsiteY33" fmla="*/ 235184 h 569309"/>
                          <a:gd name="connsiteX34" fmla="*/ 280637 w 374819"/>
                          <a:gd name="connsiteY34" fmla="*/ 220039 h 569309"/>
                          <a:gd name="connsiteX35" fmla="*/ 346169 w 374819"/>
                          <a:gd name="connsiteY35" fmla="*/ 111263 h 569309"/>
                          <a:gd name="connsiteX36" fmla="*/ 370839 w 374819"/>
                          <a:gd name="connsiteY36" fmla="*/ 57447 h 569309"/>
                          <a:gd name="connsiteX37" fmla="*/ 371887 w 374819"/>
                          <a:gd name="connsiteY37" fmla="*/ 30015 h 56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4819" h="569309">
                            <a:moveTo>
                              <a:pt x="371887" y="30015"/>
                            </a:moveTo>
                            <a:cubicBezTo>
                              <a:pt x="366743" y="22681"/>
                              <a:pt x="355122" y="20490"/>
                              <a:pt x="347121" y="17728"/>
                            </a:cubicBezTo>
                            <a:cubicBezTo>
                              <a:pt x="309688" y="4298"/>
                              <a:pt x="267493" y="-7513"/>
                              <a:pt x="228345" y="5917"/>
                            </a:cubicBezTo>
                            <a:cubicBezTo>
                              <a:pt x="220058" y="8774"/>
                              <a:pt x="211676" y="12775"/>
                              <a:pt x="205675" y="19347"/>
                            </a:cubicBezTo>
                            <a:cubicBezTo>
                              <a:pt x="199674" y="25919"/>
                              <a:pt x="196626" y="34111"/>
                              <a:pt x="195579" y="42874"/>
                            </a:cubicBezTo>
                            <a:cubicBezTo>
                              <a:pt x="193483" y="60686"/>
                              <a:pt x="198912" y="80117"/>
                              <a:pt x="203865" y="97166"/>
                            </a:cubicBezTo>
                            <a:cubicBezTo>
                              <a:pt x="214724" y="134790"/>
                              <a:pt x="233012" y="170033"/>
                              <a:pt x="257396" y="200608"/>
                            </a:cubicBezTo>
                            <a:cubicBezTo>
                              <a:pt x="255300" y="199846"/>
                              <a:pt x="253205" y="199084"/>
                              <a:pt x="251109" y="198417"/>
                            </a:cubicBezTo>
                            <a:cubicBezTo>
                              <a:pt x="241489" y="195179"/>
                              <a:pt x="231869" y="192035"/>
                              <a:pt x="222153" y="189273"/>
                            </a:cubicBezTo>
                            <a:cubicBezTo>
                              <a:pt x="202627" y="183653"/>
                              <a:pt x="181863" y="176891"/>
                              <a:pt x="161384" y="176795"/>
                            </a:cubicBezTo>
                            <a:cubicBezTo>
                              <a:pt x="144525" y="176700"/>
                              <a:pt x="127094" y="182796"/>
                              <a:pt x="117093" y="196988"/>
                            </a:cubicBezTo>
                            <a:cubicBezTo>
                              <a:pt x="106044" y="212514"/>
                              <a:pt x="108330" y="234136"/>
                              <a:pt x="111663" y="251757"/>
                            </a:cubicBezTo>
                            <a:cubicBezTo>
                              <a:pt x="115950" y="274427"/>
                              <a:pt x="124046" y="296620"/>
                              <a:pt x="131761" y="318337"/>
                            </a:cubicBezTo>
                            <a:cubicBezTo>
                              <a:pt x="139572" y="340244"/>
                              <a:pt x="148144" y="361866"/>
                              <a:pt x="157288" y="383202"/>
                            </a:cubicBezTo>
                            <a:cubicBezTo>
                              <a:pt x="148335" y="378916"/>
                              <a:pt x="137857" y="376916"/>
                              <a:pt x="128427" y="374058"/>
                            </a:cubicBezTo>
                            <a:cubicBezTo>
                              <a:pt x="118426" y="371010"/>
                              <a:pt x="108425" y="367867"/>
                              <a:pt x="98328" y="364914"/>
                            </a:cubicBezTo>
                            <a:cubicBezTo>
                              <a:pt x="82517" y="360247"/>
                              <a:pt x="65467" y="356151"/>
                              <a:pt x="48894" y="358056"/>
                            </a:cubicBezTo>
                            <a:cubicBezTo>
                              <a:pt x="32415" y="360057"/>
                              <a:pt x="17652" y="368343"/>
                              <a:pt x="9365" y="383107"/>
                            </a:cubicBezTo>
                            <a:cubicBezTo>
                              <a:pt x="1364" y="397299"/>
                              <a:pt x="-255" y="414444"/>
                              <a:pt x="30" y="430446"/>
                            </a:cubicBezTo>
                            <a:cubicBezTo>
                              <a:pt x="983" y="475976"/>
                              <a:pt x="11079" y="521791"/>
                              <a:pt x="28034" y="563987"/>
                            </a:cubicBezTo>
                            <a:cubicBezTo>
                              <a:pt x="29463" y="567606"/>
                              <a:pt x="32796" y="570178"/>
                              <a:pt x="36892" y="569035"/>
                            </a:cubicBezTo>
                            <a:cubicBezTo>
                              <a:pt x="40321" y="568083"/>
                              <a:pt x="43369" y="563796"/>
                              <a:pt x="41940" y="560177"/>
                            </a:cubicBezTo>
                            <a:cubicBezTo>
                              <a:pt x="41274" y="558653"/>
                              <a:pt x="40702" y="557129"/>
                              <a:pt x="40131" y="555509"/>
                            </a:cubicBezTo>
                            <a:cubicBezTo>
                              <a:pt x="66515" y="529792"/>
                              <a:pt x="92899" y="503979"/>
                              <a:pt x="116426" y="475690"/>
                            </a:cubicBezTo>
                            <a:cubicBezTo>
                              <a:pt x="128523" y="461117"/>
                              <a:pt x="139953" y="445972"/>
                              <a:pt x="150144" y="429970"/>
                            </a:cubicBezTo>
                            <a:cubicBezTo>
                              <a:pt x="155097" y="422159"/>
                              <a:pt x="160336" y="414158"/>
                              <a:pt x="164146" y="405681"/>
                            </a:cubicBezTo>
                            <a:cubicBezTo>
                              <a:pt x="167194" y="398823"/>
                              <a:pt x="166908" y="391584"/>
                              <a:pt x="162146" y="386726"/>
                            </a:cubicBezTo>
                            <a:cubicBezTo>
                              <a:pt x="162146" y="386726"/>
                              <a:pt x="162241" y="386726"/>
                              <a:pt x="162241" y="386726"/>
                            </a:cubicBezTo>
                            <a:cubicBezTo>
                              <a:pt x="163384" y="387584"/>
                              <a:pt x="164908" y="388250"/>
                              <a:pt x="166813" y="388346"/>
                            </a:cubicBezTo>
                            <a:cubicBezTo>
                              <a:pt x="171290" y="388727"/>
                              <a:pt x="174338" y="386060"/>
                              <a:pt x="176814" y="382631"/>
                            </a:cubicBezTo>
                            <a:cubicBezTo>
                              <a:pt x="180148" y="378059"/>
                              <a:pt x="183101" y="373201"/>
                              <a:pt x="186244" y="368438"/>
                            </a:cubicBezTo>
                            <a:cubicBezTo>
                              <a:pt x="197960" y="350817"/>
                              <a:pt x="209580" y="333196"/>
                              <a:pt x="221201" y="315479"/>
                            </a:cubicBezTo>
                            <a:cubicBezTo>
                              <a:pt x="232821" y="297763"/>
                              <a:pt x="244347" y="280046"/>
                              <a:pt x="255777" y="262235"/>
                            </a:cubicBezTo>
                            <a:cubicBezTo>
                              <a:pt x="261587" y="253186"/>
                              <a:pt x="267397" y="244233"/>
                              <a:pt x="273207" y="235184"/>
                            </a:cubicBezTo>
                            <a:cubicBezTo>
                              <a:pt x="276065" y="230707"/>
                              <a:pt x="279780" y="225373"/>
                              <a:pt x="280637" y="220039"/>
                            </a:cubicBezTo>
                            <a:cubicBezTo>
                              <a:pt x="302544" y="183844"/>
                              <a:pt x="325119" y="147935"/>
                              <a:pt x="346169" y="111263"/>
                            </a:cubicBezTo>
                            <a:cubicBezTo>
                              <a:pt x="355980" y="94214"/>
                              <a:pt x="365028" y="76402"/>
                              <a:pt x="370839" y="57447"/>
                            </a:cubicBezTo>
                            <a:cubicBezTo>
                              <a:pt x="373696" y="48875"/>
                              <a:pt x="377601" y="38016"/>
                              <a:pt x="371887" y="30015"/>
                            </a:cubicBezTo>
                            <a:close/>
                          </a:path>
                        </a:pathLst>
                      </a:custGeom>
                      <a:solidFill>
                        <a:srgbClr val="F4B81C"/>
                      </a:solidFill>
                      <a:ln w="9525" cap="flat">
                        <a:noFill/>
                        <a:prstDash val="solid"/>
                        <a:miter/>
                      </a:ln>
                    </p:spPr>
                    <p:txBody>
                      <a:bodyPr rtlCol="0" anchor="ctr"/>
                      <a:lstStyle/>
                      <a:p>
                        <a:endParaRPr lang="zh-CN" altLang="en-US"/>
                      </a:p>
                    </p:txBody>
                  </p:sp>
                </p:grpSp>
                <p:sp>
                  <p:nvSpPr>
                    <p:cNvPr id="113" name="任意多边形 30"/>
                    <p:cNvSpPr/>
                    <p:nvPr/>
                  </p:nvSpPr>
                  <p:spPr>
                    <a:xfrm>
                      <a:off x="4033526" y="1877406"/>
                      <a:ext cx="1934076" cy="3243201"/>
                    </a:xfrm>
                    <a:custGeom>
                      <a:avLst/>
                      <a:gdLst>
                        <a:gd name="connsiteX0" fmla="*/ 1458303 w 1934076"/>
                        <a:gd name="connsiteY0" fmla="*/ 481935 h 3243201"/>
                        <a:gd name="connsiteX1" fmla="*/ 1429633 w 1934076"/>
                        <a:gd name="connsiteY1" fmla="*/ 298198 h 3243201"/>
                        <a:gd name="connsiteX2" fmla="*/ 1085399 w 1934076"/>
                        <a:gd name="connsiteY2" fmla="*/ 219998 h 3243201"/>
                        <a:gd name="connsiteX3" fmla="*/ 1020153 w 1934076"/>
                        <a:gd name="connsiteY3" fmla="*/ 33593 h 3243201"/>
                        <a:gd name="connsiteX4" fmla="*/ 839845 w 1934076"/>
                        <a:gd name="connsiteY4" fmla="*/ 198757 h 3243201"/>
                        <a:gd name="connsiteX5" fmla="*/ 611149 w 1934076"/>
                        <a:gd name="connsiteY5" fmla="*/ 318391 h 3243201"/>
                        <a:gd name="connsiteX6" fmla="*/ 378073 w 1934076"/>
                        <a:gd name="connsiteY6" fmla="*/ 232475 h 3243201"/>
                        <a:gd name="connsiteX7" fmla="*/ 461797 w 1934076"/>
                        <a:gd name="connsiteY7" fmla="*/ 921800 h 3243201"/>
                        <a:gd name="connsiteX8" fmla="*/ 468560 w 1934076"/>
                        <a:gd name="connsiteY8" fmla="*/ 1709136 h 3243201"/>
                        <a:gd name="connsiteX9" fmla="*/ 640772 w 1934076"/>
                        <a:gd name="connsiteY9" fmla="*/ 1874966 h 3243201"/>
                        <a:gd name="connsiteX10" fmla="*/ 518185 w 1934076"/>
                        <a:gd name="connsiteY10" fmla="*/ 2129093 h 3243201"/>
                        <a:gd name="connsiteX11" fmla="*/ 714686 w 1934076"/>
                        <a:gd name="connsiteY11" fmla="*/ 2254157 h 3243201"/>
                        <a:gd name="connsiteX12" fmla="*/ 372167 w 1934076"/>
                        <a:gd name="connsiteY12" fmla="*/ 2762411 h 3243201"/>
                        <a:gd name="connsiteX13" fmla="*/ 134899 w 1934076"/>
                        <a:gd name="connsiteY13" fmla="*/ 2892618 h 3243201"/>
                        <a:gd name="connsiteX14" fmla="*/ 35268 w 1934076"/>
                        <a:gd name="connsiteY14" fmla="*/ 3025396 h 3243201"/>
                        <a:gd name="connsiteX15" fmla="*/ 709447 w 1934076"/>
                        <a:gd name="connsiteY15" fmla="*/ 3043303 h 3243201"/>
                        <a:gd name="connsiteX16" fmla="*/ 872896 w 1934076"/>
                        <a:gd name="connsiteY16" fmla="*/ 3188845 h 3243201"/>
                        <a:gd name="connsiteX17" fmla="*/ 1217701 w 1934076"/>
                        <a:gd name="connsiteY17" fmla="*/ 3201609 h 3243201"/>
                        <a:gd name="connsiteX18" fmla="*/ 1161504 w 1934076"/>
                        <a:gd name="connsiteY18" fmla="*/ 3079022 h 3243201"/>
                        <a:gd name="connsiteX19" fmla="*/ 1204938 w 1934076"/>
                        <a:gd name="connsiteY19" fmla="*/ 2670399 h 3243201"/>
                        <a:gd name="connsiteX20" fmla="*/ 1289806 w 1934076"/>
                        <a:gd name="connsiteY20" fmla="*/ 2671637 h 3243201"/>
                        <a:gd name="connsiteX21" fmla="*/ 1349908 w 1934076"/>
                        <a:gd name="connsiteY21" fmla="*/ 3078450 h 3243201"/>
                        <a:gd name="connsiteX22" fmla="*/ 1572127 w 1934076"/>
                        <a:gd name="connsiteY22" fmla="*/ 3158936 h 3243201"/>
                        <a:gd name="connsiteX23" fmla="*/ 1777105 w 1934076"/>
                        <a:gd name="connsiteY23" fmla="*/ 3122551 h 3243201"/>
                        <a:gd name="connsiteX24" fmla="*/ 1688998 w 1934076"/>
                        <a:gd name="connsiteY24" fmla="*/ 2988439 h 3243201"/>
                        <a:gd name="connsiteX25" fmla="*/ 1688998 w 1934076"/>
                        <a:gd name="connsiteY25" fmla="*/ 2553623 h 3243201"/>
                        <a:gd name="connsiteX26" fmla="*/ 1688998 w 1934076"/>
                        <a:gd name="connsiteY26" fmla="*/ 2231011 h 3243201"/>
                        <a:gd name="connsiteX27" fmla="*/ 1934077 w 1934076"/>
                        <a:gd name="connsiteY27" fmla="*/ 2023080 h 3243201"/>
                        <a:gd name="connsiteX28" fmla="*/ 1786630 w 1934076"/>
                        <a:gd name="connsiteY28" fmla="*/ 1693706 h 3243201"/>
                        <a:gd name="connsiteX29" fmla="*/ 1533836 w 1934076"/>
                        <a:gd name="connsiteY29" fmla="*/ 1862203 h 3243201"/>
                        <a:gd name="connsiteX30" fmla="*/ 1500594 w 1934076"/>
                        <a:gd name="connsiteY30" fmla="*/ 1798957 h 3243201"/>
                        <a:gd name="connsiteX31" fmla="*/ 1458303 w 1934076"/>
                        <a:gd name="connsiteY31" fmla="*/ 481935 h 324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4076" h="3243201">
                          <a:moveTo>
                            <a:pt x="1458303" y="481935"/>
                          </a:moveTo>
                          <a:cubicBezTo>
                            <a:pt x="1458303" y="481935"/>
                            <a:pt x="1493641" y="367254"/>
                            <a:pt x="1429633" y="298198"/>
                          </a:cubicBezTo>
                          <a:cubicBezTo>
                            <a:pt x="1365625" y="229142"/>
                            <a:pt x="1134739" y="212473"/>
                            <a:pt x="1085399" y="219998"/>
                          </a:cubicBezTo>
                          <a:cubicBezTo>
                            <a:pt x="1085399" y="219998"/>
                            <a:pt x="1058920" y="92648"/>
                            <a:pt x="1020153" y="33593"/>
                          </a:cubicBezTo>
                          <a:cubicBezTo>
                            <a:pt x="981386" y="-25366"/>
                            <a:pt x="779170" y="-27081"/>
                            <a:pt x="839845" y="198757"/>
                          </a:cubicBezTo>
                          <a:cubicBezTo>
                            <a:pt x="839845" y="198757"/>
                            <a:pt x="667252" y="256097"/>
                            <a:pt x="611149" y="318391"/>
                          </a:cubicBezTo>
                          <a:cubicBezTo>
                            <a:pt x="611149" y="318391"/>
                            <a:pt x="512947" y="127986"/>
                            <a:pt x="378073" y="232475"/>
                          </a:cubicBezTo>
                          <a:cubicBezTo>
                            <a:pt x="243199" y="336965"/>
                            <a:pt x="461797" y="921800"/>
                            <a:pt x="461797" y="921800"/>
                          </a:cubicBezTo>
                          <a:cubicBezTo>
                            <a:pt x="461797" y="921800"/>
                            <a:pt x="390931" y="1308896"/>
                            <a:pt x="468560" y="1709136"/>
                          </a:cubicBezTo>
                          <a:lnTo>
                            <a:pt x="640772" y="1874966"/>
                          </a:lnTo>
                          <a:cubicBezTo>
                            <a:pt x="640772" y="1874966"/>
                            <a:pt x="497802" y="2103566"/>
                            <a:pt x="518185" y="2129093"/>
                          </a:cubicBezTo>
                          <a:cubicBezTo>
                            <a:pt x="538474" y="2154525"/>
                            <a:pt x="714686" y="2254157"/>
                            <a:pt x="714686" y="2254157"/>
                          </a:cubicBezTo>
                          <a:cubicBezTo>
                            <a:pt x="714686" y="2254157"/>
                            <a:pt x="451129" y="2685735"/>
                            <a:pt x="372167" y="2762411"/>
                          </a:cubicBezTo>
                          <a:cubicBezTo>
                            <a:pt x="293300" y="2838992"/>
                            <a:pt x="219196" y="2841563"/>
                            <a:pt x="134899" y="2892618"/>
                          </a:cubicBezTo>
                          <a:cubicBezTo>
                            <a:pt x="50603" y="2943671"/>
                            <a:pt x="-56648" y="2938623"/>
                            <a:pt x="35268" y="3025396"/>
                          </a:cubicBezTo>
                          <a:cubicBezTo>
                            <a:pt x="127184" y="3112264"/>
                            <a:pt x="492373" y="3145411"/>
                            <a:pt x="709447" y="3043303"/>
                          </a:cubicBezTo>
                          <a:cubicBezTo>
                            <a:pt x="709447" y="3043303"/>
                            <a:pt x="704304" y="3107120"/>
                            <a:pt x="872896" y="3188845"/>
                          </a:cubicBezTo>
                          <a:cubicBezTo>
                            <a:pt x="1041489" y="3270569"/>
                            <a:pt x="1209986" y="3247614"/>
                            <a:pt x="1217701" y="3201609"/>
                          </a:cubicBezTo>
                          <a:cubicBezTo>
                            <a:pt x="1225321" y="3155603"/>
                            <a:pt x="1161504" y="3079022"/>
                            <a:pt x="1161504" y="3079022"/>
                          </a:cubicBezTo>
                          <a:lnTo>
                            <a:pt x="1204938" y="2670399"/>
                          </a:lnTo>
                          <a:lnTo>
                            <a:pt x="1289806" y="2671637"/>
                          </a:lnTo>
                          <a:lnTo>
                            <a:pt x="1349908" y="3078450"/>
                          </a:lnTo>
                          <a:cubicBezTo>
                            <a:pt x="1349908" y="3078450"/>
                            <a:pt x="1489735" y="3132076"/>
                            <a:pt x="1572127" y="3158936"/>
                          </a:cubicBezTo>
                          <a:cubicBezTo>
                            <a:pt x="1654518" y="3185797"/>
                            <a:pt x="1800060" y="3193417"/>
                            <a:pt x="1777105" y="3122551"/>
                          </a:cubicBezTo>
                          <a:cubicBezTo>
                            <a:pt x="1754150" y="3051685"/>
                            <a:pt x="1688998" y="2988439"/>
                            <a:pt x="1688998" y="2988439"/>
                          </a:cubicBezTo>
                          <a:cubicBezTo>
                            <a:pt x="1688998" y="2988439"/>
                            <a:pt x="1690904" y="2609153"/>
                            <a:pt x="1688998" y="2553623"/>
                          </a:cubicBezTo>
                          <a:cubicBezTo>
                            <a:pt x="1688998" y="2553623"/>
                            <a:pt x="1702238" y="2348930"/>
                            <a:pt x="1688998" y="2231011"/>
                          </a:cubicBezTo>
                          <a:lnTo>
                            <a:pt x="1934077" y="2023080"/>
                          </a:lnTo>
                          <a:cubicBezTo>
                            <a:pt x="1934077" y="2023080"/>
                            <a:pt x="1916837" y="1820198"/>
                            <a:pt x="1786630" y="1693706"/>
                          </a:cubicBezTo>
                          <a:lnTo>
                            <a:pt x="1533836" y="1862203"/>
                          </a:lnTo>
                          <a:lnTo>
                            <a:pt x="1500594" y="1798957"/>
                          </a:lnTo>
                          <a:lnTo>
                            <a:pt x="1458303" y="481935"/>
                          </a:lnTo>
                          <a:close/>
                        </a:path>
                      </a:pathLst>
                    </a:custGeom>
                    <a:solidFill>
                      <a:srgbClr val="6EB0A1"/>
                    </a:solidFill>
                    <a:ln w="9525" cap="flat">
                      <a:noFill/>
                      <a:prstDash val="solid"/>
                      <a:miter/>
                    </a:ln>
                  </p:spPr>
                  <p:txBody>
                    <a:bodyPr rtlCol="0" anchor="ctr"/>
                    <a:lstStyle/>
                    <a:p>
                      <a:endParaRPr lang="zh-CN" altLang="en-US"/>
                    </a:p>
                  </p:txBody>
                </p:sp>
                <p:grpSp>
                  <p:nvGrpSpPr>
                    <p:cNvPr id="114" name="组合 113"/>
                    <p:cNvGrpSpPr/>
                    <p:nvPr/>
                  </p:nvGrpSpPr>
                  <p:grpSpPr>
                    <a:xfrm>
                      <a:off x="4272437" y="3556310"/>
                      <a:ext cx="396001" cy="424329"/>
                      <a:chOff x="4272437" y="3556310"/>
                      <a:chExt cx="396001" cy="424329"/>
                    </a:xfrm>
                  </p:grpSpPr>
                  <p:sp>
                    <p:nvSpPr>
                      <p:cNvPr id="158" name="任意多边形 32"/>
                      <p:cNvSpPr/>
                      <p:nvPr/>
                    </p:nvSpPr>
                    <p:spPr>
                      <a:xfrm>
                        <a:off x="4272437" y="3556310"/>
                        <a:ext cx="396001" cy="424329"/>
                      </a:xfrm>
                      <a:custGeom>
                        <a:avLst/>
                        <a:gdLst>
                          <a:gd name="connsiteX0" fmla="*/ 389003 w 396001"/>
                          <a:gd name="connsiteY0" fmla="*/ 176346 h 424329"/>
                          <a:gd name="connsiteX1" fmla="*/ 374048 w 396001"/>
                          <a:gd name="connsiteY1" fmla="*/ 150343 h 424329"/>
                          <a:gd name="connsiteX2" fmla="*/ 341378 w 396001"/>
                          <a:gd name="connsiteY2" fmla="*/ 100146 h 424329"/>
                          <a:gd name="connsiteX3" fmla="*/ 305183 w 396001"/>
                          <a:gd name="connsiteY3" fmla="*/ 52426 h 424329"/>
                          <a:gd name="connsiteX4" fmla="*/ 265749 w 396001"/>
                          <a:gd name="connsiteY4" fmla="*/ 12516 h 424329"/>
                          <a:gd name="connsiteX5" fmla="*/ 237555 w 396001"/>
                          <a:gd name="connsiteY5" fmla="*/ 3372 h 424329"/>
                          <a:gd name="connsiteX6" fmla="*/ 219934 w 396001"/>
                          <a:gd name="connsiteY6" fmla="*/ 24042 h 424329"/>
                          <a:gd name="connsiteX7" fmla="*/ 218791 w 396001"/>
                          <a:gd name="connsiteY7" fmla="*/ 46616 h 424329"/>
                          <a:gd name="connsiteX8" fmla="*/ 201836 w 396001"/>
                          <a:gd name="connsiteY8" fmla="*/ 33186 h 424329"/>
                          <a:gd name="connsiteX9" fmla="*/ 163927 w 396001"/>
                          <a:gd name="connsiteY9" fmla="*/ 7659 h 424329"/>
                          <a:gd name="connsiteX10" fmla="*/ 87060 w 396001"/>
                          <a:gd name="connsiteY10" fmla="*/ 22803 h 424329"/>
                          <a:gd name="connsiteX11" fmla="*/ 84298 w 396001"/>
                          <a:gd name="connsiteY11" fmla="*/ 58427 h 424329"/>
                          <a:gd name="connsiteX12" fmla="*/ 32291 w 396001"/>
                          <a:gd name="connsiteY12" fmla="*/ 66618 h 424329"/>
                          <a:gd name="connsiteX13" fmla="*/ 25433 w 396001"/>
                          <a:gd name="connsiteY13" fmla="*/ 117482 h 424329"/>
                          <a:gd name="connsiteX14" fmla="*/ 2383 w 396001"/>
                          <a:gd name="connsiteY14" fmla="*/ 143676 h 424329"/>
                          <a:gd name="connsiteX15" fmla="*/ 10003 w 396001"/>
                          <a:gd name="connsiteY15" fmla="*/ 174632 h 424329"/>
                          <a:gd name="connsiteX16" fmla="*/ 18766 w 396001"/>
                          <a:gd name="connsiteY16" fmla="*/ 188443 h 424329"/>
                          <a:gd name="connsiteX17" fmla="*/ 6383 w 396001"/>
                          <a:gd name="connsiteY17" fmla="*/ 196158 h 424329"/>
                          <a:gd name="connsiteX18" fmla="*/ 6859 w 396001"/>
                          <a:gd name="connsiteY18" fmla="*/ 236068 h 424329"/>
                          <a:gd name="connsiteX19" fmla="*/ 41626 w 396001"/>
                          <a:gd name="connsiteY19" fmla="*/ 266548 h 424329"/>
                          <a:gd name="connsiteX20" fmla="*/ 83441 w 396001"/>
                          <a:gd name="connsiteY20" fmla="*/ 293980 h 424329"/>
                          <a:gd name="connsiteX21" fmla="*/ 130018 w 396001"/>
                          <a:gd name="connsiteY21" fmla="*/ 319221 h 424329"/>
                          <a:gd name="connsiteX22" fmla="*/ 224696 w 396001"/>
                          <a:gd name="connsiteY22" fmla="*/ 392183 h 424329"/>
                          <a:gd name="connsiteX23" fmla="*/ 271940 w 396001"/>
                          <a:gd name="connsiteY23" fmla="*/ 418567 h 424329"/>
                          <a:gd name="connsiteX24" fmla="*/ 274036 w 396001"/>
                          <a:gd name="connsiteY24" fmla="*/ 419329 h 424329"/>
                          <a:gd name="connsiteX25" fmla="*/ 287085 w 396001"/>
                          <a:gd name="connsiteY25" fmla="*/ 420186 h 424329"/>
                          <a:gd name="connsiteX26" fmla="*/ 336806 w 396001"/>
                          <a:gd name="connsiteY26" fmla="*/ 308458 h 424329"/>
                          <a:gd name="connsiteX27" fmla="*/ 365000 w 396001"/>
                          <a:gd name="connsiteY27" fmla="*/ 254737 h 424329"/>
                          <a:gd name="connsiteX28" fmla="*/ 379954 w 396001"/>
                          <a:gd name="connsiteY28" fmla="*/ 228353 h 424329"/>
                          <a:gd name="connsiteX29" fmla="*/ 394432 w 396001"/>
                          <a:gd name="connsiteY29" fmla="*/ 203207 h 424329"/>
                          <a:gd name="connsiteX30" fmla="*/ 389003 w 396001"/>
                          <a:gd name="connsiteY30" fmla="*/ 176346 h 42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6001" h="424329">
                            <a:moveTo>
                              <a:pt x="389003" y="176346"/>
                            </a:moveTo>
                            <a:cubicBezTo>
                              <a:pt x="384145" y="167583"/>
                              <a:pt x="379192" y="158916"/>
                              <a:pt x="374048" y="150343"/>
                            </a:cubicBezTo>
                            <a:cubicBezTo>
                              <a:pt x="363761" y="133198"/>
                              <a:pt x="352903" y="116434"/>
                              <a:pt x="341378" y="100146"/>
                            </a:cubicBezTo>
                            <a:cubicBezTo>
                              <a:pt x="329948" y="83763"/>
                              <a:pt x="317851" y="67857"/>
                              <a:pt x="305183" y="52426"/>
                            </a:cubicBezTo>
                            <a:cubicBezTo>
                              <a:pt x="293371" y="38043"/>
                              <a:pt x="281370" y="22994"/>
                              <a:pt x="265749" y="12516"/>
                            </a:cubicBezTo>
                            <a:cubicBezTo>
                              <a:pt x="257558" y="7087"/>
                              <a:pt x="247747" y="1563"/>
                              <a:pt x="237555" y="3372"/>
                            </a:cubicBezTo>
                            <a:cubicBezTo>
                              <a:pt x="226887" y="5182"/>
                              <a:pt x="222124" y="14326"/>
                              <a:pt x="219934" y="24042"/>
                            </a:cubicBezTo>
                            <a:cubicBezTo>
                              <a:pt x="218219" y="31471"/>
                              <a:pt x="217934" y="39091"/>
                              <a:pt x="218791" y="46616"/>
                            </a:cubicBezTo>
                            <a:cubicBezTo>
                              <a:pt x="213171" y="42139"/>
                              <a:pt x="207456" y="37662"/>
                              <a:pt x="201836" y="33186"/>
                            </a:cubicBezTo>
                            <a:cubicBezTo>
                              <a:pt x="189930" y="23756"/>
                              <a:pt x="177738" y="14231"/>
                              <a:pt x="163927" y="7659"/>
                            </a:cubicBezTo>
                            <a:cubicBezTo>
                              <a:pt x="138304" y="-4438"/>
                              <a:pt x="103157" y="-4153"/>
                              <a:pt x="87060" y="22803"/>
                            </a:cubicBezTo>
                            <a:cubicBezTo>
                              <a:pt x="80583" y="33662"/>
                              <a:pt x="79345" y="46997"/>
                              <a:pt x="84298" y="58427"/>
                            </a:cubicBezTo>
                            <a:cubicBezTo>
                              <a:pt x="67439" y="50045"/>
                              <a:pt x="45912" y="52807"/>
                              <a:pt x="32291" y="66618"/>
                            </a:cubicBezTo>
                            <a:cubicBezTo>
                              <a:pt x="19432" y="79763"/>
                              <a:pt x="17242" y="101384"/>
                              <a:pt x="25433" y="117482"/>
                            </a:cubicBezTo>
                            <a:cubicBezTo>
                              <a:pt x="13622" y="120530"/>
                              <a:pt x="3812" y="130055"/>
                              <a:pt x="2383" y="143676"/>
                            </a:cubicBezTo>
                            <a:cubicBezTo>
                              <a:pt x="1144" y="154725"/>
                              <a:pt x="4764" y="165107"/>
                              <a:pt x="10003" y="174632"/>
                            </a:cubicBezTo>
                            <a:cubicBezTo>
                              <a:pt x="12670" y="179490"/>
                              <a:pt x="15432" y="184157"/>
                              <a:pt x="18766" y="188443"/>
                            </a:cubicBezTo>
                            <a:cubicBezTo>
                              <a:pt x="14003" y="189776"/>
                              <a:pt x="9622" y="192348"/>
                              <a:pt x="6383" y="196158"/>
                            </a:cubicBezTo>
                            <a:cubicBezTo>
                              <a:pt x="-3428" y="207398"/>
                              <a:pt x="-856" y="224543"/>
                              <a:pt x="6859" y="236068"/>
                            </a:cubicBezTo>
                            <a:cubicBezTo>
                              <a:pt x="15337" y="248832"/>
                              <a:pt x="29434" y="257785"/>
                              <a:pt x="41626" y="266548"/>
                            </a:cubicBezTo>
                            <a:cubicBezTo>
                              <a:pt x="55151" y="276263"/>
                              <a:pt x="69153" y="285408"/>
                              <a:pt x="83441" y="293980"/>
                            </a:cubicBezTo>
                            <a:cubicBezTo>
                              <a:pt x="98585" y="303124"/>
                              <a:pt x="114206" y="311506"/>
                              <a:pt x="130018" y="319221"/>
                            </a:cubicBezTo>
                            <a:cubicBezTo>
                              <a:pt x="152116" y="351511"/>
                              <a:pt x="192692" y="373609"/>
                              <a:pt x="224696" y="392183"/>
                            </a:cubicBezTo>
                            <a:cubicBezTo>
                              <a:pt x="240317" y="401232"/>
                              <a:pt x="256034" y="410090"/>
                              <a:pt x="271940" y="418567"/>
                            </a:cubicBezTo>
                            <a:cubicBezTo>
                              <a:pt x="272702" y="418948"/>
                              <a:pt x="273369" y="419234"/>
                              <a:pt x="274036" y="419329"/>
                            </a:cubicBezTo>
                            <a:cubicBezTo>
                              <a:pt x="276131" y="424663"/>
                              <a:pt x="284418" y="426854"/>
                              <a:pt x="287085" y="420186"/>
                            </a:cubicBezTo>
                            <a:cubicBezTo>
                              <a:pt x="302039" y="382277"/>
                              <a:pt x="318613" y="344939"/>
                              <a:pt x="336806" y="308458"/>
                            </a:cubicBezTo>
                            <a:cubicBezTo>
                              <a:pt x="345854" y="290361"/>
                              <a:pt x="355189" y="272454"/>
                              <a:pt x="365000" y="254737"/>
                            </a:cubicBezTo>
                            <a:cubicBezTo>
                              <a:pt x="369857" y="245879"/>
                              <a:pt x="374906" y="237116"/>
                              <a:pt x="379954" y="228353"/>
                            </a:cubicBezTo>
                            <a:cubicBezTo>
                              <a:pt x="384716" y="220161"/>
                              <a:pt x="390907" y="212065"/>
                              <a:pt x="394432" y="203207"/>
                            </a:cubicBezTo>
                            <a:cubicBezTo>
                              <a:pt x="398528" y="193205"/>
                              <a:pt x="393860" y="185109"/>
                              <a:pt x="389003" y="176346"/>
                            </a:cubicBezTo>
                            <a:close/>
                          </a:path>
                        </a:pathLst>
                      </a:custGeom>
                      <a:solidFill>
                        <a:srgbClr val="E57D64"/>
                      </a:solidFill>
                      <a:ln w="9525" cap="flat">
                        <a:noFill/>
                        <a:prstDash val="solid"/>
                        <a:miter/>
                      </a:ln>
                    </p:spPr>
                    <p:txBody>
                      <a:bodyPr rtlCol="0" anchor="ctr"/>
                      <a:lstStyle/>
                      <a:p>
                        <a:endParaRPr lang="zh-CN" altLang="en-US"/>
                      </a:p>
                    </p:txBody>
                  </p:sp>
                  <p:sp>
                    <p:nvSpPr>
                      <p:cNvPr id="159" name="任意多边形 33"/>
                      <p:cNvSpPr/>
                      <p:nvPr/>
                    </p:nvSpPr>
                    <p:spPr>
                      <a:xfrm>
                        <a:off x="4487799" y="3582254"/>
                        <a:ext cx="113756" cy="173764"/>
                      </a:xfrm>
                      <a:custGeom>
                        <a:avLst/>
                        <a:gdLst>
                          <a:gd name="connsiteX0" fmla="*/ 108298 w 113756"/>
                          <a:gd name="connsiteY0" fmla="*/ 159355 h 173764"/>
                          <a:gd name="connsiteX1" fmla="*/ 41909 w 113756"/>
                          <a:gd name="connsiteY1" fmla="*/ 105825 h 173764"/>
                          <a:gd name="connsiteX2" fmla="*/ 42862 w 113756"/>
                          <a:gd name="connsiteY2" fmla="*/ 80869 h 173764"/>
                          <a:gd name="connsiteX3" fmla="*/ 36480 w 113756"/>
                          <a:gd name="connsiteY3" fmla="*/ 55056 h 173764"/>
                          <a:gd name="connsiteX4" fmla="*/ 14191 w 113756"/>
                          <a:gd name="connsiteY4" fmla="*/ 4383 h 173764"/>
                          <a:gd name="connsiteX5" fmla="*/ 666 w 113756"/>
                          <a:gd name="connsiteY5" fmla="*/ 9241 h 173764"/>
                          <a:gd name="connsiteX6" fmla="*/ 24193 w 113756"/>
                          <a:gd name="connsiteY6" fmla="*/ 63248 h 173764"/>
                          <a:gd name="connsiteX7" fmla="*/ 28479 w 113756"/>
                          <a:gd name="connsiteY7" fmla="*/ 90394 h 173764"/>
                          <a:gd name="connsiteX8" fmla="*/ 28955 w 113756"/>
                          <a:gd name="connsiteY8" fmla="*/ 116112 h 173764"/>
                          <a:gd name="connsiteX9" fmla="*/ 105631 w 113756"/>
                          <a:gd name="connsiteY9" fmla="*/ 173452 h 173764"/>
                          <a:gd name="connsiteX10" fmla="*/ 108298 w 113756"/>
                          <a:gd name="connsiteY10" fmla="*/ 159355 h 173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756" h="173764">
                            <a:moveTo>
                              <a:pt x="108298" y="159355"/>
                            </a:moveTo>
                            <a:cubicBezTo>
                              <a:pt x="81914" y="151640"/>
                              <a:pt x="43433" y="139162"/>
                              <a:pt x="41909" y="105825"/>
                            </a:cubicBezTo>
                            <a:cubicBezTo>
                              <a:pt x="41528" y="97443"/>
                              <a:pt x="43433" y="89156"/>
                              <a:pt x="42862" y="80869"/>
                            </a:cubicBezTo>
                            <a:cubicBezTo>
                              <a:pt x="42195" y="72011"/>
                              <a:pt x="39623" y="63343"/>
                              <a:pt x="36480" y="55056"/>
                            </a:cubicBezTo>
                            <a:cubicBezTo>
                              <a:pt x="29812" y="37912"/>
                              <a:pt x="21621" y="21147"/>
                              <a:pt x="14191" y="4383"/>
                            </a:cubicBezTo>
                            <a:cubicBezTo>
                              <a:pt x="10477" y="-3999"/>
                              <a:pt x="-3144" y="764"/>
                              <a:pt x="666" y="9241"/>
                            </a:cubicBezTo>
                            <a:cubicBezTo>
                              <a:pt x="8667" y="27148"/>
                              <a:pt x="17620" y="44865"/>
                              <a:pt x="24193" y="63248"/>
                            </a:cubicBezTo>
                            <a:cubicBezTo>
                              <a:pt x="27336" y="72106"/>
                              <a:pt x="29146" y="80964"/>
                              <a:pt x="28479" y="90394"/>
                            </a:cubicBezTo>
                            <a:cubicBezTo>
                              <a:pt x="27907" y="99157"/>
                              <a:pt x="26955" y="107444"/>
                              <a:pt x="28955" y="116112"/>
                            </a:cubicBezTo>
                            <a:cubicBezTo>
                              <a:pt x="37242" y="151354"/>
                              <a:pt x="74866" y="164499"/>
                              <a:pt x="105631" y="173452"/>
                            </a:cubicBezTo>
                            <a:cubicBezTo>
                              <a:pt x="114490" y="176024"/>
                              <a:pt x="117157" y="161927"/>
                              <a:pt x="108298" y="159355"/>
                            </a:cubicBezTo>
                            <a:close/>
                          </a:path>
                        </a:pathLst>
                      </a:custGeom>
                      <a:solidFill>
                        <a:srgbClr val="2E1E1E"/>
                      </a:solidFill>
                      <a:ln w="9525" cap="flat">
                        <a:noFill/>
                        <a:prstDash val="solid"/>
                        <a:miter/>
                      </a:ln>
                    </p:spPr>
                    <p:txBody>
                      <a:bodyPr rtlCol="0" anchor="ctr"/>
                      <a:lstStyle/>
                      <a:p>
                        <a:endParaRPr lang="zh-CN" altLang="en-US"/>
                      </a:p>
                    </p:txBody>
                  </p:sp>
                  <p:sp>
                    <p:nvSpPr>
                      <p:cNvPr id="160" name="任意多边形 34"/>
                      <p:cNvSpPr/>
                      <p:nvPr/>
                    </p:nvSpPr>
                    <p:spPr>
                      <a:xfrm>
                        <a:off x="4293277" y="3612640"/>
                        <a:ext cx="176680" cy="209182"/>
                      </a:xfrm>
                      <a:custGeom>
                        <a:avLst/>
                        <a:gdLst>
                          <a:gd name="connsiteX0" fmla="*/ 163756 w 176680"/>
                          <a:gd name="connsiteY0" fmla="*/ 32481 h 209182"/>
                          <a:gd name="connsiteX1" fmla="*/ 155469 w 176680"/>
                          <a:gd name="connsiteY1" fmla="*/ 41339 h 209182"/>
                          <a:gd name="connsiteX2" fmla="*/ 75174 w 176680"/>
                          <a:gd name="connsiteY2" fmla="*/ 572 h 209182"/>
                          <a:gd name="connsiteX3" fmla="*/ 65553 w 176680"/>
                          <a:gd name="connsiteY3" fmla="*/ 3906 h 209182"/>
                          <a:gd name="connsiteX4" fmla="*/ 68887 w 176680"/>
                          <a:gd name="connsiteY4" fmla="*/ 13526 h 209182"/>
                          <a:gd name="connsiteX5" fmla="*/ 146230 w 176680"/>
                          <a:gd name="connsiteY5" fmla="*/ 52293 h 209182"/>
                          <a:gd name="connsiteX6" fmla="*/ 112988 w 176680"/>
                          <a:gd name="connsiteY6" fmla="*/ 105538 h 209182"/>
                          <a:gd name="connsiteX7" fmla="*/ 112892 w 176680"/>
                          <a:gd name="connsiteY7" fmla="*/ 105538 h 209182"/>
                          <a:gd name="connsiteX8" fmla="*/ 20309 w 176680"/>
                          <a:gd name="connsiteY8" fmla="*/ 56484 h 209182"/>
                          <a:gd name="connsiteX9" fmla="*/ 14023 w 176680"/>
                          <a:gd name="connsiteY9" fmla="*/ 69438 h 209182"/>
                          <a:gd name="connsiteX10" fmla="*/ 106606 w 176680"/>
                          <a:gd name="connsiteY10" fmla="*/ 118492 h 209182"/>
                          <a:gd name="connsiteX11" fmla="*/ 107082 w 176680"/>
                          <a:gd name="connsiteY11" fmla="*/ 118777 h 209182"/>
                          <a:gd name="connsiteX12" fmla="*/ 93366 w 176680"/>
                          <a:gd name="connsiteY12" fmla="*/ 162116 h 209182"/>
                          <a:gd name="connsiteX13" fmla="*/ 93366 w 176680"/>
                          <a:gd name="connsiteY13" fmla="*/ 162116 h 209182"/>
                          <a:gd name="connsiteX14" fmla="*/ 10308 w 176680"/>
                          <a:gd name="connsiteY14" fmla="*/ 126778 h 209182"/>
                          <a:gd name="connsiteX15" fmla="*/ 4022 w 176680"/>
                          <a:gd name="connsiteY15" fmla="*/ 139732 h 209182"/>
                          <a:gd name="connsiteX16" fmla="*/ 87080 w 176680"/>
                          <a:gd name="connsiteY16" fmla="*/ 175070 h 209182"/>
                          <a:gd name="connsiteX17" fmla="*/ 90699 w 176680"/>
                          <a:gd name="connsiteY17" fmla="*/ 175642 h 209182"/>
                          <a:gd name="connsiteX18" fmla="*/ 87651 w 176680"/>
                          <a:gd name="connsiteY18" fmla="*/ 200597 h 209182"/>
                          <a:gd name="connsiteX19" fmla="*/ 93366 w 176680"/>
                          <a:gd name="connsiteY19" fmla="*/ 209074 h 209182"/>
                          <a:gd name="connsiteX20" fmla="*/ 101843 w 176680"/>
                          <a:gd name="connsiteY20" fmla="*/ 203359 h 209182"/>
                          <a:gd name="connsiteX21" fmla="*/ 174614 w 176680"/>
                          <a:gd name="connsiteY21" fmla="*/ 41911 h 209182"/>
                          <a:gd name="connsiteX22" fmla="*/ 163756 w 176680"/>
                          <a:gd name="connsiteY22" fmla="*/ 32481 h 20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680" h="209182">
                            <a:moveTo>
                              <a:pt x="163756" y="32481"/>
                            </a:moveTo>
                            <a:cubicBezTo>
                              <a:pt x="160899" y="35338"/>
                              <a:pt x="158136" y="38291"/>
                              <a:pt x="155469" y="41339"/>
                            </a:cubicBezTo>
                            <a:cubicBezTo>
                              <a:pt x="130323" y="24670"/>
                              <a:pt x="103463" y="10954"/>
                              <a:pt x="75174" y="572"/>
                            </a:cubicBezTo>
                            <a:cubicBezTo>
                              <a:pt x="71459" y="-761"/>
                              <a:pt x="67363" y="191"/>
                              <a:pt x="65553" y="3906"/>
                            </a:cubicBezTo>
                            <a:cubicBezTo>
                              <a:pt x="63934" y="7144"/>
                              <a:pt x="65267" y="12193"/>
                              <a:pt x="68887" y="13526"/>
                            </a:cubicBezTo>
                            <a:cubicBezTo>
                              <a:pt x="96033" y="23432"/>
                              <a:pt x="122036" y="36386"/>
                              <a:pt x="146230" y="52293"/>
                            </a:cubicBezTo>
                            <a:cubicBezTo>
                              <a:pt x="133181" y="68676"/>
                              <a:pt x="121941" y="86583"/>
                              <a:pt x="112988" y="105538"/>
                            </a:cubicBezTo>
                            <a:cubicBezTo>
                              <a:pt x="112988" y="105538"/>
                              <a:pt x="112988" y="105538"/>
                              <a:pt x="112892" y="105538"/>
                            </a:cubicBezTo>
                            <a:cubicBezTo>
                              <a:pt x="82031" y="89155"/>
                              <a:pt x="51170" y="72867"/>
                              <a:pt x="20309" y="56484"/>
                            </a:cubicBezTo>
                            <a:cubicBezTo>
                              <a:pt x="12118" y="52102"/>
                              <a:pt x="5831" y="65152"/>
                              <a:pt x="14023" y="69438"/>
                            </a:cubicBezTo>
                            <a:cubicBezTo>
                              <a:pt x="44884" y="85821"/>
                              <a:pt x="75745" y="102109"/>
                              <a:pt x="106606" y="118492"/>
                            </a:cubicBezTo>
                            <a:cubicBezTo>
                              <a:pt x="106796" y="118587"/>
                              <a:pt x="106987" y="118682"/>
                              <a:pt x="107082" y="118777"/>
                            </a:cubicBezTo>
                            <a:cubicBezTo>
                              <a:pt x="101367" y="132779"/>
                              <a:pt x="96700" y="147352"/>
                              <a:pt x="93366" y="162116"/>
                            </a:cubicBezTo>
                            <a:cubicBezTo>
                              <a:pt x="93366" y="162116"/>
                              <a:pt x="93366" y="162116"/>
                              <a:pt x="93366" y="162116"/>
                            </a:cubicBezTo>
                            <a:cubicBezTo>
                              <a:pt x="65649" y="150305"/>
                              <a:pt x="38026" y="138494"/>
                              <a:pt x="10308" y="126778"/>
                            </a:cubicBezTo>
                            <a:cubicBezTo>
                              <a:pt x="1831" y="123159"/>
                              <a:pt x="-4456" y="136113"/>
                              <a:pt x="4022" y="139732"/>
                            </a:cubicBezTo>
                            <a:lnTo>
                              <a:pt x="87080" y="175070"/>
                            </a:lnTo>
                            <a:cubicBezTo>
                              <a:pt x="88318" y="175642"/>
                              <a:pt x="89556" y="175737"/>
                              <a:pt x="90699" y="175642"/>
                            </a:cubicBezTo>
                            <a:cubicBezTo>
                              <a:pt x="89270" y="183928"/>
                              <a:pt x="88223" y="192215"/>
                              <a:pt x="87651" y="200597"/>
                            </a:cubicBezTo>
                            <a:cubicBezTo>
                              <a:pt x="87365" y="204502"/>
                              <a:pt x="89270" y="208217"/>
                              <a:pt x="93366" y="209074"/>
                            </a:cubicBezTo>
                            <a:cubicBezTo>
                              <a:pt x="96795" y="209741"/>
                              <a:pt x="101558" y="207265"/>
                              <a:pt x="101843" y="203359"/>
                            </a:cubicBezTo>
                            <a:cubicBezTo>
                              <a:pt x="106225" y="142876"/>
                              <a:pt x="132133" y="85249"/>
                              <a:pt x="174614" y="41911"/>
                            </a:cubicBezTo>
                            <a:cubicBezTo>
                              <a:pt x="181282" y="35148"/>
                              <a:pt x="170233" y="25909"/>
                              <a:pt x="163756" y="32481"/>
                            </a:cubicBezTo>
                            <a:close/>
                          </a:path>
                        </a:pathLst>
                      </a:custGeom>
                      <a:solidFill>
                        <a:srgbClr val="2E1E1E"/>
                      </a:solidFill>
                      <a:ln w="9525" cap="flat">
                        <a:noFill/>
                        <a:prstDash val="solid"/>
                        <a:miter/>
                      </a:ln>
                    </p:spPr>
                    <p:txBody>
                      <a:bodyPr rtlCol="0" anchor="ctr"/>
                      <a:lstStyle/>
                      <a:p>
                        <a:endParaRPr lang="zh-CN" altLang="en-US"/>
                      </a:p>
                    </p:txBody>
                  </p:sp>
                </p:grpSp>
                <p:grpSp>
                  <p:nvGrpSpPr>
                    <p:cNvPr id="115" name="组合 114"/>
                    <p:cNvGrpSpPr/>
                    <p:nvPr/>
                  </p:nvGrpSpPr>
                  <p:grpSpPr>
                    <a:xfrm>
                      <a:off x="5049340" y="3745896"/>
                      <a:ext cx="596712" cy="715102"/>
                      <a:chOff x="5049340" y="3745896"/>
                      <a:chExt cx="596712" cy="715102"/>
                    </a:xfrm>
                  </p:grpSpPr>
                  <p:sp>
                    <p:nvSpPr>
                      <p:cNvPr id="134" name="任意多边形 36"/>
                      <p:cNvSpPr/>
                      <p:nvPr/>
                    </p:nvSpPr>
                    <p:spPr>
                      <a:xfrm>
                        <a:off x="5049340" y="3745896"/>
                        <a:ext cx="596712" cy="715102"/>
                      </a:xfrm>
                      <a:custGeom>
                        <a:avLst/>
                        <a:gdLst>
                          <a:gd name="connsiteX0" fmla="*/ 569457 w 596712"/>
                          <a:gd name="connsiteY0" fmla="*/ 459295 h 715102"/>
                          <a:gd name="connsiteX1" fmla="*/ 560599 w 596712"/>
                          <a:gd name="connsiteY1" fmla="*/ 451390 h 715102"/>
                          <a:gd name="connsiteX2" fmla="*/ 593841 w 596712"/>
                          <a:gd name="connsiteY2" fmla="*/ 356902 h 715102"/>
                          <a:gd name="connsiteX3" fmla="*/ 559837 w 596712"/>
                          <a:gd name="connsiteY3" fmla="*/ 258699 h 715102"/>
                          <a:gd name="connsiteX4" fmla="*/ 521546 w 596712"/>
                          <a:gd name="connsiteY4" fmla="*/ 224123 h 715102"/>
                          <a:gd name="connsiteX5" fmla="*/ 522118 w 596712"/>
                          <a:gd name="connsiteY5" fmla="*/ 113347 h 715102"/>
                          <a:gd name="connsiteX6" fmla="*/ 442393 w 596712"/>
                          <a:gd name="connsiteY6" fmla="*/ 29051 h 715102"/>
                          <a:gd name="connsiteX7" fmla="*/ 314854 w 596712"/>
                          <a:gd name="connsiteY7" fmla="*/ 0 h 715102"/>
                          <a:gd name="connsiteX8" fmla="*/ 186742 w 596712"/>
                          <a:gd name="connsiteY8" fmla="*/ 18859 h 715102"/>
                          <a:gd name="connsiteX9" fmla="*/ 111495 w 596712"/>
                          <a:gd name="connsiteY9" fmla="*/ 52864 h 715102"/>
                          <a:gd name="connsiteX10" fmla="*/ 74062 w 596712"/>
                          <a:gd name="connsiteY10" fmla="*/ 72200 h 715102"/>
                          <a:gd name="connsiteX11" fmla="*/ 31675 w 596712"/>
                          <a:gd name="connsiteY11" fmla="*/ 185547 h 715102"/>
                          <a:gd name="connsiteX12" fmla="*/ 69680 w 596712"/>
                          <a:gd name="connsiteY12" fmla="*/ 233839 h 715102"/>
                          <a:gd name="connsiteX13" fmla="*/ 3767 w 596712"/>
                          <a:gd name="connsiteY13" fmla="*/ 324612 h 715102"/>
                          <a:gd name="connsiteX14" fmla="*/ 31009 w 596712"/>
                          <a:gd name="connsiteY14" fmla="*/ 436150 h 715102"/>
                          <a:gd name="connsiteX15" fmla="*/ 74443 w 596712"/>
                          <a:gd name="connsiteY15" fmla="*/ 468440 h 715102"/>
                          <a:gd name="connsiteX16" fmla="*/ 43105 w 596712"/>
                          <a:gd name="connsiteY16" fmla="*/ 622935 h 715102"/>
                          <a:gd name="connsiteX17" fmla="*/ 112638 w 596712"/>
                          <a:gd name="connsiteY17" fmla="*/ 683704 h 715102"/>
                          <a:gd name="connsiteX18" fmla="*/ 201601 w 596712"/>
                          <a:gd name="connsiteY18" fmla="*/ 710470 h 715102"/>
                          <a:gd name="connsiteX19" fmla="*/ 390292 w 596712"/>
                          <a:gd name="connsiteY19" fmla="*/ 698944 h 715102"/>
                          <a:gd name="connsiteX20" fmla="*/ 482494 w 596712"/>
                          <a:gd name="connsiteY20" fmla="*/ 668750 h 715102"/>
                          <a:gd name="connsiteX21" fmla="*/ 560884 w 596712"/>
                          <a:gd name="connsiteY21" fmla="*/ 615315 h 715102"/>
                          <a:gd name="connsiteX22" fmla="*/ 596603 w 596712"/>
                          <a:gd name="connsiteY22" fmla="*/ 534829 h 715102"/>
                          <a:gd name="connsiteX23" fmla="*/ 569457 w 596712"/>
                          <a:gd name="connsiteY23" fmla="*/ 459295 h 71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6712" h="715102">
                            <a:moveTo>
                              <a:pt x="569457" y="459295"/>
                            </a:moveTo>
                            <a:cubicBezTo>
                              <a:pt x="566695" y="456438"/>
                              <a:pt x="563742" y="453866"/>
                              <a:pt x="560599" y="451390"/>
                            </a:cubicBezTo>
                            <a:cubicBezTo>
                              <a:pt x="581459" y="424434"/>
                              <a:pt x="593269" y="391096"/>
                              <a:pt x="593841" y="356902"/>
                            </a:cubicBezTo>
                            <a:cubicBezTo>
                              <a:pt x="594413" y="321183"/>
                              <a:pt x="581839" y="286607"/>
                              <a:pt x="559837" y="258699"/>
                            </a:cubicBezTo>
                            <a:cubicBezTo>
                              <a:pt x="549169" y="245173"/>
                              <a:pt x="536119" y="233458"/>
                              <a:pt x="521546" y="224123"/>
                            </a:cubicBezTo>
                            <a:cubicBezTo>
                              <a:pt x="537834" y="189452"/>
                              <a:pt x="536786" y="148495"/>
                              <a:pt x="522118" y="113347"/>
                            </a:cubicBezTo>
                            <a:cubicBezTo>
                              <a:pt x="506783" y="76676"/>
                              <a:pt x="477064" y="47720"/>
                              <a:pt x="442393" y="29051"/>
                            </a:cubicBezTo>
                            <a:cubicBezTo>
                              <a:pt x="403341" y="8001"/>
                              <a:pt x="358859" y="0"/>
                              <a:pt x="314854" y="0"/>
                            </a:cubicBezTo>
                            <a:cubicBezTo>
                              <a:pt x="271896" y="95"/>
                              <a:pt x="227986" y="6286"/>
                              <a:pt x="186742" y="18859"/>
                            </a:cubicBezTo>
                            <a:cubicBezTo>
                              <a:pt x="160358" y="26956"/>
                              <a:pt x="134736" y="38005"/>
                              <a:pt x="111495" y="52864"/>
                            </a:cubicBezTo>
                            <a:cubicBezTo>
                              <a:pt x="98255" y="57436"/>
                              <a:pt x="85682" y="63722"/>
                              <a:pt x="74062" y="72200"/>
                            </a:cubicBezTo>
                            <a:cubicBezTo>
                              <a:pt x="38914" y="98108"/>
                              <a:pt x="16435" y="142113"/>
                              <a:pt x="31675" y="185547"/>
                            </a:cubicBezTo>
                            <a:cubicBezTo>
                              <a:pt x="38629" y="205264"/>
                              <a:pt x="52059" y="222694"/>
                              <a:pt x="69680" y="233839"/>
                            </a:cubicBezTo>
                            <a:cubicBezTo>
                              <a:pt x="39200" y="256604"/>
                              <a:pt x="13483" y="287464"/>
                              <a:pt x="3767" y="324612"/>
                            </a:cubicBezTo>
                            <a:cubicBezTo>
                              <a:pt x="-6520" y="363950"/>
                              <a:pt x="4815" y="405479"/>
                              <a:pt x="31009" y="436150"/>
                            </a:cubicBezTo>
                            <a:cubicBezTo>
                              <a:pt x="42915" y="450056"/>
                              <a:pt x="57774" y="461105"/>
                              <a:pt x="74443" y="468440"/>
                            </a:cubicBezTo>
                            <a:cubicBezTo>
                              <a:pt x="36533" y="508349"/>
                              <a:pt x="21103" y="571500"/>
                              <a:pt x="43105" y="622935"/>
                            </a:cubicBezTo>
                            <a:cubicBezTo>
                              <a:pt x="55964" y="653034"/>
                              <a:pt x="84158" y="670369"/>
                              <a:pt x="112638" y="683704"/>
                            </a:cubicBezTo>
                            <a:cubicBezTo>
                              <a:pt x="140832" y="696944"/>
                              <a:pt x="170836" y="705802"/>
                              <a:pt x="201601" y="710470"/>
                            </a:cubicBezTo>
                            <a:cubicBezTo>
                              <a:pt x="264467" y="720090"/>
                              <a:pt x="328760" y="713994"/>
                              <a:pt x="390292" y="698944"/>
                            </a:cubicBezTo>
                            <a:cubicBezTo>
                              <a:pt x="421629" y="691229"/>
                              <a:pt x="452776" y="681514"/>
                              <a:pt x="482494" y="668750"/>
                            </a:cubicBezTo>
                            <a:cubicBezTo>
                              <a:pt x="511640" y="656177"/>
                              <a:pt x="539644" y="639223"/>
                              <a:pt x="560884" y="615315"/>
                            </a:cubicBezTo>
                            <a:cubicBezTo>
                              <a:pt x="580697" y="593026"/>
                              <a:pt x="594984" y="565023"/>
                              <a:pt x="596603" y="534829"/>
                            </a:cubicBezTo>
                            <a:cubicBezTo>
                              <a:pt x="597842" y="507587"/>
                              <a:pt x="588507" y="479108"/>
                              <a:pt x="569457" y="459295"/>
                            </a:cubicBezTo>
                            <a:close/>
                          </a:path>
                        </a:pathLst>
                      </a:custGeom>
                      <a:solidFill>
                        <a:srgbClr val="F4B81C"/>
                      </a:solidFill>
                      <a:ln w="9525" cap="flat">
                        <a:noFill/>
                        <a:prstDash val="solid"/>
                        <a:miter/>
                      </a:ln>
                    </p:spPr>
                    <p:txBody>
                      <a:bodyPr rtlCol="0" anchor="ctr"/>
                      <a:lstStyle/>
                      <a:p>
                        <a:endParaRPr lang="zh-CN" altLang="en-US"/>
                      </a:p>
                    </p:txBody>
                  </p:sp>
                  <p:sp>
                    <p:nvSpPr>
                      <p:cNvPr id="135" name="任意多边形 37"/>
                      <p:cNvSpPr/>
                      <p:nvPr/>
                    </p:nvSpPr>
                    <p:spPr>
                      <a:xfrm>
                        <a:off x="5118163" y="3967046"/>
                        <a:ext cx="439997" cy="30813"/>
                      </a:xfrm>
                      <a:custGeom>
                        <a:avLst/>
                        <a:gdLst>
                          <a:gd name="connsiteX0" fmla="*/ 439769 w 439997"/>
                          <a:gd name="connsiteY0" fmla="*/ 5164 h 30813"/>
                          <a:gd name="connsiteX1" fmla="*/ 430911 w 439997"/>
                          <a:gd name="connsiteY1" fmla="*/ 116 h 30813"/>
                          <a:gd name="connsiteX2" fmla="*/ 100870 w 439997"/>
                          <a:gd name="connsiteY2" fmla="*/ 13451 h 30813"/>
                          <a:gd name="connsiteX3" fmla="*/ 7239 w 439997"/>
                          <a:gd name="connsiteY3" fmla="*/ 5354 h 30813"/>
                          <a:gd name="connsiteX4" fmla="*/ 0 w 439997"/>
                          <a:gd name="connsiteY4" fmla="*/ 12593 h 30813"/>
                          <a:gd name="connsiteX5" fmla="*/ 7239 w 439997"/>
                          <a:gd name="connsiteY5" fmla="*/ 19833 h 30813"/>
                          <a:gd name="connsiteX6" fmla="*/ 341376 w 439997"/>
                          <a:gd name="connsiteY6" fmla="*/ 24785 h 30813"/>
                          <a:gd name="connsiteX7" fmla="*/ 434816 w 439997"/>
                          <a:gd name="connsiteY7" fmla="*/ 14117 h 30813"/>
                          <a:gd name="connsiteX8" fmla="*/ 439769 w 439997"/>
                          <a:gd name="connsiteY8" fmla="*/ 5164 h 3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997" h="30813">
                            <a:moveTo>
                              <a:pt x="439769" y="5164"/>
                            </a:moveTo>
                            <a:cubicBezTo>
                              <a:pt x="438626" y="1068"/>
                              <a:pt x="434816" y="-456"/>
                              <a:pt x="430911" y="116"/>
                            </a:cubicBezTo>
                            <a:cubicBezTo>
                              <a:pt x="321755" y="15546"/>
                              <a:pt x="210979" y="19928"/>
                              <a:pt x="100870" y="13451"/>
                            </a:cubicBezTo>
                            <a:cubicBezTo>
                              <a:pt x="69628" y="11641"/>
                              <a:pt x="38386" y="8879"/>
                              <a:pt x="7239" y="5354"/>
                            </a:cubicBezTo>
                            <a:cubicBezTo>
                              <a:pt x="3334" y="4878"/>
                              <a:pt x="0" y="8974"/>
                              <a:pt x="0" y="12593"/>
                            </a:cubicBezTo>
                            <a:cubicBezTo>
                              <a:pt x="0" y="16880"/>
                              <a:pt x="3334" y="19356"/>
                              <a:pt x="7239" y="19833"/>
                            </a:cubicBezTo>
                            <a:cubicBezTo>
                              <a:pt x="118110" y="32596"/>
                              <a:pt x="230124" y="34215"/>
                              <a:pt x="341376" y="24785"/>
                            </a:cubicBezTo>
                            <a:cubicBezTo>
                              <a:pt x="372618" y="22118"/>
                              <a:pt x="403765" y="18499"/>
                              <a:pt x="434816" y="14117"/>
                            </a:cubicBezTo>
                            <a:cubicBezTo>
                              <a:pt x="438626" y="13451"/>
                              <a:pt x="440722" y="8593"/>
                              <a:pt x="439769" y="5164"/>
                            </a:cubicBezTo>
                            <a:close/>
                          </a:path>
                        </a:pathLst>
                      </a:custGeom>
                      <a:solidFill>
                        <a:srgbClr val="2E1E1E"/>
                      </a:solidFill>
                      <a:ln w="9525" cap="flat">
                        <a:noFill/>
                        <a:prstDash val="solid"/>
                        <a:miter/>
                      </a:ln>
                    </p:spPr>
                    <p:txBody>
                      <a:bodyPr rtlCol="0" anchor="ctr"/>
                      <a:lstStyle/>
                      <a:p>
                        <a:endParaRPr lang="zh-CN" altLang="en-US"/>
                      </a:p>
                    </p:txBody>
                  </p:sp>
                  <p:sp>
                    <p:nvSpPr>
                      <p:cNvPr id="136" name="任意多边形 38"/>
                      <p:cNvSpPr/>
                      <p:nvPr/>
                    </p:nvSpPr>
                    <p:spPr>
                      <a:xfrm>
                        <a:off x="5122282" y="4194726"/>
                        <a:ext cx="482855" cy="49190"/>
                      </a:xfrm>
                      <a:custGeom>
                        <a:avLst/>
                        <a:gdLst>
                          <a:gd name="connsiteX0" fmla="*/ 473940 w 482855"/>
                          <a:gd name="connsiteY0" fmla="*/ 273 h 49190"/>
                          <a:gd name="connsiteX1" fmla="*/ 293918 w 482855"/>
                          <a:gd name="connsiteY1" fmla="*/ 31324 h 49190"/>
                          <a:gd name="connsiteX2" fmla="*/ 111133 w 482855"/>
                          <a:gd name="connsiteY2" fmla="*/ 30277 h 49190"/>
                          <a:gd name="connsiteX3" fmla="*/ 9025 w 482855"/>
                          <a:gd name="connsiteY3" fmla="*/ 15513 h 49190"/>
                          <a:gd name="connsiteX4" fmla="*/ 5215 w 482855"/>
                          <a:gd name="connsiteY4" fmla="*/ 29420 h 49190"/>
                          <a:gd name="connsiteX5" fmla="*/ 189810 w 482855"/>
                          <a:gd name="connsiteY5" fmla="*/ 49041 h 49190"/>
                          <a:gd name="connsiteX6" fmla="*/ 374976 w 482855"/>
                          <a:gd name="connsiteY6" fmla="*/ 35897 h 49190"/>
                          <a:gd name="connsiteX7" fmla="*/ 477750 w 482855"/>
                          <a:gd name="connsiteY7" fmla="*/ 14084 h 49190"/>
                          <a:gd name="connsiteX8" fmla="*/ 473940 w 482855"/>
                          <a:gd name="connsiteY8" fmla="*/ 273 h 4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855" h="49190">
                            <a:moveTo>
                              <a:pt x="473940" y="273"/>
                            </a:moveTo>
                            <a:cubicBezTo>
                              <a:pt x="414981" y="15894"/>
                              <a:pt x="354687" y="26372"/>
                              <a:pt x="293918" y="31324"/>
                            </a:cubicBezTo>
                            <a:cubicBezTo>
                              <a:pt x="233053" y="36278"/>
                              <a:pt x="171807" y="35992"/>
                              <a:pt x="111133" y="30277"/>
                            </a:cubicBezTo>
                            <a:cubicBezTo>
                              <a:pt x="76843" y="27038"/>
                              <a:pt x="42839" y="22085"/>
                              <a:pt x="9025" y="15513"/>
                            </a:cubicBezTo>
                            <a:cubicBezTo>
                              <a:pt x="-24" y="13703"/>
                              <a:pt x="-3929" y="27610"/>
                              <a:pt x="5215" y="29420"/>
                            </a:cubicBezTo>
                            <a:cubicBezTo>
                              <a:pt x="65985" y="41326"/>
                              <a:pt x="127897" y="47993"/>
                              <a:pt x="189810" y="49041"/>
                            </a:cubicBezTo>
                            <a:cubicBezTo>
                              <a:pt x="251818" y="50089"/>
                              <a:pt x="313825" y="45612"/>
                              <a:pt x="374976" y="35897"/>
                            </a:cubicBezTo>
                            <a:cubicBezTo>
                              <a:pt x="409552" y="30372"/>
                              <a:pt x="443937" y="23038"/>
                              <a:pt x="477750" y="14084"/>
                            </a:cubicBezTo>
                            <a:cubicBezTo>
                              <a:pt x="486704" y="11798"/>
                              <a:pt x="482894" y="-2108"/>
                              <a:pt x="473940" y="273"/>
                            </a:cubicBezTo>
                            <a:close/>
                          </a:path>
                        </a:pathLst>
                      </a:custGeom>
                      <a:solidFill>
                        <a:srgbClr val="2E1E1E"/>
                      </a:solidFill>
                      <a:ln w="9525" cap="flat">
                        <a:noFill/>
                        <a:prstDash val="solid"/>
                        <a:miter/>
                      </a:ln>
                    </p:spPr>
                    <p:txBody>
                      <a:bodyPr rtlCol="0" anchor="ctr"/>
                      <a:lstStyle/>
                      <a:p>
                        <a:endParaRPr lang="zh-CN" altLang="en-US"/>
                      </a:p>
                    </p:txBody>
                  </p:sp>
                </p:grpSp>
                <p:grpSp>
                  <p:nvGrpSpPr>
                    <p:cNvPr id="116" name="组合 115"/>
                    <p:cNvGrpSpPr/>
                    <p:nvPr/>
                  </p:nvGrpSpPr>
                  <p:grpSpPr>
                    <a:xfrm>
                      <a:off x="4445697" y="1938257"/>
                      <a:ext cx="1276689" cy="2995137"/>
                      <a:chOff x="4445697" y="1938257"/>
                      <a:chExt cx="1276689" cy="2995137"/>
                    </a:xfrm>
                    <a:solidFill>
                      <a:srgbClr val="2E1E1E"/>
                    </a:solidFill>
                  </p:grpSpPr>
                  <p:sp>
                    <p:nvSpPr>
                      <p:cNvPr id="117" name="任意多边形 40"/>
                      <p:cNvSpPr/>
                      <p:nvPr/>
                    </p:nvSpPr>
                    <p:spPr>
                      <a:xfrm>
                        <a:off x="4644505" y="2093870"/>
                        <a:ext cx="582981" cy="319855"/>
                      </a:xfrm>
                      <a:custGeom>
                        <a:avLst/>
                        <a:gdLst>
                          <a:gd name="connsiteX0" fmla="*/ 576052 w 582981"/>
                          <a:gd name="connsiteY0" fmla="*/ 1248 h 319855"/>
                          <a:gd name="connsiteX1" fmla="*/ 314305 w 582981"/>
                          <a:gd name="connsiteY1" fmla="*/ 43158 h 319855"/>
                          <a:gd name="connsiteX2" fmla="*/ 92277 w 582981"/>
                          <a:gd name="connsiteY2" fmla="*/ 189366 h 319855"/>
                          <a:gd name="connsiteX3" fmla="*/ 1028 w 582981"/>
                          <a:gd name="connsiteY3" fmla="*/ 309096 h 319855"/>
                          <a:gd name="connsiteX4" fmla="*/ 13505 w 582981"/>
                          <a:gd name="connsiteY4" fmla="*/ 316335 h 319855"/>
                          <a:gd name="connsiteX5" fmla="*/ 189718 w 582981"/>
                          <a:gd name="connsiteY5" fmla="*/ 125835 h 319855"/>
                          <a:gd name="connsiteX6" fmla="*/ 429557 w 582981"/>
                          <a:gd name="connsiteY6" fmla="*/ 24584 h 319855"/>
                          <a:gd name="connsiteX7" fmla="*/ 576052 w 582981"/>
                          <a:gd name="connsiteY7" fmla="*/ 15535 h 319855"/>
                          <a:gd name="connsiteX8" fmla="*/ 576052 w 582981"/>
                          <a:gd name="connsiteY8" fmla="*/ 1248 h 31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2981" h="319855">
                            <a:moveTo>
                              <a:pt x="576052" y="1248"/>
                            </a:moveTo>
                            <a:cubicBezTo>
                              <a:pt x="487088" y="-4658"/>
                              <a:pt x="397172" y="10582"/>
                              <a:pt x="314305" y="43158"/>
                            </a:cubicBezTo>
                            <a:cubicBezTo>
                              <a:pt x="231247" y="75924"/>
                              <a:pt x="154952" y="125644"/>
                              <a:pt x="92277" y="189366"/>
                            </a:cubicBezTo>
                            <a:cubicBezTo>
                              <a:pt x="57035" y="225276"/>
                              <a:pt x="26174" y="265566"/>
                              <a:pt x="1028" y="309096"/>
                            </a:cubicBezTo>
                            <a:cubicBezTo>
                              <a:pt x="-3640" y="317097"/>
                              <a:pt x="8838" y="324431"/>
                              <a:pt x="13505" y="316335"/>
                            </a:cubicBezTo>
                            <a:cubicBezTo>
                              <a:pt x="57035" y="240611"/>
                              <a:pt x="118090" y="175650"/>
                              <a:pt x="189718" y="125835"/>
                            </a:cubicBezTo>
                            <a:cubicBezTo>
                              <a:pt x="261536" y="75924"/>
                              <a:pt x="343547" y="40967"/>
                              <a:pt x="429557" y="24584"/>
                            </a:cubicBezTo>
                            <a:cubicBezTo>
                              <a:pt x="477754" y="15345"/>
                              <a:pt x="527093" y="12297"/>
                              <a:pt x="576052" y="15535"/>
                            </a:cubicBezTo>
                            <a:cubicBezTo>
                              <a:pt x="585291" y="16202"/>
                              <a:pt x="585291" y="1819"/>
                              <a:pt x="576052" y="1248"/>
                            </a:cubicBezTo>
                            <a:close/>
                          </a:path>
                        </a:pathLst>
                      </a:custGeom>
                      <a:solidFill>
                        <a:srgbClr val="2E1E1E"/>
                      </a:solidFill>
                      <a:ln w="9525" cap="flat">
                        <a:noFill/>
                        <a:prstDash val="solid"/>
                        <a:miter/>
                      </a:ln>
                    </p:spPr>
                    <p:txBody>
                      <a:bodyPr rtlCol="0" anchor="ctr"/>
                      <a:lstStyle/>
                      <a:p>
                        <a:endParaRPr lang="zh-CN" altLang="en-US"/>
                      </a:p>
                    </p:txBody>
                  </p:sp>
                  <p:sp>
                    <p:nvSpPr>
                      <p:cNvPr id="118" name="任意多边形 41"/>
                      <p:cNvSpPr/>
                      <p:nvPr/>
                    </p:nvSpPr>
                    <p:spPr>
                      <a:xfrm>
                        <a:off x="4445697" y="2155332"/>
                        <a:ext cx="98693" cy="101868"/>
                      </a:xfrm>
                      <a:custGeom>
                        <a:avLst/>
                        <a:gdLst>
                          <a:gd name="connsiteX0" fmla="*/ 93822 w 98693"/>
                          <a:gd name="connsiteY0" fmla="*/ 37608 h 101868"/>
                          <a:gd name="connsiteX1" fmla="*/ 92298 w 98693"/>
                          <a:gd name="connsiteY1" fmla="*/ 32274 h 101868"/>
                          <a:gd name="connsiteX2" fmla="*/ 40102 w 98693"/>
                          <a:gd name="connsiteY2" fmla="*/ 746 h 101868"/>
                          <a:gd name="connsiteX3" fmla="*/ 10003 w 98693"/>
                          <a:gd name="connsiteY3" fmla="*/ 22654 h 101868"/>
                          <a:gd name="connsiteX4" fmla="*/ 4097 w 98693"/>
                          <a:gd name="connsiteY4" fmla="*/ 72946 h 101868"/>
                          <a:gd name="connsiteX5" fmla="*/ 56008 w 98693"/>
                          <a:gd name="connsiteY5" fmla="*/ 101616 h 101868"/>
                          <a:gd name="connsiteX6" fmla="*/ 98680 w 98693"/>
                          <a:gd name="connsiteY6" fmla="*/ 59134 h 101868"/>
                          <a:gd name="connsiteX7" fmla="*/ 93822 w 98693"/>
                          <a:gd name="connsiteY7" fmla="*/ 37608 h 10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693" h="101868">
                            <a:moveTo>
                              <a:pt x="93822" y="37608"/>
                            </a:moveTo>
                            <a:cubicBezTo>
                              <a:pt x="93441" y="35798"/>
                              <a:pt x="92965" y="33988"/>
                              <a:pt x="92298" y="32274"/>
                            </a:cubicBezTo>
                            <a:cubicBezTo>
                              <a:pt x="84964" y="11128"/>
                              <a:pt x="62581" y="-3540"/>
                              <a:pt x="40102" y="746"/>
                            </a:cubicBezTo>
                            <a:cubicBezTo>
                              <a:pt x="27433" y="3127"/>
                              <a:pt x="16765" y="11700"/>
                              <a:pt x="10003" y="22654"/>
                            </a:cubicBezTo>
                            <a:cubicBezTo>
                              <a:pt x="-856" y="36560"/>
                              <a:pt x="-2952" y="56753"/>
                              <a:pt x="4097" y="72946"/>
                            </a:cubicBezTo>
                            <a:cubicBezTo>
                              <a:pt x="12669" y="92662"/>
                              <a:pt x="35053" y="103711"/>
                              <a:pt x="56008" y="101616"/>
                            </a:cubicBezTo>
                            <a:cubicBezTo>
                              <a:pt x="78487" y="99425"/>
                              <a:pt x="98585" y="82852"/>
                              <a:pt x="98680" y="59134"/>
                            </a:cubicBezTo>
                            <a:cubicBezTo>
                              <a:pt x="98871" y="51610"/>
                              <a:pt x="97061" y="44275"/>
                              <a:pt x="93822" y="37608"/>
                            </a:cubicBezTo>
                            <a:close/>
                          </a:path>
                        </a:pathLst>
                      </a:custGeom>
                      <a:solidFill>
                        <a:srgbClr val="2E1E1E"/>
                      </a:solidFill>
                      <a:ln w="9525" cap="flat">
                        <a:noFill/>
                        <a:prstDash val="solid"/>
                        <a:miter/>
                      </a:ln>
                    </p:spPr>
                    <p:txBody>
                      <a:bodyPr rtlCol="0" anchor="ctr"/>
                      <a:lstStyle/>
                      <a:p>
                        <a:endParaRPr lang="zh-CN" altLang="en-US"/>
                      </a:p>
                    </p:txBody>
                  </p:sp>
                  <p:sp>
                    <p:nvSpPr>
                      <p:cNvPr id="119" name="任意多边形 42"/>
                      <p:cNvSpPr/>
                      <p:nvPr/>
                    </p:nvSpPr>
                    <p:spPr>
                      <a:xfrm>
                        <a:off x="4940616" y="1938257"/>
                        <a:ext cx="98683" cy="101868"/>
                      </a:xfrm>
                      <a:custGeom>
                        <a:avLst/>
                        <a:gdLst>
                          <a:gd name="connsiteX0" fmla="*/ 93823 w 98683"/>
                          <a:gd name="connsiteY0" fmla="*/ 37608 h 101868"/>
                          <a:gd name="connsiteX1" fmla="*/ 92298 w 98683"/>
                          <a:gd name="connsiteY1" fmla="*/ 32274 h 101868"/>
                          <a:gd name="connsiteX2" fmla="*/ 40102 w 98683"/>
                          <a:gd name="connsiteY2" fmla="*/ 746 h 101868"/>
                          <a:gd name="connsiteX3" fmla="*/ 10003 w 98683"/>
                          <a:gd name="connsiteY3" fmla="*/ 22654 h 101868"/>
                          <a:gd name="connsiteX4" fmla="*/ 4097 w 98683"/>
                          <a:gd name="connsiteY4" fmla="*/ 72946 h 101868"/>
                          <a:gd name="connsiteX5" fmla="*/ 56008 w 98683"/>
                          <a:gd name="connsiteY5" fmla="*/ 101616 h 101868"/>
                          <a:gd name="connsiteX6" fmla="*/ 98680 w 98683"/>
                          <a:gd name="connsiteY6" fmla="*/ 59134 h 101868"/>
                          <a:gd name="connsiteX7" fmla="*/ 93823 w 98683"/>
                          <a:gd name="connsiteY7" fmla="*/ 37608 h 10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683" h="101868">
                            <a:moveTo>
                              <a:pt x="93823" y="37608"/>
                            </a:moveTo>
                            <a:cubicBezTo>
                              <a:pt x="93442" y="35798"/>
                              <a:pt x="92965" y="33988"/>
                              <a:pt x="92298" y="32274"/>
                            </a:cubicBezTo>
                            <a:cubicBezTo>
                              <a:pt x="84964" y="11128"/>
                              <a:pt x="62580" y="-3540"/>
                              <a:pt x="40102" y="746"/>
                            </a:cubicBezTo>
                            <a:cubicBezTo>
                              <a:pt x="27433" y="3127"/>
                              <a:pt x="16765" y="11700"/>
                              <a:pt x="10003" y="22654"/>
                            </a:cubicBezTo>
                            <a:cubicBezTo>
                              <a:pt x="-856" y="36560"/>
                              <a:pt x="-2952" y="56753"/>
                              <a:pt x="4097" y="72946"/>
                            </a:cubicBezTo>
                            <a:cubicBezTo>
                              <a:pt x="12669" y="92662"/>
                              <a:pt x="35053" y="103711"/>
                              <a:pt x="56008" y="101616"/>
                            </a:cubicBezTo>
                            <a:cubicBezTo>
                              <a:pt x="78487" y="99425"/>
                              <a:pt x="98585" y="82852"/>
                              <a:pt x="98680" y="59134"/>
                            </a:cubicBezTo>
                            <a:cubicBezTo>
                              <a:pt x="98776" y="51610"/>
                              <a:pt x="97061" y="44275"/>
                              <a:pt x="93823" y="37608"/>
                            </a:cubicBezTo>
                            <a:close/>
                          </a:path>
                        </a:pathLst>
                      </a:custGeom>
                      <a:solidFill>
                        <a:srgbClr val="2E1E1E"/>
                      </a:solidFill>
                      <a:ln w="9525" cap="flat">
                        <a:noFill/>
                        <a:prstDash val="solid"/>
                        <a:miter/>
                      </a:ln>
                    </p:spPr>
                    <p:txBody>
                      <a:bodyPr rtlCol="0" anchor="ctr"/>
                      <a:lstStyle/>
                      <a:p>
                        <a:endParaRPr lang="zh-CN" altLang="en-US"/>
                      </a:p>
                    </p:txBody>
                  </p:sp>
                  <p:sp>
                    <p:nvSpPr>
                      <p:cNvPr id="120" name="任意多边形 43"/>
                      <p:cNvSpPr/>
                      <p:nvPr/>
                    </p:nvSpPr>
                    <p:spPr>
                      <a:xfrm>
                        <a:off x="5543697" y="3710005"/>
                        <a:ext cx="178689" cy="405556"/>
                      </a:xfrm>
                      <a:custGeom>
                        <a:avLst/>
                        <a:gdLst>
                          <a:gd name="connsiteX0" fmla="*/ 178637 w 178689"/>
                          <a:gd name="connsiteY0" fmla="*/ 398412 h 405556"/>
                          <a:gd name="connsiteX1" fmla="*/ 139299 w 178689"/>
                          <a:gd name="connsiteY1" fmla="*/ 233439 h 405556"/>
                          <a:gd name="connsiteX2" fmla="*/ 67004 w 178689"/>
                          <a:gd name="connsiteY2" fmla="*/ 80944 h 405556"/>
                          <a:gd name="connsiteX3" fmla="*/ 12235 w 178689"/>
                          <a:gd name="connsiteY3" fmla="*/ 2077 h 405556"/>
                          <a:gd name="connsiteX4" fmla="*/ 2044 w 178689"/>
                          <a:gd name="connsiteY4" fmla="*/ 2077 h 405556"/>
                          <a:gd name="connsiteX5" fmla="*/ 2044 w 178689"/>
                          <a:gd name="connsiteY5" fmla="*/ 12269 h 405556"/>
                          <a:gd name="connsiteX6" fmla="*/ 89578 w 178689"/>
                          <a:gd name="connsiteY6" fmla="*/ 152096 h 405556"/>
                          <a:gd name="connsiteX7" fmla="*/ 146538 w 178689"/>
                          <a:gd name="connsiteY7" fmla="*/ 306972 h 405556"/>
                          <a:gd name="connsiteX8" fmla="*/ 164159 w 178689"/>
                          <a:gd name="connsiteY8" fmla="*/ 398317 h 405556"/>
                          <a:gd name="connsiteX9" fmla="*/ 171398 w 178689"/>
                          <a:gd name="connsiteY9" fmla="*/ 405556 h 405556"/>
                          <a:gd name="connsiteX10" fmla="*/ 178637 w 178689"/>
                          <a:gd name="connsiteY10" fmla="*/ 398412 h 40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689" h="405556">
                            <a:moveTo>
                              <a:pt x="178637" y="398412"/>
                            </a:moveTo>
                            <a:cubicBezTo>
                              <a:pt x="171303" y="342215"/>
                              <a:pt x="158158" y="286875"/>
                              <a:pt x="139299" y="233439"/>
                            </a:cubicBezTo>
                            <a:cubicBezTo>
                              <a:pt x="120535" y="180290"/>
                              <a:pt x="96341" y="129141"/>
                              <a:pt x="67004" y="80944"/>
                            </a:cubicBezTo>
                            <a:cubicBezTo>
                              <a:pt x="50335" y="53607"/>
                              <a:pt x="31952" y="27318"/>
                              <a:pt x="12235" y="2077"/>
                            </a:cubicBezTo>
                            <a:cubicBezTo>
                              <a:pt x="9854" y="-971"/>
                              <a:pt x="4615" y="-399"/>
                              <a:pt x="2044" y="2077"/>
                            </a:cubicBezTo>
                            <a:cubicBezTo>
                              <a:pt x="-1004" y="5030"/>
                              <a:pt x="-338" y="9221"/>
                              <a:pt x="2044" y="12269"/>
                            </a:cubicBezTo>
                            <a:cubicBezTo>
                              <a:pt x="36048" y="55608"/>
                              <a:pt x="65385" y="102661"/>
                              <a:pt x="89578" y="152096"/>
                            </a:cubicBezTo>
                            <a:cubicBezTo>
                              <a:pt x="113867" y="201531"/>
                              <a:pt x="132917" y="253537"/>
                              <a:pt x="146538" y="306972"/>
                            </a:cubicBezTo>
                            <a:cubicBezTo>
                              <a:pt x="154158" y="337071"/>
                              <a:pt x="160159" y="367551"/>
                              <a:pt x="164159" y="398317"/>
                            </a:cubicBezTo>
                            <a:cubicBezTo>
                              <a:pt x="164635" y="402127"/>
                              <a:pt x="167112" y="405556"/>
                              <a:pt x="171398" y="405556"/>
                            </a:cubicBezTo>
                            <a:cubicBezTo>
                              <a:pt x="175018" y="405556"/>
                              <a:pt x="179209" y="402222"/>
                              <a:pt x="178637" y="398412"/>
                            </a:cubicBezTo>
                            <a:close/>
                          </a:path>
                        </a:pathLst>
                      </a:custGeom>
                      <a:solidFill>
                        <a:srgbClr val="2E1E1E"/>
                      </a:solidFill>
                      <a:ln w="9525" cap="flat">
                        <a:noFill/>
                        <a:prstDash val="solid"/>
                        <a:miter/>
                      </a:ln>
                    </p:spPr>
                    <p:txBody>
                      <a:bodyPr rtlCol="0" anchor="ctr"/>
                      <a:lstStyle/>
                      <a:p>
                        <a:endParaRPr lang="zh-CN" altLang="en-US"/>
                      </a:p>
                    </p:txBody>
                  </p:sp>
                  <p:sp>
                    <p:nvSpPr>
                      <p:cNvPr id="121" name="任意多边形 44"/>
                      <p:cNvSpPr/>
                      <p:nvPr/>
                    </p:nvSpPr>
                    <p:spPr>
                      <a:xfrm>
                        <a:off x="5149405" y="4489531"/>
                        <a:ext cx="347900" cy="64832"/>
                      </a:xfrm>
                      <a:custGeom>
                        <a:avLst/>
                        <a:gdLst>
                          <a:gd name="connsiteX0" fmla="*/ 346996 w 347900"/>
                          <a:gd name="connsiteY0" fmla="*/ 3411 h 64832"/>
                          <a:gd name="connsiteX1" fmla="*/ 337185 w 347900"/>
                          <a:gd name="connsiteY1" fmla="*/ 839 h 64832"/>
                          <a:gd name="connsiteX2" fmla="*/ 81248 w 347900"/>
                          <a:gd name="connsiteY2" fmla="*/ 50369 h 64832"/>
                          <a:gd name="connsiteX3" fmla="*/ 7239 w 347900"/>
                          <a:gd name="connsiteY3" fmla="*/ 44844 h 64832"/>
                          <a:gd name="connsiteX4" fmla="*/ 0 w 347900"/>
                          <a:gd name="connsiteY4" fmla="*/ 52083 h 64832"/>
                          <a:gd name="connsiteX5" fmla="*/ 7239 w 347900"/>
                          <a:gd name="connsiteY5" fmla="*/ 59323 h 64832"/>
                          <a:gd name="connsiteX6" fmla="*/ 272891 w 347900"/>
                          <a:gd name="connsiteY6" fmla="*/ 38939 h 64832"/>
                          <a:gd name="connsiteX7" fmla="*/ 344519 w 347900"/>
                          <a:gd name="connsiteY7" fmla="*/ 13317 h 64832"/>
                          <a:gd name="connsiteX8" fmla="*/ 346996 w 347900"/>
                          <a:gd name="connsiteY8" fmla="*/ 3411 h 6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900" h="64832">
                            <a:moveTo>
                              <a:pt x="346996" y="3411"/>
                            </a:moveTo>
                            <a:cubicBezTo>
                              <a:pt x="344900" y="-304"/>
                              <a:pt x="340709" y="-685"/>
                              <a:pt x="337185" y="839"/>
                            </a:cubicBezTo>
                            <a:cubicBezTo>
                              <a:pt x="256508" y="34939"/>
                              <a:pt x="168688" y="51702"/>
                              <a:pt x="81248" y="50369"/>
                            </a:cubicBezTo>
                            <a:cubicBezTo>
                              <a:pt x="56483" y="49988"/>
                              <a:pt x="31813" y="48178"/>
                              <a:pt x="7239" y="44844"/>
                            </a:cubicBezTo>
                            <a:cubicBezTo>
                              <a:pt x="3334" y="44368"/>
                              <a:pt x="0" y="48559"/>
                              <a:pt x="0" y="52083"/>
                            </a:cubicBezTo>
                            <a:cubicBezTo>
                              <a:pt x="0" y="56370"/>
                              <a:pt x="3334" y="58751"/>
                              <a:pt x="7239" y="59323"/>
                            </a:cubicBezTo>
                            <a:cubicBezTo>
                              <a:pt x="95917" y="71038"/>
                              <a:pt x="186976" y="63990"/>
                              <a:pt x="272891" y="38939"/>
                            </a:cubicBezTo>
                            <a:cubicBezTo>
                              <a:pt x="297275" y="31795"/>
                              <a:pt x="321088" y="23223"/>
                              <a:pt x="344519" y="13317"/>
                            </a:cubicBezTo>
                            <a:cubicBezTo>
                              <a:pt x="348044" y="11793"/>
                              <a:pt x="348710" y="6459"/>
                              <a:pt x="346996" y="3411"/>
                            </a:cubicBezTo>
                            <a:close/>
                          </a:path>
                        </a:pathLst>
                      </a:custGeom>
                      <a:solidFill>
                        <a:srgbClr val="2E1E1E"/>
                      </a:solidFill>
                      <a:ln w="9525" cap="flat">
                        <a:noFill/>
                        <a:prstDash val="solid"/>
                        <a:miter/>
                      </a:ln>
                    </p:spPr>
                    <p:txBody>
                      <a:bodyPr rtlCol="0" anchor="ctr"/>
                      <a:lstStyle/>
                      <a:p>
                        <a:endParaRPr lang="zh-CN" altLang="en-US"/>
                      </a:p>
                    </p:txBody>
                  </p:sp>
                  <p:sp>
                    <p:nvSpPr>
                      <p:cNvPr id="122" name="任意多边形 45"/>
                      <p:cNvSpPr/>
                      <p:nvPr/>
                    </p:nvSpPr>
                    <p:spPr>
                      <a:xfrm>
                        <a:off x="4737220" y="4126609"/>
                        <a:ext cx="191360" cy="792957"/>
                      </a:xfrm>
                      <a:custGeom>
                        <a:avLst/>
                        <a:gdLst>
                          <a:gd name="connsiteX0" fmla="*/ 187776 w 191360"/>
                          <a:gd name="connsiteY0" fmla="*/ 76678 h 792957"/>
                          <a:gd name="connsiteX1" fmla="*/ 18231 w 191360"/>
                          <a:gd name="connsiteY1" fmla="*/ 858 h 792957"/>
                          <a:gd name="connsiteX2" fmla="*/ 8420 w 191360"/>
                          <a:gd name="connsiteY2" fmla="*/ 3430 h 792957"/>
                          <a:gd name="connsiteX3" fmla="*/ 10992 w 191360"/>
                          <a:gd name="connsiteY3" fmla="*/ 13241 h 792957"/>
                          <a:gd name="connsiteX4" fmla="*/ 70809 w 191360"/>
                          <a:gd name="connsiteY4" fmla="*/ 40006 h 792957"/>
                          <a:gd name="connsiteX5" fmla="*/ 70618 w 191360"/>
                          <a:gd name="connsiteY5" fmla="*/ 41340 h 792957"/>
                          <a:gd name="connsiteX6" fmla="*/ 45948 w 191360"/>
                          <a:gd name="connsiteY6" fmla="*/ 332900 h 792957"/>
                          <a:gd name="connsiteX7" fmla="*/ 17659 w 191360"/>
                          <a:gd name="connsiteY7" fmla="*/ 622174 h 792957"/>
                          <a:gd name="connsiteX8" fmla="*/ 38 w 191360"/>
                          <a:gd name="connsiteY8" fmla="*/ 785719 h 792957"/>
                          <a:gd name="connsiteX9" fmla="*/ 7277 w 191360"/>
                          <a:gd name="connsiteY9" fmla="*/ 792957 h 792957"/>
                          <a:gd name="connsiteX10" fmla="*/ 14516 w 191360"/>
                          <a:gd name="connsiteY10" fmla="*/ 785719 h 792957"/>
                          <a:gd name="connsiteX11" fmla="*/ 45091 w 191360"/>
                          <a:gd name="connsiteY11" fmla="*/ 494730 h 792957"/>
                          <a:gd name="connsiteX12" fmla="*/ 71666 w 191360"/>
                          <a:gd name="connsiteY12" fmla="*/ 205265 h 792957"/>
                          <a:gd name="connsiteX13" fmla="*/ 84620 w 191360"/>
                          <a:gd name="connsiteY13" fmla="*/ 46197 h 792957"/>
                          <a:gd name="connsiteX14" fmla="*/ 180632 w 191360"/>
                          <a:gd name="connsiteY14" fmla="*/ 89155 h 792957"/>
                          <a:gd name="connsiteX15" fmla="*/ 190443 w 191360"/>
                          <a:gd name="connsiteY15" fmla="*/ 86583 h 792957"/>
                          <a:gd name="connsiteX16" fmla="*/ 187776 w 191360"/>
                          <a:gd name="connsiteY16" fmla="*/ 76678 h 79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1360" h="792957">
                            <a:moveTo>
                              <a:pt x="187776" y="76678"/>
                            </a:moveTo>
                            <a:lnTo>
                              <a:pt x="18231" y="858"/>
                            </a:lnTo>
                            <a:cubicBezTo>
                              <a:pt x="14611" y="-761"/>
                              <a:pt x="10515" y="-189"/>
                              <a:pt x="8420" y="3430"/>
                            </a:cubicBezTo>
                            <a:cubicBezTo>
                              <a:pt x="6610" y="6478"/>
                              <a:pt x="7467" y="11717"/>
                              <a:pt x="10992" y="13241"/>
                            </a:cubicBezTo>
                            <a:cubicBezTo>
                              <a:pt x="30899" y="22195"/>
                              <a:pt x="50901" y="31053"/>
                              <a:pt x="70809" y="40006"/>
                            </a:cubicBezTo>
                            <a:cubicBezTo>
                              <a:pt x="70713" y="40387"/>
                              <a:pt x="70618" y="40863"/>
                              <a:pt x="70618" y="41340"/>
                            </a:cubicBezTo>
                            <a:cubicBezTo>
                              <a:pt x="62998" y="138590"/>
                              <a:pt x="54807" y="235745"/>
                              <a:pt x="45948" y="332900"/>
                            </a:cubicBezTo>
                            <a:cubicBezTo>
                              <a:pt x="37185" y="429388"/>
                              <a:pt x="27756" y="525781"/>
                              <a:pt x="17659" y="622174"/>
                            </a:cubicBezTo>
                            <a:cubicBezTo>
                              <a:pt x="11944" y="676657"/>
                              <a:pt x="6134" y="731236"/>
                              <a:pt x="38" y="785719"/>
                            </a:cubicBezTo>
                            <a:cubicBezTo>
                              <a:pt x="-438" y="789624"/>
                              <a:pt x="3657" y="792957"/>
                              <a:pt x="7277" y="792957"/>
                            </a:cubicBezTo>
                            <a:cubicBezTo>
                              <a:pt x="11563" y="792957"/>
                              <a:pt x="14040" y="789624"/>
                              <a:pt x="14516" y="785719"/>
                            </a:cubicBezTo>
                            <a:cubicBezTo>
                              <a:pt x="25374" y="688754"/>
                              <a:pt x="35566" y="591789"/>
                              <a:pt x="45091" y="494730"/>
                            </a:cubicBezTo>
                            <a:cubicBezTo>
                              <a:pt x="54616" y="398337"/>
                              <a:pt x="63474" y="301848"/>
                              <a:pt x="71666" y="205265"/>
                            </a:cubicBezTo>
                            <a:cubicBezTo>
                              <a:pt x="76143" y="152306"/>
                              <a:pt x="80524" y="99252"/>
                              <a:pt x="84620" y="46197"/>
                            </a:cubicBezTo>
                            <a:cubicBezTo>
                              <a:pt x="116624" y="60485"/>
                              <a:pt x="148628" y="74772"/>
                              <a:pt x="180632" y="89155"/>
                            </a:cubicBezTo>
                            <a:cubicBezTo>
                              <a:pt x="184251" y="90774"/>
                              <a:pt x="188347" y="90203"/>
                              <a:pt x="190443" y="86583"/>
                            </a:cubicBezTo>
                            <a:cubicBezTo>
                              <a:pt x="192252" y="83440"/>
                              <a:pt x="191395" y="78297"/>
                              <a:pt x="187776" y="76678"/>
                            </a:cubicBezTo>
                            <a:close/>
                          </a:path>
                        </a:pathLst>
                      </a:custGeom>
                      <a:solidFill>
                        <a:srgbClr val="2E1E1E"/>
                      </a:solidFill>
                      <a:ln w="9525" cap="flat">
                        <a:noFill/>
                        <a:prstDash val="solid"/>
                        <a:miter/>
                      </a:ln>
                    </p:spPr>
                    <p:txBody>
                      <a:bodyPr rtlCol="0" anchor="ctr"/>
                      <a:lstStyle/>
                      <a:p>
                        <a:endParaRPr lang="zh-CN" altLang="en-US"/>
                      </a:p>
                    </p:txBody>
                  </p:sp>
                  <p:sp>
                    <p:nvSpPr>
                      <p:cNvPr id="123" name="任意多边形 46"/>
                      <p:cNvSpPr/>
                      <p:nvPr/>
                    </p:nvSpPr>
                    <p:spPr>
                      <a:xfrm>
                        <a:off x="4677166" y="3748791"/>
                        <a:ext cx="318637" cy="153844"/>
                      </a:xfrm>
                      <a:custGeom>
                        <a:avLst/>
                        <a:gdLst>
                          <a:gd name="connsiteX0" fmla="*/ 315172 w 318637"/>
                          <a:gd name="connsiteY0" fmla="*/ 140551 h 153844"/>
                          <a:gd name="connsiteX1" fmla="*/ 77333 w 318637"/>
                          <a:gd name="connsiteY1" fmla="*/ 33204 h 153844"/>
                          <a:gd name="connsiteX2" fmla="*/ 10943 w 318637"/>
                          <a:gd name="connsiteY2" fmla="*/ 819 h 153844"/>
                          <a:gd name="connsiteX3" fmla="*/ 3704 w 318637"/>
                          <a:gd name="connsiteY3" fmla="*/ 13297 h 153844"/>
                          <a:gd name="connsiteX4" fmla="*/ 240020 w 318637"/>
                          <a:gd name="connsiteY4" fmla="*/ 123787 h 153844"/>
                          <a:gd name="connsiteX5" fmla="*/ 307838 w 318637"/>
                          <a:gd name="connsiteY5" fmla="*/ 153029 h 153844"/>
                          <a:gd name="connsiteX6" fmla="*/ 317648 w 318637"/>
                          <a:gd name="connsiteY6" fmla="*/ 150457 h 153844"/>
                          <a:gd name="connsiteX7" fmla="*/ 315172 w 318637"/>
                          <a:gd name="connsiteY7" fmla="*/ 140551 h 15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637" h="153844">
                            <a:moveTo>
                              <a:pt x="315172" y="140551"/>
                            </a:moveTo>
                            <a:cubicBezTo>
                              <a:pt x="235067" y="106642"/>
                              <a:pt x="155819" y="70828"/>
                              <a:pt x="77333" y="33204"/>
                            </a:cubicBezTo>
                            <a:cubicBezTo>
                              <a:pt x="55139" y="22536"/>
                              <a:pt x="33041" y="11773"/>
                              <a:pt x="10943" y="819"/>
                            </a:cubicBezTo>
                            <a:cubicBezTo>
                              <a:pt x="2657" y="-3277"/>
                              <a:pt x="-4678" y="9106"/>
                              <a:pt x="3704" y="13297"/>
                            </a:cubicBezTo>
                            <a:cubicBezTo>
                              <a:pt x="81619" y="51968"/>
                              <a:pt x="160391" y="88830"/>
                              <a:pt x="240020" y="123787"/>
                            </a:cubicBezTo>
                            <a:cubicBezTo>
                              <a:pt x="262594" y="133693"/>
                              <a:pt x="285168" y="143408"/>
                              <a:pt x="307838" y="153029"/>
                            </a:cubicBezTo>
                            <a:cubicBezTo>
                              <a:pt x="311457" y="154553"/>
                              <a:pt x="315553" y="154076"/>
                              <a:pt x="317648" y="150457"/>
                            </a:cubicBezTo>
                            <a:cubicBezTo>
                              <a:pt x="319553" y="147409"/>
                              <a:pt x="318696" y="142075"/>
                              <a:pt x="315172" y="140551"/>
                            </a:cubicBezTo>
                            <a:close/>
                          </a:path>
                        </a:pathLst>
                      </a:custGeom>
                      <a:solidFill>
                        <a:srgbClr val="2E1E1E"/>
                      </a:solidFill>
                      <a:ln w="9525" cap="flat">
                        <a:noFill/>
                        <a:prstDash val="solid"/>
                        <a:miter/>
                      </a:ln>
                    </p:spPr>
                    <p:txBody>
                      <a:bodyPr rtlCol="0" anchor="ctr"/>
                      <a:lstStyle/>
                      <a:p>
                        <a:endParaRPr lang="zh-CN" altLang="en-US"/>
                      </a:p>
                    </p:txBody>
                  </p:sp>
                  <p:sp>
                    <p:nvSpPr>
                      <p:cNvPr id="124" name="任意多边形 47"/>
                      <p:cNvSpPr/>
                      <p:nvPr/>
                    </p:nvSpPr>
                    <p:spPr>
                      <a:xfrm>
                        <a:off x="4714905" y="2380732"/>
                        <a:ext cx="114733" cy="130666"/>
                      </a:xfrm>
                      <a:custGeom>
                        <a:avLst/>
                        <a:gdLst>
                          <a:gd name="connsiteX0" fmla="*/ 112650 w 114733"/>
                          <a:gd name="connsiteY0" fmla="*/ 19567 h 130666"/>
                          <a:gd name="connsiteX1" fmla="*/ 22448 w 114733"/>
                          <a:gd name="connsiteY1" fmla="*/ 15662 h 130666"/>
                          <a:gd name="connsiteX2" fmla="*/ 12256 w 114733"/>
                          <a:gd name="connsiteY2" fmla="*/ 103292 h 130666"/>
                          <a:gd name="connsiteX3" fmla="*/ 58834 w 114733"/>
                          <a:gd name="connsiteY3" fmla="*/ 130629 h 130666"/>
                          <a:gd name="connsiteX4" fmla="*/ 66073 w 114733"/>
                          <a:gd name="connsiteY4" fmla="*/ 123390 h 130666"/>
                          <a:gd name="connsiteX5" fmla="*/ 58834 w 114733"/>
                          <a:gd name="connsiteY5" fmla="*/ 116151 h 130666"/>
                          <a:gd name="connsiteX6" fmla="*/ 14161 w 114733"/>
                          <a:gd name="connsiteY6" fmla="*/ 63573 h 130666"/>
                          <a:gd name="connsiteX7" fmla="*/ 62548 w 114733"/>
                          <a:gd name="connsiteY7" fmla="*/ 14233 h 130666"/>
                          <a:gd name="connsiteX8" fmla="*/ 102458 w 114733"/>
                          <a:gd name="connsiteY8" fmla="*/ 29759 h 130666"/>
                          <a:gd name="connsiteX9" fmla="*/ 112650 w 114733"/>
                          <a:gd name="connsiteY9" fmla="*/ 19567 h 13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733" h="130666">
                            <a:moveTo>
                              <a:pt x="112650" y="19567"/>
                            </a:moveTo>
                            <a:cubicBezTo>
                              <a:pt x="88742" y="-4626"/>
                              <a:pt x="48166" y="-6912"/>
                              <a:pt x="22448" y="15662"/>
                            </a:cubicBezTo>
                            <a:cubicBezTo>
                              <a:pt x="-2507" y="37570"/>
                              <a:pt x="-7746" y="76527"/>
                              <a:pt x="12256" y="103292"/>
                            </a:cubicBezTo>
                            <a:cubicBezTo>
                              <a:pt x="23591" y="118532"/>
                              <a:pt x="40069" y="128248"/>
                              <a:pt x="58834" y="130629"/>
                            </a:cubicBezTo>
                            <a:cubicBezTo>
                              <a:pt x="62739" y="131105"/>
                              <a:pt x="66073" y="127009"/>
                              <a:pt x="66073" y="123390"/>
                            </a:cubicBezTo>
                            <a:cubicBezTo>
                              <a:pt x="66073" y="119103"/>
                              <a:pt x="62739" y="116722"/>
                              <a:pt x="58834" y="116151"/>
                            </a:cubicBezTo>
                            <a:cubicBezTo>
                              <a:pt x="33402" y="113007"/>
                              <a:pt x="13114" y="89005"/>
                              <a:pt x="14161" y="63573"/>
                            </a:cubicBezTo>
                            <a:cubicBezTo>
                              <a:pt x="15209" y="37570"/>
                              <a:pt x="36355" y="15186"/>
                              <a:pt x="62548" y="14233"/>
                            </a:cubicBezTo>
                            <a:cubicBezTo>
                              <a:pt x="77407" y="13662"/>
                              <a:pt x="91981" y="19091"/>
                              <a:pt x="102458" y="29759"/>
                            </a:cubicBezTo>
                            <a:cubicBezTo>
                              <a:pt x="109030" y="36331"/>
                              <a:pt x="119127" y="26140"/>
                              <a:pt x="112650" y="19567"/>
                            </a:cubicBezTo>
                            <a:close/>
                          </a:path>
                        </a:pathLst>
                      </a:custGeom>
                      <a:solidFill>
                        <a:srgbClr val="2E1E1E"/>
                      </a:solidFill>
                      <a:ln w="9525" cap="flat">
                        <a:noFill/>
                        <a:prstDash val="solid"/>
                        <a:miter/>
                      </a:ln>
                    </p:spPr>
                    <p:txBody>
                      <a:bodyPr rtlCol="0" anchor="ctr"/>
                      <a:lstStyle/>
                      <a:p>
                        <a:endParaRPr lang="zh-CN" altLang="en-US"/>
                      </a:p>
                    </p:txBody>
                  </p:sp>
                  <p:sp>
                    <p:nvSpPr>
                      <p:cNvPr id="125" name="任意多边形 48"/>
                      <p:cNvSpPr/>
                      <p:nvPr/>
                    </p:nvSpPr>
                    <p:spPr>
                      <a:xfrm>
                        <a:off x="4764767" y="2426271"/>
                        <a:ext cx="44464" cy="46917"/>
                      </a:xfrm>
                      <a:custGeom>
                        <a:avLst/>
                        <a:gdLst>
                          <a:gd name="connsiteX0" fmla="*/ 24497 w 44464"/>
                          <a:gd name="connsiteY0" fmla="*/ 31 h 46917"/>
                          <a:gd name="connsiteX1" fmla="*/ 399 w 44464"/>
                          <a:gd name="connsiteY1" fmla="*/ 17747 h 46917"/>
                          <a:gd name="connsiteX2" fmla="*/ 20402 w 44464"/>
                          <a:gd name="connsiteY2" fmla="*/ 46799 h 46917"/>
                          <a:gd name="connsiteX3" fmla="*/ 25831 w 44464"/>
                          <a:gd name="connsiteY3" fmla="*/ 45656 h 46917"/>
                          <a:gd name="connsiteX4" fmla="*/ 42690 w 44464"/>
                          <a:gd name="connsiteY4" fmla="*/ 28415 h 46917"/>
                          <a:gd name="connsiteX5" fmla="*/ 44024 w 44464"/>
                          <a:gd name="connsiteY5" fmla="*/ 24605 h 46917"/>
                          <a:gd name="connsiteX6" fmla="*/ 24497 w 44464"/>
                          <a:gd name="connsiteY6" fmla="*/ 31 h 46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4" h="46917">
                            <a:moveTo>
                              <a:pt x="24497" y="31"/>
                            </a:moveTo>
                            <a:cubicBezTo>
                              <a:pt x="13734" y="-541"/>
                              <a:pt x="2495" y="6889"/>
                              <a:pt x="399" y="17747"/>
                            </a:cubicBezTo>
                            <a:cubicBezTo>
                              <a:pt x="-2077" y="30797"/>
                              <a:pt x="7257" y="44513"/>
                              <a:pt x="20402" y="46799"/>
                            </a:cubicBezTo>
                            <a:cubicBezTo>
                              <a:pt x="22497" y="47180"/>
                              <a:pt x="24402" y="46608"/>
                              <a:pt x="25831" y="45656"/>
                            </a:cubicBezTo>
                            <a:cubicBezTo>
                              <a:pt x="34975" y="45179"/>
                              <a:pt x="42404" y="37369"/>
                              <a:pt x="42690" y="28415"/>
                            </a:cubicBezTo>
                            <a:cubicBezTo>
                              <a:pt x="43262" y="27177"/>
                              <a:pt x="43738" y="25939"/>
                              <a:pt x="44024" y="24605"/>
                            </a:cubicBezTo>
                            <a:cubicBezTo>
                              <a:pt x="46691" y="12032"/>
                              <a:pt x="36880" y="698"/>
                              <a:pt x="24497" y="31"/>
                            </a:cubicBezTo>
                            <a:close/>
                          </a:path>
                        </a:pathLst>
                      </a:custGeom>
                      <a:solidFill>
                        <a:srgbClr val="2E1E1E"/>
                      </a:solidFill>
                      <a:ln w="9525" cap="flat">
                        <a:noFill/>
                        <a:prstDash val="solid"/>
                        <a:miter/>
                      </a:ln>
                    </p:spPr>
                    <p:txBody>
                      <a:bodyPr rtlCol="0" anchor="ctr"/>
                      <a:lstStyle/>
                      <a:p>
                        <a:endParaRPr lang="zh-CN" altLang="en-US"/>
                      </a:p>
                    </p:txBody>
                  </p:sp>
                  <p:sp>
                    <p:nvSpPr>
                      <p:cNvPr id="126" name="任意多边形 49"/>
                      <p:cNvSpPr/>
                      <p:nvPr/>
                    </p:nvSpPr>
                    <p:spPr>
                      <a:xfrm>
                        <a:off x="5294852" y="2174889"/>
                        <a:ext cx="119883" cy="106601"/>
                      </a:xfrm>
                      <a:custGeom>
                        <a:avLst/>
                        <a:gdLst>
                          <a:gd name="connsiteX0" fmla="*/ 98679 w 119883"/>
                          <a:gd name="connsiteY0" fmla="*/ 17098 h 106601"/>
                          <a:gd name="connsiteX1" fmla="*/ 20288 w 119883"/>
                          <a:gd name="connsiteY1" fmla="*/ 12526 h 106601"/>
                          <a:gd name="connsiteX2" fmla="*/ 0 w 119883"/>
                          <a:gd name="connsiteY2" fmla="*/ 53960 h 106601"/>
                          <a:gd name="connsiteX3" fmla="*/ 14383 w 119883"/>
                          <a:gd name="connsiteY3" fmla="*/ 53960 h 106601"/>
                          <a:gd name="connsiteX4" fmla="*/ 34576 w 119883"/>
                          <a:gd name="connsiteY4" fmla="*/ 19956 h 106601"/>
                          <a:gd name="connsiteX5" fmla="*/ 73628 w 119883"/>
                          <a:gd name="connsiteY5" fmla="*/ 17860 h 106601"/>
                          <a:gd name="connsiteX6" fmla="*/ 99727 w 119883"/>
                          <a:gd name="connsiteY6" fmla="*/ 95870 h 106601"/>
                          <a:gd name="connsiteX7" fmla="*/ 102299 w 119883"/>
                          <a:gd name="connsiteY7" fmla="*/ 105681 h 106601"/>
                          <a:gd name="connsiteX8" fmla="*/ 112109 w 119883"/>
                          <a:gd name="connsiteY8" fmla="*/ 103109 h 106601"/>
                          <a:gd name="connsiteX9" fmla="*/ 98679 w 119883"/>
                          <a:gd name="connsiteY9" fmla="*/ 17098 h 10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883" h="106601">
                            <a:moveTo>
                              <a:pt x="98679" y="17098"/>
                            </a:moveTo>
                            <a:cubicBezTo>
                              <a:pt x="76867" y="-2809"/>
                              <a:pt x="43815" y="-6619"/>
                              <a:pt x="20288" y="12526"/>
                            </a:cubicBezTo>
                            <a:cubicBezTo>
                              <a:pt x="7906" y="22623"/>
                              <a:pt x="95" y="37863"/>
                              <a:pt x="0" y="53960"/>
                            </a:cubicBezTo>
                            <a:cubicBezTo>
                              <a:pt x="0" y="63199"/>
                              <a:pt x="14383" y="63199"/>
                              <a:pt x="14383" y="53960"/>
                            </a:cubicBezTo>
                            <a:cubicBezTo>
                              <a:pt x="14383" y="39863"/>
                              <a:pt x="22670" y="27100"/>
                              <a:pt x="34576" y="19956"/>
                            </a:cubicBezTo>
                            <a:cubicBezTo>
                              <a:pt x="46482" y="12812"/>
                              <a:pt x="60865" y="12526"/>
                              <a:pt x="73628" y="17860"/>
                            </a:cubicBezTo>
                            <a:cubicBezTo>
                              <a:pt x="103918" y="30529"/>
                              <a:pt x="112776" y="67486"/>
                              <a:pt x="99727" y="95870"/>
                            </a:cubicBezTo>
                            <a:cubicBezTo>
                              <a:pt x="98108" y="99394"/>
                              <a:pt x="98774" y="103585"/>
                              <a:pt x="102299" y="105681"/>
                            </a:cubicBezTo>
                            <a:cubicBezTo>
                              <a:pt x="105346" y="107491"/>
                              <a:pt x="110490" y="106633"/>
                              <a:pt x="112109" y="103109"/>
                            </a:cubicBezTo>
                            <a:cubicBezTo>
                              <a:pt x="125158" y="74820"/>
                              <a:pt x="122492" y="38911"/>
                              <a:pt x="98679" y="17098"/>
                            </a:cubicBezTo>
                            <a:close/>
                          </a:path>
                        </a:pathLst>
                      </a:custGeom>
                      <a:solidFill>
                        <a:srgbClr val="2E1E1E"/>
                      </a:solidFill>
                      <a:ln w="9525" cap="flat">
                        <a:noFill/>
                        <a:prstDash val="solid"/>
                        <a:miter/>
                      </a:ln>
                    </p:spPr>
                    <p:txBody>
                      <a:bodyPr rtlCol="0" anchor="ctr"/>
                      <a:lstStyle/>
                      <a:p>
                        <a:endParaRPr lang="zh-CN" altLang="en-US"/>
                      </a:p>
                    </p:txBody>
                  </p:sp>
                  <p:sp>
                    <p:nvSpPr>
                      <p:cNvPr id="127" name="任意多边形 50"/>
                      <p:cNvSpPr/>
                      <p:nvPr/>
                    </p:nvSpPr>
                    <p:spPr>
                      <a:xfrm>
                        <a:off x="5327769" y="2214754"/>
                        <a:ext cx="47900" cy="42787"/>
                      </a:xfrm>
                      <a:custGeom>
                        <a:avLst/>
                        <a:gdLst>
                          <a:gd name="connsiteX0" fmla="*/ 44140 w 47900"/>
                          <a:gd name="connsiteY0" fmla="*/ 9237 h 42787"/>
                          <a:gd name="connsiteX1" fmla="*/ 2040 w 47900"/>
                          <a:gd name="connsiteY1" fmla="*/ 13047 h 42787"/>
                          <a:gd name="connsiteX2" fmla="*/ 2040 w 47900"/>
                          <a:gd name="connsiteY2" fmla="*/ 23239 h 42787"/>
                          <a:gd name="connsiteX3" fmla="*/ 5564 w 47900"/>
                          <a:gd name="connsiteY3" fmla="*/ 25144 h 42787"/>
                          <a:gd name="connsiteX4" fmla="*/ 32806 w 47900"/>
                          <a:gd name="connsiteY4" fmla="*/ 41813 h 42787"/>
                          <a:gd name="connsiteX5" fmla="*/ 44140 w 47900"/>
                          <a:gd name="connsiteY5" fmla="*/ 9237 h 4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00" h="42787">
                            <a:moveTo>
                              <a:pt x="44140" y="9237"/>
                            </a:moveTo>
                            <a:cubicBezTo>
                              <a:pt x="33282" y="-6860"/>
                              <a:pt x="12232" y="474"/>
                              <a:pt x="2040" y="13047"/>
                            </a:cubicBezTo>
                            <a:cubicBezTo>
                              <a:pt x="-437" y="16095"/>
                              <a:pt x="-913" y="20286"/>
                              <a:pt x="2040" y="23239"/>
                            </a:cubicBezTo>
                            <a:cubicBezTo>
                              <a:pt x="2992" y="24191"/>
                              <a:pt x="4231" y="24858"/>
                              <a:pt x="5564" y="25144"/>
                            </a:cubicBezTo>
                            <a:cubicBezTo>
                              <a:pt x="7660" y="37431"/>
                              <a:pt x="20233" y="45718"/>
                              <a:pt x="32806" y="41813"/>
                            </a:cubicBezTo>
                            <a:cubicBezTo>
                              <a:pt x="46712" y="37526"/>
                              <a:pt x="52237" y="21239"/>
                              <a:pt x="44140" y="9237"/>
                            </a:cubicBezTo>
                            <a:close/>
                          </a:path>
                        </a:pathLst>
                      </a:custGeom>
                      <a:solidFill>
                        <a:srgbClr val="2E1E1E"/>
                      </a:solidFill>
                      <a:ln w="9525" cap="flat">
                        <a:noFill/>
                        <a:prstDash val="solid"/>
                        <a:miter/>
                      </a:ln>
                    </p:spPr>
                    <p:txBody>
                      <a:bodyPr rtlCol="0" anchor="ctr"/>
                      <a:lstStyle/>
                      <a:p>
                        <a:endParaRPr lang="zh-CN" altLang="en-US"/>
                      </a:p>
                    </p:txBody>
                  </p:sp>
                  <p:sp>
                    <p:nvSpPr>
                      <p:cNvPr id="128" name="任意多边形 51"/>
                      <p:cNvSpPr/>
                      <p:nvPr/>
                    </p:nvSpPr>
                    <p:spPr>
                      <a:xfrm>
                        <a:off x="4483566" y="4637461"/>
                        <a:ext cx="132524" cy="75719"/>
                      </a:xfrm>
                      <a:custGeom>
                        <a:avLst/>
                        <a:gdLst>
                          <a:gd name="connsiteX0" fmla="*/ 121581 w 132524"/>
                          <a:gd name="connsiteY0" fmla="*/ 49314 h 75719"/>
                          <a:gd name="connsiteX1" fmla="*/ 85767 w 132524"/>
                          <a:gd name="connsiteY1" fmla="*/ 43599 h 75719"/>
                          <a:gd name="connsiteX2" fmla="*/ 78528 w 132524"/>
                          <a:gd name="connsiteY2" fmla="*/ 8737 h 75719"/>
                          <a:gd name="connsiteX3" fmla="*/ 64621 w 132524"/>
                          <a:gd name="connsiteY3" fmla="*/ 4927 h 75719"/>
                          <a:gd name="connsiteX4" fmla="*/ 70146 w 132524"/>
                          <a:gd name="connsiteY4" fmla="*/ 47218 h 75719"/>
                          <a:gd name="connsiteX5" fmla="*/ 69955 w 132524"/>
                          <a:gd name="connsiteY5" fmla="*/ 47504 h 75719"/>
                          <a:gd name="connsiteX6" fmla="*/ 29093 w 132524"/>
                          <a:gd name="connsiteY6" fmla="*/ 57601 h 75719"/>
                          <a:gd name="connsiteX7" fmla="*/ 17377 w 132524"/>
                          <a:gd name="connsiteY7" fmla="*/ 17215 h 75719"/>
                          <a:gd name="connsiteX8" fmla="*/ 4899 w 132524"/>
                          <a:gd name="connsiteY8" fmla="*/ 9976 h 75719"/>
                          <a:gd name="connsiteX9" fmla="*/ 21759 w 132524"/>
                          <a:gd name="connsiteY9" fmla="*/ 70078 h 75719"/>
                          <a:gd name="connsiteX10" fmla="*/ 80242 w 132524"/>
                          <a:gd name="connsiteY10" fmla="*/ 57696 h 75719"/>
                          <a:gd name="connsiteX11" fmla="*/ 128820 w 132524"/>
                          <a:gd name="connsiteY11" fmla="*/ 61696 h 75719"/>
                          <a:gd name="connsiteX12" fmla="*/ 121581 w 132524"/>
                          <a:gd name="connsiteY12" fmla="*/ 49314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524" h="75719">
                            <a:moveTo>
                              <a:pt x="121581" y="49314"/>
                            </a:moveTo>
                            <a:cubicBezTo>
                              <a:pt x="110055" y="54838"/>
                              <a:pt x="95006" y="52648"/>
                              <a:pt x="85767" y="43599"/>
                            </a:cubicBezTo>
                            <a:cubicBezTo>
                              <a:pt x="76527" y="34550"/>
                              <a:pt x="74146" y="20739"/>
                              <a:pt x="78528" y="8737"/>
                            </a:cubicBezTo>
                            <a:cubicBezTo>
                              <a:pt x="81766" y="-26"/>
                              <a:pt x="67765" y="-3740"/>
                              <a:pt x="64621" y="4927"/>
                            </a:cubicBezTo>
                            <a:cubicBezTo>
                              <a:pt x="59573" y="18739"/>
                              <a:pt x="61764" y="35122"/>
                              <a:pt x="70146" y="47218"/>
                            </a:cubicBezTo>
                            <a:cubicBezTo>
                              <a:pt x="70050" y="47314"/>
                              <a:pt x="70050" y="47409"/>
                              <a:pt x="69955" y="47504"/>
                            </a:cubicBezTo>
                            <a:cubicBezTo>
                              <a:pt x="61573" y="60363"/>
                              <a:pt x="42523" y="65411"/>
                              <a:pt x="29093" y="57601"/>
                            </a:cubicBezTo>
                            <a:cubicBezTo>
                              <a:pt x="15663" y="49885"/>
                              <a:pt x="10424" y="30931"/>
                              <a:pt x="17377" y="17215"/>
                            </a:cubicBezTo>
                            <a:cubicBezTo>
                              <a:pt x="21568" y="9023"/>
                              <a:pt x="9186" y="1689"/>
                              <a:pt x="4899" y="9976"/>
                            </a:cubicBezTo>
                            <a:cubicBezTo>
                              <a:pt x="-5673" y="30549"/>
                              <a:pt x="1280" y="58267"/>
                              <a:pt x="21759" y="70078"/>
                            </a:cubicBezTo>
                            <a:cubicBezTo>
                              <a:pt x="41094" y="81318"/>
                              <a:pt x="66812" y="75031"/>
                              <a:pt x="80242" y="57696"/>
                            </a:cubicBezTo>
                            <a:cubicBezTo>
                              <a:pt x="94244" y="67888"/>
                              <a:pt x="113103" y="69221"/>
                              <a:pt x="128820" y="61696"/>
                            </a:cubicBezTo>
                            <a:cubicBezTo>
                              <a:pt x="137202" y="57791"/>
                              <a:pt x="129867" y="45313"/>
                              <a:pt x="121581" y="49314"/>
                            </a:cubicBezTo>
                            <a:close/>
                          </a:path>
                        </a:pathLst>
                      </a:custGeom>
                      <a:solidFill>
                        <a:srgbClr val="2E1E1E"/>
                      </a:solidFill>
                      <a:ln w="9525" cap="flat">
                        <a:noFill/>
                        <a:prstDash val="solid"/>
                        <a:miter/>
                      </a:ln>
                    </p:spPr>
                    <p:txBody>
                      <a:bodyPr rtlCol="0" anchor="ctr"/>
                      <a:lstStyle/>
                      <a:p>
                        <a:endParaRPr lang="zh-CN" altLang="en-US"/>
                      </a:p>
                    </p:txBody>
                  </p:sp>
                  <p:sp>
                    <p:nvSpPr>
                      <p:cNvPr id="129" name="任意多边形 52"/>
                      <p:cNvSpPr/>
                      <p:nvPr/>
                    </p:nvSpPr>
                    <p:spPr>
                      <a:xfrm>
                        <a:off x="4626553" y="4479630"/>
                        <a:ext cx="60517" cy="51768"/>
                      </a:xfrm>
                      <a:custGeom>
                        <a:avLst/>
                        <a:gdLst>
                          <a:gd name="connsiteX0" fmla="*/ 49555 w 60517"/>
                          <a:gd name="connsiteY0" fmla="*/ 35029 h 51768"/>
                          <a:gd name="connsiteX1" fmla="*/ 14503 w 60517"/>
                          <a:gd name="connsiteY1" fmla="*/ 9025 h 51768"/>
                          <a:gd name="connsiteX2" fmla="*/ 597 w 60517"/>
                          <a:gd name="connsiteY2" fmla="*/ 5215 h 51768"/>
                          <a:gd name="connsiteX3" fmla="*/ 14598 w 60517"/>
                          <a:gd name="connsiteY3" fmla="*/ 43601 h 51768"/>
                          <a:gd name="connsiteX4" fmla="*/ 56794 w 60517"/>
                          <a:gd name="connsiteY4" fmla="*/ 47506 h 51768"/>
                          <a:gd name="connsiteX5" fmla="*/ 49555 w 60517"/>
                          <a:gd name="connsiteY5" fmla="*/ 35029 h 5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17" h="51768">
                            <a:moveTo>
                              <a:pt x="49555" y="35029"/>
                            </a:moveTo>
                            <a:cubicBezTo>
                              <a:pt x="32029" y="43506"/>
                              <a:pt x="11265" y="28456"/>
                              <a:pt x="14503" y="9025"/>
                            </a:cubicBezTo>
                            <a:cubicBezTo>
                              <a:pt x="16027" y="-24"/>
                              <a:pt x="2121" y="-3929"/>
                              <a:pt x="597" y="5215"/>
                            </a:cubicBezTo>
                            <a:cubicBezTo>
                              <a:pt x="-1785" y="19503"/>
                              <a:pt x="2978" y="34457"/>
                              <a:pt x="14598" y="43601"/>
                            </a:cubicBezTo>
                            <a:cubicBezTo>
                              <a:pt x="26695" y="53126"/>
                              <a:pt x="43173" y="54174"/>
                              <a:pt x="56794" y="47506"/>
                            </a:cubicBezTo>
                            <a:cubicBezTo>
                              <a:pt x="65176" y="43410"/>
                              <a:pt x="57937" y="31028"/>
                              <a:pt x="49555" y="35029"/>
                            </a:cubicBezTo>
                            <a:close/>
                          </a:path>
                        </a:pathLst>
                      </a:custGeom>
                      <a:solidFill>
                        <a:srgbClr val="2E1E1E"/>
                      </a:solidFill>
                      <a:ln w="9525" cap="flat">
                        <a:noFill/>
                        <a:prstDash val="solid"/>
                        <a:miter/>
                      </a:ln>
                    </p:spPr>
                    <p:txBody>
                      <a:bodyPr rtlCol="0" anchor="ctr"/>
                      <a:lstStyle/>
                      <a:p>
                        <a:endParaRPr lang="zh-CN" altLang="en-US"/>
                      </a:p>
                    </p:txBody>
                  </p:sp>
                  <p:sp>
                    <p:nvSpPr>
                      <p:cNvPr id="130" name="任意多边形 53"/>
                      <p:cNvSpPr/>
                      <p:nvPr/>
                    </p:nvSpPr>
                    <p:spPr>
                      <a:xfrm>
                        <a:off x="4908887" y="4614423"/>
                        <a:ext cx="129096" cy="134199"/>
                      </a:xfrm>
                      <a:custGeom>
                        <a:avLst/>
                        <a:gdLst>
                          <a:gd name="connsiteX0" fmla="*/ 115073 w 129096"/>
                          <a:gd name="connsiteY0" fmla="*/ 87211 h 134199"/>
                          <a:gd name="connsiteX1" fmla="*/ 87451 w 129096"/>
                          <a:gd name="connsiteY1" fmla="*/ 95593 h 134199"/>
                          <a:gd name="connsiteX2" fmla="*/ 72401 w 129096"/>
                          <a:gd name="connsiteY2" fmla="*/ 50635 h 134199"/>
                          <a:gd name="connsiteX3" fmla="*/ 71163 w 129096"/>
                          <a:gd name="connsiteY3" fmla="*/ 46064 h 134199"/>
                          <a:gd name="connsiteX4" fmla="*/ 110978 w 129096"/>
                          <a:gd name="connsiteY4" fmla="*/ 26251 h 134199"/>
                          <a:gd name="connsiteX5" fmla="*/ 108406 w 129096"/>
                          <a:gd name="connsiteY5" fmla="*/ 16441 h 134199"/>
                          <a:gd name="connsiteX6" fmla="*/ 98595 w 129096"/>
                          <a:gd name="connsiteY6" fmla="*/ 19013 h 134199"/>
                          <a:gd name="connsiteX7" fmla="*/ 70211 w 129096"/>
                          <a:gd name="connsiteY7" fmla="*/ 31490 h 134199"/>
                          <a:gd name="connsiteX8" fmla="*/ 39635 w 129096"/>
                          <a:gd name="connsiteY8" fmla="*/ 3582 h 134199"/>
                          <a:gd name="connsiteX9" fmla="*/ 27158 w 129096"/>
                          <a:gd name="connsiteY9" fmla="*/ 10821 h 134199"/>
                          <a:gd name="connsiteX10" fmla="*/ 62876 w 129096"/>
                          <a:gd name="connsiteY10" fmla="*/ 44349 h 134199"/>
                          <a:gd name="connsiteX11" fmla="*/ 58019 w 129096"/>
                          <a:gd name="connsiteY11" fmla="*/ 50731 h 134199"/>
                          <a:gd name="connsiteX12" fmla="*/ 73925 w 129096"/>
                          <a:gd name="connsiteY12" fmla="*/ 103023 h 134199"/>
                          <a:gd name="connsiteX13" fmla="*/ 71163 w 129096"/>
                          <a:gd name="connsiteY13" fmla="*/ 106833 h 134199"/>
                          <a:gd name="connsiteX14" fmla="*/ 37445 w 129096"/>
                          <a:gd name="connsiteY14" fmla="*/ 117691 h 134199"/>
                          <a:gd name="connsiteX15" fmla="*/ 14394 w 129096"/>
                          <a:gd name="connsiteY15" fmla="*/ 78448 h 134199"/>
                          <a:gd name="connsiteX16" fmla="*/ 11 w 129096"/>
                          <a:gd name="connsiteY16" fmla="*/ 78448 h 134199"/>
                          <a:gd name="connsiteX17" fmla="*/ 34397 w 129096"/>
                          <a:gd name="connsiteY17" fmla="*/ 131884 h 134199"/>
                          <a:gd name="connsiteX18" fmla="*/ 84974 w 129096"/>
                          <a:gd name="connsiteY18" fmla="*/ 110738 h 134199"/>
                          <a:gd name="connsiteX19" fmla="*/ 128980 w 129096"/>
                          <a:gd name="connsiteY19" fmla="*/ 91022 h 134199"/>
                          <a:gd name="connsiteX20" fmla="*/ 115073 w 129096"/>
                          <a:gd name="connsiteY20" fmla="*/ 87211 h 13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9096" h="134199">
                            <a:moveTo>
                              <a:pt x="115073" y="87211"/>
                            </a:moveTo>
                            <a:cubicBezTo>
                              <a:pt x="112978" y="100070"/>
                              <a:pt x="96690" y="102166"/>
                              <a:pt x="87451" y="95593"/>
                            </a:cubicBezTo>
                            <a:cubicBezTo>
                              <a:pt x="73735" y="85878"/>
                              <a:pt x="71068" y="66066"/>
                              <a:pt x="72401" y="50635"/>
                            </a:cubicBezTo>
                            <a:cubicBezTo>
                              <a:pt x="72592" y="48730"/>
                              <a:pt x="72020" y="47111"/>
                              <a:pt x="71163" y="46064"/>
                            </a:cubicBezTo>
                            <a:cubicBezTo>
                              <a:pt x="86879" y="47778"/>
                              <a:pt x="104120" y="41206"/>
                              <a:pt x="110978" y="26251"/>
                            </a:cubicBezTo>
                            <a:cubicBezTo>
                              <a:pt x="112597" y="22727"/>
                              <a:pt x="111930" y="18536"/>
                              <a:pt x="108406" y="16441"/>
                            </a:cubicBezTo>
                            <a:cubicBezTo>
                              <a:pt x="105358" y="14631"/>
                              <a:pt x="100119" y="15488"/>
                              <a:pt x="98595" y="19013"/>
                            </a:cubicBezTo>
                            <a:cubicBezTo>
                              <a:pt x="93737" y="29585"/>
                              <a:pt x="81260" y="34062"/>
                              <a:pt x="70211" y="31490"/>
                            </a:cubicBezTo>
                            <a:cubicBezTo>
                              <a:pt x="56018" y="28156"/>
                              <a:pt x="46208" y="15869"/>
                              <a:pt x="39635" y="3582"/>
                            </a:cubicBezTo>
                            <a:cubicBezTo>
                              <a:pt x="35254" y="-4610"/>
                              <a:pt x="22776" y="2725"/>
                              <a:pt x="27158" y="10821"/>
                            </a:cubicBezTo>
                            <a:cubicBezTo>
                              <a:pt x="34873" y="25108"/>
                              <a:pt x="46970" y="39205"/>
                              <a:pt x="62876" y="44349"/>
                            </a:cubicBezTo>
                            <a:cubicBezTo>
                              <a:pt x="60400" y="45301"/>
                              <a:pt x="58304" y="47397"/>
                              <a:pt x="58019" y="50731"/>
                            </a:cubicBezTo>
                            <a:cubicBezTo>
                              <a:pt x="56495" y="68542"/>
                              <a:pt x="60686" y="89974"/>
                              <a:pt x="73925" y="103023"/>
                            </a:cubicBezTo>
                            <a:cubicBezTo>
                              <a:pt x="72782" y="103975"/>
                              <a:pt x="71830" y="105309"/>
                              <a:pt x="71163" y="106833"/>
                            </a:cubicBezTo>
                            <a:cubicBezTo>
                              <a:pt x="66020" y="119120"/>
                              <a:pt x="48684" y="122454"/>
                              <a:pt x="37445" y="117691"/>
                            </a:cubicBezTo>
                            <a:cubicBezTo>
                              <a:pt x="22395" y="111405"/>
                              <a:pt x="15156" y="93784"/>
                              <a:pt x="14394" y="78448"/>
                            </a:cubicBezTo>
                            <a:cubicBezTo>
                              <a:pt x="14013" y="69209"/>
                              <a:pt x="-465" y="69209"/>
                              <a:pt x="11" y="78448"/>
                            </a:cubicBezTo>
                            <a:cubicBezTo>
                              <a:pt x="964" y="100547"/>
                              <a:pt x="12299" y="124168"/>
                              <a:pt x="34397" y="131884"/>
                            </a:cubicBezTo>
                            <a:cubicBezTo>
                              <a:pt x="53923" y="138742"/>
                              <a:pt x="76878" y="129979"/>
                              <a:pt x="84974" y="110738"/>
                            </a:cubicBezTo>
                            <a:cubicBezTo>
                              <a:pt x="101548" y="118263"/>
                              <a:pt x="125741" y="110833"/>
                              <a:pt x="128980" y="91022"/>
                            </a:cubicBezTo>
                            <a:cubicBezTo>
                              <a:pt x="130504" y="81973"/>
                              <a:pt x="116597" y="78067"/>
                              <a:pt x="115073" y="87211"/>
                            </a:cubicBezTo>
                            <a:close/>
                          </a:path>
                        </a:pathLst>
                      </a:custGeom>
                      <a:solidFill>
                        <a:srgbClr val="2E1E1E"/>
                      </a:solidFill>
                      <a:ln w="9525" cap="flat">
                        <a:noFill/>
                        <a:prstDash val="solid"/>
                        <a:miter/>
                      </a:ln>
                    </p:spPr>
                    <p:txBody>
                      <a:bodyPr rtlCol="0" anchor="ctr"/>
                      <a:lstStyle/>
                      <a:p>
                        <a:endParaRPr lang="zh-CN" altLang="en-US"/>
                      </a:p>
                    </p:txBody>
                  </p:sp>
                  <p:sp>
                    <p:nvSpPr>
                      <p:cNvPr id="131" name="任意多边形 54"/>
                      <p:cNvSpPr/>
                      <p:nvPr/>
                    </p:nvSpPr>
                    <p:spPr>
                      <a:xfrm>
                        <a:off x="5037193" y="4887848"/>
                        <a:ext cx="79690" cy="45547"/>
                      </a:xfrm>
                      <a:custGeom>
                        <a:avLst/>
                        <a:gdLst>
                          <a:gd name="connsiteX0" fmla="*/ 72493 w 79690"/>
                          <a:gd name="connsiteY0" fmla="*/ 0 h 45547"/>
                          <a:gd name="connsiteX1" fmla="*/ 65254 w 79690"/>
                          <a:gd name="connsiteY1" fmla="*/ 7239 h 45547"/>
                          <a:gd name="connsiteX2" fmla="*/ 42679 w 79690"/>
                          <a:gd name="connsiteY2" fmla="*/ 30861 h 45547"/>
                          <a:gd name="connsiteX3" fmla="*/ 13438 w 79690"/>
                          <a:gd name="connsiteY3" fmla="*/ 16478 h 45547"/>
                          <a:gd name="connsiteX4" fmla="*/ 960 w 79690"/>
                          <a:gd name="connsiteY4" fmla="*/ 23717 h 45547"/>
                          <a:gd name="connsiteX5" fmla="*/ 46489 w 79690"/>
                          <a:gd name="connsiteY5" fmla="*/ 44767 h 45547"/>
                          <a:gd name="connsiteX6" fmla="*/ 79636 w 79690"/>
                          <a:gd name="connsiteY6" fmla="*/ 7239 h 45547"/>
                          <a:gd name="connsiteX7" fmla="*/ 72493 w 79690"/>
                          <a:gd name="connsiteY7" fmla="*/ 0 h 4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90" h="45547">
                            <a:moveTo>
                              <a:pt x="72493" y="0"/>
                            </a:moveTo>
                            <a:cubicBezTo>
                              <a:pt x="68206" y="0"/>
                              <a:pt x="65730" y="3334"/>
                              <a:pt x="65254" y="7239"/>
                            </a:cubicBezTo>
                            <a:cubicBezTo>
                              <a:pt x="63825" y="18764"/>
                              <a:pt x="54014" y="28861"/>
                              <a:pt x="42679" y="30861"/>
                            </a:cubicBezTo>
                            <a:cubicBezTo>
                              <a:pt x="31059" y="32956"/>
                              <a:pt x="19153" y="26575"/>
                              <a:pt x="13438" y="16478"/>
                            </a:cubicBezTo>
                            <a:cubicBezTo>
                              <a:pt x="8866" y="8382"/>
                              <a:pt x="-3517" y="15621"/>
                              <a:pt x="960" y="23717"/>
                            </a:cubicBezTo>
                            <a:cubicBezTo>
                              <a:pt x="9913" y="39624"/>
                              <a:pt x="28582" y="48292"/>
                              <a:pt x="46489" y="44767"/>
                            </a:cubicBezTo>
                            <a:cubicBezTo>
                              <a:pt x="64587" y="41148"/>
                              <a:pt x="77446" y="25051"/>
                              <a:pt x="79636" y="7239"/>
                            </a:cubicBezTo>
                            <a:cubicBezTo>
                              <a:pt x="80208" y="3334"/>
                              <a:pt x="76112" y="0"/>
                              <a:pt x="72493" y="0"/>
                            </a:cubicBezTo>
                            <a:close/>
                          </a:path>
                        </a:pathLst>
                      </a:custGeom>
                      <a:solidFill>
                        <a:srgbClr val="2E1E1E"/>
                      </a:solidFill>
                      <a:ln w="9525" cap="flat">
                        <a:noFill/>
                        <a:prstDash val="solid"/>
                        <a:miter/>
                      </a:ln>
                    </p:spPr>
                    <p:txBody>
                      <a:bodyPr rtlCol="0" anchor="ctr"/>
                      <a:lstStyle/>
                      <a:p>
                        <a:endParaRPr lang="zh-CN" altLang="en-US"/>
                      </a:p>
                    </p:txBody>
                  </p:sp>
                  <p:sp>
                    <p:nvSpPr>
                      <p:cNvPr id="132" name="任意多边形 55"/>
                      <p:cNvSpPr/>
                      <p:nvPr/>
                    </p:nvSpPr>
                    <p:spPr>
                      <a:xfrm>
                        <a:off x="5552097" y="4548591"/>
                        <a:ext cx="121210" cy="74306"/>
                      </a:xfrm>
                      <a:custGeom>
                        <a:avLst/>
                        <a:gdLst>
                          <a:gd name="connsiteX0" fmla="*/ 106991 w 121210"/>
                          <a:gd name="connsiteY0" fmla="*/ 45411 h 74306"/>
                          <a:gd name="connsiteX1" fmla="*/ 70700 w 121210"/>
                          <a:gd name="connsiteY1" fmla="*/ 51697 h 74306"/>
                          <a:gd name="connsiteX2" fmla="*/ 68510 w 121210"/>
                          <a:gd name="connsiteY2" fmla="*/ 49602 h 74306"/>
                          <a:gd name="connsiteX3" fmla="*/ 74796 w 121210"/>
                          <a:gd name="connsiteY3" fmla="*/ 42648 h 74306"/>
                          <a:gd name="connsiteX4" fmla="*/ 84607 w 121210"/>
                          <a:gd name="connsiteY4" fmla="*/ 6929 h 74306"/>
                          <a:gd name="connsiteX5" fmla="*/ 70224 w 121210"/>
                          <a:gd name="connsiteY5" fmla="*/ 6929 h 74306"/>
                          <a:gd name="connsiteX6" fmla="*/ 44697 w 121210"/>
                          <a:gd name="connsiteY6" fmla="*/ 45411 h 74306"/>
                          <a:gd name="connsiteX7" fmla="*/ 14408 w 121210"/>
                          <a:gd name="connsiteY7" fmla="*/ 17121 h 74306"/>
                          <a:gd name="connsiteX8" fmla="*/ 25 w 121210"/>
                          <a:gd name="connsiteY8" fmla="*/ 17121 h 74306"/>
                          <a:gd name="connsiteX9" fmla="*/ 45173 w 121210"/>
                          <a:gd name="connsiteY9" fmla="*/ 59698 h 74306"/>
                          <a:gd name="connsiteX10" fmla="*/ 57270 w 121210"/>
                          <a:gd name="connsiteY10" fmla="*/ 56555 h 74306"/>
                          <a:gd name="connsiteX11" fmla="*/ 58223 w 121210"/>
                          <a:gd name="connsiteY11" fmla="*/ 58841 h 74306"/>
                          <a:gd name="connsiteX12" fmla="*/ 93560 w 121210"/>
                          <a:gd name="connsiteY12" fmla="*/ 73795 h 74306"/>
                          <a:gd name="connsiteX13" fmla="*/ 120802 w 121210"/>
                          <a:gd name="connsiteY13" fmla="*/ 49125 h 74306"/>
                          <a:gd name="connsiteX14" fmla="*/ 106991 w 121210"/>
                          <a:gd name="connsiteY14" fmla="*/ 45411 h 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210" h="74306">
                            <a:moveTo>
                              <a:pt x="106991" y="45411"/>
                            </a:moveTo>
                            <a:cubicBezTo>
                              <a:pt x="101942" y="61032"/>
                              <a:pt x="80702" y="65318"/>
                              <a:pt x="70700" y="51697"/>
                            </a:cubicBezTo>
                            <a:cubicBezTo>
                              <a:pt x="70129" y="50840"/>
                              <a:pt x="69367" y="50173"/>
                              <a:pt x="68510" y="49602"/>
                            </a:cubicBezTo>
                            <a:cubicBezTo>
                              <a:pt x="70796" y="47601"/>
                              <a:pt x="72891" y="45220"/>
                              <a:pt x="74796" y="42648"/>
                            </a:cubicBezTo>
                            <a:cubicBezTo>
                              <a:pt x="82130" y="32361"/>
                              <a:pt x="84416" y="19312"/>
                              <a:pt x="84607" y="6929"/>
                            </a:cubicBezTo>
                            <a:cubicBezTo>
                              <a:pt x="84702" y="-2310"/>
                              <a:pt x="70319" y="-2310"/>
                              <a:pt x="70224" y="6929"/>
                            </a:cubicBezTo>
                            <a:cubicBezTo>
                              <a:pt x="69938" y="23884"/>
                              <a:pt x="63747" y="42648"/>
                              <a:pt x="44697" y="45411"/>
                            </a:cubicBezTo>
                            <a:cubicBezTo>
                              <a:pt x="27838" y="47887"/>
                              <a:pt x="13836" y="33695"/>
                              <a:pt x="14408" y="17121"/>
                            </a:cubicBezTo>
                            <a:cubicBezTo>
                              <a:pt x="14693" y="7882"/>
                              <a:pt x="311" y="7882"/>
                              <a:pt x="25" y="17121"/>
                            </a:cubicBezTo>
                            <a:cubicBezTo>
                              <a:pt x="-832" y="41601"/>
                              <a:pt x="20599" y="62555"/>
                              <a:pt x="45173" y="59698"/>
                            </a:cubicBezTo>
                            <a:cubicBezTo>
                              <a:pt x="49364" y="59222"/>
                              <a:pt x="53460" y="58174"/>
                              <a:pt x="57270" y="56555"/>
                            </a:cubicBezTo>
                            <a:cubicBezTo>
                              <a:pt x="57365" y="57412"/>
                              <a:pt x="57746" y="58174"/>
                              <a:pt x="58223" y="58841"/>
                            </a:cubicBezTo>
                            <a:cubicBezTo>
                              <a:pt x="66414" y="70080"/>
                              <a:pt x="79654" y="76176"/>
                              <a:pt x="93560" y="73795"/>
                            </a:cubicBezTo>
                            <a:cubicBezTo>
                              <a:pt x="106514" y="71604"/>
                              <a:pt x="116897" y="61412"/>
                              <a:pt x="120802" y="49125"/>
                            </a:cubicBezTo>
                            <a:cubicBezTo>
                              <a:pt x="123755" y="40458"/>
                              <a:pt x="109848" y="36648"/>
                              <a:pt x="106991" y="45411"/>
                            </a:cubicBezTo>
                            <a:close/>
                          </a:path>
                        </a:pathLst>
                      </a:custGeom>
                      <a:solidFill>
                        <a:srgbClr val="2E1E1E"/>
                      </a:solidFill>
                      <a:ln w="9525" cap="flat">
                        <a:noFill/>
                        <a:prstDash val="solid"/>
                        <a:miter/>
                      </a:ln>
                    </p:spPr>
                    <p:txBody>
                      <a:bodyPr rtlCol="0" anchor="ctr"/>
                      <a:lstStyle/>
                      <a:p>
                        <a:endParaRPr lang="zh-CN" altLang="en-US"/>
                      </a:p>
                    </p:txBody>
                  </p:sp>
                  <p:sp>
                    <p:nvSpPr>
                      <p:cNvPr id="133" name="任意多边形 56"/>
                      <p:cNvSpPr/>
                      <p:nvPr/>
                    </p:nvSpPr>
                    <p:spPr>
                      <a:xfrm>
                        <a:off x="4571327" y="3460020"/>
                        <a:ext cx="120087" cy="108553"/>
                      </a:xfrm>
                      <a:custGeom>
                        <a:avLst/>
                        <a:gdLst>
                          <a:gd name="connsiteX0" fmla="*/ 108114 w 120087"/>
                          <a:gd name="connsiteY0" fmla="*/ 86899 h 108553"/>
                          <a:gd name="connsiteX1" fmla="*/ 87636 w 120087"/>
                          <a:gd name="connsiteY1" fmla="*/ 93090 h 108553"/>
                          <a:gd name="connsiteX2" fmla="*/ 76301 w 120087"/>
                          <a:gd name="connsiteY2" fmla="*/ 74135 h 108553"/>
                          <a:gd name="connsiteX3" fmla="*/ 75825 w 120087"/>
                          <a:gd name="connsiteY3" fmla="*/ 70992 h 108553"/>
                          <a:gd name="connsiteX4" fmla="*/ 88017 w 120087"/>
                          <a:gd name="connsiteY4" fmla="*/ 54418 h 108553"/>
                          <a:gd name="connsiteX5" fmla="*/ 75539 w 120087"/>
                          <a:gd name="connsiteY5" fmla="*/ 47179 h 108553"/>
                          <a:gd name="connsiteX6" fmla="*/ 59156 w 120087"/>
                          <a:gd name="connsiteY6" fmla="*/ 65086 h 108553"/>
                          <a:gd name="connsiteX7" fmla="*/ 38106 w 120087"/>
                          <a:gd name="connsiteY7" fmla="*/ 59276 h 108553"/>
                          <a:gd name="connsiteX8" fmla="*/ 23913 w 120087"/>
                          <a:gd name="connsiteY8" fmla="*/ 36225 h 108553"/>
                          <a:gd name="connsiteX9" fmla="*/ 14103 w 120087"/>
                          <a:gd name="connsiteY9" fmla="*/ 5174 h 108553"/>
                          <a:gd name="connsiteX10" fmla="*/ 196 w 120087"/>
                          <a:gd name="connsiteY10" fmla="*/ 8984 h 108553"/>
                          <a:gd name="connsiteX11" fmla="*/ 12864 w 120087"/>
                          <a:gd name="connsiteY11" fmla="*/ 46608 h 108553"/>
                          <a:gd name="connsiteX12" fmla="*/ 33534 w 120087"/>
                          <a:gd name="connsiteY12" fmla="*/ 74230 h 108553"/>
                          <a:gd name="connsiteX13" fmla="*/ 61918 w 120087"/>
                          <a:gd name="connsiteY13" fmla="*/ 79278 h 108553"/>
                          <a:gd name="connsiteX14" fmla="*/ 82492 w 120087"/>
                          <a:gd name="connsiteY14" fmla="*/ 106615 h 108553"/>
                          <a:gd name="connsiteX15" fmla="*/ 118211 w 120087"/>
                          <a:gd name="connsiteY15" fmla="*/ 97186 h 108553"/>
                          <a:gd name="connsiteX16" fmla="*/ 108114 w 120087"/>
                          <a:gd name="connsiteY16" fmla="*/ 86899 h 10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087" h="108553">
                            <a:moveTo>
                              <a:pt x="108114" y="86899"/>
                            </a:moveTo>
                            <a:cubicBezTo>
                              <a:pt x="103161" y="92804"/>
                              <a:pt x="95160" y="95852"/>
                              <a:pt x="87636" y="93090"/>
                            </a:cubicBezTo>
                            <a:cubicBezTo>
                              <a:pt x="79825" y="90232"/>
                              <a:pt x="75729" y="82041"/>
                              <a:pt x="76301" y="74135"/>
                            </a:cubicBezTo>
                            <a:cubicBezTo>
                              <a:pt x="76396" y="72992"/>
                              <a:pt x="76206" y="71944"/>
                              <a:pt x="75825" y="70992"/>
                            </a:cubicBezTo>
                            <a:cubicBezTo>
                              <a:pt x="80873" y="66324"/>
                              <a:pt x="84969" y="60514"/>
                              <a:pt x="88017" y="54418"/>
                            </a:cubicBezTo>
                            <a:cubicBezTo>
                              <a:pt x="92112" y="46132"/>
                              <a:pt x="79730" y="38797"/>
                              <a:pt x="75539" y="47179"/>
                            </a:cubicBezTo>
                            <a:cubicBezTo>
                              <a:pt x="71919" y="54323"/>
                              <a:pt x="66871" y="61848"/>
                              <a:pt x="59156" y="65086"/>
                            </a:cubicBezTo>
                            <a:cubicBezTo>
                              <a:pt x="51345" y="68325"/>
                              <a:pt x="43725" y="64896"/>
                              <a:pt x="38106" y="59276"/>
                            </a:cubicBezTo>
                            <a:cubicBezTo>
                              <a:pt x="31629" y="52894"/>
                              <a:pt x="27533" y="44512"/>
                              <a:pt x="23913" y="36225"/>
                            </a:cubicBezTo>
                            <a:cubicBezTo>
                              <a:pt x="19627" y="26224"/>
                              <a:pt x="16484" y="15842"/>
                              <a:pt x="14103" y="5174"/>
                            </a:cubicBezTo>
                            <a:cubicBezTo>
                              <a:pt x="12102" y="-3875"/>
                              <a:pt x="-1804" y="-65"/>
                              <a:pt x="196" y="8984"/>
                            </a:cubicBezTo>
                            <a:cubicBezTo>
                              <a:pt x="3054" y="21938"/>
                              <a:pt x="7340" y="34511"/>
                              <a:pt x="12864" y="46608"/>
                            </a:cubicBezTo>
                            <a:cubicBezTo>
                              <a:pt x="17722" y="57085"/>
                              <a:pt x="24009" y="67277"/>
                              <a:pt x="33534" y="74230"/>
                            </a:cubicBezTo>
                            <a:cubicBezTo>
                              <a:pt x="41820" y="80326"/>
                              <a:pt x="52203" y="82326"/>
                              <a:pt x="61918" y="79278"/>
                            </a:cubicBezTo>
                            <a:cubicBezTo>
                              <a:pt x="63061" y="91280"/>
                              <a:pt x="71062" y="102234"/>
                              <a:pt x="82492" y="106615"/>
                            </a:cubicBezTo>
                            <a:cubicBezTo>
                              <a:pt x="94875" y="111283"/>
                              <a:pt x="109734" y="107282"/>
                              <a:pt x="118211" y="97186"/>
                            </a:cubicBezTo>
                            <a:cubicBezTo>
                              <a:pt x="124307" y="90042"/>
                              <a:pt x="114115" y="79850"/>
                              <a:pt x="108114" y="86899"/>
                            </a:cubicBezTo>
                            <a:close/>
                          </a:path>
                        </a:pathLst>
                      </a:custGeom>
                      <a:solidFill>
                        <a:srgbClr val="2E1E1E"/>
                      </a:solidFill>
                      <a:ln w="9525" cap="flat">
                        <a:noFill/>
                        <a:prstDash val="solid"/>
                        <a:miter/>
                      </a:ln>
                    </p:spPr>
                    <p:txBody>
                      <a:bodyPr rtlCol="0" anchor="ctr"/>
                      <a:lstStyle/>
                      <a:p>
                        <a:endParaRPr lang="zh-CN" altLang="en-US"/>
                      </a:p>
                    </p:txBody>
                  </p:sp>
                </p:grpSp>
              </p:grpSp>
              <p:grpSp>
                <p:nvGrpSpPr>
                  <p:cNvPr id="94" name="组合 93"/>
                  <p:cNvGrpSpPr/>
                  <p:nvPr/>
                </p:nvGrpSpPr>
                <p:grpSpPr>
                  <a:xfrm>
                    <a:off x="4582268" y="2354833"/>
                    <a:ext cx="1308033" cy="1341749"/>
                    <a:chOff x="4582268" y="2354833"/>
                    <a:chExt cx="1308033" cy="1341749"/>
                  </a:xfrm>
                </p:grpSpPr>
                <p:sp>
                  <p:nvSpPr>
                    <p:cNvPr id="95" name="任意多边形 58"/>
                    <p:cNvSpPr/>
                    <p:nvPr/>
                  </p:nvSpPr>
                  <p:spPr>
                    <a:xfrm>
                      <a:off x="4582268" y="2383154"/>
                      <a:ext cx="1308033" cy="1313429"/>
                    </a:xfrm>
                    <a:custGeom>
                      <a:avLst/>
                      <a:gdLst>
                        <a:gd name="connsiteX0" fmla="*/ 89459 w 1308033"/>
                        <a:gd name="connsiteY0" fmla="*/ 265271 h 1313429"/>
                        <a:gd name="connsiteX1" fmla="*/ 62312 w 1308033"/>
                        <a:gd name="connsiteY1" fmla="*/ 976408 h 1313429"/>
                        <a:gd name="connsiteX2" fmla="*/ 923372 w 1308033"/>
                        <a:gd name="connsiteY2" fmla="*/ 1267682 h 1313429"/>
                        <a:gd name="connsiteX3" fmla="*/ 909942 w 1308033"/>
                        <a:gd name="connsiteY3" fmla="*/ 0 h 1313429"/>
                        <a:gd name="connsiteX4" fmla="*/ 89459 w 1308033"/>
                        <a:gd name="connsiteY4" fmla="*/ 265271 h 131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033" h="1313429">
                          <a:moveTo>
                            <a:pt x="89459" y="265271"/>
                          </a:moveTo>
                          <a:cubicBezTo>
                            <a:pt x="89459" y="265271"/>
                            <a:pt x="-92278" y="640652"/>
                            <a:pt x="62312" y="976408"/>
                          </a:cubicBezTo>
                          <a:cubicBezTo>
                            <a:pt x="216903" y="1312259"/>
                            <a:pt x="640670" y="1369981"/>
                            <a:pt x="923372" y="1267682"/>
                          </a:cubicBezTo>
                          <a:cubicBezTo>
                            <a:pt x="1206074" y="1165384"/>
                            <a:pt x="1631747" y="571500"/>
                            <a:pt x="909942" y="0"/>
                          </a:cubicBezTo>
                          <a:cubicBezTo>
                            <a:pt x="909847" y="-95"/>
                            <a:pt x="694010" y="278225"/>
                            <a:pt x="89459" y="265271"/>
                          </a:cubicBezTo>
                          <a:close/>
                        </a:path>
                      </a:pathLst>
                    </a:custGeom>
                    <a:solidFill>
                      <a:srgbClr val="E57D64"/>
                    </a:solidFill>
                    <a:ln w="9525" cap="flat">
                      <a:noFill/>
                      <a:prstDash val="solid"/>
                      <a:miter/>
                    </a:ln>
                  </p:spPr>
                  <p:txBody>
                    <a:bodyPr rtlCol="0" anchor="ctr"/>
                    <a:lstStyle/>
                    <a:p>
                      <a:endParaRPr lang="zh-CN" altLang="en-US"/>
                    </a:p>
                  </p:txBody>
                </p:sp>
                <p:grpSp>
                  <p:nvGrpSpPr>
                    <p:cNvPr id="96" name="组合 95"/>
                    <p:cNvGrpSpPr/>
                    <p:nvPr/>
                  </p:nvGrpSpPr>
                  <p:grpSpPr>
                    <a:xfrm>
                      <a:off x="4664487" y="2354833"/>
                      <a:ext cx="878036" cy="399280"/>
                      <a:chOff x="4664487" y="2354833"/>
                      <a:chExt cx="878036" cy="399280"/>
                    </a:xfrm>
                  </p:grpSpPr>
                  <p:sp>
                    <p:nvSpPr>
                      <p:cNvPr id="109" name="任意多边形 60"/>
                      <p:cNvSpPr/>
                      <p:nvPr/>
                    </p:nvSpPr>
                    <p:spPr>
                      <a:xfrm>
                        <a:off x="4746472" y="2354833"/>
                        <a:ext cx="796051" cy="399280"/>
                      </a:xfrm>
                      <a:custGeom>
                        <a:avLst/>
                        <a:gdLst>
                          <a:gd name="connsiteX0" fmla="*/ 790505 w 796051"/>
                          <a:gd name="connsiteY0" fmla="*/ 45180 h 399280"/>
                          <a:gd name="connsiteX1" fmla="*/ 780028 w 796051"/>
                          <a:gd name="connsiteY1" fmla="*/ 24416 h 399280"/>
                          <a:gd name="connsiteX2" fmla="*/ 769455 w 796051"/>
                          <a:gd name="connsiteY2" fmla="*/ 5270 h 399280"/>
                          <a:gd name="connsiteX3" fmla="*/ 760597 w 796051"/>
                          <a:gd name="connsiteY3" fmla="*/ 222 h 399280"/>
                          <a:gd name="connsiteX4" fmla="*/ 755548 w 796051"/>
                          <a:gd name="connsiteY4" fmla="*/ 9080 h 399280"/>
                          <a:gd name="connsiteX5" fmla="*/ 756025 w 796051"/>
                          <a:gd name="connsiteY5" fmla="*/ 11462 h 399280"/>
                          <a:gd name="connsiteX6" fmla="*/ 618864 w 796051"/>
                          <a:gd name="connsiteY6" fmla="*/ 135382 h 399280"/>
                          <a:gd name="connsiteX7" fmla="*/ 575240 w 796051"/>
                          <a:gd name="connsiteY7" fmla="*/ 164624 h 399280"/>
                          <a:gd name="connsiteX8" fmla="*/ 573049 w 796051"/>
                          <a:gd name="connsiteY8" fmla="*/ 166719 h 399280"/>
                          <a:gd name="connsiteX9" fmla="*/ 503041 w 796051"/>
                          <a:gd name="connsiteY9" fmla="*/ 200152 h 399280"/>
                          <a:gd name="connsiteX10" fmla="*/ 495325 w 796051"/>
                          <a:gd name="connsiteY10" fmla="*/ 197294 h 399280"/>
                          <a:gd name="connsiteX11" fmla="*/ 376930 w 796051"/>
                          <a:gd name="connsiteY11" fmla="*/ 242348 h 399280"/>
                          <a:gd name="connsiteX12" fmla="*/ 372643 w 796051"/>
                          <a:gd name="connsiteY12" fmla="*/ 242348 h 399280"/>
                          <a:gd name="connsiteX13" fmla="*/ 314827 w 796051"/>
                          <a:gd name="connsiteY13" fmla="*/ 259016 h 399280"/>
                          <a:gd name="connsiteX14" fmla="*/ 314350 w 796051"/>
                          <a:gd name="connsiteY14" fmla="*/ 259112 h 399280"/>
                          <a:gd name="connsiteX15" fmla="*/ 206718 w 796051"/>
                          <a:gd name="connsiteY15" fmla="*/ 282353 h 399280"/>
                          <a:gd name="connsiteX16" fmla="*/ 205575 w 796051"/>
                          <a:gd name="connsiteY16" fmla="*/ 280924 h 399280"/>
                          <a:gd name="connsiteX17" fmla="*/ 192144 w 796051"/>
                          <a:gd name="connsiteY17" fmla="*/ 284543 h 399280"/>
                          <a:gd name="connsiteX18" fmla="*/ 192144 w 796051"/>
                          <a:gd name="connsiteY18" fmla="*/ 284734 h 399280"/>
                          <a:gd name="connsiteX19" fmla="*/ 132042 w 796051"/>
                          <a:gd name="connsiteY19" fmla="*/ 292640 h 399280"/>
                          <a:gd name="connsiteX20" fmla="*/ 90894 w 796051"/>
                          <a:gd name="connsiteY20" fmla="*/ 296259 h 399280"/>
                          <a:gd name="connsiteX21" fmla="*/ 84036 w 796051"/>
                          <a:gd name="connsiteY21" fmla="*/ 290449 h 399280"/>
                          <a:gd name="connsiteX22" fmla="*/ 13360 w 796051"/>
                          <a:gd name="connsiteY22" fmla="*/ 296450 h 399280"/>
                          <a:gd name="connsiteX23" fmla="*/ 7264 w 796051"/>
                          <a:gd name="connsiteY23" fmla="*/ 292925 h 399280"/>
                          <a:gd name="connsiteX24" fmla="*/ 25 w 796051"/>
                          <a:gd name="connsiteY24" fmla="*/ 300164 h 399280"/>
                          <a:gd name="connsiteX25" fmla="*/ 11455 w 796051"/>
                          <a:gd name="connsiteY25" fmla="*/ 362934 h 399280"/>
                          <a:gd name="connsiteX26" fmla="*/ 45745 w 796051"/>
                          <a:gd name="connsiteY26" fmla="*/ 398939 h 399280"/>
                          <a:gd name="connsiteX27" fmla="*/ 76416 w 796051"/>
                          <a:gd name="connsiteY27" fmla="*/ 360362 h 399280"/>
                          <a:gd name="connsiteX28" fmla="*/ 82988 w 796051"/>
                          <a:gd name="connsiteY28" fmla="*/ 331216 h 399280"/>
                          <a:gd name="connsiteX29" fmla="*/ 83750 w 796051"/>
                          <a:gd name="connsiteY29" fmla="*/ 311118 h 399280"/>
                          <a:gd name="connsiteX30" fmla="*/ 84512 w 796051"/>
                          <a:gd name="connsiteY30" fmla="*/ 311023 h 399280"/>
                          <a:gd name="connsiteX31" fmla="*/ 105562 w 796051"/>
                          <a:gd name="connsiteY31" fmla="*/ 347027 h 399280"/>
                          <a:gd name="connsiteX32" fmla="*/ 136709 w 796051"/>
                          <a:gd name="connsiteY32" fmla="*/ 379031 h 399280"/>
                          <a:gd name="connsiteX33" fmla="*/ 176238 w 796051"/>
                          <a:gd name="connsiteY33" fmla="*/ 376745 h 399280"/>
                          <a:gd name="connsiteX34" fmla="*/ 199384 w 796051"/>
                          <a:gd name="connsiteY34" fmla="*/ 340836 h 399280"/>
                          <a:gd name="connsiteX35" fmla="*/ 205575 w 796051"/>
                          <a:gd name="connsiteY35" fmla="*/ 303593 h 399280"/>
                          <a:gd name="connsiteX36" fmla="*/ 224815 w 796051"/>
                          <a:gd name="connsiteY36" fmla="*/ 324834 h 399280"/>
                          <a:gd name="connsiteX37" fmla="*/ 242436 w 796051"/>
                          <a:gd name="connsiteY37" fmla="*/ 341503 h 399280"/>
                          <a:gd name="connsiteX38" fmla="*/ 260820 w 796051"/>
                          <a:gd name="connsiteY38" fmla="*/ 355124 h 399280"/>
                          <a:gd name="connsiteX39" fmla="*/ 323209 w 796051"/>
                          <a:gd name="connsiteY39" fmla="*/ 318833 h 399280"/>
                          <a:gd name="connsiteX40" fmla="*/ 325685 w 796051"/>
                          <a:gd name="connsiteY40" fmla="*/ 291687 h 399280"/>
                          <a:gd name="connsiteX41" fmla="*/ 371024 w 796051"/>
                          <a:gd name="connsiteY41" fmla="*/ 329025 h 399280"/>
                          <a:gd name="connsiteX42" fmla="*/ 410743 w 796051"/>
                          <a:gd name="connsiteY42" fmla="*/ 327501 h 399280"/>
                          <a:gd name="connsiteX43" fmla="*/ 425602 w 796051"/>
                          <a:gd name="connsiteY43" fmla="*/ 295497 h 399280"/>
                          <a:gd name="connsiteX44" fmla="*/ 427507 w 796051"/>
                          <a:gd name="connsiteY44" fmla="*/ 264827 h 399280"/>
                          <a:gd name="connsiteX45" fmla="*/ 437699 w 796051"/>
                          <a:gd name="connsiteY45" fmla="*/ 275304 h 399280"/>
                          <a:gd name="connsiteX46" fmla="*/ 471989 w 796051"/>
                          <a:gd name="connsiteY46" fmla="*/ 299498 h 399280"/>
                          <a:gd name="connsiteX47" fmla="*/ 520376 w 796051"/>
                          <a:gd name="connsiteY47" fmla="*/ 253492 h 399280"/>
                          <a:gd name="connsiteX48" fmla="*/ 519424 w 796051"/>
                          <a:gd name="connsiteY48" fmla="*/ 221488 h 399280"/>
                          <a:gd name="connsiteX49" fmla="*/ 559905 w 796051"/>
                          <a:gd name="connsiteY49" fmla="*/ 246729 h 399280"/>
                          <a:gd name="connsiteX50" fmla="*/ 604863 w 796051"/>
                          <a:gd name="connsiteY50" fmla="*/ 248348 h 399280"/>
                          <a:gd name="connsiteX51" fmla="*/ 624103 w 796051"/>
                          <a:gd name="connsiteY51" fmla="*/ 205867 h 399280"/>
                          <a:gd name="connsiteX52" fmla="*/ 620293 w 796051"/>
                          <a:gd name="connsiteY52" fmla="*/ 157289 h 399280"/>
                          <a:gd name="connsiteX53" fmla="*/ 663060 w 796051"/>
                          <a:gd name="connsiteY53" fmla="*/ 179864 h 399280"/>
                          <a:gd name="connsiteX54" fmla="*/ 710590 w 796051"/>
                          <a:gd name="connsiteY54" fmla="*/ 183959 h 399280"/>
                          <a:gd name="connsiteX55" fmla="*/ 718305 w 796051"/>
                          <a:gd name="connsiteY55" fmla="*/ 138716 h 399280"/>
                          <a:gd name="connsiteX56" fmla="*/ 703256 w 796051"/>
                          <a:gd name="connsiteY56" fmla="*/ 97663 h 399280"/>
                          <a:gd name="connsiteX57" fmla="*/ 731831 w 796051"/>
                          <a:gd name="connsiteY57" fmla="*/ 107759 h 399280"/>
                          <a:gd name="connsiteX58" fmla="*/ 771455 w 796051"/>
                          <a:gd name="connsiteY58" fmla="*/ 111284 h 399280"/>
                          <a:gd name="connsiteX59" fmla="*/ 790505 w 796051"/>
                          <a:gd name="connsiteY59" fmla="*/ 45180 h 39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96051" h="399280">
                            <a:moveTo>
                              <a:pt x="790505" y="45180"/>
                            </a:moveTo>
                            <a:cubicBezTo>
                              <a:pt x="787838" y="37846"/>
                              <a:pt x="784409" y="30797"/>
                              <a:pt x="780028" y="24416"/>
                            </a:cubicBezTo>
                            <a:cubicBezTo>
                              <a:pt x="775932" y="18320"/>
                              <a:pt x="770503" y="12795"/>
                              <a:pt x="769455" y="5270"/>
                            </a:cubicBezTo>
                            <a:cubicBezTo>
                              <a:pt x="768883" y="1460"/>
                              <a:pt x="764026" y="-730"/>
                              <a:pt x="760597" y="222"/>
                            </a:cubicBezTo>
                            <a:cubicBezTo>
                              <a:pt x="756501" y="1365"/>
                              <a:pt x="754977" y="5175"/>
                              <a:pt x="755548" y="9080"/>
                            </a:cubicBezTo>
                            <a:cubicBezTo>
                              <a:pt x="755643" y="9842"/>
                              <a:pt x="755834" y="10700"/>
                              <a:pt x="756025" y="11462"/>
                            </a:cubicBezTo>
                            <a:cubicBezTo>
                              <a:pt x="715067" y="57658"/>
                              <a:pt x="669061" y="99377"/>
                              <a:pt x="618864" y="135382"/>
                            </a:cubicBezTo>
                            <a:cubicBezTo>
                              <a:pt x="604672" y="145574"/>
                              <a:pt x="590099" y="155384"/>
                              <a:pt x="575240" y="164624"/>
                            </a:cubicBezTo>
                            <a:cubicBezTo>
                              <a:pt x="574288" y="165195"/>
                              <a:pt x="573526" y="165957"/>
                              <a:pt x="573049" y="166719"/>
                            </a:cubicBezTo>
                            <a:cubicBezTo>
                              <a:pt x="549904" y="178244"/>
                              <a:pt x="526567" y="189389"/>
                              <a:pt x="503041" y="200152"/>
                            </a:cubicBezTo>
                            <a:cubicBezTo>
                              <a:pt x="501707" y="197580"/>
                              <a:pt x="498945" y="195866"/>
                              <a:pt x="495325" y="197294"/>
                            </a:cubicBezTo>
                            <a:cubicBezTo>
                              <a:pt x="455892" y="212344"/>
                              <a:pt x="416363" y="227298"/>
                              <a:pt x="376930" y="242348"/>
                            </a:cubicBezTo>
                            <a:cubicBezTo>
                              <a:pt x="375691" y="241871"/>
                              <a:pt x="374263" y="241871"/>
                              <a:pt x="372643" y="242348"/>
                            </a:cubicBezTo>
                            <a:cubicBezTo>
                              <a:pt x="353498" y="248348"/>
                              <a:pt x="334258" y="253968"/>
                              <a:pt x="314827" y="259016"/>
                            </a:cubicBezTo>
                            <a:cubicBezTo>
                              <a:pt x="314636" y="259016"/>
                              <a:pt x="314541" y="259112"/>
                              <a:pt x="314350" y="259112"/>
                            </a:cubicBezTo>
                            <a:cubicBezTo>
                              <a:pt x="278822" y="268446"/>
                              <a:pt x="242913" y="276257"/>
                              <a:pt x="206718" y="282353"/>
                            </a:cubicBezTo>
                            <a:cubicBezTo>
                              <a:pt x="206337" y="281876"/>
                              <a:pt x="205956" y="281400"/>
                              <a:pt x="205575" y="280924"/>
                            </a:cubicBezTo>
                            <a:cubicBezTo>
                              <a:pt x="201479" y="275495"/>
                              <a:pt x="192335" y="276828"/>
                              <a:pt x="192144" y="284543"/>
                            </a:cubicBezTo>
                            <a:cubicBezTo>
                              <a:pt x="192144" y="284639"/>
                              <a:pt x="192144" y="284639"/>
                              <a:pt x="192144" y="284734"/>
                            </a:cubicBezTo>
                            <a:cubicBezTo>
                              <a:pt x="172237" y="287877"/>
                              <a:pt x="152140" y="290544"/>
                              <a:pt x="132042" y="292640"/>
                            </a:cubicBezTo>
                            <a:cubicBezTo>
                              <a:pt x="118326" y="294068"/>
                              <a:pt x="104610" y="295307"/>
                              <a:pt x="90894" y="296259"/>
                            </a:cubicBezTo>
                            <a:cubicBezTo>
                              <a:pt x="90608" y="292925"/>
                              <a:pt x="88322" y="290068"/>
                              <a:pt x="84036" y="290449"/>
                            </a:cubicBezTo>
                            <a:cubicBezTo>
                              <a:pt x="60509" y="292449"/>
                              <a:pt x="36887" y="294449"/>
                              <a:pt x="13360" y="296450"/>
                            </a:cubicBezTo>
                            <a:cubicBezTo>
                              <a:pt x="12122" y="294354"/>
                              <a:pt x="10027" y="292925"/>
                              <a:pt x="7264" y="292925"/>
                            </a:cubicBezTo>
                            <a:cubicBezTo>
                              <a:pt x="3645" y="292925"/>
                              <a:pt x="-356" y="296259"/>
                              <a:pt x="25" y="300164"/>
                            </a:cubicBezTo>
                            <a:cubicBezTo>
                              <a:pt x="2121" y="321405"/>
                              <a:pt x="5836" y="342360"/>
                              <a:pt x="11455" y="362934"/>
                            </a:cubicBezTo>
                            <a:cubicBezTo>
                              <a:pt x="15932" y="379222"/>
                              <a:pt x="24314" y="402368"/>
                              <a:pt x="45745" y="398939"/>
                            </a:cubicBezTo>
                            <a:cubicBezTo>
                              <a:pt x="63271" y="396081"/>
                              <a:pt x="71367" y="375031"/>
                              <a:pt x="76416" y="360362"/>
                            </a:cubicBezTo>
                            <a:cubicBezTo>
                              <a:pt x="79654" y="350933"/>
                              <a:pt x="81750" y="341122"/>
                              <a:pt x="82988" y="331216"/>
                            </a:cubicBezTo>
                            <a:cubicBezTo>
                              <a:pt x="83655" y="325501"/>
                              <a:pt x="85179" y="317595"/>
                              <a:pt x="83750" y="311118"/>
                            </a:cubicBezTo>
                            <a:cubicBezTo>
                              <a:pt x="84036" y="311118"/>
                              <a:pt x="84321" y="311118"/>
                              <a:pt x="84512" y="311023"/>
                            </a:cubicBezTo>
                            <a:cubicBezTo>
                              <a:pt x="90227" y="323691"/>
                              <a:pt x="97276" y="335883"/>
                              <a:pt x="105562" y="347027"/>
                            </a:cubicBezTo>
                            <a:cubicBezTo>
                              <a:pt x="114135" y="358553"/>
                              <a:pt x="124041" y="371697"/>
                              <a:pt x="136709" y="379031"/>
                            </a:cubicBezTo>
                            <a:cubicBezTo>
                              <a:pt x="149187" y="386270"/>
                              <a:pt x="164427" y="384746"/>
                              <a:pt x="176238" y="376745"/>
                            </a:cubicBezTo>
                            <a:cubicBezTo>
                              <a:pt x="188525" y="368363"/>
                              <a:pt x="195574" y="355028"/>
                              <a:pt x="199384" y="340836"/>
                            </a:cubicBezTo>
                            <a:cubicBezTo>
                              <a:pt x="202622" y="328835"/>
                              <a:pt x="204527" y="316166"/>
                              <a:pt x="205575" y="303593"/>
                            </a:cubicBezTo>
                            <a:cubicBezTo>
                              <a:pt x="211671" y="310928"/>
                              <a:pt x="218148" y="318071"/>
                              <a:pt x="224815" y="324834"/>
                            </a:cubicBezTo>
                            <a:cubicBezTo>
                              <a:pt x="230530" y="330644"/>
                              <a:pt x="236340" y="336169"/>
                              <a:pt x="242436" y="341503"/>
                            </a:cubicBezTo>
                            <a:cubicBezTo>
                              <a:pt x="248152" y="346551"/>
                              <a:pt x="253962" y="351790"/>
                              <a:pt x="260820" y="355124"/>
                            </a:cubicBezTo>
                            <a:cubicBezTo>
                              <a:pt x="288252" y="368459"/>
                              <a:pt x="316351" y="345122"/>
                              <a:pt x="323209" y="318833"/>
                            </a:cubicBezTo>
                            <a:cubicBezTo>
                              <a:pt x="325495" y="309880"/>
                              <a:pt x="326066" y="300736"/>
                              <a:pt x="325685" y="291687"/>
                            </a:cubicBezTo>
                            <a:cubicBezTo>
                              <a:pt x="338449" y="306832"/>
                              <a:pt x="353784" y="320167"/>
                              <a:pt x="371024" y="329025"/>
                            </a:cubicBezTo>
                            <a:cubicBezTo>
                              <a:pt x="383978" y="335693"/>
                              <a:pt x="399028" y="337598"/>
                              <a:pt x="410743" y="327501"/>
                            </a:cubicBezTo>
                            <a:cubicBezTo>
                              <a:pt x="419887" y="319691"/>
                              <a:pt x="423888" y="306927"/>
                              <a:pt x="425602" y="295497"/>
                            </a:cubicBezTo>
                            <a:cubicBezTo>
                              <a:pt x="427126" y="285305"/>
                              <a:pt x="427793" y="275018"/>
                              <a:pt x="427507" y="264827"/>
                            </a:cubicBezTo>
                            <a:cubicBezTo>
                              <a:pt x="430746" y="268446"/>
                              <a:pt x="434080" y="271970"/>
                              <a:pt x="437699" y="275304"/>
                            </a:cubicBezTo>
                            <a:cubicBezTo>
                              <a:pt x="447605" y="284639"/>
                              <a:pt x="459321" y="294259"/>
                              <a:pt x="471989" y="299498"/>
                            </a:cubicBezTo>
                            <a:cubicBezTo>
                              <a:pt x="501135" y="311690"/>
                              <a:pt x="517900" y="276923"/>
                              <a:pt x="520376" y="253492"/>
                            </a:cubicBezTo>
                            <a:cubicBezTo>
                              <a:pt x="521519" y="242824"/>
                              <a:pt x="520757" y="232061"/>
                              <a:pt x="519424" y="221488"/>
                            </a:cubicBezTo>
                            <a:cubicBezTo>
                              <a:pt x="532854" y="230060"/>
                              <a:pt x="546093" y="238823"/>
                              <a:pt x="559905" y="246729"/>
                            </a:cubicBezTo>
                            <a:cubicBezTo>
                              <a:pt x="574097" y="254921"/>
                              <a:pt x="590766" y="258826"/>
                              <a:pt x="604863" y="248348"/>
                            </a:cubicBezTo>
                            <a:cubicBezTo>
                              <a:pt x="618388" y="238347"/>
                              <a:pt x="622960" y="221964"/>
                              <a:pt x="624103" y="205867"/>
                            </a:cubicBezTo>
                            <a:cubicBezTo>
                              <a:pt x="625246" y="189674"/>
                              <a:pt x="623818" y="173196"/>
                              <a:pt x="620293" y="157289"/>
                            </a:cubicBezTo>
                            <a:cubicBezTo>
                              <a:pt x="634390" y="165100"/>
                              <a:pt x="648297" y="173482"/>
                              <a:pt x="663060" y="179864"/>
                            </a:cubicBezTo>
                            <a:cubicBezTo>
                              <a:pt x="676586" y="185769"/>
                              <a:pt x="696684" y="192532"/>
                              <a:pt x="710590" y="183959"/>
                            </a:cubicBezTo>
                            <a:cubicBezTo>
                              <a:pt x="725259" y="174815"/>
                              <a:pt x="721449" y="152813"/>
                              <a:pt x="718305" y="138716"/>
                            </a:cubicBezTo>
                            <a:cubicBezTo>
                              <a:pt x="715162" y="124428"/>
                              <a:pt x="709447" y="110903"/>
                              <a:pt x="703256" y="97663"/>
                            </a:cubicBezTo>
                            <a:cubicBezTo>
                              <a:pt x="712305" y="102235"/>
                              <a:pt x="721925" y="105473"/>
                              <a:pt x="731831" y="107759"/>
                            </a:cubicBezTo>
                            <a:cubicBezTo>
                              <a:pt x="744499" y="110617"/>
                              <a:pt x="758501" y="113474"/>
                              <a:pt x="771455" y="111284"/>
                            </a:cubicBezTo>
                            <a:cubicBezTo>
                              <a:pt x="802126" y="106235"/>
                              <a:pt x="798411" y="67183"/>
                              <a:pt x="790505" y="45180"/>
                            </a:cubicBezTo>
                            <a:close/>
                          </a:path>
                        </a:pathLst>
                      </a:custGeom>
                      <a:solidFill>
                        <a:srgbClr val="F4B81C"/>
                      </a:solidFill>
                      <a:ln w="9525" cap="flat">
                        <a:noFill/>
                        <a:prstDash val="solid"/>
                        <a:miter/>
                      </a:ln>
                    </p:spPr>
                    <p:txBody>
                      <a:bodyPr rtlCol="0" anchor="ctr"/>
                      <a:lstStyle/>
                      <a:p>
                        <a:endParaRPr lang="zh-CN" altLang="en-US"/>
                      </a:p>
                    </p:txBody>
                  </p:sp>
                  <p:sp>
                    <p:nvSpPr>
                      <p:cNvPr id="110" name="任意多边形 61"/>
                      <p:cNvSpPr/>
                      <p:nvPr/>
                    </p:nvSpPr>
                    <p:spPr>
                      <a:xfrm>
                        <a:off x="4664487" y="2356154"/>
                        <a:ext cx="841172" cy="298070"/>
                      </a:xfrm>
                      <a:custGeom>
                        <a:avLst/>
                        <a:gdLst>
                          <a:gd name="connsiteX0" fmla="*/ 827342 w 841172"/>
                          <a:gd name="connsiteY0" fmla="*/ 3187 h 298070"/>
                          <a:gd name="connsiteX1" fmla="*/ 716566 w 841172"/>
                          <a:gd name="connsiteY1" fmla="*/ 114725 h 298070"/>
                          <a:gd name="connsiteX2" fmla="*/ 572453 w 841172"/>
                          <a:gd name="connsiteY2" fmla="*/ 194164 h 298070"/>
                          <a:gd name="connsiteX3" fmla="*/ 401003 w 841172"/>
                          <a:gd name="connsiteY3" fmla="*/ 246456 h 298070"/>
                          <a:gd name="connsiteX4" fmla="*/ 217646 w 841172"/>
                          <a:gd name="connsiteY4" fmla="*/ 277603 h 298070"/>
                          <a:gd name="connsiteX5" fmla="*/ 30480 w 841172"/>
                          <a:gd name="connsiteY5" fmla="*/ 280365 h 298070"/>
                          <a:gd name="connsiteX6" fmla="*/ 7239 w 841172"/>
                          <a:gd name="connsiteY6" fmla="*/ 277984 h 298070"/>
                          <a:gd name="connsiteX7" fmla="*/ 0 w 841172"/>
                          <a:gd name="connsiteY7" fmla="*/ 285223 h 298070"/>
                          <a:gd name="connsiteX8" fmla="*/ 7239 w 841172"/>
                          <a:gd name="connsiteY8" fmla="*/ 292462 h 298070"/>
                          <a:gd name="connsiteX9" fmla="*/ 197168 w 841172"/>
                          <a:gd name="connsiteY9" fmla="*/ 294081 h 298070"/>
                          <a:gd name="connsiteX10" fmla="*/ 384810 w 841172"/>
                          <a:gd name="connsiteY10" fmla="*/ 264934 h 298070"/>
                          <a:gd name="connsiteX11" fmla="*/ 559784 w 841172"/>
                          <a:gd name="connsiteY11" fmla="*/ 214833 h 298070"/>
                          <a:gd name="connsiteX12" fmla="*/ 710374 w 841172"/>
                          <a:gd name="connsiteY12" fmla="*/ 137014 h 298070"/>
                          <a:gd name="connsiteX13" fmla="*/ 827723 w 841172"/>
                          <a:gd name="connsiteY13" fmla="*/ 27190 h 298070"/>
                          <a:gd name="connsiteX14" fmla="*/ 839915 w 841172"/>
                          <a:gd name="connsiteY14" fmla="*/ 10712 h 298070"/>
                          <a:gd name="connsiteX15" fmla="*/ 827342 w 841172"/>
                          <a:gd name="connsiteY15" fmla="*/ 3187 h 29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1172" h="298070">
                            <a:moveTo>
                              <a:pt x="827342" y="3187"/>
                            </a:moveTo>
                            <a:cubicBezTo>
                              <a:pt x="797052" y="46240"/>
                              <a:pt x="758857" y="83578"/>
                              <a:pt x="716566" y="114725"/>
                            </a:cubicBezTo>
                            <a:cubicBezTo>
                              <a:pt x="672274" y="147301"/>
                              <a:pt x="623411" y="173494"/>
                              <a:pt x="572453" y="194164"/>
                            </a:cubicBezTo>
                            <a:cubicBezTo>
                              <a:pt x="517017" y="216738"/>
                              <a:pt x="459296" y="233216"/>
                              <a:pt x="401003" y="246456"/>
                            </a:cubicBezTo>
                            <a:cubicBezTo>
                              <a:pt x="340519" y="260172"/>
                              <a:pt x="279273" y="271221"/>
                              <a:pt x="217646" y="277603"/>
                            </a:cubicBezTo>
                            <a:cubicBezTo>
                              <a:pt x="155543" y="284080"/>
                              <a:pt x="92773" y="285794"/>
                              <a:pt x="30480" y="280365"/>
                            </a:cubicBezTo>
                            <a:cubicBezTo>
                              <a:pt x="22765" y="279698"/>
                              <a:pt x="14954" y="278841"/>
                              <a:pt x="7239" y="277984"/>
                            </a:cubicBezTo>
                            <a:cubicBezTo>
                              <a:pt x="3334" y="277507"/>
                              <a:pt x="0" y="281603"/>
                              <a:pt x="0" y="285223"/>
                            </a:cubicBezTo>
                            <a:cubicBezTo>
                              <a:pt x="0" y="289509"/>
                              <a:pt x="3334" y="291985"/>
                              <a:pt x="7239" y="292462"/>
                            </a:cubicBezTo>
                            <a:cubicBezTo>
                              <a:pt x="70294" y="299796"/>
                              <a:pt x="134017" y="299510"/>
                              <a:pt x="197168" y="294081"/>
                            </a:cubicBezTo>
                            <a:cubicBezTo>
                              <a:pt x="260223" y="288556"/>
                              <a:pt x="322898" y="278174"/>
                              <a:pt x="384810" y="264934"/>
                            </a:cubicBezTo>
                            <a:cubicBezTo>
                              <a:pt x="444151" y="252266"/>
                              <a:pt x="503015" y="236455"/>
                              <a:pt x="559784" y="214833"/>
                            </a:cubicBezTo>
                            <a:cubicBezTo>
                              <a:pt x="612648" y="194640"/>
                              <a:pt x="663702" y="169303"/>
                              <a:pt x="710374" y="137014"/>
                            </a:cubicBezTo>
                            <a:cubicBezTo>
                              <a:pt x="754666" y="106438"/>
                              <a:pt x="794766" y="69862"/>
                              <a:pt x="827723" y="27190"/>
                            </a:cubicBezTo>
                            <a:cubicBezTo>
                              <a:pt x="831914" y="21761"/>
                              <a:pt x="835914" y="16237"/>
                              <a:pt x="839915" y="10712"/>
                            </a:cubicBezTo>
                            <a:cubicBezTo>
                              <a:pt x="845153" y="2806"/>
                              <a:pt x="832676" y="-4337"/>
                              <a:pt x="827342" y="3187"/>
                            </a:cubicBezTo>
                            <a:close/>
                          </a:path>
                        </a:pathLst>
                      </a:custGeom>
                      <a:solidFill>
                        <a:srgbClr val="2E1E1E"/>
                      </a:solidFill>
                      <a:ln w="9525" cap="flat">
                        <a:noFill/>
                        <a:prstDash val="solid"/>
                        <a:miter/>
                      </a:ln>
                    </p:spPr>
                    <p:txBody>
                      <a:bodyPr rtlCol="0" anchor="ctr"/>
                      <a:lstStyle/>
                      <a:p>
                        <a:endParaRPr lang="zh-CN" altLang="en-US"/>
                      </a:p>
                    </p:txBody>
                  </p:sp>
                </p:grpSp>
                <p:grpSp>
                  <p:nvGrpSpPr>
                    <p:cNvPr id="97" name="组合 96"/>
                    <p:cNvGrpSpPr/>
                    <p:nvPr/>
                  </p:nvGrpSpPr>
                  <p:grpSpPr>
                    <a:xfrm>
                      <a:off x="4764767" y="2606146"/>
                      <a:ext cx="1002872" cy="869847"/>
                      <a:chOff x="4764767" y="2606146"/>
                      <a:chExt cx="1002872" cy="869847"/>
                    </a:xfrm>
                  </p:grpSpPr>
                  <p:grpSp>
                    <p:nvGrpSpPr>
                      <p:cNvPr id="98" name="组合 97"/>
                      <p:cNvGrpSpPr/>
                      <p:nvPr/>
                    </p:nvGrpSpPr>
                    <p:grpSpPr>
                      <a:xfrm>
                        <a:off x="4764767" y="2606146"/>
                        <a:ext cx="1002872" cy="668250"/>
                        <a:chOff x="4764767" y="2606146"/>
                        <a:chExt cx="1002872" cy="668250"/>
                      </a:xfrm>
                    </p:grpSpPr>
                    <p:grpSp>
                      <p:nvGrpSpPr>
                        <p:cNvPr id="103" name="组合 102"/>
                        <p:cNvGrpSpPr/>
                        <p:nvPr/>
                      </p:nvGrpSpPr>
                      <p:grpSpPr>
                        <a:xfrm>
                          <a:off x="4764767" y="2809219"/>
                          <a:ext cx="458942" cy="465177"/>
                          <a:chOff x="4764767" y="2809219"/>
                          <a:chExt cx="458942" cy="465177"/>
                        </a:xfrm>
                      </p:grpSpPr>
                      <p:sp>
                        <p:nvSpPr>
                          <p:cNvPr id="107" name="任意多边形 65"/>
                          <p:cNvSpPr/>
                          <p:nvPr/>
                        </p:nvSpPr>
                        <p:spPr>
                          <a:xfrm>
                            <a:off x="4939857" y="2809219"/>
                            <a:ext cx="283852" cy="306598"/>
                          </a:xfrm>
                          <a:custGeom>
                            <a:avLst/>
                            <a:gdLst>
                              <a:gd name="connsiteX0" fmla="*/ 266412 w 283852"/>
                              <a:gd name="connsiteY0" fmla="*/ 147912 h 306598"/>
                              <a:gd name="connsiteX1" fmla="*/ 206976 w 283852"/>
                              <a:gd name="connsiteY1" fmla="*/ 62568 h 306598"/>
                              <a:gd name="connsiteX2" fmla="*/ 195546 w 283852"/>
                              <a:gd name="connsiteY2" fmla="*/ 51709 h 306598"/>
                              <a:gd name="connsiteX3" fmla="*/ 126014 w 283852"/>
                              <a:gd name="connsiteY3" fmla="*/ 12847 h 306598"/>
                              <a:gd name="connsiteX4" fmla="*/ 93 w 283852"/>
                              <a:gd name="connsiteY4" fmla="*/ 9418 h 306598"/>
                              <a:gd name="connsiteX5" fmla="*/ 93724 w 283852"/>
                              <a:gd name="connsiteY5" fmla="*/ 224874 h 306598"/>
                              <a:gd name="connsiteX6" fmla="*/ 275651 w 283852"/>
                              <a:gd name="connsiteY6" fmla="*/ 306598 h 306598"/>
                              <a:gd name="connsiteX7" fmla="*/ 277461 w 283852"/>
                              <a:gd name="connsiteY7" fmla="*/ 299359 h 306598"/>
                              <a:gd name="connsiteX8" fmla="*/ 266412 w 283852"/>
                              <a:gd name="connsiteY8" fmla="*/ 147912 h 30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852" h="306598">
                                <a:moveTo>
                                  <a:pt x="266412" y="147912"/>
                                </a:moveTo>
                                <a:cubicBezTo>
                                  <a:pt x="253649" y="114574"/>
                                  <a:pt x="233551" y="85237"/>
                                  <a:pt x="206976" y="62568"/>
                                </a:cubicBezTo>
                                <a:cubicBezTo>
                                  <a:pt x="203357" y="58758"/>
                                  <a:pt x="199547" y="55043"/>
                                  <a:pt x="195546" y="51709"/>
                                </a:cubicBezTo>
                                <a:cubicBezTo>
                                  <a:pt x="175448" y="34850"/>
                                  <a:pt x="151064" y="21420"/>
                                  <a:pt x="126014" y="12847"/>
                                </a:cubicBezTo>
                                <a:cubicBezTo>
                                  <a:pt x="86009" y="-4012"/>
                                  <a:pt x="41432" y="-3345"/>
                                  <a:pt x="93" y="9418"/>
                                </a:cubicBezTo>
                                <a:cubicBezTo>
                                  <a:pt x="-2002" y="90762"/>
                                  <a:pt x="31335" y="169438"/>
                                  <a:pt x="93724" y="224874"/>
                                </a:cubicBezTo>
                                <a:cubicBezTo>
                                  <a:pt x="144873" y="271832"/>
                                  <a:pt x="208881" y="298312"/>
                                  <a:pt x="275651" y="306598"/>
                                </a:cubicBezTo>
                                <a:cubicBezTo>
                                  <a:pt x="276318" y="304217"/>
                                  <a:pt x="276890" y="301836"/>
                                  <a:pt x="277461" y="299359"/>
                                </a:cubicBezTo>
                                <a:cubicBezTo>
                                  <a:pt x="288986" y="249448"/>
                                  <a:pt x="284700" y="195727"/>
                                  <a:pt x="266412" y="147912"/>
                                </a:cubicBezTo>
                                <a:close/>
                              </a:path>
                            </a:pathLst>
                          </a:custGeom>
                          <a:solidFill>
                            <a:srgbClr val="2E1E1E"/>
                          </a:solidFill>
                          <a:ln w="9525" cap="flat">
                            <a:noFill/>
                            <a:prstDash val="solid"/>
                            <a:miter/>
                          </a:ln>
                        </p:spPr>
                        <p:txBody>
                          <a:bodyPr rtlCol="0" anchor="ctr"/>
                          <a:lstStyle/>
                          <a:p>
                            <a:endParaRPr lang="zh-CN" altLang="en-US"/>
                          </a:p>
                        </p:txBody>
                      </p:sp>
                      <p:sp>
                        <p:nvSpPr>
                          <p:cNvPr id="108" name="任意多边形 66"/>
                          <p:cNvSpPr/>
                          <p:nvPr/>
                        </p:nvSpPr>
                        <p:spPr>
                          <a:xfrm>
                            <a:off x="4764767" y="2818637"/>
                            <a:ext cx="450645" cy="455759"/>
                          </a:xfrm>
                          <a:custGeom>
                            <a:avLst/>
                            <a:gdLst>
                              <a:gd name="connsiteX0" fmla="*/ 175088 w 450645"/>
                              <a:gd name="connsiteY0" fmla="*/ 0 h 455759"/>
                              <a:gd name="connsiteX1" fmla="*/ 174707 w 450645"/>
                              <a:gd name="connsiteY1" fmla="*/ 95 h 455759"/>
                              <a:gd name="connsiteX2" fmla="*/ 113080 w 450645"/>
                              <a:gd name="connsiteY2" fmla="*/ 27718 h 455759"/>
                              <a:gd name="connsiteX3" fmla="*/ 59454 w 450645"/>
                              <a:gd name="connsiteY3" fmla="*/ 66389 h 455759"/>
                              <a:gd name="connsiteX4" fmla="*/ 29069 w 450645"/>
                              <a:gd name="connsiteY4" fmla="*/ 106966 h 455759"/>
                              <a:gd name="connsiteX5" fmla="*/ 7162 w 450645"/>
                              <a:gd name="connsiteY5" fmla="*/ 162782 h 455759"/>
                              <a:gd name="connsiteX6" fmla="*/ 5828 w 450645"/>
                              <a:gd name="connsiteY6" fmla="*/ 170307 h 455759"/>
                              <a:gd name="connsiteX7" fmla="*/ 1352 w 450645"/>
                              <a:gd name="connsiteY7" fmla="*/ 200025 h 455759"/>
                              <a:gd name="connsiteX8" fmla="*/ 4876 w 450645"/>
                              <a:gd name="connsiteY8" fmla="*/ 268605 h 455759"/>
                              <a:gd name="connsiteX9" fmla="*/ 18497 w 450645"/>
                              <a:gd name="connsiteY9" fmla="*/ 315659 h 455759"/>
                              <a:gd name="connsiteX10" fmla="*/ 106508 w 450645"/>
                              <a:gd name="connsiteY10" fmla="*/ 418243 h 455759"/>
                              <a:gd name="connsiteX11" fmla="*/ 247478 w 450645"/>
                              <a:gd name="connsiteY11" fmla="*/ 455676 h 455759"/>
                              <a:gd name="connsiteX12" fmla="*/ 382447 w 450645"/>
                              <a:gd name="connsiteY12" fmla="*/ 406622 h 455759"/>
                              <a:gd name="connsiteX13" fmla="*/ 450646 w 450645"/>
                              <a:gd name="connsiteY13" fmla="*/ 296990 h 455759"/>
                              <a:gd name="connsiteX14" fmla="*/ 268718 w 450645"/>
                              <a:gd name="connsiteY14" fmla="*/ 215265 h 455759"/>
                              <a:gd name="connsiteX15" fmla="*/ 175088 w 450645"/>
                              <a:gd name="connsiteY15" fmla="*/ 0 h 4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645" h="455759">
                                <a:moveTo>
                                  <a:pt x="175088" y="0"/>
                                </a:moveTo>
                                <a:cubicBezTo>
                                  <a:pt x="174992" y="0"/>
                                  <a:pt x="174802" y="95"/>
                                  <a:pt x="174707" y="95"/>
                                </a:cubicBezTo>
                                <a:cubicBezTo>
                                  <a:pt x="153180" y="6763"/>
                                  <a:pt x="132606" y="16478"/>
                                  <a:pt x="113080" y="27718"/>
                                </a:cubicBezTo>
                                <a:cubicBezTo>
                                  <a:pt x="94125" y="38672"/>
                                  <a:pt x="75075" y="50864"/>
                                  <a:pt x="59454" y="66389"/>
                                </a:cubicBezTo>
                                <a:cubicBezTo>
                                  <a:pt x="47453" y="78296"/>
                                  <a:pt x="37356" y="92107"/>
                                  <a:pt x="29069" y="106966"/>
                                </a:cubicBezTo>
                                <a:cubicBezTo>
                                  <a:pt x="18211" y="123920"/>
                                  <a:pt x="10877" y="142684"/>
                                  <a:pt x="7162" y="162782"/>
                                </a:cubicBezTo>
                                <a:cubicBezTo>
                                  <a:pt x="6686" y="165259"/>
                                  <a:pt x="6305" y="167830"/>
                                  <a:pt x="5828" y="170307"/>
                                </a:cubicBezTo>
                                <a:cubicBezTo>
                                  <a:pt x="3733" y="180213"/>
                                  <a:pt x="2209" y="190214"/>
                                  <a:pt x="1352" y="200025"/>
                                </a:cubicBezTo>
                                <a:cubicBezTo>
                                  <a:pt x="-1315" y="222980"/>
                                  <a:pt x="18" y="246126"/>
                                  <a:pt x="4876" y="268605"/>
                                </a:cubicBezTo>
                                <a:cubicBezTo>
                                  <a:pt x="7543" y="284702"/>
                                  <a:pt x="12020" y="300514"/>
                                  <a:pt x="18497" y="315659"/>
                                </a:cubicBezTo>
                                <a:cubicBezTo>
                                  <a:pt x="36404" y="357950"/>
                                  <a:pt x="67646" y="394049"/>
                                  <a:pt x="106508" y="418243"/>
                                </a:cubicBezTo>
                                <a:cubicBezTo>
                                  <a:pt x="148322" y="444341"/>
                                  <a:pt x="198329" y="456914"/>
                                  <a:pt x="247478" y="455676"/>
                                </a:cubicBezTo>
                                <a:cubicBezTo>
                                  <a:pt x="297103" y="454438"/>
                                  <a:pt x="344442" y="439198"/>
                                  <a:pt x="382447" y="406622"/>
                                </a:cubicBezTo>
                                <a:cubicBezTo>
                                  <a:pt x="415784" y="378142"/>
                                  <a:pt x="439406" y="339185"/>
                                  <a:pt x="450646" y="296990"/>
                                </a:cubicBezTo>
                                <a:cubicBezTo>
                                  <a:pt x="383971" y="288703"/>
                                  <a:pt x="319963" y="262223"/>
                                  <a:pt x="268718" y="215265"/>
                                </a:cubicBezTo>
                                <a:cubicBezTo>
                                  <a:pt x="206330" y="160020"/>
                                  <a:pt x="172897" y="81344"/>
                                  <a:pt x="175088" y="0"/>
                                </a:cubicBezTo>
                                <a:close/>
                              </a:path>
                            </a:pathLst>
                          </a:custGeom>
                          <a:solidFill>
                            <a:srgbClr val="FFFFFF"/>
                          </a:solidFill>
                          <a:ln w="9525" cap="flat">
                            <a:noFill/>
                            <a:prstDash val="solid"/>
                            <a:miter/>
                          </a:ln>
                        </p:spPr>
                        <p:txBody>
                          <a:bodyPr rtlCol="0" anchor="ctr"/>
                          <a:lstStyle/>
                          <a:p>
                            <a:endParaRPr lang="zh-CN" altLang="en-US"/>
                          </a:p>
                        </p:txBody>
                      </p:sp>
                    </p:grpSp>
                    <p:grpSp>
                      <p:nvGrpSpPr>
                        <p:cNvPr id="104" name="组合 103"/>
                        <p:cNvGrpSpPr/>
                        <p:nvPr/>
                      </p:nvGrpSpPr>
                      <p:grpSpPr>
                        <a:xfrm>
                          <a:off x="5308740" y="2606146"/>
                          <a:ext cx="458900" cy="465177"/>
                          <a:chOff x="5308740" y="2606146"/>
                          <a:chExt cx="458900" cy="465177"/>
                        </a:xfrm>
                      </p:grpSpPr>
                      <p:sp>
                        <p:nvSpPr>
                          <p:cNvPr id="105" name="任意多边形 68"/>
                          <p:cNvSpPr/>
                          <p:nvPr/>
                        </p:nvSpPr>
                        <p:spPr>
                          <a:xfrm>
                            <a:off x="5483830" y="2606146"/>
                            <a:ext cx="283810" cy="306598"/>
                          </a:xfrm>
                          <a:custGeom>
                            <a:avLst/>
                            <a:gdLst>
                              <a:gd name="connsiteX0" fmla="*/ 266412 w 283810"/>
                              <a:gd name="connsiteY0" fmla="*/ 147912 h 306598"/>
                              <a:gd name="connsiteX1" fmla="*/ 206976 w 283810"/>
                              <a:gd name="connsiteY1" fmla="*/ 62568 h 306598"/>
                              <a:gd name="connsiteX2" fmla="*/ 195546 w 283810"/>
                              <a:gd name="connsiteY2" fmla="*/ 51709 h 306598"/>
                              <a:gd name="connsiteX3" fmla="*/ 126014 w 283810"/>
                              <a:gd name="connsiteY3" fmla="*/ 12847 h 306598"/>
                              <a:gd name="connsiteX4" fmla="*/ 93 w 283810"/>
                              <a:gd name="connsiteY4" fmla="*/ 9418 h 306598"/>
                              <a:gd name="connsiteX5" fmla="*/ 93724 w 283810"/>
                              <a:gd name="connsiteY5" fmla="*/ 224874 h 306598"/>
                              <a:gd name="connsiteX6" fmla="*/ 275651 w 283810"/>
                              <a:gd name="connsiteY6" fmla="*/ 306598 h 306598"/>
                              <a:gd name="connsiteX7" fmla="*/ 277461 w 283810"/>
                              <a:gd name="connsiteY7" fmla="*/ 299359 h 306598"/>
                              <a:gd name="connsiteX8" fmla="*/ 266412 w 283810"/>
                              <a:gd name="connsiteY8" fmla="*/ 147912 h 30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810" h="306598">
                                <a:moveTo>
                                  <a:pt x="266412" y="147912"/>
                                </a:moveTo>
                                <a:cubicBezTo>
                                  <a:pt x="253649" y="114574"/>
                                  <a:pt x="233551" y="85237"/>
                                  <a:pt x="206976" y="62568"/>
                                </a:cubicBezTo>
                                <a:cubicBezTo>
                                  <a:pt x="203357" y="58758"/>
                                  <a:pt x="199546" y="55043"/>
                                  <a:pt x="195546" y="51709"/>
                                </a:cubicBezTo>
                                <a:cubicBezTo>
                                  <a:pt x="175448" y="34850"/>
                                  <a:pt x="151064" y="21420"/>
                                  <a:pt x="126014" y="12847"/>
                                </a:cubicBezTo>
                                <a:cubicBezTo>
                                  <a:pt x="86009" y="-4012"/>
                                  <a:pt x="41432" y="-3345"/>
                                  <a:pt x="93" y="9418"/>
                                </a:cubicBezTo>
                                <a:cubicBezTo>
                                  <a:pt x="-2002" y="90762"/>
                                  <a:pt x="31335" y="169438"/>
                                  <a:pt x="93724" y="224874"/>
                                </a:cubicBezTo>
                                <a:cubicBezTo>
                                  <a:pt x="144873" y="271832"/>
                                  <a:pt x="208881" y="298312"/>
                                  <a:pt x="275651" y="306598"/>
                                </a:cubicBezTo>
                                <a:cubicBezTo>
                                  <a:pt x="276318" y="304217"/>
                                  <a:pt x="276890" y="301836"/>
                                  <a:pt x="277461" y="299359"/>
                                </a:cubicBezTo>
                                <a:cubicBezTo>
                                  <a:pt x="288891" y="249448"/>
                                  <a:pt x="284700" y="195727"/>
                                  <a:pt x="266412" y="147912"/>
                                </a:cubicBezTo>
                                <a:close/>
                              </a:path>
                            </a:pathLst>
                          </a:custGeom>
                          <a:solidFill>
                            <a:srgbClr val="2E1E1E"/>
                          </a:solidFill>
                          <a:ln w="9525" cap="flat">
                            <a:noFill/>
                            <a:prstDash val="solid"/>
                            <a:miter/>
                          </a:ln>
                        </p:spPr>
                        <p:txBody>
                          <a:bodyPr rtlCol="0" anchor="ctr"/>
                          <a:lstStyle/>
                          <a:p>
                            <a:endParaRPr lang="zh-CN" altLang="en-US"/>
                          </a:p>
                        </p:txBody>
                      </p:sp>
                      <p:sp>
                        <p:nvSpPr>
                          <p:cNvPr id="106" name="任意多边形 69"/>
                          <p:cNvSpPr/>
                          <p:nvPr/>
                        </p:nvSpPr>
                        <p:spPr>
                          <a:xfrm>
                            <a:off x="5308740" y="2615564"/>
                            <a:ext cx="450645" cy="455759"/>
                          </a:xfrm>
                          <a:custGeom>
                            <a:avLst/>
                            <a:gdLst>
                              <a:gd name="connsiteX0" fmla="*/ 175088 w 450645"/>
                              <a:gd name="connsiteY0" fmla="*/ 0 h 455759"/>
                              <a:gd name="connsiteX1" fmla="*/ 174707 w 450645"/>
                              <a:gd name="connsiteY1" fmla="*/ 95 h 455759"/>
                              <a:gd name="connsiteX2" fmla="*/ 113080 w 450645"/>
                              <a:gd name="connsiteY2" fmla="*/ 27718 h 455759"/>
                              <a:gd name="connsiteX3" fmla="*/ 59454 w 450645"/>
                              <a:gd name="connsiteY3" fmla="*/ 66389 h 455759"/>
                              <a:gd name="connsiteX4" fmla="*/ 29069 w 450645"/>
                              <a:gd name="connsiteY4" fmla="*/ 106966 h 455759"/>
                              <a:gd name="connsiteX5" fmla="*/ 7162 w 450645"/>
                              <a:gd name="connsiteY5" fmla="*/ 162782 h 455759"/>
                              <a:gd name="connsiteX6" fmla="*/ 5828 w 450645"/>
                              <a:gd name="connsiteY6" fmla="*/ 170307 h 455759"/>
                              <a:gd name="connsiteX7" fmla="*/ 1352 w 450645"/>
                              <a:gd name="connsiteY7" fmla="*/ 200025 h 455759"/>
                              <a:gd name="connsiteX8" fmla="*/ 4876 w 450645"/>
                              <a:gd name="connsiteY8" fmla="*/ 268605 h 455759"/>
                              <a:gd name="connsiteX9" fmla="*/ 18497 w 450645"/>
                              <a:gd name="connsiteY9" fmla="*/ 315659 h 455759"/>
                              <a:gd name="connsiteX10" fmla="*/ 106508 w 450645"/>
                              <a:gd name="connsiteY10" fmla="*/ 418243 h 455759"/>
                              <a:gd name="connsiteX11" fmla="*/ 247478 w 450645"/>
                              <a:gd name="connsiteY11" fmla="*/ 455676 h 455759"/>
                              <a:gd name="connsiteX12" fmla="*/ 382447 w 450645"/>
                              <a:gd name="connsiteY12" fmla="*/ 406622 h 455759"/>
                              <a:gd name="connsiteX13" fmla="*/ 450646 w 450645"/>
                              <a:gd name="connsiteY13" fmla="*/ 296990 h 455759"/>
                              <a:gd name="connsiteX14" fmla="*/ 268718 w 450645"/>
                              <a:gd name="connsiteY14" fmla="*/ 215265 h 455759"/>
                              <a:gd name="connsiteX15" fmla="*/ 175088 w 450645"/>
                              <a:gd name="connsiteY15" fmla="*/ 0 h 4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645" h="455759">
                                <a:moveTo>
                                  <a:pt x="175088" y="0"/>
                                </a:moveTo>
                                <a:cubicBezTo>
                                  <a:pt x="174992" y="0"/>
                                  <a:pt x="174802" y="95"/>
                                  <a:pt x="174707" y="95"/>
                                </a:cubicBezTo>
                                <a:cubicBezTo>
                                  <a:pt x="153180" y="6763"/>
                                  <a:pt x="132606" y="16478"/>
                                  <a:pt x="113080" y="27718"/>
                                </a:cubicBezTo>
                                <a:cubicBezTo>
                                  <a:pt x="94030" y="38672"/>
                                  <a:pt x="75075" y="50864"/>
                                  <a:pt x="59454" y="66389"/>
                                </a:cubicBezTo>
                                <a:cubicBezTo>
                                  <a:pt x="47453" y="78296"/>
                                  <a:pt x="37356" y="92107"/>
                                  <a:pt x="29069" y="106966"/>
                                </a:cubicBezTo>
                                <a:cubicBezTo>
                                  <a:pt x="18211" y="123920"/>
                                  <a:pt x="10877" y="142685"/>
                                  <a:pt x="7162" y="162782"/>
                                </a:cubicBezTo>
                                <a:cubicBezTo>
                                  <a:pt x="6686" y="165259"/>
                                  <a:pt x="6305" y="167831"/>
                                  <a:pt x="5828" y="170307"/>
                                </a:cubicBezTo>
                                <a:cubicBezTo>
                                  <a:pt x="3733" y="180213"/>
                                  <a:pt x="2209" y="190214"/>
                                  <a:pt x="1352" y="200025"/>
                                </a:cubicBezTo>
                                <a:cubicBezTo>
                                  <a:pt x="-1315" y="222980"/>
                                  <a:pt x="18" y="246126"/>
                                  <a:pt x="4876" y="268605"/>
                                </a:cubicBezTo>
                                <a:cubicBezTo>
                                  <a:pt x="7543" y="284702"/>
                                  <a:pt x="12020" y="300514"/>
                                  <a:pt x="18497" y="315659"/>
                                </a:cubicBezTo>
                                <a:cubicBezTo>
                                  <a:pt x="36404" y="357949"/>
                                  <a:pt x="67646" y="394049"/>
                                  <a:pt x="106508" y="418243"/>
                                </a:cubicBezTo>
                                <a:cubicBezTo>
                                  <a:pt x="148322" y="444341"/>
                                  <a:pt x="198329" y="456914"/>
                                  <a:pt x="247478" y="455676"/>
                                </a:cubicBezTo>
                                <a:cubicBezTo>
                                  <a:pt x="297103" y="454438"/>
                                  <a:pt x="344537" y="439198"/>
                                  <a:pt x="382447" y="406622"/>
                                </a:cubicBezTo>
                                <a:cubicBezTo>
                                  <a:pt x="415784" y="378143"/>
                                  <a:pt x="439406" y="339185"/>
                                  <a:pt x="450646" y="296990"/>
                                </a:cubicBezTo>
                                <a:cubicBezTo>
                                  <a:pt x="383971" y="288703"/>
                                  <a:pt x="319963" y="262223"/>
                                  <a:pt x="268718" y="215265"/>
                                </a:cubicBezTo>
                                <a:cubicBezTo>
                                  <a:pt x="206330" y="160115"/>
                                  <a:pt x="172897" y="81439"/>
                                  <a:pt x="175088" y="0"/>
                                </a:cubicBezTo>
                                <a:close/>
                              </a:path>
                            </a:pathLst>
                          </a:custGeom>
                          <a:solidFill>
                            <a:srgbClr val="FFFFFF"/>
                          </a:solidFill>
                          <a:ln w="9525" cap="flat">
                            <a:noFill/>
                            <a:prstDash val="solid"/>
                            <a:miter/>
                          </a:ln>
                        </p:spPr>
                        <p:txBody>
                          <a:bodyPr rtlCol="0" anchor="ctr"/>
                          <a:lstStyle/>
                          <a:p>
                            <a:endParaRPr lang="zh-CN" altLang="en-US"/>
                          </a:p>
                        </p:txBody>
                      </p:sp>
                    </p:grpSp>
                  </p:grpSp>
                  <p:sp>
                    <p:nvSpPr>
                      <p:cNvPr id="99" name="任意多边形 70"/>
                      <p:cNvSpPr/>
                      <p:nvPr/>
                    </p:nvSpPr>
                    <p:spPr>
                      <a:xfrm>
                        <a:off x="5264963" y="3138772"/>
                        <a:ext cx="158421" cy="133070"/>
                      </a:xfrm>
                      <a:custGeom>
                        <a:avLst/>
                        <a:gdLst>
                          <a:gd name="connsiteX0" fmla="*/ 151333 w 158421"/>
                          <a:gd name="connsiteY0" fmla="*/ 0 h 133070"/>
                          <a:gd name="connsiteX1" fmla="*/ 144094 w 158421"/>
                          <a:gd name="connsiteY1" fmla="*/ 7239 h 133070"/>
                          <a:gd name="connsiteX2" fmla="*/ 135045 w 158421"/>
                          <a:gd name="connsiteY2" fmla="*/ 58007 h 133070"/>
                          <a:gd name="connsiteX3" fmla="*/ 118472 w 158421"/>
                          <a:gd name="connsiteY3" fmla="*/ 102679 h 133070"/>
                          <a:gd name="connsiteX4" fmla="*/ 103517 w 158421"/>
                          <a:gd name="connsiteY4" fmla="*/ 117634 h 133070"/>
                          <a:gd name="connsiteX5" fmla="*/ 83515 w 158421"/>
                          <a:gd name="connsiteY5" fmla="*/ 116396 h 133070"/>
                          <a:gd name="connsiteX6" fmla="*/ 47606 w 158421"/>
                          <a:gd name="connsiteY6" fmla="*/ 89725 h 133070"/>
                          <a:gd name="connsiteX7" fmla="*/ 13697 w 158421"/>
                          <a:gd name="connsiteY7" fmla="*/ 49340 h 133070"/>
                          <a:gd name="connsiteX8" fmla="*/ 1219 w 158421"/>
                          <a:gd name="connsiteY8" fmla="*/ 56579 h 133070"/>
                          <a:gd name="connsiteX9" fmla="*/ 34937 w 158421"/>
                          <a:gd name="connsiteY9" fmla="*/ 97536 h 133070"/>
                          <a:gd name="connsiteX10" fmla="*/ 76371 w 158421"/>
                          <a:gd name="connsiteY10" fmla="*/ 128969 h 133070"/>
                          <a:gd name="connsiteX11" fmla="*/ 123044 w 158421"/>
                          <a:gd name="connsiteY11" fmla="*/ 120967 h 133070"/>
                          <a:gd name="connsiteX12" fmla="*/ 145904 w 158421"/>
                          <a:gd name="connsiteY12" fmla="*/ 72580 h 133070"/>
                          <a:gd name="connsiteX13" fmla="*/ 158381 w 158421"/>
                          <a:gd name="connsiteY13" fmla="*/ 7239 h 133070"/>
                          <a:gd name="connsiteX14" fmla="*/ 151333 w 158421"/>
                          <a:gd name="connsiteY14" fmla="*/ 0 h 1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421" h="133070">
                            <a:moveTo>
                              <a:pt x="151333" y="0"/>
                            </a:moveTo>
                            <a:cubicBezTo>
                              <a:pt x="147142" y="0"/>
                              <a:pt x="144570" y="3334"/>
                              <a:pt x="144094" y="7239"/>
                            </a:cubicBezTo>
                            <a:cubicBezTo>
                              <a:pt x="142284" y="24384"/>
                              <a:pt x="139236" y="41338"/>
                              <a:pt x="135045" y="58007"/>
                            </a:cubicBezTo>
                            <a:cubicBezTo>
                              <a:pt x="131140" y="73342"/>
                              <a:pt x="126568" y="88963"/>
                              <a:pt x="118472" y="102679"/>
                            </a:cubicBezTo>
                            <a:cubicBezTo>
                              <a:pt x="114852" y="108775"/>
                              <a:pt x="110566" y="115253"/>
                              <a:pt x="103517" y="117634"/>
                            </a:cubicBezTo>
                            <a:cubicBezTo>
                              <a:pt x="96945" y="119825"/>
                              <a:pt x="89801" y="118872"/>
                              <a:pt x="83515" y="116396"/>
                            </a:cubicBezTo>
                            <a:cubicBezTo>
                              <a:pt x="69894" y="111062"/>
                              <a:pt x="57988" y="99632"/>
                              <a:pt x="47606" y="89725"/>
                            </a:cubicBezTo>
                            <a:cubicBezTo>
                              <a:pt x="34842" y="77533"/>
                              <a:pt x="23507" y="64008"/>
                              <a:pt x="13697" y="49340"/>
                            </a:cubicBezTo>
                            <a:cubicBezTo>
                              <a:pt x="8553" y="41720"/>
                              <a:pt x="-3925" y="48863"/>
                              <a:pt x="1219" y="56579"/>
                            </a:cubicBezTo>
                            <a:cubicBezTo>
                              <a:pt x="11125" y="71247"/>
                              <a:pt x="22364" y="85058"/>
                              <a:pt x="34937" y="97536"/>
                            </a:cubicBezTo>
                            <a:cubicBezTo>
                              <a:pt x="47034" y="109442"/>
                              <a:pt x="60655" y="122206"/>
                              <a:pt x="76371" y="128969"/>
                            </a:cubicBezTo>
                            <a:cubicBezTo>
                              <a:pt x="92278" y="135826"/>
                              <a:pt x="111233" y="134684"/>
                              <a:pt x="123044" y="120967"/>
                            </a:cubicBezTo>
                            <a:cubicBezTo>
                              <a:pt x="134759" y="107442"/>
                              <a:pt x="141046" y="89535"/>
                              <a:pt x="145904" y="72580"/>
                            </a:cubicBezTo>
                            <a:cubicBezTo>
                              <a:pt x="152095" y="51245"/>
                              <a:pt x="156095" y="29337"/>
                              <a:pt x="158381" y="7239"/>
                            </a:cubicBezTo>
                            <a:cubicBezTo>
                              <a:pt x="158858" y="3334"/>
                              <a:pt x="154952" y="0"/>
                              <a:pt x="151333" y="0"/>
                            </a:cubicBezTo>
                            <a:close/>
                          </a:path>
                        </a:pathLst>
                      </a:custGeom>
                      <a:solidFill>
                        <a:srgbClr val="2E1E1E"/>
                      </a:solidFill>
                      <a:ln w="9525" cap="flat">
                        <a:noFill/>
                        <a:prstDash val="solid"/>
                        <a:miter/>
                      </a:ln>
                    </p:spPr>
                    <p:txBody>
                      <a:bodyPr rtlCol="0" anchor="ctr"/>
                      <a:lstStyle/>
                      <a:p>
                        <a:endParaRPr lang="zh-CN" altLang="en-US"/>
                      </a:p>
                    </p:txBody>
                  </p:sp>
                  <p:grpSp>
                    <p:nvGrpSpPr>
                      <p:cNvPr id="100" name="组合 99"/>
                      <p:cNvGrpSpPr/>
                      <p:nvPr/>
                    </p:nvGrpSpPr>
                    <p:grpSpPr>
                      <a:xfrm>
                        <a:off x="5007089" y="3071474"/>
                        <a:ext cx="752307" cy="404518"/>
                        <a:chOff x="5007089" y="3071474"/>
                        <a:chExt cx="752307" cy="404518"/>
                      </a:xfrm>
                      <a:solidFill>
                        <a:srgbClr val="E74A50"/>
                      </a:solidFill>
                    </p:grpSpPr>
                    <p:sp>
                      <p:nvSpPr>
                        <p:cNvPr id="101" name="任意多边形 72"/>
                        <p:cNvSpPr/>
                        <p:nvPr/>
                      </p:nvSpPr>
                      <p:spPr>
                        <a:xfrm>
                          <a:off x="5007089" y="3274452"/>
                          <a:ext cx="206144" cy="201540"/>
                        </a:xfrm>
                        <a:custGeom>
                          <a:avLst/>
                          <a:gdLst>
                            <a:gd name="connsiteX0" fmla="*/ 195179 w 206144"/>
                            <a:gd name="connsiteY0" fmla="*/ 47772 h 201540"/>
                            <a:gd name="connsiteX1" fmla="*/ 136791 w 206144"/>
                            <a:gd name="connsiteY1" fmla="*/ 3195 h 201540"/>
                            <a:gd name="connsiteX2" fmla="*/ 63163 w 206144"/>
                            <a:gd name="connsiteY2" fmla="*/ 14434 h 201540"/>
                            <a:gd name="connsiteX3" fmla="*/ 49256 w 206144"/>
                            <a:gd name="connsiteY3" fmla="*/ 24817 h 201540"/>
                            <a:gd name="connsiteX4" fmla="*/ 9156 w 206144"/>
                            <a:gd name="connsiteY4" fmla="*/ 61011 h 201540"/>
                            <a:gd name="connsiteX5" fmla="*/ 7727 w 206144"/>
                            <a:gd name="connsiteY5" fmla="*/ 137211 h 201540"/>
                            <a:gd name="connsiteX6" fmla="*/ 144792 w 206144"/>
                            <a:gd name="connsiteY6" fmla="*/ 196171 h 201540"/>
                            <a:gd name="connsiteX7" fmla="*/ 199561 w 206144"/>
                            <a:gd name="connsiteY7" fmla="*/ 135973 h 201540"/>
                            <a:gd name="connsiteX8" fmla="*/ 195179 w 206144"/>
                            <a:gd name="connsiteY8" fmla="*/ 47772 h 20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144" h="201540">
                              <a:moveTo>
                                <a:pt x="195179" y="47772"/>
                              </a:moveTo>
                              <a:cubicBezTo>
                                <a:pt x="182892" y="25864"/>
                                <a:pt x="160794" y="9862"/>
                                <a:pt x="136791" y="3195"/>
                              </a:cubicBezTo>
                              <a:cubicBezTo>
                                <a:pt x="111741" y="-3663"/>
                                <a:pt x="85071" y="718"/>
                                <a:pt x="63163" y="14434"/>
                              </a:cubicBezTo>
                              <a:cubicBezTo>
                                <a:pt x="58210" y="17482"/>
                                <a:pt x="53638" y="21006"/>
                                <a:pt x="49256" y="24817"/>
                              </a:cubicBezTo>
                              <a:cubicBezTo>
                                <a:pt x="32016" y="31103"/>
                                <a:pt x="17348" y="44533"/>
                                <a:pt x="9156" y="61011"/>
                              </a:cubicBezTo>
                              <a:cubicBezTo>
                                <a:pt x="-2655" y="84729"/>
                                <a:pt x="-2940" y="113018"/>
                                <a:pt x="7727" y="137211"/>
                              </a:cubicBezTo>
                              <a:cubicBezTo>
                                <a:pt x="29635" y="186837"/>
                                <a:pt x="93833" y="213697"/>
                                <a:pt x="144792" y="196171"/>
                              </a:cubicBezTo>
                              <a:cubicBezTo>
                                <a:pt x="172891" y="186551"/>
                                <a:pt x="191179" y="163977"/>
                                <a:pt x="199561" y="135973"/>
                              </a:cubicBezTo>
                              <a:cubicBezTo>
                                <a:pt x="208038" y="107684"/>
                                <a:pt x="210038" y="74251"/>
                                <a:pt x="195179" y="47772"/>
                              </a:cubicBezTo>
                              <a:close/>
                            </a:path>
                          </a:pathLst>
                        </a:custGeom>
                        <a:solidFill>
                          <a:srgbClr val="E74A50"/>
                        </a:solidFill>
                        <a:ln w="9525" cap="flat">
                          <a:noFill/>
                          <a:prstDash val="solid"/>
                          <a:miter/>
                        </a:ln>
                      </p:spPr>
                      <p:txBody>
                        <a:bodyPr rtlCol="0" anchor="ctr"/>
                        <a:lstStyle/>
                        <a:p>
                          <a:endParaRPr lang="zh-CN" altLang="en-US"/>
                        </a:p>
                      </p:txBody>
                    </p:sp>
                    <p:sp>
                      <p:nvSpPr>
                        <p:cNvPr id="102" name="任意多边形 73"/>
                        <p:cNvSpPr/>
                        <p:nvPr/>
                      </p:nvSpPr>
                      <p:spPr>
                        <a:xfrm>
                          <a:off x="5553253" y="3071474"/>
                          <a:ext cx="206144" cy="201540"/>
                        </a:xfrm>
                        <a:custGeom>
                          <a:avLst/>
                          <a:gdLst>
                            <a:gd name="connsiteX0" fmla="*/ 195179 w 206144"/>
                            <a:gd name="connsiteY0" fmla="*/ 47676 h 201540"/>
                            <a:gd name="connsiteX1" fmla="*/ 136791 w 206144"/>
                            <a:gd name="connsiteY1" fmla="*/ 3195 h 201540"/>
                            <a:gd name="connsiteX2" fmla="*/ 63163 w 206144"/>
                            <a:gd name="connsiteY2" fmla="*/ 14434 h 201540"/>
                            <a:gd name="connsiteX3" fmla="*/ 49256 w 206144"/>
                            <a:gd name="connsiteY3" fmla="*/ 24817 h 201540"/>
                            <a:gd name="connsiteX4" fmla="*/ 9156 w 206144"/>
                            <a:gd name="connsiteY4" fmla="*/ 61011 h 201540"/>
                            <a:gd name="connsiteX5" fmla="*/ 7727 w 206144"/>
                            <a:gd name="connsiteY5" fmla="*/ 137211 h 201540"/>
                            <a:gd name="connsiteX6" fmla="*/ 144792 w 206144"/>
                            <a:gd name="connsiteY6" fmla="*/ 196171 h 201540"/>
                            <a:gd name="connsiteX7" fmla="*/ 199561 w 206144"/>
                            <a:gd name="connsiteY7" fmla="*/ 135973 h 201540"/>
                            <a:gd name="connsiteX8" fmla="*/ 195179 w 206144"/>
                            <a:gd name="connsiteY8" fmla="*/ 47676 h 20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144" h="201540">
                              <a:moveTo>
                                <a:pt x="195179" y="47676"/>
                              </a:moveTo>
                              <a:cubicBezTo>
                                <a:pt x="182892" y="25769"/>
                                <a:pt x="160794" y="9767"/>
                                <a:pt x="136791" y="3195"/>
                              </a:cubicBezTo>
                              <a:cubicBezTo>
                                <a:pt x="111740" y="-3663"/>
                                <a:pt x="85070" y="718"/>
                                <a:pt x="63163" y="14434"/>
                              </a:cubicBezTo>
                              <a:cubicBezTo>
                                <a:pt x="58210" y="17482"/>
                                <a:pt x="53638" y="21006"/>
                                <a:pt x="49256" y="24817"/>
                              </a:cubicBezTo>
                              <a:cubicBezTo>
                                <a:pt x="32016" y="31103"/>
                                <a:pt x="17348" y="44533"/>
                                <a:pt x="9156" y="61011"/>
                              </a:cubicBezTo>
                              <a:cubicBezTo>
                                <a:pt x="-2655" y="84729"/>
                                <a:pt x="-2940" y="113018"/>
                                <a:pt x="7727" y="137211"/>
                              </a:cubicBezTo>
                              <a:cubicBezTo>
                                <a:pt x="29635" y="186837"/>
                                <a:pt x="93833" y="213697"/>
                                <a:pt x="144792" y="196171"/>
                              </a:cubicBezTo>
                              <a:cubicBezTo>
                                <a:pt x="172891" y="186551"/>
                                <a:pt x="191179" y="163977"/>
                                <a:pt x="199561" y="135973"/>
                              </a:cubicBezTo>
                              <a:cubicBezTo>
                                <a:pt x="208038" y="107684"/>
                                <a:pt x="210039" y="74156"/>
                                <a:pt x="195179" y="47676"/>
                              </a:cubicBezTo>
                              <a:close/>
                            </a:path>
                          </a:pathLst>
                        </a:custGeom>
                        <a:solidFill>
                          <a:srgbClr val="E74A50"/>
                        </a:solidFill>
                        <a:ln w="9525" cap="flat">
                          <a:noFill/>
                          <a:prstDash val="solid"/>
                          <a:miter/>
                        </a:ln>
                      </p:spPr>
                      <p:txBody>
                        <a:bodyPr rtlCol="0" anchor="ctr"/>
                        <a:lstStyle/>
                        <a:p>
                          <a:endParaRPr lang="zh-CN" altLang="en-US"/>
                        </a:p>
                      </p:txBody>
                    </p:sp>
                  </p:grpSp>
                </p:grpSp>
              </p:grpSp>
            </p:grpSp>
            <p:grpSp>
              <p:nvGrpSpPr>
                <p:cNvPr id="41" name="组合 40"/>
                <p:cNvGrpSpPr/>
                <p:nvPr/>
              </p:nvGrpSpPr>
              <p:grpSpPr>
                <a:xfrm>
                  <a:off x="6047413" y="1655162"/>
                  <a:ext cx="2467318" cy="4079030"/>
                  <a:chOff x="6226236" y="1929907"/>
                  <a:chExt cx="1929958" cy="3190654"/>
                </a:xfrm>
              </p:grpSpPr>
              <p:grpSp>
                <p:nvGrpSpPr>
                  <p:cNvPr id="42" name="组合 41"/>
                  <p:cNvGrpSpPr/>
                  <p:nvPr/>
                </p:nvGrpSpPr>
                <p:grpSpPr>
                  <a:xfrm>
                    <a:off x="6226236" y="3396358"/>
                    <a:ext cx="1867347" cy="1724202"/>
                    <a:chOff x="6226236" y="3396358"/>
                    <a:chExt cx="1867347" cy="1724202"/>
                  </a:xfrm>
                </p:grpSpPr>
                <p:sp>
                  <p:nvSpPr>
                    <p:cNvPr id="74" name="任意多边形 76"/>
                    <p:cNvSpPr/>
                    <p:nvPr/>
                  </p:nvSpPr>
                  <p:spPr>
                    <a:xfrm>
                      <a:off x="7441120" y="3593313"/>
                      <a:ext cx="578853" cy="865075"/>
                    </a:xfrm>
                    <a:custGeom>
                      <a:avLst/>
                      <a:gdLst>
                        <a:gd name="connsiteX0" fmla="*/ 95 w 578853"/>
                        <a:gd name="connsiteY0" fmla="*/ 264501 h 865075"/>
                        <a:gd name="connsiteX1" fmla="*/ 533876 w 578853"/>
                        <a:gd name="connsiteY1" fmla="*/ 43902 h 865075"/>
                        <a:gd name="connsiteX2" fmla="*/ 219837 w 578853"/>
                        <a:gd name="connsiteY2" fmla="*/ 483672 h 865075"/>
                        <a:gd name="connsiteX3" fmla="*/ 495967 w 578853"/>
                        <a:gd name="connsiteY3" fmla="*/ 811808 h 865075"/>
                        <a:gd name="connsiteX4" fmla="*/ 0 w 578853"/>
                        <a:gd name="connsiteY4" fmla="*/ 642644 h 865075"/>
                        <a:gd name="connsiteX5" fmla="*/ 0 w 578853"/>
                        <a:gd name="connsiteY5" fmla="*/ 264501 h 86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853" h="865075">
                          <a:moveTo>
                            <a:pt x="95" y="264501"/>
                          </a:moveTo>
                          <a:cubicBezTo>
                            <a:pt x="95" y="264501"/>
                            <a:pt x="337376" y="-128976"/>
                            <a:pt x="533876" y="43902"/>
                          </a:cubicBezTo>
                          <a:cubicBezTo>
                            <a:pt x="730282" y="216876"/>
                            <a:pt x="219837" y="483672"/>
                            <a:pt x="219837" y="483672"/>
                          </a:cubicBezTo>
                          <a:cubicBezTo>
                            <a:pt x="219837" y="483672"/>
                            <a:pt x="655415" y="627499"/>
                            <a:pt x="495967" y="811808"/>
                          </a:cubicBezTo>
                          <a:cubicBezTo>
                            <a:pt x="336518" y="996212"/>
                            <a:pt x="0" y="642644"/>
                            <a:pt x="0" y="642644"/>
                          </a:cubicBezTo>
                          <a:lnTo>
                            <a:pt x="0" y="264501"/>
                          </a:lnTo>
                          <a:close/>
                        </a:path>
                      </a:pathLst>
                    </a:custGeom>
                    <a:solidFill>
                      <a:srgbClr val="6EB0A1"/>
                    </a:solidFill>
                    <a:ln w="9525" cap="flat">
                      <a:noFill/>
                      <a:prstDash val="solid"/>
                      <a:miter/>
                    </a:ln>
                  </p:spPr>
                  <p:txBody>
                    <a:bodyPr rtlCol="0" anchor="ctr"/>
                    <a:lstStyle/>
                    <a:p>
                      <a:endParaRPr lang="zh-CN" altLang="en-US"/>
                    </a:p>
                  </p:txBody>
                </p:sp>
                <p:sp>
                  <p:nvSpPr>
                    <p:cNvPr id="75" name="任意多边形 77"/>
                    <p:cNvSpPr/>
                    <p:nvPr/>
                  </p:nvSpPr>
                  <p:spPr>
                    <a:xfrm>
                      <a:off x="7366253" y="3396358"/>
                      <a:ext cx="483060" cy="393166"/>
                    </a:xfrm>
                    <a:custGeom>
                      <a:avLst/>
                      <a:gdLst>
                        <a:gd name="connsiteX0" fmla="*/ 312420 w 483060"/>
                        <a:gd name="connsiteY0" fmla="*/ 1875 h 393166"/>
                        <a:gd name="connsiteX1" fmla="*/ 472535 w 483060"/>
                        <a:gd name="connsiteY1" fmla="*/ 184850 h 393166"/>
                        <a:gd name="connsiteX2" fmla="*/ 0 w 483060"/>
                        <a:gd name="connsiteY2" fmla="*/ 286577 h 393166"/>
                        <a:gd name="connsiteX3" fmla="*/ 312420 w 483060"/>
                        <a:gd name="connsiteY3" fmla="*/ 1875 h 393166"/>
                      </a:gdLst>
                      <a:ahLst/>
                      <a:cxnLst>
                        <a:cxn ang="0">
                          <a:pos x="connsiteX0" y="connsiteY0"/>
                        </a:cxn>
                        <a:cxn ang="0">
                          <a:pos x="connsiteX1" y="connsiteY1"/>
                        </a:cxn>
                        <a:cxn ang="0">
                          <a:pos x="connsiteX2" y="connsiteY2"/>
                        </a:cxn>
                        <a:cxn ang="0">
                          <a:pos x="connsiteX3" y="connsiteY3"/>
                        </a:cxn>
                      </a:cxnLst>
                      <a:rect l="l" t="t" r="r" b="b"/>
                      <a:pathLst>
                        <a:path w="483060" h="393166">
                          <a:moveTo>
                            <a:pt x="312420" y="1875"/>
                          </a:moveTo>
                          <a:cubicBezTo>
                            <a:pt x="312420" y="1875"/>
                            <a:pt x="533114" y="-31653"/>
                            <a:pt x="472535" y="184850"/>
                          </a:cubicBezTo>
                          <a:cubicBezTo>
                            <a:pt x="411956" y="401354"/>
                            <a:pt x="178975" y="471838"/>
                            <a:pt x="0" y="286577"/>
                          </a:cubicBezTo>
                          <a:lnTo>
                            <a:pt x="312420" y="1875"/>
                          </a:lnTo>
                          <a:close/>
                        </a:path>
                      </a:pathLst>
                    </a:custGeom>
                    <a:solidFill>
                      <a:srgbClr val="2E1F22"/>
                    </a:solidFill>
                    <a:ln w="9525" cap="flat">
                      <a:noFill/>
                      <a:prstDash val="solid"/>
                      <a:miter/>
                    </a:ln>
                  </p:spPr>
                  <p:txBody>
                    <a:bodyPr rtlCol="0" anchor="ctr"/>
                    <a:lstStyle/>
                    <a:p>
                      <a:endParaRPr lang="zh-CN" altLang="en-US"/>
                    </a:p>
                  </p:txBody>
                </p:sp>
                <p:grpSp>
                  <p:nvGrpSpPr>
                    <p:cNvPr id="76" name="组合 75"/>
                    <p:cNvGrpSpPr/>
                    <p:nvPr/>
                  </p:nvGrpSpPr>
                  <p:grpSpPr>
                    <a:xfrm>
                      <a:off x="6709837" y="4386357"/>
                      <a:ext cx="886018" cy="734204"/>
                      <a:chOff x="6709837" y="4386357"/>
                      <a:chExt cx="886018" cy="734204"/>
                    </a:xfrm>
                    <a:solidFill>
                      <a:srgbClr val="2E1E1E"/>
                    </a:solidFill>
                  </p:grpSpPr>
                  <p:sp>
                    <p:nvSpPr>
                      <p:cNvPr id="91" name="任意多边形 79"/>
                      <p:cNvSpPr/>
                      <p:nvPr/>
                    </p:nvSpPr>
                    <p:spPr>
                      <a:xfrm>
                        <a:off x="6709837" y="4386357"/>
                        <a:ext cx="409974" cy="718392"/>
                      </a:xfrm>
                      <a:custGeom>
                        <a:avLst/>
                        <a:gdLst>
                          <a:gd name="connsiteX0" fmla="*/ 388098 w 409974"/>
                          <a:gd name="connsiteY0" fmla="*/ 147638 h 718392"/>
                          <a:gd name="connsiteX1" fmla="*/ 406195 w 409974"/>
                          <a:gd name="connsiteY1" fmla="*/ 634841 h 718392"/>
                          <a:gd name="connsiteX2" fmla="*/ 16908 w 409974"/>
                          <a:gd name="connsiteY2" fmla="*/ 708279 h 718392"/>
                          <a:gd name="connsiteX3" fmla="*/ 95109 w 409974"/>
                          <a:gd name="connsiteY3" fmla="*/ 549592 h 718392"/>
                          <a:gd name="connsiteX4" fmla="*/ 61485 w 409974"/>
                          <a:gd name="connsiteY4" fmla="*/ 0 h 718392"/>
                          <a:gd name="connsiteX5" fmla="*/ 388098 w 409974"/>
                          <a:gd name="connsiteY5" fmla="*/ 147638 h 71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974" h="718392">
                            <a:moveTo>
                              <a:pt x="388098" y="147638"/>
                            </a:moveTo>
                            <a:cubicBezTo>
                              <a:pt x="388098" y="147638"/>
                              <a:pt x="420864" y="593979"/>
                              <a:pt x="406195" y="634841"/>
                            </a:cubicBezTo>
                            <a:cubicBezTo>
                              <a:pt x="391527" y="675704"/>
                              <a:pt x="81869" y="744283"/>
                              <a:pt x="16908" y="708279"/>
                            </a:cubicBezTo>
                            <a:cubicBezTo>
                              <a:pt x="-48052" y="672274"/>
                              <a:pt x="95109" y="549592"/>
                              <a:pt x="95109" y="549592"/>
                            </a:cubicBezTo>
                            <a:lnTo>
                              <a:pt x="61485" y="0"/>
                            </a:lnTo>
                            <a:lnTo>
                              <a:pt x="388098" y="147638"/>
                            </a:lnTo>
                            <a:close/>
                          </a:path>
                        </a:pathLst>
                      </a:custGeom>
                      <a:solidFill>
                        <a:srgbClr val="2E1E1E"/>
                      </a:solidFill>
                      <a:ln w="9525" cap="flat">
                        <a:noFill/>
                        <a:prstDash val="solid"/>
                        <a:miter/>
                      </a:ln>
                    </p:spPr>
                    <p:txBody>
                      <a:bodyPr rtlCol="0" anchor="ctr"/>
                      <a:lstStyle/>
                      <a:p>
                        <a:endParaRPr lang="zh-CN" altLang="en-US"/>
                      </a:p>
                    </p:txBody>
                  </p:sp>
                  <p:sp>
                    <p:nvSpPr>
                      <p:cNvPr id="92" name="任意多边形 80"/>
                      <p:cNvSpPr/>
                      <p:nvPr/>
                    </p:nvSpPr>
                    <p:spPr>
                      <a:xfrm>
                        <a:off x="7185881" y="4402168"/>
                        <a:ext cx="409974" cy="718392"/>
                      </a:xfrm>
                      <a:custGeom>
                        <a:avLst/>
                        <a:gdLst>
                          <a:gd name="connsiteX0" fmla="*/ 21876 w 409974"/>
                          <a:gd name="connsiteY0" fmla="*/ 157258 h 718392"/>
                          <a:gd name="connsiteX1" fmla="*/ 3779 w 409974"/>
                          <a:gd name="connsiteY1" fmla="*/ 634841 h 718392"/>
                          <a:gd name="connsiteX2" fmla="*/ 393066 w 409974"/>
                          <a:gd name="connsiteY2" fmla="*/ 708279 h 718392"/>
                          <a:gd name="connsiteX3" fmla="*/ 314865 w 409974"/>
                          <a:gd name="connsiteY3" fmla="*/ 549592 h 718392"/>
                          <a:gd name="connsiteX4" fmla="*/ 348489 w 409974"/>
                          <a:gd name="connsiteY4" fmla="*/ 0 h 718392"/>
                          <a:gd name="connsiteX5" fmla="*/ 21876 w 409974"/>
                          <a:gd name="connsiteY5" fmla="*/ 157258 h 71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974" h="718392">
                            <a:moveTo>
                              <a:pt x="21876" y="157258"/>
                            </a:moveTo>
                            <a:cubicBezTo>
                              <a:pt x="21876" y="157258"/>
                              <a:pt x="-10890" y="593979"/>
                              <a:pt x="3779" y="634841"/>
                            </a:cubicBezTo>
                            <a:cubicBezTo>
                              <a:pt x="18447" y="675703"/>
                              <a:pt x="328200" y="744283"/>
                              <a:pt x="393066" y="708279"/>
                            </a:cubicBezTo>
                            <a:cubicBezTo>
                              <a:pt x="458026" y="672274"/>
                              <a:pt x="314865" y="549592"/>
                              <a:pt x="314865" y="549592"/>
                            </a:cubicBezTo>
                            <a:lnTo>
                              <a:pt x="348489" y="0"/>
                            </a:lnTo>
                            <a:lnTo>
                              <a:pt x="21876" y="157258"/>
                            </a:lnTo>
                            <a:close/>
                          </a:path>
                        </a:pathLst>
                      </a:custGeom>
                      <a:solidFill>
                        <a:srgbClr val="2E1E1E"/>
                      </a:solidFill>
                      <a:ln w="9525" cap="flat">
                        <a:noFill/>
                        <a:prstDash val="solid"/>
                        <a:miter/>
                      </a:ln>
                    </p:spPr>
                    <p:txBody>
                      <a:bodyPr rtlCol="0" anchor="ctr"/>
                      <a:lstStyle/>
                      <a:p>
                        <a:endParaRPr lang="zh-CN" altLang="en-US"/>
                      </a:p>
                    </p:txBody>
                  </p:sp>
                </p:grpSp>
                <p:grpSp>
                  <p:nvGrpSpPr>
                    <p:cNvPr id="77" name="组合 76"/>
                    <p:cNvGrpSpPr/>
                    <p:nvPr/>
                  </p:nvGrpSpPr>
                  <p:grpSpPr>
                    <a:xfrm>
                      <a:off x="6226236" y="3459464"/>
                      <a:ext cx="1867347" cy="1127046"/>
                      <a:chOff x="6226236" y="3459464"/>
                      <a:chExt cx="1867347" cy="1127046"/>
                    </a:xfrm>
                  </p:grpSpPr>
                  <p:grpSp>
                    <p:nvGrpSpPr>
                      <p:cNvPr id="78" name="组合 77"/>
                      <p:cNvGrpSpPr/>
                      <p:nvPr/>
                    </p:nvGrpSpPr>
                    <p:grpSpPr>
                      <a:xfrm>
                        <a:off x="6226236" y="3459464"/>
                        <a:ext cx="629895" cy="604280"/>
                        <a:chOff x="6226236" y="3459464"/>
                        <a:chExt cx="629895" cy="604280"/>
                      </a:xfrm>
                    </p:grpSpPr>
                    <p:sp>
                      <p:nvSpPr>
                        <p:cNvPr id="88" name="任意多边形 83"/>
                        <p:cNvSpPr/>
                        <p:nvPr/>
                      </p:nvSpPr>
                      <p:spPr>
                        <a:xfrm>
                          <a:off x="6226236" y="3459464"/>
                          <a:ext cx="629895" cy="604280"/>
                        </a:xfrm>
                        <a:custGeom>
                          <a:avLst/>
                          <a:gdLst>
                            <a:gd name="connsiteX0" fmla="*/ 19401 w 629895"/>
                            <a:gd name="connsiteY0" fmla="*/ 184514 h 604280"/>
                            <a:gd name="connsiteX1" fmla="*/ 11114 w 629895"/>
                            <a:gd name="connsiteY1" fmla="*/ 170417 h 604280"/>
                            <a:gd name="connsiteX2" fmla="*/ 4637 w 629895"/>
                            <a:gd name="connsiteY2" fmla="*/ 139175 h 604280"/>
                            <a:gd name="connsiteX3" fmla="*/ 28640 w 629895"/>
                            <a:gd name="connsiteY3" fmla="*/ 113838 h 604280"/>
                            <a:gd name="connsiteX4" fmla="*/ 37308 w 629895"/>
                            <a:gd name="connsiteY4" fmla="*/ 63165 h 604280"/>
                            <a:gd name="connsiteX5" fmla="*/ 89600 w 629895"/>
                            <a:gd name="connsiteY5" fmla="*/ 56784 h 604280"/>
                            <a:gd name="connsiteX6" fmla="*/ 93696 w 629895"/>
                            <a:gd name="connsiteY6" fmla="*/ 21255 h 604280"/>
                            <a:gd name="connsiteX7" fmla="*/ 171039 w 629895"/>
                            <a:gd name="connsiteY7" fmla="*/ 8873 h 604280"/>
                            <a:gd name="connsiteX8" fmla="*/ 207996 w 629895"/>
                            <a:gd name="connsiteY8" fmla="*/ 35733 h 604280"/>
                            <a:gd name="connsiteX9" fmla="*/ 224474 w 629895"/>
                            <a:gd name="connsiteY9" fmla="*/ 49735 h 604280"/>
                            <a:gd name="connsiteX10" fmla="*/ 226379 w 629895"/>
                            <a:gd name="connsiteY10" fmla="*/ 27256 h 604280"/>
                            <a:gd name="connsiteX11" fmla="*/ 244763 w 629895"/>
                            <a:gd name="connsiteY11" fmla="*/ 7254 h 604280"/>
                            <a:gd name="connsiteX12" fmla="*/ 272576 w 629895"/>
                            <a:gd name="connsiteY12" fmla="*/ 17445 h 604280"/>
                            <a:gd name="connsiteX13" fmla="*/ 310580 w 629895"/>
                            <a:gd name="connsiteY13" fmla="*/ 58784 h 604280"/>
                            <a:gd name="connsiteX14" fmla="*/ 345061 w 629895"/>
                            <a:gd name="connsiteY14" fmla="*/ 107742 h 604280"/>
                            <a:gd name="connsiteX15" fmla="*/ 375827 w 629895"/>
                            <a:gd name="connsiteY15" fmla="*/ 159082 h 604280"/>
                            <a:gd name="connsiteX16" fmla="*/ 389828 w 629895"/>
                            <a:gd name="connsiteY16" fmla="*/ 185561 h 604280"/>
                            <a:gd name="connsiteX17" fmla="*/ 394210 w 629895"/>
                            <a:gd name="connsiteY17" fmla="*/ 194991 h 604280"/>
                            <a:gd name="connsiteX18" fmla="*/ 394210 w 629895"/>
                            <a:gd name="connsiteY18" fmla="*/ 194991 h 604280"/>
                            <a:gd name="connsiteX19" fmla="*/ 629858 w 629895"/>
                            <a:gd name="connsiteY19" fmla="*/ 334914 h 604280"/>
                            <a:gd name="connsiteX20" fmla="*/ 480887 w 629895"/>
                            <a:gd name="connsiteY20" fmla="*/ 604281 h 604280"/>
                            <a:gd name="connsiteX21" fmla="*/ 270861 w 629895"/>
                            <a:gd name="connsiteY21" fmla="*/ 429021 h 604280"/>
                            <a:gd name="connsiteX22" fmla="*/ 267242 w 629895"/>
                            <a:gd name="connsiteY22" fmla="*/ 425973 h 604280"/>
                            <a:gd name="connsiteX23" fmla="*/ 264384 w 629895"/>
                            <a:gd name="connsiteY23" fmla="*/ 423591 h 604280"/>
                            <a:gd name="connsiteX24" fmla="*/ 218188 w 629895"/>
                            <a:gd name="connsiteY24" fmla="*/ 395493 h 604280"/>
                            <a:gd name="connsiteX25" fmla="*/ 126176 w 629895"/>
                            <a:gd name="connsiteY25" fmla="*/ 319102 h 604280"/>
                            <a:gd name="connsiteX26" fmla="*/ 80552 w 629895"/>
                            <a:gd name="connsiteY26" fmla="*/ 292146 h 604280"/>
                            <a:gd name="connsiteX27" fmla="*/ 39785 w 629895"/>
                            <a:gd name="connsiteY27" fmla="*/ 263190 h 604280"/>
                            <a:gd name="connsiteX28" fmla="*/ 6066 w 629895"/>
                            <a:gd name="connsiteY28" fmla="*/ 231472 h 604280"/>
                            <a:gd name="connsiteX29" fmla="*/ 7019 w 629895"/>
                            <a:gd name="connsiteY29" fmla="*/ 191562 h 604280"/>
                            <a:gd name="connsiteX30" fmla="*/ 19401 w 629895"/>
                            <a:gd name="connsiteY30" fmla="*/ 184514 h 604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9895" h="604280">
                              <a:moveTo>
                                <a:pt x="19401" y="184514"/>
                              </a:moveTo>
                              <a:cubicBezTo>
                                <a:pt x="16258" y="180132"/>
                                <a:pt x="13591" y="175275"/>
                                <a:pt x="11114" y="170417"/>
                              </a:cubicBezTo>
                              <a:cubicBezTo>
                                <a:pt x="6257" y="160701"/>
                                <a:pt x="3018" y="150224"/>
                                <a:pt x="4637" y="139175"/>
                              </a:cubicBezTo>
                              <a:cubicBezTo>
                                <a:pt x="6638" y="125649"/>
                                <a:pt x="16734" y="116410"/>
                                <a:pt x="28640" y="113838"/>
                              </a:cubicBezTo>
                              <a:cubicBezTo>
                                <a:pt x="21020" y="97360"/>
                                <a:pt x="23973" y="75834"/>
                                <a:pt x="37308" y="63165"/>
                              </a:cubicBezTo>
                              <a:cubicBezTo>
                                <a:pt x="51405" y="49830"/>
                                <a:pt x="73027" y="47830"/>
                                <a:pt x="89600" y="56784"/>
                              </a:cubicBezTo>
                              <a:cubicBezTo>
                                <a:pt x="85124" y="45163"/>
                                <a:pt x="86838" y="31923"/>
                                <a:pt x="93696" y="21255"/>
                              </a:cubicBezTo>
                              <a:cubicBezTo>
                                <a:pt x="110651" y="-5129"/>
                                <a:pt x="145893" y="-4081"/>
                                <a:pt x="171039" y="8873"/>
                              </a:cubicBezTo>
                              <a:cubicBezTo>
                                <a:pt x="184660" y="15826"/>
                                <a:pt x="196376" y="25827"/>
                                <a:pt x="207996" y="35733"/>
                              </a:cubicBezTo>
                              <a:cubicBezTo>
                                <a:pt x="213521" y="40401"/>
                                <a:pt x="218950" y="45068"/>
                                <a:pt x="224474" y="49735"/>
                              </a:cubicBezTo>
                              <a:cubicBezTo>
                                <a:pt x="223808" y="42210"/>
                                <a:pt x="224474" y="34590"/>
                                <a:pt x="226379" y="27256"/>
                              </a:cubicBezTo>
                              <a:cubicBezTo>
                                <a:pt x="228951" y="17636"/>
                                <a:pt x="233999" y="8682"/>
                                <a:pt x="244763" y="7254"/>
                              </a:cubicBezTo>
                              <a:cubicBezTo>
                                <a:pt x="255050" y="5825"/>
                                <a:pt x="264670" y="11635"/>
                                <a:pt x="272576" y="17445"/>
                              </a:cubicBezTo>
                              <a:cubicBezTo>
                                <a:pt x="287816" y="28494"/>
                                <a:pt x="299246" y="43925"/>
                                <a:pt x="310580" y="58784"/>
                              </a:cubicBezTo>
                              <a:cubicBezTo>
                                <a:pt x="322677" y="74691"/>
                                <a:pt x="334107" y="91074"/>
                                <a:pt x="345061" y="107742"/>
                              </a:cubicBezTo>
                              <a:cubicBezTo>
                                <a:pt x="355920" y="124506"/>
                                <a:pt x="366206" y="141651"/>
                                <a:pt x="375827" y="159082"/>
                              </a:cubicBezTo>
                              <a:cubicBezTo>
                                <a:pt x="380685" y="167845"/>
                                <a:pt x="385352" y="176703"/>
                                <a:pt x="389828" y="185561"/>
                              </a:cubicBezTo>
                              <a:cubicBezTo>
                                <a:pt x="391448" y="188705"/>
                                <a:pt x="392972" y="191848"/>
                                <a:pt x="394210" y="194991"/>
                              </a:cubicBezTo>
                              <a:lnTo>
                                <a:pt x="394210" y="194991"/>
                              </a:lnTo>
                              <a:lnTo>
                                <a:pt x="629858" y="334914"/>
                              </a:lnTo>
                              <a:cubicBezTo>
                                <a:pt x="629858" y="334914"/>
                                <a:pt x="636240" y="516270"/>
                                <a:pt x="480887" y="604281"/>
                              </a:cubicBezTo>
                              <a:lnTo>
                                <a:pt x="270861" y="429021"/>
                              </a:lnTo>
                              <a:cubicBezTo>
                                <a:pt x="269432" y="428354"/>
                                <a:pt x="268099" y="427306"/>
                                <a:pt x="267242" y="425973"/>
                              </a:cubicBezTo>
                              <a:lnTo>
                                <a:pt x="264384" y="423591"/>
                              </a:lnTo>
                              <a:cubicBezTo>
                                <a:pt x="248763" y="414543"/>
                                <a:pt x="233428" y="405113"/>
                                <a:pt x="218188" y="395493"/>
                              </a:cubicBezTo>
                              <a:cubicBezTo>
                                <a:pt x="186851" y="375681"/>
                                <a:pt x="147036" y="352154"/>
                                <a:pt x="126176" y="319102"/>
                              </a:cubicBezTo>
                              <a:cubicBezTo>
                                <a:pt x="110555" y="310815"/>
                                <a:pt x="95315" y="301862"/>
                                <a:pt x="80552" y="292146"/>
                              </a:cubicBezTo>
                              <a:cubicBezTo>
                                <a:pt x="66550" y="283098"/>
                                <a:pt x="52929" y="273382"/>
                                <a:pt x="39785" y="263190"/>
                              </a:cubicBezTo>
                              <a:cubicBezTo>
                                <a:pt x="27878" y="253951"/>
                                <a:pt x="14067" y="244521"/>
                                <a:pt x="6066" y="231472"/>
                              </a:cubicBezTo>
                              <a:cubicBezTo>
                                <a:pt x="-1173" y="219661"/>
                                <a:pt x="-3173" y="202421"/>
                                <a:pt x="7019" y="191562"/>
                              </a:cubicBezTo>
                              <a:cubicBezTo>
                                <a:pt x="10162" y="188038"/>
                                <a:pt x="14639" y="185561"/>
                                <a:pt x="19401" y="184514"/>
                              </a:cubicBezTo>
                              <a:close/>
                            </a:path>
                          </a:pathLst>
                        </a:custGeom>
                        <a:solidFill>
                          <a:srgbClr val="E57D64"/>
                        </a:solidFill>
                        <a:ln w="9525" cap="flat">
                          <a:noFill/>
                          <a:prstDash val="solid"/>
                          <a:miter/>
                        </a:ln>
                      </p:spPr>
                      <p:txBody>
                        <a:bodyPr rtlCol="0" anchor="ctr"/>
                        <a:lstStyle/>
                        <a:p>
                          <a:endParaRPr lang="zh-CN" altLang="en-US"/>
                        </a:p>
                      </p:txBody>
                    </p:sp>
                    <p:sp>
                      <p:nvSpPr>
                        <p:cNvPr id="89" name="任意多边形 84"/>
                        <p:cNvSpPr/>
                        <p:nvPr/>
                      </p:nvSpPr>
                      <p:spPr>
                        <a:xfrm>
                          <a:off x="6447307" y="3488746"/>
                          <a:ext cx="108133" cy="177353"/>
                        </a:xfrm>
                        <a:custGeom>
                          <a:avLst/>
                          <a:gdLst>
                            <a:gd name="connsiteX0" fmla="*/ 102940 w 108133"/>
                            <a:gd name="connsiteY0" fmla="*/ 162947 h 177353"/>
                            <a:gd name="connsiteX1" fmla="*/ 38455 w 108133"/>
                            <a:gd name="connsiteY1" fmla="*/ 107036 h 177353"/>
                            <a:gd name="connsiteX2" fmla="*/ 40265 w 108133"/>
                            <a:gd name="connsiteY2" fmla="*/ 82080 h 177353"/>
                            <a:gd name="connsiteX3" fmla="*/ 34740 w 108133"/>
                            <a:gd name="connsiteY3" fmla="*/ 56077 h 177353"/>
                            <a:gd name="connsiteX4" fmla="*/ 14262 w 108133"/>
                            <a:gd name="connsiteY4" fmla="*/ 4642 h 177353"/>
                            <a:gd name="connsiteX5" fmla="*/ 546 w 108133"/>
                            <a:gd name="connsiteY5" fmla="*/ 9023 h 177353"/>
                            <a:gd name="connsiteX6" fmla="*/ 22167 w 108133"/>
                            <a:gd name="connsiteY6" fmla="*/ 63887 h 177353"/>
                            <a:gd name="connsiteX7" fmla="*/ 25501 w 108133"/>
                            <a:gd name="connsiteY7" fmla="*/ 91129 h 177353"/>
                            <a:gd name="connsiteX8" fmla="*/ 25120 w 108133"/>
                            <a:gd name="connsiteY8" fmla="*/ 116846 h 177353"/>
                            <a:gd name="connsiteX9" fmla="*/ 99606 w 108133"/>
                            <a:gd name="connsiteY9" fmla="*/ 176949 h 177353"/>
                            <a:gd name="connsiteX10" fmla="*/ 102940 w 108133"/>
                            <a:gd name="connsiteY10" fmla="*/ 162947 h 17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33" h="177353">
                              <a:moveTo>
                                <a:pt x="102940" y="162947"/>
                              </a:moveTo>
                              <a:cubicBezTo>
                                <a:pt x="76841" y="154280"/>
                                <a:pt x="38836" y="140468"/>
                                <a:pt x="38455" y="107036"/>
                              </a:cubicBezTo>
                              <a:cubicBezTo>
                                <a:pt x="38360" y="98654"/>
                                <a:pt x="40551" y="90462"/>
                                <a:pt x="40265" y="82080"/>
                              </a:cubicBezTo>
                              <a:cubicBezTo>
                                <a:pt x="39979" y="73222"/>
                                <a:pt x="37693" y="64459"/>
                                <a:pt x="34740" y="56077"/>
                              </a:cubicBezTo>
                              <a:cubicBezTo>
                                <a:pt x="28645" y="38646"/>
                                <a:pt x="21120" y="21692"/>
                                <a:pt x="14262" y="4642"/>
                              </a:cubicBezTo>
                              <a:cubicBezTo>
                                <a:pt x="10833" y="-3931"/>
                                <a:pt x="-2883" y="451"/>
                                <a:pt x="546" y="9023"/>
                              </a:cubicBezTo>
                              <a:cubicBezTo>
                                <a:pt x="7880" y="27216"/>
                                <a:pt x="16167" y="45218"/>
                                <a:pt x="22167" y="63887"/>
                              </a:cubicBezTo>
                              <a:cubicBezTo>
                                <a:pt x="25025" y="72841"/>
                                <a:pt x="26454" y="81794"/>
                                <a:pt x="25501" y="91129"/>
                              </a:cubicBezTo>
                              <a:cubicBezTo>
                                <a:pt x="24549" y="99892"/>
                                <a:pt x="23406" y="108179"/>
                                <a:pt x="25120" y="116846"/>
                              </a:cubicBezTo>
                              <a:cubicBezTo>
                                <a:pt x="32169" y="152375"/>
                                <a:pt x="69316" y="166853"/>
                                <a:pt x="99606" y="176949"/>
                              </a:cubicBezTo>
                              <a:cubicBezTo>
                                <a:pt x="108559" y="179902"/>
                                <a:pt x="111702" y="165805"/>
                                <a:pt x="102940" y="162947"/>
                              </a:cubicBezTo>
                              <a:close/>
                            </a:path>
                          </a:pathLst>
                        </a:custGeom>
                        <a:solidFill>
                          <a:srgbClr val="2E1E1E"/>
                        </a:solidFill>
                        <a:ln w="9525" cap="flat">
                          <a:noFill/>
                          <a:prstDash val="solid"/>
                          <a:miter/>
                        </a:ln>
                      </p:spPr>
                      <p:txBody>
                        <a:bodyPr rtlCol="0" anchor="ctr"/>
                        <a:lstStyle/>
                        <a:p>
                          <a:endParaRPr lang="zh-CN" altLang="en-US"/>
                        </a:p>
                      </p:txBody>
                    </p:sp>
                    <p:sp>
                      <p:nvSpPr>
                        <p:cNvPr id="90" name="任意多边形 85"/>
                        <p:cNvSpPr/>
                        <p:nvPr/>
                      </p:nvSpPr>
                      <p:spPr>
                        <a:xfrm>
                          <a:off x="6247514" y="3514526"/>
                          <a:ext cx="180064" cy="210113"/>
                        </a:xfrm>
                        <a:custGeom>
                          <a:avLst/>
                          <a:gdLst>
                            <a:gd name="connsiteX0" fmla="*/ 167192 w 180064"/>
                            <a:gd name="connsiteY0" fmla="*/ 35726 h 210113"/>
                            <a:gd name="connsiteX1" fmla="*/ 158619 w 180064"/>
                            <a:gd name="connsiteY1" fmla="*/ 44299 h 210113"/>
                            <a:gd name="connsiteX2" fmla="*/ 79847 w 180064"/>
                            <a:gd name="connsiteY2" fmla="*/ 675 h 210113"/>
                            <a:gd name="connsiteX3" fmla="*/ 70132 w 180064"/>
                            <a:gd name="connsiteY3" fmla="*/ 3722 h 210113"/>
                            <a:gd name="connsiteX4" fmla="*/ 73180 w 180064"/>
                            <a:gd name="connsiteY4" fmla="*/ 13438 h 210113"/>
                            <a:gd name="connsiteX5" fmla="*/ 148999 w 180064"/>
                            <a:gd name="connsiteY5" fmla="*/ 54967 h 210113"/>
                            <a:gd name="connsiteX6" fmla="*/ 113947 w 180064"/>
                            <a:gd name="connsiteY6" fmla="*/ 106974 h 210113"/>
                            <a:gd name="connsiteX7" fmla="*/ 113852 w 180064"/>
                            <a:gd name="connsiteY7" fmla="*/ 106974 h 210113"/>
                            <a:gd name="connsiteX8" fmla="*/ 23078 w 180064"/>
                            <a:gd name="connsiteY8" fmla="*/ 54586 h 210113"/>
                            <a:gd name="connsiteX9" fmla="*/ 16316 w 180064"/>
                            <a:gd name="connsiteY9" fmla="*/ 67350 h 210113"/>
                            <a:gd name="connsiteX10" fmla="*/ 107089 w 180064"/>
                            <a:gd name="connsiteY10" fmla="*/ 119737 h 210113"/>
                            <a:gd name="connsiteX11" fmla="*/ 107565 w 180064"/>
                            <a:gd name="connsiteY11" fmla="*/ 120023 h 210113"/>
                            <a:gd name="connsiteX12" fmla="*/ 92325 w 180064"/>
                            <a:gd name="connsiteY12" fmla="*/ 162885 h 210113"/>
                            <a:gd name="connsiteX13" fmla="*/ 92325 w 180064"/>
                            <a:gd name="connsiteY13" fmla="*/ 162885 h 210113"/>
                            <a:gd name="connsiteX14" fmla="*/ 10601 w 180064"/>
                            <a:gd name="connsiteY14" fmla="*/ 124595 h 210113"/>
                            <a:gd name="connsiteX15" fmla="*/ 3838 w 180064"/>
                            <a:gd name="connsiteY15" fmla="*/ 137358 h 210113"/>
                            <a:gd name="connsiteX16" fmla="*/ 85562 w 180064"/>
                            <a:gd name="connsiteY16" fmla="*/ 175649 h 210113"/>
                            <a:gd name="connsiteX17" fmla="*/ 89182 w 180064"/>
                            <a:gd name="connsiteY17" fmla="*/ 176411 h 210113"/>
                            <a:gd name="connsiteX18" fmla="*/ 85277 w 180064"/>
                            <a:gd name="connsiteY18" fmla="*/ 201271 h 210113"/>
                            <a:gd name="connsiteX19" fmla="*/ 90706 w 180064"/>
                            <a:gd name="connsiteY19" fmla="*/ 209939 h 210113"/>
                            <a:gd name="connsiteX20" fmla="*/ 99374 w 180064"/>
                            <a:gd name="connsiteY20" fmla="*/ 204509 h 210113"/>
                            <a:gd name="connsiteX21" fmla="*/ 177955 w 180064"/>
                            <a:gd name="connsiteY21" fmla="*/ 45728 h 210113"/>
                            <a:gd name="connsiteX22" fmla="*/ 167192 w 180064"/>
                            <a:gd name="connsiteY22" fmla="*/ 35726 h 2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0064" h="210113">
                              <a:moveTo>
                                <a:pt x="167192" y="35726"/>
                              </a:moveTo>
                              <a:cubicBezTo>
                                <a:pt x="164239" y="38489"/>
                                <a:pt x="161381" y="41346"/>
                                <a:pt x="158619" y="44299"/>
                              </a:cubicBezTo>
                              <a:cubicBezTo>
                                <a:pt x="134045" y="26773"/>
                                <a:pt x="107756" y="12009"/>
                                <a:pt x="79847" y="675"/>
                              </a:cubicBezTo>
                              <a:cubicBezTo>
                                <a:pt x="76228" y="-754"/>
                                <a:pt x="72132" y="8"/>
                                <a:pt x="70132" y="3722"/>
                              </a:cubicBezTo>
                              <a:cubicBezTo>
                                <a:pt x="68417" y="6866"/>
                                <a:pt x="69560" y="12009"/>
                                <a:pt x="73180" y="13438"/>
                              </a:cubicBezTo>
                              <a:cubicBezTo>
                                <a:pt x="99945" y="24296"/>
                                <a:pt x="125472" y="38203"/>
                                <a:pt x="148999" y="54967"/>
                              </a:cubicBezTo>
                              <a:cubicBezTo>
                                <a:pt x="135283" y="70874"/>
                                <a:pt x="123567" y="88304"/>
                                <a:pt x="113947" y="106974"/>
                              </a:cubicBezTo>
                              <a:cubicBezTo>
                                <a:pt x="113947" y="106974"/>
                                <a:pt x="113947" y="106974"/>
                                <a:pt x="113852" y="106974"/>
                              </a:cubicBezTo>
                              <a:cubicBezTo>
                                <a:pt x="83562" y="89543"/>
                                <a:pt x="53368" y="72112"/>
                                <a:pt x="23078" y="54586"/>
                              </a:cubicBezTo>
                              <a:cubicBezTo>
                                <a:pt x="14982" y="49919"/>
                                <a:pt x="8315" y="62682"/>
                                <a:pt x="16316" y="67350"/>
                              </a:cubicBezTo>
                              <a:cubicBezTo>
                                <a:pt x="46605" y="84780"/>
                                <a:pt x="76799" y="102211"/>
                                <a:pt x="107089" y="119737"/>
                              </a:cubicBezTo>
                              <a:cubicBezTo>
                                <a:pt x="107279" y="119832"/>
                                <a:pt x="107470" y="119928"/>
                                <a:pt x="107565" y="120023"/>
                              </a:cubicBezTo>
                              <a:cubicBezTo>
                                <a:pt x="101279" y="133834"/>
                                <a:pt x="96230" y="148217"/>
                                <a:pt x="92325" y="162885"/>
                              </a:cubicBezTo>
                              <a:cubicBezTo>
                                <a:pt x="92325" y="162885"/>
                                <a:pt x="92325" y="162885"/>
                                <a:pt x="92325" y="162885"/>
                              </a:cubicBezTo>
                              <a:cubicBezTo>
                                <a:pt x="65084" y="150122"/>
                                <a:pt x="37842" y="137358"/>
                                <a:pt x="10601" y="124595"/>
                              </a:cubicBezTo>
                              <a:cubicBezTo>
                                <a:pt x="2219" y="120689"/>
                                <a:pt x="-4544" y="133358"/>
                                <a:pt x="3838" y="137358"/>
                              </a:cubicBezTo>
                              <a:lnTo>
                                <a:pt x="85562" y="175649"/>
                              </a:lnTo>
                              <a:cubicBezTo>
                                <a:pt x="86801" y="176220"/>
                                <a:pt x="88039" y="176411"/>
                                <a:pt x="89182" y="176411"/>
                              </a:cubicBezTo>
                              <a:cubicBezTo>
                                <a:pt x="87467" y="184602"/>
                                <a:pt x="86134" y="192889"/>
                                <a:pt x="85277" y="201271"/>
                              </a:cubicBezTo>
                              <a:cubicBezTo>
                                <a:pt x="84896" y="205176"/>
                                <a:pt x="86610" y="208891"/>
                                <a:pt x="90706" y="209939"/>
                              </a:cubicBezTo>
                              <a:cubicBezTo>
                                <a:pt x="94135" y="210796"/>
                                <a:pt x="98897" y="208415"/>
                                <a:pt x="99374" y="204509"/>
                              </a:cubicBezTo>
                              <a:cubicBezTo>
                                <a:pt x="105946" y="144216"/>
                                <a:pt x="133854" y="87542"/>
                                <a:pt x="177955" y="45728"/>
                              </a:cubicBezTo>
                              <a:cubicBezTo>
                                <a:pt x="184622" y="39155"/>
                                <a:pt x="173954" y="29440"/>
                                <a:pt x="167192" y="35726"/>
                              </a:cubicBezTo>
                              <a:close/>
                            </a:path>
                          </a:pathLst>
                        </a:custGeom>
                        <a:solidFill>
                          <a:srgbClr val="2E1E1E"/>
                        </a:solidFill>
                        <a:ln w="9525" cap="flat">
                          <a:noFill/>
                          <a:prstDash val="solid"/>
                          <a:miter/>
                        </a:ln>
                      </p:spPr>
                      <p:txBody>
                        <a:bodyPr rtlCol="0" anchor="ctr"/>
                        <a:lstStyle/>
                        <a:p>
                          <a:endParaRPr lang="zh-CN" altLang="en-US"/>
                        </a:p>
                      </p:txBody>
                    </p:sp>
                  </p:grpSp>
                  <p:grpSp>
                    <p:nvGrpSpPr>
                      <p:cNvPr id="79" name="组合 78"/>
                      <p:cNvGrpSpPr/>
                      <p:nvPr/>
                    </p:nvGrpSpPr>
                    <p:grpSpPr>
                      <a:xfrm>
                        <a:off x="6691193" y="3659313"/>
                        <a:ext cx="942386" cy="927197"/>
                        <a:chOff x="6691193" y="3659313"/>
                        <a:chExt cx="942386" cy="927197"/>
                      </a:xfrm>
                    </p:grpSpPr>
                    <p:sp>
                      <p:nvSpPr>
                        <p:cNvPr id="84" name="任意多边形 87"/>
                        <p:cNvSpPr/>
                        <p:nvPr/>
                      </p:nvSpPr>
                      <p:spPr>
                        <a:xfrm>
                          <a:off x="6726745" y="4317015"/>
                          <a:ext cx="848677" cy="269496"/>
                        </a:xfrm>
                        <a:custGeom>
                          <a:avLst/>
                          <a:gdLst>
                            <a:gd name="connsiteX0" fmla="*/ 596741 w 848677"/>
                            <a:gd name="connsiteY0" fmla="*/ 74390 h 269496"/>
                            <a:gd name="connsiteX1" fmla="*/ 187833 w 848677"/>
                            <a:gd name="connsiteY1" fmla="*/ 51340 h 269496"/>
                            <a:gd name="connsiteX2" fmla="*/ 0 w 848677"/>
                            <a:gd name="connsiteY2" fmla="*/ 0 h 269496"/>
                            <a:gd name="connsiteX3" fmla="*/ 468154 w 848677"/>
                            <a:gd name="connsiteY3" fmla="*/ 269462 h 269496"/>
                            <a:gd name="connsiteX4" fmla="*/ 848678 w 848677"/>
                            <a:gd name="connsiteY4" fmla="*/ 30385 h 269496"/>
                            <a:gd name="connsiteX5" fmla="*/ 813721 w 848677"/>
                            <a:gd name="connsiteY5" fmla="*/ 38767 h 269496"/>
                            <a:gd name="connsiteX6" fmla="*/ 596741 w 848677"/>
                            <a:gd name="connsiteY6" fmla="*/ 74390 h 26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77" h="269496">
                              <a:moveTo>
                                <a:pt x="596741" y="74390"/>
                              </a:moveTo>
                              <a:cubicBezTo>
                                <a:pt x="459486" y="82105"/>
                                <a:pt x="326041" y="71533"/>
                                <a:pt x="187833" y="51340"/>
                              </a:cubicBezTo>
                              <a:cubicBezTo>
                                <a:pt x="122777" y="41148"/>
                                <a:pt x="60484" y="24574"/>
                                <a:pt x="0" y="0"/>
                              </a:cubicBezTo>
                              <a:cubicBezTo>
                                <a:pt x="71723" y="193357"/>
                                <a:pt x="244983" y="266319"/>
                                <a:pt x="468154" y="269462"/>
                              </a:cubicBezTo>
                              <a:cubicBezTo>
                                <a:pt x="626936" y="271653"/>
                                <a:pt x="771620" y="168116"/>
                                <a:pt x="848678" y="30385"/>
                              </a:cubicBezTo>
                              <a:cubicBezTo>
                                <a:pt x="837152" y="33433"/>
                                <a:pt x="825437" y="35719"/>
                                <a:pt x="813721" y="38767"/>
                              </a:cubicBezTo>
                              <a:cubicBezTo>
                                <a:pt x="739807" y="56197"/>
                                <a:pt x="670655" y="69628"/>
                                <a:pt x="596741" y="74390"/>
                              </a:cubicBezTo>
                              <a:close/>
                            </a:path>
                          </a:pathLst>
                        </a:custGeom>
                        <a:solidFill>
                          <a:srgbClr val="F4B81C"/>
                        </a:solidFill>
                        <a:ln w="9525" cap="flat">
                          <a:noFill/>
                          <a:prstDash val="solid"/>
                          <a:miter/>
                        </a:ln>
                      </p:spPr>
                      <p:txBody>
                        <a:bodyPr rtlCol="0" anchor="ctr"/>
                        <a:lstStyle/>
                        <a:p>
                          <a:endParaRPr lang="zh-CN" altLang="en-US"/>
                        </a:p>
                      </p:txBody>
                    </p:sp>
                    <p:sp>
                      <p:nvSpPr>
                        <p:cNvPr id="85" name="任意多边形 88"/>
                        <p:cNvSpPr/>
                        <p:nvPr/>
                      </p:nvSpPr>
                      <p:spPr>
                        <a:xfrm>
                          <a:off x="6693312" y="3836098"/>
                          <a:ext cx="933164" cy="279582"/>
                        </a:xfrm>
                        <a:custGeom>
                          <a:avLst/>
                          <a:gdLst>
                            <a:gd name="connsiteX0" fmla="*/ 836581 w 933164"/>
                            <a:gd name="connsiteY0" fmla="*/ 7239 h 279582"/>
                            <a:gd name="connsiteX1" fmla="*/ 698373 w 933164"/>
                            <a:gd name="connsiteY1" fmla="*/ 35052 h 279582"/>
                            <a:gd name="connsiteX2" fmla="*/ 690658 w 933164"/>
                            <a:gd name="connsiteY2" fmla="*/ 37909 h 279582"/>
                            <a:gd name="connsiteX3" fmla="*/ 678180 w 933164"/>
                            <a:gd name="connsiteY3" fmla="*/ 37909 h 279582"/>
                            <a:gd name="connsiteX4" fmla="*/ 627317 w 933164"/>
                            <a:gd name="connsiteY4" fmla="*/ 42672 h 279582"/>
                            <a:gd name="connsiteX5" fmla="*/ 619601 w 933164"/>
                            <a:gd name="connsiteY5" fmla="*/ 45529 h 279582"/>
                            <a:gd name="connsiteX6" fmla="*/ 456438 w 933164"/>
                            <a:gd name="connsiteY6" fmla="*/ 44577 h 279582"/>
                            <a:gd name="connsiteX7" fmla="*/ 264414 w 933164"/>
                            <a:gd name="connsiteY7" fmla="*/ 36862 h 279582"/>
                            <a:gd name="connsiteX8" fmla="*/ 152114 w 933164"/>
                            <a:gd name="connsiteY8" fmla="*/ 32099 h 279582"/>
                            <a:gd name="connsiteX9" fmla="*/ 60960 w 933164"/>
                            <a:gd name="connsiteY9" fmla="*/ 0 h 279582"/>
                            <a:gd name="connsiteX10" fmla="*/ 0 w 933164"/>
                            <a:gd name="connsiteY10" fmla="*/ 215455 h 279582"/>
                            <a:gd name="connsiteX11" fmla="*/ 13811 w 933164"/>
                            <a:gd name="connsiteY11" fmla="*/ 219265 h 279582"/>
                            <a:gd name="connsiteX12" fmla="*/ 13811 w 933164"/>
                            <a:gd name="connsiteY12" fmla="*/ 222123 h 279582"/>
                            <a:gd name="connsiteX13" fmla="*/ 62770 w 933164"/>
                            <a:gd name="connsiteY13" fmla="*/ 236506 h 279582"/>
                            <a:gd name="connsiteX14" fmla="*/ 624364 w 933164"/>
                            <a:gd name="connsiteY14" fmla="*/ 275844 h 279582"/>
                            <a:gd name="connsiteX15" fmla="*/ 900875 w 933164"/>
                            <a:gd name="connsiteY15" fmla="*/ 232600 h 279582"/>
                            <a:gd name="connsiteX16" fmla="*/ 933164 w 933164"/>
                            <a:gd name="connsiteY16" fmla="*/ 224790 h 279582"/>
                            <a:gd name="connsiteX17" fmla="*/ 920782 w 933164"/>
                            <a:gd name="connsiteY17" fmla="*/ 179451 h 279582"/>
                            <a:gd name="connsiteX18" fmla="*/ 851821 w 933164"/>
                            <a:gd name="connsiteY18" fmla="*/ 5715 h 279582"/>
                            <a:gd name="connsiteX19" fmla="*/ 847059 w 933164"/>
                            <a:gd name="connsiteY19" fmla="*/ 6953 h 279582"/>
                            <a:gd name="connsiteX20" fmla="*/ 836581 w 933164"/>
                            <a:gd name="connsiteY20" fmla="*/ 7239 h 2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3164" h="279582">
                              <a:moveTo>
                                <a:pt x="836581" y="7239"/>
                              </a:moveTo>
                              <a:cubicBezTo>
                                <a:pt x="791432" y="21622"/>
                                <a:pt x="745427" y="30289"/>
                                <a:pt x="698373" y="35052"/>
                              </a:cubicBezTo>
                              <a:cubicBezTo>
                                <a:pt x="695516" y="36004"/>
                                <a:pt x="693611" y="36957"/>
                                <a:pt x="690658" y="37909"/>
                              </a:cubicBezTo>
                              <a:cubicBezTo>
                                <a:pt x="686848" y="37909"/>
                                <a:pt x="681990" y="36957"/>
                                <a:pt x="678180" y="37909"/>
                              </a:cubicBezTo>
                              <a:cubicBezTo>
                                <a:pt x="660940" y="43625"/>
                                <a:pt x="644557" y="41719"/>
                                <a:pt x="627317" y="42672"/>
                              </a:cubicBezTo>
                              <a:cubicBezTo>
                                <a:pt x="624459" y="42672"/>
                                <a:pt x="622554" y="45529"/>
                                <a:pt x="619601" y="45529"/>
                              </a:cubicBezTo>
                              <a:cubicBezTo>
                                <a:pt x="564928" y="46482"/>
                                <a:pt x="511112" y="47434"/>
                                <a:pt x="456438" y="44577"/>
                              </a:cubicBezTo>
                              <a:cubicBezTo>
                                <a:pt x="392144" y="40767"/>
                                <a:pt x="328803" y="45529"/>
                                <a:pt x="264414" y="36862"/>
                              </a:cubicBezTo>
                              <a:cubicBezTo>
                                <a:pt x="226028" y="31147"/>
                                <a:pt x="191453" y="39719"/>
                                <a:pt x="152114" y="32099"/>
                              </a:cubicBezTo>
                              <a:cubicBezTo>
                                <a:pt x="118872" y="25241"/>
                                <a:pt x="89345" y="13906"/>
                                <a:pt x="60960" y="0"/>
                              </a:cubicBezTo>
                              <a:cubicBezTo>
                                <a:pt x="32290" y="55435"/>
                                <a:pt x="7239" y="127254"/>
                                <a:pt x="0" y="215455"/>
                              </a:cubicBezTo>
                              <a:cubicBezTo>
                                <a:pt x="4572" y="216598"/>
                                <a:pt x="9049" y="218218"/>
                                <a:pt x="13811" y="219265"/>
                              </a:cubicBezTo>
                              <a:lnTo>
                                <a:pt x="13811" y="222123"/>
                              </a:lnTo>
                              <a:cubicBezTo>
                                <a:pt x="31052" y="224980"/>
                                <a:pt x="46482" y="231743"/>
                                <a:pt x="62770" y="236506"/>
                              </a:cubicBezTo>
                              <a:cubicBezTo>
                                <a:pt x="250888" y="285464"/>
                                <a:pt x="436245" y="282607"/>
                                <a:pt x="624364" y="275844"/>
                              </a:cubicBezTo>
                              <a:cubicBezTo>
                                <a:pt x="717518" y="272986"/>
                                <a:pt x="806768" y="255651"/>
                                <a:pt x="900875" y="232600"/>
                              </a:cubicBezTo>
                              <a:cubicBezTo>
                                <a:pt x="911638" y="230029"/>
                                <a:pt x="922496" y="227552"/>
                                <a:pt x="933164" y="224790"/>
                              </a:cubicBezTo>
                              <a:cubicBezTo>
                                <a:pt x="930021" y="209550"/>
                                <a:pt x="925925" y="194405"/>
                                <a:pt x="920782" y="179451"/>
                              </a:cubicBezTo>
                              <a:cubicBezTo>
                                <a:pt x="896779" y="110490"/>
                                <a:pt x="873347" y="53054"/>
                                <a:pt x="851821" y="5715"/>
                              </a:cubicBezTo>
                              <a:cubicBezTo>
                                <a:pt x="850202" y="6096"/>
                                <a:pt x="848678" y="6572"/>
                                <a:pt x="847059" y="6953"/>
                              </a:cubicBezTo>
                              <a:cubicBezTo>
                                <a:pt x="843344" y="8192"/>
                                <a:pt x="840391" y="6191"/>
                                <a:pt x="836581" y="7239"/>
                              </a:cubicBezTo>
                              <a:close/>
                            </a:path>
                          </a:pathLst>
                        </a:custGeom>
                        <a:solidFill>
                          <a:srgbClr val="F4B81C"/>
                        </a:solidFill>
                        <a:ln w="9525" cap="flat">
                          <a:noFill/>
                          <a:prstDash val="solid"/>
                          <a:miter/>
                        </a:ln>
                      </p:spPr>
                      <p:txBody>
                        <a:bodyPr rtlCol="0" anchor="ctr"/>
                        <a:lstStyle/>
                        <a:p>
                          <a:endParaRPr lang="zh-CN" altLang="en-US"/>
                        </a:p>
                      </p:txBody>
                    </p:sp>
                    <p:sp>
                      <p:nvSpPr>
                        <p:cNvPr id="86" name="任意多边形 89"/>
                        <p:cNvSpPr/>
                        <p:nvPr/>
                      </p:nvSpPr>
                      <p:spPr>
                        <a:xfrm>
                          <a:off x="6754367" y="3659313"/>
                          <a:ext cx="790956" cy="223361"/>
                        </a:xfrm>
                        <a:custGeom>
                          <a:avLst/>
                          <a:gdLst>
                            <a:gd name="connsiteX0" fmla="*/ 109538 w 790956"/>
                            <a:gd name="connsiteY0" fmla="*/ 34481 h 223361"/>
                            <a:gd name="connsiteX1" fmla="*/ 0 w 790956"/>
                            <a:gd name="connsiteY1" fmla="*/ 176879 h 223361"/>
                            <a:gd name="connsiteX2" fmla="*/ 91154 w 790956"/>
                            <a:gd name="connsiteY2" fmla="*/ 208979 h 223361"/>
                            <a:gd name="connsiteX3" fmla="*/ 203454 w 790956"/>
                            <a:gd name="connsiteY3" fmla="*/ 213741 h 223361"/>
                            <a:gd name="connsiteX4" fmla="*/ 395478 w 790956"/>
                            <a:gd name="connsiteY4" fmla="*/ 221456 h 223361"/>
                            <a:gd name="connsiteX5" fmla="*/ 558641 w 790956"/>
                            <a:gd name="connsiteY5" fmla="*/ 222409 h 223361"/>
                            <a:gd name="connsiteX6" fmla="*/ 566356 w 790956"/>
                            <a:gd name="connsiteY6" fmla="*/ 219551 h 223361"/>
                            <a:gd name="connsiteX7" fmla="*/ 617220 w 790956"/>
                            <a:gd name="connsiteY7" fmla="*/ 214789 h 223361"/>
                            <a:gd name="connsiteX8" fmla="*/ 629698 w 790956"/>
                            <a:gd name="connsiteY8" fmla="*/ 214789 h 223361"/>
                            <a:gd name="connsiteX9" fmla="*/ 637413 w 790956"/>
                            <a:gd name="connsiteY9" fmla="*/ 211931 h 223361"/>
                            <a:gd name="connsiteX10" fmla="*/ 775621 w 790956"/>
                            <a:gd name="connsiteY10" fmla="*/ 184118 h 223361"/>
                            <a:gd name="connsiteX11" fmla="*/ 786194 w 790956"/>
                            <a:gd name="connsiteY11" fmla="*/ 184118 h 223361"/>
                            <a:gd name="connsiteX12" fmla="*/ 790956 w 790956"/>
                            <a:gd name="connsiteY12" fmla="*/ 182880 h 223361"/>
                            <a:gd name="connsiteX13" fmla="*/ 686943 w 790956"/>
                            <a:gd name="connsiteY13" fmla="*/ 0 h 223361"/>
                            <a:gd name="connsiteX14" fmla="*/ 109538 w 790956"/>
                            <a:gd name="connsiteY14" fmla="*/ 34481 h 22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0956" h="223361">
                              <a:moveTo>
                                <a:pt x="109538" y="34481"/>
                              </a:moveTo>
                              <a:cubicBezTo>
                                <a:pt x="109538" y="34481"/>
                                <a:pt x="49244" y="81629"/>
                                <a:pt x="0" y="176879"/>
                              </a:cubicBezTo>
                              <a:cubicBezTo>
                                <a:pt x="28385" y="190786"/>
                                <a:pt x="57912" y="202121"/>
                                <a:pt x="91154" y="208979"/>
                              </a:cubicBezTo>
                              <a:cubicBezTo>
                                <a:pt x="130493" y="216694"/>
                                <a:pt x="165068" y="208026"/>
                                <a:pt x="203454" y="213741"/>
                              </a:cubicBezTo>
                              <a:cubicBezTo>
                                <a:pt x="267748" y="222409"/>
                                <a:pt x="331089" y="217551"/>
                                <a:pt x="395478" y="221456"/>
                              </a:cubicBezTo>
                              <a:cubicBezTo>
                                <a:pt x="450152" y="224314"/>
                                <a:pt x="503968" y="223361"/>
                                <a:pt x="558641" y="222409"/>
                              </a:cubicBezTo>
                              <a:cubicBezTo>
                                <a:pt x="561499" y="222409"/>
                                <a:pt x="563404" y="219551"/>
                                <a:pt x="566356" y="219551"/>
                              </a:cubicBezTo>
                              <a:cubicBezTo>
                                <a:pt x="583597" y="218599"/>
                                <a:pt x="599980" y="220504"/>
                                <a:pt x="617220" y="214789"/>
                              </a:cubicBezTo>
                              <a:cubicBezTo>
                                <a:pt x="621030" y="213836"/>
                                <a:pt x="625888" y="214789"/>
                                <a:pt x="629698" y="214789"/>
                              </a:cubicBezTo>
                              <a:cubicBezTo>
                                <a:pt x="632555" y="213836"/>
                                <a:pt x="634460" y="212884"/>
                                <a:pt x="637413" y="211931"/>
                              </a:cubicBezTo>
                              <a:cubicBezTo>
                                <a:pt x="684467" y="207169"/>
                                <a:pt x="730568" y="198501"/>
                                <a:pt x="775621" y="184118"/>
                              </a:cubicBezTo>
                              <a:cubicBezTo>
                                <a:pt x="779431" y="183166"/>
                                <a:pt x="782384" y="185071"/>
                                <a:pt x="786194" y="184118"/>
                              </a:cubicBezTo>
                              <a:cubicBezTo>
                                <a:pt x="787813" y="183737"/>
                                <a:pt x="789337" y="183261"/>
                                <a:pt x="790956" y="182880"/>
                              </a:cubicBezTo>
                              <a:cubicBezTo>
                                <a:pt x="731615" y="52483"/>
                                <a:pt x="686943" y="0"/>
                                <a:pt x="686943" y="0"/>
                              </a:cubicBezTo>
                              <a:lnTo>
                                <a:pt x="109538" y="34481"/>
                              </a:lnTo>
                              <a:close/>
                            </a:path>
                          </a:pathLst>
                        </a:custGeom>
                        <a:solidFill>
                          <a:srgbClr val="2E1E1E"/>
                        </a:solidFill>
                        <a:ln w="9525" cap="flat">
                          <a:noFill/>
                          <a:prstDash val="solid"/>
                          <a:miter/>
                        </a:ln>
                      </p:spPr>
                      <p:txBody>
                        <a:bodyPr rtlCol="0" anchor="ctr"/>
                        <a:lstStyle/>
                        <a:p>
                          <a:endParaRPr lang="zh-CN" altLang="en-US"/>
                        </a:p>
                      </p:txBody>
                    </p:sp>
                    <p:sp>
                      <p:nvSpPr>
                        <p:cNvPr id="87" name="任意多边形 90"/>
                        <p:cNvSpPr/>
                        <p:nvPr/>
                      </p:nvSpPr>
                      <p:spPr>
                        <a:xfrm>
                          <a:off x="6691193" y="4051744"/>
                          <a:ext cx="942386" cy="342476"/>
                        </a:xfrm>
                        <a:custGeom>
                          <a:avLst/>
                          <a:gdLst>
                            <a:gd name="connsiteX0" fmla="*/ 902994 w 942386"/>
                            <a:gd name="connsiteY0" fmla="*/ 17145 h 342476"/>
                            <a:gd name="connsiteX1" fmla="*/ 626483 w 942386"/>
                            <a:gd name="connsiteY1" fmla="*/ 60388 h 342476"/>
                            <a:gd name="connsiteX2" fmla="*/ 64889 w 942386"/>
                            <a:gd name="connsiteY2" fmla="*/ 21050 h 342476"/>
                            <a:gd name="connsiteX3" fmla="*/ 15931 w 942386"/>
                            <a:gd name="connsiteY3" fmla="*/ 6667 h 342476"/>
                            <a:gd name="connsiteX4" fmla="*/ 15931 w 942386"/>
                            <a:gd name="connsiteY4" fmla="*/ 3810 h 342476"/>
                            <a:gd name="connsiteX5" fmla="*/ 2119 w 942386"/>
                            <a:gd name="connsiteY5" fmla="*/ 0 h 342476"/>
                            <a:gd name="connsiteX6" fmla="*/ 2310 w 942386"/>
                            <a:gd name="connsiteY6" fmla="*/ 108013 h 342476"/>
                            <a:gd name="connsiteX7" fmla="*/ 35362 w 942386"/>
                            <a:gd name="connsiteY7" fmla="*/ 265557 h 342476"/>
                            <a:gd name="connsiteX8" fmla="*/ 223195 w 942386"/>
                            <a:gd name="connsiteY8" fmla="*/ 316897 h 342476"/>
                            <a:gd name="connsiteX9" fmla="*/ 632103 w 942386"/>
                            <a:gd name="connsiteY9" fmla="*/ 339947 h 342476"/>
                            <a:gd name="connsiteX10" fmla="*/ 849082 w 942386"/>
                            <a:gd name="connsiteY10" fmla="*/ 304419 h 342476"/>
                            <a:gd name="connsiteX11" fmla="*/ 884039 w 942386"/>
                            <a:gd name="connsiteY11" fmla="*/ 296037 h 342476"/>
                            <a:gd name="connsiteX12" fmla="*/ 935188 w 942386"/>
                            <a:gd name="connsiteY12" fmla="*/ 9620 h 342476"/>
                            <a:gd name="connsiteX13" fmla="*/ 902994 w 942386"/>
                            <a:gd name="connsiteY13" fmla="*/ 17145 h 34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2386" h="342476">
                              <a:moveTo>
                                <a:pt x="902994" y="17145"/>
                              </a:moveTo>
                              <a:cubicBezTo>
                                <a:pt x="808887" y="40196"/>
                                <a:pt x="719638" y="57436"/>
                                <a:pt x="626483" y="60388"/>
                              </a:cubicBezTo>
                              <a:cubicBezTo>
                                <a:pt x="438364" y="67151"/>
                                <a:pt x="253008" y="70009"/>
                                <a:pt x="64889" y="21050"/>
                              </a:cubicBezTo>
                              <a:cubicBezTo>
                                <a:pt x="48601" y="16288"/>
                                <a:pt x="33171" y="9525"/>
                                <a:pt x="15931" y="6667"/>
                              </a:cubicBezTo>
                              <a:lnTo>
                                <a:pt x="15931" y="3810"/>
                              </a:lnTo>
                              <a:cubicBezTo>
                                <a:pt x="11168" y="2762"/>
                                <a:pt x="6596" y="1048"/>
                                <a:pt x="2119" y="0"/>
                              </a:cubicBezTo>
                              <a:cubicBezTo>
                                <a:pt x="-643" y="33623"/>
                                <a:pt x="-834" y="69628"/>
                                <a:pt x="2310" y="108013"/>
                              </a:cubicBezTo>
                              <a:cubicBezTo>
                                <a:pt x="7263" y="167640"/>
                                <a:pt x="18502" y="219932"/>
                                <a:pt x="35362" y="265557"/>
                              </a:cubicBezTo>
                              <a:cubicBezTo>
                                <a:pt x="95845" y="290131"/>
                                <a:pt x="158234" y="306610"/>
                                <a:pt x="223195" y="316897"/>
                              </a:cubicBezTo>
                              <a:cubicBezTo>
                                <a:pt x="361402" y="337090"/>
                                <a:pt x="494848" y="347663"/>
                                <a:pt x="632103" y="339947"/>
                              </a:cubicBezTo>
                              <a:cubicBezTo>
                                <a:pt x="706017" y="335185"/>
                                <a:pt x="775168" y="321755"/>
                                <a:pt x="849082" y="304419"/>
                              </a:cubicBezTo>
                              <a:cubicBezTo>
                                <a:pt x="860798" y="301371"/>
                                <a:pt x="872514" y="298990"/>
                                <a:pt x="884039" y="296037"/>
                              </a:cubicBezTo>
                              <a:cubicBezTo>
                                <a:pt x="933188" y="208312"/>
                                <a:pt x="954810" y="106585"/>
                                <a:pt x="935188" y="9620"/>
                              </a:cubicBezTo>
                              <a:cubicBezTo>
                                <a:pt x="924616" y="12097"/>
                                <a:pt x="913757" y="14573"/>
                                <a:pt x="902994" y="17145"/>
                              </a:cubicBezTo>
                              <a:close/>
                            </a:path>
                          </a:pathLst>
                        </a:custGeom>
                        <a:solidFill>
                          <a:srgbClr val="2E1E1E"/>
                        </a:solidFill>
                        <a:ln w="9525" cap="flat">
                          <a:noFill/>
                          <a:prstDash val="solid"/>
                          <a:miter/>
                        </a:ln>
                      </p:spPr>
                      <p:txBody>
                        <a:bodyPr rtlCol="0" anchor="ctr"/>
                        <a:lstStyle/>
                        <a:p>
                          <a:endParaRPr lang="zh-CN" altLang="en-US"/>
                        </a:p>
                      </p:txBody>
                    </p:sp>
                  </p:grpSp>
                  <p:grpSp>
                    <p:nvGrpSpPr>
                      <p:cNvPr id="80" name="组合 79"/>
                      <p:cNvGrpSpPr/>
                      <p:nvPr/>
                    </p:nvGrpSpPr>
                    <p:grpSpPr>
                      <a:xfrm>
                        <a:off x="7441835" y="3522881"/>
                        <a:ext cx="651748" cy="554103"/>
                        <a:chOff x="7441835" y="3522881"/>
                        <a:chExt cx="651748" cy="554103"/>
                      </a:xfrm>
                    </p:grpSpPr>
                    <p:sp>
                      <p:nvSpPr>
                        <p:cNvPr id="81" name="任意多边形 92"/>
                        <p:cNvSpPr/>
                        <p:nvPr/>
                      </p:nvSpPr>
                      <p:spPr>
                        <a:xfrm>
                          <a:off x="7441835" y="3522881"/>
                          <a:ext cx="651748" cy="554103"/>
                        </a:xfrm>
                        <a:custGeom>
                          <a:avLst/>
                          <a:gdLst>
                            <a:gd name="connsiteX0" fmla="*/ 630126 w 651748"/>
                            <a:gd name="connsiteY0" fmla="*/ 210918 h 554103"/>
                            <a:gd name="connsiteX1" fmla="*/ 640508 w 651748"/>
                            <a:gd name="connsiteY1" fmla="*/ 198250 h 554103"/>
                            <a:gd name="connsiteX2" fmla="*/ 651747 w 651748"/>
                            <a:gd name="connsiteY2" fmla="*/ 168437 h 554103"/>
                            <a:gd name="connsiteX3" fmla="*/ 631935 w 651748"/>
                            <a:gd name="connsiteY3" fmla="*/ 139671 h 554103"/>
                            <a:gd name="connsiteX4" fmla="*/ 631173 w 651748"/>
                            <a:gd name="connsiteY4" fmla="*/ 88332 h 554103"/>
                            <a:gd name="connsiteX5" fmla="*/ 580500 w 651748"/>
                            <a:gd name="connsiteY5" fmla="*/ 73949 h 554103"/>
                            <a:gd name="connsiteX6" fmla="*/ 582024 w 651748"/>
                            <a:gd name="connsiteY6" fmla="*/ 38230 h 554103"/>
                            <a:gd name="connsiteX7" fmla="*/ 507539 w 651748"/>
                            <a:gd name="connsiteY7" fmla="*/ 14037 h 554103"/>
                            <a:gd name="connsiteX8" fmla="*/ 466867 w 651748"/>
                            <a:gd name="connsiteY8" fmla="*/ 34801 h 554103"/>
                            <a:gd name="connsiteX9" fmla="*/ 448389 w 651748"/>
                            <a:gd name="connsiteY9" fmla="*/ 46136 h 554103"/>
                            <a:gd name="connsiteX10" fmla="*/ 450008 w 651748"/>
                            <a:gd name="connsiteY10" fmla="*/ 23562 h 554103"/>
                            <a:gd name="connsiteX11" fmla="*/ 434958 w 651748"/>
                            <a:gd name="connsiteY11" fmla="*/ 987 h 554103"/>
                            <a:gd name="connsiteX12" fmla="*/ 405907 w 651748"/>
                            <a:gd name="connsiteY12" fmla="*/ 6702 h 554103"/>
                            <a:gd name="connsiteX13" fmla="*/ 361997 w 651748"/>
                            <a:gd name="connsiteY13" fmla="*/ 41659 h 554103"/>
                            <a:gd name="connsiteX14" fmla="*/ 320372 w 651748"/>
                            <a:gd name="connsiteY14" fmla="*/ 84712 h 554103"/>
                            <a:gd name="connsiteX15" fmla="*/ 281987 w 651748"/>
                            <a:gd name="connsiteY15" fmla="*/ 130718 h 554103"/>
                            <a:gd name="connsiteX16" fmla="*/ 264080 w 651748"/>
                            <a:gd name="connsiteY16" fmla="*/ 154721 h 554103"/>
                            <a:gd name="connsiteX17" fmla="*/ 258270 w 651748"/>
                            <a:gd name="connsiteY17" fmla="*/ 163293 h 554103"/>
                            <a:gd name="connsiteX18" fmla="*/ 258270 w 651748"/>
                            <a:gd name="connsiteY18" fmla="*/ 163293 h 554103"/>
                            <a:gd name="connsiteX19" fmla="*/ 3762 w 651748"/>
                            <a:gd name="connsiteY19" fmla="*/ 264925 h 554103"/>
                            <a:gd name="connsiteX20" fmla="*/ 109108 w 651748"/>
                            <a:gd name="connsiteY20" fmla="*/ 554104 h 554103"/>
                            <a:gd name="connsiteX21" fmla="*/ 343804 w 651748"/>
                            <a:gd name="connsiteY21" fmla="*/ 413515 h 554103"/>
                            <a:gd name="connsiteX22" fmla="*/ 347900 w 651748"/>
                            <a:gd name="connsiteY22" fmla="*/ 411038 h 554103"/>
                            <a:gd name="connsiteX23" fmla="*/ 351138 w 651748"/>
                            <a:gd name="connsiteY23" fmla="*/ 409133 h 554103"/>
                            <a:gd name="connsiteX24" fmla="*/ 401145 w 651748"/>
                            <a:gd name="connsiteY24" fmla="*/ 388559 h 554103"/>
                            <a:gd name="connsiteX25" fmla="*/ 503919 w 651748"/>
                            <a:gd name="connsiteY25" fmla="*/ 327409 h 554103"/>
                            <a:gd name="connsiteX26" fmla="*/ 553259 w 651748"/>
                            <a:gd name="connsiteY26" fmla="*/ 307883 h 554103"/>
                            <a:gd name="connsiteX27" fmla="*/ 598026 w 651748"/>
                            <a:gd name="connsiteY27" fmla="*/ 285690 h 554103"/>
                            <a:gd name="connsiteX28" fmla="*/ 636222 w 651748"/>
                            <a:gd name="connsiteY28" fmla="*/ 259591 h 554103"/>
                            <a:gd name="connsiteX29" fmla="*/ 641460 w 651748"/>
                            <a:gd name="connsiteY29" fmla="*/ 219967 h 554103"/>
                            <a:gd name="connsiteX30" fmla="*/ 630126 w 651748"/>
                            <a:gd name="connsiteY30" fmla="*/ 210918 h 55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1748" h="554103">
                              <a:moveTo>
                                <a:pt x="630126" y="210918"/>
                              </a:moveTo>
                              <a:cubicBezTo>
                                <a:pt x="633936" y="207108"/>
                                <a:pt x="637364" y="202727"/>
                                <a:pt x="640508" y="198250"/>
                              </a:cubicBezTo>
                              <a:cubicBezTo>
                                <a:pt x="646794" y="189392"/>
                                <a:pt x="651652" y="179581"/>
                                <a:pt x="651747" y="168437"/>
                              </a:cubicBezTo>
                              <a:cubicBezTo>
                                <a:pt x="651843" y="154816"/>
                                <a:pt x="643365" y="144148"/>
                                <a:pt x="631935" y="139671"/>
                              </a:cubicBezTo>
                              <a:cubicBezTo>
                                <a:pt x="642032" y="124622"/>
                                <a:pt x="642413" y="102905"/>
                                <a:pt x="631173" y="88332"/>
                              </a:cubicBezTo>
                              <a:cubicBezTo>
                                <a:pt x="619362" y="72996"/>
                                <a:pt x="598312" y="67662"/>
                                <a:pt x="580500" y="73949"/>
                              </a:cubicBezTo>
                              <a:cubicBezTo>
                                <a:pt x="586787" y="63186"/>
                                <a:pt x="587073" y="49755"/>
                                <a:pt x="582024" y="38230"/>
                              </a:cubicBezTo>
                              <a:cubicBezTo>
                                <a:pt x="569356" y="9560"/>
                                <a:pt x="534399" y="5178"/>
                                <a:pt x="507539" y="14037"/>
                              </a:cubicBezTo>
                              <a:cubicBezTo>
                                <a:pt x="493061" y="18799"/>
                                <a:pt x="479821" y="26895"/>
                                <a:pt x="466867" y="34801"/>
                              </a:cubicBezTo>
                              <a:cubicBezTo>
                                <a:pt x="460676" y="38516"/>
                                <a:pt x="454580" y="42326"/>
                                <a:pt x="448389" y="46136"/>
                              </a:cubicBezTo>
                              <a:cubicBezTo>
                                <a:pt x="450198" y="38801"/>
                                <a:pt x="450770" y="31182"/>
                                <a:pt x="450008" y="23562"/>
                              </a:cubicBezTo>
                              <a:cubicBezTo>
                                <a:pt x="448960" y="13655"/>
                                <a:pt x="445340" y="4035"/>
                                <a:pt x="434958" y="987"/>
                              </a:cubicBezTo>
                              <a:cubicBezTo>
                                <a:pt x="425052" y="-1966"/>
                                <a:pt x="414670" y="2225"/>
                                <a:pt x="405907" y="6702"/>
                              </a:cubicBezTo>
                              <a:cubicBezTo>
                                <a:pt x="389143" y="15179"/>
                                <a:pt x="375427" y="28705"/>
                                <a:pt x="361997" y="41659"/>
                              </a:cubicBezTo>
                              <a:cubicBezTo>
                                <a:pt x="347614" y="55470"/>
                                <a:pt x="333707" y="69853"/>
                                <a:pt x="320372" y="84712"/>
                              </a:cubicBezTo>
                              <a:cubicBezTo>
                                <a:pt x="307038" y="99571"/>
                                <a:pt x="294179" y="114906"/>
                                <a:pt x="281987" y="130718"/>
                              </a:cubicBezTo>
                              <a:cubicBezTo>
                                <a:pt x="275891" y="138624"/>
                                <a:pt x="269890" y="146624"/>
                                <a:pt x="264080" y="154721"/>
                              </a:cubicBezTo>
                              <a:cubicBezTo>
                                <a:pt x="261984" y="157578"/>
                                <a:pt x="259984" y="160436"/>
                                <a:pt x="258270" y="163293"/>
                              </a:cubicBezTo>
                              <a:lnTo>
                                <a:pt x="258270" y="163293"/>
                              </a:lnTo>
                              <a:lnTo>
                                <a:pt x="3762" y="264925"/>
                              </a:lnTo>
                              <a:cubicBezTo>
                                <a:pt x="3762" y="264925"/>
                                <a:pt x="-30719" y="443042"/>
                                <a:pt x="109108" y="554104"/>
                              </a:cubicBezTo>
                              <a:lnTo>
                                <a:pt x="343804" y="413515"/>
                              </a:lnTo>
                              <a:cubicBezTo>
                                <a:pt x="345328" y="413134"/>
                                <a:pt x="346852" y="412277"/>
                                <a:pt x="347900" y="411038"/>
                              </a:cubicBezTo>
                              <a:lnTo>
                                <a:pt x="351138" y="409133"/>
                              </a:lnTo>
                              <a:cubicBezTo>
                                <a:pt x="367902" y="402561"/>
                                <a:pt x="384571" y="395703"/>
                                <a:pt x="401145" y="388559"/>
                              </a:cubicBezTo>
                              <a:cubicBezTo>
                                <a:pt x="435149" y="373891"/>
                                <a:pt x="478106" y="356841"/>
                                <a:pt x="503919" y="327409"/>
                              </a:cubicBezTo>
                              <a:cubicBezTo>
                                <a:pt x="520588" y="321599"/>
                                <a:pt x="537066" y="315122"/>
                                <a:pt x="553259" y="307883"/>
                              </a:cubicBezTo>
                              <a:cubicBezTo>
                                <a:pt x="568499" y="301025"/>
                                <a:pt x="583453" y="293691"/>
                                <a:pt x="598026" y="285690"/>
                              </a:cubicBezTo>
                              <a:cubicBezTo>
                                <a:pt x="611266" y="278450"/>
                                <a:pt x="626315" y="271212"/>
                                <a:pt x="636222" y="259591"/>
                              </a:cubicBezTo>
                              <a:cubicBezTo>
                                <a:pt x="645175" y="249018"/>
                                <a:pt x="649842" y="232349"/>
                                <a:pt x="641460" y="219967"/>
                              </a:cubicBezTo>
                              <a:cubicBezTo>
                                <a:pt x="638698" y="215871"/>
                                <a:pt x="634698" y="212728"/>
                                <a:pt x="630126" y="210918"/>
                              </a:cubicBezTo>
                              <a:close/>
                            </a:path>
                          </a:pathLst>
                        </a:custGeom>
                        <a:solidFill>
                          <a:srgbClr val="E57D64"/>
                        </a:solidFill>
                        <a:ln w="9525" cap="flat">
                          <a:noFill/>
                          <a:prstDash val="solid"/>
                          <a:miter/>
                        </a:ln>
                      </p:spPr>
                      <p:txBody>
                        <a:bodyPr rtlCol="0" anchor="ctr"/>
                        <a:lstStyle/>
                        <a:p>
                          <a:endParaRPr lang="zh-CN" altLang="en-US"/>
                        </a:p>
                      </p:txBody>
                    </p:sp>
                    <p:sp>
                      <p:nvSpPr>
                        <p:cNvPr id="82" name="任意多边形 93"/>
                        <p:cNvSpPr/>
                        <p:nvPr/>
                      </p:nvSpPr>
                      <p:spPr>
                        <a:xfrm>
                          <a:off x="7763465" y="3547875"/>
                          <a:ext cx="132276" cy="160877"/>
                        </a:xfrm>
                        <a:custGeom>
                          <a:avLst/>
                          <a:gdLst>
                            <a:gd name="connsiteX0" fmla="*/ 6363 w 132276"/>
                            <a:gd name="connsiteY0" fmla="*/ 146300 h 160877"/>
                            <a:gd name="connsiteX1" fmla="*/ 78658 w 132276"/>
                            <a:gd name="connsiteY1" fmla="*/ 101056 h 160877"/>
                            <a:gd name="connsiteX2" fmla="*/ 80753 w 132276"/>
                            <a:gd name="connsiteY2" fmla="*/ 76101 h 160877"/>
                            <a:gd name="connsiteX3" fmla="*/ 90183 w 132276"/>
                            <a:gd name="connsiteY3" fmla="*/ 51241 h 160877"/>
                            <a:gd name="connsiteX4" fmla="*/ 118377 w 132276"/>
                            <a:gd name="connsiteY4" fmla="*/ 3616 h 160877"/>
                            <a:gd name="connsiteX5" fmla="*/ 131236 w 132276"/>
                            <a:gd name="connsiteY5" fmla="*/ 10093 h 160877"/>
                            <a:gd name="connsiteX6" fmla="*/ 101422 w 132276"/>
                            <a:gd name="connsiteY6" fmla="*/ 60956 h 160877"/>
                            <a:gd name="connsiteX7" fmla="*/ 93898 w 132276"/>
                            <a:gd name="connsiteY7" fmla="*/ 87436 h 160877"/>
                            <a:gd name="connsiteX8" fmla="*/ 90278 w 132276"/>
                            <a:gd name="connsiteY8" fmla="*/ 112963 h 160877"/>
                            <a:gd name="connsiteX9" fmla="*/ 7315 w 132276"/>
                            <a:gd name="connsiteY9" fmla="*/ 160778 h 160877"/>
                            <a:gd name="connsiteX10" fmla="*/ 6363 w 132276"/>
                            <a:gd name="connsiteY10" fmla="*/ 146300 h 16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276" h="160877">
                              <a:moveTo>
                                <a:pt x="6363" y="146300"/>
                              </a:moveTo>
                              <a:cubicBezTo>
                                <a:pt x="33509" y="141728"/>
                                <a:pt x="73228" y="134013"/>
                                <a:pt x="78658" y="101056"/>
                              </a:cubicBezTo>
                              <a:cubicBezTo>
                                <a:pt x="79991" y="92770"/>
                                <a:pt x="79134" y="84388"/>
                                <a:pt x="80753" y="76101"/>
                              </a:cubicBezTo>
                              <a:cubicBezTo>
                                <a:pt x="82468" y="67433"/>
                                <a:pt x="86087" y="59051"/>
                                <a:pt x="90183" y="51241"/>
                              </a:cubicBezTo>
                              <a:cubicBezTo>
                                <a:pt x="98851" y="34953"/>
                                <a:pt x="108947" y="19427"/>
                                <a:pt x="118377" y="3616"/>
                              </a:cubicBezTo>
                              <a:cubicBezTo>
                                <a:pt x="123139" y="-4290"/>
                                <a:pt x="135998" y="2092"/>
                                <a:pt x="131236" y="10093"/>
                              </a:cubicBezTo>
                              <a:cubicBezTo>
                                <a:pt x="121234" y="26857"/>
                                <a:pt x="110185" y="43430"/>
                                <a:pt x="101422" y="60956"/>
                              </a:cubicBezTo>
                              <a:cubicBezTo>
                                <a:pt x="97231" y="69338"/>
                                <a:pt x="94374" y="77911"/>
                                <a:pt x="93898" y="87436"/>
                              </a:cubicBezTo>
                              <a:cubicBezTo>
                                <a:pt x="93421" y="96199"/>
                                <a:pt x="93326" y="104581"/>
                                <a:pt x="90278" y="112963"/>
                              </a:cubicBezTo>
                              <a:cubicBezTo>
                                <a:pt x="77801" y="146967"/>
                                <a:pt x="38843" y="155444"/>
                                <a:pt x="7315" y="160778"/>
                              </a:cubicBezTo>
                              <a:cubicBezTo>
                                <a:pt x="-1829" y="162207"/>
                                <a:pt x="-2686" y="147824"/>
                                <a:pt x="6363" y="146300"/>
                              </a:cubicBezTo>
                              <a:close/>
                            </a:path>
                          </a:pathLst>
                        </a:custGeom>
                        <a:solidFill>
                          <a:srgbClr val="2E1E1E"/>
                        </a:solidFill>
                        <a:ln w="9525" cap="flat">
                          <a:noFill/>
                          <a:prstDash val="solid"/>
                          <a:miter/>
                        </a:ln>
                      </p:spPr>
                      <p:txBody>
                        <a:bodyPr rtlCol="0" anchor="ctr"/>
                        <a:lstStyle/>
                        <a:p>
                          <a:endParaRPr lang="zh-CN" altLang="en-US"/>
                        </a:p>
                      </p:txBody>
                    </p:sp>
                    <p:sp>
                      <p:nvSpPr>
                        <p:cNvPr id="83" name="任意多边形 94"/>
                        <p:cNvSpPr/>
                        <p:nvPr/>
                      </p:nvSpPr>
                      <p:spPr>
                        <a:xfrm>
                          <a:off x="7905907" y="3593732"/>
                          <a:ext cx="163893" cy="205045"/>
                        </a:xfrm>
                        <a:custGeom>
                          <a:avLst/>
                          <a:gdLst>
                            <a:gd name="connsiteX0" fmla="*/ 13558 w 163893"/>
                            <a:gd name="connsiteY0" fmla="*/ 21290 h 205045"/>
                            <a:gd name="connsiteX1" fmla="*/ 20702 w 163893"/>
                            <a:gd name="connsiteY1" fmla="*/ 31101 h 205045"/>
                            <a:gd name="connsiteX2" fmla="*/ 105284 w 163893"/>
                            <a:gd name="connsiteY2" fmla="*/ 240 h 205045"/>
                            <a:gd name="connsiteX3" fmla="*/ 114428 w 163893"/>
                            <a:gd name="connsiteY3" fmla="*/ 4717 h 205045"/>
                            <a:gd name="connsiteX4" fmla="*/ 109951 w 163893"/>
                            <a:gd name="connsiteY4" fmla="*/ 13861 h 205045"/>
                            <a:gd name="connsiteX5" fmla="*/ 28608 w 163893"/>
                            <a:gd name="connsiteY5" fmla="*/ 43102 h 205045"/>
                            <a:gd name="connsiteX6" fmla="*/ 55182 w 163893"/>
                            <a:gd name="connsiteY6" fmla="*/ 99871 h 205045"/>
                            <a:gd name="connsiteX7" fmla="*/ 55278 w 163893"/>
                            <a:gd name="connsiteY7" fmla="*/ 99871 h 205045"/>
                            <a:gd name="connsiteX8" fmla="*/ 153099 w 163893"/>
                            <a:gd name="connsiteY8" fmla="*/ 62248 h 205045"/>
                            <a:gd name="connsiteX9" fmla="*/ 157767 w 163893"/>
                            <a:gd name="connsiteY9" fmla="*/ 75868 h 205045"/>
                            <a:gd name="connsiteX10" fmla="*/ 59945 w 163893"/>
                            <a:gd name="connsiteY10" fmla="*/ 113492 h 205045"/>
                            <a:gd name="connsiteX11" fmla="*/ 59373 w 163893"/>
                            <a:gd name="connsiteY11" fmla="*/ 113683 h 205045"/>
                            <a:gd name="connsiteX12" fmla="*/ 67755 w 163893"/>
                            <a:gd name="connsiteY12" fmla="*/ 158355 h 205045"/>
                            <a:gd name="connsiteX13" fmla="*/ 67755 w 163893"/>
                            <a:gd name="connsiteY13" fmla="*/ 158355 h 205045"/>
                            <a:gd name="connsiteX14" fmla="*/ 154433 w 163893"/>
                            <a:gd name="connsiteY14" fmla="*/ 133209 h 205045"/>
                            <a:gd name="connsiteX15" fmla="*/ 159100 w 163893"/>
                            <a:gd name="connsiteY15" fmla="*/ 146830 h 205045"/>
                            <a:gd name="connsiteX16" fmla="*/ 72423 w 163893"/>
                            <a:gd name="connsiteY16" fmla="*/ 171976 h 205045"/>
                            <a:gd name="connsiteX17" fmla="*/ 68803 w 163893"/>
                            <a:gd name="connsiteY17" fmla="*/ 172166 h 205045"/>
                            <a:gd name="connsiteX18" fmla="*/ 68803 w 163893"/>
                            <a:gd name="connsiteY18" fmla="*/ 197312 h 205045"/>
                            <a:gd name="connsiteX19" fmla="*/ 62136 w 163893"/>
                            <a:gd name="connsiteY19" fmla="*/ 205027 h 205045"/>
                            <a:gd name="connsiteX20" fmla="*/ 54421 w 163893"/>
                            <a:gd name="connsiteY20" fmla="*/ 198360 h 205045"/>
                            <a:gd name="connsiteX21" fmla="*/ 1462 w 163893"/>
                            <a:gd name="connsiteY21" fmla="*/ 29291 h 205045"/>
                            <a:gd name="connsiteX22" fmla="*/ 13558 w 163893"/>
                            <a:gd name="connsiteY22" fmla="*/ 21290 h 20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893" h="205045">
                              <a:moveTo>
                                <a:pt x="13558" y="21290"/>
                              </a:moveTo>
                              <a:cubicBezTo>
                                <a:pt x="16035" y="24529"/>
                                <a:pt x="18416" y="27767"/>
                                <a:pt x="20702" y="31101"/>
                              </a:cubicBezTo>
                              <a:cubicBezTo>
                                <a:pt x="47658" y="17575"/>
                                <a:pt x="75947" y="7098"/>
                                <a:pt x="105284" y="240"/>
                              </a:cubicBezTo>
                              <a:cubicBezTo>
                                <a:pt x="109094" y="-617"/>
                                <a:pt x="112999" y="811"/>
                                <a:pt x="114428" y="4717"/>
                              </a:cubicBezTo>
                              <a:cubicBezTo>
                                <a:pt x="115666" y="8146"/>
                                <a:pt x="113761" y="13003"/>
                                <a:pt x="109951" y="13861"/>
                              </a:cubicBezTo>
                              <a:cubicBezTo>
                                <a:pt x="81852" y="20433"/>
                                <a:pt x="54421" y="30244"/>
                                <a:pt x="28608" y="43102"/>
                              </a:cubicBezTo>
                              <a:cubicBezTo>
                                <a:pt x="39657" y="60914"/>
                                <a:pt x="48610" y="80059"/>
                                <a:pt x="55182" y="99871"/>
                              </a:cubicBezTo>
                              <a:cubicBezTo>
                                <a:pt x="55182" y="99871"/>
                                <a:pt x="55182" y="99871"/>
                                <a:pt x="55278" y="99871"/>
                              </a:cubicBezTo>
                              <a:cubicBezTo>
                                <a:pt x="87853" y="87298"/>
                                <a:pt x="120429" y="74821"/>
                                <a:pt x="153099" y="62248"/>
                              </a:cubicBezTo>
                              <a:cubicBezTo>
                                <a:pt x="161767" y="58914"/>
                                <a:pt x="166434" y="72535"/>
                                <a:pt x="157767" y="75868"/>
                              </a:cubicBezTo>
                              <a:cubicBezTo>
                                <a:pt x="125191" y="88441"/>
                                <a:pt x="92616" y="100919"/>
                                <a:pt x="59945" y="113492"/>
                              </a:cubicBezTo>
                              <a:cubicBezTo>
                                <a:pt x="59755" y="113587"/>
                                <a:pt x="59564" y="113587"/>
                                <a:pt x="59373" y="113683"/>
                              </a:cubicBezTo>
                              <a:cubicBezTo>
                                <a:pt x="63374" y="128351"/>
                                <a:pt x="66231" y="143305"/>
                                <a:pt x="67755" y="158355"/>
                              </a:cubicBezTo>
                              <a:cubicBezTo>
                                <a:pt x="67755" y="158355"/>
                                <a:pt x="67755" y="158355"/>
                                <a:pt x="67755" y="158355"/>
                              </a:cubicBezTo>
                              <a:cubicBezTo>
                                <a:pt x="96616" y="149973"/>
                                <a:pt x="125572" y="141591"/>
                                <a:pt x="154433" y="133209"/>
                              </a:cubicBezTo>
                              <a:cubicBezTo>
                                <a:pt x="163291" y="130637"/>
                                <a:pt x="168054" y="144258"/>
                                <a:pt x="159100" y="146830"/>
                              </a:cubicBezTo>
                              <a:lnTo>
                                <a:pt x="72423" y="171976"/>
                              </a:lnTo>
                              <a:cubicBezTo>
                                <a:pt x="71089" y="172357"/>
                                <a:pt x="69851" y="172357"/>
                                <a:pt x="68803" y="172166"/>
                              </a:cubicBezTo>
                              <a:cubicBezTo>
                                <a:pt x="69184" y="180548"/>
                                <a:pt x="69280" y="188930"/>
                                <a:pt x="68803" y="197312"/>
                              </a:cubicBezTo>
                              <a:cubicBezTo>
                                <a:pt x="68613" y="201217"/>
                                <a:pt x="66327" y="204646"/>
                                <a:pt x="62136" y="205027"/>
                              </a:cubicBezTo>
                              <a:cubicBezTo>
                                <a:pt x="58612" y="205313"/>
                                <a:pt x="54230" y="202265"/>
                                <a:pt x="54421" y="198360"/>
                              </a:cubicBezTo>
                              <a:cubicBezTo>
                                <a:pt x="57278" y="137781"/>
                                <a:pt x="38514" y="77392"/>
                                <a:pt x="1462" y="29291"/>
                              </a:cubicBezTo>
                              <a:cubicBezTo>
                                <a:pt x="-4158" y="21957"/>
                                <a:pt x="7843" y="14051"/>
                                <a:pt x="13558" y="21290"/>
                              </a:cubicBezTo>
                              <a:close/>
                            </a:path>
                          </a:pathLst>
                        </a:custGeom>
                        <a:solidFill>
                          <a:srgbClr val="2E1E1E"/>
                        </a:solidFill>
                        <a:ln w="9525" cap="flat">
                          <a:noFill/>
                          <a:prstDash val="solid"/>
                          <a:miter/>
                        </a:ln>
                      </p:spPr>
                      <p:txBody>
                        <a:bodyPr rtlCol="0" anchor="ctr"/>
                        <a:lstStyle/>
                        <a:p>
                          <a:endParaRPr lang="zh-CN" altLang="en-US"/>
                        </a:p>
                      </p:txBody>
                    </p:sp>
                  </p:grpSp>
                </p:grpSp>
              </p:grpSp>
              <p:grpSp>
                <p:nvGrpSpPr>
                  <p:cNvPr id="43" name="组合 42"/>
                  <p:cNvGrpSpPr/>
                  <p:nvPr/>
                </p:nvGrpSpPr>
                <p:grpSpPr>
                  <a:xfrm>
                    <a:off x="6268073" y="1929907"/>
                    <a:ext cx="1888122" cy="1876798"/>
                    <a:chOff x="6268073" y="1929907"/>
                    <a:chExt cx="1888122" cy="1876798"/>
                  </a:xfrm>
                </p:grpSpPr>
                <p:grpSp>
                  <p:nvGrpSpPr>
                    <p:cNvPr id="44" name="组合 43"/>
                    <p:cNvGrpSpPr/>
                    <p:nvPr/>
                  </p:nvGrpSpPr>
                  <p:grpSpPr>
                    <a:xfrm>
                      <a:off x="7092686" y="1929907"/>
                      <a:ext cx="150132" cy="543133"/>
                      <a:chOff x="7092686" y="1929907"/>
                      <a:chExt cx="150132" cy="543133"/>
                    </a:xfrm>
                  </p:grpSpPr>
                  <p:sp>
                    <p:nvSpPr>
                      <p:cNvPr id="72" name="任意多边形 97"/>
                      <p:cNvSpPr/>
                      <p:nvPr/>
                    </p:nvSpPr>
                    <p:spPr>
                      <a:xfrm>
                        <a:off x="7104217" y="2003410"/>
                        <a:ext cx="87979" cy="469630"/>
                      </a:xfrm>
                      <a:custGeom>
                        <a:avLst/>
                        <a:gdLst>
                          <a:gd name="connsiteX0" fmla="*/ 67536 w 87979"/>
                          <a:gd name="connsiteY0" fmla="*/ 364 h 469630"/>
                          <a:gd name="connsiteX1" fmla="*/ 45152 w 87979"/>
                          <a:gd name="connsiteY1" fmla="*/ 1411 h 469630"/>
                          <a:gd name="connsiteX2" fmla="*/ 39437 w 87979"/>
                          <a:gd name="connsiteY2" fmla="*/ 7317 h 469630"/>
                          <a:gd name="connsiteX3" fmla="*/ 35627 w 87979"/>
                          <a:gd name="connsiteY3" fmla="*/ 12841 h 469630"/>
                          <a:gd name="connsiteX4" fmla="*/ 4100 w 87979"/>
                          <a:gd name="connsiteY4" fmla="*/ 359456 h 469630"/>
                          <a:gd name="connsiteX5" fmla="*/ 4 w 87979"/>
                          <a:gd name="connsiteY5" fmla="*/ 456516 h 469630"/>
                          <a:gd name="connsiteX6" fmla="*/ 10767 w 87979"/>
                          <a:gd name="connsiteY6" fmla="*/ 463279 h 469630"/>
                          <a:gd name="connsiteX7" fmla="*/ 52487 w 87979"/>
                          <a:gd name="connsiteY7" fmla="*/ 467279 h 469630"/>
                          <a:gd name="connsiteX8" fmla="*/ 56773 w 87979"/>
                          <a:gd name="connsiteY8" fmla="*/ 464422 h 469630"/>
                          <a:gd name="connsiteX9" fmla="*/ 58868 w 87979"/>
                          <a:gd name="connsiteY9" fmla="*/ 459659 h 469630"/>
                          <a:gd name="connsiteX10" fmla="*/ 59535 w 87979"/>
                          <a:gd name="connsiteY10" fmla="*/ 439466 h 469630"/>
                          <a:gd name="connsiteX11" fmla="*/ 84967 w 87979"/>
                          <a:gd name="connsiteY11" fmla="*/ 62276 h 469630"/>
                          <a:gd name="connsiteX12" fmla="*/ 86777 w 87979"/>
                          <a:gd name="connsiteY12" fmla="*/ 35511 h 469630"/>
                          <a:gd name="connsiteX13" fmla="*/ 87634 w 87979"/>
                          <a:gd name="connsiteY13" fmla="*/ 22176 h 469630"/>
                          <a:gd name="connsiteX14" fmla="*/ 86967 w 87979"/>
                          <a:gd name="connsiteY14" fmla="*/ 10174 h 469630"/>
                          <a:gd name="connsiteX15" fmla="*/ 67536 w 87979"/>
                          <a:gd name="connsiteY15" fmla="*/ 364 h 46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979" h="469630">
                            <a:moveTo>
                              <a:pt x="67536" y="364"/>
                            </a:moveTo>
                            <a:cubicBezTo>
                              <a:pt x="60107" y="-398"/>
                              <a:pt x="52487" y="78"/>
                              <a:pt x="45152" y="1411"/>
                            </a:cubicBezTo>
                            <a:cubicBezTo>
                              <a:pt x="42009" y="1983"/>
                              <a:pt x="40104" y="4459"/>
                              <a:pt x="39437" y="7317"/>
                            </a:cubicBezTo>
                            <a:cubicBezTo>
                              <a:pt x="37437" y="8269"/>
                              <a:pt x="35913" y="10174"/>
                              <a:pt x="35627" y="12841"/>
                            </a:cubicBezTo>
                            <a:cubicBezTo>
                              <a:pt x="20768" y="127903"/>
                              <a:pt x="10196" y="243537"/>
                              <a:pt x="4100" y="359456"/>
                            </a:cubicBezTo>
                            <a:cubicBezTo>
                              <a:pt x="2385" y="391746"/>
                              <a:pt x="1052" y="424131"/>
                              <a:pt x="4" y="456516"/>
                            </a:cubicBezTo>
                            <a:cubicBezTo>
                              <a:pt x="-187" y="462802"/>
                              <a:pt x="6386" y="465279"/>
                              <a:pt x="10767" y="463279"/>
                            </a:cubicBezTo>
                            <a:cubicBezTo>
                              <a:pt x="23626" y="469851"/>
                              <a:pt x="38580" y="471565"/>
                              <a:pt x="52487" y="467279"/>
                            </a:cubicBezTo>
                            <a:cubicBezTo>
                              <a:pt x="54201" y="466708"/>
                              <a:pt x="55725" y="465755"/>
                              <a:pt x="56773" y="464422"/>
                            </a:cubicBezTo>
                            <a:cubicBezTo>
                              <a:pt x="58011" y="463374"/>
                              <a:pt x="58773" y="461755"/>
                              <a:pt x="58868" y="459659"/>
                            </a:cubicBezTo>
                            <a:cubicBezTo>
                              <a:pt x="59059" y="452896"/>
                              <a:pt x="59345" y="446229"/>
                              <a:pt x="59535" y="439466"/>
                            </a:cubicBezTo>
                            <a:cubicBezTo>
                              <a:pt x="68012" y="313736"/>
                              <a:pt x="76490" y="188006"/>
                              <a:pt x="84967" y="62276"/>
                            </a:cubicBezTo>
                            <a:cubicBezTo>
                              <a:pt x="85538" y="53323"/>
                              <a:pt x="86205" y="44464"/>
                              <a:pt x="86777" y="35511"/>
                            </a:cubicBezTo>
                            <a:cubicBezTo>
                              <a:pt x="87062" y="31034"/>
                              <a:pt x="87348" y="26557"/>
                              <a:pt x="87634" y="22176"/>
                            </a:cubicBezTo>
                            <a:cubicBezTo>
                              <a:pt x="87920" y="18175"/>
                              <a:pt x="88491" y="13984"/>
                              <a:pt x="86967" y="10174"/>
                            </a:cubicBezTo>
                            <a:cubicBezTo>
                              <a:pt x="83824" y="2364"/>
                              <a:pt x="74966" y="1126"/>
                              <a:pt x="67536" y="364"/>
                            </a:cubicBezTo>
                            <a:close/>
                          </a:path>
                        </a:pathLst>
                      </a:custGeom>
                      <a:solidFill>
                        <a:srgbClr val="F4B81C"/>
                      </a:solidFill>
                      <a:ln w="9525" cap="flat">
                        <a:noFill/>
                        <a:prstDash val="solid"/>
                        <a:miter/>
                      </a:ln>
                    </p:spPr>
                    <p:txBody>
                      <a:bodyPr rtlCol="0" anchor="ctr"/>
                      <a:lstStyle/>
                      <a:p>
                        <a:endParaRPr lang="zh-CN" altLang="en-US"/>
                      </a:p>
                    </p:txBody>
                  </p:sp>
                  <p:sp>
                    <p:nvSpPr>
                      <p:cNvPr id="73" name="任意多边形 98"/>
                      <p:cNvSpPr/>
                      <p:nvPr/>
                    </p:nvSpPr>
                    <p:spPr>
                      <a:xfrm>
                        <a:off x="7092686" y="1929907"/>
                        <a:ext cx="150132" cy="150170"/>
                      </a:xfrm>
                      <a:custGeom>
                        <a:avLst/>
                        <a:gdLst>
                          <a:gd name="connsiteX0" fmla="*/ 131645 w 150132"/>
                          <a:gd name="connsiteY0" fmla="*/ 25765 h 150170"/>
                          <a:gd name="connsiteX1" fmla="*/ 124406 w 150132"/>
                          <a:gd name="connsiteY1" fmla="*/ 131683 h 150170"/>
                          <a:gd name="connsiteX2" fmla="*/ 18487 w 150132"/>
                          <a:gd name="connsiteY2" fmla="*/ 124444 h 150170"/>
                          <a:gd name="connsiteX3" fmla="*/ 25727 w 150132"/>
                          <a:gd name="connsiteY3" fmla="*/ 18526 h 150170"/>
                          <a:gd name="connsiteX4" fmla="*/ 131645 w 150132"/>
                          <a:gd name="connsiteY4" fmla="*/ 25765 h 150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32" h="150170">
                            <a:moveTo>
                              <a:pt x="131645" y="25765"/>
                            </a:moveTo>
                            <a:cubicBezTo>
                              <a:pt x="158886" y="57007"/>
                              <a:pt x="155648" y="104442"/>
                              <a:pt x="124406" y="131683"/>
                            </a:cubicBezTo>
                            <a:cubicBezTo>
                              <a:pt x="93164" y="158925"/>
                              <a:pt x="45729" y="155686"/>
                              <a:pt x="18487" y="124444"/>
                            </a:cubicBezTo>
                            <a:cubicBezTo>
                              <a:pt x="-8754" y="93202"/>
                              <a:pt x="-5515" y="45768"/>
                              <a:pt x="25727" y="18526"/>
                            </a:cubicBezTo>
                            <a:cubicBezTo>
                              <a:pt x="56969" y="-8811"/>
                              <a:pt x="104403" y="-5477"/>
                              <a:pt x="131645" y="25765"/>
                            </a:cubicBezTo>
                            <a:close/>
                          </a:path>
                        </a:pathLst>
                      </a:custGeom>
                      <a:solidFill>
                        <a:srgbClr val="2E1F22"/>
                      </a:solidFill>
                      <a:ln w="9525" cap="flat">
                        <a:noFill/>
                        <a:prstDash val="solid"/>
                        <a:miter/>
                      </a:ln>
                    </p:spPr>
                    <p:txBody>
                      <a:bodyPr rtlCol="0" anchor="ctr"/>
                      <a:lstStyle/>
                      <a:p>
                        <a:endParaRPr lang="zh-CN" altLang="en-US"/>
                      </a:p>
                    </p:txBody>
                  </p:sp>
                </p:grpSp>
                <p:sp>
                  <p:nvSpPr>
                    <p:cNvPr id="45" name="任意多边形 99"/>
                    <p:cNvSpPr/>
                    <p:nvPr/>
                  </p:nvSpPr>
                  <p:spPr>
                    <a:xfrm>
                      <a:off x="6268073" y="2972934"/>
                      <a:ext cx="321512" cy="488285"/>
                    </a:xfrm>
                    <a:custGeom>
                      <a:avLst/>
                      <a:gdLst>
                        <a:gd name="connsiteX0" fmla="*/ 272840 w 321512"/>
                        <a:gd name="connsiteY0" fmla="*/ 66778 h 488285"/>
                        <a:gd name="connsiteX1" fmla="*/ 31952 w 321512"/>
                        <a:gd name="connsiteY1" fmla="*/ 99640 h 488285"/>
                        <a:gd name="connsiteX2" fmla="*/ 321513 w 321512"/>
                        <a:gd name="connsiteY2" fmla="*/ 486640 h 488285"/>
                        <a:gd name="connsiteX3" fmla="*/ 272840 w 321512"/>
                        <a:gd name="connsiteY3" fmla="*/ 66778 h 488285"/>
                      </a:gdLst>
                      <a:ahLst/>
                      <a:cxnLst>
                        <a:cxn ang="0">
                          <a:pos x="connsiteX0" y="connsiteY0"/>
                        </a:cxn>
                        <a:cxn ang="0">
                          <a:pos x="connsiteX1" y="connsiteY1"/>
                        </a:cxn>
                        <a:cxn ang="0">
                          <a:pos x="connsiteX2" y="connsiteY2"/>
                        </a:cxn>
                        <a:cxn ang="0">
                          <a:pos x="connsiteX3" y="connsiteY3"/>
                        </a:cxn>
                      </a:cxnLst>
                      <a:rect l="l" t="t" r="r" b="b"/>
                      <a:pathLst>
                        <a:path w="321512" h="488285">
                          <a:moveTo>
                            <a:pt x="272840" y="66778"/>
                          </a:moveTo>
                          <a:cubicBezTo>
                            <a:pt x="272840" y="66778"/>
                            <a:pt x="128441" y="-103434"/>
                            <a:pt x="31952" y="99640"/>
                          </a:cubicBezTo>
                          <a:cubicBezTo>
                            <a:pt x="-64536" y="302712"/>
                            <a:pt x="64814" y="508833"/>
                            <a:pt x="321513" y="486640"/>
                          </a:cubicBezTo>
                          <a:lnTo>
                            <a:pt x="272840" y="66778"/>
                          </a:lnTo>
                          <a:close/>
                        </a:path>
                      </a:pathLst>
                    </a:custGeom>
                    <a:solidFill>
                      <a:srgbClr val="2E1F22"/>
                    </a:solidFill>
                    <a:ln w="9525" cap="flat">
                      <a:noFill/>
                      <a:prstDash val="solid"/>
                      <a:miter/>
                    </a:ln>
                  </p:spPr>
                  <p:txBody>
                    <a:bodyPr rtlCol="0" anchor="ctr"/>
                    <a:lstStyle/>
                    <a:p>
                      <a:endParaRPr lang="zh-CN" altLang="en-US"/>
                    </a:p>
                  </p:txBody>
                </p:sp>
                <p:grpSp>
                  <p:nvGrpSpPr>
                    <p:cNvPr id="46" name="组合 45"/>
                    <p:cNvGrpSpPr/>
                    <p:nvPr/>
                  </p:nvGrpSpPr>
                  <p:grpSpPr>
                    <a:xfrm>
                      <a:off x="6490633" y="2408987"/>
                      <a:ext cx="1446472" cy="1397718"/>
                      <a:chOff x="6490633" y="2408987"/>
                      <a:chExt cx="1446472" cy="1397718"/>
                    </a:xfrm>
                  </p:grpSpPr>
                  <p:sp>
                    <p:nvSpPr>
                      <p:cNvPr id="51" name="任意多边形 101"/>
                      <p:cNvSpPr/>
                      <p:nvPr/>
                    </p:nvSpPr>
                    <p:spPr>
                      <a:xfrm>
                        <a:off x="6490633" y="2408987"/>
                        <a:ext cx="1446472" cy="1397718"/>
                      </a:xfrm>
                      <a:custGeom>
                        <a:avLst/>
                        <a:gdLst>
                          <a:gd name="connsiteX0" fmla="*/ 1444930 w 1446472"/>
                          <a:gd name="connsiteY0" fmla="*/ 900759 h 1397718"/>
                          <a:gd name="connsiteX1" fmla="*/ 1378636 w 1446472"/>
                          <a:gd name="connsiteY1" fmla="*/ 812939 h 1397718"/>
                          <a:gd name="connsiteX2" fmla="*/ 1306627 w 1446472"/>
                          <a:gd name="connsiteY2" fmla="*/ 808176 h 1397718"/>
                          <a:gd name="connsiteX3" fmla="*/ 1247191 w 1446472"/>
                          <a:gd name="connsiteY3" fmla="*/ 251154 h 1397718"/>
                          <a:gd name="connsiteX4" fmla="*/ 398133 w 1446472"/>
                          <a:gd name="connsiteY4" fmla="*/ 84276 h 1397718"/>
                          <a:gd name="connsiteX5" fmla="*/ 384702 w 1446472"/>
                          <a:gd name="connsiteY5" fmla="*/ 1351958 h 1397718"/>
                          <a:gd name="connsiteX6" fmla="*/ 1242524 w 1446472"/>
                          <a:gd name="connsiteY6" fmla="*/ 1067637 h 1397718"/>
                          <a:gd name="connsiteX7" fmla="*/ 1327011 w 1446472"/>
                          <a:gd name="connsiteY7" fmla="*/ 1072304 h 1397718"/>
                          <a:gd name="connsiteX8" fmla="*/ 1419689 w 1446472"/>
                          <a:gd name="connsiteY8" fmla="*/ 1008868 h 1397718"/>
                          <a:gd name="connsiteX9" fmla="*/ 1444930 w 1446472"/>
                          <a:gd name="connsiteY9" fmla="*/ 900759 h 13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6472" h="1397718">
                            <a:moveTo>
                              <a:pt x="1444930" y="900759"/>
                            </a:moveTo>
                            <a:cubicBezTo>
                              <a:pt x="1439215" y="861707"/>
                              <a:pt x="1416069" y="827417"/>
                              <a:pt x="1378636" y="812939"/>
                            </a:cubicBezTo>
                            <a:cubicBezTo>
                              <a:pt x="1355871" y="804176"/>
                              <a:pt x="1330630" y="803223"/>
                              <a:pt x="1306627" y="808176"/>
                            </a:cubicBezTo>
                            <a:cubicBezTo>
                              <a:pt x="1320819" y="560812"/>
                              <a:pt x="1247191" y="251154"/>
                              <a:pt x="1247191" y="251154"/>
                            </a:cubicBezTo>
                            <a:cubicBezTo>
                              <a:pt x="863810" y="-190044"/>
                              <a:pt x="398133" y="84276"/>
                              <a:pt x="398133" y="84276"/>
                            </a:cubicBezTo>
                            <a:cubicBezTo>
                              <a:pt x="-323767" y="655776"/>
                              <a:pt x="102000" y="1249660"/>
                              <a:pt x="384702" y="1351958"/>
                            </a:cubicBezTo>
                            <a:cubicBezTo>
                              <a:pt x="665404" y="1453590"/>
                              <a:pt x="1085361" y="1397297"/>
                              <a:pt x="1242524" y="1067637"/>
                            </a:cubicBezTo>
                            <a:cubicBezTo>
                              <a:pt x="1269480" y="1076781"/>
                              <a:pt x="1299007" y="1078305"/>
                              <a:pt x="1327011" y="1072304"/>
                            </a:cubicBezTo>
                            <a:cubicBezTo>
                              <a:pt x="1365111" y="1064208"/>
                              <a:pt x="1398067" y="1041062"/>
                              <a:pt x="1419689" y="1008868"/>
                            </a:cubicBezTo>
                            <a:cubicBezTo>
                              <a:pt x="1440930" y="977435"/>
                              <a:pt x="1450455" y="938383"/>
                              <a:pt x="1444930" y="900759"/>
                            </a:cubicBezTo>
                            <a:close/>
                          </a:path>
                        </a:pathLst>
                      </a:custGeom>
                      <a:solidFill>
                        <a:srgbClr val="E57D64"/>
                      </a:solidFill>
                      <a:ln w="9525" cap="flat">
                        <a:noFill/>
                        <a:prstDash val="solid"/>
                        <a:miter/>
                      </a:ln>
                    </p:spPr>
                    <p:txBody>
                      <a:bodyPr rtlCol="0" anchor="ctr"/>
                      <a:lstStyle/>
                      <a:p>
                        <a:endParaRPr lang="zh-CN" altLang="en-US"/>
                      </a:p>
                    </p:txBody>
                  </p:sp>
                  <p:sp>
                    <p:nvSpPr>
                      <p:cNvPr id="52" name="任意多边形 102"/>
                      <p:cNvSpPr/>
                      <p:nvPr/>
                    </p:nvSpPr>
                    <p:spPr>
                      <a:xfrm>
                        <a:off x="7518558" y="2916554"/>
                        <a:ext cx="191166" cy="137255"/>
                      </a:xfrm>
                      <a:custGeom>
                        <a:avLst/>
                        <a:gdLst>
                          <a:gd name="connsiteX0" fmla="*/ 0 w 191166"/>
                          <a:gd name="connsiteY0" fmla="*/ 108299 h 137255"/>
                          <a:gd name="connsiteX1" fmla="*/ 165163 w 191166"/>
                          <a:gd name="connsiteY1" fmla="*/ 0 h 137255"/>
                          <a:gd name="connsiteX2" fmla="*/ 191167 w 191166"/>
                          <a:gd name="connsiteY2" fmla="*/ 40958 h 137255"/>
                          <a:gd name="connsiteX3" fmla="*/ 29432 w 191166"/>
                          <a:gd name="connsiteY3" fmla="*/ 137255 h 137255"/>
                        </a:gdLst>
                        <a:ahLst/>
                        <a:cxnLst>
                          <a:cxn ang="0">
                            <a:pos x="connsiteX0" y="connsiteY0"/>
                          </a:cxn>
                          <a:cxn ang="0">
                            <a:pos x="connsiteX1" y="connsiteY1"/>
                          </a:cxn>
                          <a:cxn ang="0">
                            <a:pos x="connsiteX2" y="connsiteY2"/>
                          </a:cxn>
                          <a:cxn ang="0">
                            <a:pos x="connsiteX3" y="connsiteY3"/>
                          </a:cxn>
                        </a:cxnLst>
                        <a:rect l="l" t="t" r="r" b="b"/>
                        <a:pathLst>
                          <a:path w="191166" h="137255">
                            <a:moveTo>
                              <a:pt x="0" y="108299"/>
                            </a:moveTo>
                            <a:lnTo>
                              <a:pt x="165163" y="0"/>
                            </a:lnTo>
                            <a:lnTo>
                              <a:pt x="191167" y="40958"/>
                            </a:lnTo>
                            <a:lnTo>
                              <a:pt x="29432" y="137255"/>
                            </a:lnTo>
                            <a:close/>
                          </a:path>
                        </a:pathLst>
                      </a:custGeom>
                      <a:solidFill>
                        <a:srgbClr val="2E1E1E"/>
                      </a:solidFill>
                      <a:ln w="9525" cap="flat">
                        <a:noFill/>
                        <a:prstDash val="solid"/>
                        <a:miter/>
                      </a:ln>
                    </p:spPr>
                    <p:txBody>
                      <a:bodyPr rtlCol="0" anchor="ctr"/>
                      <a:lstStyle/>
                      <a:p>
                        <a:endParaRPr lang="zh-CN" altLang="en-US"/>
                      </a:p>
                    </p:txBody>
                  </p:sp>
                  <p:grpSp>
                    <p:nvGrpSpPr>
                      <p:cNvPr id="53" name="组合 52"/>
                      <p:cNvGrpSpPr/>
                      <p:nvPr/>
                    </p:nvGrpSpPr>
                    <p:grpSpPr>
                      <a:xfrm>
                        <a:off x="7157241" y="2796539"/>
                        <a:ext cx="602490" cy="587966"/>
                        <a:chOff x="7157241" y="2796539"/>
                        <a:chExt cx="602490" cy="587966"/>
                      </a:xfrm>
                    </p:grpSpPr>
                    <p:sp>
                      <p:nvSpPr>
                        <p:cNvPr id="66" name="任意多边形 104"/>
                        <p:cNvSpPr/>
                        <p:nvPr/>
                      </p:nvSpPr>
                      <p:spPr>
                        <a:xfrm>
                          <a:off x="7458360" y="2796539"/>
                          <a:ext cx="157829" cy="174593"/>
                        </a:xfrm>
                        <a:custGeom>
                          <a:avLst/>
                          <a:gdLst>
                            <a:gd name="connsiteX0" fmla="*/ 0 w 157829"/>
                            <a:gd name="connsiteY0" fmla="*/ 157163 h 174593"/>
                            <a:gd name="connsiteX1" fmla="*/ 119729 w 157829"/>
                            <a:gd name="connsiteY1" fmla="*/ 0 h 174593"/>
                            <a:gd name="connsiteX2" fmla="*/ 157829 w 157829"/>
                            <a:gd name="connsiteY2" fmla="*/ 29908 h 174593"/>
                            <a:gd name="connsiteX3" fmla="*/ 37433 w 157829"/>
                            <a:gd name="connsiteY3" fmla="*/ 174593 h 174593"/>
                          </a:gdLst>
                          <a:ahLst/>
                          <a:cxnLst>
                            <a:cxn ang="0">
                              <a:pos x="connsiteX0" y="connsiteY0"/>
                            </a:cxn>
                            <a:cxn ang="0">
                              <a:pos x="connsiteX1" y="connsiteY1"/>
                            </a:cxn>
                            <a:cxn ang="0">
                              <a:pos x="connsiteX2" y="connsiteY2"/>
                            </a:cxn>
                            <a:cxn ang="0">
                              <a:pos x="connsiteX3" y="connsiteY3"/>
                            </a:cxn>
                          </a:cxnLst>
                          <a:rect l="l" t="t" r="r" b="b"/>
                          <a:pathLst>
                            <a:path w="157829" h="174593">
                              <a:moveTo>
                                <a:pt x="0" y="157163"/>
                              </a:moveTo>
                              <a:lnTo>
                                <a:pt x="119729" y="0"/>
                              </a:lnTo>
                              <a:lnTo>
                                <a:pt x="157829" y="29908"/>
                              </a:lnTo>
                              <a:lnTo>
                                <a:pt x="37433" y="174593"/>
                              </a:lnTo>
                              <a:close/>
                            </a:path>
                          </a:pathLst>
                        </a:custGeom>
                        <a:solidFill>
                          <a:srgbClr val="2E1E1E"/>
                        </a:solidFill>
                        <a:ln w="9525" cap="flat">
                          <a:noFill/>
                          <a:prstDash val="solid"/>
                          <a:miter/>
                        </a:ln>
                      </p:spPr>
                      <p:txBody>
                        <a:bodyPr rtlCol="0" anchor="ctr"/>
                        <a:lstStyle/>
                        <a:p>
                          <a:endParaRPr lang="zh-CN" altLang="en-US"/>
                        </a:p>
                      </p:txBody>
                    </p:sp>
                    <p:sp>
                      <p:nvSpPr>
                        <p:cNvPr id="67" name="任意多边形 105"/>
                        <p:cNvSpPr/>
                        <p:nvPr/>
                      </p:nvSpPr>
                      <p:spPr>
                        <a:xfrm>
                          <a:off x="7537323" y="2902552"/>
                          <a:ext cx="191166" cy="137160"/>
                        </a:xfrm>
                        <a:custGeom>
                          <a:avLst/>
                          <a:gdLst>
                            <a:gd name="connsiteX0" fmla="*/ 0 w 191166"/>
                            <a:gd name="connsiteY0" fmla="*/ 108299 h 137160"/>
                            <a:gd name="connsiteX1" fmla="*/ 165163 w 191166"/>
                            <a:gd name="connsiteY1" fmla="*/ 0 h 137160"/>
                            <a:gd name="connsiteX2" fmla="*/ 191167 w 191166"/>
                            <a:gd name="connsiteY2" fmla="*/ 40862 h 137160"/>
                            <a:gd name="connsiteX3" fmla="*/ 29432 w 191166"/>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91166" h="137160">
                              <a:moveTo>
                                <a:pt x="0" y="108299"/>
                              </a:moveTo>
                              <a:lnTo>
                                <a:pt x="165163" y="0"/>
                              </a:lnTo>
                              <a:lnTo>
                                <a:pt x="191167" y="40862"/>
                              </a:lnTo>
                              <a:lnTo>
                                <a:pt x="29432" y="137160"/>
                              </a:lnTo>
                              <a:close/>
                            </a:path>
                          </a:pathLst>
                        </a:custGeom>
                        <a:solidFill>
                          <a:srgbClr val="2E1E1E"/>
                        </a:solidFill>
                        <a:ln w="9525" cap="flat">
                          <a:noFill/>
                          <a:prstDash val="solid"/>
                          <a:miter/>
                        </a:ln>
                      </p:spPr>
                      <p:txBody>
                        <a:bodyPr rtlCol="0" anchor="ctr"/>
                        <a:lstStyle/>
                        <a:p>
                          <a:endParaRPr lang="zh-CN" altLang="en-US"/>
                        </a:p>
                      </p:txBody>
                    </p:sp>
                    <p:sp>
                      <p:nvSpPr>
                        <p:cNvPr id="68" name="任意多边形 106"/>
                        <p:cNvSpPr/>
                        <p:nvPr/>
                      </p:nvSpPr>
                      <p:spPr>
                        <a:xfrm>
                          <a:off x="7562278" y="3072574"/>
                          <a:ext cx="197453" cy="55054"/>
                        </a:xfrm>
                        <a:custGeom>
                          <a:avLst/>
                          <a:gdLst>
                            <a:gd name="connsiteX0" fmla="*/ 0 w 197453"/>
                            <a:gd name="connsiteY0" fmla="*/ 0 h 55054"/>
                            <a:gd name="connsiteX1" fmla="*/ 197453 w 197453"/>
                            <a:gd name="connsiteY1" fmla="*/ 6667 h 55054"/>
                            <a:gd name="connsiteX2" fmla="*/ 195072 w 197453"/>
                            <a:gd name="connsiteY2" fmla="*/ 55054 h 55054"/>
                            <a:gd name="connsiteX3" fmla="*/ 7429 w 197453"/>
                            <a:gd name="connsiteY3" fmla="*/ 40672 h 55054"/>
                          </a:gdLst>
                          <a:ahLst/>
                          <a:cxnLst>
                            <a:cxn ang="0">
                              <a:pos x="connsiteX0" y="connsiteY0"/>
                            </a:cxn>
                            <a:cxn ang="0">
                              <a:pos x="connsiteX1" y="connsiteY1"/>
                            </a:cxn>
                            <a:cxn ang="0">
                              <a:pos x="connsiteX2" y="connsiteY2"/>
                            </a:cxn>
                            <a:cxn ang="0">
                              <a:pos x="connsiteX3" y="connsiteY3"/>
                            </a:cxn>
                          </a:cxnLst>
                          <a:rect l="l" t="t" r="r" b="b"/>
                          <a:pathLst>
                            <a:path w="197453" h="55054">
                              <a:moveTo>
                                <a:pt x="0" y="0"/>
                              </a:moveTo>
                              <a:lnTo>
                                <a:pt x="197453" y="6667"/>
                              </a:lnTo>
                              <a:lnTo>
                                <a:pt x="195072" y="55054"/>
                              </a:lnTo>
                              <a:lnTo>
                                <a:pt x="7429" y="40672"/>
                              </a:lnTo>
                              <a:close/>
                            </a:path>
                          </a:pathLst>
                        </a:custGeom>
                        <a:solidFill>
                          <a:srgbClr val="2E1E1E"/>
                        </a:solidFill>
                        <a:ln w="9525" cap="flat">
                          <a:noFill/>
                          <a:prstDash val="solid"/>
                          <a:miter/>
                        </a:ln>
                      </p:spPr>
                      <p:txBody>
                        <a:bodyPr rtlCol="0" anchor="ctr"/>
                        <a:lstStyle/>
                        <a:p>
                          <a:endParaRPr lang="zh-CN" altLang="en-US"/>
                        </a:p>
                      </p:txBody>
                    </p:sp>
                    <p:grpSp>
                      <p:nvGrpSpPr>
                        <p:cNvPr id="69" name="组合 68"/>
                        <p:cNvGrpSpPr/>
                        <p:nvPr/>
                      </p:nvGrpSpPr>
                      <p:grpSpPr>
                        <a:xfrm>
                          <a:off x="7157241" y="2919328"/>
                          <a:ext cx="458966" cy="465177"/>
                          <a:chOff x="7157241" y="2919328"/>
                          <a:chExt cx="458966" cy="465177"/>
                        </a:xfrm>
                      </p:grpSpPr>
                      <p:sp>
                        <p:nvSpPr>
                          <p:cNvPr id="70" name="任意多边形 108"/>
                          <p:cNvSpPr/>
                          <p:nvPr/>
                        </p:nvSpPr>
                        <p:spPr>
                          <a:xfrm>
                            <a:off x="7157241" y="2919328"/>
                            <a:ext cx="283877" cy="306598"/>
                          </a:xfrm>
                          <a:custGeom>
                            <a:avLst/>
                            <a:gdLst>
                              <a:gd name="connsiteX0" fmla="*/ 17465 w 283877"/>
                              <a:gd name="connsiteY0" fmla="*/ 147912 h 306598"/>
                              <a:gd name="connsiteX1" fmla="*/ 76901 w 283877"/>
                              <a:gd name="connsiteY1" fmla="*/ 62568 h 306598"/>
                              <a:gd name="connsiteX2" fmla="*/ 88331 w 283877"/>
                              <a:gd name="connsiteY2" fmla="*/ 51709 h 306598"/>
                              <a:gd name="connsiteX3" fmla="*/ 157863 w 283877"/>
                              <a:gd name="connsiteY3" fmla="*/ 12847 h 306598"/>
                              <a:gd name="connsiteX4" fmla="*/ 283784 w 283877"/>
                              <a:gd name="connsiteY4" fmla="*/ 9418 h 306598"/>
                              <a:gd name="connsiteX5" fmla="*/ 190153 w 283877"/>
                              <a:gd name="connsiteY5" fmla="*/ 224874 h 306598"/>
                              <a:gd name="connsiteX6" fmla="*/ 8226 w 283877"/>
                              <a:gd name="connsiteY6" fmla="*/ 306598 h 306598"/>
                              <a:gd name="connsiteX7" fmla="*/ 6416 w 283877"/>
                              <a:gd name="connsiteY7" fmla="*/ 299359 h 306598"/>
                              <a:gd name="connsiteX8" fmla="*/ 17465 w 283877"/>
                              <a:gd name="connsiteY8" fmla="*/ 147912 h 30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877" h="306598">
                                <a:moveTo>
                                  <a:pt x="17465" y="147912"/>
                                </a:moveTo>
                                <a:cubicBezTo>
                                  <a:pt x="30229" y="114574"/>
                                  <a:pt x="50326" y="85237"/>
                                  <a:pt x="76901" y="62568"/>
                                </a:cubicBezTo>
                                <a:cubicBezTo>
                                  <a:pt x="80521" y="58758"/>
                                  <a:pt x="84330" y="55043"/>
                                  <a:pt x="88331" y="51709"/>
                                </a:cubicBezTo>
                                <a:cubicBezTo>
                                  <a:pt x="108429" y="34850"/>
                                  <a:pt x="132813" y="21420"/>
                                  <a:pt x="157863" y="12847"/>
                                </a:cubicBezTo>
                                <a:cubicBezTo>
                                  <a:pt x="197869" y="-4012"/>
                                  <a:pt x="242446" y="-3345"/>
                                  <a:pt x="283784" y="9418"/>
                                </a:cubicBezTo>
                                <a:cubicBezTo>
                                  <a:pt x="285880" y="90762"/>
                                  <a:pt x="252542" y="169438"/>
                                  <a:pt x="190153" y="224874"/>
                                </a:cubicBezTo>
                                <a:cubicBezTo>
                                  <a:pt x="139004" y="271832"/>
                                  <a:pt x="74996" y="298311"/>
                                  <a:pt x="8226" y="306598"/>
                                </a:cubicBezTo>
                                <a:cubicBezTo>
                                  <a:pt x="7559" y="304217"/>
                                  <a:pt x="6988" y="301836"/>
                                  <a:pt x="6416" y="299359"/>
                                </a:cubicBezTo>
                                <a:cubicBezTo>
                                  <a:pt x="-5109" y="249448"/>
                                  <a:pt x="-918" y="195727"/>
                                  <a:pt x="17465" y="147912"/>
                                </a:cubicBezTo>
                                <a:close/>
                              </a:path>
                            </a:pathLst>
                          </a:custGeom>
                          <a:solidFill>
                            <a:srgbClr val="2E1E1E"/>
                          </a:solidFill>
                          <a:ln w="9525" cap="flat">
                            <a:noFill/>
                            <a:prstDash val="solid"/>
                            <a:miter/>
                          </a:ln>
                        </p:spPr>
                        <p:txBody>
                          <a:bodyPr rtlCol="0" anchor="ctr"/>
                          <a:lstStyle/>
                          <a:p>
                            <a:endParaRPr lang="zh-CN" altLang="en-US"/>
                          </a:p>
                        </p:txBody>
                      </p:sp>
                      <p:sp>
                        <p:nvSpPr>
                          <p:cNvPr id="71" name="任意多边形 109"/>
                          <p:cNvSpPr/>
                          <p:nvPr/>
                        </p:nvSpPr>
                        <p:spPr>
                          <a:xfrm>
                            <a:off x="7165562" y="2928746"/>
                            <a:ext cx="450645" cy="455759"/>
                          </a:xfrm>
                          <a:custGeom>
                            <a:avLst/>
                            <a:gdLst>
                              <a:gd name="connsiteX0" fmla="*/ 275558 w 450645"/>
                              <a:gd name="connsiteY0" fmla="*/ 0 h 455759"/>
                              <a:gd name="connsiteX1" fmla="*/ 275939 w 450645"/>
                              <a:gd name="connsiteY1" fmla="*/ 95 h 455759"/>
                              <a:gd name="connsiteX2" fmla="*/ 337566 w 450645"/>
                              <a:gd name="connsiteY2" fmla="*/ 27718 h 455759"/>
                              <a:gd name="connsiteX3" fmla="*/ 391192 w 450645"/>
                              <a:gd name="connsiteY3" fmla="*/ 66389 h 455759"/>
                              <a:gd name="connsiteX4" fmla="*/ 421576 w 450645"/>
                              <a:gd name="connsiteY4" fmla="*/ 106966 h 455759"/>
                              <a:gd name="connsiteX5" fmla="*/ 443484 w 450645"/>
                              <a:gd name="connsiteY5" fmla="*/ 162782 h 455759"/>
                              <a:gd name="connsiteX6" fmla="*/ 444817 w 450645"/>
                              <a:gd name="connsiteY6" fmla="*/ 170307 h 455759"/>
                              <a:gd name="connsiteX7" fmla="*/ 449294 w 450645"/>
                              <a:gd name="connsiteY7" fmla="*/ 200025 h 455759"/>
                              <a:gd name="connsiteX8" fmla="*/ 445770 w 450645"/>
                              <a:gd name="connsiteY8" fmla="*/ 268605 h 455759"/>
                              <a:gd name="connsiteX9" fmla="*/ 432149 w 450645"/>
                              <a:gd name="connsiteY9" fmla="*/ 315658 h 455759"/>
                              <a:gd name="connsiteX10" fmla="*/ 344138 w 450645"/>
                              <a:gd name="connsiteY10" fmla="*/ 418243 h 455759"/>
                              <a:gd name="connsiteX11" fmla="*/ 203168 w 450645"/>
                              <a:gd name="connsiteY11" fmla="*/ 455676 h 455759"/>
                              <a:gd name="connsiteX12" fmla="*/ 68199 w 450645"/>
                              <a:gd name="connsiteY12" fmla="*/ 406622 h 455759"/>
                              <a:gd name="connsiteX13" fmla="*/ 0 w 450645"/>
                              <a:gd name="connsiteY13" fmla="*/ 296990 h 455759"/>
                              <a:gd name="connsiteX14" fmla="*/ 181928 w 450645"/>
                              <a:gd name="connsiteY14" fmla="*/ 215265 h 455759"/>
                              <a:gd name="connsiteX15" fmla="*/ 275558 w 450645"/>
                              <a:gd name="connsiteY15" fmla="*/ 0 h 4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645" h="455759">
                                <a:moveTo>
                                  <a:pt x="275558" y="0"/>
                                </a:moveTo>
                                <a:cubicBezTo>
                                  <a:pt x="275654" y="0"/>
                                  <a:pt x="275844" y="95"/>
                                  <a:pt x="275939" y="95"/>
                                </a:cubicBezTo>
                                <a:cubicBezTo>
                                  <a:pt x="297466" y="6763"/>
                                  <a:pt x="318040" y="16478"/>
                                  <a:pt x="337566" y="27718"/>
                                </a:cubicBezTo>
                                <a:cubicBezTo>
                                  <a:pt x="356521" y="38671"/>
                                  <a:pt x="375571" y="50864"/>
                                  <a:pt x="391192" y="66389"/>
                                </a:cubicBezTo>
                                <a:cubicBezTo>
                                  <a:pt x="403193" y="78295"/>
                                  <a:pt x="413290" y="92107"/>
                                  <a:pt x="421576" y="106966"/>
                                </a:cubicBezTo>
                                <a:cubicBezTo>
                                  <a:pt x="432435" y="123920"/>
                                  <a:pt x="439769" y="142685"/>
                                  <a:pt x="443484" y="162782"/>
                                </a:cubicBezTo>
                                <a:cubicBezTo>
                                  <a:pt x="443960" y="165259"/>
                                  <a:pt x="444341" y="167831"/>
                                  <a:pt x="444817" y="170307"/>
                                </a:cubicBezTo>
                                <a:cubicBezTo>
                                  <a:pt x="446913" y="180213"/>
                                  <a:pt x="448437" y="190214"/>
                                  <a:pt x="449294" y="200025"/>
                                </a:cubicBezTo>
                                <a:cubicBezTo>
                                  <a:pt x="451961" y="222980"/>
                                  <a:pt x="450628" y="246126"/>
                                  <a:pt x="445770" y="268605"/>
                                </a:cubicBezTo>
                                <a:cubicBezTo>
                                  <a:pt x="443103" y="284702"/>
                                  <a:pt x="438626" y="300514"/>
                                  <a:pt x="432149" y="315658"/>
                                </a:cubicBezTo>
                                <a:cubicBezTo>
                                  <a:pt x="414242" y="357949"/>
                                  <a:pt x="383000" y="394049"/>
                                  <a:pt x="344138" y="418243"/>
                                </a:cubicBezTo>
                                <a:cubicBezTo>
                                  <a:pt x="302323" y="444341"/>
                                  <a:pt x="252317" y="456914"/>
                                  <a:pt x="203168" y="455676"/>
                                </a:cubicBezTo>
                                <a:cubicBezTo>
                                  <a:pt x="153543" y="454438"/>
                                  <a:pt x="106108" y="439198"/>
                                  <a:pt x="68199" y="406622"/>
                                </a:cubicBezTo>
                                <a:cubicBezTo>
                                  <a:pt x="34862" y="378142"/>
                                  <a:pt x="11239" y="339185"/>
                                  <a:pt x="0" y="296990"/>
                                </a:cubicBezTo>
                                <a:cubicBezTo>
                                  <a:pt x="66675" y="288703"/>
                                  <a:pt x="130683" y="262223"/>
                                  <a:pt x="181928" y="215265"/>
                                </a:cubicBezTo>
                                <a:cubicBezTo>
                                  <a:pt x="244316" y="160020"/>
                                  <a:pt x="277654" y="81344"/>
                                  <a:pt x="275558" y="0"/>
                                </a:cubicBezTo>
                                <a:close/>
                              </a:path>
                            </a:pathLst>
                          </a:custGeom>
                          <a:solidFill>
                            <a:srgbClr val="FFFFFF"/>
                          </a:solidFill>
                          <a:ln w="9525" cap="flat">
                            <a:noFill/>
                            <a:prstDash val="solid"/>
                            <a:miter/>
                          </a:ln>
                        </p:spPr>
                        <p:txBody>
                          <a:bodyPr rtlCol="0" anchor="ctr"/>
                          <a:lstStyle/>
                          <a:p>
                            <a:endParaRPr lang="zh-CN" altLang="en-US"/>
                          </a:p>
                        </p:txBody>
                      </p:sp>
                    </p:grpSp>
                  </p:grpSp>
                  <p:grpSp>
                    <p:nvGrpSpPr>
                      <p:cNvPr id="54" name="组合 53"/>
                      <p:cNvGrpSpPr/>
                      <p:nvPr/>
                    </p:nvGrpSpPr>
                    <p:grpSpPr>
                      <a:xfrm>
                        <a:off x="6567297" y="2561272"/>
                        <a:ext cx="504938" cy="620160"/>
                        <a:chOff x="6567297" y="2561272"/>
                        <a:chExt cx="504938" cy="620160"/>
                      </a:xfrm>
                    </p:grpSpPr>
                    <p:sp>
                      <p:nvSpPr>
                        <p:cNvPr id="60" name="任意多边形 111"/>
                        <p:cNvSpPr/>
                        <p:nvPr/>
                      </p:nvSpPr>
                      <p:spPr>
                        <a:xfrm>
                          <a:off x="6863905" y="2561272"/>
                          <a:ext cx="48387" cy="197548"/>
                        </a:xfrm>
                        <a:custGeom>
                          <a:avLst/>
                          <a:gdLst>
                            <a:gd name="connsiteX0" fmla="*/ 46101 w 48387"/>
                            <a:gd name="connsiteY0" fmla="*/ 197548 h 197548"/>
                            <a:gd name="connsiteX1" fmla="*/ 48387 w 48387"/>
                            <a:gd name="connsiteY1" fmla="*/ 0 h 197548"/>
                            <a:gd name="connsiteX2" fmla="*/ 0 w 48387"/>
                            <a:gd name="connsiteY2" fmla="*/ 190 h 197548"/>
                            <a:gd name="connsiteX3" fmla="*/ 5905 w 48387"/>
                            <a:gd name="connsiteY3" fmla="*/ 188309 h 197548"/>
                          </a:gdLst>
                          <a:ahLst/>
                          <a:cxnLst>
                            <a:cxn ang="0">
                              <a:pos x="connsiteX0" y="connsiteY0"/>
                            </a:cxn>
                            <a:cxn ang="0">
                              <a:pos x="connsiteX1" y="connsiteY1"/>
                            </a:cxn>
                            <a:cxn ang="0">
                              <a:pos x="connsiteX2" y="connsiteY2"/>
                            </a:cxn>
                            <a:cxn ang="0">
                              <a:pos x="connsiteX3" y="connsiteY3"/>
                            </a:cxn>
                          </a:cxnLst>
                          <a:rect l="l" t="t" r="r" b="b"/>
                          <a:pathLst>
                            <a:path w="48387" h="197548">
                              <a:moveTo>
                                <a:pt x="46101" y="197548"/>
                              </a:moveTo>
                              <a:lnTo>
                                <a:pt x="48387" y="0"/>
                              </a:lnTo>
                              <a:lnTo>
                                <a:pt x="0" y="190"/>
                              </a:lnTo>
                              <a:lnTo>
                                <a:pt x="5905" y="188309"/>
                              </a:lnTo>
                              <a:close/>
                            </a:path>
                          </a:pathLst>
                        </a:custGeom>
                        <a:solidFill>
                          <a:srgbClr val="2E1E1E"/>
                        </a:solidFill>
                        <a:ln w="9525" cap="flat">
                          <a:noFill/>
                          <a:prstDash val="solid"/>
                          <a:miter/>
                        </a:ln>
                      </p:spPr>
                      <p:txBody>
                        <a:bodyPr rtlCol="0" anchor="ctr"/>
                        <a:lstStyle/>
                        <a:p>
                          <a:endParaRPr lang="zh-CN" altLang="en-US"/>
                        </a:p>
                      </p:txBody>
                    </p:sp>
                    <p:sp>
                      <p:nvSpPr>
                        <p:cNvPr id="61" name="任意多边形 112"/>
                        <p:cNvSpPr/>
                        <p:nvPr/>
                      </p:nvSpPr>
                      <p:spPr>
                        <a:xfrm>
                          <a:off x="6703409" y="2568320"/>
                          <a:ext cx="109251" cy="191643"/>
                        </a:xfrm>
                        <a:custGeom>
                          <a:avLst/>
                          <a:gdLst>
                            <a:gd name="connsiteX0" fmla="*/ 109252 w 109251"/>
                            <a:gd name="connsiteY0" fmla="*/ 186976 h 191643"/>
                            <a:gd name="connsiteX1" fmla="*/ 45625 w 109251"/>
                            <a:gd name="connsiteY1" fmla="*/ 0 h 191643"/>
                            <a:gd name="connsiteX2" fmla="*/ 0 w 109251"/>
                            <a:gd name="connsiteY2" fmla="*/ 16288 h 191643"/>
                            <a:gd name="connsiteX3" fmla="*/ 68199 w 109251"/>
                            <a:gd name="connsiteY3" fmla="*/ 191643 h 191643"/>
                          </a:gdLst>
                          <a:ahLst/>
                          <a:cxnLst>
                            <a:cxn ang="0">
                              <a:pos x="connsiteX0" y="connsiteY0"/>
                            </a:cxn>
                            <a:cxn ang="0">
                              <a:pos x="connsiteX1" y="connsiteY1"/>
                            </a:cxn>
                            <a:cxn ang="0">
                              <a:pos x="connsiteX2" y="connsiteY2"/>
                            </a:cxn>
                            <a:cxn ang="0">
                              <a:pos x="connsiteX3" y="connsiteY3"/>
                            </a:cxn>
                          </a:cxnLst>
                          <a:rect l="l" t="t" r="r" b="b"/>
                          <a:pathLst>
                            <a:path w="109251" h="191643">
                              <a:moveTo>
                                <a:pt x="109252" y="186976"/>
                              </a:moveTo>
                              <a:lnTo>
                                <a:pt x="45625" y="0"/>
                              </a:lnTo>
                              <a:lnTo>
                                <a:pt x="0" y="16288"/>
                              </a:lnTo>
                              <a:lnTo>
                                <a:pt x="68199" y="191643"/>
                              </a:lnTo>
                              <a:close/>
                            </a:path>
                          </a:pathLst>
                        </a:custGeom>
                        <a:solidFill>
                          <a:srgbClr val="2E1E1E"/>
                        </a:solidFill>
                        <a:ln w="9525" cap="flat">
                          <a:noFill/>
                          <a:prstDash val="solid"/>
                          <a:miter/>
                        </a:ln>
                      </p:spPr>
                      <p:txBody>
                        <a:bodyPr rtlCol="0" anchor="ctr"/>
                        <a:lstStyle/>
                        <a:p>
                          <a:endParaRPr lang="zh-CN" altLang="en-US"/>
                        </a:p>
                      </p:txBody>
                    </p:sp>
                    <p:sp>
                      <p:nvSpPr>
                        <p:cNvPr id="62" name="任意多边形 113"/>
                        <p:cNvSpPr/>
                        <p:nvPr/>
                      </p:nvSpPr>
                      <p:spPr>
                        <a:xfrm>
                          <a:off x="6567297" y="2672428"/>
                          <a:ext cx="187642" cy="143732"/>
                        </a:xfrm>
                        <a:custGeom>
                          <a:avLst/>
                          <a:gdLst>
                            <a:gd name="connsiteX0" fmla="*/ 187642 w 187642"/>
                            <a:gd name="connsiteY0" fmla="*/ 116205 h 143732"/>
                            <a:gd name="connsiteX1" fmla="*/ 27908 w 187642"/>
                            <a:gd name="connsiteY1" fmla="*/ 0 h 143732"/>
                            <a:gd name="connsiteX2" fmla="*/ 0 w 187642"/>
                            <a:gd name="connsiteY2" fmla="*/ 39529 h 143732"/>
                            <a:gd name="connsiteX3" fmla="*/ 156781 w 187642"/>
                            <a:gd name="connsiteY3" fmla="*/ 143732 h 143732"/>
                          </a:gdLst>
                          <a:ahLst/>
                          <a:cxnLst>
                            <a:cxn ang="0">
                              <a:pos x="connsiteX0" y="connsiteY0"/>
                            </a:cxn>
                            <a:cxn ang="0">
                              <a:pos x="connsiteX1" y="connsiteY1"/>
                            </a:cxn>
                            <a:cxn ang="0">
                              <a:pos x="connsiteX2" y="connsiteY2"/>
                            </a:cxn>
                            <a:cxn ang="0">
                              <a:pos x="connsiteX3" y="connsiteY3"/>
                            </a:cxn>
                          </a:cxnLst>
                          <a:rect l="l" t="t" r="r" b="b"/>
                          <a:pathLst>
                            <a:path w="187642" h="143732">
                              <a:moveTo>
                                <a:pt x="187642" y="116205"/>
                              </a:moveTo>
                              <a:lnTo>
                                <a:pt x="27908" y="0"/>
                              </a:lnTo>
                              <a:lnTo>
                                <a:pt x="0" y="39529"/>
                              </a:lnTo>
                              <a:lnTo>
                                <a:pt x="156781" y="143732"/>
                              </a:lnTo>
                              <a:close/>
                            </a:path>
                          </a:pathLst>
                        </a:custGeom>
                        <a:solidFill>
                          <a:srgbClr val="2E1E1E"/>
                        </a:solidFill>
                        <a:ln w="9525" cap="flat">
                          <a:noFill/>
                          <a:prstDash val="solid"/>
                          <a:miter/>
                        </a:ln>
                      </p:spPr>
                      <p:txBody>
                        <a:bodyPr rtlCol="0" anchor="ctr"/>
                        <a:lstStyle/>
                        <a:p>
                          <a:endParaRPr lang="zh-CN" altLang="en-US"/>
                        </a:p>
                      </p:txBody>
                    </p:sp>
                    <p:grpSp>
                      <p:nvGrpSpPr>
                        <p:cNvPr id="63" name="组合 62"/>
                        <p:cNvGrpSpPr/>
                        <p:nvPr/>
                      </p:nvGrpSpPr>
                      <p:grpSpPr>
                        <a:xfrm>
                          <a:off x="6613268" y="2716255"/>
                          <a:ext cx="458967" cy="465177"/>
                          <a:chOff x="6613268" y="2716255"/>
                          <a:chExt cx="458967" cy="465177"/>
                        </a:xfrm>
                      </p:grpSpPr>
                      <p:sp>
                        <p:nvSpPr>
                          <p:cNvPr id="64" name="任意多边形 115"/>
                          <p:cNvSpPr/>
                          <p:nvPr/>
                        </p:nvSpPr>
                        <p:spPr>
                          <a:xfrm>
                            <a:off x="6613268" y="2716255"/>
                            <a:ext cx="283877" cy="306598"/>
                          </a:xfrm>
                          <a:custGeom>
                            <a:avLst/>
                            <a:gdLst>
                              <a:gd name="connsiteX0" fmla="*/ 17465 w 283877"/>
                              <a:gd name="connsiteY0" fmla="*/ 147912 h 306598"/>
                              <a:gd name="connsiteX1" fmla="*/ 76901 w 283877"/>
                              <a:gd name="connsiteY1" fmla="*/ 62568 h 306598"/>
                              <a:gd name="connsiteX2" fmla="*/ 88331 w 283877"/>
                              <a:gd name="connsiteY2" fmla="*/ 51709 h 306598"/>
                              <a:gd name="connsiteX3" fmla="*/ 157864 w 283877"/>
                              <a:gd name="connsiteY3" fmla="*/ 12847 h 306598"/>
                              <a:gd name="connsiteX4" fmla="*/ 283784 w 283877"/>
                              <a:gd name="connsiteY4" fmla="*/ 9418 h 306598"/>
                              <a:gd name="connsiteX5" fmla="*/ 190153 w 283877"/>
                              <a:gd name="connsiteY5" fmla="*/ 224874 h 306598"/>
                              <a:gd name="connsiteX6" fmla="*/ 8226 w 283877"/>
                              <a:gd name="connsiteY6" fmla="*/ 306598 h 306598"/>
                              <a:gd name="connsiteX7" fmla="*/ 6416 w 283877"/>
                              <a:gd name="connsiteY7" fmla="*/ 299359 h 306598"/>
                              <a:gd name="connsiteX8" fmla="*/ 17465 w 283877"/>
                              <a:gd name="connsiteY8" fmla="*/ 147912 h 30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877" h="306598">
                                <a:moveTo>
                                  <a:pt x="17465" y="147912"/>
                                </a:moveTo>
                                <a:cubicBezTo>
                                  <a:pt x="30229" y="114574"/>
                                  <a:pt x="50326" y="85237"/>
                                  <a:pt x="76901" y="62568"/>
                                </a:cubicBezTo>
                                <a:cubicBezTo>
                                  <a:pt x="80521" y="58758"/>
                                  <a:pt x="84331" y="55043"/>
                                  <a:pt x="88331" y="51709"/>
                                </a:cubicBezTo>
                                <a:cubicBezTo>
                                  <a:pt x="108429" y="34850"/>
                                  <a:pt x="132813" y="21420"/>
                                  <a:pt x="157864" y="12847"/>
                                </a:cubicBezTo>
                                <a:cubicBezTo>
                                  <a:pt x="197869" y="-4012"/>
                                  <a:pt x="242446" y="-3345"/>
                                  <a:pt x="283784" y="9418"/>
                                </a:cubicBezTo>
                                <a:cubicBezTo>
                                  <a:pt x="285880" y="90762"/>
                                  <a:pt x="252542" y="169438"/>
                                  <a:pt x="190153" y="224874"/>
                                </a:cubicBezTo>
                                <a:cubicBezTo>
                                  <a:pt x="139004" y="271832"/>
                                  <a:pt x="74996" y="298312"/>
                                  <a:pt x="8226" y="306598"/>
                                </a:cubicBezTo>
                                <a:cubicBezTo>
                                  <a:pt x="7559" y="304217"/>
                                  <a:pt x="6988" y="301836"/>
                                  <a:pt x="6416" y="299359"/>
                                </a:cubicBezTo>
                                <a:cubicBezTo>
                                  <a:pt x="-5109" y="249448"/>
                                  <a:pt x="-918" y="195727"/>
                                  <a:pt x="17465" y="147912"/>
                                </a:cubicBezTo>
                                <a:close/>
                              </a:path>
                            </a:pathLst>
                          </a:custGeom>
                          <a:solidFill>
                            <a:srgbClr val="2E1E1E"/>
                          </a:solidFill>
                          <a:ln w="9525" cap="flat">
                            <a:noFill/>
                            <a:prstDash val="solid"/>
                            <a:miter/>
                          </a:ln>
                        </p:spPr>
                        <p:txBody>
                          <a:bodyPr rtlCol="0" anchor="ctr"/>
                          <a:lstStyle/>
                          <a:p>
                            <a:endParaRPr lang="zh-CN" altLang="en-US"/>
                          </a:p>
                        </p:txBody>
                      </p:sp>
                      <p:sp>
                        <p:nvSpPr>
                          <p:cNvPr id="65" name="任意多边形 116"/>
                          <p:cNvSpPr/>
                          <p:nvPr/>
                        </p:nvSpPr>
                        <p:spPr>
                          <a:xfrm>
                            <a:off x="6621589" y="2725673"/>
                            <a:ext cx="450646" cy="455759"/>
                          </a:xfrm>
                          <a:custGeom>
                            <a:avLst/>
                            <a:gdLst>
                              <a:gd name="connsiteX0" fmla="*/ 275558 w 450646"/>
                              <a:gd name="connsiteY0" fmla="*/ 0 h 455759"/>
                              <a:gd name="connsiteX1" fmla="*/ 275939 w 450646"/>
                              <a:gd name="connsiteY1" fmla="*/ 95 h 455759"/>
                              <a:gd name="connsiteX2" fmla="*/ 337566 w 450646"/>
                              <a:gd name="connsiteY2" fmla="*/ 27718 h 455759"/>
                              <a:gd name="connsiteX3" fmla="*/ 391192 w 450646"/>
                              <a:gd name="connsiteY3" fmla="*/ 66389 h 455759"/>
                              <a:gd name="connsiteX4" fmla="*/ 421577 w 450646"/>
                              <a:gd name="connsiteY4" fmla="*/ 106966 h 455759"/>
                              <a:gd name="connsiteX5" fmla="*/ 443484 w 450646"/>
                              <a:gd name="connsiteY5" fmla="*/ 162782 h 455759"/>
                              <a:gd name="connsiteX6" fmla="*/ 444818 w 450646"/>
                              <a:gd name="connsiteY6" fmla="*/ 170307 h 455759"/>
                              <a:gd name="connsiteX7" fmla="*/ 449294 w 450646"/>
                              <a:gd name="connsiteY7" fmla="*/ 200025 h 455759"/>
                              <a:gd name="connsiteX8" fmla="*/ 445770 w 450646"/>
                              <a:gd name="connsiteY8" fmla="*/ 268605 h 455759"/>
                              <a:gd name="connsiteX9" fmla="*/ 432149 w 450646"/>
                              <a:gd name="connsiteY9" fmla="*/ 315659 h 455759"/>
                              <a:gd name="connsiteX10" fmla="*/ 344138 w 450646"/>
                              <a:gd name="connsiteY10" fmla="*/ 418243 h 455759"/>
                              <a:gd name="connsiteX11" fmla="*/ 203168 w 450646"/>
                              <a:gd name="connsiteY11" fmla="*/ 455676 h 455759"/>
                              <a:gd name="connsiteX12" fmla="*/ 68199 w 450646"/>
                              <a:gd name="connsiteY12" fmla="*/ 406622 h 455759"/>
                              <a:gd name="connsiteX13" fmla="*/ 0 w 450646"/>
                              <a:gd name="connsiteY13" fmla="*/ 296989 h 455759"/>
                              <a:gd name="connsiteX14" fmla="*/ 181928 w 450646"/>
                              <a:gd name="connsiteY14" fmla="*/ 215265 h 455759"/>
                              <a:gd name="connsiteX15" fmla="*/ 275558 w 450646"/>
                              <a:gd name="connsiteY15" fmla="*/ 0 h 4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646" h="455759">
                                <a:moveTo>
                                  <a:pt x="275558" y="0"/>
                                </a:moveTo>
                                <a:cubicBezTo>
                                  <a:pt x="275654" y="0"/>
                                  <a:pt x="275844" y="95"/>
                                  <a:pt x="275939" y="95"/>
                                </a:cubicBezTo>
                                <a:cubicBezTo>
                                  <a:pt x="297466" y="6763"/>
                                  <a:pt x="318040" y="16478"/>
                                  <a:pt x="337566" y="27718"/>
                                </a:cubicBezTo>
                                <a:cubicBezTo>
                                  <a:pt x="356521" y="38671"/>
                                  <a:pt x="375571" y="50863"/>
                                  <a:pt x="391192" y="66389"/>
                                </a:cubicBezTo>
                                <a:cubicBezTo>
                                  <a:pt x="403193" y="78295"/>
                                  <a:pt x="413290" y="92107"/>
                                  <a:pt x="421577" y="106966"/>
                                </a:cubicBezTo>
                                <a:cubicBezTo>
                                  <a:pt x="432435" y="123920"/>
                                  <a:pt x="439769" y="142684"/>
                                  <a:pt x="443484" y="162782"/>
                                </a:cubicBezTo>
                                <a:cubicBezTo>
                                  <a:pt x="443960" y="165259"/>
                                  <a:pt x="444341" y="167830"/>
                                  <a:pt x="444818" y="170307"/>
                                </a:cubicBezTo>
                                <a:cubicBezTo>
                                  <a:pt x="446913" y="180213"/>
                                  <a:pt x="448437" y="190214"/>
                                  <a:pt x="449294" y="200025"/>
                                </a:cubicBezTo>
                                <a:cubicBezTo>
                                  <a:pt x="451961" y="222980"/>
                                  <a:pt x="450628" y="246126"/>
                                  <a:pt x="445770" y="268605"/>
                                </a:cubicBezTo>
                                <a:cubicBezTo>
                                  <a:pt x="443103" y="284702"/>
                                  <a:pt x="438626" y="300514"/>
                                  <a:pt x="432149" y="315659"/>
                                </a:cubicBezTo>
                                <a:cubicBezTo>
                                  <a:pt x="414242" y="357950"/>
                                  <a:pt x="383000" y="394049"/>
                                  <a:pt x="344138" y="418243"/>
                                </a:cubicBezTo>
                                <a:cubicBezTo>
                                  <a:pt x="302324" y="444341"/>
                                  <a:pt x="252317" y="456914"/>
                                  <a:pt x="203168" y="455676"/>
                                </a:cubicBezTo>
                                <a:cubicBezTo>
                                  <a:pt x="153543" y="454438"/>
                                  <a:pt x="106204" y="439198"/>
                                  <a:pt x="68199" y="406622"/>
                                </a:cubicBezTo>
                                <a:cubicBezTo>
                                  <a:pt x="34862" y="378142"/>
                                  <a:pt x="11239" y="339185"/>
                                  <a:pt x="0" y="296989"/>
                                </a:cubicBezTo>
                                <a:cubicBezTo>
                                  <a:pt x="66675" y="288703"/>
                                  <a:pt x="130683" y="262223"/>
                                  <a:pt x="181928" y="215265"/>
                                </a:cubicBezTo>
                                <a:cubicBezTo>
                                  <a:pt x="244316" y="160115"/>
                                  <a:pt x="277749" y="81439"/>
                                  <a:pt x="275558" y="0"/>
                                </a:cubicBezTo>
                                <a:close/>
                              </a:path>
                            </a:pathLst>
                          </a:custGeom>
                          <a:solidFill>
                            <a:srgbClr val="FFFFFF"/>
                          </a:solidFill>
                          <a:ln w="9525" cap="flat">
                            <a:noFill/>
                            <a:prstDash val="solid"/>
                            <a:miter/>
                          </a:ln>
                        </p:spPr>
                        <p:txBody>
                          <a:bodyPr rtlCol="0" anchor="ctr"/>
                          <a:lstStyle/>
                          <a:p>
                            <a:endParaRPr lang="zh-CN" altLang="en-US"/>
                          </a:p>
                        </p:txBody>
                      </p:sp>
                    </p:grpSp>
                  </p:grpSp>
                  <p:sp>
                    <p:nvSpPr>
                      <p:cNvPr id="55" name="任意多边形 117"/>
                      <p:cNvSpPr/>
                      <p:nvPr/>
                    </p:nvSpPr>
                    <p:spPr>
                      <a:xfrm>
                        <a:off x="6957576" y="3248977"/>
                        <a:ext cx="158436" cy="133070"/>
                      </a:xfrm>
                      <a:custGeom>
                        <a:avLst/>
                        <a:gdLst>
                          <a:gd name="connsiteX0" fmla="*/ 7104 w 158436"/>
                          <a:gd name="connsiteY0" fmla="*/ 0 h 133070"/>
                          <a:gd name="connsiteX1" fmla="*/ 14342 w 158436"/>
                          <a:gd name="connsiteY1" fmla="*/ 7239 h 133070"/>
                          <a:gd name="connsiteX2" fmla="*/ 23391 w 158436"/>
                          <a:gd name="connsiteY2" fmla="*/ 58007 h 133070"/>
                          <a:gd name="connsiteX3" fmla="*/ 39965 w 158436"/>
                          <a:gd name="connsiteY3" fmla="*/ 102679 h 133070"/>
                          <a:gd name="connsiteX4" fmla="*/ 54919 w 158436"/>
                          <a:gd name="connsiteY4" fmla="*/ 117634 h 133070"/>
                          <a:gd name="connsiteX5" fmla="*/ 74922 w 158436"/>
                          <a:gd name="connsiteY5" fmla="*/ 116396 h 133070"/>
                          <a:gd name="connsiteX6" fmla="*/ 110831 w 158436"/>
                          <a:gd name="connsiteY6" fmla="*/ 89725 h 133070"/>
                          <a:gd name="connsiteX7" fmla="*/ 144740 w 158436"/>
                          <a:gd name="connsiteY7" fmla="*/ 49339 h 133070"/>
                          <a:gd name="connsiteX8" fmla="*/ 157217 w 158436"/>
                          <a:gd name="connsiteY8" fmla="*/ 56578 h 133070"/>
                          <a:gd name="connsiteX9" fmla="*/ 123499 w 158436"/>
                          <a:gd name="connsiteY9" fmla="*/ 97536 h 133070"/>
                          <a:gd name="connsiteX10" fmla="*/ 82065 w 158436"/>
                          <a:gd name="connsiteY10" fmla="*/ 128968 h 133070"/>
                          <a:gd name="connsiteX11" fmla="*/ 35393 w 158436"/>
                          <a:gd name="connsiteY11" fmla="*/ 120967 h 133070"/>
                          <a:gd name="connsiteX12" fmla="*/ 12533 w 158436"/>
                          <a:gd name="connsiteY12" fmla="*/ 72580 h 133070"/>
                          <a:gd name="connsiteX13" fmla="*/ 55 w 158436"/>
                          <a:gd name="connsiteY13" fmla="*/ 7239 h 133070"/>
                          <a:gd name="connsiteX14" fmla="*/ 7104 w 158436"/>
                          <a:gd name="connsiteY14" fmla="*/ 0 h 1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436" h="133070">
                            <a:moveTo>
                              <a:pt x="7104" y="0"/>
                            </a:moveTo>
                            <a:cubicBezTo>
                              <a:pt x="11295" y="0"/>
                              <a:pt x="13866" y="3334"/>
                              <a:pt x="14342" y="7239"/>
                            </a:cubicBezTo>
                            <a:cubicBezTo>
                              <a:pt x="16152" y="24384"/>
                              <a:pt x="19200" y="41338"/>
                              <a:pt x="23391" y="58007"/>
                            </a:cubicBezTo>
                            <a:cubicBezTo>
                              <a:pt x="27296" y="73342"/>
                              <a:pt x="31868" y="88963"/>
                              <a:pt x="39965" y="102679"/>
                            </a:cubicBezTo>
                            <a:cubicBezTo>
                              <a:pt x="43584" y="108775"/>
                              <a:pt x="47871" y="115252"/>
                              <a:pt x="54919" y="117634"/>
                            </a:cubicBezTo>
                            <a:cubicBezTo>
                              <a:pt x="61491" y="119824"/>
                              <a:pt x="68635" y="118872"/>
                              <a:pt x="74922" y="116396"/>
                            </a:cubicBezTo>
                            <a:cubicBezTo>
                              <a:pt x="88542" y="111061"/>
                              <a:pt x="100448" y="99631"/>
                              <a:pt x="110831" y="89725"/>
                            </a:cubicBezTo>
                            <a:cubicBezTo>
                              <a:pt x="123594" y="77533"/>
                              <a:pt x="134929" y="64008"/>
                              <a:pt x="144740" y="49339"/>
                            </a:cubicBezTo>
                            <a:cubicBezTo>
                              <a:pt x="149883" y="41719"/>
                              <a:pt x="162361" y="48863"/>
                              <a:pt x="157217" y="56578"/>
                            </a:cubicBezTo>
                            <a:cubicBezTo>
                              <a:pt x="147312" y="71247"/>
                              <a:pt x="136072" y="85058"/>
                              <a:pt x="123499" y="97536"/>
                            </a:cubicBezTo>
                            <a:cubicBezTo>
                              <a:pt x="111402" y="109442"/>
                              <a:pt x="97781" y="122206"/>
                              <a:pt x="82065" y="128968"/>
                            </a:cubicBezTo>
                            <a:cubicBezTo>
                              <a:pt x="66158" y="135826"/>
                              <a:pt x="47204" y="134684"/>
                              <a:pt x="35393" y="120967"/>
                            </a:cubicBezTo>
                            <a:cubicBezTo>
                              <a:pt x="23677" y="107442"/>
                              <a:pt x="17390" y="89535"/>
                              <a:pt x="12533" y="72580"/>
                            </a:cubicBezTo>
                            <a:cubicBezTo>
                              <a:pt x="6341" y="51244"/>
                              <a:pt x="2341" y="29337"/>
                              <a:pt x="55" y="7239"/>
                            </a:cubicBezTo>
                            <a:cubicBezTo>
                              <a:pt x="-517" y="3238"/>
                              <a:pt x="3484" y="0"/>
                              <a:pt x="7104" y="0"/>
                            </a:cubicBezTo>
                            <a:close/>
                          </a:path>
                        </a:pathLst>
                      </a:custGeom>
                      <a:solidFill>
                        <a:srgbClr val="2E1E1E"/>
                      </a:solidFill>
                      <a:ln w="9525" cap="flat">
                        <a:noFill/>
                        <a:prstDash val="solid"/>
                        <a:miter/>
                      </a:ln>
                    </p:spPr>
                    <p:txBody>
                      <a:bodyPr rtlCol="0" anchor="ctr"/>
                      <a:lstStyle/>
                      <a:p>
                        <a:endParaRPr lang="zh-CN" altLang="en-US"/>
                      </a:p>
                    </p:txBody>
                  </p:sp>
                  <p:grpSp>
                    <p:nvGrpSpPr>
                      <p:cNvPr id="56" name="组合 55"/>
                      <p:cNvGrpSpPr/>
                      <p:nvPr/>
                    </p:nvGrpSpPr>
                    <p:grpSpPr>
                      <a:xfrm>
                        <a:off x="6621578" y="3181678"/>
                        <a:ext cx="752307" cy="404423"/>
                        <a:chOff x="6621578" y="3181678"/>
                        <a:chExt cx="752307" cy="404423"/>
                      </a:xfrm>
                      <a:solidFill>
                        <a:srgbClr val="E74A50"/>
                      </a:solidFill>
                    </p:grpSpPr>
                    <p:sp>
                      <p:nvSpPr>
                        <p:cNvPr id="58" name="任意多边形 119"/>
                        <p:cNvSpPr/>
                        <p:nvPr/>
                      </p:nvSpPr>
                      <p:spPr>
                        <a:xfrm>
                          <a:off x="7167741" y="3384561"/>
                          <a:ext cx="206144" cy="201540"/>
                        </a:xfrm>
                        <a:custGeom>
                          <a:avLst/>
                          <a:gdLst>
                            <a:gd name="connsiteX0" fmla="*/ 10965 w 206144"/>
                            <a:gd name="connsiteY0" fmla="*/ 47772 h 201540"/>
                            <a:gd name="connsiteX1" fmla="*/ 69353 w 206144"/>
                            <a:gd name="connsiteY1" fmla="*/ 3195 h 201540"/>
                            <a:gd name="connsiteX2" fmla="*/ 142981 w 206144"/>
                            <a:gd name="connsiteY2" fmla="*/ 14434 h 201540"/>
                            <a:gd name="connsiteX3" fmla="*/ 156888 w 206144"/>
                            <a:gd name="connsiteY3" fmla="*/ 24816 h 201540"/>
                            <a:gd name="connsiteX4" fmla="*/ 196988 w 206144"/>
                            <a:gd name="connsiteY4" fmla="*/ 61012 h 201540"/>
                            <a:gd name="connsiteX5" fmla="*/ 198417 w 206144"/>
                            <a:gd name="connsiteY5" fmla="*/ 137212 h 201540"/>
                            <a:gd name="connsiteX6" fmla="*/ 61352 w 206144"/>
                            <a:gd name="connsiteY6" fmla="*/ 196171 h 201540"/>
                            <a:gd name="connsiteX7" fmla="*/ 6583 w 206144"/>
                            <a:gd name="connsiteY7" fmla="*/ 135973 h 201540"/>
                            <a:gd name="connsiteX8" fmla="*/ 10965 w 206144"/>
                            <a:gd name="connsiteY8" fmla="*/ 47772 h 20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144" h="201540">
                              <a:moveTo>
                                <a:pt x="10965" y="47772"/>
                              </a:moveTo>
                              <a:cubicBezTo>
                                <a:pt x="23252" y="25864"/>
                                <a:pt x="45350" y="9862"/>
                                <a:pt x="69353" y="3195"/>
                              </a:cubicBezTo>
                              <a:cubicBezTo>
                                <a:pt x="94404" y="-3663"/>
                                <a:pt x="121074" y="718"/>
                                <a:pt x="142981" y="14434"/>
                              </a:cubicBezTo>
                              <a:cubicBezTo>
                                <a:pt x="147934" y="17482"/>
                                <a:pt x="152506" y="21006"/>
                                <a:pt x="156888" y="24816"/>
                              </a:cubicBezTo>
                              <a:cubicBezTo>
                                <a:pt x="174128" y="31103"/>
                                <a:pt x="188797" y="44533"/>
                                <a:pt x="196988" y="61012"/>
                              </a:cubicBezTo>
                              <a:cubicBezTo>
                                <a:pt x="208799" y="84729"/>
                                <a:pt x="209085" y="113018"/>
                                <a:pt x="198417" y="137212"/>
                              </a:cubicBezTo>
                              <a:cubicBezTo>
                                <a:pt x="176509" y="186837"/>
                                <a:pt x="112311" y="213697"/>
                                <a:pt x="61352" y="196171"/>
                              </a:cubicBezTo>
                              <a:cubicBezTo>
                                <a:pt x="33253" y="186551"/>
                                <a:pt x="14965" y="163977"/>
                                <a:pt x="6583" y="135973"/>
                              </a:cubicBezTo>
                              <a:cubicBezTo>
                                <a:pt x="-1894" y="107684"/>
                                <a:pt x="-3894" y="74251"/>
                                <a:pt x="10965" y="47772"/>
                              </a:cubicBezTo>
                              <a:close/>
                            </a:path>
                          </a:pathLst>
                        </a:custGeom>
                        <a:solidFill>
                          <a:srgbClr val="E74A50"/>
                        </a:solidFill>
                        <a:ln w="9525" cap="flat">
                          <a:noFill/>
                          <a:prstDash val="solid"/>
                          <a:miter/>
                        </a:ln>
                      </p:spPr>
                      <p:txBody>
                        <a:bodyPr rtlCol="0" anchor="ctr"/>
                        <a:lstStyle/>
                        <a:p>
                          <a:endParaRPr lang="zh-CN" altLang="en-US"/>
                        </a:p>
                      </p:txBody>
                    </p:sp>
                    <p:sp>
                      <p:nvSpPr>
                        <p:cNvPr id="59" name="任意多边形 120"/>
                        <p:cNvSpPr/>
                        <p:nvPr/>
                      </p:nvSpPr>
                      <p:spPr>
                        <a:xfrm>
                          <a:off x="6621578" y="3181678"/>
                          <a:ext cx="206144" cy="201541"/>
                        </a:xfrm>
                        <a:custGeom>
                          <a:avLst/>
                          <a:gdLst>
                            <a:gd name="connsiteX0" fmla="*/ 10965 w 206144"/>
                            <a:gd name="connsiteY0" fmla="*/ 47676 h 201541"/>
                            <a:gd name="connsiteX1" fmla="*/ 69353 w 206144"/>
                            <a:gd name="connsiteY1" fmla="*/ 3195 h 201541"/>
                            <a:gd name="connsiteX2" fmla="*/ 142981 w 206144"/>
                            <a:gd name="connsiteY2" fmla="*/ 14434 h 201541"/>
                            <a:gd name="connsiteX3" fmla="*/ 156888 w 206144"/>
                            <a:gd name="connsiteY3" fmla="*/ 24816 h 201541"/>
                            <a:gd name="connsiteX4" fmla="*/ 196988 w 206144"/>
                            <a:gd name="connsiteY4" fmla="*/ 61012 h 201541"/>
                            <a:gd name="connsiteX5" fmla="*/ 198417 w 206144"/>
                            <a:gd name="connsiteY5" fmla="*/ 137212 h 201541"/>
                            <a:gd name="connsiteX6" fmla="*/ 61352 w 206144"/>
                            <a:gd name="connsiteY6" fmla="*/ 196171 h 201541"/>
                            <a:gd name="connsiteX7" fmla="*/ 6583 w 206144"/>
                            <a:gd name="connsiteY7" fmla="*/ 135973 h 201541"/>
                            <a:gd name="connsiteX8" fmla="*/ 10965 w 206144"/>
                            <a:gd name="connsiteY8" fmla="*/ 47676 h 20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144" h="201541">
                              <a:moveTo>
                                <a:pt x="10965" y="47676"/>
                              </a:moveTo>
                              <a:cubicBezTo>
                                <a:pt x="23252" y="25769"/>
                                <a:pt x="45350" y="9767"/>
                                <a:pt x="69353" y="3195"/>
                              </a:cubicBezTo>
                              <a:cubicBezTo>
                                <a:pt x="94404" y="-3663"/>
                                <a:pt x="121074" y="718"/>
                                <a:pt x="142981" y="14434"/>
                              </a:cubicBezTo>
                              <a:cubicBezTo>
                                <a:pt x="147934" y="17482"/>
                                <a:pt x="152506" y="21007"/>
                                <a:pt x="156888" y="24816"/>
                              </a:cubicBezTo>
                              <a:cubicBezTo>
                                <a:pt x="174128" y="31103"/>
                                <a:pt x="188797" y="44533"/>
                                <a:pt x="196988" y="61012"/>
                              </a:cubicBezTo>
                              <a:cubicBezTo>
                                <a:pt x="208799" y="84729"/>
                                <a:pt x="209085" y="113018"/>
                                <a:pt x="198417" y="137212"/>
                              </a:cubicBezTo>
                              <a:cubicBezTo>
                                <a:pt x="176509" y="186837"/>
                                <a:pt x="112311" y="213697"/>
                                <a:pt x="61352" y="196171"/>
                              </a:cubicBezTo>
                              <a:cubicBezTo>
                                <a:pt x="33253" y="186551"/>
                                <a:pt x="14965" y="163977"/>
                                <a:pt x="6583" y="135973"/>
                              </a:cubicBezTo>
                              <a:cubicBezTo>
                                <a:pt x="-1894" y="107589"/>
                                <a:pt x="-3894" y="74061"/>
                                <a:pt x="10965" y="47676"/>
                              </a:cubicBezTo>
                              <a:close/>
                            </a:path>
                          </a:pathLst>
                        </a:custGeom>
                        <a:solidFill>
                          <a:srgbClr val="E74A50"/>
                        </a:solidFill>
                        <a:ln w="9525" cap="flat">
                          <a:noFill/>
                          <a:prstDash val="solid"/>
                          <a:miter/>
                        </a:ln>
                      </p:spPr>
                      <p:txBody>
                        <a:bodyPr rtlCol="0" anchor="ctr"/>
                        <a:lstStyle/>
                        <a:p>
                          <a:endParaRPr lang="zh-CN" altLang="en-US"/>
                        </a:p>
                      </p:txBody>
                    </p:sp>
                  </p:grpSp>
                  <p:sp>
                    <p:nvSpPr>
                      <p:cNvPr id="57" name="任意多边形 121"/>
                      <p:cNvSpPr/>
                      <p:nvPr/>
                    </p:nvSpPr>
                    <p:spPr>
                      <a:xfrm>
                        <a:off x="7737815" y="3272319"/>
                        <a:ext cx="178808" cy="162452"/>
                      </a:xfrm>
                      <a:custGeom>
                        <a:avLst/>
                        <a:gdLst>
                          <a:gd name="connsiteX0" fmla="*/ 173840 w 178808"/>
                          <a:gd name="connsiteY0" fmla="*/ 6852 h 162452"/>
                          <a:gd name="connsiteX1" fmla="*/ 24202 w 178808"/>
                          <a:gd name="connsiteY1" fmla="*/ 43999 h 162452"/>
                          <a:gd name="connsiteX2" fmla="*/ 34394 w 178808"/>
                          <a:gd name="connsiteY2" fmla="*/ 54191 h 162452"/>
                          <a:gd name="connsiteX3" fmla="*/ 107641 w 178808"/>
                          <a:gd name="connsiteY3" fmla="*/ 16377 h 162452"/>
                          <a:gd name="connsiteX4" fmla="*/ 108022 w 178808"/>
                          <a:gd name="connsiteY4" fmla="*/ 19806 h 162452"/>
                          <a:gd name="connsiteX5" fmla="*/ 102688 w 178808"/>
                          <a:gd name="connsiteY5" fmla="*/ 99244 h 162452"/>
                          <a:gd name="connsiteX6" fmla="*/ 91448 w 178808"/>
                          <a:gd name="connsiteY6" fmla="*/ 116199 h 162452"/>
                          <a:gd name="connsiteX7" fmla="*/ 84495 w 178808"/>
                          <a:gd name="connsiteY7" fmla="*/ 123247 h 162452"/>
                          <a:gd name="connsiteX8" fmla="*/ 75351 w 178808"/>
                          <a:gd name="connsiteY8" fmla="*/ 119056 h 162452"/>
                          <a:gd name="connsiteX9" fmla="*/ 30869 w 178808"/>
                          <a:gd name="connsiteY9" fmla="*/ 118104 h 162452"/>
                          <a:gd name="connsiteX10" fmla="*/ 294 w 178808"/>
                          <a:gd name="connsiteY10" fmla="*/ 153537 h 162452"/>
                          <a:gd name="connsiteX11" fmla="*/ 14200 w 178808"/>
                          <a:gd name="connsiteY11" fmla="*/ 157347 h 162452"/>
                          <a:gd name="connsiteX12" fmla="*/ 42299 w 178808"/>
                          <a:gd name="connsiteY12" fmla="*/ 129343 h 162452"/>
                          <a:gd name="connsiteX13" fmla="*/ 64207 w 178808"/>
                          <a:gd name="connsiteY13" fmla="*/ 130010 h 162452"/>
                          <a:gd name="connsiteX14" fmla="*/ 85543 w 178808"/>
                          <a:gd name="connsiteY14" fmla="*/ 137820 h 162452"/>
                          <a:gd name="connsiteX15" fmla="*/ 103640 w 178808"/>
                          <a:gd name="connsiteY15" fmla="*/ 124104 h 162452"/>
                          <a:gd name="connsiteX16" fmla="*/ 115642 w 178808"/>
                          <a:gd name="connsiteY16" fmla="*/ 105816 h 162452"/>
                          <a:gd name="connsiteX17" fmla="*/ 127834 w 178808"/>
                          <a:gd name="connsiteY17" fmla="*/ 64478 h 162452"/>
                          <a:gd name="connsiteX18" fmla="*/ 122024 w 178808"/>
                          <a:gd name="connsiteY18" fmla="*/ 15900 h 162452"/>
                          <a:gd name="connsiteX19" fmla="*/ 121452 w 178808"/>
                          <a:gd name="connsiteY19" fmla="*/ 14758 h 162452"/>
                          <a:gd name="connsiteX20" fmla="*/ 170030 w 178808"/>
                          <a:gd name="connsiteY20" fmla="*/ 20758 h 162452"/>
                          <a:gd name="connsiteX21" fmla="*/ 173840 w 178808"/>
                          <a:gd name="connsiteY21" fmla="*/ 6852 h 16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8808" h="162452">
                            <a:moveTo>
                              <a:pt x="173840" y="6852"/>
                            </a:moveTo>
                            <a:cubicBezTo>
                              <a:pt x="122119" y="-10008"/>
                              <a:pt x="62112" y="4947"/>
                              <a:pt x="24202" y="43999"/>
                            </a:cubicBezTo>
                            <a:cubicBezTo>
                              <a:pt x="17725" y="50667"/>
                              <a:pt x="27917" y="60858"/>
                              <a:pt x="34394" y="54191"/>
                            </a:cubicBezTo>
                            <a:cubicBezTo>
                              <a:pt x="54110" y="33903"/>
                              <a:pt x="80209" y="20949"/>
                              <a:pt x="107641" y="16377"/>
                            </a:cubicBezTo>
                            <a:cubicBezTo>
                              <a:pt x="107450" y="17424"/>
                              <a:pt x="107546" y="18567"/>
                              <a:pt x="108022" y="19806"/>
                            </a:cubicBezTo>
                            <a:cubicBezTo>
                              <a:pt x="117356" y="45618"/>
                              <a:pt x="115451" y="74765"/>
                              <a:pt x="102688" y="99244"/>
                            </a:cubicBezTo>
                            <a:cubicBezTo>
                              <a:pt x="99545" y="105245"/>
                              <a:pt x="95830" y="111055"/>
                              <a:pt x="91448" y="116199"/>
                            </a:cubicBezTo>
                            <a:cubicBezTo>
                              <a:pt x="90020" y="117913"/>
                              <a:pt x="86781" y="122771"/>
                              <a:pt x="84495" y="123247"/>
                            </a:cubicBezTo>
                            <a:cubicBezTo>
                              <a:pt x="81828" y="123819"/>
                              <a:pt x="77828" y="120199"/>
                              <a:pt x="75351" y="119056"/>
                            </a:cubicBezTo>
                            <a:cubicBezTo>
                              <a:pt x="61445" y="112484"/>
                              <a:pt x="45062" y="112008"/>
                              <a:pt x="30869" y="118104"/>
                            </a:cubicBezTo>
                            <a:cubicBezTo>
                              <a:pt x="15915" y="124581"/>
                              <a:pt x="4675" y="137916"/>
                              <a:pt x="294" y="153537"/>
                            </a:cubicBezTo>
                            <a:cubicBezTo>
                              <a:pt x="-2182" y="162490"/>
                              <a:pt x="11724" y="166300"/>
                              <a:pt x="14200" y="157347"/>
                            </a:cubicBezTo>
                            <a:cubicBezTo>
                              <a:pt x="18011" y="143821"/>
                              <a:pt x="28583" y="132867"/>
                              <a:pt x="42299" y="129343"/>
                            </a:cubicBezTo>
                            <a:cubicBezTo>
                              <a:pt x="49538" y="127533"/>
                              <a:pt x="57063" y="127819"/>
                              <a:pt x="64207" y="130010"/>
                            </a:cubicBezTo>
                            <a:cubicBezTo>
                              <a:pt x="71446" y="132296"/>
                              <a:pt x="77542" y="138583"/>
                              <a:pt x="85543" y="137820"/>
                            </a:cubicBezTo>
                            <a:cubicBezTo>
                              <a:pt x="93354" y="137058"/>
                              <a:pt x="99068" y="129819"/>
                              <a:pt x="103640" y="124104"/>
                            </a:cubicBezTo>
                            <a:cubicBezTo>
                              <a:pt x="108212" y="118389"/>
                              <a:pt x="112308" y="112293"/>
                              <a:pt x="115642" y="105816"/>
                            </a:cubicBezTo>
                            <a:cubicBezTo>
                              <a:pt x="122309" y="92862"/>
                              <a:pt x="126310" y="78956"/>
                              <a:pt x="127834" y="64478"/>
                            </a:cubicBezTo>
                            <a:cubicBezTo>
                              <a:pt x="129644" y="48190"/>
                              <a:pt x="127643" y="31331"/>
                              <a:pt x="122024" y="15900"/>
                            </a:cubicBezTo>
                            <a:cubicBezTo>
                              <a:pt x="121833" y="15519"/>
                              <a:pt x="121643" y="15138"/>
                              <a:pt x="121452" y="14758"/>
                            </a:cubicBezTo>
                            <a:cubicBezTo>
                              <a:pt x="137740" y="13710"/>
                              <a:pt x="154313" y="15615"/>
                              <a:pt x="170030" y="20758"/>
                            </a:cubicBezTo>
                            <a:cubicBezTo>
                              <a:pt x="178793" y="23616"/>
                              <a:pt x="182603" y="9709"/>
                              <a:pt x="173840" y="6852"/>
                            </a:cubicBezTo>
                            <a:close/>
                          </a:path>
                        </a:pathLst>
                      </a:custGeom>
                      <a:solidFill>
                        <a:srgbClr val="2E1E1E"/>
                      </a:solidFill>
                      <a:ln w="9525" cap="flat">
                        <a:noFill/>
                        <a:prstDash val="solid"/>
                        <a:miter/>
                      </a:ln>
                    </p:spPr>
                    <p:txBody>
                      <a:bodyPr rtlCol="0" anchor="ctr"/>
                      <a:lstStyle/>
                      <a:p>
                        <a:endParaRPr lang="zh-CN" altLang="en-US"/>
                      </a:p>
                    </p:txBody>
                  </p:sp>
                </p:grpSp>
                <p:sp>
                  <p:nvSpPr>
                    <p:cNvPr id="47" name="任意多边形 122"/>
                    <p:cNvSpPr/>
                    <p:nvPr/>
                  </p:nvSpPr>
                  <p:spPr>
                    <a:xfrm>
                      <a:off x="6693217" y="2361097"/>
                      <a:ext cx="1233646" cy="898738"/>
                    </a:xfrm>
                    <a:custGeom>
                      <a:avLst/>
                      <a:gdLst>
                        <a:gd name="connsiteX0" fmla="*/ 492633 w 1233646"/>
                        <a:gd name="connsiteY0" fmla="*/ 57681 h 898738"/>
                        <a:gd name="connsiteX1" fmla="*/ 624173 w 1233646"/>
                        <a:gd name="connsiteY1" fmla="*/ 435442 h 898738"/>
                        <a:gd name="connsiteX2" fmla="*/ 624173 w 1233646"/>
                        <a:gd name="connsiteY2" fmla="*/ 273327 h 898738"/>
                        <a:gd name="connsiteX3" fmla="*/ 882110 w 1233646"/>
                        <a:gd name="connsiteY3" fmla="*/ 508499 h 898738"/>
                        <a:gd name="connsiteX4" fmla="*/ 1104043 w 1233646"/>
                        <a:gd name="connsiteY4" fmla="*/ 856066 h 898738"/>
                        <a:gd name="connsiteX5" fmla="*/ 1223296 w 1233646"/>
                        <a:gd name="connsiteY5" fmla="*/ 898739 h 898738"/>
                        <a:gd name="connsiteX6" fmla="*/ 1099090 w 1233646"/>
                        <a:gd name="connsiteY6" fmla="*/ 303045 h 898738"/>
                        <a:gd name="connsiteX7" fmla="*/ 0 w 1233646"/>
                        <a:gd name="connsiteY7" fmla="*/ 317618 h 898738"/>
                        <a:gd name="connsiteX8" fmla="*/ 378905 w 1233646"/>
                        <a:gd name="connsiteY8" fmla="*/ 144549 h 898738"/>
                        <a:gd name="connsiteX9" fmla="*/ 492633 w 1233646"/>
                        <a:gd name="connsiteY9" fmla="*/ 57681 h 89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3646" h="898738">
                          <a:moveTo>
                            <a:pt x="492633" y="57681"/>
                          </a:moveTo>
                          <a:cubicBezTo>
                            <a:pt x="492633" y="57681"/>
                            <a:pt x="409670" y="304283"/>
                            <a:pt x="624173" y="435442"/>
                          </a:cubicBezTo>
                          <a:lnTo>
                            <a:pt x="624173" y="273327"/>
                          </a:lnTo>
                          <a:cubicBezTo>
                            <a:pt x="624173" y="273327"/>
                            <a:pt x="764762" y="434871"/>
                            <a:pt x="882110" y="508499"/>
                          </a:cubicBezTo>
                          <a:cubicBezTo>
                            <a:pt x="999554" y="582032"/>
                            <a:pt x="1060799" y="701761"/>
                            <a:pt x="1104043" y="856066"/>
                          </a:cubicBezTo>
                          <a:cubicBezTo>
                            <a:pt x="1104043" y="856066"/>
                            <a:pt x="1178909" y="828539"/>
                            <a:pt x="1223296" y="898739"/>
                          </a:cubicBezTo>
                          <a:cubicBezTo>
                            <a:pt x="1223296" y="898739"/>
                            <a:pt x="1286827" y="537360"/>
                            <a:pt x="1099090" y="303045"/>
                          </a:cubicBezTo>
                          <a:cubicBezTo>
                            <a:pt x="911352" y="68730"/>
                            <a:pt x="235553" y="-248834"/>
                            <a:pt x="0" y="317618"/>
                          </a:cubicBezTo>
                          <a:cubicBezTo>
                            <a:pt x="0" y="317618"/>
                            <a:pt x="345281" y="198937"/>
                            <a:pt x="378905" y="144549"/>
                          </a:cubicBezTo>
                          <a:lnTo>
                            <a:pt x="492633" y="57681"/>
                          </a:lnTo>
                          <a:close/>
                        </a:path>
                      </a:pathLst>
                    </a:custGeom>
                    <a:solidFill>
                      <a:srgbClr val="2E1F22"/>
                    </a:solidFill>
                    <a:ln w="9525" cap="flat">
                      <a:noFill/>
                      <a:prstDash val="solid"/>
                      <a:miter/>
                    </a:ln>
                  </p:spPr>
                  <p:txBody>
                    <a:bodyPr rtlCol="0" anchor="ctr"/>
                    <a:lstStyle/>
                    <a:p>
                      <a:endParaRPr lang="zh-CN" altLang="en-US"/>
                    </a:p>
                  </p:txBody>
                </p:sp>
                <p:grpSp>
                  <p:nvGrpSpPr>
                    <p:cNvPr id="48" name="组合 47"/>
                    <p:cNvGrpSpPr/>
                    <p:nvPr/>
                  </p:nvGrpSpPr>
                  <p:grpSpPr>
                    <a:xfrm>
                      <a:off x="7701169" y="2216466"/>
                      <a:ext cx="455025" cy="450546"/>
                      <a:chOff x="7701169" y="2216466"/>
                      <a:chExt cx="455025" cy="450546"/>
                    </a:xfrm>
                  </p:grpSpPr>
                  <p:sp>
                    <p:nvSpPr>
                      <p:cNvPr id="49" name="任意多边形 124"/>
                      <p:cNvSpPr/>
                      <p:nvPr/>
                    </p:nvSpPr>
                    <p:spPr>
                      <a:xfrm>
                        <a:off x="7701169" y="2309424"/>
                        <a:ext cx="361632" cy="357588"/>
                      </a:xfrm>
                      <a:custGeom>
                        <a:avLst/>
                        <a:gdLst>
                          <a:gd name="connsiteX0" fmla="*/ 352694 w 361632"/>
                          <a:gd name="connsiteY0" fmla="*/ 14866 h 357588"/>
                          <a:gd name="connsiteX1" fmla="*/ 335168 w 361632"/>
                          <a:gd name="connsiteY1" fmla="*/ 959 h 357588"/>
                          <a:gd name="connsiteX2" fmla="*/ 326977 w 361632"/>
                          <a:gd name="connsiteY2" fmla="*/ 1626 h 357588"/>
                          <a:gd name="connsiteX3" fmla="*/ 320404 w 361632"/>
                          <a:gd name="connsiteY3" fmla="*/ 3245 h 357588"/>
                          <a:gd name="connsiteX4" fmla="*/ 68849 w 361632"/>
                          <a:gd name="connsiteY4" fmla="*/ 243751 h 357588"/>
                          <a:gd name="connsiteX5" fmla="*/ 1984 w 361632"/>
                          <a:gd name="connsiteY5" fmla="*/ 314141 h 357588"/>
                          <a:gd name="connsiteX6" fmla="*/ 5603 w 361632"/>
                          <a:gd name="connsiteY6" fmla="*/ 326333 h 357588"/>
                          <a:gd name="connsiteX7" fmla="*/ 34464 w 361632"/>
                          <a:gd name="connsiteY7" fmla="*/ 356718 h 357588"/>
                          <a:gd name="connsiteX8" fmla="*/ 39607 w 361632"/>
                          <a:gd name="connsiteY8" fmla="*/ 357480 h 357588"/>
                          <a:gd name="connsiteX9" fmla="*/ 44370 w 361632"/>
                          <a:gd name="connsiteY9" fmla="*/ 355289 h 357588"/>
                          <a:gd name="connsiteX10" fmla="*/ 58086 w 361632"/>
                          <a:gd name="connsiteY10" fmla="*/ 340525 h 357588"/>
                          <a:gd name="connsiteX11" fmla="*/ 325167 w 361632"/>
                          <a:gd name="connsiteY11" fmla="*/ 72968 h 357588"/>
                          <a:gd name="connsiteX12" fmla="*/ 344122 w 361632"/>
                          <a:gd name="connsiteY12" fmla="*/ 54013 h 357588"/>
                          <a:gd name="connsiteX13" fmla="*/ 353551 w 361632"/>
                          <a:gd name="connsiteY13" fmla="*/ 44488 h 357588"/>
                          <a:gd name="connsiteX14" fmla="*/ 360886 w 361632"/>
                          <a:gd name="connsiteY14" fmla="*/ 35059 h 357588"/>
                          <a:gd name="connsiteX15" fmla="*/ 352694 w 361632"/>
                          <a:gd name="connsiteY15" fmla="*/ 14866 h 35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1632" h="357588">
                            <a:moveTo>
                              <a:pt x="352694" y="14866"/>
                            </a:moveTo>
                            <a:cubicBezTo>
                              <a:pt x="347551" y="9436"/>
                              <a:pt x="341550" y="4769"/>
                              <a:pt x="335168" y="959"/>
                            </a:cubicBezTo>
                            <a:cubicBezTo>
                              <a:pt x="332406" y="-660"/>
                              <a:pt x="329453" y="-89"/>
                              <a:pt x="326977" y="1626"/>
                            </a:cubicBezTo>
                            <a:cubicBezTo>
                              <a:pt x="324881" y="1054"/>
                              <a:pt x="322500" y="1435"/>
                              <a:pt x="320404" y="3245"/>
                            </a:cubicBezTo>
                            <a:cubicBezTo>
                              <a:pt x="233536" y="80207"/>
                              <a:pt x="149621" y="160408"/>
                              <a:pt x="68849" y="243751"/>
                            </a:cubicBezTo>
                            <a:cubicBezTo>
                              <a:pt x="46275" y="266992"/>
                              <a:pt x="24081" y="290519"/>
                              <a:pt x="1984" y="314141"/>
                            </a:cubicBezTo>
                            <a:cubicBezTo>
                              <a:pt x="-2303" y="318808"/>
                              <a:pt x="1031" y="325000"/>
                              <a:pt x="5603" y="326333"/>
                            </a:cubicBezTo>
                            <a:cubicBezTo>
                              <a:pt x="11032" y="339763"/>
                              <a:pt x="21129" y="350812"/>
                              <a:pt x="34464" y="356718"/>
                            </a:cubicBezTo>
                            <a:cubicBezTo>
                              <a:pt x="36178" y="357480"/>
                              <a:pt x="37893" y="357766"/>
                              <a:pt x="39607" y="357480"/>
                            </a:cubicBezTo>
                            <a:cubicBezTo>
                              <a:pt x="41227" y="357480"/>
                              <a:pt x="42846" y="356813"/>
                              <a:pt x="44370" y="355289"/>
                            </a:cubicBezTo>
                            <a:cubicBezTo>
                              <a:pt x="48942" y="350336"/>
                              <a:pt x="53514" y="345478"/>
                              <a:pt x="58086" y="340525"/>
                            </a:cubicBezTo>
                            <a:cubicBezTo>
                              <a:pt x="147145" y="251371"/>
                              <a:pt x="236108" y="162122"/>
                              <a:pt x="325167" y="72968"/>
                            </a:cubicBezTo>
                            <a:cubicBezTo>
                              <a:pt x="331453" y="66682"/>
                              <a:pt x="337835" y="60300"/>
                              <a:pt x="344122" y="54013"/>
                            </a:cubicBezTo>
                            <a:cubicBezTo>
                              <a:pt x="347265" y="50870"/>
                              <a:pt x="350408" y="47727"/>
                              <a:pt x="353551" y="44488"/>
                            </a:cubicBezTo>
                            <a:cubicBezTo>
                              <a:pt x="356314" y="41631"/>
                              <a:pt x="359552" y="38869"/>
                              <a:pt x="360886" y="35059"/>
                            </a:cubicBezTo>
                            <a:cubicBezTo>
                              <a:pt x="363743" y="27058"/>
                              <a:pt x="357838" y="20200"/>
                              <a:pt x="352694" y="14866"/>
                            </a:cubicBezTo>
                            <a:close/>
                          </a:path>
                        </a:pathLst>
                      </a:custGeom>
                      <a:solidFill>
                        <a:srgbClr val="F4B81C"/>
                      </a:solidFill>
                      <a:ln w="9525" cap="flat">
                        <a:noFill/>
                        <a:prstDash val="solid"/>
                        <a:miter/>
                      </a:ln>
                    </p:spPr>
                    <p:txBody>
                      <a:bodyPr rtlCol="0" anchor="ctr"/>
                      <a:lstStyle/>
                      <a:p>
                        <a:endParaRPr lang="zh-CN" altLang="en-US"/>
                      </a:p>
                    </p:txBody>
                  </p:sp>
                  <p:sp>
                    <p:nvSpPr>
                      <p:cNvPr id="50" name="任意多边形 125"/>
                      <p:cNvSpPr/>
                      <p:nvPr/>
                    </p:nvSpPr>
                    <p:spPr>
                      <a:xfrm rot="-2700000">
                        <a:off x="7974993" y="2247555"/>
                        <a:ext cx="150112" cy="150112"/>
                      </a:xfrm>
                      <a:custGeom>
                        <a:avLst/>
                        <a:gdLst>
                          <a:gd name="connsiteX0" fmla="*/ 150113 w 150112"/>
                          <a:gd name="connsiteY0" fmla="*/ 75056 h 150112"/>
                          <a:gd name="connsiteX1" fmla="*/ 75056 w 150112"/>
                          <a:gd name="connsiteY1" fmla="*/ 150113 h 150112"/>
                          <a:gd name="connsiteX2" fmla="*/ 0 w 150112"/>
                          <a:gd name="connsiteY2" fmla="*/ 75056 h 150112"/>
                          <a:gd name="connsiteX3" fmla="*/ 75056 w 150112"/>
                          <a:gd name="connsiteY3" fmla="*/ 0 h 150112"/>
                          <a:gd name="connsiteX4" fmla="*/ 150113 w 150112"/>
                          <a:gd name="connsiteY4" fmla="*/ 75056 h 15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12" h="150112">
                            <a:moveTo>
                              <a:pt x="150113" y="75056"/>
                            </a:moveTo>
                            <a:cubicBezTo>
                              <a:pt x="150113" y="116509"/>
                              <a:pt x="116509" y="150113"/>
                              <a:pt x="75056" y="150113"/>
                            </a:cubicBezTo>
                            <a:cubicBezTo>
                              <a:pt x="33604" y="150113"/>
                              <a:pt x="0" y="116509"/>
                              <a:pt x="0" y="75056"/>
                            </a:cubicBezTo>
                            <a:cubicBezTo>
                              <a:pt x="0" y="33604"/>
                              <a:pt x="33604" y="0"/>
                              <a:pt x="75056" y="0"/>
                            </a:cubicBezTo>
                            <a:cubicBezTo>
                              <a:pt x="116509" y="0"/>
                              <a:pt x="150113" y="33604"/>
                              <a:pt x="150113" y="75056"/>
                            </a:cubicBezTo>
                            <a:close/>
                          </a:path>
                        </a:pathLst>
                      </a:custGeom>
                      <a:solidFill>
                        <a:srgbClr val="2E1F22"/>
                      </a:solidFill>
                      <a:ln w="9525" cap="flat">
                        <a:noFill/>
                        <a:prstDash val="solid"/>
                        <a:miter/>
                      </a:ln>
                    </p:spPr>
                    <p:txBody>
                      <a:bodyPr rtlCol="0" anchor="ctr"/>
                      <a:lstStyle/>
                      <a:p>
                        <a:endParaRPr lang="zh-CN" altLang="en-US"/>
                      </a:p>
                    </p:txBody>
                  </p:sp>
                </p:grpSp>
              </p:grpSp>
            </p:grpSp>
          </p:grpSp>
        </p:grpSp>
        <p:grpSp>
          <p:nvGrpSpPr>
            <p:cNvPr id="182" name="组合 181"/>
            <p:cNvGrpSpPr/>
            <p:nvPr/>
          </p:nvGrpSpPr>
          <p:grpSpPr>
            <a:xfrm>
              <a:off x="4903192" y="3304149"/>
              <a:ext cx="2138325" cy="2246116"/>
              <a:chOff x="4069133" y="1542141"/>
              <a:chExt cx="4126760" cy="4334784"/>
            </a:xfrm>
          </p:grpSpPr>
          <p:grpSp>
            <p:nvGrpSpPr>
              <p:cNvPr id="183" name="组合 182"/>
              <p:cNvGrpSpPr/>
              <p:nvPr/>
            </p:nvGrpSpPr>
            <p:grpSpPr>
              <a:xfrm>
                <a:off x="4069133" y="1542141"/>
                <a:ext cx="1978936" cy="4334783"/>
                <a:chOff x="2969478" y="1835934"/>
                <a:chExt cx="1454978" cy="3187073"/>
              </a:xfrm>
            </p:grpSpPr>
            <p:sp>
              <p:nvSpPr>
                <p:cNvPr id="289" name="任意多边形 2"/>
                <p:cNvSpPr/>
                <p:nvPr/>
              </p:nvSpPr>
              <p:spPr>
                <a:xfrm>
                  <a:off x="3034759" y="4615909"/>
                  <a:ext cx="1389697" cy="407098"/>
                </a:xfrm>
                <a:custGeom>
                  <a:avLst/>
                  <a:gdLst>
                    <a:gd name="connsiteX0" fmla="*/ 1389698 w 1389697"/>
                    <a:gd name="connsiteY0" fmla="*/ 203549 h 407098"/>
                    <a:gd name="connsiteX1" fmla="*/ 694849 w 1389697"/>
                    <a:gd name="connsiteY1" fmla="*/ 407099 h 407098"/>
                    <a:gd name="connsiteX2" fmla="*/ 0 w 1389697"/>
                    <a:gd name="connsiteY2" fmla="*/ 203549 h 407098"/>
                    <a:gd name="connsiteX3" fmla="*/ 694849 w 1389697"/>
                    <a:gd name="connsiteY3" fmla="*/ 0 h 407098"/>
                    <a:gd name="connsiteX4" fmla="*/ 1389698 w 1389697"/>
                    <a:gd name="connsiteY4" fmla="*/ 203549 h 407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697" h="407098">
                      <a:moveTo>
                        <a:pt x="1389698" y="203549"/>
                      </a:moveTo>
                      <a:cubicBezTo>
                        <a:pt x="1389698" y="315967"/>
                        <a:pt x="1078603" y="407099"/>
                        <a:pt x="694849" y="407099"/>
                      </a:cubicBezTo>
                      <a:cubicBezTo>
                        <a:pt x="311094" y="407099"/>
                        <a:pt x="0" y="315966"/>
                        <a:pt x="0" y="203549"/>
                      </a:cubicBezTo>
                      <a:cubicBezTo>
                        <a:pt x="0" y="91132"/>
                        <a:pt x="311094" y="0"/>
                        <a:pt x="694849" y="0"/>
                      </a:cubicBezTo>
                      <a:cubicBezTo>
                        <a:pt x="1078603" y="0"/>
                        <a:pt x="1389698" y="91132"/>
                        <a:pt x="1389698" y="203549"/>
                      </a:cubicBezTo>
                      <a:close/>
                    </a:path>
                  </a:pathLst>
                </a:custGeom>
                <a:solidFill>
                  <a:srgbClr val="EADFEE"/>
                </a:solidFill>
                <a:ln w="9525" cap="flat">
                  <a:noFill/>
                  <a:prstDash val="solid"/>
                  <a:miter/>
                </a:ln>
              </p:spPr>
              <p:txBody>
                <a:bodyPr rtlCol="0" anchor="ctr"/>
                <a:lstStyle/>
                <a:p>
                  <a:endParaRPr lang="zh-CN" altLang="en-US"/>
                </a:p>
              </p:txBody>
            </p:sp>
            <p:grpSp>
              <p:nvGrpSpPr>
                <p:cNvPr id="290" name="组合 289"/>
                <p:cNvGrpSpPr/>
                <p:nvPr/>
              </p:nvGrpSpPr>
              <p:grpSpPr>
                <a:xfrm>
                  <a:off x="2969478" y="1835934"/>
                  <a:ext cx="1413163" cy="3065375"/>
                  <a:chOff x="2969478" y="1835934"/>
                  <a:chExt cx="1413163" cy="3065375"/>
                </a:xfrm>
              </p:grpSpPr>
              <p:sp>
                <p:nvSpPr>
                  <p:cNvPr id="291" name="任意多边形 4"/>
                  <p:cNvSpPr/>
                  <p:nvPr/>
                </p:nvSpPr>
                <p:spPr>
                  <a:xfrm>
                    <a:off x="3278681" y="2980562"/>
                    <a:ext cx="864991" cy="1013650"/>
                  </a:xfrm>
                  <a:custGeom>
                    <a:avLst/>
                    <a:gdLst>
                      <a:gd name="connsiteX0" fmla="*/ 733629 w 864991"/>
                      <a:gd name="connsiteY0" fmla="*/ 1013651 h 1013650"/>
                      <a:gd name="connsiteX1" fmla="*/ 131363 w 864991"/>
                      <a:gd name="connsiteY1" fmla="*/ 1013651 h 1013650"/>
                      <a:gd name="connsiteX2" fmla="*/ 489 w 864991"/>
                      <a:gd name="connsiteY2" fmla="*/ 854488 h 1013650"/>
                      <a:gd name="connsiteX3" fmla="*/ 55258 w 864991"/>
                      <a:gd name="connsiteY3" fmla="*/ 115538 h 1013650"/>
                      <a:gd name="connsiteX4" fmla="*/ 182322 w 864991"/>
                      <a:gd name="connsiteY4" fmla="*/ 0 h 1013650"/>
                      <a:gd name="connsiteX5" fmla="*/ 682670 w 864991"/>
                      <a:gd name="connsiteY5" fmla="*/ 0 h 1013650"/>
                      <a:gd name="connsiteX6" fmla="*/ 809733 w 864991"/>
                      <a:gd name="connsiteY6" fmla="*/ 115538 h 1013650"/>
                      <a:gd name="connsiteX7" fmla="*/ 864502 w 864991"/>
                      <a:gd name="connsiteY7" fmla="*/ 854488 h 1013650"/>
                      <a:gd name="connsiteX8" fmla="*/ 733629 w 864991"/>
                      <a:gd name="connsiteY8" fmla="*/ 1013651 h 101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91" h="1013650">
                        <a:moveTo>
                          <a:pt x="733629" y="1013651"/>
                        </a:moveTo>
                        <a:lnTo>
                          <a:pt x="131363" y="1013651"/>
                        </a:lnTo>
                        <a:cubicBezTo>
                          <a:pt x="52591" y="1013651"/>
                          <a:pt x="-5988" y="941356"/>
                          <a:pt x="489" y="854488"/>
                        </a:cubicBezTo>
                        <a:lnTo>
                          <a:pt x="55258" y="115538"/>
                        </a:lnTo>
                        <a:cubicBezTo>
                          <a:pt x="60021" y="51054"/>
                          <a:pt x="116885" y="0"/>
                          <a:pt x="182322" y="0"/>
                        </a:cubicBezTo>
                        <a:lnTo>
                          <a:pt x="682670" y="0"/>
                        </a:lnTo>
                        <a:cubicBezTo>
                          <a:pt x="748107" y="0"/>
                          <a:pt x="804971" y="51054"/>
                          <a:pt x="809733" y="115538"/>
                        </a:cubicBezTo>
                        <a:lnTo>
                          <a:pt x="864502" y="854488"/>
                        </a:lnTo>
                        <a:cubicBezTo>
                          <a:pt x="870979" y="941356"/>
                          <a:pt x="812400" y="1013651"/>
                          <a:pt x="733629" y="1013651"/>
                        </a:cubicBezTo>
                        <a:close/>
                      </a:path>
                    </a:pathLst>
                  </a:custGeom>
                  <a:solidFill>
                    <a:srgbClr val="33A4A0"/>
                  </a:solidFill>
                  <a:ln w="9525" cap="flat">
                    <a:noFill/>
                    <a:prstDash val="solid"/>
                    <a:miter/>
                  </a:ln>
                </p:spPr>
                <p:txBody>
                  <a:bodyPr rtlCol="0" anchor="ctr"/>
                  <a:lstStyle/>
                  <a:p>
                    <a:endParaRPr lang="zh-CN" altLang="en-US"/>
                  </a:p>
                </p:txBody>
              </p:sp>
              <p:sp>
                <p:nvSpPr>
                  <p:cNvPr id="292" name="任意多边形 5"/>
                  <p:cNvSpPr/>
                  <p:nvPr/>
                </p:nvSpPr>
                <p:spPr>
                  <a:xfrm>
                    <a:off x="3302728" y="3008756"/>
                    <a:ext cx="816912" cy="957262"/>
                  </a:xfrm>
                  <a:custGeom>
                    <a:avLst/>
                    <a:gdLst>
                      <a:gd name="connsiteX0" fmla="*/ 692818 w 816912"/>
                      <a:gd name="connsiteY0" fmla="*/ 957263 h 957262"/>
                      <a:gd name="connsiteX1" fmla="*/ 124081 w 816912"/>
                      <a:gd name="connsiteY1" fmla="*/ 957263 h 957262"/>
                      <a:gd name="connsiteX2" fmla="*/ 446 w 816912"/>
                      <a:gd name="connsiteY2" fmla="*/ 806958 h 957262"/>
                      <a:gd name="connsiteX3" fmla="*/ 52167 w 816912"/>
                      <a:gd name="connsiteY3" fmla="*/ 109061 h 957262"/>
                      <a:gd name="connsiteX4" fmla="*/ 172182 w 816912"/>
                      <a:gd name="connsiteY4" fmla="*/ 0 h 957262"/>
                      <a:gd name="connsiteX5" fmla="*/ 644717 w 816912"/>
                      <a:gd name="connsiteY5" fmla="*/ 0 h 957262"/>
                      <a:gd name="connsiteX6" fmla="*/ 764732 w 816912"/>
                      <a:gd name="connsiteY6" fmla="*/ 109061 h 957262"/>
                      <a:gd name="connsiteX7" fmla="*/ 816453 w 816912"/>
                      <a:gd name="connsiteY7" fmla="*/ 806958 h 957262"/>
                      <a:gd name="connsiteX8" fmla="*/ 692818 w 816912"/>
                      <a:gd name="connsiteY8" fmla="*/ 957263 h 95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912" h="957262">
                        <a:moveTo>
                          <a:pt x="692818" y="957263"/>
                        </a:moveTo>
                        <a:lnTo>
                          <a:pt x="124081" y="957263"/>
                        </a:lnTo>
                        <a:cubicBezTo>
                          <a:pt x="49690" y="957263"/>
                          <a:pt x="-5555" y="888968"/>
                          <a:pt x="446" y="806958"/>
                        </a:cubicBezTo>
                        <a:lnTo>
                          <a:pt x="52167" y="109061"/>
                        </a:lnTo>
                        <a:cubicBezTo>
                          <a:pt x="56644" y="48197"/>
                          <a:pt x="110365" y="0"/>
                          <a:pt x="172182" y="0"/>
                        </a:cubicBezTo>
                        <a:lnTo>
                          <a:pt x="644717" y="0"/>
                        </a:lnTo>
                        <a:cubicBezTo>
                          <a:pt x="706534" y="0"/>
                          <a:pt x="760255" y="48197"/>
                          <a:pt x="764732" y="109061"/>
                        </a:cubicBezTo>
                        <a:lnTo>
                          <a:pt x="816453" y="806958"/>
                        </a:lnTo>
                        <a:cubicBezTo>
                          <a:pt x="822549" y="888968"/>
                          <a:pt x="767304" y="957263"/>
                          <a:pt x="692818" y="957263"/>
                        </a:cubicBezTo>
                        <a:close/>
                      </a:path>
                    </a:pathLst>
                  </a:custGeom>
                  <a:solidFill>
                    <a:srgbClr val="33A4A0">
                      <a:alpha val="42000"/>
                    </a:srgbClr>
                  </a:solidFill>
                  <a:ln w="9525" cap="flat">
                    <a:noFill/>
                    <a:prstDash val="solid"/>
                    <a:miter/>
                  </a:ln>
                </p:spPr>
                <p:txBody>
                  <a:bodyPr rtlCol="0" anchor="ctr"/>
                  <a:lstStyle/>
                  <a:p>
                    <a:endParaRPr lang="zh-CN" altLang="en-US"/>
                  </a:p>
                </p:txBody>
              </p:sp>
              <p:sp>
                <p:nvSpPr>
                  <p:cNvPr id="293" name="任意多边形 6"/>
                  <p:cNvSpPr/>
                  <p:nvPr/>
                </p:nvSpPr>
                <p:spPr>
                  <a:xfrm>
                    <a:off x="3094330" y="3290545"/>
                    <a:ext cx="308532" cy="443859"/>
                  </a:xfrm>
                  <a:custGeom>
                    <a:avLst/>
                    <a:gdLst>
                      <a:gd name="connsiteX0" fmla="*/ 81495 w 308532"/>
                      <a:gd name="connsiteY0" fmla="*/ 442874 h 443859"/>
                      <a:gd name="connsiteX1" fmla="*/ 55111 w 308532"/>
                      <a:gd name="connsiteY1" fmla="*/ 434968 h 443859"/>
                      <a:gd name="connsiteX2" fmla="*/ 8915 w 308532"/>
                      <a:gd name="connsiteY2" fmla="*/ 308380 h 443859"/>
                      <a:gd name="connsiteX3" fmla="*/ 126834 w 308532"/>
                      <a:gd name="connsiteY3" fmla="*/ 55111 h 443859"/>
                      <a:gd name="connsiteX4" fmla="*/ 253421 w 308532"/>
                      <a:gd name="connsiteY4" fmla="*/ 8914 h 443859"/>
                      <a:gd name="connsiteX5" fmla="*/ 299618 w 308532"/>
                      <a:gd name="connsiteY5" fmla="*/ 135502 h 443859"/>
                      <a:gd name="connsiteX6" fmla="*/ 181698 w 308532"/>
                      <a:gd name="connsiteY6" fmla="*/ 388771 h 443859"/>
                      <a:gd name="connsiteX7" fmla="*/ 81495 w 308532"/>
                      <a:gd name="connsiteY7" fmla="*/ 442874 h 44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32" h="443859">
                        <a:moveTo>
                          <a:pt x="81495" y="442874"/>
                        </a:moveTo>
                        <a:cubicBezTo>
                          <a:pt x="72637" y="441540"/>
                          <a:pt x="63683" y="438968"/>
                          <a:pt x="55111" y="434968"/>
                        </a:cubicBezTo>
                        <a:cubicBezTo>
                          <a:pt x="7391" y="412775"/>
                          <a:pt x="-13279" y="356101"/>
                          <a:pt x="8915" y="308380"/>
                        </a:cubicBezTo>
                        <a:lnTo>
                          <a:pt x="126834" y="55111"/>
                        </a:lnTo>
                        <a:cubicBezTo>
                          <a:pt x="149027" y="7391"/>
                          <a:pt x="205701" y="-13279"/>
                          <a:pt x="253421" y="8914"/>
                        </a:cubicBezTo>
                        <a:cubicBezTo>
                          <a:pt x="301142" y="31108"/>
                          <a:pt x="321811" y="87781"/>
                          <a:pt x="299618" y="135502"/>
                        </a:cubicBezTo>
                        <a:lnTo>
                          <a:pt x="181698" y="388771"/>
                        </a:lnTo>
                        <a:cubicBezTo>
                          <a:pt x="163505" y="427824"/>
                          <a:pt x="122072" y="448779"/>
                          <a:pt x="81495" y="442874"/>
                        </a:cubicBezTo>
                        <a:close/>
                      </a:path>
                    </a:pathLst>
                  </a:custGeom>
                  <a:solidFill>
                    <a:srgbClr val="EDA398"/>
                  </a:solidFill>
                  <a:ln w="9525" cap="flat">
                    <a:noFill/>
                    <a:prstDash val="solid"/>
                    <a:miter/>
                  </a:ln>
                </p:spPr>
                <p:txBody>
                  <a:bodyPr rtlCol="0" anchor="ctr"/>
                  <a:lstStyle/>
                  <a:p>
                    <a:endParaRPr lang="zh-CN" altLang="en-US"/>
                  </a:p>
                </p:txBody>
              </p:sp>
              <p:sp>
                <p:nvSpPr>
                  <p:cNvPr id="294" name="任意多边形 7"/>
                  <p:cNvSpPr/>
                  <p:nvPr/>
                </p:nvSpPr>
                <p:spPr>
                  <a:xfrm>
                    <a:off x="4003287" y="3310439"/>
                    <a:ext cx="323512" cy="436219"/>
                  </a:xfrm>
                  <a:custGeom>
                    <a:avLst/>
                    <a:gdLst>
                      <a:gd name="connsiteX0" fmla="*/ 228288 w 323512"/>
                      <a:gd name="connsiteY0" fmla="*/ 436219 h 436219"/>
                      <a:gd name="connsiteX1" fmla="*/ 144468 w 323512"/>
                      <a:gd name="connsiteY1" fmla="*/ 386308 h 436219"/>
                      <a:gd name="connsiteX2" fmla="*/ 11499 w 323512"/>
                      <a:gd name="connsiteY2" fmla="*/ 140563 h 436219"/>
                      <a:gd name="connsiteX3" fmla="*/ 49980 w 323512"/>
                      <a:gd name="connsiteY3" fmla="*/ 11499 h 436219"/>
                      <a:gd name="connsiteX4" fmla="*/ 179044 w 323512"/>
                      <a:gd name="connsiteY4" fmla="*/ 49980 h 436219"/>
                      <a:gd name="connsiteX5" fmla="*/ 312013 w 323512"/>
                      <a:gd name="connsiteY5" fmla="*/ 295630 h 436219"/>
                      <a:gd name="connsiteX6" fmla="*/ 273532 w 323512"/>
                      <a:gd name="connsiteY6" fmla="*/ 424694 h 436219"/>
                      <a:gd name="connsiteX7" fmla="*/ 228288 w 323512"/>
                      <a:gd name="connsiteY7" fmla="*/ 436219 h 43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512" h="436219">
                        <a:moveTo>
                          <a:pt x="228288" y="436219"/>
                        </a:moveTo>
                        <a:cubicBezTo>
                          <a:pt x="194475" y="436219"/>
                          <a:pt x="161709" y="418122"/>
                          <a:pt x="144468" y="386308"/>
                        </a:cubicBezTo>
                        <a:lnTo>
                          <a:pt x="11499" y="140563"/>
                        </a:lnTo>
                        <a:cubicBezTo>
                          <a:pt x="-13551" y="94272"/>
                          <a:pt x="3689" y="36455"/>
                          <a:pt x="49980" y="11499"/>
                        </a:cubicBezTo>
                        <a:cubicBezTo>
                          <a:pt x="96272" y="-13551"/>
                          <a:pt x="154089" y="3689"/>
                          <a:pt x="179044" y="49980"/>
                        </a:cubicBezTo>
                        <a:lnTo>
                          <a:pt x="312013" y="295630"/>
                        </a:lnTo>
                        <a:cubicBezTo>
                          <a:pt x="337064" y="341922"/>
                          <a:pt x="319824" y="399738"/>
                          <a:pt x="273532" y="424694"/>
                        </a:cubicBezTo>
                        <a:cubicBezTo>
                          <a:pt x="259054" y="432504"/>
                          <a:pt x="243528" y="436219"/>
                          <a:pt x="228288" y="436219"/>
                        </a:cubicBezTo>
                        <a:close/>
                      </a:path>
                    </a:pathLst>
                  </a:custGeom>
                  <a:solidFill>
                    <a:srgbClr val="EDA398"/>
                  </a:solidFill>
                  <a:ln w="9525" cap="flat">
                    <a:noFill/>
                    <a:prstDash val="solid"/>
                    <a:miter/>
                  </a:ln>
                </p:spPr>
                <p:txBody>
                  <a:bodyPr rtlCol="0" anchor="ctr"/>
                  <a:lstStyle/>
                  <a:p>
                    <a:endParaRPr lang="zh-CN" altLang="en-US"/>
                  </a:p>
                </p:txBody>
              </p:sp>
              <p:grpSp>
                <p:nvGrpSpPr>
                  <p:cNvPr id="295" name="组合 294"/>
                  <p:cNvGrpSpPr/>
                  <p:nvPr/>
                </p:nvGrpSpPr>
                <p:grpSpPr>
                  <a:xfrm>
                    <a:off x="3347655" y="3764279"/>
                    <a:ext cx="703189" cy="1043367"/>
                    <a:chOff x="3347655" y="3764279"/>
                    <a:chExt cx="703189" cy="1043367"/>
                  </a:xfrm>
                  <a:solidFill>
                    <a:srgbClr val="635BA8"/>
                  </a:solidFill>
                </p:grpSpPr>
                <p:sp>
                  <p:nvSpPr>
                    <p:cNvPr id="398" name="任意多边形 111"/>
                    <p:cNvSpPr/>
                    <p:nvPr/>
                  </p:nvSpPr>
                  <p:spPr>
                    <a:xfrm>
                      <a:off x="3347655" y="3803141"/>
                      <a:ext cx="701516" cy="1004505"/>
                    </a:xfrm>
                    <a:custGeom>
                      <a:avLst/>
                      <a:gdLst>
                        <a:gd name="connsiteX0" fmla="*/ 552164 w 701516"/>
                        <a:gd name="connsiteY0" fmla="*/ 30385 h 1004505"/>
                        <a:gd name="connsiteX1" fmla="*/ 140589 w 701516"/>
                        <a:gd name="connsiteY1" fmla="*/ 28575 h 1004505"/>
                        <a:gd name="connsiteX2" fmla="*/ 0 w 701516"/>
                        <a:gd name="connsiteY2" fmla="*/ 95 h 1004505"/>
                        <a:gd name="connsiteX3" fmla="*/ 56102 w 701516"/>
                        <a:gd name="connsiteY3" fmla="*/ 958596 h 1004505"/>
                        <a:gd name="connsiteX4" fmla="*/ 296704 w 701516"/>
                        <a:gd name="connsiteY4" fmla="*/ 978694 h 1004505"/>
                        <a:gd name="connsiteX5" fmla="*/ 312706 w 701516"/>
                        <a:gd name="connsiteY5" fmla="*/ 340995 h 1004505"/>
                        <a:gd name="connsiteX6" fmla="*/ 312801 w 701516"/>
                        <a:gd name="connsiteY6" fmla="*/ 333089 h 1004505"/>
                        <a:gd name="connsiteX7" fmla="*/ 388715 w 701516"/>
                        <a:gd name="connsiteY7" fmla="*/ 332232 h 1004505"/>
                        <a:gd name="connsiteX8" fmla="*/ 388811 w 701516"/>
                        <a:gd name="connsiteY8" fmla="*/ 340900 h 1004505"/>
                        <a:gd name="connsiteX9" fmla="*/ 404813 w 701516"/>
                        <a:gd name="connsiteY9" fmla="*/ 978598 h 1004505"/>
                        <a:gd name="connsiteX10" fmla="*/ 645414 w 701516"/>
                        <a:gd name="connsiteY10" fmla="*/ 958501 h 1004505"/>
                        <a:gd name="connsiteX11" fmla="*/ 701516 w 701516"/>
                        <a:gd name="connsiteY11" fmla="*/ 0 h 1004505"/>
                        <a:gd name="connsiteX12" fmla="*/ 552164 w 701516"/>
                        <a:gd name="connsiteY12" fmla="*/ 30385 h 100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1516" h="1004505">
                          <a:moveTo>
                            <a:pt x="552164" y="30385"/>
                          </a:moveTo>
                          <a:lnTo>
                            <a:pt x="140589" y="28575"/>
                          </a:lnTo>
                          <a:lnTo>
                            <a:pt x="0" y="95"/>
                          </a:lnTo>
                          <a:cubicBezTo>
                            <a:pt x="0" y="95"/>
                            <a:pt x="12002" y="677894"/>
                            <a:pt x="56102" y="958596"/>
                          </a:cubicBezTo>
                          <a:cubicBezTo>
                            <a:pt x="56102" y="958596"/>
                            <a:pt x="164402" y="1046797"/>
                            <a:pt x="296704" y="978694"/>
                          </a:cubicBezTo>
                          <a:lnTo>
                            <a:pt x="312706" y="340995"/>
                          </a:lnTo>
                          <a:lnTo>
                            <a:pt x="312801" y="333089"/>
                          </a:lnTo>
                          <a:cubicBezTo>
                            <a:pt x="336518" y="332232"/>
                            <a:pt x="362236" y="331851"/>
                            <a:pt x="388715" y="332232"/>
                          </a:cubicBezTo>
                          <a:lnTo>
                            <a:pt x="388811" y="340900"/>
                          </a:lnTo>
                          <a:lnTo>
                            <a:pt x="404813" y="978598"/>
                          </a:lnTo>
                          <a:cubicBezTo>
                            <a:pt x="537115" y="1046797"/>
                            <a:pt x="645414" y="958501"/>
                            <a:pt x="645414" y="958501"/>
                          </a:cubicBezTo>
                          <a:cubicBezTo>
                            <a:pt x="689515" y="677799"/>
                            <a:pt x="701516" y="0"/>
                            <a:pt x="701516" y="0"/>
                          </a:cubicBezTo>
                          <a:lnTo>
                            <a:pt x="552164" y="30385"/>
                          </a:lnTo>
                          <a:close/>
                        </a:path>
                      </a:pathLst>
                    </a:custGeom>
                    <a:solidFill>
                      <a:srgbClr val="635BA8"/>
                    </a:solidFill>
                    <a:ln w="9525" cap="flat">
                      <a:noFill/>
                      <a:prstDash val="solid"/>
                      <a:miter/>
                    </a:ln>
                  </p:spPr>
                  <p:txBody>
                    <a:bodyPr rtlCol="0" anchor="ctr"/>
                    <a:lstStyle/>
                    <a:p>
                      <a:endParaRPr lang="zh-CN" altLang="en-US"/>
                    </a:p>
                  </p:txBody>
                </p:sp>
                <p:sp>
                  <p:nvSpPr>
                    <p:cNvPr id="399" name="任意多边形 112"/>
                    <p:cNvSpPr/>
                    <p:nvPr/>
                  </p:nvSpPr>
                  <p:spPr>
                    <a:xfrm>
                      <a:off x="3347655" y="3803236"/>
                      <a:ext cx="701802" cy="202881"/>
                    </a:xfrm>
                    <a:custGeom>
                      <a:avLst/>
                      <a:gdLst>
                        <a:gd name="connsiteX0" fmla="*/ 697897 w 701802"/>
                        <a:gd name="connsiteY0" fmla="*/ 158210 h 202881"/>
                        <a:gd name="connsiteX1" fmla="*/ 701802 w 701802"/>
                        <a:gd name="connsiteY1" fmla="*/ 0 h 202881"/>
                        <a:gd name="connsiteX2" fmla="*/ 552164 w 701802"/>
                        <a:gd name="connsiteY2" fmla="*/ 30290 h 202881"/>
                        <a:gd name="connsiteX3" fmla="*/ 140589 w 701802"/>
                        <a:gd name="connsiteY3" fmla="*/ 28480 h 202881"/>
                        <a:gd name="connsiteX4" fmla="*/ 0 w 701802"/>
                        <a:gd name="connsiteY4" fmla="*/ 0 h 202881"/>
                        <a:gd name="connsiteX5" fmla="*/ 4096 w 701802"/>
                        <a:gd name="connsiteY5" fmla="*/ 162973 h 202881"/>
                        <a:gd name="connsiteX6" fmla="*/ 697897 w 701802"/>
                        <a:gd name="connsiteY6" fmla="*/ 158210 h 20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802" h="202881">
                          <a:moveTo>
                            <a:pt x="697897" y="158210"/>
                          </a:moveTo>
                          <a:cubicBezTo>
                            <a:pt x="700659" y="62865"/>
                            <a:pt x="701802" y="0"/>
                            <a:pt x="701802" y="0"/>
                          </a:cubicBezTo>
                          <a:lnTo>
                            <a:pt x="552164" y="30290"/>
                          </a:lnTo>
                          <a:lnTo>
                            <a:pt x="140589" y="28480"/>
                          </a:lnTo>
                          <a:lnTo>
                            <a:pt x="0" y="0"/>
                          </a:lnTo>
                          <a:cubicBezTo>
                            <a:pt x="0" y="0"/>
                            <a:pt x="1143" y="64961"/>
                            <a:pt x="4096" y="162973"/>
                          </a:cubicBezTo>
                          <a:cubicBezTo>
                            <a:pt x="149828" y="199263"/>
                            <a:pt x="398907" y="232886"/>
                            <a:pt x="697897" y="158210"/>
                          </a:cubicBezTo>
                          <a:close/>
                        </a:path>
                      </a:pathLst>
                    </a:custGeom>
                    <a:solidFill>
                      <a:srgbClr val="635BA8"/>
                    </a:solidFill>
                    <a:ln w="9525" cap="flat">
                      <a:noFill/>
                      <a:prstDash val="solid"/>
                      <a:miter/>
                    </a:ln>
                  </p:spPr>
                  <p:txBody>
                    <a:bodyPr rtlCol="0" anchor="ctr"/>
                    <a:lstStyle/>
                    <a:p>
                      <a:endParaRPr lang="zh-CN" altLang="en-US"/>
                    </a:p>
                  </p:txBody>
                </p:sp>
                <p:grpSp>
                  <p:nvGrpSpPr>
                    <p:cNvPr id="400" name="组合 399"/>
                    <p:cNvGrpSpPr/>
                    <p:nvPr/>
                  </p:nvGrpSpPr>
                  <p:grpSpPr>
                    <a:xfrm>
                      <a:off x="3359003" y="3764279"/>
                      <a:ext cx="691841" cy="373098"/>
                      <a:chOff x="3359003" y="3764279"/>
                      <a:chExt cx="691841" cy="373098"/>
                    </a:xfrm>
                    <a:solidFill>
                      <a:srgbClr val="635BA8"/>
                    </a:solidFill>
                  </p:grpSpPr>
                  <p:sp>
                    <p:nvSpPr>
                      <p:cNvPr id="401" name="任意多边形 114"/>
                      <p:cNvSpPr/>
                      <p:nvPr/>
                    </p:nvSpPr>
                    <p:spPr>
                      <a:xfrm>
                        <a:off x="3550062" y="4126989"/>
                        <a:ext cx="298996" cy="10388"/>
                      </a:xfrm>
                      <a:custGeom>
                        <a:avLst/>
                        <a:gdLst>
                          <a:gd name="connsiteX0" fmla="*/ 2000 w 298996"/>
                          <a:gd name="connsiteY0" fmla="*/ 5431 h 10388"/>
                          <a:gd name="connsiteX1" fmla="*/ 75629 w 298996"/>
                          <a:gd name="connsiteY1" fmla="*/ 1621 h 10388"/>
                          <a:gd name="connsiteX2" fmla="*/ 149352 w 298996"/>
                          <a:gd name="connsiteY2" fmla="*/ 192 h 10388"/>
                          <a:gd name="connsiteX3" fmla="*/ 296894 w 298996"/>
                          <a:gd name="connsiteY3" fmla="*/ 2478 h 10388"/>
                          <a:gd name="connsiteX4" fmla="*/ 298990 w 298996"/>
                          <a:gd name="connsiteY4" fmla="*/ 4764 h 10388"/>
                          <a:gd name="connsiteX5" fmla="*/ 296799 w 298996"/>
                          <a:gd name="connsiteY5" fmla="*/ 6860 h 10388"/>
                          <a:gd name="connsiteX6" fmla="*/ 149543 w 298996"/>
                          <a:gd name="connsiteY6" fmla="*/ 9431 h 10388"/>
                          <a:gd name="connsiteX7" fmla="*/ 75914 w 298996"/>
                          <a:gd name="connsiteY7" fmla="*/ 10384 h 10388"/>
                          <a:gd name="connsiteX8" fmla="*/ 2191 w 298996"/>
                          <a:gd name="connsiteY8" fmla="*/ 9812 h 10388"/>
                          <a:gd name="connsiteX9" fmla="*/ 0 w 298996"/>
                          <a:gd name="connsiteY9" fmla="*/ 7526 h 10388"/>
                          <a:gd name="connsiteX10" fmla="*/ 2000 w 298996"/>
                          <a:gd name="connsiteY10" fmla="*/ 5431 h 1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996" h="10388">
                            <a:moveTo>
                              <a:pt x="2000" y="5431"/>
                            </a:moveTo>
                            <a:cubicBezTo>
                              <a:pt x="26575" y="3526"/>
                              <a:pt x="51054" y="2478"/>
                              <a:pt x="75629" y="1621"/>
                            </a:cubicBezTo>
                            <a:cubicBezTo>
                              <a:pt x="100203" y="954"/>
                              <a:pt x="124777" y="192"/>
                              <a:pt x="149352" y="192"/>
                            </a:cubicBezTo>
                            <a:cubicBezTo>
                              <a:pt x="198501" y="-284"/>
                              <a:pt x="247650" y="1"/>
                              <a:pt x="296894" y="2478"/>
                            </a:cubicBezTo>
                            <a:cubicBezTo>
                              <a:pt x="298133" y="2573"/>
                              <a:pt x="299085" y="3621"/>
                              <a:pt x="298990" y="4764"/>
                            </a:cubicBezTo>
                            <a:cubicBezTo>
                              <a:pt x="298894" y="5907"/>
                              <a:pt x="297942" y="6860"/>
                              <a:pt x="296799" y="6860"/>
                            </a:cubicBezTo>
                            <a:lnTo>
                              <a:pt x="149543" y="9431"/>
                            </a:lnTo>
                            <a:lnTo>
                              <a:pt x="75914" y="10384"/>
                            </a:lnTo>
                            <a:cubicBezTo>
                              <a:pt x="51340" y="10384"/>
                              <a:pt x="26765" y="10479"/>
                              <a:pt x="2191" y="9812"/>
                            </a:cubicBezTo>
                            <a:cubicBezTo>
                              <a:pt x="953" y="9812"/>
                              <a:pt x="0" y="8764"/>
                              <a:pt x="0" y="7526"/>
                            </a:cubicBezTo>
                            <a:cubicBezTo>
                              <a:pt x="0" y="6479"/>
                              <a:pt x="953" y="5526"/>
                              <a:pt x="2000" y="5431"/>
                            </a:cubicBezTo>
                            <a:close/>
                          </a:path>
                        </a:pathLst>
                      </a:custGeom>
                      <a:solidFill>
                        <a:srgbClr val="635BA8"/>
                      </a:solidFill>
                      <a:ln w="9525" cap="flat">
                        <a:noFill/>
                        <a:prstDash val="solid"/>
                        <a:miter/>
                      </a:ln>
                    </p:spPr>
                    <p:txBody>
                      <a:bodyPr rtlCol="0" anchor="ctr"/>
                      <a:lstStyle/>
                      <a:p>
                        <a:endParaRPr lang="zh-CN" altLang="en-US"/>
                      </a:p>
                    </p:txBody>
                  </p:sp>
                  <p:sp>
                    <p:nvSpPr>
                      <p:cNvPr id="402" name="任意多边形 115"/>
                      <p:cNvSpPr/>
                      <p:nvPr/>
                    </p:nvSpPr>
                    <p:spPr>
                      <a:xfrm>
                        <a:off x="3690967" y="3764279"/>
                        <a:ext cx="10644" cy="299091"/>
                      </a:xfrm>
                      <a:custGeom>
                        <a:avLst/>
                        <a:gdLst>
                          <a:gd name="connsiteX0" fmla="*/ 7590 w 10644"/>
                          <a:gd name="connsiteY0" fmla="*/ 2286 h 299091"/>
                          <a:gd name="connsiteX1" fmla="*/ 9114 w 10644"/>
                          <a:gd name="connsiteY1" fmla="*/ 76009 h 299091"/>
                          <a:gd name="connsiteX2" fmla="*/ 9304 w 10644"/>
                          <a:gd name="connsiteY2" fmla="*/ 149638 h 299091"/>
                          <a:gd name="connsiteX3" fmla="*/ 9495 w 10644"/>
                          <a:gd name="connsiteY3" fmla="*/ 223266 h 299091"/>
                          <a:gd name="connsiteX4" fmla="*/ 10638 w 10644"/>
                          <a:gd name="connsiteY4" fmla="*/ 296799 h 299091"/>
                          <a:gd name="connsiteX5" fmla="*/ 8542 w 10644"/>
                          <a:gd name="connsiteY5" fmla="*/ 299085 h 299091"/>
                          <a:gd name="connsiteX6" fmla="*/ 6256 w 10644"/>
                          <a:gd name="connsiteY6" fmla="*/ 297085 h 299091"/>
                          <a:gd name="connsiteX7" fmla="*/ 160 w 10644"/>
                          <a:gd name="connsiteY7" fmla="*/ 149542 h 299091"/>
                          <a:gd name="connsiteX8" fmla="*/ 446 w 10644"/>
                          <a:gd name="connsiteY8" fmla="*/ 75819 h 299091"/>
                          <a:gd name="connsiteX9" fmla="*/ 3304 w 10644"/>
                          <a:gd name="connsiteY9" fmla="*/ 2096 h 299091"/>
                          <a:gd name="connsiteX10" fmla="*/ 5685 w 10644"/>
                          <a:gd name="connsiteY10" fmla="*/ 0 h 299091"/>
                          <a:gd name="connsiteX11" fmla="*/ 7590 w 10644"/>
                          <a:gd name="connsiteY11" fmla="*/ 2286 h 29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44" h="299091">
                            <a:moveTo>
                              <a:pt x="7590" y="2286"/>
                            </a:moveTo>
                            <a:cubicBezTo>
                              <a:pt x="8542" y="26861"/>
                              <a:pt x="8828" y="51435"/>
                              <a:pt x="9114" y="76009"/>
                            </a:cubicBezTo>
                            <a:lnTo>
                              <a:pt x="9304" y="149638"/>
                            </a:lnTo>
                            <a:lnTo>
                              <a:pt x="9495" y="223266"/>
                            </a:lnTo>
                            <a:cubicBezTo>
                              <a:pt x="9685" y="247841"/>
                              <a:pt x="9590" y="272320"/>
                              <a:pt x="10638" y="296799"/>
                            </a:cubicBezTo>
                            <a:cubicBezTo>
                              <a:pt x="10733" y="298037"/>
                              <a:pt x="9781" y="299085"/>
                              <a:pt x="8542" y="299085"/>
                            </a:cubicBezTo>
                            <a:cubicBezTo>
                              <a:pt x="7399" y="299180"/>
                              <a:pt x="6352" y="298228"/>
                              <a:pt x="6256" y="297085"/>
                            </a:cubicBezTo>
                            <a:cubicBezTo>
                              <a:pt x="1399" y="247936"/>
                              <a:pt x="637" y="198787"/>
                              <a:pt x="160" y="149542"/>
                            </a:cubicBezTo>
                            <a:cubicBezTo>
                              <a:pt x="-221" y="124968"/>
                              <a:pt x="160" y="100394"/>
                              <a:pt x="446" y="75819"/>
                            </a:cubicBezTo>
                            <a:cubicBezTo>
                              <a:pt x="1018" y="51245"/>
                              <a:pt x="1684" y="26670"/>
                              <a:pt x="3304" y="2096"/>
                            </a:cubicBezTo>
                            <a:cubicBezTo>
                              <a:pt x="3399" y="857"/>
                              <a:pt x="4447" y="0"/>
                              <a:pt x="5685" y="0"/>
                            </a:cubicBezTo>
                            <a:cubicBezTo>
                              <a:pt x="6733" y="191"/>
                              <a:pt x="7590" y="1143"/>
                              <a:pt x="7590" y="2286"/>
                            </a:cubicBezTo>
                            <a:close/>
                          </a:path>
                        </a:pathLst>
                      </a:custGeom>
                      <a:solidFill>
                        <a:srgbClr val="635BA8"/>
                      </a:solidFill>
                      <a:ln w="9525" cap="flat">
                        <a:noFill/>
                        <a:prstDash val="solid"/>
                        <a:miter/>
                      </a:ln>
                    </p:spPr>
                    <p:txBody>
                      <a:bodyPr rtlCol="0" anchor="ctr"/>
                      <a:lstStyle/>
                      <a:p>
                        <a:endParaRPr lang="zh-CN" altLang="en-US"/>
                      </a:p>
                    </p:txBody>
                  </p:sp>
                  <p:sp>
                    <p:nvSpPr>
                      <p:cNvPr id="403" name="任意多边形 116"/>
                      <p:cNvSpPr/>
                      <p:nvPr/>
                    </p:nvSpPr>
                    <p:spPr>
                      <a:xfrm>
                        <a:off x="3696356" y="3857815"/>
                        <a:ext cx="49989" cy="190481"/>
                      </a:xfrm>
                      <a:custGeom>
                        <a:avLst/>
                        <a:gdLst>
                          <a:gd name="connsiteX0" fmla="*/ 3058 w 49989"/>
                          <a:gd name="connsiteY0" fmla="*/ 184594 h 190481"/>
                          <a:gd name="connsiteX1" fmla="*/ 22870 w 49989"/>
                          <a:gd name="connsiteY1" fmla="*/ 177355 h 190481"/>
                          <a:gd name="connsiteX2" fmla="*/ 32776 w 49989"/>
                          <a:gd name="connsiteY2" fmla="*/ 155638 h 190481"/>
                          <a:gd name="connsiteX3" fmla="*/ 39634 w 49989"/>
                          <a:gd name="connsiteY3" fmla="*/ 105346 h 190481"/>
                          <a:gd name="connsiteX4" fmla="*/ 43063 w 49989"/>
                          <a:gd name="connsiteY4" fmla="*/ 2191 h 190481"/>
                          <a:gd name="connsiteX5" fmla="*/ 45254 w 49989"/>
                          <a:gd name="connsiteY5" fmla="*/ 0 h 190481"/>
                          <a:gd name="connsiteX6" fmla="*/ 47445 w 49989"/>
                          <a:gd name="connsiteY6" fmla="*/ 2000 h 190481"/>
                          <a:gd name="connsiteX7" fmla="*/ 48873 w 49989"/>
                          <a:gd name="connsiteY7" fmla="*/ 105918 h 190481"/>
                          <a:gd name="connsiteX8" fmla="*/ 41253 w 49989"/>
                          <a:gd name="connsiteY8" fmla="*/ 158020 h 190481"/>
                          <a:gd name="connsiteX9" fmla="*/ 28204 w 49989"/>
                          <a:gd name="connsiteY9" fmla="*/ 182213 h 190481"/>
                          <a:gd name="connsiteX10" fmla="*/ 1248 w 49989"/>
                          <a:gd name="connsiteY10" fmla="*/ 188595 h 190481"/>
                          <a:gd name="connsiteX11" fmla="*/ 200 w 49989"/>
                          <a:gd name="connsiteY11" fmla="*/ 185642 h 190481"/>
                          <a:gd name="connsiteX12" fmla="*/ 2772 w 49989"/>
                          <a:gd name="connsiteY12" fmla="*/ 184499 h 190481"/>
                          <a:gd name="connsiteX13" fmla="*/ 3058 w 49989"/>
                          <a:gd name="connsiteY13" fmla="*/ 184594 h 19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989" h="190481">
                            <a:moveTo>
                              <a:pt x="3058" y="184594"/>
                            </a:moveTo>
                            <a:cubicBezTo>
                              <a:pt x="10392" y="186595"/>
                              <a:pt x="18203" y="183261"/>
                              <a:pt x="22870" y="177355"/>
                            </a:cubicBezTo>
                            <a:cubicBezTo>
                              <a:pt x="27823" y="171355"/>
                              <a:pt x="30681" y="163544"/>
                              <a:pt x="32776" y="155638"/>
                            </a:cubicBezTo>
                            <a:cubicBezTo>
                              <a:pt x="37158" y="139636"/>
                              <a:pt x="38110" y="122396"/>
                              <a:pt x="39634" y="105346"/>
                            </a:cubicBezTo>
                            <a:cubicBezTo>
                              <a:pt x="41920" y="71152"/>
                              <a:pt x="42396" y="36671"/>
                              <a:pt x="43063" y="2191"/>
                            </a:cubicBezTo>
                            <a:cubicBezTo>
                              <a:pt x="43063" y="952"/>
                              <a:pt x="44016" y="0"/>
                              <a:pt x="45254" y="0"/>
                            </a:cubicBezTo>
                            <a:cubicBezTo>
                              <a:pt x="46397" y="0"/>
                              <a:pt x="47349" y="952"/>
                              <a:pt x="47445" y="2000"/>
                            </a:cubicBezTo>
                            <a:cubicBezTo>
                              <a:pt x="50207" y="36576"/>
                              <a:pt x="50778" y="71152"/>
                              <a:pt x="48873" y="105918"/>
                            </a:cubicBezTo>
                            <a:cubicBezTo>
                              <a:pt x="47826" y="123254"/>
                              <a:pt x="46302" y="140684"/>
                              <a:pt x="41253" y="158020"/>
                            </a:cubicBezTo>
                            <a:cubicBezTo>
                              <a:pt x="38586" y="166592"/>
                              <a:pt x="34776" y="175165"/>
                              <a:pt x="28204" y="182213"/>
                            </a:cubicBezTo>
                            <a:cubicBezTo>
                              <a:pt x="21727" y="189262"/>
                              <a:pt x="10488" y="192976"/>
                              <a:pt x="1248" y="188595"/>
                            </a:cubicBezTo>
                            <a:cubicBezTo>
                              <a:pt x="105" y="188119"/>
                              <a:pt x="-276" y="186785"/>
                              <a:pt x="200" y="185642"/>
                            </a:cubicBezTo>
                            <a:cubicBezTo>
                              <a:pt x="677" y="184690"/>
                              <a:pt x="1725" y="184213"/>
                              <a:pt x="2772" y="184499"/>
                            </a:cubicBezTo>
                            <a:lnTo>
                              <a:pt x="3058" y="184594"/>
                            </a:lnTo>
                            <a:close/>
                          </a:path>
                        </a:pathLst>
                      </a:custGeom>
                      <a:solidFill>
                        <a:srgbClr val="635BA8"/>
                      </a:solidFill>
                      <a:ln w="9525" cap="flat">
                        <a:noFill/>
                        <a:prstDash val="solid"/>
                        <a:miter/>
                      </a:ln>
                    </p:spPr>
                    <p:txBody>
                      <a:bodyPr rtlCol="0" anchor="ctr"/>
                      <a:lstStyle/>
                      <a:p>
                        <a:endParaRPr lang="zh-CN" altLang="en-US"/>
                      </a:p>
                    </p:txBody>
                  </p:sp>
                  <p:sp>
                    <p:nvSpPr>
                      <p:cNvPr id="404" name="任意多边形 117"/>
                      <p:cNvSpPr/>
                      <p:nvPr/>
                    </p:nvSpPr>
                    <p:spPr>
                      <a:xfrm>
                        <a:off x="3359003" y="3837710"/>
                        <a:ext cx="89426" cy="150324"/>
                      </a:xfrm>
                      <a:custGeom>
                        <a:avLst/>
                        <a:gdLst>
                          <a:gd name="connsiteX0" fmla="*/ 1416 w 89426"/>
                          <a:gd name="connsiteY0" fmla="*/ 145930 h 150324"/>
                          <a:gd name="connsiteX1" fmla="*/ 37039 w 89426"/>
                          <a:gd name="connsiteY1" fmla="*/ 120784 h 150324"/>
                          <a:gd name="connsiteX2" fmla="*/ 63995 w 89426"/>
                          <a:gd name="connsiteY2" fmla="*/ 86875 h 150324"/>
                          <a:gd name="connsiteX3" fmla="*/ 68948 w 89426"/>
                          <a:gd name="connsiteY3" fmla="*/ 77160 h 150324"/>
                          <a:gd name="connsiteX4" fmla="*/ 73139 w 89426"/>
                          <a:gd name="connsiteY4" fmla="*/ 67159 h 150324"/>
                          <a:gd name="connsiteX5" fmla="*/ 76759 w 89426"/>
                          <a:gd name="connsiteY5" fmla="*/ 56871 h 150324"/>
                          <a:gd name="connsiteX6" fmla="*/ 79330 w 89426"/>
                          <a:gd name="connsiteY6" fmla="*/ 46203 h 150324"/>
                          <a:gd name="connsiteX7" fmla="*/ 82855 w 89426"/>
                          <a:gd name="connsiteY7" fmla="*/ 24486 h 150324"/>
                          <a:gd name="connsiteX8" fmla="*/ 84093 w 89426"/>
                          <a:gd name="connsiteY8" fmla="*/ 2293 h 150324"/>
                          <a:gd name="connsiteX9" fmla="*/ 84093 w 89426"/>
                          <a:gd name="connsiteY9" fmla="*/ 2007 h 150324"/>
                          <a:gd name="connsiteX10" fmla="*/ 86474 w 89426"/>
                          <a:gd name="connsiteY10" fmla="*/ 7 h 150324"/>
                          <a:gd name="connsiteX11" fmla="*/ 88474 w 89426"/>
                          <a:gd name="connsiteY11" fmla="*/ 2103 h 150324"/>
                          <a:gd name="connsiteX12" fmla="*/ 89427 w 89426"/>
                          <a:gd name="connsiteY12" fmla="*/ 24963 h 150324"/>
                          <a:gd name="connsiteX13" fmla="*/ 88570 w 89426"/>
                          <a:gd name="connsiteY13" fmla="*/ 36393 h 150324"/>
                          <a:gd name="connsiteX14" fmla="*/ 87046 w 89426"/>
                          <a:gd name="connsiteY14" fmla="*/ 47823 h 150324"/>
                          <a:gd name="connsiteX15" fmla="*/ 84855 w 89426"/>
                          <a:gd name="connsiteY15" fmla="*/ 59157 h 150324"/>
                          <a:gd name="connsiteX16" fmla="*/ 81331 w 89426"/>
                          <a:gd name="connsiteY16" fmla="*/ 70206 h 150324"/>
                          <a:gd name="connsiteX17" fmla="*/ 77044 w 89426"/>
                          <a:gd name="connsiteY17" fmla="*/ 80970 h 150324"/>
                          <a:gd name="connsiteX18" fmla="*/ 71996 w 89426"/>
                          <a:gd name="connsiteY18" fmla="*/ 91447 h 150324"/>
                          <a:gd name="connsiteX19" fmla="*/ 42850 w 89426"/>
                          <a:gd name="connsiteY19" fmla="*/ 127452 h 150324"/>
                          <a:gd name="connsiteX20" fmla="*/ 2845 w 89426"/>
                          <a:gd name="connsiteY20" fmla="*/ 150216 h 150324"/>
                          <a:gd name="connsiteX21" fmla="*/ 82 w 89426"/>
                          <a:gd name="connsiteY21" fmla="*/ 148788 h 150324"/>
                          <a:gd name="connsiteX22" fmla="*/ 1225 w 89426"/>
                          <a:gd name="connsiteY22" fmla="*/ 146121 h 150324"/>
                          <a:gd name="connsiteX23" fmla="*/ 1416 w 89426"/>
                          <a:gd name="connsiteY23" fmla="*/ 145930 h 15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426" h="150324">
                            <a:moveTo>
                              <a:pt x="1416" y="145930"/>
                            </a:moveTo>
                            <a:cubicBezTo>
                              <a:pt x="14370" y="139358"/>
                              <a:pt x="26562" y="130785"/>
                              <a:pt x="37039" y="120784"/>
                            </a:cubicBezTo>
                            <a:cubicBezTo>
                              <a:pt x="47707" y="110878"/>
                              <a:pt x="56851" y="99448"/>
                              <a:pt x="63995" y="86875"/>
                            </a:cubicBezTo>
                            <a:cubicBezTo>
                              <a:pt x="66091" y="83922"/>
                              <a:pt x="67234" y="80398"/>
                              <a:pt x="68948" y="77160"/>
                            </a:cubicBezTo>
                            <a:cubicBezTo>
                              <a:pt x="70567" y="73921"/>
                              <a:pt x="72091" y="70588"/>
                              <a:pt x="73139" y="67159"/>
                            </a:cubicBezTo>
                            <a:lnTo>
                              <a:pt x="76759" y="56871"/>
                            </a:lnTo>
                            <a:lnTo>
                              <a:pt x="79330" y="46203"/>
                            </a:lnTo>
                            <a:cubicBezTo>
                              <a:pt x="81521" y="39155"/>
                              <a:pt x="81521" y="31725"/>
                              <a:pt x="82855" y="24486"/>
                            </a:cubicBezTo>
                            <a:cubicBezTo>
                              <a:pt x="83617" y="17152"/>
                              <a:pt x="83521" y="9723"/>
                              <a:pt x="84093" y="2293"/>
                            </a:cubicBezTo>
                            <a:lnTo>
                              <a:pt x="84093" y="2007"/>
                            </a:lnTo>
                            <a:cubicBezTo>
                              <a:pt x="84188" y="769"/>
                              <a:pt x="85236" y="-88"/>
                              <a:pt x="86474" y="7"/>
                            </a:cubicBezTo>
                            <a:cubicBezTo>
                              <a:pt x="87617" y="102"/>
                              <a:pt x="88474" y="960"/>
                              <a:pt x="88474" y="2103"/>
                            </a:cubicBezTo>
                            <a:cubicBezTo>
                              <a:pt x="88855" y="9627"/>
                              <a:pt x="89427" y="17247"/>
                              <a:pt x="89427" y="24963"/>
                            </a:cubicBezTo>
                            <a:lnTo>
                              <a:pt x="88570" y="36393"/>
                            </a:lnTo>
                            <a:cubicBezTo>
                              <a:pt x="88379" y="40203"/>
                              <a:pt x="87808" y="44013"/>
                              <a:pt x="87046" y="47823"/>
                            </a:cubicBezTo>
                            <a:lnTo>
                              <a:pt x="84855" y="59157"/>
                            </a:lnTo>
                            <a:lnTo>
                              <a:pt x="81331" y="70206"/>
                            </a:lnTo>
                            <a:cubicBezTo>
                              <a:pt x="80283" y="73921"/>
                              <a:pt x="78664" y="77445"/>
                              <a:pt x="77044" y="80970"/>
                            </a:cubicBezTo>
                            <a:cubicBezTo>
                              <a:pt x="75330" y="84399"/>
                              <a:pt x="74092" y="88209"/>
                              <a:pt x="71996" y="91447"/>
                            </a:cubicBezTo>
                            <a:cubicBezTo>
                              <a:pt x="64852" y="105259"/>
                              <a:pt x="54375" y="117165"/>
                              <a:pt x="42850" y="127452"/>
                            </a:cubicBezTo>
                            <a:cubicBezTo>
                              <a:pt x="31039" y="137453"/>
                              <a:pt x="17704" y="145549"/>
                              <a:pt x="2845" y="150216"/>
                            </a:cubicBezTo>
                            <a:cubicBezTo>
                              <a:pt x="1702" y="150597"/>
                              <a:pt x="463" y="149931"/>
                              <a:pt x="82" y="148788"/>
                            </a:cubicBezTo>
                            <a:cubicBezTo>
                              <a:pt x="-203" y="147740"/>
                              <a:pt x="273" y="146597"/>
                              <a:pt x="1225" y="146121"/>
                            </a:cubicBezTo>
                            <a:lnTo>
                              <a:pt x="1416" y="145930"/>
                            </a:lnTo>
                            <a:close/>
                          </a:path>
                        </a:pathLst>
                      </a:custGeom>
                      <a:solidFill>
                        <a:srgbClr val="635BA8"/>
                      </a:solidFill>
                      <a:ln w="9525" cap="flat">
                        <a:noFill/>
                        <a:prstDash val="solid"/>
                        <a:miter/>
                      </a:ln>
                    </p:spPr>
                    <p:txBody>
                      <a:bodyPr rtlCol="0" anchor="ctr"/>
                      <a:lstStyle/>
                      <a:p>
                        <a:endParaRPr lang="zh-CN" altLang="en-US"/>
                      </a:p>
                    </p:txBody>
                  </p:sp>
                  <p:sp>
                    <p:nvSpPr>
                      <p:cNvPr id="405" name="任意多边形 118"/>
                      <p:cNvSpPr/>
                      <p:nvPr/>
                    </p:nvSpPr>
                    <p:spPr>
                      <a:xfrm>
                        <a:off x="3961436" y="3837621"/>
                        <a:ext cx="89408" cy="150290"/>
                      </a:xfrm>
                      <a:custGeom>
                        <a:avLst/>
                        <a:gdLst>
                          <a:gd name="connsiteX0" fmla="*/ 86593 w 89408"/>
                          <a:gd name="connsiteY0" fmla="*/ 150209 h 150290"/>
                          <a:gd name="connsiteX1" fmla="*/ 46588 w 89408"/>
                          <a:gd name="connsiteY1" fmla="*/ 127445 h 150290"/>
                          <a:gd name="connsiteX2" fmla="*/ 17441 w 89408"/>
                          <a:gd name="connsiteY2" fmla="*/ 91440 h 150290"/>
                          <a:gd name="connsiteX3" fmla="*/ 12393 w 89408"/>
                          <a:gd name="connsiteY3" fmla="*/ 80963 h 150290"/>
                          <a:gd name="connsiteX4" fmla="*/ 8107 w 89408"/>
                          <a:gd name="connsiteY4" fmla="*/ 70199 h 150290"/>
                          <a:gd name="connsiteX5" fmla="*/ 4582 w 89408"/>
                          <a:gd name="connsiteY5" fmla="*/ 59150 h 150290"/>
                          <a:gd name="connsiteX6" fmla="*/ 2392 w 89408"/>
                          <a:gd name="connsiteY6" fmla="*/ 47816 h 150290"/>
                          <a:gd name="connsiteX7" fmla="*/ 868 w 89408"/>
                          <a:gd name="connsiteY7" fmla="*/ 36386 h 150290"/>
                          <a:gd name="connsiteX8" fmla="*/ 11 w 89408"/>
                          <a:gd name="connsiteY8" fmla="*/ 24956 h 150290"/>
                          <a:gd name="connsiteX9" fmla="*/ 963 w 89408"/>
                          <a:gd name="connsiteY9" fmla="*/ 2096 h 150290"/>
                          <a:gd name="connsiteX10" fmla="*/ 3249 w 89408"/>
                          <a:gd name="connsiteY10" fmla="*/ 0 h 150290"/>
                          <a:gd name="connsiteX11" fmla="*/ 5344 w 89408"/>
                          <a:gd name="connsiteY11" fmla="*/ 2000 h 150290"/>
                          <a:gd name="connsiteX12" fmla="*/ 5344 w 89408"/>
                          <a:gd name="connsiteY12" fmla="*/ 2286 h 150290"/>
                          <a:gd name="connsiteX13" fmla="*/ 6583 w 89408"/>
                          <a:gd name="connsiteY13" fmla="*/ 24479 h 150290"/>
                          <a:gd name="connsiteX14" fmla="*/ 10107 w 89408"/>
                          <a:gd name="connsiteY14" fmla="*/ 46196 h 150290"/>
                          <a:gd name="connsiteX15" fmla="*/ 12679 w 89408"/>
                          <a:gd name="connsiteY15" fmla="*/ 56864 h 150290"/>
                          <a:gd name="connsiteX16" fmla="*/ 16298 w 89408"/>
                          <a:gd name="connsiteY16" fmla="*/ 67151 h 150290"/>
                          <a:gd name="connsiteX17" fmla="*/ 20489 w 89408"/>
                          <a:gd name="connsiteY17" fmla="*/ 77153 h 150290"/>
                          <a:gd name="connsiteX18" fmla="*/ 25442 w 89408"/>
                          <a:gd name="connsiteY18" fmla="*/ 86868 h 150290"/>
                          <a:gd name="connsiteX19" fmla="*/ 52398 w 89408"/>
                          <a:gd name="connsiteY19" fmla="*/ 120777 h 150290"/>
                          <a:gd name="connsiteX20" fmla="*/ 88021 w 89408"/>
                          <a:gd name="connsiteY20" fmla="*/ 145923 h 150290"/>
                          <a:gd name="connsiteX21" fmla="*/ 88212 w 89408"/>
                          <a:gd name="connsiteY21" fmla="*/ 146018 h 150290"/>
                          <a:gd name="connsiteX22" fmla="*/ 89165 w 89408"/>
                          <a:gd name="connsiteY22" fmla="*/ 148971 h 150290"/>
                          <a:gd name="connsiteX23" fmla="*/ 86593 w 89408"/>
                          <a:gd name="connsiteY23" fmla="*/ 150209 h 15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408" h="150290">
                            <a:moveTo>
                              <a:pt x="86593" y="150209"/>
                            </a:moveTo>
                            <a:cubicBezTo>
                              <a:pt x="71734" y="145542"/>
                              <a:pt x="58399" y="137446"/>
                              <a:pt x="46588" y="127445"/>
                            </a:cubicBezTo>
                            <a:cubicBezTo>
                              <a:pt x="35063" y="117253"/>
                              <a:pt x="24585" y="105347"/>
                              <a:pt x="17441" y="91440"/>
                            </a:cubicBezTo>
                            <a:cubicBezTo>
                              <a:pt x="15346" y="88202"/>
                              <a:pt x="14107" y="84487"/>
                              <a:pt x="12393" y="80963"/>
                            </a:cubicBezTo>
                            <a:cubicBezTo>
                              <a:pt x="10774" y="77438"/>
                              <a:pt x="9154" y="73914"/>
                              <a:pt x="8107" y="70199"/>
                            </a:cubicBezTo>
                            <a:lnTo>
                              <a:pt x="4582" y="59150"/>
                            </a:lnTo>
                            <a:lnTo>
                              <a:pt x="2392" y="47816"/>
                            </a:lnTo>
                            <a:cubicBezTo>
                              <a:pt x="1534" y="44006"/>
                              <a:pt x="963" y="40291"/>
                              <a:pt x="868" y="36386"/>
                            </a:cubicBezTo>
                            <a:lnTo>
                              <a:pt x="11" y="24956"/>
                            </a:lnTo>
                            <a:cubicBezTo>
                              <a:pt x="-85" y="17336"/>
                              <a:pt x="487" y="9716"/>
                              <a:pt x="963" y="2096"/>
                            </a:cubicBezTo>
                            <a:cubicBezTo>
                              <a:pt x="1058" y="857"/>
                              <a:pt x="2106" y="0"/>
                              <a:pt x="3249" y="0"/>
                            </a:cubicBezTo>
                            <a:cubicBezTo>
                              <a:pt x="4392" y="95"/>
                              <a:pt x="5249" y="953"/>
                              <a:pt x="5344" y="2000"/>
                            </a:cubicBezTo>
                            <a:lnTo>
                              <a:pt x="5344" y="2286"/>
                            </a:lnTo>
                            <a:cubicBezTo>
                              <a:pt x="5916" y="9716"/>
                              <a:pt x="5821" y="17145"/>
                              <a:pt x="6583" y="24479"/>
                            </a:cubicBezTo>
                            <a:cubicBezTo>
                              <a:pt x="7916" y="31718"/>
                              <a:pt x="8011" y="39148"/>
                              <a:pt x="10107" y="46196"/>
                            </a:cubicBezTo>
                            <a:lnTo>
                              <a:pt x="12679" y="56864"/>
                            </a:lnTo>
                            <a:lnTo>
                              <a:pt x="16298" y="67151"/>
                            </a:lnTo>
                            <a:cubicBezTo>
                              <a:pt x="17346" y="70676"/>
                              <a:pt x="18870" y="73914"/>
                              <a:pt x="20489" y="77153"/>
                            </a:cubicBezTo>
                            <a:cubicBezTo>
                              <a:pt x="22204" y="80391"/>
                              <a:pt x="23347" y="83820"/>
                              <a:pt x="25442" y="86868"/>
                            </a:cubicBezTo>
                            <a:cubicBezTo>
                              <a:pt x="32491" y="99536"/>
                              <a:pt x="41730" y="110966"/>
                              <a:pt x="52398" y="120777"/>
                            </a:cubicBezTo>
                            <a:cubicBezTo>
                              <a:pt x="62875" y="130778"/>
                              <a:pt x="75067" y="139351"/>
                              <a:pt x="88021" y="145923"/>
                            </a:cubicBezTo>
                            <a:lnTo>
                              <a:pt x="88212" y="146018"/>
                            </a:lnTo>
                            <a:cubicBezTo>
                              <a:pt x="89260" y="146590"/>
                              <a:pt x="89736" y="147923"/>
                              <a:pt x="89165" y="148971"/>
                            </a:cubicBezTo>
                            <a:cubicBezTo>
                              <a:pt x="88688" y="150019"/>
                              <a:pt x="87545" y="150495"/>
                              <a:pt x="86593" y="150209"/>
                            </a:cubicBezTo>
                            <a:close/>
                          </a:path>
                        </a:pathLst>
                      </a:custGeom>
                      <a:solidFill>
                        <a:srgbClr val="635BA8"/>
                      </a:solidFill>
                      <a:ln w="9525" cap="flat">
                        <a:noFill/>
                        <a:prstDash val="solid"/>
                        <a:miter/>
                      </a:ln>
                    </p:spPr>
                    <p:txBody>
                      <a:bodyPr rtlCol="0" anchor="ctr"/>
                      <a:lstStyle/>
                      <a:p>
                        <a:endParaRPr lang="zh-CN" altLang="en-US"/>
                      </a:p>
                    </p:txBody>
                  </p:sp>
                </p:grpSp>
              </p:grpSp>
              <p:grpSp>
                <p:nvGrpSpPr>
                  <p:cNvPr id="296" name="组合 295"/>
                  <p:cNvGrpSpPr/>
                  <p:nvPr/>
                </p:nvGrpSpPr>
                <p:grpSpPr>
                  <a:xfrm>
                    <a:off x="3076288" y="3019424"/>
                    <a:ext cx="1306353" cy="895730"/>
                    <a:chOff x="3076288" y="3019424"/>
                    <a:chExt cx="1306353" cy="895730"/>
                  </a:xfrm>
                </p:grpSpPr>
                <p:sp>
                  <p:nvSpPr>
                    <p:cNvPr id="387" name="任意多边形 100"/>
                    <p:cNvSpPr/>
                    <p:nvPr/>
                  </p:nvSpPr>
                  <p:spPr>
                    <a:xfrm>
                      <a:off x="3142963" y="3049075"/>
                      <a:ext cx="1112996" cy="866079"/>
                    </a:xfrm>
                    <a:custGeom>
                      <a:avLst/>
                      <a:gdLst>
                        <a:gd name="connsiteX0" fmla="*/ 905447 w 1112996"/>
                        <a:gd name="connsiteY0" fmla="*/ 423834 h 866079"/>
                        <a:gd name="connsiteX1" fmla="*/ 1112996 w 1112996"/>
                        <a:gd name="connsiteY1" fmla="*/ 321535 h 866079"/>
                        <a:gd name="connsiteX2" fmla="*/ 845249 w 1112996"/>
                        <a:gd name="connsiteY2" fmla="*/ 8734 h 866079"/>
                        <a:gd name="connsiteX3" fmla="*/ 559403 w 1112996"/>
                        <a:gd name="connsiteY3" fmla="*/ 2353 h 866079"/>
                        <a:gd name="connsiteX4" fmla="*/ 267748 w 1112996"/>
                        <a:gd name="connsiteY4" fmla="*/ 8734 h 866079"/>
                        <a:gd name="connsiteX5" fmla="*/ 0 w 1112996"/>
                        <a:gd name="connsiteY5" fmla="*/ 321535 h 866079"/>
                        <a:gd name="connsiteX6" fmla="*/ 207550 w 1112996"/>
                        <a:gd name="connsiteY6" fmla="*/ 423834 h 866079"/>
                        <a:gd name="connsiteX7" fmla="*/ 177451 w 1112996"/>
                        <a:gd name="connsiteY7" fmla="*/ 790832 h 866079"/>
                        <a:gd name="connsiteX8" fmla="*/ 556451 w 1112996"/>
                        <a:gd name="connsiteY8" fmla="*/ 865984 h 866079"/>
                        <a:gd name="connsiteX9" fmla="*/ 556451 w 1112996"/>
                        <a:gd name="connsiteY9" fmla="*/ 866080 h 866079"/>
                        <a:gd name="connsiteX10" fmla="*/ 559499 w 1112996"/>
                        <a:gd name="connsiteY10" fmla="*/ 866080 h 866079"/>
                        <a:gd name="connsiteX11" fmla="*/ 562547 w 1112996"/>
                        <a:gd name="connsiteY11" fmla="*/ 866080 h 866079"/>
                        <a:gd name="connsiteX12" fmla="*/ 562547 w 1112996"/>
                        <a:gd name="connsiteY12" fmla="*/ 865984 h 866079"/>
                        <a:gd name="connsiteX13" fmla="*/ 935546 w 1112996"/>
                        <a:gd name="connsiteY13" fmla="*/ 790832 h 866079"/>
                        <a:gd name="connsiteX14" fmla="*/ 905447 w 1112996"/>
                        <a:gd name="connsiteY14" fmla="*/ 423834 h 86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2996" h="866079">
                          <a:moveTo>
                            <a:pt x="905447" y="423834"/>
                          </a:moveTo>
                          <a:cubicBezTo>
                            <a:pt x="1004697" y="429835"/>
                            <a:pt x="1112996" y="321535"/>
                            <a:pt x="1112996" y="321535"/>
                          </a:cubicBezTo>
                          <a:cubicBezTo>
                            <a:pt x="1112996" y="321535"/>
                            <a:pt x="1046797" y="29785"/>
                            <a:pt x="845249" y="8734"/>
                          </a:cubicBezTo>
                          <a:cubicBezTo>
                            <a:pt x="707993" y="-4505"/>
                            <a:pt x="586931" y="829"/>
                            <a:pt x="559403" y="2353"/>
                          </a:cubicBezTo>
                          <a:cubicBezTo>
                            <a:pt x="530733" y="829"/>
                            <a:pt x="405003" y="-4505"/>
                            <a:pt x="267748" y="8734"/>
                          </a:cubicBezTo>
                          <a:cubicBezTo>
                            <a:pt x="66199" y="29785"/>
                            <a:pt x="0" y="321535"/>
                            <a:pt x="0" y="321535"/>
                          </a:cubicBezTo>
                          <a:cubicBezTo>
                            <a:pt x="0" y="321535"/>
                            <a:pt x="108299" y="429835"/>
                            <a:pt x="207550" y="423834"/>
                          </a:cubicBezTo>
                          <a:lnTo>
                            <a:pt x="177451" y="790832"/>
                          </a:lnTo>
                          <a:cubicBezTo>
                            <a:pt x="177451" y="790832"/>
                            <a:pt x="339852" y="864651"/>
                            <a:pt x="556451" y="865984"/>
                          </a:cubicBezTo>
                          <a:lnTo>
                            <a:pt x="556451" y="866080"/>
                          </a:lnTo>
                          <a:cubicBezTo>
                            <a:pt x="557498" y="866080"/>
                            <a:pt x="558451" y="866080"/>
                            <a:pt x="559499" y="866080"/>
                          </a:cubicBezTo>
                          <a:cubicBezTo>
                            <a:pt x="560546" y="866080"/>
                            <a:pt x="561499" y="866080"/>
                            <a:pt x="562547" y="866080"/>
                          </a:cubicBezTo>
                          <a:lnTo>
                            <a:pt x="562547" y="865984"/>
                          </a:lnTo>
                          <a:cubicBezTo>
                            <a:pt x="778955" y="864651"/>
                            <a:pt x="935546" y="790832"/>
                            <a:pt x="935546" y="790832"/>
                          </a:cubicBezTo>
                          <a:lnTo>
                            <a:pt x="905447" y="423834"/>
                          </a:lnTo>
                          <a:close/>
                        </a:path>
                      </a:pathLst>
                    </a:custGeom>
                    <a:solidFill>
                      <a:srgbClr val="F26952"/>
                    </a:solidFill>
                    <a:ln w="9525" cap="flat">
                      <a:noFill/>
                      <a:prstDash val="solid"/>
                      <a:miter/>
                    </a:ln>
                  </p:spPr>
                  <p:txBody>
                    <a:bodyPr rtlCol="0" anchor="ctr"/>
                    <a:lstStyle/>
                    <a:p>
                      <a:endParaRPr lang="zh-CN" altLang="en-US"/>
                    </a:p>
                  </p:txBody>
                </p:sp>
                <p:grpSp>
                  <p:nvGrpSpPr>
                    <p:cNvPr id="388" name="组合 387"/>
                    <p:cNvGrpSpPr/>
                    <p:nvPr/>
                  </p:nvGrpSpPr>
                  <p:grpSpPr>
                    <a:xfrm>
                      <a:off x="3076288" y="3019424"/>
                      <a:ext cx="1306353" cy="783023"/>
                      <a:chOff x="3076288" y="3019424"/>
                      <a:chExt cx="1306353" cy="783023"/>
                    </a:xfrm>
                    <a:noFill/>
                  </p:grpSpPr>
                  <p:sp>
                    <p:nvSpPr>
                      <p:cNvPr id="392" name="任意多边形 105"/>
                      <p:cNvSpPr/>
                      <p:nvPr/>
                    </p:nvSpPr>
                    <p:spPr>
                      <a:xfrm>
                        <a:off x="3076288" y="3019424"/>
                        <a:ext cx="1306353" cy="141324"/>
                      </a:xfrm>
                      <a:custGeom>
                        <a:avLst/>
                        <a:gdLst>
                          <a:gd name="connsiteX0" fmla="*/ 0 w 1306353"/>
                          <a:gd name="connsiteY0" fmla="*/ 60674 h 141324"/>
                          <a:gd name="connsiteX1" fmla="*/ 1306354 w 1306353"/>
                          <a:gd name="connsiteY1" fmla="*/ 0 h 141324"/>
                        </a:gdLst>
                        <a:ahLst/>
                        <a:cxnLst>
                          <a:cxn ang="0">
                            <a:pos x="connsiteX0" y="connsiteY0"/>
                          </a:cxn>
                          <a:cxn ang="0">
                            <a:pos x="connsiteX1" y="connsiteY1"/>
                          </a:cxn>
                        </a:cxnLst>
                        <a:rect l="l" t="t" r="r" b="b"/>
                        <a:pathLst>
                          <a:path w="1306353" h="141324">
                            <a:moveTo>
                              <a:pt x="0" y="60674"/>
                            </a:moveTo>
                            <a:cubicBezTo>
                              <a:pt x="0" y="60674"/>
                              <a:pt x="631222" y="277559"/>
                              <a:pt x="1306354" y="0"/>
                            </a:cubicBezTo>
                          </a:path>
                        </a:pathLst>
                      </a:custGeom>
                      <a:noFill/>
                      <a:ln w="47625" cap="flat">
                        <a:solidFill>
                          <a:srgbClr val="FEE9CD">
                            <a:alpha val="30000"/>
                          </a:srgbClr>
                        </a:solidFill>
                        <a:prstDash val="solid"/>
                        <a:miter/>
                      </a:ln>
                    </p:spPr>
                    <p:txBody>
                      <a:bodyPr rtlCol="0" anchor="ctr"/>
                      <a:lstStyle/>
                      <a:p>
                        <a:endParaRPr lang="zh-CN" altLang="en-US"/>
                      </a:p>
                    </p:txBody>
                  </p:sp>
                  <p:sp>
                    <p:nvSpPr>
                      <p:cNvPr id="393" name="任意多边形 106"/>
                      <p:cNvSpPr/>
                      <p:nvPr/>
                    </p:nvSpPr>
                    <p:spPr>
                      <a:xfrm>
                        <a:off x="3076288" y="3147821"/>
                        <a:ext cx="1306353" cy="141324"/>
                      </a:xfrm>
                      <a:custGeom>
                        <a:avLst/>
                        <a:gdLst>
                          <a:gd name="connsiteX0" fmla="*/ 0 w 1306353"/>
                          <a:gd name="connsiteY0" fmla="*/ 60674 h 141324"/>
                          <a:gd name="connsiteX1" fmla="*/ 1306354 w 1306353"/>
                          <a:gd name="connsiteY1" fmla="*/ 0 h 141324"/>
                        </a:gdLst>
                        <a:ahLst/>
                        <a:cxnLst>
                          <a:cxn ang="0">
                            <a:pos x="connsiteX0" y="connsiteY0"/>
                          </a:cxn>
                          <a:cxn ang="0">
                            <a:pos x="connsiteX1" y="connsiteY1"/>
                          </a:cxn>
                        </a:cxnLst>
                        <a:rect l="l" t="t" r="r" b="b"/>
                        <a:pathLst>
                          <a:path w="1306353" h="141324">
                            <a:moveTo>
                              <a:pt x="0" y="60674"/>
                            </a:moveTo>
                            <a:cubicBezTo>
                              <a:pt x="0" y="60674"/>
                              <a:pt x="631222" y="277559"/>
                              <a:pt x="1306354" y="0"/>
                            </a:cubicBezTo>
                          </a:path>
                        </a:pathLst>
                      </a:custGeom>
                      <a:noFill/>
                      <a:ln w="47625" cap="flat">
                        <a:solidFill>
                          <a:srgbClr val="FEE9CD">
                            <a:alpha val="30000"/>
                          </a:srgbClr>
                        </a:solidFill>
                        <a:prstDash val="solid"/>
                        <a:miter/>
                      </a:ln>
                    </p:spPr>
                    <p:txBody>
                      <a:bodyPr rtlCol="0" anchor="ctr"/>
                      <a:lstStyle/>
                      <a:p>
                        <a:endParaRPr lang="zh-CN" altLang="en-US"/>
                      </a:p>
                    </p:txBody>
                  </p:sp>
                  <p:sp>
                    <p:nvSpPr>
                      <p:cNvPr id="394" name="任意多边形 107"/>
                      <p:cNvSpPr/>
                      <p:nvPr/>
                    </p:nvSpPr>
                    <p:spPr>
                      <a:xfrm>
                        <a:off x="3076288" y="3276123"/>
                        <a:ext cx="1306353" cy="141324"/>
                      </a:xfrm>
                      <a:custGeom>
                        <a:avLst/>
                        <a:gdLst>
                          <a:gd name="connsiteX0" fmla="*/ 0 w 1306353"/>
                          <a:gd name="connsiteY0" fmla="*/ 60674 h 141324"/>
                          <a:gd name="connsiteX1" fmla="*/ 1306354 w 1306353"/>
                          <a:gd name="connsiteY1" fmla="*/ 0 h 141324"/>
                        </a:gdLst>
                        <a:ahLst/>
                        <a:cxnLst>
                          <a:cxn ang="0">
                            <a:pos x="connsiteX0" y="connsiteY0"/>
                          </a:cxn>
                          <a:cxn ang="0">
                            <a:pos x="connsiteX1" y="connsiteY1"/>
                          </a:cxn>
                        </a:cxnLst>
                        <a:rect l="l" t="t" r="r" b="b"/>
                        <a:pathLst>
                          <a:path w="1306353" h="141324">
                            <a:moveTo>
                              <a:pt x="0" y="60674"/>
                            </a:moveTo>
                            <a:cubicBezTo>
                              <a:pt x="0" y="60674"/>
                              <a:pt x="631222" y="277559"/>
                              <a:pt x="1306354" y="0"/>
                            </a:cubicBezTo>
                          </a:path>
                        </a:pathLst>
                      </a:custGeom>
                      <a:noFill/>
                      <a:ln w="47625" cap="flat">
                        <a:solidFill>
                          <a:srgbClr val="FEE9CD">
                            <a:alpha val="30000"/>
                          </a:srgbClr>
                        </a:solidFill>
                        <a:prstDash val="solid"/>
                        <a:miter/>
                      </a:ln>
                    </p:spPr>
                    <p:txBody>
                      <a:bodyPr rtlCol="0" anchor="ctr"/>
                      <a:lstStyle/>
                      <a:p>
                        <a:endParaRPr lang="zh-CN" altLang="en-US"/>
                      </a:p>
                    </p:txBody>
                  </p:sp>
                  <p:sp>
                    <p:nvSpPr>
                      <p:cNvPr id="395" name="任意多边形 108"/>
                      <p:cNvSpPr/>
                      <p:nvPr/>
                    </p:nvSpPr>
                    <p:spPr>
                      <a:xfrm>
                        <a:off x="3076288" y="3404520"/>
                        <a:ext cx="1306353" cy="141324"/>
                      </a:xfrm>
                      <a:custGeom>
                        <a:avLst/>
                        <a:gdLst>
                          <a:gd name="connsiteX0" fmla="*/ 0 w 1306353"/>
                          <a:gd name="connsiteY0" fmla="*/ 60674 h 141324"/>
                          <a:gd name="connsiteX1" fmla="*/ 1306354 w 1306353"/>
                          <a:gd name="connsiteY1" fmla="*/ 0 h 141324"/>
                        </a:gdLst>
                        <a:ahLst/>
                        <a:cxnLst>
                          <a:cxn ang="0">
                            <a:pos x="connsiteX0" y="connsiteY0"/>
                          </a:cxn>
                          <a:cxn ang="0">
                            <a:pos x="connsiteX1" y="connsiteY1"/>
                          </a:cxn>
                        </a:cxnLst>
                        <a:rect l="l" t="t" r="r" b="b"/>
                        <a:pathLst>
                          <a:path w="1306353" h="141324">
                            <a:moveTo>
                              <a:pt x="0" y="60674"/>
                            </a:moveTo>
                            <a:cubicBezTo>
                              <a:pt x="0" y="60674"/>
                              <a:pt x="631222" y="277559"/>
                              <a:pt x="1306354" y="0"/>
                            </a:cubicBezTo>
                          </a:path>
                        </a:pathLst>
                      </a:custGeom>
                      <a:noFill/>
                      <a:ln w="47625" cap="flat">
                        <a:solidFill>
                          <a:srgbClr val="FEE9CD">
                            <a:alpha val="30000"/>
                          </a:srgbClr>
                        </a:solidFill>
                        <a:prstDash val="solid"/>
                        <a:miter/>
                      </a:ln>
                    </p:spPr>
                    <p:txBody>
                      <a:bodyPr rtlCol="0" anchor="ctr"/>
                      <a:lstStyle/>
                      <a:p>
                        <a:endParaRPr lang="zh-CN" altLang="en-US"/>
                      </a:p>
                    </p:txBody>
                  </p:sp>
                  <p:sp>
                    <p:nvSpPr>
                      <p:cNvPr id="396" name="任意多边形 109"/>
                      <p:cNvSpPr/>
                      <p:nvPr/>
                    </p:nvSpPr>
                    <p:spPr>
                      <a:xfrm>
                        <a:off x="3076288" y="3532821"/>
                        <a:ext cx="1306353" cy="141324"/>
                      </a:xfrm>
                      <a:custGeom>
                        <a:avLst/>
                        <a:gdLst>
                          <a:gd name="connsiteX0" fmla="*/ 0 w 1306353"/>
                          <a:gd name="connsiteY0" fmla="*/ 60674 h 141324"/>
                          <a:gd name="connsiteX1" fmla="*/ 1306354 w 1306353"/>
                          <a:gd name="connsiteY1" fmla="*/ 0 h 141324"/>
                        </a:gdLst>
                        <a:ahLst/>
                        <a:cxnLst>
                          <a:cxn ang="0">
                            <a:pos x="connsiteX0" y="connsiteY0"/>
                          </a:cxn>
                          <a:cxn ang="0">
                            <a:pos x="connsiteX1" y="connsiteY1"/>
                          </a:cxn>
                        </a:cxnLst>
                        <a:rect l="l" t="t" r="r" b="b"/>
                        <a:pathLst>
                          <a:path w="1306353" h="141324">
                            <a:moveTo>
                              <a:pt x="0" y="60674"/>
                            </a:moveTo>
                            <a:cubicBezTo>
                              <a:pt x="0" y="60674"/>
                              <a:pt x="631222" y="277559"/>
                              <a:pt x="1306354" y="0"/>
                            </a:cubicBezTo>
                          </a:path>
                        </a:pathLst>
                      </a:custGeom>
                      <a:noFill/>
                      <a:ln w="47625" cap="flat">
                        <a:solidFill>
                          <a:srgbClr val="FEE9CD">
                            <a:alpha val="30000"/>
                          </a:srgbClr>
                        </a:solidFill>
                        <a:prstDash val="solid"/>
                        <a:miter/>
                      </a:ln>
                    </p:spPr>
                    <p:txBody>
                      <a:bodyPr rtlCol="0" anchor="ctr"/>
                      <a:lstStyle/>
                      <a:p>
                        <a:endParaRPr lang="zh-CN" altLang="en-US"/>
                      </a:p>
                    </p:txBody>
                  </p:sp>
                  <p:sp>
                    <p:nvSpPr>
                      <p:cNvPr id="397" name="任意多边形 110"/>
                      <p:cNvSpPr/>
                      <p:nvPr/>
                    </p:nvSpPr>
                    <p:spPr>
                      <a:xfrm>
                        <a:off x="3076288" y="3661123"/>
                        <a:ext cx="1306353" cy="141324"/>
                      </a:xfrm>
                      <a:custGeom>
                        <a:avLst/>
                        <a:gdLst>
                          <a:gd name="connsiteX0" fmla="*/ 0 w 1306353"/>
                          <a:gd name="connsiteY0" fmla="*/ 60674 h 141324"/>
                          <a:gd name="connsiteX1" fmla="*/ 1306354 w 1306353"/>
                          <a:gd name="connsiteY1" fmla="*/ 0 h 141324"/>
                        </a:gdLst>
                        <a:ahLst/>
                        <a:cxnLst>
                          <a:cxn ang="0">
                            <a:pos x="connsiteX0" y="connsiteY0"/>
                          </a:cxn>
                          <a:cxn ang="0">
                            <a:pos x="connsiteX1" y="connsiteY1"/>
                          </a:cxn>
                        </a:cxnLst>
                        <a:rect l="l" t="t" r="r" b="b"/>
                        <a:pathLst>
                          <a:path w="1306353" h="141324">
                            <a:moveTo>
                              <a:pt x="0" y="60674"/>
                            </a:moveTo>
                            <a:cubicBezTo>
                              <a:pt x="0" y="60674"/>
                              <a:pt x="631222" y="277559"/>
                              <a:pt x="1306354" y="0"/>
                            </a:cubicBezTo>
                          </a:path>
                        </a:pathLst>
                      </a:custGeom>
                      <a:noFill/>
                      <a:ln w="47625" cap="flat">
                        <a:solidFill>
                          <a:srgbClr val="FEE9CD">
                            <a:alpha val="30000"/>
                          </a:srgbClr>
                        </a:solidFill>
                        <a:prstDash val="solid"/>
                        <a:miter/>
                      </a:ln>
                    </p:spPr>
                    <p:txBody>
                      <a:bodyPr rtlCol="0" anchor="ctr"/>
                      <a:lstStyle/>
                      <a:p>
                        <a:endParaRPr lang="zh-CN" altLang="en-US"/>
                      </a:p>
                    </p:txBody>
                  </p:sp>
                </p:grpSp>
                <p:sp>
                  <p:nvSpPr>
                    <p:cNvPr id="389" name="任意多边形 102"/>
                    <p:cNvSpPr/>
                    <p:nvPr/>
                  </p:nvSpPr>
                  <p:spPr>
                    <a:xfrm>
                      <a:off x="3511866" y="3050791"/>
                      <a:ext cx="339903" cy="168467"/>
                    </a:xfrm>
                    <a:custGeom>
                      <a:avLst/>
                      <a:gdLst>
                        <a:gd name="connsiteX0" fmla="*/ 38576 w 339903"/>
                        <a:gd name="connsiteY0" fmla="*/ 11019 h 168467"/>
                        <a:gd name="connsiteX1" fmla="*/ 0 w 339903"/>
                        <a:gd name="connsiteY1" fmla="*/ 48548 h 168467"/>
                        <a:gd name="connsiteX2" fmla="*/ 119920 w 339903"/>
                        <a:gd name="connsiteY2" fmla="*/ 168468 h 168467"/>
                        <a:gd name="connsiteX3" fmla="*/ 200692 w 339903"/>
                        <a:gd name="connsiteY3" fmla="*/ 168468 h 168467"/>
                        <a:gd name="connsiteX4" fmla="*/ 339852 w 339903"/>
                        <a:gd name="connsiteY4" fmla="*/ 38070 h 168467"/>
                        <a:gd name="connsiteX5" fmla="*/ 339852 w 339903"/>
                        <a:gd name="connsiteY5" fmla="*/ 38070 h 168467"/>
                        <a:gd name="connsiteX6" fmla="*/ 302324 w 339903"/>
                        <a:gd name="connsiteY6" fmla="*/ 4257 h 168467"/>
                        <a:gd name="connsiteX7" fmla="*/ 38576 w 339903"/>
                        <a:gd name="connsiteY7" fmla="*/ 11019 h 16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03" h="168467">
                          <a:moveTo>
                            <a:pt x="38576" y="11019"/>
                          </a:moveTo>
                          <a:cubicBezTo>
                            <a:pt x="-190" y="17782"/>
                            <a:pt x="0" y="48548"/>
                            <a:pt x="0" y="48548"/>
                          </a:cubicBezTo>
                          <a:cubicBezTo>
                            <a:pt x="0" y="114747"/>
                            <a:pt x="53721" y="168468"/>
                            <a:pt x="119920" y="168468"/>
                          </a:cubicBezTo>
                          <a:lnTo>
                            <a:pt x="200692" y="168468"/>
                          </a:lnTo>
                          <a:cubicBezTo>
                            <a:pt x="277082" y="168468"/>
                            <a:pt x="339852" y="114556"/>
                            <a:pt x="339852" y="38070"/>
                          </a:cubicBezTo>
                          <a:lnTo>
                            <a:pt x="339852" y="38070"/>
                          </a:lnTo>
                          <a:cubicBezTo>
                            <a:pt x="339852" y="38070"/>
                            <a:pt x="342900" y="4257"/>
                            <a:pt x="302324" y="4257"/>
                          </a:cubicBezTo>
                          <a:cubicBezTo>
                            <a:pt x="250698" y="4257"/>
                            <a:pt x="152876" y="-8888"/>
                            <a:pt x="38576" y="11019"/>
                          </a:cubicBezTo>
                          <a:close/>
                        </a:path>
                      </a:pathLst>
                    </a:custGeom>
                    <a:solidFill>
                      <a:srgbClr val="F1583A"/>
                    </a:solidFill>
                    <a:ln w="9525" cap="flat">
                      <a:noFill/>
                      <a:prstDash val="solid"/>
                      <a:miter/>
                    </a:ln>
                  </p:spPr>
                  <p:txBody>
                    <a:bodyPr rtlCol="0" anchor="ctr"/>
                    <a:lstStyle/>
                    <a:p>
                      <a:endParaRPr lang="zh-CN" altLang="en-US"/>
                    </a:p>
                  </p:txBody>
                </p:sp>
                <p:sp>
                  <p:nvSpPr>
                    <p:cNvPr id="390" name="任意多边形 103"/>
                    <p:cNvSpPr/>
                    <p:nvPr/>
                  </p:nvSpPr>
                  <p:spPr>
                    <a:xfrm>
                      <a:off x="3120759" y="3368180"/>
                      <a:ext cx="235949" cy="111112"/>
                    </a:xfrm>
                    <a:custGeom>
                      <a:avLst/>
                      <a:gdLst>
                        <a:gd name="connsiteX0" fmla="*/ 14870 w 235949"/>
                        <a:gd name="connsiteY0" fmla="*/ 5193 h 111112"/>
                        <a:gd name="connsiteX1" fmla="*/ 31443 w 235949"/>
                        <a:gd name="connsiteY1" fmla="*/ 1860 h 111112"/>
                        <a:gd name="connsiteX2" fmla="*/ 223277 w 235949"/>
                        <a:gd name="connsiteY2" fmla="*/ 63391 h 111112"/>
                        <a:gd name="connsiteX3" fmla="*/ 235469 w 235949"/>
                        <a:gd name="connsiteY3" fmla="*/ 75393 h 111112"/>
                        <a:gd name="connsiteX4" fmla="*/ 235945 w 235949"/>
                        <a:gd name="connsiteY4" fmla="*/ 98348 h 111112"/>
                        <a:gd name="connsiteX5" fmla="*/ 223467 w 235949"/>
                        <a:gd name="connsiteY5" fmla="*/ 111111 h 111112"/>
                        <a:gd name="connsiteX6" fmla="*/ 6392 w 235949"/>
                        <a:gd name="connsiteY6" fmla="*/ 43293 h 111112"/>
                        <a:gd name="connsiteX7" fmla="*/ 14870 w 235949"/>
                        <a:gd name="connsiteY7" fmla="*/ 5193 h 11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949" h="111112">
                          <a:moveTo>
                            <a:pt x="14870" y="5193"/>
                          </a:moveTo>
                          <a:cubicBezTo>
                            <a:pt x="18680" y="-141"/>
                            <a:pt x="25919" y="-1569"/>
                            <a:pt x="31443" y="1860"/>
                          </a:cubicBezTo>
                          <a:cubicBezTo>
                            <a:pt x="56780" y="17576"/>
                            <a:pt x="137171" y="61677"/>
                            <a:pt x="223277" y="63391"/>
                          </a:cubicBezTo>
                          <a:cubicBezTo>
                            <a:pt x="229944" y="63486"/>
                            <a:pt x="235373" y="68725"/>
                            <a:pt x="235469" y="75393"/>
                          </a:cubicBezTo>
                          <a:lnTo>
                            <a:pt x="235945" y="98348"/>
                          </a:lnTo>
                          <a:cubicBezTo>
                            <a:pt x="236135" y="105301"/>
                            <a:pt x="230516" y="111207"/>
                            <a:pt x="223467" y="111111"/>
                          </a:cubicBezTo>
                          <a:cubicBezTo>
                            <a:pt x="123264" y="109492"/>
                            <a:pt x="36015" y="59772"/>
                            <a:pt x="6392" y="43293"/>
                          </a:cubicBezTo>
                          <a:cubicBezTo>
                            <a:pt x="-11896" y="32911"/>
                            <a:pt x="14870" y="5193"/>
                            <a:pt x="14870" y="5193"/>
                          </a:cubicBezTo>
                          <a:close/>
                        </a:path>
                      </a:pathLst>
                    </a:custGeom>
                    <a:solidFill>
                      <a:srgbClr val="F1583A"/>
                    </a:solidFill>
                    <a:ln w="9525" cap="flat">
                      <a:noFill/>
                      <a:prstDash val="solid"/>
                      <a:miter/>
                    </a:ln>
                  </p:spPr>
                  <p:txBody>
                    <a:bodyPr rtlCol="0" anchor="ctr"/>
                    <a:lstStyle/>
                    <a:p>
                      <a:endParaRPr lang="zh-CN" altLang="en-US"/>
                    </a:p>
                  </p:txBody>
                </p:sp>
                <p:sp>
                  <p:nvSpPr>
                    <p:cNvPr id="391" name="任意多边形 104"/>
                    <p:cNvSpPr/>
                    <p:nvPr/>
                  </p:nvSpPr>
                  <p:spPr>
                    <a:xfrm>
                      <a:off x="4041357" y="3368180"/>
                      <a:ext cx="235949" cy="111112"/>
                    </a:xfrm>
                    <a:custGeom>
                      <a:avLst/>
                      <a:gdLst>
                        <a:gd name="connsiteX0" fmla="*/ 221080 w 235949"/>
                        <a:gd name="connsiteY0" fmla="*/ 5193 h 111112"/>
                        <a:gd name="connsiteX1" fmla="*/ 204506 w 235949"/>
                        <a:gd name="connsiteY1" fmla="*/ 1860 h 111112"/>
                        <a:gd name="connsiteX2" fmla="*/ 12673 w 235949"/>
                        <a:gd name="connsiteY2" fmla="*/ 63391 h 111112"/>
                        <a:gd name="connsiteX3" fmla="*/ 481 w 235949"/>
                        <a:gd name="connsiteY3" fmla="*/ 75393 h 111112"/>
                        <a:gd name="connsiteX4" fmla="*/ 5 w 235949"/>
                        <a:gd name="connsiteY4" fmla="*/ 98348 h 111112"/>
                        <a:gd name="connsiteX5" fmla="*/ 12482 w 235949"/>
                        <a:gd name="connsiteY5" fmla="*/ 111111 h 111112"/>
                        <a:gd name="connsiteX6" fmla="*/ 229557 w 235949"/>
                        <a:gd name="connsiteY6" fmla="*/ 43293 h 111112"/>
                        <a:gd name="connsiteX7" fmla="*/ 221080 w 235949"/>
                        <a:gd name="connsiteY7" fmla="*/ 5193 h 11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949" h="111112">
                          <a:moveTo>
                            <a:pt x="221080" y="5193"/>
                          </a:moveTo>
                          <a:cubicBezTo>
                            <a:pt x="217270" y="-141"/>
                            <a:pt x="210031" y="-1569"/>
                            <a:pt x="204506" y="1860"/>
                          </a:cubicBezTo>
                          <a:cubicBezTo>
                            <a:pt x="179170" y="17576"/>
                            <a:pt x="98779" y="61677"/>
                            <a:pt x="12673" y="63391"/>
                          </a:cubicBezTo>
                          <a:cubicBezTo>
                            <a:pt x="6005" y="63486"/>
                            <a:pt x="576" y="68725"/>
                            <a:pt x="481" y="75393"/>
                          </a:cubicBezTo>
                          <a:lnTo>
                            <a:pt x="5" y="98348"/>
                          </a:lnTo>
                          <a:cubicBezTo>
                            <a:pt x="-186" y="105301"/>
                            <a:pt x="5434" y="111207"/>
                            <a:pt x="12482" y="111111"/>
                          </a:cubicBezTo>
                          <a:cubicBezTo>
                            <a:pt x="112685" y="109492"/>
                            <a:pt x="199934" y="59772"/>
                            <a:pt x="229557" y="43293"/>
                          </a:cubicBezTo>
                          <a:cubicBezTo>
                            <a:pt x="247845" y="32911"/>
                            <a:pt x="221080" y="5193"/>
                            <a:pt x="221080" y="5193"/>
                          </a:cubicBezTo>
                          <a:close/>
                        </a:path>
                      </a:pathLst>
                    </a:custGeom>
                    <a:solidFill>
                      <a:srgbClr val="F1583A"/>
                    </a:solidFill>
                    <a:ln w="9525" cap="flat">
                      <a:noFill/>
                      <a:prstDash val="solid"/>
                      <a:miter/>
                    </a:ln>
                  </p:spPr>
                  <p:txBody>
                    <a:bodyPr rtlCol="0" anchor="ctr"/>
                    <a:lstStyle/>
                    <a:p>
                      <a:endParaRPr lang="zh-CN" altLang="en-US"/>
                    </a:p>
                  </p:txBody>
                </p:sp>
              </p:grpSp>
              <p:sp>
                <p:nvSpPr>
                  <p:cNvPr id="297" name="任意多边形 10"/>
                  <p:cNvSpPr/>
                  <p:nvPr/>
                </p:nvSpPr>
                <p:spPr>
                  <a:xfrm>
                    <a:off x="3837996" y="3041955"/>
                    <a:ext cx="281003" cy="746682"/>
                  </a:xfrm>
                  <a:custGeom>
                    <a:avLst/>
                    <a:gdLst>
                      <a:gd name="connsiteX0" fmla="*/ 274136 w 281003"/>
                      <a:gd name="connsiteY0" fmla="*/ 685367 h 746682"/>
                      <a:gd name="connsiteX1" fmla="*/ 250991 w 281003"/>
                      <a:gd name="connsiteY1" fmla="*/ 647076 h 746682"/>
                      <a:gd name="connsiteX2" fmla="*/ 228226 w 281003"/>
                      <a:gd name="connsiteY2" fmla="*/ 607738 h 746682"/>
                      <a:gd name="connsiteX3" fmla="*/ 186887 w 281003"/>
                      <a:gd name="connsiteY3" fmla="*/ 528014 h 746682"/>
                      <a:gd name="connsiteX4" fmla="*/ 153455 w 281003"/>
                      <a:gd name="connsiteY4" fmla="*/ 447146 h 746682"/>
                      <a:gd name="connsiteX5" fmla="*/ 140501 w 281003"/>
                      <a:gd name="connsiteY5" fmla="*/ 406570 h 746682"/>
                      <a:gd name="connsiteX6" fmla="*/ 135643 w 281003"/>
                      <a:gd name="connsiteY6" fmla="*/ 386282 h 746682"/>
                      <a:gd name="connsiteX7" fmla="*/ 133166 w 281003"/>
                      <a:gd name="connsiteY7" fmla="*/ 376185 h 746682"/>
                      <a:gd name="connsiteX8" fmla="*/ 131452 w 281003"/>
                      <a:gd name="connsiteY8" fmla="*/ 366184 h 746682"/>
                      <a:gd name="connsiteX9" fmla="*/ 128023 w 281003"/>
                      <a:gd name="connsiteY9" fmla="*/ 346181 h 746682"/>
                      <a:gd name="connsiteX10" fmla="*/ 125451 w 281003"/>
                      <a:gd name="connsiteY10" fmla="*/ 323988 h 746682"/>
                      <a:gd name="connsiteX11" fmla="*/ 121070 w 281003"/>
                      <a:gd name="connsiteY11" fmla="*/ 279792 h 746682"/>
                      <a:gd name="connsiteX12" fmla="*/ 118974 w 281003"/>
                      <a:gd name="connsiteY12" fmla="*/ 193495 h 746682"/>
                      <a:gd name="connsiteX13" fmla="*/ 129547 w 281003"/>
                      <a:gd name="connsiteY13" fmla="*/ 113390 h 746682"/>
                      <a:gd name="connsiteX14" fmla="*/ 141358 w 281003"/>
                      <a:gd name="connsiteY14" fmla="*/ 78243 h 746682"/>
                      <a:gd name="connsiteX15" fmla="*/ 162313 w 281003"/>
                      <a:gd name="connsiteY15" fmla="*/ 45572 h 746682"/>
                      <a:gd name="connsiteX16" fmla="*/ 197841 w 281003"/>
                      <a:gd name="connsiteY16" fmla="*/ 33571 h 746682"/>
                      <a:gd name="connsiteX17" fmla="*/ 157074 w 281003"/>
                      <a:gd name="connsiteY17" fmla="*/ 2996 h 746682"/>
                      <a:gd name="connsiteX18" fmla="*/ 96114 w 281003"/>
                      <a:gd name="connsiteY18" fmla="*/ 4996 h 746682"/>
                      <a:gd name="connsiteX19" fmla="*/ 70111 w 281003"/>
                      <a:gd name="connsiteY19" fmla="*/ 24903 h 746682"/>
                      <a:gd name="connsiteX20" fmla="*/ 38202 w 281003"/>
                      <a:gd name="connsiteY20" fmla="*/ 74243 h 746682"/>
                      <a:gd name="connsiteX21" fmla="*/ 6008 w 281003"/>
                      <a:gd name="connsiteY21" fmla="*/ 180732 h 746682"/>
                      <a:gd name="connsiteX22" fmla="*/ 293 w 281003"/>
                      <a:gd name="connsiteY22" fmla="*/ 286650 h 746682"/>
                      <a:gd name="connsiteX23" fmla="*/ 3912 w 281003"/>
                      <a:gd name="connsiteY23" fmla="*/ 338276 h 746682"/>
                      <a:gd name="connsiteX24" fmla="*/ 6770 w 281003"/>
                      <a:gd name="connsiteY24" fmla="*/ 363898 h 746682"/>
                      <a:gd name="connsiteX25" fmla="*/ 11627 w 281003"/>
                      <a:gd name="connsiteY25" fmla="*/ 391235 h 746682"/>
                      <a:gd name="connsiteX26" fmla="*/ 14199 w 281003"/>
                      <a:gd name="connsiteY26" fmla="*/ 404855 h 746682"/>
                      <a:gd name="connsiteX27" fmla="*/ 17628 w 281003"/>
                      <a:gd name="connsiteY27" fmla="*/ 418000 h 746682"/>
                      <a:gd name="connsiteX28" fmla="*/ 24867 w 281003"/>
                      <a:gd name="connsiteY28" fmla="*/ 444194 h 746682"/>
                      <a:gd name="connsiteX29" fmla="*/ 43441 w 281003"/>
                      <a:gd name="connsiteY29" fmla="*/ 494009 h 746682"/>
                      <a:gd name="connsiteX30" fmla="*/ 91352 w 281003"/>
                      <a:gd name="connsiteY30" fmla="*/ 585640 h 746682"/>
                      <a:gd name="connsiteX31" fmla="*/ 150788 w 281003"/>
                      <a:gd name="connsiteY31" fmla="*/ 666888 h 746682"/>
                      <a:gd name="connsiteX32" fmla="*/ 167171 w 281003"/>
                      <a:gd name="connsiteY32" fmla="*/ 685652 h 746682"/>
                      <a:gd name="connsiteX33" fmla="*/ 184220 w 281003"/>
                      <a:gd name="connsiteY33" fmla="*/ 703750 h 746682"/>
                      <a:gd name="connsiteX34" fmla="*/ 221273 w 281003"/>
                      <a:gd name="connsiteY34" fmla="*/ 738230 h 746682"/>
                      <a:gd name="connsiteX35" fmla="*/ 272898 w 281003"/>
                      <a:gd name="connsiteY35" fmla="*/ 732325 h 746682"/>
                      <a:gd name="connsiteX36" fmla="*/ 275375 w 281003"/>
                      <a:gd name="connsiteY36" fmla="*/ 687843 h 746682"/>
                      <a:gd name="connsiteX37" fmla="*/ 274136 w 281003"/>
                      <a:gd name="connsiteY37" fmla="*/ 685367 h 74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1003" h="746682">
                        <a:moveTo>
                          <a:pt x="274136" y="685367"/>
                        </a:moveTo>
                        <a:lnTo>
                          <a:pt x="250991" y="647076"/>
                        </a:lnTo>
                        <a:cubicBezTo>
                          <a:pt x="243371" y="633932"/>
                          <a:pt x="235465" y="621073"/>
                          <a:pt x="228226" y="607738"/>
                        </a:cubicBezTo>
                        <a:cubicBezTo>
                          <a:pt x="213653" y="581258"/>
                          <a:pt x="199365" y="554874"/>
                          <a:pt x="186887" y="528014"/>
                        </a:cubicBezTo>
                        <a:cubicBezTo>
                          <a:pt x="174410" y="501153"/>
                          <a:pt x="162599" y="474293"/>
                          <a:pt x="153455" y="447146"/>
                        </a:cubicBezTo>
                        <a:cubicBezTo>
                          <a:pt x="148121" y="433716"/>
                          <a:pt x="144977" y="420000"/>
                          <a:pt x="140501" y="406570"/>
                        </a:cubicBezTo>
                        <a:cubicBezTo>
                          <a:pt x="138786" y="399807"/>
                          <a:pt x="137357" y="393044"/>
                          <a:pt x="135643" y="386282"/>
                        </a:cubicBezTo>
                        <a:lnTo>
                          <a:pt x="133166" y="376185"/>
                        </a:lnTo>
                        <a:cubicBezTo>
                          <a:pt x="132500" y="372851"/>
                          <a:pt x="132023" y="369518"/>
                          <a:pt x="131452" y="366184"/>
                        </a:cubicBezTo>
                        <a:lnTo>
                          <a:pt x="128023" y="346181"/>
                        </a:lnTo>
                        <a:lnTo>
                          <a:pt x="125451" y="323988"/>
                        </a:lnTo>
                        <a:cubicBezTo>
                          <a:pt x="123451" y="309129"/>
                          <a:pt x="122689" y="294461"/>
                          <a:pt x="121070" y="279792"/>
                        </a:cubicBezTo>
                        <a:cubicBezTo>
                          <a:pt x="119260" y="250550"/>
                          <a:pt x="117926" y="221594"/>
                          <a:pt x="118974" y="193495"/>
                        </a:cubicBezTo>
                        <a:cubicBezTo>
                          <a:pt x="120308" y="165587"/>
                          <a:pt x="123070" y="138155"/>
                          <a:pt x="129547" y="113390"/>
                        </a:cubicBezTo>
                        <a:cubicBezTo>
                          <a:pt x="132595" y="100913"/>
                          <a:pt x="136595" y="89197"/>
                          <a:pt x="141358" y="78243"/>
                        </a:cubicBezTo>
                        <a:cubicBezTo>
                          <a:pt x="146120" y="67480"/>
                          <a:pt x="154502" y="51287"/>
                          <a:pt x="162313" y="45572"/>
                        </a:cubicBezTo>
                        <a:cubicBezTo>
                          <a:pt x="170504" y="39572"/>
                          <a:pt x="197841" y="33571"/>
                          <a:pt x="197841" y="33571"/>
                        </a:cubicBezTo>
                        <a:cubicBezTo>
                          <a:pt x="220892" y="47096"/>
                          <a:pt x="210128" y="15854"/>
                          <a:pt x="157074" y="2996"/>
                        </a:cubicBezTo>
                        <a:cubicBezTo>
                          <a:pt x="130214" y="-3481"/>
                          <a:pt x="101353" y="2138"/>
                          <a:pt x="96114" y="4996"/>
                        </a:cubicBezTo>
                        <a:cubicBezTo>
                          <a:pt x="86018" y="10520"/>
                          <a:pt x="74969" y="17569"/>
                          <a:pt x="70111" y="24903"/>
                        </a:cubicBezTo>
                        <a:cubicBezTo>
                          <a:pt x="57347" y="40334"/>
                          <a:pt x="46775" y="57002"/>
                          <a:pt x="38202" y="74243"/>
                        </a:cubicBezTo>
                        <a:cubicBezTo>
                          <a:pt x="21057" y="108818"/>
                          <a:pt x="11723" y="145013"/>
                          <a:pt x="6008" y="180732"/>
                        </a:cubicBezTo>
                        <a:cubicBezTo>
                          <a:pt x="578" y="216451"/>
                          <a:pt x="-660" y="251789"/>
                          <a:pt x="293" y="286650"/>
                        </a:cubicBezTo>
                        <a:cubicBezTo>
                          <a:pt x="1150" y="303890"/>
                          <a:pt x="1817" y="321416"/>
                          <a:pt x="3912" y="338276"/>
                        </a:cubicBezTo>
                        <a:cubicBezTo>
                          <a:pt x="4865" y="346848"/>
                          <a:pt x="5627" y="355325"/>
                          <a:pt x="6770" y="363898"/>
                        </a:cubicBezTo>
                        <a:lnTo>
                          <a:pt x="11627" y="391235"/>
                        </a:lnTo>
                        <a:cubicBezTo>
                          <a:pt x="12485" y="395807"/>
                          <a:pt x="13247" y="400378"/>
                          <a:pt x="14199" y="404855"/>
                        </a:cubicBezTo>
                        <a:lnTo>
                          <a:pt x="17628" y="418000"/>
                        </a:lnTo>
                        <a:cubicBezTo>
                          <a:pt x="20009" y="426763"/>
                          <a:pt x="22295" y="435526"/>
                          <a:pt x="24867" y="444194"/>
                        </a:cubicBezTo>
                        <a:cubicBezTo>
                          <a:pt x="30773" y="460957"/>
                          <a:pt x="36202" y="478103"/>
                          <a:pt x="43441" y="494009"/>
                        </a:cubicBezTo>
                        <a:cubicBezTo>
                          <a:pt x="56776" y="526585"/>
                          <a:pt x="73540" y="556684"/>
                          <a:pt x="91352" y="585640"/>
                        </a:cubicBezTo>
                        <a:cubicBezTo>
                          <a:pt x="109259" y="614596"/>
                          <a:pt x="129452" y="641361"/>
                          <a:pt x="150788" y="666888"/>
                        </a:cubicBezTo>
                        <a:cubicBezTo>
                          <a:pt x="156217" y="673270"/>
                          <a:pt x="161551" y="679556"/>
                          <a:pt x="167171" y="685652"/>
                        </a:cubicBezTo>
                        <a:cubicBezTo>
                          <a:pt x="172600" y="691844"/>
                          <a:pt x="178315" y="697940"/>
                          <a:pt x="184220" y="703750"/>
                        </a:cubicBezTo>
                        <a:cubicBezTo>
                          <a:pt x="195936" y="715751"/>
                          <a:pt x="207461" y="726705"/>
                          <a:pt x="221273" y="738230"/>
                        </a:cubicBezTo>
                        <a:cubicBezTo>
                          <a:pt x="237084" y="751470"/>
                          <a:pt x="260230" y="748898"/>
                          <a:pt x="272898" y="732325"/>
                        </a:cubicBezTo>
                        <a:cubicBezTo>
                          <a:pt x="282995" y="719180"/>
                          <a:pt x="283471" y="701273"/>
                          <a:pt x="275375" y="687843"/>
                        </a:cubicBezTo>
                        <a:lnTo>
                          <a:pt x="274136" y="685367"/>
                        </a:lnTo>
                        <a:close/>
                      </a:path>
                    </a:pathLst>
                  </a:custGeom>
                  <a:solidFill>
                    <a:srgbClr val="2B9E98"/>
                  </a:solidFill>
                  <a:ln w="9525" cap="flat">
                    <a:noFill/>
                    <a:prstDash val="solid"/>
                    <a:miter/>
                  </a:ln>
                </p:spPr>
                <p:txBody>
                  <a:bodyPr rtlCol="0" anchor="ctr"/>
                  <a:lstStyle/>
                  <a:p>
                    <a:endParaRPr lang="zh-CN" altLang="en-US"/>
                  </a:p>
                </p:txBody>
              </p:sp>
              <p:sp>
                <p:nvSpPr>
                  <p:cNvPr id="298" name="任意多边形 11"/>
                  <p:cNvSpPr/>
                  <p:nvPr/>
                </p:nvSpPr>
                <p:spPr>
                  <a:xfrm>
                    <a:off x="3856188" y="3041955"/>
                    <a:ext cx="281003" cy="746682"/>
                  </a:xfrm>
                  <a:custGeom>
                    <a:avLst/>
                    <a:gdLst>
                      <a:gd name="connsiteX0" fmla="*/ 274136 w 281003"/>
                      <a:gd name="connsiteY0" fmla="*/ 685367 h 746682"/>
                      <a:gd name="connsiteX1" fmla="*/ 250991 w 281003"/>
                      <a:gd name="connsiteY1" fmla="*/ 647076 h 746682"/>
                      <a:gd name="connsiteX2" fmla="*/ 228226 w 281003"/>
                      <a:gd name="connsiteY2" fmla="*/ 607738 h 746682"/>
                      <a:gd name="connsiteX3" fmla="*/ 186887 w 281003"/>
                      <a:gd name="connsiteY3" fmla="*/ 528014 h 746682"/>
                      <a:gd name="connsiteX4" fmla="*/ 153455 w 281003"/>
                      <a:gd name="connsiteY4" fmla="*/ 447146 h 746682"/>
                      <a:gd name="connsiteX5" fmla="*/ 140501 w 281003"/>
                      <a:gd name="connsiteY5" fmla="*/ 406570 h 746682"/>
                      <a:gd name="connsiteX6" fmla="*/ 135643 w 281003"/>
                      <a:gd name="connsiteY6" fmla="*/ 386282 h 746682"/>
                      <a:gd name="connsiteX7" fmla="*/ 133166 w 281003"/>
                      <a:gd name="connsiteY7" fmla="*/ 376185 h 746682"/>
                      <a:gd name="connsiteX8" fmla="*/ 131452 w 281003"/>
                      <a:gd name="connsiteY8" fmla="*/ 366184 h 746682"/>
                      <a:gd name="connsiteX9" fmla="*/ 128023 w 281003"/>
                      <a:gd name="connsiteY9" fmla="*/ 346181 h 746682"/>
                      <a:gd name="connsiteX10" fmla="*/ 125451 w 281003"/>
                      <a:gd name="connsiteY10" fmla="*/ 323988 h 746682"/>
                      <a:gd name="connsiteX11" fmla="*/ 121070 w 281003"/>
                      <a:gd name="connsiteY11" fmla="*/ 279792 h 746682"/>
                      <a:gd name="connsiteX12" fmla="*/ 118974 w 281003"/>
                      <a:gd name="connsiteY12" fmla="*/ 193495 h 746682"/>
                      <a:gd name="connsiteX13" fmla="*/ 129547 w 281003"/>
                      <a:gd name="connsiteY13" fmla="*/ 113390 h 746682"/>
                      <a:gd name="connsiteX14" fmla="*/ 141358 w 281003"/>
                      <a:gd name="connsiteY14" fmla="*/ 78243 h 746682"/>
                      <a:gd name="connsiteX15" fmla="*/ 162313 w 281003"/>
                      <a:gd name="connsiteY15" fmla="*/ 45572 h 746682"/>
                      <a:gd name="connsiteX16" fmla="*/ 197841 w 281003"/>
                      <a:gd name="connsiteY16" fmla="*/ 33571 h 746682"/>
                      <a:gd name="connsiteX17" fmla="*/ 157074 w 281003"/>
                      <a:gd name="connsiteY17" fmla="*/ 2996 h 746682"/>
                      <a:gd name="connsiteX18" fmla="*/ 96114 w 281003"/>
                      <a:gd name="connsiteY18" fmla="*/ 4996 h 746682"/>
                      <a:gd name="connsiteX19" fmla="*/ 70111 w 281003"/>
                      <a:gd name="connsiteY19" fmla="*/ 24903 h 746682"/>
                      <a:gd name="connsiteX20" fmla="*/ 38202 w 281003"/>
                      <a:gd name="connsiteY20" fmla="*/ 74243 h 746682"/>
                      <a:gd name="connsiteX21" fmla="*/ 6008 w 281003"/>
                      <a:gd name="connsiteY21" fmla="*/ 180732 h 746682"/>
                      <a:gd name="connsiteX22" fmla="*/ 293 w 281003"/>
                      <a:gd name="connsiteY22" fmla="*/ 286650 h 746682"/>
                      <a:gd name="connsiteX23" fmla="*/ 3912 w 281003"/>
                      <a:gd name="connsiteY23" fmla="*/ 338276 h 746682"/>
                      <a:gd name="connsiteX24" fmla="*/ 6770 w 281003"/>
                      <a:gd name="connsiteY24" fmla="*/ 363898 h 746682"/>
                      <a:gd name="connsiteX25" fmla="*/ 11627 w 281003"/>
                      <a:gd name="connsiteY25" fmla="*/ 391235 h 746682"/>
                      <a:gd name="connsiteX26" fmla="*/ 14199 w 281003"/>
                      <a:gd name="connsiteY26" fmla="*/ 404855 h 746682"/>
                      <a:gd name="connsiteX27" fmla="*/ 17628 w 281003"/>
                      <a:gd name="connsiteY27" fmla="*/ 418000 h 746682"/>
                      <a:gd name="connsiteX28" fmla="*/ 24867 w 281003"/>
                      <a:gd name="connsiteY28" fmla="*/ 444194 h 746682"/>
                      <a:gd name="connsiteX29" fmla="*/ 43441 w 281003"/>
                      <a:gd name="connsiteY29" fmla="*/ 494009 h 746682"/>
                      <a:gd name="connsiteX30" fmla="*/ 91352 w 281003"/>
                      <a:gd name="connsiteY30" fmla="*/ 585640 h 746682"/>
                      <a:gd name="connsiteX31" fmla="*/ 150788 w 281003"/>
                      <a:gd name="connsiteY31" fmla="*/ 666888 h 746682"/>
                      <a:gd name="connsiteX32" fmla="*/ 167171 w 281003"/>
                      <a:gd name="connsiteY32" fmla="*/ 685652 h 746682"/>
                      <a:gd name="connsiteX33" fmla="*/ 184220 w 281003"/>
                      <a:gd name="connsiteY33" fmla="*/ 703750 h 746682"/>
                      <a:gd name="connsiteX34" fmla="*/ 221273 w 281003"/>
                      <a:gd name="connsiteY34" fmla="*/ 738230 h 746682"/>
                      <a:gd name="connsiteX35" fmla="*/ 272898 w 281003"/>
                      <a:gd name="connsiteY35" fmla="*/ 732325 h 746682"/>
                      <a:gd name="connsiteX36" fmla="*/ 275375 w 281003"/>
                      <a:gd name="connsiteY36" fmla="*/ 687843 h 746682"/>
                      <a:gd name="connsiteX37" fmla="*/ 274136 w 281003"/>
                      <a:gd name="connsiteY37" fmla="*/ 685367 h 74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1003" h="746682">
                        <a:moveTo>
                          <a:pt x="274136" y="685367"/>
                        </a:moveTo>
                        <a:lnTo>
                          <a:pt x="250991" y="647076"/>
                        </a:lnTo>
                        <a:cubicBezTo>
                          <a:pt x="243371" y="633932"/>
                          <a:pt x="235465" y="621073"/>
                          <a:pt x="228226" y="607738"/>
                        </a:cubicBezTo>
                        <a:cubicBezTo>
                          <a:pt x="213653" y="581258"/>
                          <a:pt x="199365" y="554874"/>
                          <a:pt x="186887" y="528014"/>
                        </a:cubicBezTo>
                        <a:cubicBezTo>
                          <a:pt x="174410" y="501153"/>
                          <a:pt x="162599" y="474293"/>
                          <a:pt x="153455" y="447146"/>
                        </a:cubicBezTo>
                        <a:cubicBezTo>
                          <a:pt x="148121" y="433716"/>
                          <a:pt x="144977" y="420000"/>
                          <a:pt x="140501" y="406570"/>
                        </a:cubicBezTo>
                        <a:cubicBezTo>
                          <a:pt x="138786" y="399807"/>
                          <a:pt x="137357" y="393044"/>
                          <a:pt x="135643" y="386282"/>
                        </a:cubicBezTo>
                        <a:lnTo>
                          <a:pt x="133166" y="376185"/>
                        </a:lnTo>
                        <a:cubicBezTo>
                          <a:pt x="132500" y="372851"/>
                          <a:pt x="132023" y="369518"/>
                          <a:pt x="131452" y="366184"/>
                        </a:cubicBezTo>
                        <a:lnTo>
                          <a:pt x="128023" y="346181"/>
                        </a:lnTo>
                        <a:lnTo>
                          <a:pt x="125451" y="323988"/>
                        </a:lnTo>
                        <a:cubicBezTo>
                          <a:pt x="123451" y="309129"/>
                          <a:pt x="122689" y="294461"/>
                          <a:pt x="121070" y="279792"/>
                        </a:cubicBezTo>
                        <a:cubicBezTo>
                          <a:pt x="119260" y="250550"/>
                          <a:pt x="117926" y="221594"/>
                          <a:pt x="118974" y="193495"/>
                        </a:cubicBezTo>
                        <a:cubicBezTo>
                          <a:pt x="120308" y="165587"/>
                          <a:pt x="123070" y="138155"/>
                          <a:pt x="129547" y="113390"/>
                        </a:cubicBezTo>
                        <a:cubicBezTo>
                          <a:pt x="132595" y="100913"/>
                          <a:pt x="136595" y="89197"/>
                          <a:pt x="141358" y="78243"/>
                        </a:cubicBezTo>
                        <a:cubicBezTo>
                          <a:pt x="146120" y="67480"/>
                          <a:pt x="154502" y="51287"/>
                          <a:pt x="162313" y="45572"/>
                        </a:cubicBezTo>
                        <a:cubicBezTo>
                          <a:pt x="170504" y="39572"/>
                          <a:pt x="197841" y="33571"/>
                          <a:pt x="197841" y="33571"/>
                        </a:cubicBezTo>
                        <a:cubicBezTo>
                          <a:pt x="220892" y="47096"/>
                          <a:pt x="210128" y="15854"/>
                          <a:pt x="157074" y="2996"/>
                        </a:cubicBezTo>
                        <a:cubicBezTo>
                          <a:pt x="130214" y="-3481"/>
                          <a:pt x="101353" y="2138"/>
                          <a:pt x="96114" y="4996"/>
                        </a:cubicBezTo>
                        <a:cubicBezTo>
                          <a:pt x="86018" y="10520"/>
                          <a:pt x="74969" y="17569"/>
                          <a:pt x="70111" y="24903"/>
                        </a:cubicBezTo>
                        <a:cubicBezTo>
                          <a:pt x="57347" y="40334"/>
                          <a:pt x="46775" y="57002"/>
                          <a:pt x="38202" y="74243"/>
                        </a:cubicBezTo>
                        <a:cubicBezTo>
                          <a:pt x="21057" y="108818"/>
                          <a:pt x="11723" y="145013"/>
                          <a:pt x="6008" y="180732"/>
                        </a:cubicBezTo>
                        <a:cubicBezTo>
                          <a:pt x="578" y="216451"/>
                          <a:pt x="-660" y="251789"/>
                          <a:pt x="293" y="286650"/>
                        </a:cubicBezTo>
                        <a:cubicBezTo>
                          <a:pt x="1150" y="303890"/>
                          <a:pt x="1817" y="321416"/>
                          <a:pt x="3912" y="338276"/>
                        </a:cubicBezTo>
                        <a:cubicBezTo>
                          <a:pt x="4865" y="346848"/>
                          <a:pt x="5627" y="355325"/>
                          <a:pt x="6770" y="363898"/>
                        </a:cubicBezTo>
                        <a:lnTo>
                          <a:pt x="11627" y="391235"/>
                        </a:lnTo>
                        <a:cubicBezTo>
                          <a:pt x="12485" y="395807"/>
                          <a:pt x="13247" y="400378"/>
                          <a:pt x="14199" y="404855"/>
                        </a:cubicBezTo>
                        <a:lnTo>
                          <a:pt x="17628" y="418000"/>
                        </a:lnTo>
                        <a:cubicBezTo>
                          <a:pt x="20009" y="426763"/>
                          <a:pt x="22295" y="435526"/>
                          <a:pt x="24867" y="444194"/>
                        </a:cubicBezTo>
                        <a:cubicBezTo>
                          <a:pt x="30773" y="460957"/>
                          <a:pt x="36202" y="478103"/>
                          <a:pt x="43441" y="494009"/>
                        </a:cubicBezTo>
                        <a:cubicBezTo>
                          <a:pt x="56776" y="526585"/>
                          <a:pt x="73540" y="556684"/>
                          <a:pt x="91352" y="585640"/>
                        </a:cubicBezTo>
                        <a:cubicBezTo>
                          <a:pt x="109259" y="614596"/>
                          <a:pt x="129452" y="641361"/>
                          <a:pt x="150788" y="666888"/>
                        </a:cubicBezTo>
                        <a:cubicBezTo>
                          <a:pt x="156217" y="673270"/>
                          <a:pt x="161551" y="679556"/>
                          <a:pt x="167171" y="685652"/>
                        </a:cubicBezTo>
                        <a:cubicBezTo>
                          <a:pt x="172600" y="691844"/>
                          <a:pt x="178315" y="697940"/>
                          <a:pt x="184220" y="703750"/>
                        </a:cubicBezTo>
                        <a:cubicBezTo>
                          <a:pt x="195936" y="715751"/>
                          <a:pt x="207461" y="726705"/>
                          <a:pt x="221273" y="738230"/>
                        </a:cubicBezTo>
                        <a:cubicBezTo>
                          <a:pt x="237084" y="751470"/>
                          <a:pt x="260230" y="748898"/>
                          <a:pt x="272898" y="732325"/>
                        </a:cubicBezTo>
                        <a:cubicBezTo>
                          <a:pt x="282995" y="719180"/>
                          <a:pt x="283471" y="701273"/>
                          <a:pt x="275375" y="687843"/>
                        </a:cubicBezTo>
                        <a:lnTo>
                          <a:pt x="274136" y="685367"/>
                        </a:lnTo>
                        <a:close/>
                      </a:path>
                    </a:pathLst>
                  </a:custGeom>
                  <a:solidFill>
                    <a:srgbClr val="38B4B0"/>
                  </a:solidFill>
                  <a:ln w="9525" cap="flat">
                    <a:noFill/>
                    <a:prstDash val="solid"/>
                    <a:miter/>
                  </a:ln>
                </p:spPr>
                <p:txBody>
                  <a:bodyPr rtlCol="0" anchor="ctr"/>
                  <a:lstStyle/>
                  <a:p>
                    <a:endParaRPr lang="zh-CN" altLang="en-US"/>
                  </a:p>
                </p:txBody>
              </p:sp>
              <p:grpSp>
                <p:nvGrpSpPr>
                  <p:cNvPr id="299" name="组合 298"/>
                  <p:cNvGrpSpPr/>
                  <p:nvPr/>
                </p:nvGrpSpPr>
                <p:grpSpPr>
                  <a:xfrm>
                    <a:off x="2969478" y="1835934"/>
                    <a:ext cx="1379424" cy="1336175"/>
                    <a:chOff x="2969478" y="1835934"/>
                    <a:chExt cx="1379424" cy="1336175"/>
                  </a:xfrm>
                </p:grpSpPr>
                <p:sp>
                  <p:nvSpPr>
                    <p:cNvPr id="328" name="任意多边形 41"/>
                    <p:cNvSpPr/>
                    <p:nvPr/>
                  </p:nvSpPr>
                  <p:spPr>
                    <a:xfrm>
                      <a:off x="3181254" y="2857689"/>
                      <a:ext cx="307848" cy="160228"/>
                    </a:xfrm>
                    <a:custGeom>
                      <a:avLst/>
                      <a:gdLst>
                        <a:gd name="connsiteX0" fmla="*/ 0 w 307848"/>
                        <a:gd name="connsiteY0" fmla="*/ 0 h 160228"/>
                        <a:gd name="connsiteX1" fmla="*/ 120396 w 307848"/>
                        <a:gd name="connsiteY1" fmla="*/ 144304 h 160228"/>
                        <a:gd name="connsiteX2" fmla="*/ 307848 w 307848"/>
                        <a:gd name="connsiteY2" fmla="*/ 130493 h 160228"/>
                      </a:gdLst>
                      <a:ahLst/>
                      <a:cxnLst>
                        <a:cxn ang="0">
                          <a:pos x="connsiteX0" y="connsiteY0"/>
                        </a:cxn>
                        <a:cxn ang="0">
                          <a:pos x="connsiteX1" y="connsiteY1"/>
                        </a:cxn>
                        <a:cxn ang="0">
                          <a:pos x="connsiteX2" y="connsiteY2"/>
                        </a:cxn>
                      </a:cxnLst>
                      <a:rect l="l" t="t" r="r" b="b"/>
                      <a:pathLst>
                        <a:path w="307848" h="160228">
                          <a:moveTo>
                            <a:pt x="0" y="0"/>
                          </a:moveTo>
                          <a:cubicBezTo>
                            <a:pt x="14192" y="63532"/>
                            <a:pt x="60484" y="118967"/>
                            <a:pt x="120396" y="144304"/>
                          </a:cubicBezTo>
                          <a:cubicBezTo>
                            <a:pt x="180308" y="169736"/>
                            <a:pt x="252317" y="164402"/>
                            <a:pt x="307848" y="130493"/>
                          </a:cubicBezTo>
                        </a:path>
                      </a:pathLst>
                    </a:custGeom>
                    <a:noFill/>
                    <a:ln w="4763" cap="flat">
                      <a:solidFill>
                        <a:srgbClr val="873B07"/>
                      </a:solidFill>
                      <a:prstDash val="solid"/>
                      <a:miter/>
                    </a:ln>
                  </p:spPr>
                  <p:txBody>
                    <a:bodyPr rtlCol="0" anchor="ctr"/>
                    <a:lstStyle/>
                    <a:p>
                      <a:endParaRPr lang="zh-CN" altLang="en-US"/>
                    </a:p>
                  </p:txBody>
                </p:sp>
                <p:sp>
                  <p:nvSpPr>
                    <p:cNvPr id="329" name="任意多边形 42"/>
                    <p:cNvSpPr/>
                    <p:nvPr/>
                  </p:nvSpPr>
                  <p:spPr>
                    <a:xfrm>
                      <a:off x="2969478" y="2145791"/>
                      <a:ext cx="257781" cy="616513"/>
                    </a:xfrm>
                    <a:custGeom>
                      <a:avLst/>
                      <a:gdLst>
                        <a:gd name="connsiteX0" fmla="*/ 257782 w 257781"/>
                        <a:gd name="connsiteY0" fmla="*/ 0 h 616513"/>
                        <a:gd name="connsiteX1" fmla="*/ 67377 w 257781"/>
                        <a:gd name="connsiteY1" fmla="*/ 118872 h 616513"/>
                        <a:gd name="connsiteX2" fmla="*/ 15466 w 257781"/>
                        <a:gd name="connsiteY2" fmla="*/ 450818 h 616513"/>
                        <a:gd name="connsiteX3" fmla="*/ 99381 w 257781"/>
                        <a:gd name="connsiteY3" fmla="*/ 583406 h 616513"/>
                        <a:gd name="connsiteX4" fmla="*/ 249590 w 257781"/>
                        <a:gd name="connsiteY4" fmla="*/ 604552 h 61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81" h="616513">
                          <a:moveTo>
                            <a:pt x="257782" y="0"/>
                          </a:moveTo>
                          <a:cubicBezTo>
                            <a:pt x="179962" y="1333"/>
                            <a:pt x="111001" y="54483"/>
                            <a:pt x="67377" y="118872"/>
                          </a:cubicBezTo>
                          <a:cubicBezTo>
                            <a:pt x="2512" y="214694"/>
                            <a:pt x="-17110" y="339852"/>
                            <a:pt x="15466" y="450818"/>
                          </a:cubicBezTo>
                          <a:cubicBezTo>
                            <a:pt x="30420" y="501872"/>
                            <a:pt x="56995" y="551212"/>
                            <a:pt x="99381" y="583406"/>
                          </a:cubicBezTo>
                          <a:cubicBezTo>
                            <a:pt x="141767" y="615601"/>
                            <a:pt x="201679" y="627602"/>
                            <a:pt x="249590" y="604552"/>
                          </a:cubicBezTo>
                        </a:path>
                      </a:pathLst>
                    </a:custGeom>
                    <a:noFill/>
                    <a:ln w="4763" cap="flat">
                      <a:solidFill>
                        <a:srgbClr val="873B07"/>
                      </a:solidFill>
                      <a:prstDash val="solid"/>
                      <a:miter/>
                    </a:ln>
                  </p:spPr>
                  <p:txBody>
                    <a:bodyPr rtlCol="0" anchor="ctr"/>
                    <a:lstStyle/>
                    <a:p>
                      <a:endParaRPr lang="zh-CN" altLang="en-US"/>
                    </a:p>
                  </p:txBody>
                </p:sp>
                <p:sp>
                  <p:nvSpPr>
                    <p:cNvPr id="330" name="任意多边形 43"/>
                    <p:cNvSpPr/>
                    <p:nvPr/>
                  </p:nvSpPr>
                  <p:spPr>
                    <a:xfrm>
                      <a:off x="4086034" y="2037873"/>
                      <a:ext cx="146071" cy="373406"/>
                    </a:xfrm>
                    <a:custGeom>
                      <a:avLst/>
                      <a:gdLst>
                        <a:gd name="connsiteX0" fmla="*/ 0 w 146071"/>
                        <a:gd name="connsiteY0" fmla="*/ 0 h 373406"/>
                        <a:gd name="connsiteX1" fmla="*/ 143827 w 146071"/>
                        <a:gd name="connsiteY1" fmla="*/ 306419 h 373406"/>
                        <a:gd name="connsiteX2" fmla="*/ 128778 w 146071"/>
                        <a:gd name="connsiteY2" fmla="*/ 352901 h 373406"/>
                        <a:gd name="connsiteX3" fmla="*/ 86582 w 146071"/>
                        <a:gd name="connsiteY3" fmla="*/ 372809 h 373406"/>
                      </a:gdLst>
                      <a:ahLst/>
                      <a:cxnLst>
                        <a:cxn ang="0">
                          <a:pos x="connsiteX0" y="connsiteY0"/>
                        </a:cxn>
                        <a:cxn ang="0">
                          <a:pos x="connsiteX1" y="connsiteY1"/>
                        </a:cxn>
                        <a:cxn ang="0">
                          <a:pos x="connsiteX2" y="connsiteY2"/>
                        </a:cxn>
                        <a:cxn ang="0">
                          <a:pos x="connsiteX3" y="connsiteY3"/>
                        </a:cxn>
                      </a:cxnLst>
                      <a:rect l="l" t="t" r="r" b="b"/>
                      <a:pathLst>
                        <a:path w="146071" h="373406">
                          <a:moveTo>
                            <a:pt x="0" y="0"/>
                          </a:moveTo>
                          <a:cubicBezTo>
                            <a:pt x="100203" y="64198"/>
                            <a:pt x="158496" y="188309"/>
                            <a:pt x="143827" y="306419"/>
                          </a:cubicBezTo>
                          <a:cubicBezTo>
                            <a:pt x="141827" y="322707"/>
                            <a:pt x="138303" y="339471"/>
                            <a:pt x="128778" y="352901"/>
                          </a:cubicBezTo>
                          <a:cubicBezTo>
                            <a:pt x="119348" y="366332"/>
                            <a:pt x="102679" y="375952"/>
                            <a:pt x="86582" y="372809"/>
                          </a:cubicBezTo>
                        </a:path>
                      </a:pathLst>
                    </a:custGeom>
                    <a:noFill/>
                    <a:ln w="4763" cap="flat">
                      <a:solidFill>
                        <a:srgbClr val="873B07"/>
                      </a:solidFill>
                      <a:prstDash val="solid"/>
                      <a:miter/>
                    </a:ln>
                  </p:spPr>
                  <p:txBody>
                    <a:bodyPr rtlCol="0" anchor="ctr"/>
                    <a:lstStyle/>
                    <a:p>
                      <a:endParaRPr lang="zh-CN" altLang="en-US"/>
                    </a:p>
                  </p:txBody>
                </p:sp>
                <p:sp>
                  <p:nvSpPr>
                    <p:cNvPr id="331" name="任意多边形 44"/>
                    <p:cNvSpPr/>
                    <p:nvPr/>
                  </p:nvSpPr>
                  <p:spPr>
                    <a:xfrm>
                      <a:off x="3910869" y="2614612"/>
                      <a:ext cx="238861" cy="340574"/>
                    </a:xfrm>
                    <a:custGeom>
                      <a:avLst/>
                      <a:gdLst>
                        <a:gd name="connsiteX0" fmla="*/ 0 w 238861"/>
                        <a:gd name="connsiteY0" fmla="*/ 316706 h 340574"/>
                        <a:gd name="connsiteX1" fmla="*/ 56198 w 238861"/>
                        <a:gd name="connsiteY1" fmla="*/ 339947 h 340574"/>
                        <a:gd name="connsiteX2" fmla="*/ 112871 w 238861"/>
                        <a:gd name="connsiteY2" fmla="*/ 311563 h 340574"/>
                        <a:gd name="connsiteX3" fmla="*/ 237077 w 238861"/>
                        <a:gd name="connsiteY3" fmla="*/ 0 h 340574"/>
                      </a:gdLst>
                      <a:ahLst/>
                      <a:cxnLst>
                        <a:cxn ang="0">
                          <a:pos x="connsiteX0" y="connsiteY0"/>
                        </a:cxn>
                        <a:cxn ang="0">
                          <a:pos x="connsiteX1" y="connsiteY1"/>
                        </a:cxn>
                        <a:cxn ang="0">
                          <a:pos x="connsiteX2" y="connsiteY2"/>
                        </a:cxn>
                        <a:cxn ang="0">
                          <a:pos x="connsiteX3" y="connsiteY3"/>
                        </a:cxn>
                      </a:cxnLst>
                      <a:rect l="l" t="t" r="r" b="b"/>
                      <a:pathLst>
                        <a:path w="238861" h="340574">
                          <a:moveTo>
                            <a:pt x="0" y="316706"/>
                          </a:moveTo>
                          <a:cubicBezTo>
                            <a:pt x="12478" y="335471"/>
                            <a:pt x="35433" y="342900"/>
                            <a:pt x="56198" y="339947"/>
                          </a:cubicBezTo>
                          <a:cubicBezTo>
                            <a:pt x="76962" y="336994"/>
                            <a:pt x="95917" y="325184"/>
                            <a:pt x="112871" y="311563"/>
                          </a:cubicBezTo>
                          <a:cubicBezTo>
                            <a:pt x="199739" y="242316"/>
                            <a:pt x="249079" y="118491"/>
                            <a:pt x="237077" y="0"/>
                          </a:cubicBezTo>
                        </a:path>
                      </a:pathLst>
                    </a:custGeom>
                    <a:noFill/>
                    <a:ln w="4503" cap="flat">
                      <a:solidFill>
                        <a:srgbClr val="873B07"/>
                      </a:solidFill>
                      <a:prstDash val="solid"/>
                      <a:miter/>
                    </a:ln>
                  </p:spPr>
                  <p:txBody>
                    <a:bodyPr rtlCol="0" anchor="ctr"/>
                    <a:lstStyle/>
                    <a:p>
                      <a:endParaRPr lang="zh-CN" altLang="en-US"/>
                    </a:p>
                  </p:txBody>
                </p:sp>
                <p:sp>
                  <p:nvSpPr>
                    <p:cNvPr id="332" name="任意多边形 45"/>
                    <p:cNvSpPr/>
                    <p:nvPr/>
                  </p:nvSpPr>
                  <p:spPr>
                    <a:xfrm>
                      <a:off x="2992986" y="1849754"/>
                      <a:ext cx="1227604" cy="1169133"/>
                    </a:xfrm>
                    <a:custGeom>
                      <a:avLst/>
                      <a:gdLst>
                        <a:gd name="connsiteX0" fmla="*/ 277421 w 1227604"/>
                        <a:gd name="connsiteY0" fmla="*/ 258604 h 1169133"/>
                        <a:gd name="connsiteX1" fmla="*/ 44821 w 1227604"/>
                        <a:gd name="connsiteY1" fmla="*/ 459105 h 1169133"/>
                        <a:gd name="connsiteX2" fmla="*/ 84921 w 1227604"/>
                        <a:gd name="connsiteY2" fmla="*/ 836104 h 1169133"/>
                        <a:gd name="connsiteX3" fmla="*/ 205222 w 1227604"/>
                        <a:gd name="connsiteY3" fmla="*/ 1046702 h 1169133"/>
                        <a:gd name="connsiteX4" fmla="*/ 492020 w 1227604"/>
                        <a:gd name="connsiteY4" fmla="*/ 1167003 h 1169133"/>
                        <a:gd name="connsiteX5" fmla="*/ 926169 w 1227604"/>
                        <a:gd name="connsiteY5" fmla="*/ 1099852 h 1169133"/>
                        <a:gd name="connsiteX6" fmla="*/ 1101620 w 1227604"/>
                        <a:gd name="connsiteY6" fmla="*/ 958501 h 1169133"/>
                        <a:gd name="connsiteX7" fmla="*/ 1177820 w 1227604"/>
                        <a:gd name="connsiteY7" fmla="*/ 679799 h 1169133"/>
                        <a:gd name="connsiteX8" fmla="*/ 1181820 w 1227604"/>
                        <a:gd name="connsiteY8" fmla="*/ 547497 h 1169133"/>
                        <a:gd name="connsiteX9" fmla="*/ 1225921 w 1227604"/>
                        <a:gd name="connsiteY9" fmla="*/ 421195 h 1169133"/>
                        <a:gd name="connsiteX10" fmla="*/ 1101620 w 1227604"/>
                        <a:gd name="connsiteY10" fmla="*/ 196596 h 1169133"/>
                        <a:gd name="connsiteX11" fmla="*/ 1019419 w 1227604"/>
                        <a:gd name="connsiteY11" fmla="*/ 80296 h 1169133"/>
                        <a:gd name="connsiteX12" fmla="*/ 814822 w 1227604"/>
                        <a:gd name="connsiteY12" fmla="*/ 40005 h 1169133"/>
                        <a:gd name="connsiteX13" fmla="*/ 277421 w 1227604"/>
                        <a:gd name="connsiteY13" fmla="*/ 258604 h 1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7604" h="1169133">
                          <a:moveTo>
                            <a:pt x="277421" y="258604"/>
                          </a:moveTo>
                          <a:cubicBezTo>
                            <a:pt x="277421" y="258604"/>
                            <a:pt x="107210" y="305467"/>
                            <a:pt x="44821" y="459105"/>
                          </a:cubicBezTo>
                          <a:cubicBezTo>
                            <a:pt x="-11281" y="597503"/>
                            <a:pt x="-31379" y="777907"/>
                            <a:pt x="84921" y="836104"/>
                          </a:cubicBezTo>
                          <a:cubicBezTo>
                            <a:pt x="84921" y="836104"/>
                            <a:pt x="155120" y="1034605"/>
                            <a:pt x="205222" y="1046702"/>
                          </a:cubicBezTo>
                          <a:cubicBezTo>
                            <a:pt x="255323" y="1058704"/>
                            <a:pt x="285422" y="1187101"/>
                            <a:pt x="492020" y="1167003"/>
                          </a:cubicBezTo>
                          <a:cubicBezTo>
                            <a:pt x="698522" y="1146905"/>
                            <a:pt x="829871" y="1190053"/>
                            <a:pt x="926169" y="1099852"/>
                          </a:cubicBezTo>
                          <a:cubicBezTo>
                            <a:pt x="926169" y="1099852"/>
                            <a:pt x="1016371" y="1111853"/>
                            <a:pt x="1101620" y="958501"/>
                          </a:cubicBezTo>
                          <a:cubicBezTo>
                            <a:pt x="1160484" y="852583"/>
                            <a:pt x="1171819" y="745903"/>
                            <a:pt x="1177820" y="679799"/>
                          </a:cubicBezTo>
                          <a:cubicBezTo>
                            <a:pt x="1183820" y="613600"/>
                            <a:pt x="1181820" y="547497"/>
                            <a:pt x="1181820" y="547497"/>
                          </a:cubicBezTo>
                          <a:cubicBezTo>
                            <a:pt x="1181820" y="547497"/>
                            <a:pt x="1237922" y="505396"/>
                            <a:pt x="1225921" y="421195"/>
                          </a:cubicBezTo>
                          <a:cubicBezTo>
                            <a:pt x="1213919" y="336994"/>
                            <a:pt x="1163723" y="242697"/>
                            <a:pt x="1101620" y="196596"/>
                          </a:cubicBezTo>
                          <a:cubicBezTo>
                            <a:pt x="1101620" y="196596"/>
                            <a:pt x="1123718" y="154495"/>
                            <a:pt x="1019419" y="80296"/>
                          </a:cubicBezTo>
                          <a:cubicBezTo>
                            <a:pt x="915120" y="5905"/>
                            <a:pt x="814822" y="40005"/>
                            <a:pt x="814822" y="40005"/>
                          </a:cubicBezTo>
                          <a:cubicBezTo>
                            <a:pt x="814822" y="40005"/>
                            <a:pt x="630323" y="-138494"/>
                            <a:pt x="277421" y="258604"/>
                          </a:cubicBezTo>
                          <a:close/>
                        </a:path>
                      </a:pathLst>
                    </a:custGeom>
                    <a:solidFill>
                      <a:srgbClr val="873B07"/>
                    </a:solidFill>
                    <a:ln w="9525" cap="flat">
                      <a:noFill/>
                      <a:prstDash val="solid"/>
                      <a:miter/>
                    </a:ln>
                  </p:spPr>
                  <p:txBody>
                    <a:bodyPr rtlCol="0" anchor="ctr"/>
                    <a:lstStyle/>
                    <a:p>
                      <a:endParaRPr lang="zh-CN" altLang="en-US"/>
                    </a:p>
                  </p:txBody>
                </p:sp>
                <p:sp>
                  <p:nvSpPr>
                    <p:cNvPr id="333" name="任意多边形 46"/>
                    <p:cNvSpPr/>
                    <p:nvPr/>
                  </p:nvSpPr>
                  <p:spPr>
                    <a:xfrm>
                      <a:off x="3562444" y="2779108"/>
                      <a:ext cx="238125" cy="393001"/>
                    </a:xfrm>
                    <a:custGeom>
                      <a:avLst/>
                      <a:gdLst>
                        <a:gd name="connsiteX0" fmla="*/ 122301 w 238125"/>
                        <a:gd name="connsiteY0" fmla="*/ 393002 h 393001"/>
                        <a:gd name="connsiteX1" fmla="*/ 115824 w 238125"/>
                        <a:gd name="connsiteY1" fmla="*/ 393002 h 393001"/>
                        <a:gd name="connsiteX2" fmla="*/ 0 w 238125"/>
                        <a:gd name="connsiteY2" fmla="*/ 308801 h 393001"/>
                        <a:gd name="connsiteX3" fmla="*/ 0 w 238125"/>
                        <a:gd name="connsiteY3" fmla="*/ 115824 h 393001"/>
                        <a:gd name="connsiteX4" fmla="*/ 115824 w 238125"/>
                        <a:gd name="connsiteY4" fmla="*/ 0 h 393001"/>
                        <a:gd name="connsiteX5" fmla="*/ 122301 w 238125"/>
                        <a:gd name="connsiteY5" fmla="*/ 0 h 393001"/>
                        <a:gd name="connsiteX6" fmla="*/ 238125 w 238125"/>
                        <a:gd name="connsiteY6" fmla="*/ 115824 h 393001"/>
                        <a:gd name="connsiteX7" fmla="*/ 238125 w 238125"/>
                        <a:gd name="connsiteY7" fmla="*/ 308801 h 393001"/>
                        <a:gd name="connsiteX8" fmla="*/ 122301 w 238125"/>
                        <a:gd name="connsiteY8" fmla="*/ 393002 h 39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25" h="393001">
                          <a:moveTo>
                            <a:pt x="122301" y="393002"/>
                          </a:moveTo>
                          <a:lnTo>
                            <a:pt x="115824" y="393002"/>
                          </a:lnTo>
                          <a:cubicBezTo>
                            <a:pt x="51816" y="393002"/>
                            <a:pt x="0" y="372713"/>
                            <a:pt x="0" y="308801"/>
                          </a:cubicBezTo>
                          <a:lnTo>
                            <a:pt x="0" y="115824"/>
                          </a:lnTo>
                          <a:cubicBezTo>
                            <a:pt x="0" y="51816"/>
                            <a:pt x="51816" y="0"/>
                            <a:pt x="115824" y="0"/>
                          </a:cubicBezTo>
                          <a:lnTo>
                            <a:pt x="122301" y="0"/>
                          </a:lnTo>
                          <a:cubicBezTo>
                            <a:pt x="186309" y="0"/>
                            <a:pt x="238125" y="51816"/>
                            <a:pt x="238125" y="115824"/>
                          </a:cubicBezTo>
                          <a:lnTo>
                            <a:pt x="238125" y="308801"/>
                          </a:lnTo>
                          <a:cubicBezTo>
                            <a:pt x="238125" y="372713"/>
                            <a:pt x="186214" y="393002"/>
                            <a:pt x="122301" y="393002"/>
                          </a:cubicBezTo>
                          <a:close/>
                        </a:path>
                      </a:pathLst>
                    </a:custGeom>
                    <a:solidFill>
                      <a:srgbClr val="FCBCB1"/>
                    </a:solidFill>
                    <a:ln w="9525" cap="flat">
                      <a:noFill/>
                      <a:prstDash val="solid"/>
                      <a:miter/>
                    </a:ln>
                  </p:spPr>
                  <p:txBody>
                    <a:bodyPr rtlCol="0" anchor="ctr"/>
                    <a:lstStyle/>
                    <a:p>
                      <a:endParaRPr lang="zh-CN" altLang="en-US"/>
                    </a:p>
                  </p:txBody>
                </p:sp>
                <p:sp>
                  <p:nvSpPr>
                    <p:cNvPr id="334" name="任意多边形 47"/>
                    <p:cNvSpPr/>
                    <p:nvPr/>
                  </p:nvSpPr>
                  <p:spPr>
                    <a:xfrm>
                      <a:off x="3562444" y="2779013"/>
                      <a:ext cx="238125" cy="269257"/>
                    </a:xfrm>
                    <a:custGeom>
                      <a:avLst/>
                      <a:gdLst>
                        <a:gd name="connsiteX0" fmla="*/ 238125 w 238125"/>
                        <a:gd name="connsiteY0" fmla="*/ 244697 h 269257"/>
                        <a:gd name="connsiteX1" fmla="*/ 238125 w 238125"/>
                        <a:gd name="connsiteY1" fmla="*/ 115824 h 269257"/>
                        <a:gd name="connsiteX2" fmla="*/ 122301 w 238125"/>
                        <a:gd name="connsiteY2" fmla="*/ 0 h 269257"/>
                        <a:gd name="connsiteX3" fmla="*/ 115824 w 238125"/>
                        <a:gd name="connsiteY3" fmla="*/ 0 h 269257"/>
                        <a:gd name="connsiteX4" fmla="*/ 0 w 238125"/>
                        <a:gd name="connsiteY4" fmla="*/ 115824 h 269257"/>
                        <a:gd name="connsiteX5" fmla="*/ 0 w 238125"/>
                        <a:gd name="connsiteY5" fmla="*/ 263938 h 269257"/>
                        <a:gd name="connsiteX6" fmla="*/ 238125 w 238125"/>
                        <a:gd name="connsiteY6" fmla="*/ 244697 h 26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125" h="269257">
                          <a:moveTo>
                            <a:pt x="238125" y="244697"/>
                          </a:moveTo>
                          <a:lnTo>
                            <a:pt x="238125" y="115824"/>
                          </a:lnTo>
                          <a:cubicBezTo>
                            <a:pt x="238125" y="51816"/>
                            <a:pt x="186309" y="0"/>
                            <a:pt x="122301" y="0"/>
                          </a:cubicBezTo>
                          <a:lnTo>
                            <a:pt x="115824" y="0"/>
                          </a:lnTo>
                          <a:cubicBezTo>
                            <a:pt x="51816" y="0"/>
                            <a:pt x="0" y="51816"/>
                            <a:pt x="0" y="115824"/>
                          </a:cubicBezTo>
                          <a:lnTo>
                            <a:pt x="0" y="263938"/>
                          </a:lnTo>
                          <a:cubicBezTo>
                            <a:pt x="50959" y="271653"/>
                            <a:pt x="134874" y="275082"/>
                            <a:pt x="238125" y="244697"/>
                          </a:cubicBezTo>
                          <a:close/>
                        </a:path>
                      </a:pathLst>
                    </a:custGeom>
                    <a:solidFill>
                      <a:srgbClr val="993028">
                        <a:alpha val="20000"/>
                      </a:srgbClr>
                    </a:solidFill>
                    <a:ln w="9525" cap="flat">
                      <a:noFill/>
                      <a:prstDash val="solid"/>
                      <a:miter/>
                    </a:ln>
                  </p:spPr>
                  <p:txBody>
                    <a:bodyPr rtlCol="0" anchor="ctr"/>
                    <a:lstStyle/>
                    <a:p>
                      <a:endParaRPr lang="zh-CN" altLang="en-US"/>
                    </a:p>
                  </p:txBody>
                </p:sp>
                <p:grpSp>
                  <p:nvGrpSpPr>
                    <p:cNvPr id="335" name="组合 334"/>
                    <p:cNvGrpSpPr/>
                    <p:nvPr/>
                  </p:nvGrpSpPr>
                  <p:grpSpPr>
                    <a:xfrm>
                      <a:off x="3027466" y="2632370"/>
                      <a:ext cx="324592" cy="295111"/>
                      <a:chOff x="3027466" y="2632370"/>
                      <a:chExt cx="324592" cy="295111"/>
                    </a:xfrm>
                  </p:grpSpPr>
                  <p:sp>
                    <p:nvSpPr>
                      <p:cNvPr id="382" name="任意多边形 95"/>
                      <p:cNvSpPr/>
                      <p:nvPr/>
                    </p:nvSpPr>
                    <p:spPr>
                      <a:xfrm>
                        <a:off x="3027466" y="2632370"/>
                        <a:ext cx="292811" cy="294802"/>
                      </a:xfrm>
                      <a:custGeom>
                        <a:avLst/>
                        <a:gdLst>
                          <a:gd name="connsiteX0" fmla="*/ 292662 w 292811"/>
                          <a:gd name="connsiteY0" fmla="*/ 140928 h 294802"/>
                          <a:gd name="connsiteX1" fmla="*/ 152930 w 292811"/>
                          <a:gd name="connsiteY1" fmla="*/ 294661 h 294802"/>
                          <a:gd name="connsiteX2" fmla="*/ 149 w 292811"/>
                          <a:gd name="connsiteY2" fmla="*/ 153882 h 294802"/>
                          <a:gd name="connsiteX3" fmla="*/ 139881 w 292811"/>
                          <a:gd name="connsiteY3" fmla="*/ 148 h 294802"/>
                          <a:gd name="connsiteX4" fmla="*/ 292662 w 292811"/>
                          <a:gd name="connsiteY4" fmla="*/ 140928 h 294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811" h="294802">
                            <a:moveTo>
                              <a:pt x="292662" y="140928"/>
                            </a:moveTo>
                            <a:cubicBezTo>
                              <a:pt x="296282" y="222271"/>
                              <a:pt x="233702" y="291042"/>
                              <a:pt x="152930" y="294661"/>
                            </a:cubicBezTo>
                            <a:cubicBezTo>
                              <a:pt x="72158" y="298186"/>
                              <a:pt x="3769" y="235225"/>
                              <a:pt x="149" y="153882"/>
                            </a:cubicBezTo>
                            <a:cubicBezTo>
                              <a:pt x="-3470" y="72538"/>
                              <a:pt x="59109" y="3768"/>
                              <a:pt x="139881" y="148"/>
                            </a:cubicBezTo>
                            <a:cubicBezTo>
                              <a:pt x="220748" y="-3471"/>
                              <a:pt x="289138" y="59584"/>
                              <a:pt x="292662" y="140928"/>
                            </a:cubicBezTo>
                            <a:close/>
                          </a:path>
                        </a:pathLst>
                      </a:custGeom>
                      <a:solidFill>
                        <a:srgbClr val="EDA398"/>
                      </a:solidFill>
                      <a:ln w="9525" cap="flat">
                        <a:noFill/>
                        <a:prstDash val="solid"/>
                        <a:miter/>
                      </a:ln>
                    </p:spPr>
                    <p:txBody>
                      <a:bodyPr rtlCol="0" anchor="ctr"/>
                      <a:lstStyle/>
                      <a:p>
                        <a:endParaRPr lang="zh-CN" altLang="en-US"/>
                      </a:p>
                    </p:txBody>
                  </p:sp>
                  <p:sp>
                    <p:nvSpPr>
                      <p:cNvPr id="383" name="任意多边形 96"/>
                      <p:cNvSpPr/>
                      <p:nvPr/>
                    </p:nvSpPr>
                    <p:spPr>
                      <a:xfrm rot="-151658">
                        <a:off x="3071679" y="2730134"/>
                        <a:ext cx="228593" cy="192399"/>
                      </a:xfrm>
                      <a:custGeom>
                        <a:avLst/>
                        <a:gdLst>
                          <a:gd name="connsiteX0" fmla="*/ 228594 w 228593"/>
                          <a:gd name="connsiteY0" fmla="*/ 96200 h 192399"/>
                          <a:gd name="connsiteX1" fmla="*/ 114297 w 228593"/>
                          <a:gd name="connsiteY1" fmla="*/ 192400 h 192399"/>
                          <a:gd name="connsiteX2" fmla="*/ 0 w 228593"/>
                          <a:gd name="connsiteY2" fmla="*/ 96200 h 192399"/>
                          <a:gd name="connsiteX3" fmla="*/ 114297 w 228593"/>
                          <a:gd name="connsiteY3" fmla="*/ 0 h 192399"/>
                          <a:gd name="connsiteX4" fmla="*/ 228594 w 228593"/>
                          <a:gd name="connsiteY4" fmla="*/ 96200 h 192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93" h="192399">
                            <a:moveTo>
                              <a:pt x="228594" y="96200"/>
                            </a:moveTo>
                            <a:cubicBezTo>
                              <a:pt x="228594" y="149330"/>
                              <a:pt x="177421" y="192400"/>
                              <a:pt x="114297" y="192400"/>
                            </a:cubicBezTo>
                            <a:cubicBezTo>
                              <a:pt x="51172" y="192400"/>
                              <a:pt x="0" y="149330"/>
                              <a:pt x="0" y="96200"/>
                            </a:cubicBezTo>
                            <a:cubicBezTo>
                              <a:pt x="0" y="43070"/>
                              <a:pt x="51172" y="0"/>
                              <a:pt x="114297" y="0"/>
                            </a:cubicBezTo>
                            <a:cubicBezTo>
                              <a:pt x="177421" y="0"/>
                              <a:pt x="228594" y="43070"/>
                              <a:pt x="228594" y="96200"/>
                            </a:cubicBezTo>
                            <a:close/>
                          </a:path>
                        </a:pathLst>
                      </a:custGeom>
                      <a:solidFill>
                        <a:srgbClr val="993028">
                          <a:alpha val="20000"/>
                        </a:srgbClr>
                      </a:solidFill>
                      <a:ln w="9525" cap="flat">
                        <a:noFill/>
                        <a:prstDash val="solid"/>
                        <a:miter/>
                      </a:ln>
                    </p:spPr>
                    <p:txBody>
                      <a:bodyPr rtlCol="0" anchor="ctr"/>
                      <a:lstStyle/>
                      <a:p>
                        <a:endParaRPr lang="zh-CN" altLang="en-US"/>
                      </a:p>
                    </p:txBody>
                  </p:sp>
                  <p:sp>
                    <p:nvSpPr>
                      <p:cNvPr id="384" name="任意多边形 97"/>
                      <p:cNvSpPr/>
                      <p:nvPr/>
                    </p:nvSpPr>
                    <p:spPr>
                      <a:xfrm rot="-151658">
                        <a:off x="3071679" y="2730134"/>
                        <a:ext cx="228593" cy="192399"/>
                      </a:xfrm>
                      <a:custGeom>
                        <a:avLst/>
                        <a:gdLst>
                          <a:gd name="connsiteX0" fmla="*/ 228594 w 228593"/>
                          <a:gd name="connsiteY0" fmla="*/ 96200 h 192399"/>
                          <a:gd name="connsiteX1" fmla="*/ 114297 w 228593"/>
                          <a:gd name="connsiteY1" fmla="*/ 192400 h 192399"/>
                          <a:gd name="connsiteX2" fmla="*/ 0 w 228593"/>
                          <a:gd name="connsiteY2" fmla="*/ 96200 h 192399"/>
                          <a:gd name="connsiteX3" fmla="*/ 114297 w 228593"/>
                          <a:gd name="connsiteY3" fmla="*/ 0 h 192399"/>
                          <a:gd name="connsiteX4" fmla="*/ 228594 w 228593"/>
                          <a:gd name="connsiteY4" fmla="*/ 96200 h 192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93" h="192399">
                            <a:moveTo>
                              <a:pt x="228594" y="96200"/>
                            </a:moveTo>
                            <a:cubicBezTo>
                              <a:pt x="228594" y="149330"/>
                              <a:pt x="177421" y="192400"/>
                              <a:pt x="114297" y="192400"/>
                            </a:cubicBezTo>
                            <a:cubicBezTo>
                              <a:pt x="51172" y="192400"/>
                              <a:pt x="0" y="149330"/>
                              <a:pt x="0" y="96200"/>
                            </a:cubicBezTo>
                            <a:cubicBezTo>
                              <a:pt x="0" y="43070"/>
                              <a:pt x="51172" y="0"/>
                              <a:pt x="114297" y="0"/>
                            </a:cubicBezTo>
                            <a:cubicBezTo>
                              <a:pt x="177421" y="0"/>
                              <a:pt x="228594" y="43070"/>
                              <a:pt x="228594" y="96200"/>
                            </a:cubicBezTo>
                            <a:close/>
                          </a:path>
                        </a:pathLst>
                      </a:custGeom>
                      <a:solidFill>
                        <a:srgbClr val="993028">
                          <a:alpha val="20000"/>
                        </a:srgbClr>
                      </a:solidFill>
                      <a:ln w="9525" cap="flat">
                        <a:noFill/>
                        <a:prstDash val="solid"/>
                        <a:miter/>
                      </a:ln>
                    </p:spPr>
                    <p:txBody>
                      <a:bodyPr rtlCol="0" anchor="ctr"/>
                      <a:lstStyle/>
                      <a:p>
                        <a:endParaRPr lang="zh-CN" altLang="en-US"/>
                      </a:p>
                    </p:txBody>
                  </p:sp>
                  <p:sp>
                    <p:nvSpPr>
                      <p:cNvPr id="385" name="任意多边形 98"/>
                      <p:cNvSpPr/>
                      <p:nvPr/>
                    </p:nvSpPr>
                    <p:spPr>
                      <a:xfrm>
                        <a:off x="3052132" y="2729293"/>
                        <a:ext cx="250349" cy="85310"/>
                      </a:xfrm>
                      <a:custGeom>
                        <a:avLst/>
                        <a:gdLst>
                          <a:gd name="connsiteX0" fmla="*/ 915 w 250349"/>
                          <a:gd name="connsiteY0" fmla="*/ 77819 h 85310"/>
                          <a:gd name="connsiteX1" fmla="*/ 23965 w 250349"/>
                          <a:gd name="connsiteY1" fmla="*/ 52006 h 85310"/>
                          <a:gd name="connsiteX2" fmla="*/ 51112 w 250349"/>
                          <a:gd name="connsiteY2" fmla="*/ 30671 h 85310"/>
                          <a:gd name="connsiteX3" fmla="*/ 114929 w 250349"/>
                          <a:gd name="connsiteY3" fmla="*/ 3905 h 85310"/>
                          <a:gd name="connsiteX4" fmla="*/ 149600 w 250349"/>
                          <a:gd name="connsiteY4" fmla="*/ 0 h 85310"/>
                          <a:gd name="connsiteX5" fmla="*/ 167031 w 250349"/>
                          <a:gd name="connsiteY5" fmla="*/ 1143 h 85310"/>
                          <a:gd name="connsiteX6" fmla="*/ 184176 w 250349"/>
                          <a:gd name="connsiteY6" fmla="*/ 4096 h 85310"/>
                          <a:gd name="connsiteX7" fmla="*/ 217228 w 250349"/>
                          <a:gd name="connsiteY7" fmla="*/ 14288 h 85310"/>
                          <a:gd name="connsiteX8" fmla="*/ 232658 w 250349"/>
                          <a:gd name="connsiteY8" fmla="*/ 21812 h 85310"/>
                          <a:gd name="connsiteX9" fmla="*/ 247803 w 250349"/>
                          <a:gd name="connsiteY9" fmla="*/ 29813 h 85310"/>
                          <a:gd name="connsiteX10" fmla="*/ 249803 w 250349"/>
                          <a:gd name="connsiteY10" fmla="*/ 36195 h 85310"/>
                          <a:gd name="connsiteX11" fmla="*/ 243612 w 250349"/>
                          <a:gd name="connsiteY11" fmla="*/ 38290 h 85310"/>
                          <a:gd name="connsiteX12" fmla="*/ 243040 w 250349"/>
                          <a:gd name="connsiteY12" fmla="*/ 38005 h 85310"/>
                          <a:gd name="connsiteX13" fmla="*/ 228181 w 250349"/>
                          <a:gd name="connsiteY13" fmla="*/ 31052 h 85310"/>
                          <a:gd name="connsiteX14" fmla="*/ 213132 w 250349"/>
                          <a:gd name="connsiteY14" fmla="*/ 24670 h 85310"/>
                          <a:gd name="connsiteX15" fmla="*/ 181795 w 250349"/>
                          <a:gd name="connsiteY15" fmla="*/ 16192 h 85310"/>
                          <a:gd name="connsiteX16" fmla="*/ 117787 w 250349"/>
                          <a:gd name="connsiteY16" fmla="*/ 17240 h 85310"/>
                          <a:gd name="connsiteX17" fmla="*/ 58541 w 250349"/>
                          <a:gd name="connsiteY17" fmla="*/ 42196 h 85310"/>
                          <a:gd name="connsiteX18" fmla="*/ 8440 w 250349"/>
                          <a:gd name="connsiteY18" fmla="*/ 83534 h 85310"/>
                          <a:gd name="connsiteX19" fmla="*/ 8249 w 250349"/>
                          <a:gd name="connsiteY19" fmla="*/ 83820 h 85310"/>
                          <a:gd name="connsiteX20" fmla="*/ 1486 w 250349"/>
                          <a:gd name="connsiteY20" fmla="*/ 84011 h 85310"/>
                          <a:gd name="connsiteX21" fmla="*/ 915 w 250349"/>
                          <a:gd name="connsiteY21" fmla="*/ 77819 h 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0349" h="85310">
                            <a:moveTo>
                              <a:pt x="915" y="77819"/>
                            </a:moveTo>
                            <a:cubicBezTo>
                              <a:pt x="7868" y="68199"/>
                              <a:pt x="15488" y="59817"/>
                              <a:pt x="23965" y="52006"/>
                            </a:cubicBezTo>
                            <a:cubicBezTo>
                              <a:pt x="32252" y="44006"/>
                              <a:pt x="41491" y="37052"/>
                              <a:pt x="51112" y="30671"/>
                            </a:cubicBezTo>
                            <a:cubicBezTo>
                              <a:pt x="70352" y="17812"/>
                              <a:pt x="92164" y="8763"/>
                              <a:pt x="114929" y="3905"/>
                            </a:cubicBezTo>
                            <a:cubicBezTo>
                              <a:pt x="126264" y="952"/>
                              <a:pt x="137980" y="571"/>
                              <a:pt x="149600" y="0"/>
                            </a:cubicBezTo>
                            <a:lnTo>
                              <a:pt x="167031" y="1143"/>
                            </a:lnTo>
                            <a:cubicBezTo>
                              <a:pt x="172841" y="1143"/>
                              <a:pt x="178461" y="3143"/>
                              <a:pt x="184176" y="4096"/>
                            </a:cubicBezTo>
                            <a:cubicBezTo>
                              <a:pt x="195701" y="5810"/>
                              <a:pt x="206369" y="10382"/>
                              <a:pt x="217228" y="14288"/>
                            </a:cubicBezTo>
                            <a:cubicBezTo>
                              <a:pt x="222752" y="15907"/>
                              <a:pt x="227515" y="19336"/>
                              <a:pt x="232658" y="21812"/>
                            </a:cubicBezTo>
                            <a:lnTo>
                              <a:pt x="247803" y="29813"/>
                            </a:lnTo>
                            <a:cubicBezTo>
                              <a:pt x="250089" y="31052"/>
                              <a:pt x="251041" y="33909"/>
                              <a:pt x="249803" y="36195"/>
                            </a:cubicBezTo>
                            <a:cubicBezTo>
                              <a:pt x="248660" y="38481"/>
                              <a:pt x="245898" y="39338"/>
                              <a:pt x="243612" y="38290"/>
                            </a:cubicBezTo>
                            <a:lnTo>
                              <a:pt x="243040" y="38005"/>
                            </a:lnTo>
                            <a:lnTo>
                              <a:pt x="228181" y="31052"/>
                            </a:lnTo>
                            <a:cubicBezTo>
                              <a:pt x="223133" y="28956"/>
                              <a:pt x="218466" y="25908"/>
                              <a:pt x="213132" y="24670"/>
                            </a:cubicBezTo>
                            <a:cubicBezTo>
                              <a:pt x="202654" y="21622"/>
                              <a:pt x="192558" y="17431"/>
                              <a:pt x="181795" y="16192"/>
                            </a:cubicBezTo>
                            <a:cubicBezTo>
                              <a:pt x="160649" y="11811"/>
                              <a:pt x="138742" y="12573"/>
                              <a:pt x="117787" y="17240"/>
                            </a:cubicBezTo>
                            <a:cubicBezTo>
                              <a:pt x="96736" y="21717"/>
                              <a:pt x="76924" y="30766"/>
                              <a:pt x="58541" y="42196"/>
                            </a:cubicBezTo>
                            <a:cubicBezTo>
                              <a:pt x="40444" y="53911"/>
                              <a:pt x="23108" y="67818"/>
                              <a:pt x="8440" y="83534"/>
                            </a:cubicBezTo>
                            <a:lnTo>
                              <a:pt x="8249" y="83820"/>
                            </a:lnTo>
                            <a:cubicBezTo>
                              <a:pt x="6439" y="85725"/>
                              <a:pt x="3487" y="85820"/>
                              <a:pt x="1486" y="84011"/>
                            </a:cubicBezTo>
                            <a:cubicBezTo>
                              <a:pt x="-228" y="82391"/>
                              <a:pt x="-514" y="79724"/>
                              <a:pt x="915" y="77819"/>
                            </a:cubicBezTo>
                            <a:close/>
                          </a:path>
                        </a:pathLst>
                      </a:custGeom>
                      <a:solidFill>
                        <a:srgbClr val="993028">
                          <a:alpha val="50000"/>
                        </a:srgbClr>
                      </a:solidFill>
                      <a:ln w="9525" cap="flat">
                        <a:noFill/>
                        <a:prstDash val="solid"/>
                        <a:miter/>
                      </a:ln>
                    </p:spPr>
                    <p:txBody>
                      <a:bodyPr rtlCol="0" anchor="ctr"/>
                      <a:lstStyle/>
                      <a:p>
                        <a:endParaRPr lang="zh-CN" altLang="en-US"/>
                      </a:p>
                    </p:txBody>
                  </p:sp>
                  <p:sp>
                    <p:nvSpPr>
                      <p:cNvPr id="386" name="任意多边形 99"/>
                      <p:cNvSpPr/>
                      <p:nvPr/>
                    </p:nvSpPr>
                    <p:spPr>
                      <a:xfrm>
                        <a:off x="3157798" y="2770155"/>
                        <a:ext cx="194260" cy="67213"/>
                      </a:xfrm>
                      <a:custGeom>
                        <a:avLst/>
                        <a:gdLst>
                          <a:gd name="connsiteX0" fmla="*/ 595 w 194260"/>
                          <a:gd name="connsiteY0" fmla="*/ 61531 h 67213"/>
                          <a:gd name="connsiteX1" fmla="*/ 38695 w 194260"/>
                          <a:gd name="connsiteY1" fmla="*/ 23622 h 67213"/>
                          <a:gd name="connsiteX2" fmla="*/ 88797 w 194260"/>
                          <a:gd name="connsiteY2" fmla="*/ 2857 h 67213"/>
                          <a:gd name="connsiteX3" fmla="*/ 115943 w 194260"/>
                          <a:gd name="connsiteY3" fmla="*/ 0 h 67213"/>
                          <a:gd name="connsiteX4" fmla="*/ 142994 w 194260"/>
                          <a:gd name="connsiteY4" fmla="*/ 3429 h 67213"/>
                          <a:gd name="connsiteX5" fmla="*/ 168712 w 194260"/>
                          <a:gd name="connsiteY5" fmla="*/ 11716 h 67213"/>
                          <a:gd name="connsiteX6" fmla="*/ 192334 w 194260"/>
                          <a:gd name="connsiteY6" fmla="*/ 24289 h 67213"/>
                          <a:gd name="connsiteX7" fmla="*/ 193762 w 194260"/>
                          <a:gd name="connsiteY7" fmla="*/ 29242 h 67213"/>
                          <a:gd name="connsiteX8" fmla="*/ 189190 w 194260"/>
                          <a:gd name="connsiteY8" fmla="*/ 30861 h 67213"/>
                          <a:gd name="connsiteX9" fmla="*/ 188619 w 194260"/>
                          <a:gd name="connsiteY9" fmla="*/ 30671 h 67213"/>
                          <a:gd name="connsiteX10" fmla="*/ 165187 w 194260"/>
                          <a:gd name="connsiteY10" fmla="*/ 20860 h 67213"/>
                          <a:gd name="connsiteX11" fmla="*/ 140899 w 194260"/>
                          <a:gd name="connsiteY11" fmla="*/ 14669 h 67213"/>
                          <a:gd name="connsiteX12" fmla="*/ 91750 w 194260"/>
                          <a:gd name="connsiteY12" fmla="*/ 15907 h 67213"/>
                          <a:gd name="connsiteX13" fmla="*/ 46315 w 194260"/>
                          <a:gd name="connsiteY13" fmla="*/ 35242 h 67213"/>
                          <a:gd name="connsiteX14" fmla="*/ 6596 w 194260"/>
                          <a:gd name="connsiteY14" fmla="*/ 66008 h 67213"/>
                          <a:gd name="connsiteX15" fmla="*/ 6406 w 194260"/>
                          <a:gd name="connsiteY15" fmla="*/ 66199 h 67213"/>
                          <a:gd name="connsiteX16" fmla="*/ 1167 w 194260"/>
                          <a:gd name="connsiteY16" fmla="*/ 66008 h 67213"/>
                          <a:gd name="connsiteX17" fmla="*/ 595 w 194260"/>
                          <a:gd name="connsiteY17" fmla="*/ 61531 h 6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260" h="67213">
                            <a:moveTo>
                              <a:pt x="595" y="61531"/>
                            </a:moveTo>
                            <a:cubicBezTo>
                              <a:pt x="10501" y="46196"/>
                              <a:pt x="23741" y="33719"/>
                              <a:pt x="38695" y="23622"/>
                            </a:cubicBezTo>
                            <a:cubicBezTo>
                              <a:pt x="53745" y="13621"/>
                              <a:pt x="70985" y="6572"/>
                              <a:pt x="88797" y="2857"/>
                            </a:cubicBezTo>
                            <a:cubicBezTo>
                              <a:pt x="97655" y="667"/>
                              <a:pt x="106894" y="286"/>
                              <a:pt x="115943" y="0"/>
                            </a:cubicBezTo>
                            <a:cubicBezTo>
                              <a:pt x="125087" y="667"/>
                              <a:pt x="134136" y="1048"/>
                              <a:pt x="142994" y="3429"/>
                            </a:cubicBezTo>
                            <a:cubicBezTo>
                              <a:pt x="152043" y="4858"/>
                              <a:pt x="160330" y="8477"/>
                              <a:pt x="168712" y="11716"/>
                            </a:cubicBezTo>
                            <a:cubicBezTo>
                              <a:pt x="176998" y="15145"/>
                              <a:pt x="184523" y="20002"/>
                              <a:pt x="192334" y="24289"/>
                            </a:cubicBezTo>
                            <a:cubicBezTo>
                              <a:pt x="194143" y="25241"/>
                              <a:pt x="194810" y="27527"/>
                              <a:pt x="193762" y="29242"/>
                            </a:cubicBezTo>
                            <a:cubicBezTo>
                              <a:pt x="192905" y="30861"/>
                              <a:pt x="190905" y="31528"/>
                              <a:pt x="189190" y="30861"/>
                            </a:cubicBezTo>
                            <a:lnTo>
                              <a:pt x="188619" y="30671"/>
                            </a:lnTo>
                            <a:cubicBezTo>
                              <a:pt x="180618" y="27527"/>
                              <a:pt x="173188" y="23431"/>
                              <a:pt x="165187" y="20860"/>
                            </a:cubicBezTo>
                            <a:cubicBezTo>
                              <a:pt x="157091" y="18669"/>
                              <a:pt x="149185" y="15526"/>
                              <a:pt x="140899" y="14669"/>
                            </a:cubicBezTo>
                            <a:cubicBezTo>
                              <a:pt x="124516" y="11430"/>
                              <a:pt x="107752" y="12382"/>
                              <a:pt x="91750" y="15907"/>
                            </a:cubicBezTo>
                            <a:cubicBezTo>
                              <a:pt x="75652" y="19431"/>
                              <a:pt x="60412" y="26384"/>
                              <a:pt x="46315" y="35242"/>
                            </a:cubicBezTo>
                            <a:cubicBezTo>
                              <a:pt x="32314" y="44101"/>
                              <a:pt x="18788" y="54578"/>
                              <a:pt x="6596" y="66008"/>
                            </a:cubicBezTo>
                            <a:lnTo>
                              <a:pt x="6406" y="66199"/>
                            </a:lnTo>
                            <a:cubicBezTo>
                              <a:pt x="4882" y="67627"/>
                              <a:pt x="2596" y="67532"/>
                              <a:pt x="1167" y="66008"/>
                            </a:cubicBezTo>
                            <a:cubicBezTo>
                              <a:pt x="-167" y="64770"/>
                              <a:pt x="-357" y="62960"/>
                              <a:pt x="595" y="61531"/>
                            </a:cubicBezTo>
                            <a:close/>
                          </a:path>
                        </a:pathLst>
                      </a:custGeom>
                      <a:solidFill>
                        <a:srgbClr val="993028">
                          <a:alpha val="50000"/>
                        </a:srgbClr>
                      </a:solidFill>
                      <a:ln w="9525" cap="flat">
                        <a:noFill/>
                        <a:prstDash val="solid"/>
                        <a:miter/>
                      </a:ln>
                    </p:spPr>
                    <p:txBody>
                      <a:bodyPr rtlCol="0" anchor="ctr"/>
                      <a:lstStyle/>
                      <a:p>
                        <a:endParaRPr lang="zh-CN" altLang="en-US"/>
                      </a:p>
                    </p:txBody>
                  </p:sp>
                </p:grpSp>
                <p:grpSp>
                  <p:nvGrpSpPr>
                    <p:cNvPr id="336" name="组合 335"/>
                    <p:cNvGrpSpPr/>
                    <p:nvPr/>
                  </p:nvGrpSpPr>
                  <p:grpSpPr>
                    <a:xfrm>
                      <a:off x="3955855" y="2344743"/>
                      <a:ext cx="393047" cy="393911"/>
                      <a:chOff x="3955855" y="2344743"/>
                      <a:chExt cx="393047" cy="393911"/>
                    </a:xfrm>
                  </p:grpSpPr>
                  <p:sp>
                    <p:nvSpPr>
                      <p:cNvPr id="378" name="任意多边形 91"/>
                      <p:cNvSpPr/>
                      <p:nvPr/>
                    </p:nvSpPr>
                    <p:spPr>
                      <a:xfrm rot="-1577299">
                        <a:off x="4005976" y="2394344"/>
                        <a:ext cx="292806" cy="294711"/>
                      </a:xfrm>
                      <a:custGeom>
                        <a:avLst/>
                        <a:gdLst>
                          <a:gd name="connsiteX0" fmla="*/ 292806 w 292806"/>
                          <a:gd name="connsiteY0" fmla="*/ 147356 h 294711"/>
                          <a:gd name="connsiteX1" fmla="*/ 146403 w 292806"/>
                          <a:gd name="connsiteY1" fmla="*/ 294711 h 294711"/>
                          <a:gd name="connsiteX2" fmla="*/ 0 w 292806"/>
                          <a:gd name="connsiteY2" fmla="*/ 147356 h 294711"/>
                          <a:gd name="connsiteX3" fmla="*/ 146403 w 292806"/>
                          <a:gd name="connsiteY3" fmla="*/ 0 h 294711"/>
                          <a:gd name="connsiteX4" fmla="*/ 292806 w 292806"/>
                          <a:gd name="connsiteY4" fmla="*/ 147356 h 294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806" h="294711">
                            <a:moveTo>
                              <a:pt x="292806" y="147356"/>
                            </a:moveTo>
                            <a:cubicBezTo>
                              <a:pt x="292806" y="228738"/>
                              <a:pt x="227259" y="294711"/>
                              <a:pt x="146403" y="294711"/>
                            </a:cubicBezTo>
                            <a:cubicBezTo>
                              <a:pt x="65547" y="294711"/>
                              <a:pt x="0" y="228738"/>
                              <a:pt x="0" y="147356"/>
                            </a:cubicBezTo>
                            <a:cubicBezTo>
                              <a:pt x="0" y="65973"/>
                              <a:pt x="65547" y="0"/>
                              <a:pt x="146403" y="0"/>
                            </a:cubicBezTo>
                            <a:cubicBezTo>
                              <a:pt x="227259" y="0"/>
                              <a:pt x="292806" y="65973"/>
                              <a:pt x="292806" y="147356"/>
                            </a:cubicBezTo>
                            <a:close/>
                          </a:path>
                        </a:pathLst>
                      </a:custGeom>
                      <a:solidFill>
                        <a:srgbClr val="EDA398"/>
                      </a:solidFill>
                      <a:ln w="9525" cap="flat">
                        <a:noFill/>
                        <a:prstDash val="solid"/>
                        <a:miter/>
                      </a:ln>
                    </p:spPr>
                    <p:txBody>
                      <a:bodyPr rtlCol="0" anchor="ctr"/>
                      <a:lstStyle/>
                      <a:p>
                        <a:endParaRPr lang="zh-CN" altLang="en-US"/>
                      </a:p>
                    </p:txBody>
                  </p:sp>
                  <p:sp>
                    <p:nvSpPr>
                      <p:cNvPr id="379" name="任意多边形 92"/>
                      <p:cNvSpPr/>
                      <p:nvPr/>
                    </p:nvSpPr>
                    <p:spPr>
                      <a:xfrm>
                        <a:off x="4053208" y="2488232"/>
                        <a:ext cx="221957" cy="200085"/>
                      </a:xfrm>
                      <a:custGeom>
                        <a:avLst/>
                        <a:gdLst>
                          <a:gd name="connsiteX0" fmla="*/ 8537 w 221957"/>
                          <a:gd name="connsiteY0" fmla="*/ 150668 h 200085"/>
                          <a:gd name="connsiteX1" fmla="*/ 153603 w 221957"/>
                          <a:gd name="connsiteY1" fmla="*/ 186291 h 200085"/>
                          <a:gd name="connsiteX2" fmla="*/ 213420 w 221957"/>
                          <a:gd name="connsiteY2" fmla="*/ 49417 h 200085"/>
                          <a:gd name="connsiteX3" fmla="*/ 68354 w 221957"/>
                          <a:gd name="connsiteY3" fmla="*/ 13794 h 200085"/>
                          <a:gd name="connsiteX4" fmla="*/ 8537 w 221957"/>
                          <a:gd name="connsiteY4" fmla="*/ 150668 h 20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57" h="200085">
                            <a:moveTo>
                              <a:pt x="8537" y="150668"/>
                            </a:moveTo>
                            <a:cubicBezTo>
                              <a:pt x="32064" y="198293"/>
                              <a:pt x="97024" y="214295"/>
                              <a:pt x="153603" y="186291"/>
                            </a:cubicBezTo>
                            <a:cubicBezTo>
                              <a:pt x="210182" y="158288"/>
                              <a:pt x="236947" y="97042"/>
                              <a:pt x="213420" y="49417"/>
                            </a:cubicBezTo>
                            <a:cubicBezTo>
                              <a:pt x="189893" y="1792"/>
                              <a:pt x="124933" y="-14210"/>
                              <a:pt x="68354" y="13794"/>
                            </a:cubicBezTo>
                            <a:cubicBezTo>
                              <a:pt x="11776" y="41797"/>
                              <a:pt x="-14990" y="103043"/>
                              <a:pt x="8537" y="150668"/>
                            </a:cubicBezTo>
                            <a:close/>
                          </a:path>
                        </a:pathLst>
                      </a:custGeom>
                      <a:solidFill>
                        <a:srgbClr val="993028">
                          <a:alpha val="20000"/>
                        </a:srgbClr>
                      </a:solidFill>
                      <a:ln w="9525" cap="flat">
                        <a:noFill/>
                        <a:prstDash val="solid"/>
                        <a:miter/>
                      </a:ln>
                    </p:spPr>
                    <p:txBody>
                      <a:bodyPr rtlCol="0" anchor="ctr"/>
                      <a:lstStyle/>
                      <a:p>
                        <a:endParaRPr lang="zh-CN" altLang="en-US"/>
                      </a:p>
                    </p:txBody>
                  </p:sp>
                  <p:sp>
                    <p:nvSpPr>
                      <p:cNvPr id="380" name="任意多边形 93"/>
                      <p:cNvSpPr/>
                      <p:nvPr/>
                    </p:nvSpPr>
                    <p:spPr>
                      <a:xfrm>
                        <a:off x="4031148" y="2489555"/>
                        <a:ext cx="242965" cy="102133"/>
                      </a:xfrm>
                      <a:custGeom>
                        <a:avLst/>
                        <a:gdLst>
                          <a:gd name="connsiteX0" fmla="*/ 240242 w 242965"/>
                          <a:gd name="connsiteY0" fmla="*/ 17710 h 102133"/>
                          <a:gd name="connsiteX1" fmla="*/ 207571 w 242965"/>
                          <a:gd name="connsiteY1" fmla="*/ 6280 h 102133"/>
                          <a:gd name="connsiteX2" fmla="*/ 173472 w 242965"/>
                          <a:gd name="connsiteY2" fmla="*/ 660 h 102133"/>
                          <a:gd name="connsiteX3" fmla="*/ 104701 w 242965"/>
                          <a:gd name="connsiteY3" fmla="*/ 7995 h 102133"/>
                          <a:gd name="connsiteX4" fmla="*/ 72507 w 242965"/>
                          <a:gd name="connsiteY4" fmla="*/ 21330 h 102133"/>
                          <a:gd name="connsiteX5" fmla="*/ 57743 w 242965"/>
                          <a:gd name="connsiteY5" fmla="*/ 30759 h 102133"/>
                          <a:gd name="connsiteX6" fmla="*/ 44122 w 242965"/>
                          <a:gd name="connsiteY6" fmla="*/ 41618 h 102133"/>
                          <a:gd name="connsiteX7" fmla="*/ 20119 w 242965"/>
                          <a:gd name="connsiteY7" fmla="*/ 66478 h 102133"/>
                          <a:gd name="connsiteX8" fmla="*/ 10213 w 242965"/>
                          <a:gd name="connsiteY8" fmla="*/ 80480 h 102133"/>
                          <a:gd name="connsiteX9" fmla="*/ 784 w 242965"/>
                          <a:gd name="connsiteY9" fmla="*/ 94767 h 102133"/>
                          <a:gd name="connsiteX10" fmla="*/ 2117 w 242965"/>
                          <a:gd name="connsiteY10" fmla="*/ 101340 h 102133"/>
                          <a:gd name="connsiteX11" fmla="*/ 8594 w 242965"/>
                          <a:gd name="connsiteY11" fmla="*/ 100197 h 102133"/>
                          <a:gd name="connsiteX12" fmla="*/ 8975 w 242965"/>
                          <a:gd name="connsiteY12" fmla="*/ 99720 h 102133"/>
                          <a:gd name="connsiteX13" fmla="*/ 18691 w 242965"/>
                          <a:gd name="connsiteY13" fmla="*/ 86481 h 102133"/>
                          <a:gd name="connsiteX14" fmla="*/ 28787 w 242965"/>
                          <a:gd name="connsiteY14" fmla="*/ 73622 h 102133"/>
                          <a:gd name="connsiteX15" fmla="*/ 52219 w 242965"/>
                          <a:gd name="connsiteY15" fmla="*/ 51143 h 102133"/>
                          <a:gd name="connsiteX16" fmla="*/ 108702 w 242965"/>
                          <a:gd name="connsiteY16" fmla="*/ 21234 h 102133"/>
                          <a:gd name="connsiteX17" fmla="*/ 172615 w 242965"/>
                          <a:gd name="connsiteY17" fmla="*/ 14472 h 102133"/>
                          <a:gd name="connsiteX18" fmla="*/ 236432 w 242965"/>
                          <a:gd name="connsiteY18" fmla="*/ 26568 h 102133"/>
                          <a:gd name="connsiteX19" fmla="*/ 236718 w 242965"/>
                          <a:gd name="connsiteY19" fmla="*/ 26664 h 102133"/>
                          <a:gd name="connsiteX20" fmla="*/ 242719 w 242965"/>
                          <a:gd name="connsiteY20" fmla="*/ 23616 h 102133"/>
                          <a:gd name="connsiteX21" fmla="*/ 240242 w 242965"/>
                          <a:gd name="connsiteY21" fmla="*/ 17710 h 10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2965" h="102133">
                            <a:moveTo>
                              <a:pt x="240242" y="17710"/>
                            </a:moveTo>
                            <a:cubicBezTo>
                              <a:pt x="229574" y="12662"/>
                              <a:pt x="218811" y="8947"/>
                              <a:pt x="207571" y="6280"/>
                            </a:cubicBezTo>
                            <a:cubicBezTo>
                              <a:pt x="196427" y="3327"/>
                              <a:pt x="184997" y="1708"/>
                              <a:pt x="173472" y="660"/>
                            </a:cubicBezTo>
                            <a:cubicBezTo>
                              <a:pt x="150421" y="-1340"/>
                              <a:pt x="126895" y="1232"/>
                              <a:pt x="104701" y="7995"/>
                            </a:cubicBezTo>
                            <a:cubicBezTo>
                              <a:pt x="93367" y="10852"/>
                              <a:pt x="82889" y="16281"/>
                              <a:pt x="72507" y="21330"/>
                            </a:cubicBezTo>
                            <a:lnTo>
                              <a:pt x="57743" y="30759"/>
                            </a:lnTo>
                            <a:cubicBezTo>
                              <a:pt x="52600" y="33617"/>
                              <a:pt x="48694" y="37998"/>
                              <a:pt x="44122" y="41618"/>
                            </a:cubicBezTo>
                            <a:cubicBezTo>
                              <a:pt x="34788" y="48666"/>
                              <a:pt x="27644" y="57810"/>
                              <a:pt x="20119" y="66478"/>
                            </a:cubicBezTo>
                            <a:cubicBezTo>
                              <a:pt x="16024" y="70574"/>
                              <a:pt x="13547" y="75813"/>
                              <a:pt x="10213" y="80480"/>
                            </a:cubicBezTo>
                            <a:lnTo>
                              <a:pt x="784" y="94767"/>
                            </a:lnTo>
                            <a:cubicBezTo>
                              <a:pt x="-645" y="96958"/>
                              <a:pt x="-74" y="99911"/>
                              <a:pt x="2117" y="101340"/>
                            </a:cubicBezTo>
                            <a:cubicBezTo>
                              <a:pt x="4213" y="102768"/>
                              <a:pt x="7070" y="102197"/>
                              <a:pt x="8594" y="100197"/>
                            </a:cubicBezTo>
                            <a:lnTo>
                              <a:pt x="8975" y="99720"/>
                            </a:lnTo>
                            <a:lnTo>
                              <a:pt x="18691" y="86481"/>
                            </a:lnTo>
                            <a:cubicBezTo>
                              <a:pt x="22120" y="82194"/>
                              <a:pt x="24691" y="77337"/>
                              <a:pt x="28787" y="73622"/>
                            </a:cubicBezTo>
                            <a:cubicBezTo>
                              <a:pt x="36407" y="65907"/>
                              <a:pt x="43360" y="57429"/>
                              <a:pt x="52219" y="51143"/>
                            </a:cubicBezTo>
                            <a:cubicBezTo>
                              <a:pt x="68602" y="37141"/>
                              <a:pt x="88223" y="27235"/>
                              <a:pt x="108702" y="21234"/>
                            </a:cubicBezTo>
                            <a:cubicBezTo>
                              <a:pt x="129276" y="15043"/>
                              <a:pt x="151088" y="13329"/>
                              <a:pt x="172615" y="14472"/>
                            </a:cubicBezTo>
                            <a:cubicBezTo>
                              <a:pt x="194141" y="15996"/>
                              <a:pt x="216049" y="19901"/>
                              <a:pt x="236432" y="26568"/>
                            </a:cubicBezTo>
                            <a:lnTo>
                              <a:pt x="236718" y="26664"/>
                            </a:lnTo>
                            <a:cubicBezTo>
                              <a:pt x="239194" y="27521"/>
                              <a:pt x="241861" y="26092"/>
                              <a:pt x="242719" y="23616"/>
                            </a:cubicBezTo>
                            <a:cubicBezTo>
                              <a:pt x="243481" y="21234"/>
                              <a:pt x="242433" y="18758"/>
                              <a:pt x="240242" y="17710"/>
                            </a:cubicBezTo>
                            <a:close/>
                          </a:path>
                        </a:pathLst>
                      </a:custGeom>
                      <a:solidFill>
                        <a:srgbClr val="993028">
                          <a:alpha val="50000"/>
                        </a:srgbClr>
                      </a:solidFill>
                      <a:ln w="9525" cap="flat">
                        <a:noFill/>
                        <a:prstDash val="solid"/>
                        <a:miter/>
                      </a:ln>
                    </p:spPr>
                    <p:txBody>
                      <a:bodyPr rtlCol="0" anchor="ctr"/>
                      <a:lstStyle/>
                      <a:p>
                        <a:endParaRPr lang="zh-CN" altLang="en-US"/>
                      </a:p>
                    </p:txBody>
                  </p:sp>
                  <p:sp>
                    <p:nvSpPr>
                      <p:cNvPr id="381" name="任意多边形 94"/>
                      <p:cNvSpPr/>
                      <p:nvPr/>
                    </p:nvSpPr>
                    <p:spPr>
                      <a:xfrm>
                        <a:off x="4004519" y="2564322"/>
                        <a:ext cx="188422" cy="80794"/>
                      </a:xfrm>
                      <a:custGeom>
                        <a:avLst/>
                        <a:gdLst>
                          <a:gd name="connsiteX0" fmla="*/ 186480 w 188422"/>
                          <a:gd name="connsiteY0" fmla="*/ 15333 h 80794"/>
                          <a:gd name="connsiteX1" fmla="*/ 134760 w 188422"/>
                          <a:gd name="connsiteY1" fmla="*/ 474 h 80794"/>
                          <a:gd name="connsiteX2" fmla="*/ 80848 w 188422"/>
                          <a:gd name="connsiteY2" fmla="*/ 6475 h 80794"/>
                          <a:gd name="connsiteX3" fmla="*/ 55607 w 188422"/>
                          <a:gd name="connsiteY3" fmla="*/ 17048 h 80794"/>
                          <a:gd name="connsiteX4" fmla="*/ 33604 w 188422"/>
                          <a:gd name="connsiteY4" fmla="*/ 33145 h 80794"/>
                          <a:gd name="connsiteX5" fmla="*/ 15126 w 188422"/>
                          <a:gd name="connsiteY5" fmla="*/ 52766 h 80794"/>
                          <a:gd name="connsiteX6" fmla="*/ 552 w 188422"/>
                          <a:gd name="connsiteY6" fmla="*/ 75150 h 80794"/>
                          <a:gd name="connsiteX7" fmla="*/ 1695 w 188422"/>
                          <a:gd name="connsiteY7" fmla="*/ 80198 h 80794"/>
                          <a:gd name="connsiteX8" fmla="*/ 6458 w 188422"/>
                          <a:gd name="connsiteY8" fmla="*/ 79436 h 80794"/>
                          <a:gd name="connsiteX9" fmla="*/ 6839 w 188422"/>
                          <a:gd name="connsiteY9" fmla="*/ 78960 h 80794"/>
                          <a:gd name="connsiteX10" fmla="*/ 22650 w 188422"/>
                          <a:gd name="connsiteY10" fmla="*/ 59053 h 80794"/>
                          <a:gd name="connsiteX11" fmla="*/ 40938 w 188422"/>
                          <a:gd name="connsiteY11" fmla="*/ 41908 h 80794"/>
                          <a:gd name="connsiteX12" fmla="*/ 84658 w 188422"/>
                          <a:gd name="connsiteY12" fmla="*/ 19238 h 80794"/>
                          <a:gd name="connsiteX13" fmla="*/ 133807 w 188422"/>
                          <a:gd name="connsiteY13" fmla="*/ 14285 h 80794"/>
                          <a:gd name="connsiteX14" fmla="*/ 183528 w 188422"/>
                          <a:gd name="connsiteY14" fmla="*/ 22096 h 80794"/>
                          <a:gd name="connsiteX15" fmla="*/ 183813 w 188422"/>
                          <a:gd name="connsiteY15" fmla="*/ 22191 h 80794"/>
                          <a:gd name="connsiteX16" fmla="*/ 188290 w 188422"/>
                          <a:gd name="connsiteY16" fmla="*/ 19524 h 80794"/>
                          <a:gd name="connsiteX17" fmla="*/ 186480 w 188422"/>
                          <a:gd name="connsiteY17" fmla="*/ 15333 h 8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422" h="80794">
                            <a:moveTo>
                              <a:pt x="186480" y="15333"/>
                            </a:moveTo>
                            <a:cubicBezTo>
                              <a:pt x="170383" y="6570"/>
                              <a:pt x="152857" y="2093"/>
                              <a:pt x="134760" y="474"/>
                            </a:cubicBezTo>
                            <a:cubicBezTo>
                              <a:pt x="116757" y="-1050"/>
                              <a:pt x="98279" y="1141"/>
                              <a:pt x="80848" y="6475"/>
                            </a:cubicBezTo>
                            <a:cubicBezTo>
                              <a:pt x="71990" y="8761"/>
                              <a:pt x="63703" y="12952"/>
                              <a:pt x="55607" y="17048"/>
                            </a:cubicBezTo>
                            <a:cubicBezTo>
                              <a:pt x="47892" y="22000"/>
                              <a:pt x="40081" y="26763"/>
                              <a:pt x="33604" y="33145"/>
                            </a:cubicBezTo>
                            <a:cubicBezTo>
                              <a:pt x="26365" y="38669"/>
                              <a:pt x="20936" y="45908"/>
                              <a:pt x="15126" y="52766"/>
                            </a:cubicBezTo>
                            <a:cubicBezTo>
                              <a:pt x="9601" y="59815"/>
                              <a:pt x="5315" y="67721"/>
                              <a:pt x="552" y="75150"/>
                            </a:cubicBezTo>
                            <a:cubicBezTo>
                              <a:pt x="-495" y="76865"/>
                              <a:pt x="-19" y="79150"/>
                              <a:pt x="1695" y="80198"/>
                            </a:cubicBezTo>
                            <a:cubicBezTo>
                              <a:pt x="3315" y="81246"/>
                              <a:pt x="5315" y="80865"/>
                              <a:pt x="6458" y="79436"/>
                            </a:cubicBezTo>
                            <a:lnTo>
                              <a:pt x="6839" y="78960"/>
                            </a:lnTo>
                            <a:cubicBezTo>
                              <a:pt x="12268" y="72388"/>
                              <a:pt x="16840" y="65149"/>
                              <a:pt x="22650" y="59053"/>
                            </a:cubicBezTo>
                            <a:cubicBezTo>
                              <a:pt x="28651" y="53147"/>
                              <a:pt x="34080" y="46670"/>
                              <a:pt x="40938" y="41908"/>
                            </a:cubicBezTo>
                            <a:cubicBezTo>
                              <a:pt x="53702" y="31240"/>
                              <a:pt x="68847" y="23906"/>
                              <a:pt x="84658" y="19238"/>
                            </a:cubicBezTo>
                            <a:cubicBezTo>
                              <a:pt x="100470" y="14571"/>
                              <a:pt x="117234" y="13333"/>
                              <a:pt x="133807" y="14285"/>
                            </a:cubicBezTo>
                            <a:cubicBezTo>
                              <a:pt x="150381" y="15238"/>
                              <a:pt x="167240" y="18000"/>
                              <a:pt x="183528" y="22096"/>
                            </a:cubicBezTo>
                            <a:lnTo>
                              <a:pt x="183813" y="22191"/>
                            </a:lnTo>
                            <a:cubicBezTo>
                              <a:pt x="185814" y="22667"/>
                              <a:pt x="187814" y="21524"/>
                              <a:pt x="188290" y="19524"/>
                            </a:cubicBezTo>
                            <a:cubicBezTo>
                              <a:pt x="188766" y="17809"/>
                              <a:pt x="187909" y="16095"/>
                              <a:pt x="186480" y="15333"/>
                            </a:cubicBezTo>
                            <a:close/>
                          </a:path>
                        </a:pathLst>
                      </a:custGeom>
                      <a:solidFill>
                        <a:srgbClr val="993028">
                          <a:alpha val="50000"/>
                        </a:srgbClr>
                      </a:solidFill>
                      <a:ln w="9525" cap="flat">
                        <a:noFill/>
                        <a:prstDash val="solid"/>
                        <a:miter/>
                      </a:ln>
                    </p:spPr>
                    <p:txBody>
                      <a:bodyPr rtlCol="0" anchor="ctr"/>
                      <a:lstStyle/>
                      <a:p>
                        <a:endParaRPr lang="zh-CN" altLang="en-US"/>
                      </a:p>
                    </p:txBody>
                  </p:sp>
                </p:grpSp>
                <p:sp>
                  <p:nvSpPr>
                    <p:cNvPr id="337" name="任意多边形 50"/>
                    <p:cNvSpPr/>
                    <p:nvPr/>
                  </p:nvSpPr>
                  <p:spPr>
                    <a:xfrm>
                      <a:off x="3176120" y="2014130"/>
                      <a:ext cx="945901" cy="980319"/>
                    </a:xfrm>
                    <a:custGeom>
                      <a:avLst/>
                      <a:gdLst>
                        <a:gd name="connsiteX0" fmla="*/ 942012 w 945901"/>
                        <a:gd name="connsiteY0" fmla="*/ 432460 h 980319"/>
                        <a:gd name="connsiteX1" fmla="*/ 529485 w 945901"/>
                        <a:gd name="connsiteY1" fmla="*/ 977481 h 980319"/>
                        <a:gd name="connsiteX2" fmla="*/ 2657 w 945901"/>
                        <a:gd name="connsiteY2" fmla="*/ 529901 h 980319"/>
                        <a:gd name="connsiteX3" fmla="*/ 422709 w 945901"/>
                        <a:gd name="connsiteY3" fmla="*/ 2502 h 980319"/>
                        <a:gd name="connsiteX4" fmla="*/ 942012 w 945901"/>
                        <a:gd name="connsiteY4" fmla="*/ 432460 h 980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901" h="980319">
                          <a:moveTo>
                            <a:pt x="942012" y="432460"/>
                          </a:moveTo>
                          <a:cubicBezTo>
                            <a:pt x="969444" y="696874"/>
                            <a:pt x="853811" y="945382"/>
                            <a:pt x="529485" y="977481"/>
                          </a:cubicBezTo>
                          <a:cubicBezTo>
                            <a:pt x="225732" y="1007580"/>
                            <a:pt x="29994" y="794315"/>
                            <a:pt x="2657" y="529901"/>
                          </a:cubicBezTo>
                          <a:cubicBezTo>
                            <a:pt x="-24775" y="265487"/>
                            <a:pt x="163344" y="29362"/>
                            <a:pt x="422709" y="2502"/>
                          </a:cubicBezTo>
                          <a:cubicBezTo>
                            <a:pt x="682075" y="-24359"/>
                            <a:pt x="914580" y="168142"/>
                            <a:pt x="942012" y="432460"/>
                          </a:cubicBezTo>
                          <a:close/>
                        </a:path>
                      </a:pathLst>
                    </a:custGeom>
                    <a:solidFill>
                      <a:srgbClr val="FCBCB1"/>
                    </a:solidFill>
                    <a:ln w="9525" cap="flat">
                      <a:noFill/>
                      <a:prstDash val="solid"/>
                      <a:miter/>
                    </a:ln>
                  </p:spPr>
                  <p:txBody>
                    <a:bodyPr rtlCol="0" anchor="ctr"/>
                    <a:lstStyle/>
                    <a:p>
                      <a:endParaRPr lang="zh-CN" altLang="en-US"/>
                    </a:p>
                  </p:txBody>
                </p:sp>
                <p:sp>
                  <p:nvSpPr>
                    <p:cNvPr id="338" name="任意多边形 51"/>
                    <p:cNvSpPr/>
                    <p:nvPr/>
                  </p:nvSpPr>
                  <p:spPr>
                    <a:xfrm>
                      <a:off x="3340893" y="2222944"/>
                      <a:ext cx="665990" cy="200931"/>
                    </a:xfrm>
                    <a:custGeom>
                      <a:avLst/>
                      <a:gdLst>
                        <a:gd name="connsiteX0" fmla="*/ 0 w 665990"/>
                        <a:gd name="connsiteY0" fmla="*/ 0 h 200931"/>
                        <a:gd name="connsiteX1" fmla="*/ 200597 w 665990"/>
                        <a:gd name="connsiteY1" fmla="*/ 170593 h 200931"/>
                        <a:gd name="connsiteX2" fmla="*/ 261747 w 665990"/>
                        <a:gd name="connsiteY2" fmla="*/ 168878 h 200931"/>
                        <a:gd name="connsiteX3" fmla="*/ 290227 w 665990"/>
                        <a:gd name="connsiteY3" fmla="*/ 112109 h 200931"/>
                        <a:gd name="connsiteX4" fmla="*/ 274034 w 665990"/>
                        <a:gd name="connsiteY4" fmla="*/ 47816 h 200931"/>
                        <a:gd name="connsiteX5" fmla="*/ 310610 w 665990"/>
                        <a:gd name="connsiteY5" fmla="*/ 130016 h 200931"/>
                        <a:gd name="connsiteX6" fmla="*/ 374904 w 665990"/>
                        <a:gd name="connsiteY6" fmla="*/ 191262 h 200931"/>
                        <a:gd name="connsiteX7" fmla="*/ 461391 w 665990"/>
                        <a:gd name="connsiteY7" fmla="*/ 189452 h 200931"/>
                        <a:gd name="connsiteX8" fmla="*/ 491871 w 665990"/>
                        <a:gd name="connsiteY8" fmla="*/ 112109 h 200931"/>
                        <a:gd name="connsiteX9" fmla="*/ 573119 w 665990"/>
                        <a:gd name="connsiteY9" fmla="*/ 190786 h 200931"/>
                        <a:gd name="connsiteX10" fmla="*/ 641985 w 665990"/>
                        <a:gd name="connsiteY10" fmla="*/ 191929 h 200931"/>
                        <a:gd name="connsiteX11" fmla="*/ 659416 w 665990"/>
                        <a:gd name="connsiteY11" fmla="*/ 131731 h 20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5990" h="200931">
                          <a:moveTo>
                            <a:pt x="0" y="0"/>
                          </a:moveTo>
                          <a:cubicBezTo>
                            <a:pt x="37338" y="82677"/>
                            <a:pt x="116491" y="136779"/>
                            <a:pt x="200597" y="170593"/>
                          </a:cubicBezTo>
                          <a:cubicBezTo>
                            <a:pt x="221742" y="179070"/>
                            <a:pt x="243459" y="179070"/>
                            <a:pt x="261747" y="168878"/>
                          </a:cubicBezTo>
                          <a:cubicBezTo>
                            <a:pt x="281083" y="158020"/>
                            <a:pt x="290417" y="134398"/>
                            <a:pt x="290227" y="112109"/>
                          </a:cubicBezTo>
                          <a:cubicBezTo>
                            <a:pt x="290036" y="89916"/>
                            <a:pt x="281940" y="68580"/>
                            <a:pt x="274034" y="47816"/>
                          </a:cubicBezTo>
                          <a:cubicBezTo>
                            <a:pt x="284417" y="76009"/>
                            <a:pt x="294894" y="104394"/>
                            <a:pt x="310610" y="130016"/>
                          </a:cubicBezTo>
                          <a:cubicBezTo>
                            <a:pt x="326231" y="155639"/>
                            <a:pt x="347663" y="178594"/>
                            <a:pt x="374904" y="191262"/>
                          </a:cubicBezTo>
                          <a:cubicBezTo>
                            <a:pt x="402146" y="203930"/>
                            <a:pt x="435673" y="204978"/>
                            <a:pt x="461391" y="189452"/>
                          </a:cubicBezTo>
                          <a:cubicBezTo>
                            <a:pt x="487109" y="173926"/>
                            <a:pt x="501967" y="140303"/>
                            <a:pt x="491871" y="112109"/>
                          </a:cubicBezTo>
                          <a:cubicBezTo>
                            <a:pt x="507683" y="147352"/>
                            <a:pt x="537401" y="176117"/>
                            <a:pt x="573119" y="190786"/>
                          </a:cubicBezTo>
                          <a:cubicBezTo>
                            <a:pt x="595122" y="199835"/>
                            <a:pt x="621125" y="203264"/>
                            <a:pt x="641985" y="191929"/>
                          </a:cubicBezTo>
                          <a:cubicBezTo>
                            <a:pt x="662845" y="180594"/>
                            <a:pt x="673894" y="150590"/>
                            <a:pt x="659416" y="131731"/>
                          </a:cubicBezTo>
                        </a:path>
                      </a:pathLst>
                    </a:custGeom>
                    <a:noFill/>
                    <a:ln w="4763" cap="flat">
                      <a:solidFill>
                        <a:srgbClr val="873B07"/>
                      </a:solidFill>
                      <a:prstDash val="solid"/>
                      <a:miter/>
                    </a:ln>
                  </p:spPr>
                  <p:txBody>
                    <a:bodyPr rtlCol="0" anchor="ctr"/>
                    <a:lstStyle/>
                    <a:p>
                      <a:endParaRPr lang="zh-CN" altLang="en-US"/>
                    </a:p>
                  </p:txBody>
                </p:sp>
                <p:sp>
                  <p:nvSpPr>
                    <p:cNvPr id="339" name="任意多边形 52"/>
                    <p:cNvSpPr/>
                    <p:nvPr/>
                  </p:nvSpPr>
                  <p:spPr>
                    <a:xfrm>
                      <a:off x="3355119" y="2721149"/>
                      <a:ext cx="310827" cy="193845"/>
                    </a:xfrm>
                    <a:custGeom>
                      <a:avLst/>
                      <a:gdLst>
                        <a:gd name="connsiteX0" fmla="*/ 310767 w 310827"/>
                        <a:gd name="connsiteY0" fmla="*/ 90059 h 193845"/>
                        <a:gd name="connsiteX1" fmla="*/ 159700 w 310827"/>
                        <a:gd name="connsiteY1" fmla="*/ 193596 h 193845"/>
                        <a:gd name="connsiteX2" fmla="*/ 61 w 310827"/>
                        <a:gd name="connsiteY2" fmla="*/ 103775 h 193845"/>
                        <a:gd name="connsiteX3" fmla="*/ 151128 w 310827"/>
                        <a:gd name="connsiteY3" fmla="*/ 238 h 193845"/>
                        <a:gd name="connsiteX4" fmla="*/ 310767 w 310827"/>
                        <a:gd name="connsiteY4" fmla="*/ 90059 h 193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27" h="193845">
                          <a:moveTo>
                            <a:pt x="310767" y="90059"/>
                          </a:moveTo>
                          <a:cubicBezTo>
                            <a:pt x="313148" y="143399"/>
                            <a:pt x="245520" y="189786"/>
                            <a:pt x="159700" y="193596"/>
                          </a:cubicBezTo>
                          <a:cubicBezTo>
                            <a:pt x="73880" y="197406"/>
                            <a:pt x="2442" y="157210"/>
                            <a:pt x="61" y="103775"/>
                          </a:cubicBezTo>
                          <a:cubicBezTo>
                            <a:pt x="-2320" y="50435"/>
                            <a:pt x="65307" y="4048"/>
                            <a:pt x="151128" y="238"/>
                          </a:cubicBezTo>
                          <a:cubicBezTo>
                            <a:pt x="236948" y="-3477"/>
                            <a:pt x="308385" y="36719"/>
                            <a:pt x="310767" y="90059"/>
                          </a:cubicBezTo>
                          <a:close/>
                        </a:path>
                      </a:pathLst>
                    </a:custGeom>
                    <a:solidFill>
                      <a:srgbClr val="993028">
                        <a:alpha val="40000"/>
                      </a:srgbClr>
                    </a:solidFill>
                    <a:ln w="9525" cap="flat">
                      <a:noFill/>
                      <a:prstDash val="solid"/>
                      <a:miter/>
                    </a:ln>
                  </p:spPr>
                  <p:txBody>
                    <a:bodyPr rtlCol="0" anchor="ctr"/>
                    <a:lstStyle/>
                    <a:p>
                      <a:endParaRPr lang="zh-CN" altLang="en-US"/>
                    </a:p>
                  </p:txBody>
                </p:sp>
                <p:sp>
                  <p:nvSpPr>
                    <p:cNvPr id="340" name="任意多边形 53"/>
                    <p:cNvSpPr/>
                    <p:nvPr/>
                  </p:nvSpPr>
                  <p:spPr>
                    <a:xfrm>
                      <a:off x="3787765" y="2602595"/>
                      <a:ext cx="299833" cy="210342"/>
                    </a:xfrm>
                    <a:custGeom>
                      <a:avLst/>
                      <a:gdLst>
                        <a:gd name="connsiteX0" fmla="*/ 296173 w 299833"/>
                        <a:gd name="connsiteY0" fmla="*/ 52403 h 210342"/>
                        <a:gd name="connsiteX1" fmla="*/ 182730 w 299833"/>
                        <a:gd name="connsiteY1" fmla="*/ 196135 h 210342"/>
                        <a:gd name="connsiteX2" fmla="*/ 3660 w 299833"/>
                        <a:gd name="connsiteY2" fmla="*/ 157940 h 210342"/>
                        <a:gd name="connsiteX3" fmla="*/ 117103 w 299833"/>
                        <a:gd name="connsiteY3" fmla="*/ 14207 h 210342"/>
                        <a:gd name="connsiteX4" fmla="*/ 296173 w 299833"/>
                        <a:gd name="connsiteY4" fmla="*/ 52403 h 210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833" h="210342">
                          <a:moveTo>
                            <a:pt x="296173" y="52403"/>
                          </a:moveTo>
                          <a:cubicBezTo>
                            <a:pt x="314271" y="102695"/>
                            <a:pt x="263502" y="166988"/>
                            <a:pt x="182730" y="196135"/>
                          </a:cubicBezTo>
                          <a:cubicBezTo>
                            <a:pt x="101958" y="225281"/>
                            <a:pt x="21758" y="208136"/>
                            <a:pt x="3660" y="157940"/>
                          </a:cubicBezTo>
                          <a:cubicBezTo>
                            <a:pt x="-14437" y="107648"/>
                            <a:pt x="36331" y="43354"/>
                            <a:pt x="117103" y="14207"/>
                          </a:cubicBezTo>
                          <a:cubicBezTo>
                            <a:pt x="197875" y="-14939"/>
                            <a:pt x="278076" y="2206"/>
                            <a:pt x="296173" y="52403"/>
                          </a:cubicBezTo>
                          <a:close/>
                        </a:path>
                      </a:pathLst>
                    </a:custGeom>
                    <a:solidFill>
                      <a:srgbClr val="993028">
                        <a:alpha val="40000"/>
                      </a:srgbClr>
                    </a:solidFill>
                    <a:ln w="9525" cap="flat">
                      <a:noFill/>
                      <a:prstDash val="solid"/>
                      <a:miter/>
                    </a:ln>
                  </p:spPr>
                  <p:txBody>
                    <a:bodyPr rtlCol="0" anchor="ctr"/>
                    <a:lstStyle/>
                    <a:p>
                      <a:endParaRPr lang="zh-CN" altLang="en-US"/>
                    </a:p>
                  </p:txBody>
                </p:sp>
                <p:grpSp>
                  <p:nvGrpSpPr>
                    <p:cNvPr id="341" name="组合 340"/>
                    <p:cNvGrpSpPr/>
                    <p:nvPr/>
                  </p:nvGrpSpPr>
                  <p:grpSpPr>
                    <a:xfrm>
                      <a:off x="3367658" y="2544412"/>
                      <a:ext cx="212979" cy="220313"/>
                      <a:chOff x="3367658" y="2544412"/>
                      <a:chExt cx="212979" cy="220313"/>
                    </a:xfrm>
                  </p:grpSpPr>
                  <p:sp>
                    <p:nvSpPr>
                      <p:cNvPr id="374" name="任意多边形 87"/>
                      <p:cNvSpPr/>
                      <p:nvPr/>
                    </p:nvSpPr>
                    <p:spPr>
                      <a:xfrm>
                        <a:off x="3367658" y="2544412"/>
                        <a:ext cx="210502" cy="212597"/>
                      </a:xfrm>
                      <a:custGeom>
                        <a:avLst/>
                        <a:gdLst>
                          <a:gd name="connsiteX0" fmla="*/ 210503 w 210502"/>
                          <a:gd name="connsiteY0" fmla="*/ 106299 h 212597"/>
                          <a:gd name="connsiteX1" fmla="*/ 105251 w 210502"/>
                          <a:gd name="connsiteY1" fmla="*/ 212598 h 212597"/>
                          <a:gd name="connsiteX2" fmla="*/ 0 w 210502"/>
                          <a:gd name="connsiteY2" fmla="*/ 106299 h 212597"/>
                          <a:gd name="connsiteX3" fmla="*/ 105251 w 210502"/>
                          <a:gd name="connsiteY3" fmla="*/ 0 h 212597"/>
                          <a:gd name="connsiteX4" fmla="*/ 210503 w 210502"/>
                          <a:gd name="connsiteY4" fmla="*/ 106299 h 212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02" h="212597">
                            <a:moveTo>
                              <a:pt x="210503" y="106299"/>
                            </a:moveTo>
                            <a:cubicBezTo>
                              <a:pt x="210503" y="165006"/>
                              <a:pt x="163380" y="212598"/>
                              <a:pt x="105251" y="212598"/>
                            </a:cubicBezTo>
                            <a:cubicBezTo>
                              <a:pt x="47123" y="212598"/>
                              <a:pt x="0" y="165006"/>
                              <a:pt x="0" y="106299"/>
                            </a:cubicBezTo>
                            <a:cubicBezTo>
                              <a:pt x="0" y="47592"/>
                              <a:pt x="47123" y="0"/>
                              <a:pt x="105251" y="0"/>
                            </a:cubicBezTo>
                            <a:cubicBezTo>
                              <a:pt x="163380" y="0"/>
                              <a:pt x="210503" y="47592"/>
                              <a:pt x="210503" y="106299"/>
                            </a:cubicBezTo>
                            <a:close/>
                          </a:path>
                        </a:pathLst>
                      </a:custGeom>
                      <a:solidFill>
                        <a:srgbClr val="000000"/>
                      </a:solidFill>
                      <a:ln w="7395" cap="flat">
                        <a:solidFill>
                          <a:srgbClr val="000000"/>
                        </a:solidFill>
                        <a:prstDash val="solid"/>
                        <a:miter/>
                      </a:ln>
                    </p:spPr>
                    <p:txBody>
                      <a:bodyPr rtlCol="0" anchor="ctr"/>
                      <a:lstStyle/>
                      <a:p>
                        <a:endParaRPr lang="zh-CN" altLang="en-US"/>
                      </a:p>
                    </p:txBody>
                  </p:sp>
                  <p:sp>
                    <p:nvSpPr>
                      <p:cNvPr id="375" name="任意多边形 88"/>
                      <p:cNvSpPr/>
                      <p:nvPr/>
                    </p:nvSpPr>
                    <p:spPr>
                      <a:xfrm>
                        <a:off x="3371278" y="2553461"/>
                        <a:ext cx="209359" cy="211264"/>
                      </a:xfrm>
                      <a:custGeom>
                        <a:avLst/>
                        <a:gdLst>
                          <a:gd name="connsiteX0" fmla="*/ 209359 w 209359"/>
                          <a:gd name="connsiteY0" fmla="*/ 105632 h 211264"/>
                          <a:gd name="connsiteX1" fmla="*/ 104680 w 209359"/>
                          <a:gd name="connsiteY1" fmla="*/ 211264 h 211264"/>
                          <a:gd name="connsiteX2" fmla="*/ 0 w 209359"/>
                          <a:gd name="connsiteY2" fmla="*/ 105632 h 211264"/>
                          <a:gd name="connsiteX3" fmla="*/ 104680 w 209359"/>
                          <a:gd name="connsiteY3" fmla="*/ 0 h 211264"/>
                          <a:gd name="connsiteX4" fmla="*/ 209359 w 209359"/>
                          <a:gd name="connsiteY4" fmla="*/ 105632 h 211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59" h="211264">
                            <a:moveTo>
                              <a:pt x="209359" y="105632"/>
                            </a:moveTo>
                            <a:cubicBezTo>
                              <a:pt x="209359" y="163971"/>
                              <a:pt x="162493" y="211264"/>
                              <a:pt x="104680" y="211264"/>
                            </a:cubicBezTo>
                            <a:cubicBezTo>
                              <a:pt x="46867" y="211264"/>
                              <a:pt x="0" y="163971"/>
                              <a:pt x="0" y="105632"/>
                            </a:cubicBezTo>
                            <a:cubicBezTo>
                              <a:pt x="0" y="47293"/>
                              <a:pt x="46867" y="0"/>
                              <a:pt x="104680" y="0"/>
                            </a:cubicBezTo>
                            <a:cubicBezTo>
                              <a:pt x="162493" y="0"/>
                              <a:pt x="209359" y="47293"/>
                              <a:pt x="209359" y="105632"/>
                            </a:cubicBezTo>
                            <a:close/>
                          </a:path>
                        </a:pathLst>
                      </a:custGeom>
                      <a:solidFill>
                        <a:srgbClr val="FFFFFF"/>
                      </a:solidFill>
                      <a:ln w="9525" cap="flat">
                        <a:noFill/>
                        <a:prstDash val="solid"/>
                        <a:miter/>
                      </a:ln>
                    </p:spPr>
                    <p:txBody>
                      <a:bodyPr rtlCol="0" anchor="ctr"/>
                      <a:lstStyle/>
                      <a:p>
                        <a:endParaRPr lang="zh-CN" altLang="en-US"/>
                      </a:p>
                    </p:txBody>
                  </p:sp>
                  <p:sp>
                    <p:nvSpPr>
                      <p:cNvPr id="376" name="任意多边形 89"/>
                      <p:cNvSpPr/>
                      <p:nvPr/>
                    </p:nvSpPr>
                    <p:spPr>
                      <a:xfrm>
                        <a:off x="3407853" y="2590513"/>
                        <a:ext cx="136017" cy="137160"/>
                      </a:xfrm>
                      <a:custGeom>
                        <a:avLst/>
                        <a:gdLst>
                          <a:gd name="connsiteX0" fmla="*/ 136017 w 136017"/>
                          <a:gd name="connsiteY0" fmla="*/ 68580 h 137160"/>
                          <a:gd name="connsiteX1" fmla="*/ 68008 w 136017"/>
                          <a:gd name="connsiteY1" fmla="*/ 137160 h 137160"/>
                          <a:gd name="connsiteX2" fmla="*/ 0 w 136017"/>
                          <a:gd name="connsiteY2" fmla="*/ 68580 h 137160"/>
                          <a:gd name="connsiteX3" fmla="*/ 68008 w 136017"/>
                          <a:gd name="connsiteY3" fmla="*/ 0 h 137160"/>
                          <a:gd name="connsiteX4" fmla="*/ 136017 w 136017"/>
                          <a:gd name="connsiteY4" fmla="*/ 68580 h 137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17" h="137160">
                            <a:moveTo>
                              <a:pt x="136017" y="68580"/>
                            </a:moveTo>
                            <a:cubicBezTo>
                              <a:pt x="136017" y="106490"/>
                              <a:pt x="105632" y="137160"/>
                              <a:pt x="68008" y="137160"/>
                            </a:cubicBezTo>
                            <a:cubicBezTo>
                              <a:pt x="30480" y="137160"/>
                              <a:pt x="0" y="106394"/>
                              <a:pt x="0" y="68580"/>
                            </a:cubicBezTo>
                            <a:cubicBezTo>
                              <a:pt x="0" y="30671"/>
                              <a:pt x="30385" y="0"/>
                              <a:pt x="68008" y="0"/>
                            </a:cubicBezTo>
                            <a:cubicBezTo>
                              <a:pt x="105632" y="0"/>
                              <a:pt x="136017" y="30766"/>
                              <a:pt x="136017" y="68580"/>
                            </a:cubicBezTo>
                            <a:close/>
                          </a:path>
                        </a:pathLst>
                      </a:custGeom>
                      <a:solidFill>
                        <a:srgbClr val="000000"/>
                      </a:solidFill>
                      <a:ln w="9525" cap="flat">
                        <a:noFill/>
                        <a:prstDash val="solid"/>
                        <a:miter/>
                      </a:ln>
                    </p:spPr>
                    <p:txBody>
                      <a:bodyPr rtlCol="0" anchor="ctr"/>
                      <a:lstStyle/>
                      <a:p>
                        <a:endParaRPr lang="zh-CN" altLang="en-US"/>
                      </a:p>
                    </p:txBody>
                  </p:sp>
                  <p:sp>
                    <p:nvSpPr>
                      <p:cNvPr id="377" name="任意多边形 90"/>
                      <p:cNvSpPr/>
                      <p:nvPr/>
                    </p:nvSpPr>
                    <p:spPr>
                      <a:xfrm>
                        <a:off x="3391661" y="2636709"/>
                        <a:ext cx="49148" cy="33147"/>
                      </a:xfrm>
                      <a:custGeom>
                        <a:avLst/>
                        <a:gdLst>
                          <a:gd name="connsiteX0" fmla="*/ 49149 w 49148"/>
                          <a:gd name="connsiteY0" fmla="*/ 16573 h 33147"/>
                          <a:gd name="connsiteX1" fmla="*/ 24574 w 49148"/>
                          <a:gd name="connsiteY1" fmla="*/ 33147 h 33147"/>
                          <a:gd name="connsiteX2" fmla="*/ 0 w 49148"/>
                          <a:gd name="connsiteY2" fmla="*/ 16573 h 33147"/>
                          <a:gd name="connsiteX3" fmla="*/ 24574 w 49148"/>
                          <a:gd name="connsiteY3" fmla="*/ 0 h 33147"/>
                          <a:gd name="connsiteX4" fmla="*/ 49149 w 49148"/>
                          <a:gd name="connsiteY4" fmla="*/ 16573 h 3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48" h="33147">
                            <a:moveTo>
                              <a:pt x="49149" y="16573"/>
                            </a:moveTo>
                            <a:cubicBezTo>
                              <a:pt x="49149" y="25717"/>
                              <a:pt x="38195" y="33147"/>
                              <a:pt x="24574" y="33147"/>
                            </a:cubicBezTo>
                            <a:cubicBezTo>
                              <a:pt x="11049" y="33147"/>
                              <a:pt x="0" y="25717"/>
                              <a:pt x="0" y="16573"/>
                            </a:cubicBezTo>
                            <a:cubicBezTo>
                              <a:pt x="0" y="7429"/>
                              <a:pt x="10954" y="0"/>
                              <a:pt x="24574" y="0"/>
                            </a:cubicBezTo>
                            <a:cubicBezTo>
                              <a:pt x="38195" y="0"/>
                              <a:pt x="49149" y="7429"/>
                              <a:pt x="49149" y="16573"/>
                            </a:cubicBezTo>
                            <a:close/>
                          </a:path>
                        </a:pathLst>
                      </a:custGeom>
                      <a:solidFill>
                        <a:srgbClr val="FFFFFF"/>
                      </a:solidFill>
                      <a:ln w="9525" cap="flat">
                        <a:noFill/>
                        <a:prstDash val="solid"/>
                        <a:miter/>
                      </a:ln>
                    </p:spPr>
                    <p:txBody>
                      <a:bodyPr rtlCol="0" anchor="ctr"/>
                      <a:lstStyle/>
                      <a:p>
                        <a:endParaRPr lang="zh-CN" altLang="en-US"/>
                      </a:p>
                    </p:txBody>
                  </p:sp>
                </p:grpSp>
                <p:grpSp>
                  <p:nvGrpSpPr>
                    <p:cNvPr id="342" name="组合 341"/>
                    <p:cNvGrpSpPr/>
                    <p:nvPr/>
                  </p:nvGrpSpPr>
                  <p:grpSpPr>
                    <a:xfrm>
                      <a:off x="3753458" y="2401342"/>
                      <a:ext cx="274731" cy="283971"/>
                      <a:chOff x="3753458" y="2401342"/>
                      <a:chExt cx="274731" cy="283971"/>
                    </a:xfrm>
                  </p:grpSpPr>
                  <p:sp>
                    <p:nvSpPr>
                      <p:cNvPr id="370" name="任意多边形 83"/>
                      <p:cNvSpPr/>
                      <p:nvPr/>
                    </p:nvSpPr>
                    <p:spPr>
                      <a:xfrm rot="-1317788">
                        <a:off x="3785576" y="2432992"/>
                        <a:ext cx="210496" cy="212592"/>
                      </a:xfrm>
                      <a:custGeom>
                        <a:avLst/>
                        <a:gdLst>
                          <a:gd name="connsiteX0" fmla="*/ 210497 w 210496"/>
                          <a:gd name="connsiteY0" fmla="*/ 106296 h 212592"/>
                          <a:gd name="connsiteX1" fmla="*/ 105248 w 210496"/>
                          <a:gd name="connsiteY1" fmla="*/ 212592 h 212592"/>
                          <a:gd name="connsiteX2" fmla="*/ 0 w 210496"/>
                          <a:gd name="connsiteY2" fmla="*/ 106296 h 212592"/>
                          <a:gd name="connsiteX3" fmla="*/ 105248 w 210496"/>
                          <a:gd name="connsiteY3" fmla="*/ 0 h 212592"/>
                          <a:gd name="connsiteX4" fmla="*/ 210497 w 210496"/>
                          <a:gd name="connsiteY4" fmla="*/ 106296 h 212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6" h="212592">
                            <a:moveTo>
                              <a:pt x="210497" y="106296"/>
                            </a:moveTo>
                            <a:cubicBezTo>
                              <a:pt x="210497" y="165002"/>
                              <a:pt x="163376" y="212592"/>
                              <a:pt x="105248" y="212592"/>
                            </a:cubicBezTo>
                            <a:cubicBezTo>
                              <a:pt x="47121" y="212592"/>
                              <a:pt x="0" y="165002"/>
                              <a:pt x="0" y="106296"/>
                            </a:cubicBezTo>
                            <a:cubicBezTo>
                              <a:pt x="0" y="47590"/>
                              <a:pt x="47121" y="0"/>
                              <a:pt x="105248" y="0"/>
                            </a:cubicBezTo>
                            <a:cubicBezTo>
                              <a:pt x="163376" y="0"/>
                              <a:pt x="210497" y="47590"/>
                              <a:pt x="210497" y="106296"/>
                            </a:cubicBezTo>
                            <a:close/>
                          </a:path>
                        </a:pathLst>
                      </a:custGeom>
                      <a:solidFill>
                        <a:srgbClr val="000000"/>
                      </a:solidFill>
                      <a:ln w="7395" cap="flat">
                        <a:solidFill>
                          <a:srgbClr val="000000"/>
                        </a:solidFill>
                        <a:prstDash val="solid"/>
                        <a:miter/>
                      </a:ln>
                    </p:spPr>
                    <p:txBody>
                      <a:bodyPr rtlCol="0" anchor="ctr"/>
                      <a:lstStyle/>
                      <a:p>
                        <a:endParaRPr lang="zh-CN" altLang="en-US"/>
                      </a:p>
                    </p:txBody>
                  </p:sp>
                  <p:sp>
                    <p:nvSpPr>
                      <p:cNvPr id="371" name="任意多边形 84"/>
                      <p:cNvSpPr/>
                      <p:nvPr/>
                    </p:nvSpPr>
                    <p:spPr>
                      <a:xfrm rot="-1317341">
                        <a:off x="3786609" y="2442565"/>
                        <a:ext cx="209365" cy="211270"/>
                      </a:xfrm>
                      <a:custGeom>
                        <a:avLst/>
                        <a:gdLst>
                          <a:gd name="connsiteX0" fmla="*/ 209365 w 209365"/>
                          <a:gd name="connsiteY0" fmla="*/ 105635 h 211270"/>
                          <a:gd name="connsiteX1" fmla="*/ 104683 w 209365"/>
                          <a:gd name="connsiteY1" fmla="*/ 211271 h 211270"/>
                          <a:gd name="connsiteX2" fmla="*/ 0 w 209365"/>
                          <a:gd name="connsiteY2" fmla="*/ 105635 h 211270"/>
                          <a:gd name="connsiteX3" fmla="*/ 104683 w 209365"/>
                          <a:gd name="connsiteY3" fmla="*/ 0 h 211270"/>
                          <a:gd name="connsiteX4" fmla="*/ 209365 w 209365"/>
                          <a:gd name="connsiteY4" fmla="*/ 105635 h 211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65" h="211270">
                            <a:moveTo>
                              <a:pt x="209365" y="105635"/>
                            </a:moveTo>
                            <a:cubicBezTo>
                              <a:pt x="209365" y="163976"/>
                              <a:pt x="162497" y="211271"/>
                              <a:pt x="104683" y="211271"/>
                            </a:cubicBezTo>
                            <a:cubicBezTo>
                              <a:pt x="46868" y="211271"/>
                              <a:pt x="0" y="163976"/>
                              <a:pt x="0" y="105635"/>
                            </a:cubicBezTo>
                            <a:cubicBezTo>
                              <a:pt x="0" y="47294"/>
                              <a:pt x="46868" y="0"/>
                              <a:pt x="104683" y="0"/>
                            </a:cubicBezTo>
                            <a:cubicBezTo>
                              <a:pt x="162497" y="0"/>
                              <a:pt x="209365" y="47294"/>
                              <a:pt x="209365" y="105635"/>
                            </a:cubicBezTo>
                            <a:close/>
                          </a:path>
                        </a:pathLst>
                      </a:custGeom>
                      <a:solidFill>
                        <a:srgbClr val="FFFFFF"/>
                      </a:solidFill>
                      <a:ln w="9525" cap="flat">
                        <a:noFill/>
                        <a:prstDash val="solid"/>
                        <a:miter/>
                      </a:ln>
                    </p:spPr>
                    <p:txBody>
                      <a:bodyPr rtlCol="0" anchor="ctr"/>
                      <a:lstStyle/>
                      <a:p>
                        <a:endParaRPr lang="zh-CN" altLang="en-US"/>
                      </a:p>
                    </p:txBody>
                  </p:sp>
                  <p:sp>
                    <p:nvSpPr>
                      <p:cNvPr id="372" name="任意多边形 85"/>
                      <p:cNvSpPr/>
                      <p:nvPr/>
                    </p:nvSpPr>
                    <p:spPr>
                      <a:xfrm>
                        <a:off x="3823143" y="2479661"/>
                        <a:ext cx="136112" cy="137123"/>
                      </a:xfrm>
                      <a:custGeom>
                        <a:avLst/>
                        <a:gdLst>
                          <a:gd name="connsiteX0" fmla="*/ 5048 w 136112"/>
                          <a:gd name="connsiteY0" fmla="*/ 93993 h 137123"/>
                          <a:gd name="connsiteX1" fmla="*/ 93726 w 136112"/>
                          <a:gd name="connsiteY1" fmla="*/ 132189 h 137123"/>
                          <a:gd name="connsiteX2" fmla="*/ 131064 w 136112"/>
                          <a:gd name="connsiteY2" fmla="*/ 43130 h 137123"/>
                          <a:gd name="connsiteX3" fmla="*/ 42386 w 136112"/>
                          <a:gd name="connsiteY3" fmla="*/ 4935 h 137123"/>
                          <a:gd name="connsiteX4" fmla="*/ 5048 w 136112"/>
                          <a:gd name="connsiteY4" fmla="*/ 93993 h 137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12" h="137123">
                            <a:moveTo>
                              <a:pt x="5048" y="93993"/>
                            </a:moveTo>
                            <a:cubicBezTo>
                              <a:pt x="19241" y="129141"/>
                              <a:pt x="58960" y="146286"/>
                              <a:pt x="93726" y="132189"/>
                            </a:cubicBezTo>
                            <a:cubicBezTo>
                              <a:pt x="128492" y="118187"/>
                              <a:pt x="145256" y="78277"/>
                              <a:pt x="131064" y="43130"/>
                            </a:cubicBezTo>
                            <a:cubicBezTo>
                              <a:pt x="116872" y="7983"/>
                              <a:pt x="77153" y="-9162"/>
                              <a:pt x="42386" y="4935"/>
                            </a:cubicBezTo>
                            <a:cubicBezTo>
                              <a:pt x="7620" y="18936"/>
                              <a:pt x="-9144" y="58846"/>
                              <a:pt x="5048" y="93993"/>
                            </a:cubicBezTo>
                            <a:close/>
                          </a:path>
                        </a:pathLst>
                      </a:custGeom>
                      <a:solidFill>
                        <a:srgbClr val="000000"/>
                      </a:solidFill>
                      <a:ln w="9525" cap="flat">
                        <a:noFill/>
                        <a:prstDash val="solid"/>
                        <a:miter/>
                      </a:ln>
                    </p:spPr>
                    <p:txBody>
                      <a:bodyPr rtlCol="0" anchor="ctr"/>
                      <a:lstStyle/>
                      <a:p>
                        <a:endParaRPr lang="zh-CN" altLang="en-US"/>
                      </a:p>
                    </p:txBody>
                  </p:sp>
                  <p:sp>
                    <p:nvSpPr>
                      <p:cNvPr id="373" name="任意多边形 86"/>
                      <p:cNvSpPr/>
                      <p:nvPr/>
                    </p:nvSpPr>
                    <p:spPr>
                      <a:xfrm>
                        <a:off x="3920701" y="2502551"/>
                        <a:ext cx="47201" cy="35811"/>
                      </a:xfrm>
                      <a:custGeom>
                        <a:avLst/>
                        <a:gdLst>
                          <a:gd name="connsiteX0" fmla="*/ 836 w 47201"/>
                          <a:gd name="connsiteY0" fmla="*/ 27097 h 35811"/>
                          <a:gd name="connsiteX1" fmla="*/ 29792 w 47201"/>
                          <a:gd name="connsiteY1" fmla="*/ 33289 h 35811"/>
                          <a:gd name="connsiteX2" fmla="*/ 46366 w 47201"/>
                          <a:gd name="connsiteY2" fmla="*/ 8714 h 35811"/>
                          <a:gd name="connsiteX3" fmla="*/ 17410 w 47201"/>
                          <a:gd name="connsiteY3" fmla="*/ 2523 h 35811"/>
                          <a:gd name="connsiteX4" fmla="*/ 836 w 47201"/>
                          <a:gd name="connsiteY4" fmla="*/ 27097 h 3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01" h="35811">
                            <a:moveTo>
                              <a:pt x="836" y="27097"/>
                            </a:moveTo>
                            <a:cubicBezTo>
                              <a:pt x="4265" y="35575"/>
                              <a:pt x="17219" y="38337"/>
                              <a:pt x="29792" y="33289"/>
                            </a:cubicBezTo>
                            <a:cubicBezTo>
                              <a:pt x="42365" y="28240"/>
                              <a:pt x="49795" y="17191"/>
                              <a:pt x="46366" y="8714"/>
                            </a:cubicBezTo>
                            <a:cubicBezTo>
                              <a:pt x="42937" y="237"/>
                              <a:pt x="29983" y="-2525"/>
                              <a:pt x="17410" y="2523"/>
                            </a:cubicBezTo>
                            <a:cubicBezTo>
                              <a:pt x="4837" y="7571"/>
                              <a:pt x="-2593" y="18620"/>
                              <a:pt x="836" y="27097"/>
                            </a:cubicBezTo>
                            <a:close/>
                          </a:path>
                        </a:pathLst>
                      </a:custGeom>
                      <a:solidFill>
                        <a:srgbClr val="FFFFFF"/>
                      </a:solidFill>
                      <a:ln w="9525" cap="flat">
                        <a:noFill/>
                        <a:prstDash val="solid"/>
                        <a:miter/>
                      </a:ln>
                    </p:spPr>
                    <p:txBody>
                      <a:bodyPr rtlCol="0" anchor="ctr"/>
                      <a:lstStyle/>
                      <a:p>
                        <a:endParaRPr lang="zh-CN" altLang="en-US"/>
                      </a:p>
                    </p:txBody>
                  </p:sp>
                </p:grpSp>
                <p:sp>
                  <p:nvSpPr>
                    <p:cNvPr id="343" name="任意多边形 56"/>
                    <p:cNvSpPr/>
                    <p:nvPr/>
                  </p:nvSpPr>
                  <p:spPr>
                    <a:xfrm>
                      <a:off x="3637101" y="2738325"/>
                      <a:ext cx="120480" cy="50023"/>
                    </a:xfrm>
                    <a:custGeom>
                      <a:avLst/>
                      <a:gdLst>
                        <a:gd name="connsiteX0" fmla="*/ 4305 w 120480"/>
                        <a:gd name="connsiteY0" fmla="*/ 873 h 50023"/>
                        <a:gd name="connsiteX1" fmla="*/ 55264 w 120480"/>
                        <a:gd name="connsiteY1" fmla="*/ 36592 h 50023"/>
                        <a:gd name="connsiteX2" fmla="*/ 85935 w 120480"/>
                        <a:gd name="connsiteY2" fmla="*/ 41640 h 50023"/>
                        <a:gd name="connsiteX3" fmla="*/ 117367 w 120480"/>
                        <a:gd name="connsiteY3" fmla="*/ 37544 h 50023"/>
                        <a:gd name="connsiteX4" fmla="*/ 117558 w 120480"/>
                        <a:gd name="connsiteY4" fmla="*/ 37544 h 50023"/>
                        <a:gd name="connsiteX5" fmla="*/ 120415 w 120480"/>
                        <a:gd name="connsiteY5" fmla="*/ 39354 h 50023"/>
                        <a:gd name="connsiteX6" fmla="*/ 118891 w 120480"/>
                        <a:gd name="connsiteY6" fmla="*/ 42117 h 50023"/>
                        <a:gd name="connsiteX7" fmla="*/ 86125 w 120480"/>
                        <a:gd name="connsiteY7" fmla="*/ 49736 h 50023"/>
                        <a:gd name="connsiteX8" fmla="*/ 52311 w 120480"/>
                        <a:gd name="connsiteY8" fmla="*/ 45450 h 50023"/>
                        <a:gd name="connsiteX9" fmla="*/ 22308 w 120480"/>
                        <a:gd name="connsiteY9" fmla="*/ 29258 h 50023"/>
                        <a:gd name="connsiteX10" fmla="*/ 305 w 120480"/>
                        <a:gd name="connsiteY10" fmla="*/ 3540 h 50023"/>
                        <a:gd name="connsiteX11" fmla="*/ 1257 w 120480"/>
                        <a:gd name="connsiteY11" fmla="*/ 302 h 50023"/>
                        <a:gd name="connsiteX12" fmla="*/ 4210 w 120480"/>
                        <a:gd name="connsiteY12" fmla="*/ 778 h 50023"/>
                        <a:gd name="connsiteX13" fmla="*/ 4305 w 120480"/>
                        <a:gd name="connsiteY13" fmla="*/ 873 h 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480" h="50023">
                          <a:moveTo>
                            <a:pt x="4305" y="873"/>
                          </a:moveTo>
                          <a:cubicBezTo>
                            <a:pt x="18307" y="16685"/>
                            <a:pt x="35642" y="29734"/>
                            <a:pt x="55264" y="36592"/>
                          </a:cubicBezTo>
                          <a:cubicBezTo>
                            <a:pt x="65075" y="40021"/>
                            <a:pt x="75457" y="41736"/>
                            <a:pt x="85935" y="41640"/>
                          </a:cubicBezTo>
                          <a:cubicBezTo>
                            <a:pt x="96412" y="41926"/>
                            <a:pt x="106890" y="39830"/>
                            <a:pt x="117367" y="37544"/>
                          </a:cubicBezTo>
                          <a:lnTo>
                            <a:pt x="117558" y="37544"/>
                          </a:lnTo>
                          <a:cubicBezTo>
                            <a:pt x="118891" y="37259"/>
                            <a:pt x="120129" y="38116"/>
                            <a:pt x="120415" y="39354"/>
                          </a:cubicBezTo>
                          <a:cubicBezTo>
                            <a:pt x="120701" y="40497"/>
                            <a:pt x="120034" y="41640"/>
                            <a:pt x="118891" y="42117"/>
                          </a:cubicBezTo>
                          <a:cubicBezTo>
                            <a:pt x="108509" y="46022"/>
                            <a:pt x="97555" y="49355"/>
                            <a:pt x="86125" y="49736"/>
                          </a:cubicBezTo>
                          <a:cubicBezTo>
                            <a:pt x="74790" y="50784"/>
                            <a:pt x="63170" y="48879"/>
                            <a:pt x="52311" y="45450"/>
                          </a:cubicBezTo>
                          <a:cubicBezTo>
                            <a:pt x="41358" y="42021"/>
                            <a:pt x="31071" y="36497"/>
                            <a:pt x="22308" y="29258"/>
                          </a:cubicBezTo>
                          <a:cubicBezTo>
                            <a:pt x="13544" y="21923"/>
                            <a:pt x="5925" y="13637"/>
                            <a:pt x="305" y="3540"/>
                          </a:cubicBezTo>
                          <a:cubicBezTo>
                            <a:pt x="-362" y="2397"/>
                            <a:pt x="114" y="968"/>
                            <a:pt x="1257" y="302"/>
                          </a:cubicBezTo>
                          <a:cubicBezTo>
                            <a:pt x="2210" y="-270"/>
                            <a:pt x="3448" y="16"/>
                            <a:pt x="4210" y="778"/>
                          </a:cubicBezTo>
                          <a:lnTo>
                            <a:pt x="4305" y="873"/>
                          </a:lnTo>
                          <a:close/>
                        </a:path>
                      </a:pathLst>
                    </a:custGeom>
                    <a:solidFill>
                      <a:srgbClr val="993028"/>
                    </a:solidFill>
                    <a:ln w="9525" cap="flat">
                      <a:noFill/>
                      <a:prstDash val="solid"/>
                      <a:miter/>
                    </a:ln>
                  </p:spPr>
                  <p:txBody>
                    <a:bodyPr rtlCol="0" anchor="ctr"/>
                    <a:lstStyle/>
                    <a:p>
                      <a:endParaRPr lang="zh-CN" altLang="en-US"/>
                    </a:p>
                  </p:txBody>
                </p:sp>
                <p:sp>
                  <p:nvSpPr>
                    <p:cNvPr id="344" name="任意多边形 57"/>
                    <p:cNvSpPr/>
                    <p:nvPr/>
                  </p:nvSpPr>
                  <p:spPr>
                    <a:xfrm>
                      <a:off x="3658635" y="2782415"/>
                      <a:ext cx="63746" cy="24588"/>
                    </a:xfrm>
                    <a:custGeom>
                      <a:avLst/>
                      <a:gdLst>
                        <a:gd name="connsiteX0" fmla="*/ 2488 w 63746"/>
                        <a:gd name="connsiteY0" fmla="*/ 408 h 24588"/>
                        <a:gd name="connsiteX1" fmla="*/ 29920 w 63746"/>
                        <a:gd name="connsiteY1" fmla="*/ 17268 h 24588"/>
                        <a:gd name="connsiteX2" fmla="*/ 62020 w 63746"/>
                        <a:gd name="connsiteY2" fmla="*/ 19935 h 24588"/>
                        <a:gd name="connsiteX3" fmla="*/ 63734 w 63746"/>
                        <a:gd name="connsiteY3" fmla="*/ 21173 h 24588"/>
                        <a:gd name="connsiteX4" fmla="*/ 62686 w 63746"/>
                        <a:gd name="connsiteY4" fmla="*/ 22792 h 24588"/>
                        <a:gd name="connsiteX5" fmla="*/ 28587 w 63746"/>
                        <a:gd name="connsiteY5" fmla="*/ 21459 h 24588"/>
                        <a:gd name="connsiteX6" fmla="*/ 298 w 63746"/>
                        <a:gd name="connsiteY6" fmla="*/ 2409 h 24588"/>
                        <a:gd name="connsiteX7" fmla="*/ 583 w 63746"/>
                        <a:gd name="connsiteY7" fmla="*/ 313 h 24588"/>
                        <a:gd name="connsiteX8" fmla="*/ 2488 w 63746"/>
                        <a:gd name="connsiteY8" fmla="*/ 408 h 2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46" h="24588">
                          <a:moveTo>
                            <a:pt x="2488" y="408"/>
                          </a:moveTo>
                          <a:cubicBezTo>
                            <a:pt x="10585" y="7743"/>
                            <a:pt x="19729" y="13648"/>
                            <a:pt x="29920" y="17268"/>
                          </a:cubicBezTo>
                          <a:cubicBezTo>
                            <a:pt x="40112" y="20792"/>
                            <a:pt x="51256" y="21649"/>
                            <a:pt x="62020" y="19935"/>
                          </a:cubicBezTo>
                          <a:cubicBezTo>
                            <a:pt x="62782" y="19839"/>
                            <a:pt x="63544" y="20316"/>
                            <a:pt x="63734" y="21173"/>
                          </a:cubicBezTo>
                          <a:cubicBezTo>
                            <a:pt x="63829" y="21935"/>
                            <a:pt x="63353" y="22602"/>
                            <a:pt x="62686" y="22792"/>
                          </a:cubicBezTo>
                          <a:cubicBezTo>
                            <a:pt x="51542" y="25745"/>
                            <a:pt x="39636" y="24888"/>
                            <a:pt x="28587" y="21459"/>
                          </a:cubicBezTo>
                          <a:cubicBezTo>
                            <a:pt x="17633" y="18125"/>
                            <a:pt x="7156" y="11743"/>
                            <a:pt x="298" y="2409"/>
                          </a:cubicBezTo>
                          <a:cubicBezTo>
                            <a:pt x="-179" y="1742"/>
                            <a:pt x="-83" y="789"/>
                            <a:pt x="583" y="313"/>
                          </a:cubicBezTo>
                          <a:cubicBezTo>
                            <a:pt x="1155" y="-163"/>
                            <a:pt x="2012" y="-68"/>
                            <a:pt x="2488" y="408"/>
                          </a:cubicBezTo>
                          <a:close/>
                        </a:path>
                      </a:pathLst>
                    </a:custGeom>
                    <a:solidFill>
                      <a:srgbClr val="993028"/>
                    </a:solidFill>
                    <a:ln w="9525" cap="flat">
                      <a:noFill/>
                      <a:prstDash val="solid"/>
                      <a:miter/>
                    </a:ln>
                  </p:spPr>
                  <p:txBody>
                    <a:bodyPr rtlCol="0" anchor="ctr"/>
                    <a:lstStyle/>
                    <a:p>
                      <a:endParaRPr lang="zh-CN" altLang="en-US"/>
                    </a:p>
                  </p:txBody>
                </p:sp>
                <p:sp>
                  <p:nvSpPr>
                    <p:cNvPr id="345" name="任意多边形 58"/>
                    <p:cNvSpPr/>
                    <p:nvPr/>
                  </p:nvSpPr>
                  <p:spPr>
                    <a:xfrm>
                      <a:off x="3127403" y="1910741"/>
                      <a:ext cx="1038347" cy="714045"/>
                    </a:xfrm>
                    <a:custGeom>
                      <a:avLst/>
                      <a:gdLst>
                        <a:gd name="connsiteX0" fmla="*/ 189963 w 1038347"/>
                        <a:gd name="connsiteY0" fmla="*/ 518990 h 714045"/>
                        <a:gd name="connsiteX1" fmla="*/ 220158 w 1038347"/>
                        <a:gd name="connsiteY1" fmla="*/ 316870 h 714045"/>
                        <a:gd name="connsiteX2" fmla="*/ 404181 w 1038347"/>
                        <a:gd name="connsiteY2" fmla="*/ 466793 h 714045"/>
                        <a:gd name="connsiteX3" fmla="*/ 477047 w 1038347"/>
                        <a:gd name="connsiteY3" fmla="*/ 454887 h 714045"/>
                        <a:gd name="connsiteX4" fmla="*/ 483333 w 1038347"/>
                        <a:gd name="connsiteY4" fmla="*/ 386212 h 714045"/>
                        <a:gd name="connsiteX5" fmla="*/ 542865 w 1038347"/>
                        <a:gd name="connsiteY5" fmla="*/ 463650 h 714045"/>
                        <a:gd name="connsiteX6" fmla="*/ 629733 w 1038347"/>
                        <a:gd name="connsiteY6" fmla="*/ 504227 h 714045"/>
                        <a:gd name="connsiteX7" fmla="*/ 717648 w 1038347"/>
                        <a:gd name="connsiteY7" fmla="*/ 460316 h 714045"/>
                        <a:gd name="connsiteX8" fmla="*/ 727936 w 1038347"/>
                        <a:gd name="connsiteY8" fmla="*/ 362590 h 714045"/>
                        <a:gd name="connsiteX9" fmla="*/ 807088 w 1038347"/>
                        <a:gd name="connsiteY9" fmla="*/ 465650 h 714045"/>
                        <a:gd name="connsiteX10" fmla="*/ 922341 w 1038347"/>
                        <a:gd name="connsiteY10" fmla="*/ 520038 h 714045"/>
                        <a:gd name="connsiteX11" fmla="*/ 1029402 w 1038347"/>
                        <a:gd name="connsiteY11" fmla="*/ 460126 h 714045"/>
                        <a:gd name="connsiteX12" fmla="*/ 1018734 w 1038347"/>
                        <a:gd name="connsiteY12" fmla="*/ 329157 h 714045"/>
                        <a:gd name="connsiteX13" fmla="*/ 847188 w 1038347"/>
                        <a:gd name="connsiteY13" fmla="*/ 66553 h 714045"/>
                        <a:gd name="connsiteX14" fmla="*/ 643639 w 1038347"/>
                        <a:gd name="connsiteY14" fmla="*/ 449 h 714045"/>
                        <a:gd name="connsiteX15" fmla="*/ 430184 w 1038347"/>
                        <a:gd name="connsiteY15" fmla="*/ 32644 h 714045"/>
                        <a:gd name="connsiteX16" fmla="*/ 68329 w 1038347"/>
                        <a:gd name="connsiteY16" fmla="*/ 290867 h 714045"/>
                        <a:gd name="connsiteX17" fmla="*/ 1178 w 1038347"/>
                        <a:gd name="connsiteY17" fmla="*/ 555947 h 714045"/>
                        <a:gd name="connsiteX18" fmla="*/ 36992 w 1038347"/>
                        <a:gd name="connsiteY18" fmla="*/ 689202 h 714045"/>
                        <a:gd name="connsiteX19" fmla="*/ 129099 w 1038347"/>
                        <a:gd name="connsiteY19" fmla="*/ 663294 h 714045"/>
                        <a:gd name="connsiteX20" fmla="*/ 189963 w 1038347"/>
                        <a:gd name="connsiteY20" fmla="*/ 518990 h 71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38347" h="714045">
                          <a:moveTo>
                            <a:pt x="189963" y="518990"/>
                          </a:moveTo>
                          <a:cubicBezTo>
                            <a:pt x="206251" y="437361"/>
                            <a:pt x="210252" y="399547"/>
                            <a:pt x="220158" y="316870"/>
                          </a:cubicBezTo>
                          <a:cubicBezTo>
                            <a:pt x="247399" y="376306"/>
                            <a:pt x="359794" y="462888"/>
                            <a:pt x="404181" y="466793"/>
                          </a:cubicBezTo>
                          <a:cubicBezTo>
                            <a:pt x="429803" y="468984"/>
                            <a:pt x="457711" y="471937"/>
                            <a:pt x="477047" y="454887"/>
                          </a:cubicBezTo>
                          <a:cubicBezTo>
                            <a:pt x="496287" y="437837"/>
                            <a:pt x="501145" y="404690"/>
                            <a:pt x="483333" y="386212"/>
                          </a:cubicBezTo>
                          <a:cubicBezTo>
                            <a:pt x="501145" y="413644"/>
                            <a:pt x="519147" y="441266"/>
                            <a:pt x="542865" y="463650"/>
                          </a:cubicBezTo>
                          <a:cubicBezTo>
                            <a:pt x="566677" y="486034"/>
                            <a:pt x="597062" y="502988"/>
                            <a:pt x="629733" y="504227"/>
                          </a:cubicBezTo>
                          <a:cubicBezTo>
                            <a:pt x="663832" y="505465"/>
                            <a:pt x="698122" y="488320"/>
                            <a:pt x="717648" y="460316"/>
                          </a:cubicBezTo>
                          <a:cubicBezTo>
                            <a:pt x="737079" y="432218"/>
                            <a:pt x="741175" y="394118"/>
                            <a:pt x="727936" y="362590"/>
                          </a:cubicBezTo>
                          <a:cubicBezTo>
                            <a:pt x="751557" y="398975"/>
                            <a:pt x="775465" y="435837"/>
                            <a:pt x="807088" y="465650"/>
                          </a:cubicBezTo>
                          <a:cubicBezTo>
                            <a:pt x="838616" y="495464"/>
                            <a:pt x="879002" y="518133"/>
                            <a:pt x="922341" y="520038"/>
                          </a:cubicBezTo>
                          <a:cubicBezTo>
                            <a:pt x="965679" y="521943"/>
                            <a:pt x="1011495" y="499655"/>
                            <a:pt x="1029402" y="460126"/>
                          </a:cubicBezTo>
                          <a:cubicBezTo>
                            <a:pt x="1047975" y="419168"/>
                            <a:pt x="1034259" y="371353"/>
                            <a:pt x="1018734" y="329157"/>
                          </a:cubicBezTo>
                          <a:cubicBezTo>
                            <a:pt x="982253" y="229430"/>
                            <a:pt x="933390" y="128465"/>
                            <a:pt x="847188" y="66553"/>
                          </a:cubicBezTo>
                          <a:cubicBezTo>
                            <a:pt x="788419" y="24262"/>
                            <a:pt x="715934" y="3593"/>
                            <a:pt x="643639" y="449"/>
                          </a:cubicBezTo>
                          <a:cubicBezTo>
                            <a:pt x="571440" y="-2694"/>
                            <a:pt x="499240" y="10927"/>
                            <a:pt x="430184" y="32644"/>
                          </a:cubicBezTo>
                          <a:cubicBezTo>
                            <a:pt x="285880" y="77983"/>
                            <a:pt x="149101" y="162851"/>
                            <a:pt x="68329" y="290867"/>
                          </a:cubicBezTo>
                          <a:cubicBezTo>
                            <a:pt x="18990" y="368972"/>
                            <a:pt x="-5871" y="463650"/>
                            <a:pt x="1178" y="555947"/>
                          </a:cubicBezTo>
                          <a:cubicBezTo>
                            <a:pt x="4607" y="601858"/>
                            <a:pt x="16037" y="648054"/>
                            <a:pt x="36992" y="689202"/>
                          </a:cubicBezTo>
                          <a:cubicBezTo>
                            <a:pt x="64614" y="743209"/>
                            <a:pt x="103572" y="697298"/>
                            <a:pt x="129099" y="663294"/>
                          </a:cubicBezTo>
                          <a:cubicBezTo>
                            <a:pt x="160722" y="621194"/>
                            <a:pt x="179772" y="570330"/>
                            <a:pt x="189963" y="518990"/>
                          </a:cubicBezTo>
                          <a:close/>
                        </a:path>
                      </a:pathLst>
                    </a:custGeom>
                    <a:solidFill>
                      <a:srgbClr val="873B07"/>
                    </a:solidFill>
                    <a:ln w="9525" cap="flat">
                      <a:noFill/>
                      <a:prstDash val="solid"/>
                      <a:miter/>
                    </a:ln>
                  </p:spPr>
                  <p:txBody>
                    <a:bodyPr rtlCol="0" anchor="ctr"/>
                    <a:lstStyle/>
                    <a:p>
                      <a:endParaRPr lang="zh-CN" altLang="en-US"/>
                    </a:p>
                  </p:txBody>
                </p:sp>
                <p:sp>
                  <p:nvSpPr>
                    <p:cNvPr id="346" name="任意多边形 59"/>
                    <p:cNvSpPr/>
                    <p:nvPr/>
                  </p:nvSpPr>
                  <p:spPr>
                    <a:xfrm>
                      <a:off x="3452929" y="2149749"/>
                      <a:ext cx="335177" cy="127337"/>
                    </a:xfrm>
                    <a:custGeom>
                      <a:avLst/>
                      <a:gdLst>
                        <a:gd name="connsiteX0" fmla="*/ 2930 w 335177"/>
                        <a:gd name="connsiteY0" fmla="*/ 6519 h 127337"/>
                        <a:gd name="connsiteX1" fmla="*/ 98180 w 335177"/>
                        <a:gd name="connsiteY1" fmla="*/ 104627 h 127337"/>
                        <a:gd name="connsiteX2" fmla="*/ 129518 w 335177"/>
                        <a:gd name="connsiteY2" fmla="*/ 114819 h 127337"/>
                        <a:gd name="connsiteX3" fmla="*/ 155235 w 335177"/>
                        <a:gd name="connsiteY3" fmla="*/ 99769 h 127337"/>
                        <a:gd name="connsiteX4" fmla="*/ 159045 w 335177"/>
                        <a:gd name="connsiteY4" fmla="*/ 68146 h 127337"/>
                        <a:gd name="connsiteX5" fmla="*/ 147425 w 335177"/>
                        <a:gd name="connsiteY5" fmla="*/ 36142 h 127337"/>
                        <a:gd name="connsiteX6" fmla="*/ 149139 w 335177"/>
                        <a:gd name="connsiteY6" fmla="*/ 31570 h 127337"/>
                        <a:gd name="connsiteX7" fmla="*/ 153521 w 335177"/>
                        <a:gd name="connsiteY7" fmla="*/ 32904 h 127337"/>
                        <a:gd name="connsiteX8" fmla="*/ 206670 w 335177"/>
                        <a:gd name="connsiteY8" fmla="*/ 91387 h 127337"/>
                        <a:gd name="connsiteX9" fmla="*/ 240389 w 335177"/>
                        <a:gd name="connsiteY9" fmla="*/ 112152 h 127337"/>
                        <a:gd name="connsiteX10" fmla="*/ 278108 w 335177"/>
                        <a:gd name="connsiteY10" fmla="*/ 121677 h 127337"/>
                        <a:gd name="connsiteX11" fmla="*/ 313731 w 335177"/>
                        <a:gd name="connsiteY11" fmla="*/ 110532 h 127337"/>
                        <a:gd name="connsiteX12" fmla="*/ 329924 w 335177"/>
                        <a:gd name="connsiteY12" fmla="*/ 76814 h 127337"/>
                        <a:gd name="connsiteX13" fmla="*/ 323923 w 335177"/>
                        <a:gd name="connsiteY13" fmla="*/ 38333 h 127337"/>
                        <a:gd name="connsiteX14" fmla="*/ 306016 w 335177"/>
                        <a:gd name="connsiteY14" fmla="*/ 2519 h 127337"/>
                        <a:gd name="connsiteX15" fmla="*/ 306683 w 335177"/>
                        <a:gd name="connsiteY15" fmla="*/ 233 h 127337"/>
                        <a:gd name="connsiteX16" fmla="*/ 308969 w 335177"/>
                        <a:gd name="connsiteY16" fmla="*/ 804 h 127337"/>
                        <a:gd name="connsiteX17" fmla="*/ 327828 w 335177"/>
                        <a:gd name="connsiteY17" fmla="*/ 36714 h 127337"/>
                        <a:gd name="connsiteX18" fmla="*/ 334877 w 335177"/>
                        <a:gd name="connsiteY18" fmla="*/ 77100 h 127337"/>
                        <a:gd name="connsiteX19" fmla="*/ 317351 w 335177"/>
                        <a:gd name="connsiteY19" fmla="*/ 114438 h 127337"/>
                        <a:gd name="connsiteX20" fmla="*/ 278012 w 335177"/>
                        <a:gd name="connsiteY20" fmla="*/ 127296 h 127337"/>
                        <a:gd name="connsiteX21" fmla="*/ 202955 w 335177"/>
                        <a:gd name="connsiteY21" fmla="*/ 96245 h 127337"/>
                        <a:gd name="connsiteX22" fmla="*/ 147710 w 335177"/>
                        <a:gd name="connsiteY22" fmla="*/ 36333 h 127337"/>
                        <a:gd name="connsiteX23" fmla="*/ 153806 w 335177"/>
                        <a:gd name="connsiteY23" fmla="*/ 33094 h 127337"/>
                        <a:gd name="connsiteX24" fmla="*/ 166094 w 335177"/>
                        <a:gd name="connsiteY24" fmla="*/ 66622 h 127337"/>
                        <a:gd name="connsiteX25" fmla="*/ 161236 w 335177"/>
                        <a:gd name="connsiteY25" fmla="*/ 102817 h 127337"/>
                        <a:gd name="connsiteX26" fmla="*/ 147996 w 335177"/>
                        <a:gd name="connsiteY26" fmla="*/ 116438 h 127337"/>
                        <a:gd name="connsiteX27" fmla="*/ 129613 w 335177"/>
                        <a:gd name="connsiteY27" fmla="*/ 120915 h 127337"/>
                        <a:gd name="connsiteX28" fmla="*/ 95323 w 335177"/>
                        <a:gd name="connsiteY28" fmla="*/ 109580 h 127337"/>
                        <a:gd name="connsiteX29" fmla="*/ 168 w 335177"/>
                        <a:gd name="connsiteY29" fmla="*/ 7853 h 127337"/>
                        <a:gd name="connsiteX30" fmla="*/ 835 w 335177"/>
                        <a:gd name="connsiteY30" fmla="*/ 5662 h 127337"/>
                        <a:gd name="connsiteX31" fmla="*/ 2930 w 335177"/>
                        <a:gd name="connsiteY31" fmla="*/ 6519 h 12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5177" h="127337">
                          <a:moveTo>
                            <a:pt x="2930" y="6519"/>
                          </a:moveTo>
                          <a:cubicBezTo>
                            <a:pt x="25600" y="46715"/>
                            <a:pt x="58842" y="81005"/>
                            <a:pt x="98180" y="104627"/>
                          </a:cubicBezTo>
                          <a:cubicBezTo>
                            <a:pt x="107991" y="110247"/>
                            <a:pt x="118754" y="114628"/>
                            <a:pt x="129518" y="114819"/>
                          </a:cubicBezTo>
                          <a:cubicBezTo>
                            <a:pt x="140281" y="115104"/>
                            <a:pt x="150377" y="109389"/>
                            <a:pt x="155235" y="99769"/>
                          </a:cubicBezTo>
                          <a:cubicBezTo>
                            <a:pt x="160379" y="90339"/>
                            <a:pt x="161331" y="79005"/>
                            <a:pt x="159045" y="68146"/>
                          </a:cubicBezTo>
                          <a:cubicBezTo>
                            <a:pt x="156854" y="57288"/>
                            <a:pt x="152282" y="46715"/>
                            <a:pt x="147425" y="36142"/>
                          </a:cubicBezTo>
                          <a:cubicBezTo>
                            <a:pt x="146663" y="34428"/>
                            <a:pt x="147425" y="32332"/>
                            <a:pt x="149139" y="31570"/>
                          </a:cubicBezTo>
                          <a:cubicBezTo>
                            <a:pt x="150758" y="30808"/>
                            <a:pt x="152663" y="31475"/>
                            <a:pt x="153521" y="32904"/>
                          </a:cubicBezTo>
                          <a:cubicBezTo>
                            <a:pt x="167427" y="55383"/>
                            <a:pt x="185620" y="75290"/>
                            <a:pt x="206670" y="91387"/>
                          </a:cubicBezTo>
                          <a:cubicBezTo>
                            <a:pt x="217243" y="99293"/>
                            <a:pt x="228482" y="106627"/>
                            <a:pt x="240389" y="112152"/>
                          </a:cubicBezTo>
                          <a:cubicBezTo>
                            <a:pt x="252390" y="117486"/>
                            <a:pt x="265154" y="121296"/>
                            <a:pt x="278108" y="121677"/>
                          </a:cubicBezTo>
                          <a:cubicBezTo>
                            <a:pt x="290966" y="122248"/>
                            <a:pt x="304206" y="119010"/>
                            <a:pt x="313731" y="110532"/>
                          </a:cubicBezTo>
                          <a:cubicBezTo>
                            <a:pt x="323542" y="102436"/>
                            <a:pt x="328495" y="89577"/>
                            <a:pt x="329924" y="76814"/>
                          </a:cubicBezTo>
                          <a:cubicBezTo>
                            <a:pt x="331352" y="63860"/>
                            <a:pt x="328685" y="50715"/>
                            <a:pt x="323923" y="38333"/>
                          </a:cubicBezTo>
                          <a:cubicBezTo>
                            <a:pt x="319256" y="25950"/>
                            <a:pt x="312683" y="14235"/>
                            <a:pt x="306016" y="2519"/>
                          </a:cubicBezTo>
                          <a:cubicBezTo>
                            <a:pt x="305540" y="1757"/>
                            <a:pt x="305825" y="709"/>
                            <a:pt x="306683" y="233"/>
                          </a:cubicBezTo>
                          <a:cubicBezTo>
                            <a:pt x="307445" y="-243"/>
                            <a:pt x="308492" y="42"/>
                            <a:pt x="308969" y="804"/>
                          </a:cubicBezTo>
                          <a:cubicBezTo>
                            <a:pt x="315827" y="12330"/>
                            <a:pt x="322780" y="24045"/>
                            <a:pt x="327828" y="36714"/>
                          </a:cubicBezTo>
                          <a:cubicBezTo>
                            <a:pt x="332972" y="49287"/>
                            <a:pt x="336210" y="63193"/>
                            <a:pt x="334877" y="77100"/>
                          </a:cubicBezTo>
                          <a:cubicBezTo>
                            <a:pt x="333829" y="90816"/>
                            <a:pt x="328304" y="105103"/>
                            <a:pt x="317351" y="114438"/>
                          </a:cubicBezTo>
                          <a:cubicBezTo>
                            <a:pt x="306683" y="124153"/>
                            <a:pt x="291824" y="127773"/>
                            <a:pt x="278012" y="127296"/>
                          </a:cubicBezTo>
                          <a:cubicBezTo>
                            <a:pt x="249818" y="126344"/>
                            <a:pt x="224482" y="112437"/>
                            <a:pt x="202955" y="96245"/>
                          </a:cubicBezTo>
                          <a:cubicBezTo>
                            <a:pt x="181143" y="79862"/>
                            <a:pt x="162284" y="59478"/>
                            <a:pt x="147710" y="36333"/>
                          </a:cubicBezTo>
                          <a:lnTo>
                            <a:pt x="153806" y="33094"/>
                          </a:lnTo>
                          <a:cubicBezTo>
                            <a:pt x="158664" y="43667"/>
                            <a:pt x="163712" y="54525"/>
                            <a:pt x="166094" y="66622"/>
                          </a:cubicBezTo>
                          <a:cubicBezTo>
                            <a:pt x="168570" y="78528"/>
                            <a:pt x="167427" y="91768"/>
                            <a:pt x="161236" y="102817"/>
                          </a:cubicBezTo>
                          <a:cubicBezTo>
                            <a:pt x="158188" y="108342"/>
                            <a:pt x="153616" y="113199"/>
                            <a:pt x="147996" y="116438"/>
                          </a:cubicBezTo>
                          <a:cubicBezTo>
                            <a:pt x="142376" y="119581"/>
                            <a:pt x="135899" y="121010"/>
                            <a:pt x="129613" y="120915"/>
                          </a:cubicBezTo>
                          <a:cubicBezTo>
                            <a:pt x="116945" y="120534"/>
                            <a:pt x="105610" y="115485"/>
                            <a:pt x="95323" y="109580"/>
                          </a:cubicBezTo>
                          <a:cubicBezTo>
                            <a:pt x="54937" y="85101"/>
                            <a:pt x="21790" y="49477"/>
                            <a:pt x="168" y="7853"/>
                          </a:cubicBezTo>
                          <a:cubicBezTo>
                            <a:pt x="-213" y="6996"/>
                            <a:pt x="73" y="6043"/>
                            <a:pt x="835" y="5662"/>
                          </a:cubicBezTo>
                          <a:cubicBezTo>
                            <a:pt x="1597" y="5472"/>
                            <a:pt x="2549" y="5757"/>
                            <a:pt x="2930" y="6519"/>
                          </a:cubicBezTo>
                          <a:close/>
                        </a:path>
                      </a:pathLst>
                    </a:custGeom>
                    <a:solidFill>
                      <a:srgbClr val="A05320"/>
                    </a:solidFill>
                    <a:ln w="9525" cap="flat">
                      <a:noFill/>
                      <a:prstDash val="solid"/>
                      <a:miter/>
                    </a:ln>
                  </p:spPr>
                  <p:txBody>
                    <a:bodyPr rtlCol="0" anchor="ctr"/>
                    <a:lstStyle/>
                    <a:p>
                      <a:endParaRPr lang="zh-CN" altLang="en-US"/>
                    </a:p>
                  </p:txBody>
                </p:sp>
                <p:sp>
                  <p:nvSpPr>
                    <p:cNvPr id="347" name="任意多边形 60"/>
                    <p:cNvSpPr/>
                    <p:nvPr/>
                  </p:nvSpPr>
                  <p:spPr>
                    <a:xfrm>
                      <a:off x="3982041" y="2188612"/>
                      <a:ext cx="106582" cy="94936"/>
                    </a:xfrm>
                    <a:custGeom>
                      <a:avLst/>
                      <a:gdLst>
                        <a:gd name="connsiteX0" fmla="*/ 3122 w 106582"/>
                        <a:gd name="connsiteY0" fmla="*/ 21092 h 94936"/>
                        <a:gd name="connsiteX1" fmla="*/ 26268 w 106582"/>
                        <a:gd name="connsiteY1" fmla="*/ 67669 h 94936"/>
                        <a:gd name="connsiteX2" fmla="*/ 69321 w 106582"/>
                        <a:gd name="connsiteY2" fmla="*/ 87672 h 94936"/>
                        <a:gd name="connsiteX3" fmla="*/ 99896 w 106582"/>
                        <a:gd name="connsiteY3" fmla="*/ 53477 h 94936"/>
                        <a:gd name="connsiteX4" fmla="*/ 94753 w 106582"/>
                        <a:gd name="connsiteY4" fmla="*/ 2042 h 94936"/>
                        <a:gd name="connsiteX5" fmla="*/ 95991 w 106582"/>
                        <a:gd name="connsiteY5" fmla="*/ 42 h 94936"/>
                        <a:gd name="connsiteX6" fmla="*/ 97991 w 106582"/>
                        <a:gd name="connsiteY6" fmla="*/ 1185 h 94936"/>
                        <a:gd name="connsiteX7" fmla="*/ 105802 w 106582"/>
                        <a:gd name="connsiteY7" fmla="*/ 54429 h 94936"/>
                        <a:gd name="connsiteX8" fmla="*/ 94943 w 106582"/>
                        <a:gd name="connsiteY8" fmla="*/ 80147 h 94936"/>
                        <a:gd name="connsiteX9" fmla="*/ 70369 w 106582"/>
                        <a:gd name="connsiteY9" fmla="*/ 94530 h 94936"/>
                        <a:gd name="connsiteX10" fmla="*/ 21125 w 106582"/>
                        <a:gd name="connsiteY10" fmla="*/ 71765 h 94936"/>
                        <a:gd name="connsiteX11" fmla="*/ 74 w 106582"/>
                        <a:gd name="connsiteY11" fmla="*/ 22140 h 94936"/>
                        <a:gd name="connsiteX12" fmla="*/ 1217 w 106582"/>
                        <a:gd name="connsiteY12" fmla="*/ 20139 h 94936"/>
                        <a:gd name="connsiteX13" fmla="*/ 3122 w 106582"/>
                        <a:gd name="connsiteY13" fmla="*/ 21092 h 9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582" h="94936">
                          <a:moveTo>
                            <a:pt x="3122" y="21092"/>
                          </a:moveTo>
                          <a:cubicBezTo>
                            <a:pt x="9409" y="37570"/>
                            <a:pt x="15410" y="54429"/>
                            <a:pt x="26268" y="67669"/>
                          </a:cubicBezTo>
                          <a:cubicBezTo>
                            <a:pt x="36460" y="80814"/>
                            <a:pt x="53224" y="89577"/>
                            <a:pt x="69321" y="87672"/>
                          </a:cubicBezTo>
                          <a:cubicBezTo>
                            <a:pt x="85704" y="85767"/>
                            <a:pt x="96944" y="69860"/>
                            <a:pt x="99896" y="53477"/>
                          </a:cubicBezTo>
                          <a:cubicBezTo>
                            <a:pt x="102944" y="36713"/>
                            <a:pt x="98849" y="19187"/>
                            <a:pt x="94753" y="2042"/>
                          </a:cubicBezTo>
                          <a:cubicBezTo>
                            <a:pt x="94562" y="1185"/>
                            <a:pt x="95039" y="232"/>
                            <a:pt x="95991" y="42"/>
                          </a:cubicBezTo>
                          <a:cubicBezTo>
                            <a:pt x="96848" y="-149"/>
                            <a:pt x="97706" y="327"/>
                            <a:pt x="97991" y="1185"/>
                          </a:cubicBezTo>
                          <a:cubicBezTo>
                            <a:pt x="103135" y="18044"/>
                            <a:pt x="108659" y="35760"/>
                            <a:pt x="105802" y="54429"/>
                          </a:cubicBezTo>
                          <a:cubicBezTo>
                            <a:pt x="104373" y="63573"/>
                            <a:pt x="100944" y="72717"/>
                            <a:pt x="94943" y="80147"/>
                          </a:cubicBezTo>
                          <a:cubicBezTo>
                            <a:pt x="89038" y="87576"/>
                            <a:pt x="80084" y="93196"/>
                            <a:pt x="70369" y="94530"/>
                          </a:cubicBezTo>
                          <a:cubicBezTo>
                            <a:pt x="50747" y="97197"/>
                            <a:pt x="32269" y="86433"/>
                            <a:pt x="21125" y="71765"/>
                          </a:cubicBezTo>
                          <a:cubicBezTo>
                            <a:pt x="9885" y="56811"/>
                            <a:pt x="4646" y="39189"/>
                            <a:pt x="74" y="22140"/>
                          </a:cubicBezTo>
                          <a:cubicBezTo>
                            <a:pt x="-211" y="21282"/>
                            <a:pt x="360" y="20330"/>
                            <a:pt x="1217" y="20139"/>
                          </a:cubicBezTo>
                          <a:cubicBezTo>
                            <a:pt x="1979" y="19854"/>
                            <a:pt x="2837" y="20330"/>
                            <a:pt x="3122" y="21092"/>
                          </a:cubicBezTo>
                          <a:close/>
                        </a:path>
                      </a:pathLst>
                    </a:custGeom>
                    <a:solidFill>
                      <a:srgbClr val="A05320"/>
                    </a:solidFill>
                    <a:ln w="9525" cap="flat">
                      <a:noFill/>
                      <a:prstDash val="solid"/>
                      <a:miter/>
                    </a:ln>
                  </p:spPr>
                  <p:txBody>
                    <a:bodyPr rtlCol="0" anchor="ctr"/>
                    <a:lstStyle/>
                    <a:p>
                      <a:endParaRPr lang="zh-CN" altLang="en-US"/>
                    </a:p>
                  </p:txBody>
                </p:sp>
                <p:sp>
                  <p:nvSpPr>
                    <p:cNvPr id="348" name="任意多边形 61"/>
                    <p:cNvSpPr/>
                    <p:nvPr/>
                  </p:nvSpPr>
                  <p:spPr>
                    <a:xfrm>
                      <a:off x="3108348" y="2296096"/>
                      <a:ext cx="185205" cy="257555"/>
                    </a:xfrm>
                    <a:custGeom>
                      <a:avLst/>
                      <a:gdLst>
                        <a:gd name="connsiteX0" fmla="*/ 3850 w 185205"/>
                        <a:gd name="connsiteY0" fmla="*/ 204502 h 257555"/>
                        <a:gd name="connsiteX1" fmla="*/ 13756 w 185205"/>
                        <a:gd name="connsiteY1" fmla="*/ 237172 h 257555"/>
                        <a:gd name="connsiteX2" fmla="*/ 44045 w 185205"/>
                        <a:gd name="connsiteY2" fmla="*/ 251746 h 257555"/>
                        <a:gd name="connsiteX3" fmla="*/ 81478 w 185205"/>
                        <a:gd name="connsiteY3" fmla="*/ 204026 h 257555"/>
                        <a:gd name="connsiteX4" fmla="*/ 88146 w 185205"/>
                        <a:gd name="connsiteY4" fmla="*/ 204216 h 257555"/>
                        <a:gd name="connsiteX5" fmla="*/ 104624 w 185205"/>
                        <a:gd name="connsiteY5" fmla="*/ 226409 h 257555"/>
                        <a:gd name="connsiteX6" fmla="*/ 133771 w 185205"/>
                        <a:gd name="connsiteY6" fmla="*/ 213455 h 257555"/>
                        <a:gd name="connsiteX7" fmla="*/ 149487 w 185205"/>
                        <a:gd name="connsiteY7" fmla="*/ 181642 h 257555"/>
                        <a:gd name="connsiteX8" fmla="*/ 160345 w 185205"/>
                        <a:gd name="connsiteY8" fmla="*/ 146590 h 257555"/>
                        <a:gd name="connsiteX9" fmla="*/ 181872 w 185205"/>
                        <a:gd name="connsiteY9" fmla="*/ 1619 h 257555"/>
                        <a:gd name="connsiteX10" fmla="*/ 183586 w 185205"/>
                        <a:gd name="connsiteY10" fmla="*/ 0 h 257555"/>
                        <a:gd name="connsiteX11" fmla="*/ 185206 w 185205"/>
                        <a:gd name="connsiteY11" fmla="*/ 1619 h 257555"/>
                        <a:gd name="connsiteX12" fmla="*/ 180634 w 185205"/>
                        <a:gd name="connsiteY12" fmla="*/ 75438 h 257555"/>
                        <a:gd name="connsiteX13" fmla="*/ 166251 w 185205"/>
                        <a:gd name="connsiteY13" fmla="*/ 148114 h 257555"/>
                        <a:gd name="connsiteX14" fmla="*/ 155678 w 185205"/>
                        <a:gd name="connsiteY14" fmla="*/ 183642 h 257555"/>
                        <a:gd name="connsiteX15" fmla="*/ 139105 w 185205"/>
                        <a:gd name="connsiteY15" fmla="*/ 217741 h 257555"/>
                        <a:gd name="connsiteX16" fmla="*/ 103672 w 185205"/>
                        <a:gd name="connsiteY16" fmla="*/ 233458 h 257555"/>
                        <a:gd name="connsiteX17" fmla="*/ 86050 w 185205"/>
                        <a:gd name="connsiteY17" fmla="*/ 222695 h 257555"/>
                        <a:gd name="connsiteX18" fmla="*/ 81764 w 185205"/>
                        <a:gd name="connsiteY18" fmla="*/ 202216 h 257555"/>
                        <a:gd name="connsiteX19" fmla="*/ 86050 w 185205"/>
                        <a:gd name="connsiteY19" fmla="*/ 199930 h 257555"/>
                        <a:gd name="connsiteX20" fmla="*/ 88432 w 185205"/>
                        <a:gd name="connsiteY20" fmla="*/ 202501 h 257555"/>
                        <a:gd name="connsiteX21" fmla="*/ 78716 w 185205"/>
                        <a:gd name="connsiteY21" fmla="*/ 240030 h 257555"/>
                        <a:gd name="connsiteX22" fmla="*/ 44331 w 185205"/>
                        <a:gd name="connsiteY22" fmla="*/ 257556 h 257555"/>
                        <a:gd name="connsiteX23" fmla="*/ 10327 w 185205"/>
                        <a:gd name="connsiteY23" fmla="*/ 240220 h 257555"/>
                        <a:gd name="connsiteX24" fmla="*/ 897 w 185205"/>
                        <a:gd name="connsiteY24" fmla="*/ 203835 h 257555"/>
                        <a:gd name="connsiteX25" fmla="*/ 2897 w 185205"/>
                        <a:gd name="connsiteY25" fmla="*/ 202597 h 257555"/>
                        <a:gd name="connsiteX26" fmla="*/ 3850 w 185205"/>
                        <a:gd name="connsiteY26" fmla="*/ 204502 h 25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5205" h="257555">
                          <a:moveTo>
                            <a:pt x="3850" y="204502"/>
                          </a:moveTo>
                          <a:cubicBezTo>
                            <a:pt x="1754" y="216218"/>
                            <a:pt x="6136" y="228410"/>
                            <a:pt x="13756" y="237172"/>
                          </a:cubicBezTo>
                          <a:cubicBezTo>
                            <a:pt x="21376" y="246031"/>
                            <a:pt x="32520" y="252031"/>
                            <a:pt x="44045" y="251746"/>
                          </a:cubicBezTo>
                          <a:cubicBezTo>
                            <a:pt x="67096" y="251174"/>
                            <a:pt x="86527" y="226219"/>
                            <a:pt x="81478" y="204026"/>
                          </a:cubicBezTo>
                          <a:lnTo>
                            <a:pt x="88146" y="204216"/>
                          </a:lnTo>
                          <a:cubicBezTo>
                            <a:pt x="85193" y="213836"/>
                            <a:pt x="94432" y="225076"/>
                            <a:pt x="104624" y="226409"/>
                          </a:cubicBezTo>
                          <a:cubicBezTo>
                            <a:pt x="115292" y="228124"/>
                            <a:pt x="126532" y="222123"/>
                            <a:pt x="133771" y="213455"/>
                          </a:cubicBezTo>
                          <a:cubicBezTo>
                            <a:pt x="141200" y="204597"/>
                            <a:pt x="145582" y="193167"/>
                            <a:pt x="149487" y="181642"/>
                          </a:cubicBezTo>
                          <a:cubicBezTo>
                            <a:pt x="153487" y="170116"/>
                            <a:pt x="157107" y="158401"/>
                            <a:pt x="160345" y="146590"/>
                          </a:cubicBezTo>
                          <a:cubicBezTo>
                            <a:pt x="173204" y="99441"/>
                            <a:pt x="180348" y="50673"/>
                            <a:pt x="181872" y="1619"/>
                          </a:cubicBezTo>
                          <a:cubicBezTo>
                            <a:pt x="181872" y="667"/>
                            <a:pt x="182634" y="0"/>
                            <a:pt x="183586" y="0"/>
                          </a:cubicBezTo>
                          <a:cubicBezTo>
                            <a:pt x="184444" y="0"/>
                            <a:pt x="185206" y="762"/>
                            <a:pt x="185206" y="1619"/>
                          </a:cubicBezTo>
                          <a:cubicBezTo>
                            <a:pt x="185206" y="26289"/>
                            <a:pt x="183872" y="50959"/>
                            <a:pt x="180634" y="75438"/>
                          </a:cubicBezTo>
                          <a:cubicBezTo>
                            <a:pt x="177395" y="99917"/>
                            <a:pt x="172537" y="124206"/>
                            <a:pt x="166251" y="148114"/>
                          </a:cubicBezTo>
                          <a:cubicBezTo>
                            <a:pt x="163012" y="160020"/>
                            <a:pt x="159583" y="171926"/>
                            <a:pt x="155678" y="183642"/>
                          </a:cubicBezTo>
                          <a:cubicBezTo>
                            <a:pt x="151773" y="195262"/>
                            <a:pt x="147487" y="207454"/>
                            <a:pt x="139105" y="217741"/>
                          </a:cubicBezTo>
                          <a:cubicBezTo>
                            <a:pt x="130818" y="227743"/>
                            <a:pt x="117864" y="235363"/>
                            <a:pt x="103672" y="233458"/>
                          </a:cubicBezTo>
                          <a:cubicBezTo>
                            <a:pt x="96528" y="232410"/>
                            <a:pt x="90241" y="228314"/>
                            <a:pt x="86050" y="222695"/>
                          </a:cubicBezTo>
                          <a:cubicBezTo>
                            <a:pt x="81859" y="217265"/>
                            <a:pt x="79478" y="209455"/>
                            <a:pt x="81764" y="202216"/>
                          </a:cubicBezTo>
                          <a:cubicBezTo>
                            <a:pt x="82336" y="200406"/>
                            <a:pt x="84241" y="199358"/>
                            <a:pt x="86050" y="199930"/>
                          </a:cubicBezTo>
                          <a:cubicBezTo>
                            <a:pt x="87289" y="200311"/>
                            <a:pt x="88146" y="201358"/>
                            <a:pt x="88432" y="202501"/>
                          </a:cubicBezTo>
                          <a:cubicBezTo>
                            <a:pt x="91384" y="215932"/>
                            <a:pt x="86908" y="229838"/>
                            <a:pt x="78716" y="240030"/>
                          </a:cubicBezTo>
                          <a:cubicBezTo>
                            <a:pt x="70525" y="250317"/>
                            <a:pt x="57856" y="257556"/>
                            <a:pt x="44331" y="257556"/>
                          </a:cubicBezTo>
                          <a:cubicBezTo>
                            <a:pt x="30805" y="257556"/>
                            <a:pt x="18232" y="250412"/>
                            <a:pt x="10327" y="240220"/>
                          </a:cubicBezTo>
                          <a:cubicBezTo>
                            <a:pt x="2230" y="230124"/>
                            <a:pt x="-1961" y="216599"/>
                            <a:pt x="897" y="203835"/>
                          </a:cubicBezTo>
                          <a:cubicBezTo>
                            <a:pt x="1087" y="202978"/>
                            <a:pt x="1945" y="202406"/>
                            <a:pt x="2897" y="202597"/>
                          </a:cubicBezTo>
                          <a:cubicBezTo>
                            <a:pt x="3469" y="202787"/>
                            <a:pt x="4040" y="203645"/>
                            <a:pt x="3850" y="204502"/>
                          </a:cubicBezTo>
                          <a:close/>
                        </a:path>
                      </a:pathLst>
                    </a:custGeom>
                    <a:solidFill>
                      <a:srgbClr val="A05320"/>
                    </a:solidFill>
                    <a:ln w="9525" cap="flat">
                      <a:noFill/>
                      <a:prstDash val="solid"/>
                      <a:miter/>
                    </a:ln>
                  </p:spPr>
                  <p:txBody>
                    <a:bodyPr rtlCol="0" anchor="ctr"/>
                    <a:lstStyle/>
                    <a:p>
                      <a:endParaRPr lang="zh-CN" altLang="en-US"/>
                    </a:p>
                  </p:txBody>
                </p:sp>
                <p:sp>
                  <p:nvSpPr>
                    <p:cNvPr id="349" name="任意多边形 62"/>
                    <p:cNvSpPr/>
                    <p:nvPr/>
                  </p:nvSpPr>
                  <p:spPr>
                    <a:xfrm>
                      <a:off x="3784436" y="1938712"/>
                      <a:ext cx="165493" cy="139494"/>
                    </a:xfrm>
                    <a:custGeom>
                      <a:avLst/>
                      <a:gdLst>
                        <a:gd name="connsiteX0" fmla="*/ 2894 w 165493"/>
                        <a:gd name="connsiteY0" fmla="*/ 96875 h 139494"/>
                        <a:gd name="connsiteX1" fmla="*/ 30326 w 165493"/>
                        <a:gd name="connsiteY1" fmla="*/ 121354 h 139494"/>
                        <a:gd name="connsiteX2" fmla="*/ 63378 w 165493"/>
                        <a:gd name="connsiteY2" fmla="*/ 132879 h 139494"/>
                        <a:gd name="connsiteX3" fmla="*/ 92429 w 165493"/>
                        <a:gd name="connsiteY3" fmla="*/ 118877 h 139494"/>
                        <a:gd name="connsiteX4" fmla="*/ 90619 w 165493"/>
                        <a:gd name="connsiteY4" fmla="*/ 88874 h 139494"/>
                        <a:gd name="connsiteX5" fmla="*/ 95763 w 165493"/>
                        <a:gd name="connsiteY5" fmla="*/ 84111 h 139494"/>
                        <a:gd name="connsiteX6" fmla="*/ 132910 w 165493"/>
                        <a:gd name="connsiteY6" fmla="*/ 100780 h 139494"/>
                        <a:gd name="connsiteX7" fmla="*/ 150817 w 165493"/>
                        <a:gd name="connsiteY7" fmla="*/ 91826 h 139494"/>
                        <a:gd name="connsiteX8" fmla="*/ 159104 w 165493"/>
                        <a:gd name="connsiteY8" fmla="*/ 72967 h 139494"/>
                        <a:gd name="connsiteX9" fmla="*/ 157104 w 165493"/>
                        <a:gd name="connsiteY9" fmla="*/ 51631 h 139494"/>
                        <a:gd name="connsiteX10" fmla="*/ 146340 w 165493"/>
                        <a:gd name="connsiteY10" fmla="*/ 32676 h 139494"/>
                        <a:gd name="connsiteX11" fmla="*/ 112431 w 165493"/>
                        <a:gd name="connsiteY11" fmla="*/ 2958 h 139494"/>
                        <a:gd name="connsiteX12" fmla="*/ 112050 w 165493"/>
                        <a:gd name="connsiteY12" fmla="*/ 672 h 139494"/>
                        <a:gd name="connsiteX13" fmla="*/ 114336 w 165493"/>
                        <a:gd name="connsiteY13" fmla="*/ 291 h 139494"/>
                        <a:gd name="connsiteX14" fmla="*/ 150246 w 165493"/>
                        <a:gd name="connsiteY14" fmla="*/ 29533 h 139494"/>
                        <a:gd name="connsiteX15" fmla="*/ 162438 w 165493"/>
                        <a:gd name="connsiteY15" fmla="*/ 49916 h 139494"/>
                        <a:gd name="connsiteX16" fmla="*/ 165200 w 165493"/>
                        <a:gd name="connsiteY16" fmla="*/ 73824 h 139494"/>
                        <a:gd name="connsiteX17" fmla="*/ 155675 w 165493"/>
                        <a:gd name="connsiteY17" fmla="*/ 96398 h 139494"/>
                        <a:gd name="connsiteX18" fmla="*/ 133577 w 165493"/>
                        <a:gd name="connsiteY18" fmla="*/ 107638 h 139494"/>
                        <a:gd name="connsiteX19" fmla="*/ 90143 w 165493"/>
                        <a:gd name="connsiteY19" fmla="*/ 88683 h 139494"/>
                        <a:gd name="connsiteX20" fmla="*/ 90619 w 165493"/>
                        <a:gd name="connsiteY20" fmla="*/ 83730 h 139494"/>
                        <a:gd name="connsiteX21" fmla="*/ 95286 w 165493"/>
                        <a:gd name="connsiteY21" fmla="*/ 83825 h 139494"/>
                        <a:gd name="connsiteX22" fmla="*/ 95286 w 165493"/>
                        <a:gd name="connsiteY22" fmla="*/ 83825 h 139494"/>
                        <a:gd name="connsiteX23" fmla="*/ 103573 w 165493"/>
                        <a:gd name="connsiteY23" fmla="*/ 102971 h 139494"/>
                        <a:gd name="connsiteX24" fmla="*/ 98239 w 165493"/>
                        <a:gd name="connsiteY24" fmla="*/ 122592 h 139494"/>
                        <a:gd name="connsiteX25" fmla="*/ 63187 w 165493"/>
                        <a:gd name="connsiteY25" fmla="*/ 139451 h 139494"/>
                        <a:gd name="connsiteX26" fmla="*/ 27278 w 165493"/>
                        <a:gd name="connsiteY26" fmla="*/ 125735 h 139494"/>
                        <a:gd name="connsiteX27" fmla="*/ 417 w 165493"/>
                        <a:gd name="connsiteY27" fmla="*/ 99256 h 139494"/>
                        <a:gd name="connsiteX28" fmla="*/ 513 w 165493"/>
                        <a:gd name="connsiteY28" fmla="*/ 96875 h 139494"/>
                        <a:gd name="connsiteX29" fmla="*/ 2894 w 165493"/>
                        <a:gd name="connsiteY29" fmla="*/ 96875 h 13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5493" h="139494">
                          <a:moveTo>
                            <a:pt x="2894" y="96875"/>
                          </a:moveTo>
                          <a:cubicBezTo>
                            <a:pt x="11562" y="105733"/>
                            <a:pt x="20325" y="114496"/>
                            <a:pt x="30326" y="121354"/>
                          </a:cubicBezTo>
                          <a:cubicBezTo>
                            <a:pt x="40137" y="128307"/>
                            <a:pt x="51567" y="132784"/>
                            <a:pt x="63378" y="132879"/>
                          </a:cubicBezTo>
                          <a:cubicBezTo>
                            <a:pt x="74903" y="133165"/>
                            <a:pt x="86809" y="128593"/>
                            <a:pt x="92429" y="118877"/>
                          </a:cubicBezTo>
                          <a:cubicBezTo>
                            <a:pt x="98239" y="109543"/>
                            <a:pt x="98334" y="96017"/>
                            <a:pt x="90619" y="88874"/>
                          </a:cubicBezTo>
                          <a:lnTo>
                            <a:pt x="95763" y="84111"/>
                          </a:lnTo>
                          <a:cubicBezTo>
                            <a:pt x="104526" y="95065"/>
                            <a:pt x="119099" y="102113"/>
                            <a:pt x="132910" y="100780"/>
                          </a:cubicBezTo>
                          <a:cubicBezTo>
                            <a:pt x="139768" y="100113"/>
                            <a:pt x="146245" y="96875"/>
                            <a:pt x="150817" y="91826"/>
                          </a:cubicBezTo>
                          <a:cubicBezTo>
                            <a:pt x="155389" y="86778"/>
                            <a:pt x="158151" y="80015"/>
                            <a:pt x="159104" y="72967"/>
                          </a:cubicBezTo>
                          <a:cubicBezTo>
                            <a:pt x="160056" y="65918"/>
                            <a:pt x="159294" y="58489"/>
                            <a:pt x="157104" y="51631"/>
                          </a:cubicBezTo>
                          <a:cubicBezTo>
                            <a:pt x="154913" y="44773"/>
                            <a:pt x="150912" y="38486"/>
                            <a:pt x="146340" y="32676"/>
                          </a:cubicBezTo>
                          <a:cubicBezTo>
                            <a:pt x="137101" y="21056"/>
                            <a:pt x="124719" y="11912"/>
                            <a:pt x="112431" y="2958"/>
                          </a:cubicBezTo>
                          <a:cubicBezTo>
                            <a:pt x="111669" y="2387"/>
                            <a:pt x="111574" y="1339"/>
                            <a:pt x="112050" y="672"/>
                          </a:cubicBezTo>
                          <a:cubicBezTo>
                            <a:pt x="112622" y="-90"/>
                            <a:pt x="113574" y="-185"/>
                            <a:pt x="114336" y="291"/>
                          </a:cubicBezTo>
                          <a:cubicBezTo>
                            <a:pt x="127005" y="8768"/>
                            <a:pt x="139863" y="17531"/>
                            <a:pt x="150246" y="29533"/>
                          </a:cubicBezTo>
                          <a:cubicBezTo>
                            <a:pt x="155294" y="35534"/>
                            <a:pt x="159675" y="42296"/>
                            <a:pt x="162438" y="49916"/>
                          </a:cubicBezTo>
                          <a:cubicBezTo>
                            <a:pt x="165009" y="57536"/>
                            <a:pt x="166057" y="65728"/>
                            <a:pt x="165200" y="73824"/>
                          </a:cubicBezTo>
                          <a:cubicBezTo>
                            <a:pt x="164247" y="81920"/>
                            <a:pt x="161390" y="90017"/>
                            <a:pt x="155675" y="96398"/>
                          </a:cubicBezTo>
                          <a:cubicBezTo>
                            <a:pt x="150055" y="102685"/>
                            <a:pt x="141959" y="106781"/>
                            <a:pt x="133577" y="107638"/>
                          </a:cubicBezTo>
                          <a:cubicBezTo>
                            <a:pt x="116813" y="109257"/>
                            <a:pt x="100620" y="101351"/>
                            <a:pt x="90143" y="88683"/>
                          </a:cubicBezTo>
                          <a:cubicBezTo>
                            <a:pt x="88905" y="87159"/>
                            <a:pt x="89095" y="84968"/>
                            <a:pt x="90619" y="83730"/>
                          </a:cubicBezTo>
                          <a:cubicBezTo>
                            <a:pt x="91953" y="82587"/>
                            <a:pt x="93953" y="82682"/>
                            <a:pt x="95286" y="83825"/>
                          </a:cubicBezTo>
                          <a:lnTo>
                            <a:pt x="95286" y="83825"/>
                          </a:lnTo>
                          <a:cubicBezTo>
                            <a:pt x="100620" y="88778"/>
                            <a:pt x="103478" y="96017"/>
                            <a:pt x="103573" y="102971"/>
                          </a:cubicBezTo>
                          <a:cubicBezTo>
                            <a:pt x="103764" y="109924"/>
                            <a:pt x="101763" y="116782"/>
                            <a:pt x="98239" y="122592"/>
                          </a:cubicBezTo>
                          <a:cubicBezTo>
                            <a:pt x="90905" y="134879"/>
                            <a:pt x="76141" y="140023"/>
                            <a:pt x="63187" y="139451"/>
                          </a:cubicBezTo>
                          <a:cubicBezTo>
                            <a:pt x="49947" y="138975"/>
                            <a:pt x="37374" y="133451"/>
                            <a:pt x="27278" y="125735"/>
                          </a:cubicBezTo>
                          <a:cubicBezTo>
                            <a:pt x="17086" y="118020"/>
                            <a:pt x="8704" y="108590"/>
                            <a:pt x="417" y="99256"/>
                          </a:cubicBezTo>
                          <a:cubicBezTo>
                            <a:pt x="-154" y="98589"/>
                            <a:pt x="-154" y="97541"/>
                            <a:pt x="513" y="96875"/>
                          </a:cubicBezTo>
                          <a:cubicBezTo>
                            <a:pt x="1275" y="96208"/>
                            <a:pt x="2322" y="96303"/>
                            <a:pt x="2894" y="96875"/>
                          </a:cubicBezTo>
                          <a:close/>
                        </a:path>
                      </a:pathLst>
                    </a:custGeom>
                    <a:solidFill>
                      <a:srgbClr val="A05320"/>
                    </a:solidFill>
                    <a:ln w="9525" cap="flat">
                      <a:noFill/>
                      <a:prstDash val="solid"/>
                      <a:miter/>
                    </a:ln>
                  </p:spPr>
                  <p:txBody>
                    <a:bodyPr rtlCol="0" anchor="ctr"/>
                    <a:lstStyle/>
                    <a:p>
                      <a:endParaRPr lang="zh-CN" altLang="en-US"/>
                    </a:p>
                  </p:txBody>
                </p:sp>
                <p:sp>
                  <p:nvSpPr>
                    <p:cNvPr id="350" name="任意多边形 63"/>
                    <p:cNvSpPr/>
                    <p:nvPr/>
                  </p:nvSpPr>
                  <p:spPr>
                    <a:xfrm>
                      <a:off x="3110542" y="2191760"/>
                      <a:ext cx="107610" cy="131051"/>
                    </a:xfrm>
                    <a:custGeom>
                      <a:avLst/>
                      <a:gdLst>
                        <a:gd name="connsiteX0" fmla="*/ 3275 w 107610"/>
                        <a:gd name="connsiteY0" fmla="*/ 111670 h 131051"/>
                        <a:gd name="connsiteX1" fmla="*/ 19086 w 107610"/>
                        <a:gd name="connsiteY1" fmla="*/ 124528 h 131051"/>
                        <a:gd name="connsiteX2" fmla="*/ 39660 w 107610"/>
                        <a:gd name="connsiteY2" fmla="*/ 121290 h 131051"/>
                        <a:gd name="connsiteX3" fmla="*/ 69093 w 107610"/>
                        <a:gd name="connsiteY3" fmla="*/ 87381 h 131051"/>
                        <a:gd name="connsiteX4" fmla="*/ 104335 w 107610"/>
                        <a:gd name="connsiteY4" fmla="*/ 1275 h 131051"/>
                        <a:gd name="connsiteX5" fmla="*/ 106336 w 107610"/>
                        <a:gd name="connsiteY5" fmla="*/ 37 h 131051"/>
                        <a:gd name="connsiteX6" fmla="*/ 107574 w 107610"/>
                        <a:gd name="connsiteY6" fmla="*/ 1942 h 131051"/>
                        <a:gd name="connsiteX7" fmla="*/ 74998 w 107610"/>
                        <a:gd name="connsiteY7" fmla="*/ 91000 h 131051"/>
                        <a:gd name="connsiteX8" fmla="*/ 42708 w 107610"/>
                        <a:gd name="connsiteY8" fmla="*/ 127100 h 131051"/>
                        <a:gd name="connsiteX9" fmla="*/ 17658 w 107610"/>
                        <a:gd name="connsiteY9" fmla="*/ 129767 h 131051"/>
                        <a:gd name="connsiteX10" fmla="*/ 36 w 107610"/>
                        <a:gd name="connsiteY10" fmla="*/ 112527 h 131051"/>
                        <a:gd name="connsiteX11" fmla="*/ 1370 w 107610"/>
                        <a:gd name="connsiteY11" fmla="*/ 110527 h 131051"/>
                        <a:gd name="connsiteX12" fmla="*/ 3275 w 107610"/>
                        <a:gd name="connsiteY12" fmla="*/ 111670 h 13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10" h="131051">
                          <a:moveTo>
                            <a:pt x="3275" y="111670"/>
                          </a:moveTo>
                          <a:cubicBezTo>
                            <a:pt x="5656" y="118528"/>
                            <a:pt x="12133" y="123004"/>
                            <a:pt x="19086" y="124528"/>
                          </a:cubicBezTo>
                          <a:cubicBezTo>
                            <a:pt x="26230" y="126148"/>
                            <a:pt x="33374" y="125005"/>
                            <a:pt x="39660" y="121290"/>
                          </a:cubicBezTo>
                          <a:cubicBezTo>
                            <a:pt x="52519" y="114146"/>
                            <a:pt x="60806" y="100430"/>
                            <a:pt x="69093" y="87381"/>
                          </a:cubicBezTo>
                          <a:cubicBezTo>
                            <a:pt x="85285" y="60806"/>
                            <a:pt x="97096" y="31660"/>
                            <a:pt x="104335" y="1275"/>
                          </a:cubicBezTo>
                          <a:cubicBezTo>
                            <a:pt x="104526" y="418"/>
                            <a:pt x="105478" y="-154"/>
                            <a:pt x="106336" y="37"/>
                          </a:cubicBezTo>
                          <a:cubicBezTo>
                            <a:pt x="107193" y="227"/>
                            <a:pt x="107764" y="1084"/>
                            <a:pt x="107574" y="1942"/>
                          </a:cubicBezTo>
                          <a:cubicBezTo>
                            <a:pt x="102621" y="33279"/>
                            <a:pt x="91477" y="63664"/>
                            <a:pt x="74998" y="91000"/>
                          </a:cubicBezTo>
                          <a:cubicBezTo>
                            <a:pt x="66902" y="104335"/>
                            <a:pt x="57948" y="118813"/>
                            <a:pt x="42708" y="127100"/>
                          </a:cubicBezTo>
                          <a:cubicBezTo>
                            <a:pt x="35279" y="131196"/>
                            <a:pt x="25754" y="132148"/>
                            <a:pt x="17658" y="129767"/>
                          </a:cubicBezTo>
                          <a:cubicBezTo>
                            <a:pt x="9561" y="127576"/>
                            <a:pt x="1751" y="121195"/>
                            <a:pt x="36" y="112527"/>
                          </a:cubicBezTo>
                          <a:cubicBezTo>
                            <a:pt x="-154" y="111670"/>
                            <a:pt x="417" y="110717"/>
                            <a:pt x="1370" y="110527"/>
                          </a:cubicBezTo>
                          <a:cubicBezTo>
                            <a:pt x="2227" y="110336"/>
                            <a:pt x="2989" y="110908"/>
                            <a:pt x="3275" y="111670"/>
                          </a:cubicBezTo>
                          <a:close/>
                        </a:path>
                      </a:pathLst>
                    </a:custGeom>
                    <a:solidFill>
                      <a:srgbClr val="A05320"/>
                    </a:solidFill>
                    <a:ln w="9525" cap="flat">
                      <a:noFill/>
                      <a:prstDash val="solid"/>
                      <a:miter/>
                    </a:ln>
                  </p:spPr>
                  <p:txBody>
                    <a:bodyPr rtlCol="0" anchor="ctr"/>
                    <a:lstStyle/>
                    <a:p>
                      <a:endParaRPr lang="zh-CN" altLang="en-US"/>
                    </a:p>
                  </p:txBody>
                </p:sp>
                <p:sp>
                  <p:nvSpPr>
                    <p:cNvPr id="351" name="任意多边形 64"/>
                    <p:cNvSpPr/>
                    <p:nvPr/>
                  </p:nvSpPr>
                  <p:spPr>
                    <a:xfrm>
                      <a:off x="3520873" y="1981997"/>
                      <a:ext cx="120353" cy="72743"/>
                    </a:xfrm>
                    <a:custGeom>
                      <a:avLst/>
                      <a:gdLst>
                        <a:gd name="connsiteX0" fmla="*/ 2233 w 120353"/>
                        <a:gd name="connsiteY0" fmla="*/ 45113 h 72743"/>
                        <a:gd name="connsiteX1" fmla="*/ 44619 w 120353"/>
                        <a:gd name="connsiteY1" fmla="*/ 59400 h 72743"/>
                        <a:gd name="connsiteX2" fmla="*/ 88339 w 120353"/>
                        <a:gd name="connsiteY2" fmla="*/ 65782 h 72743"/>
                        <a:gd name="connsiteX3" fmla="*/ 107103 w 120353"/>
                        <a:gd name="connsiteY3" fmla="*/ 59495 h 72743"/>
                        <a:gd name="connsiteX4" fmla="*/ 114342 w 120353"/>
                        <a:gd name="connsiteY4" fmla="*/ 41398 h 72743"/>
                        <a:gd name="connsiteX5" fmla="*/ 96435 w 120353"/>
                        <a:gd name="connsiteY5" fmla="*/ 2631 h 72743"/>
                        <a:gd name="connsiteX6" fmla="*/ 96721 w 120353"/>
                        <a:gd name="connsiteY6" fmla="*/ 345 h 72743"/>
                        <a:gd name="connsiteX7" fmla="*/ 99007 w 120353"/>
                        <a:gd name="connsiteY7" fmla="*/ 536 h 72743"/>
                        <a:gd name="connsiteX8" fmla="*/ 113104 w 120353"/>
                        <a:gd name="connsiteY8" fmla="*/ 18728 h 72743"/>
                        <a:gd name="connsiteX9" fmla="*/ 120343 w 120353"/>
                        <a:gd name="connsiteY9" fmla="*/ 41398 h 72743"/>
                        <a:gd name="connsiteX10" fmla="*/ 111675 w 120353"/>
                        <a:gd name="connsiteY10" fmla="*/ 64353 h 72743"/>
                        <a:gd name="connsiteX11" fmla="*/ 88625 w 120353"/>
                        <a:gd name="connsiteY11" fmla="*/ 72735 h 72743"/>
                        <a:gd name="connsiteX12" fmla="*/ 43000 w 120353"/>
                        <a:gd name="connsiteY12" fmla="*/ 65782 h 72743"/>
                        <a:gd name="connsiteX13" fmla="*/ 804 w 120353"/>
                        <a:gd name="connsiteY13" fmla="*/ 48065 h 72743"/>
                        <a:gd name="connsiteX14" fmla="*/ 233 w 120353"/>
                        <a:gd name="connsiteY14" fmla="*/ 45779 h 72743"/>
                        <a:gd name="connsiteX15" fmla="*/ 2233 w 120353"/>
                        <a:gd name="connsiteY15" fmla="*/ 45113 h 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353" h="72743">
                          <a:moveTo>
                            <a:pt x="2233" y="45113"/>
                          </a:moveTo>
                          <a:cubicBezTo>
                            <a:pt x="16044" y="50923"/>
                            <a:pt x="30141" y="55876"/>
                            <a:pt x="44619" y="59400"/>
                          </a:cubicBezTo>
                          <a:cubicBezTo>
                            <a:pt x="58907" y="62924"/>
                            <a:pt x="74052" y="65591"/>
                            <a:pt x="88339" y="65782"/>
                          </a:cubicBezTo>
                          <a:cubicBezTo>
                            <a:pt x="95388" y="65687"/>
                            <a:pt x="102341" y="63972"/>
                            <a:pt x="107103" y="59495"/>
                          </a:cubicBezTo>
                          <a:cubicBezTo>
                            <a:pt x="111866" y="55114"/>
                            <a:pt x="114247" y="48351"/>
                            <a:pt x="114342" y="41398"/>
                          </a:cubicBezTo>
                          <a:cubicBezTo>
                            <a:pt x="114628" y="27301"/>
                            <a:pt x="105389" y="14442"/>
                            <a:pt x="96435" y="2631"/>
                          </a:cubicBezTo>
                          <a:cubicBezTo>
                            <a:pt x="95864" y="1869"/>
                            <a:pt x="96054" y="821"/>
                            <a:pt x="96721" y="345"/>
                          </a:cubicBezTo>
                          <a:cubicBezTo>
                            <a:pt x="97388" y="-226"/>
                            <a:pt x="98436" y="-36"/>
                            <a:pt x="99007" y="536"/>
                          </a:cubicBezTo>
                          <a:cubicBezTo>
                            <a:pt x="103960" y="6251"/>
                            <a:pt x="109008" y="12061"/>
                            <a:pt x="113104" y="18728"/>
                          </a:cubicBezTo>
                          <a:cubicBezTo>
                            <a:pt x="117200" y="25301"/>
                            <a:pt x="120153" y="33206"/>
                            <a:pt x="120343" y="41398"/>
                          </a:cubicBezTo>
                          <a:cubicBezTo>
                            <a:pt x="120534" y="49399"/>
                            <a:pt x="118152" y="58352"/>
                            <a:pt x="111675" y="64353"/>
                          </a:cubicBezTo>
                          <a:cubicBezTo>
                            <a:pt x="105294" y="70449"/>
                            <a:pt x="96435" y="72449"/>
                            <a:pt x="88625" y="72735"/>
                          </a:cubicBezTo>
                          <a:cubicBezTo>
                            <a:pt x="72623" y="72926"/>
                            <a:pt x="57859" y="69687"/>
                            <a:pt x="43000" y="65782"/>
                          </a:cubicBezTo>
                          <a:cubicBezTo>
                            <a:pt x="28236" y="61591"/>
                            <a:pt x="14044" y="55685"/>
                            <a:pt x="804" y="48065"/>
                          </a:cubicBezTo>
                          <a:cubicBezTo>
                            <a:pt x="42" y="47589"/>
                            <a:pt x="-243" y="46637"/>
                            <a:pt x="233" y="45779"/>
                          </a:cubicBezTo>
                          <a:cubicBezTo>
                            <a:pt x="519" y="45017"/>
                            <a:pt x="1471" y="44732"/>
                            <a:pt x="2233" y="45113"/>
                          </a:cubicBezTo>
                          <a:close/>
                        </a:path>
                      </a:pathLst>
                    </a:custGeom>
                    <a:solidFill>
                      <a:srgbClr val="A05320"/>
                    </a:solidFill>
                    <a:ln w="9525" cap="flat">
                      <a:noFill/>
                      <a:prstDash val="solid"/>
                      <a:miter/>
                    </a:ln>
                  </p:spPr>
                  <p:txBody>
                    <a:bodyPr rtlCol="0" anchor="ctr"/>
                    <a:lstStyle/>
                    <a:p>
                      <a:endParaRPr lang="zh-CN" altLang="en-US"/>
                    </a:p>
                  </p:txBody>
                </p:sp>
                <p:sp>
                  <p:nvSpPr>
                    <p:cNvPr id="352" name="任意多边形 65"/>
                    <p:cNvSpPr/>
                    <p:nvPr/>
                  </p:nvSpPr>
                  <p:spPr>
                    <a:xfrm>
                      <a:off x="3302090" y="2891809"/>
                      <a:ext cx="129682" cy="85878"/>
                    </a:xfrm>
                    <a:custGeom>
                      <a:avLst/>
                      <a:gdLst>
                        <a:gd name="connsiteX0" fmla="*/ 3180 w 129682"/>
                        <a:gd name="connsiteY0" fmla="*/ 1123 h 85878"/>
                        <a:gd name="connsiteX1" fmla="*/ 50900 w 129682"/>
                        <a:gd name="connsiteY1" fmla="*/ 63511 h 85878"/>
                        <a:gd name="connsiteX2" fmla="*/ 127767 w 129682"/>
                        <a:gd name="connsiteY2" fmla="*/ 79894 h 85878"/>
                        <a:gd name="connsiteX3" fmla="*/ 129672 w 129682"/>
                        <a:gd name="connsiteY3" fmla="*/ 81323 h 85878"/>
                        <a:gd name="connsiteX4" fmla="*/ 128434 w 129682"/>
                        <a:gd name="connsiteY4" fmla="*/ 83133 h 85878"/>
                        <a:gd name="connsiteX5" fmla="*/ 47280 w 129682"/>
                        <a:gd name="connsiteY5" fmla="*/ 69417 h 85878"/>
                        <a:gd name="connsiteX6" fmla="*/ 37 w 129682"/>
                        <a:gd name="connsiteY6" fmla="*/ 1980 h 85878"/>
                        <a:gd name="connsiteX7" fmla="*/ 1370 w 129682"/>
                        <a:gd name="connsiteY7" fmla="*/ 75 h 85878"/>
                        <a:gd name="connsiteX8" fmla="*/ 3180 w 129682"/>
                        <a:gd name="connsiteY8" fmla="*/ 1123 h 8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682" h="85878">
                          <a:moveTo>
                            <a:pt x="3180" y="1123"/>
                          </a:moveTo>
                          <a:cubicBezTo>
                            <a:pt x="11752" y="26745"/>
                            <a:pt x="28612" y="49129"/>
                            <a:pt x="50900" y="63511"/>
                          </a:cubicBezTo>
                          <a:cubicBezTo>
                            <a:pt x="73284" y="77799"/>
                            <a:pt x="101001" y="83609"/>
                            <a:pt x="127767" y="79894"/>
                          </a:cubicBezTo>
                          <a:cubicBezTo>
                            <a:pt x="128719" y="79799"/>
                            <a:pt x="129481" y="80371"/>
                            <a:pt x="129672" y="81323"/>
                          </a:cubicBezTo>
                          <a:cubicBezTo>
                            <a:pt x="129767" y="82180"/>
                            <a:pt x="129196" y="82942"/>
                            <a:pt x="128434" y="83133"/>
                          </a:cubicBezTo>
                          <a:cubicBezTo>
                            <a:pt x="101287" y="89610"/>
                            <a:pt x="71284" y="84466"/>
                            <a:pt x="47280" y="69417"/>
                          </a:cubicBezTo>
                          <a:cubicBezTo>
                            <a:pt x="23182" y="54463"/>
                            <a:pt x="5371" y="29507"/>
                            <a:pt x="37" y="1980"/>
                          </a:cubicBezTo>
                          <a:cubicBezTo>
                            <a:pt x="-154" y="1123"/>
                            <a:pt x="418" y="170"/>
                            <a:pt x="1370" y="75"/>
                          </a:cubicBezTo>
                          <a:cubicBezTo>
                            <a:pt x="2132" y="-211"/>
                            <a:pt x="2894" y="361"/>
                            <a:pt x="3180" y="1123"/>
                          </a:cubicBezTo>
                          <a:close/>
                        </a:path>
                      </a:pathLst>
                    </a:custGeom>
                    <a:solidFill>
                      <a:srgbClr val="A05320"/>
                    </a:solidFill>
                    <a:ln w="9525" cap="flat">
                      <a:noFill/>
                      <a:prstDash val="solid"/>
                      <a:miter/>
                    </a:ln>
                  </p:spPr>
                  <p:txBody>
                    <a:bodyPr rtlCol="0" anchor="ctr"/>
                    <a:lstStyle/>
                    <a:p>
                      <a:endParaRPr lang="zh-CN" altLang="en-US"/>
                    </a:p>
                  </p:txBody>
                </p:sp>
                <p:sp>
                  <p:nvSpPr>
                    <p:cNvPr id="353" name="任意多边形 66"/>
                    <p:cNvSpPr/>
                    <p:nvPr/>
                  </p:nvSpPr>
                  <p:spPr>
                    <a:xfrm>
                      <a:off x="3186871" y="1986235"/>
                      <a:ext cx="107012" cy="180986"/>
                    </a:xfrm>
                    <a:custGeom>
                      <a:avLst/>
                      <a:gdLst>
                        <a:gd name="connsiteX0" fmla="*/ 80679 w 107012"/>
                        <a:gd name="connsiteY0" fmla="*/ 180987 h 180986"/>
                        <a:gd name="connsiteX1" fmla="*/ 6289 w 107012"/>
                        <a:gd name="connsiteY1" fmla="*/ 91357 h 180986"/>
                        <a:gd name="connsiteX2" fmla="*/ 2 w 107012"/>
                        <a:gd name="connsiteY2" fmla="*/ 72021 h 180986"/>
                        <a:gd name="connsiteX3" fmla="*/ 11051 w 107012"/>
                        <a:gd name="connsiteY3" fmla="*/ 56590 h 180986"/>
                        <a:gd name="connsiteX4" fmla="*/ 32292 w 107012"/>
                        <a:gd name="connsiteY4" fmla="*/ 72973 h 180986"/>
                        <a:gd name="connsiteX5" fmla="*/ 81441 w 107012"/>
                        <a:gd name="connsiteY5" fmla="*/ 163080 h 180986"/>
                        <a:gd name="connsiteX6" fmla="*/ 64201 w 107012"/>
                        <a:gd name="connsiteY6" fmla="*/ 31349 h 180986"/>
                        <a:gd name="connsiteX7" fmla="*/ 67725 w 107012"/>
                        <a:gd name="connsiteY7" fmla="*/ 11632 h 180986"/>
                        <a:gd name="connsiteX8" fmla="*/ 82965 w 107012"/>
                        <a:gd name="connsiteY8" fmla="*/ 12 h 180986"/>
                        <a:gd name="connsiteX9" fmla="*/ 99348 w 107012"/>
                        <a:gd name="connsiteY9" fmla="*/ 10489 h 180986"/>
                        <a:gd name="connsiteX10" fmla="*/ 104301 w 107012"/>
                        <a:gd name="connsiteY10" fmla="*/ 30301 h 180986"/>
                        <a:gd name="connsiteX11" fmla="*/ 98300 w 107012"/>
                        <a:gd name="connsiteY11" fmla="*/ 173176 h 18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012" h="180986">
                          <a:moveTo>
                            <a:pt x="80679" y="180987"/>
                          </a:moveTo>
                          <a:cubicBezTo>
                            <a:pt x="50294" y="156508"/>
                            <a:pt x="24862" y="125837"/>
                            <a:pt x="6289" y="91357"/>
                          </a:cubicBezTo>
                          <a:cubicBezTo>
                            <a:pt x="3050" y="85356"/>
                            <a:pt x="-93" y="78879"/>
                            <a:pt x="2" y="72021"/>
                          </a:cubicBezTo>
                          <a:cubicBezTo>
                            <a:pt x="97" y="65163"/>
                            <a:pt x="4288" y="57829"/>
                            <a:pt x="11051" y="56590"/>
                          </a:cubicBezTo>
                          <a:cubicBezTo>
                            <a:pt x="20481" y="54781"/>
                            <a:pt x="27720" y="64496"/>
                            <a:pt x="32292" y="72973"/>
                          </a:cubicBezTo>
                          <a:cubicBezTo>
                            <a:pt x="48675" y="102977"/>
                            <a:pt x="65058" y="132981"/>
                            <a:pt x="81441" y="163080"/>
                          </a:cubicBezTo>
                          <a:cubicBezTo>
                            <a:pt x="68487" y="120503"/>
                            <a:pt x="62677" y="75831"/>
                            <a:pt x="64201" y="31349"/>
                          </a:cubicBezTo>
                          <a:cubicBezTo>
                            <a:pt x="64391" y="24682"/>
                            <a:pt x="64867" y="17728"/>
                            <a:pt x="67725" y="11632"/>
                          </a:cubicBezTo>
                          <a:cubicBezTo>
                            <a:pt x="70487" y="5536"/>
                            <a:pt x="76202" y="298"/>
                            <a:pt x="82965" y="12"/>
                          </a:cubicBezTo>
                          <a:cubicBezTo>
                            <a:pt x="89823" y="-274"/>
                            <a:pt x="96014" y="4584"/>
                            <a:pt x="99348" y="10489"/>
                          </a:cubicBezTo>
                          <a:cubicBezTo>
                            <a:pt x="102682" y="16490"/>
                            <a:pt x="103539" y="23443"/>
                            <a:pt x="104301" y="30301"/>
                          </a:cubicBezTo>
                          <a:cubicBezTo>
                            <a:pt x="109349" y="77831"/>
                            <a:pt x="107349" y="126218"/>
                            <a:pt x="98300" y="173176"/>
                          </a:cubicBezTo>
                        </a:path>
                      </a:pathLst>
                    </a:custGeom>
                    <a:solidFill>
                      <a:srgbClr val="873B07"/>
                    </a:solidFill>
                    <a:ln w="9525" cap="flat">
                      <a:noFill/>
                      <a:prstDash val="solid"/>
                      <a:miter/>
                    </a:ln>
                  </p:spPr>
                  <p:txBody>
                    <a:bodyPr rtlCol="0" anchor="ctr"/>
                    <a:lstStyle/>
                    <a:p>
                      <a:endParaRPr lang="zh-CN" altLang="en-US"/>
                    </a:p>
                  </p:txBody>
                </p:sp>
                <p:sp>
                  <p:nvSpPr>
                    <p:cNvPr id="354" name="任意多边形 67"/>
                    <p:cNvSpPr/>
                    <p:nvPr/>
                  </p:nvSpPr>
                  <p:spPr>
                    <a:xfrm>
                      <a:off x="3290512" y="2388805"/>
                      <a:ext cx="150776" cy="193230"/>
                    </a:xfrm>
                    <a:custGeom>
                      <a:avLst/>
                      <a:gdLst>
                        <a:gd name="connsiteX0" fmla="*/ 946 w 150776"/>
                        <a:gd name="connsiteY0" fmla="*/ 159703 h 193230"/>
                        <a:gd name="connsiteX1" fmla="*/ 129248 w 150776"/>
                        <a:gd name="connsiteY1" fmla="*/ 1302 h 193230"/>
                        <a:gd name="connsiteX2" fmla="*/ 79147 w 150776"/>
                        <a:gd name="connsiteY2" fmla="*/ 157703 h 193230"/>
                        <a:gd name="connsiteX3" fmla="*/ 946 w 150776"/>
                        <a:gd name="connsiteY3" fmla="*/ 159703 h 193230"/>
                      </a:gdLst>
                      <a:ahLst/>
                      <a:cxnLst>
                        <a:cxn ang="0">
                          <a:pos x="connsiteX0" y="connsiteY0"/>
                        </a:cxn>
                        <a:cxn ang="0">
                          <a:pos x="connsiteX1" y="connsiteY1"/>
                        </a:cxn>
                        <a:cxn ang="0">
                          <a:pos x="connsiteX2" y="connsiteY2"/>
                        </a:cxn>
                        <a:cxn ang="0">
                          <a:pos x="connsiteX3" y="connsiteY3"/>
                        </a:cxn>
                      </a:cxnLst>
                      <a:rect l="l" t="t" r="r" b="b"/>
                      <a:pathLst>
                        <a:path w="150776" h="193230">
                          <a:moveTo>
                            <a:pt x="946" y="159703"/>
                          </a:moveTo>
                          <a:cubicBezTo>
                            <a:pt x="946" y="159703"/>
                            <a:pt x="65145" y="-16795"/>
                            <a:pt x="129248" y="1302"/>
                          </a:cubicBezTo>
                          <a:cubicBezTo>
                            <a:pt x="193447" y="19305"/>
                            <a:pt x="95149" y="141701"/>
                            <a:pt x="79147" y="157703"/>
                          </a:cubicBezTo>
                          <a:cubicBezTo>
                            <a:pt x="63145" y="173705"/>
                            <a:pt x="-9055" y="227807"/>
                            <a:pt x="946" y="159703"/>
                          </a:cubicBezTo>
                          <a:close/>
                        </a:path>
                      </a:pathLst>
                    </a:custGeom>
                    <a:solidFill>
                      <a:srgbClr val="873B07"/>
                    </a:solidFill>
                    <a:ln w="9525" cap="flat">
                      <a:noFill/>
                      <a:prstDash val="solid"/>
                      <a:miter/>
                    </a:ln>
                  </p:spPr>
                  <p:txBody>
                    <a:bodyPr rtlCol="0" anchor="ctr"/>
                    <a:lstStyle/>
                    <a:p>
                      <a:endParaRPr lang="zh-CN" altLang="en-US"/>
                    </a:p>
                  </p:txBody>
                </p:sp>
                <p:sp>
                  <p:nvSpPr>
                    <p:cNvPr id="355" name="任意多边形 68"/>
                    <p:cNvSpPr/>
                    <p:nvPr/>
                  </p:nvSpPr>
                  <p:spPr>
                    <a:xfrm>
                      <a:off x="3778958" y="2276008"/>
                      <a:ext cx="212841" cy="122955"/>
                    </a:xfrm>
                    <a:custGeom>
                      <a:avLst/>
                      <a:gdLst>
                        <a:gd name="connsiteX0" fmla="*/ 200777 w 212841"/>
                        <a:gd name="connsiteY0" fmla="*/ 79809 h 122955"/>
                        <a:gd name="connsiteX1" fmla="*/ 8562 w 212841"/>
                        <a:gd name="connsiteY1" fmla="*/ 11991 h 122955"/>
                        <a:gd name="connsiteX2" fmla="*/ 133149 w 212841"/>
                        <a:gd name="connsiteY2" fmla="*/ 119052 h 122955"/>
                        <a:gd name="connsiteX3" fmla="*/ 200777 w 212841"/>
                        <a:gd name="connsiteY3" fmla="*/ 79809 h 122955"/>
                      </a:gdLst>
                      <a:ahLst/>
                      <a:cxnLst>
                        <a:cxn ang="0">
                          <a:pos x="connsiteX0" y="connsiteY0"/>
                        </a:cxn>
                        <a:cxn ang="0">
                          <a:pos x="connsiteX1" y="connsiteY1"/>
                        </a:cxn>
                        <a:cxn ang="0">
                          <a:pos x="connsiteX2" y="connsiteY2"/>
                        </a:cxn>
                        <a:cxn ang="0">
                          <a:pos x="connsiteX3" y="connsiteY3"/>
                        </a:cxn>
                      </a:cxnLst>
                      <a:rect l="l" t="t" r="r" b="b"/>
                      <a:pathLst>
                        <a:path w="212841" h="122955">
                          <a:moveTo>
                            <a:pt x="200777" y="79809"/>
                          </a:moveTo>
                          <a:cubicBezTo>
                            <a:pt x="200777" y="79809"/>
                            <a:pt x="53806" y="-36967"/>
                            <a:pt x="8562" y="11991"/>
                          </a:cubicBezTo>
                          <a:cubicBezTo>
                            <a:pt x="-36682" y="60950"/>
                            <a:pt x="111051" y="113814"/>
                            <a:pt x="133149" y="119052"/>
                          </a:cubicBezTo>
                          <a:cubicBezTo>
                            <a:pt x="155152" y="124291"/>
                            <a:pt x="244973" y="132673"/>
                            <a:pt x="200777" y="79809"/>
                          </a:cubicBezTo>
                          <a:close/>
                        </a:path>
                      </a:pathLst>
                    </a:custGeom>
                    <a:solidFill>
                      <a:srgbClr val="873B07"/>
                    </a:solidFill>
                    <a:ln w="9525" cap="flat">
                      <a:noFill/>
                      <a:prstDash val="solid"/>
                      <a:miter/>
                    </a:ln>
                  </p:spPr>
                  <p:txBody>
                    <a:bodyPr rtlCol="0" anchor="ctr"/>
                    <a:lstStyle/>
                    <a:p>
                      <a:endParaRPr lang="zh-CN" altLang="en-US"/>
                    </a:p>
                  </p:txBody>
                </p:sp>
                <p:grpSp>
                  <p:nvGrpSpPr>
                    <p:cNvPr id="356" name="组合 355"/>
                    <p:cNvGrpSpPr/>
                    <p:nvPr/>
                  </p:nvGrpSpPr>
                  <p:grpSpPr>
                    <a:xfrm>
                      <a:off x="3712272" y="2303525"/>
                      <a:ext cx="459866" cy="459867"/>
                      <a:chOff x="3712272" y="2303525"/>
                      <a:chExt cx="459866" cy="459867"/>
                    </a:xfrm>
                  </p:grpSpPr>
                  <p:grpSp>
                    <p:nvGrpSpPr>
                      <p:cNvPr id="366" name="组合 365"/>
                      <p:cNvGrpSpPr/>
                      <p:nvPr/>
                    </p:nvGrpSpPr>
                    <p:grpSpPr>
                      <a:xfrm>
                        <a:off x="3712272" y="2303525"/>
                        <a:ext cx="459866" cy="459867"/>
                        <a:chOff x="3712272" y="2303525"/>
                        <a:chExt cx="459866" cy="459867"/>
                      </a:xfrm>
                    </p:grpSpPr>
                    <p:sp>
                      <p:nvSpPr>
                        <p:cNvPr id="368" name="任意多边形 81"/>
                        <p:cNvSpPr/>
                        <p:nvPr/>
                      </p:nvSpPr>
                      <p:spPr>
                        <a:xfrm>
                          <a:off x="3732656" y="2323909"/>
                          <a:ext cx="407479" cy="407479"/>
                        </a:xfrm>
                        <a:custGeom>
                          <a:avLst/>
                          <a:gdLst>
                            <a:gd name="connsiteX0" fmla="*/ 407480 w 407479"/>
                            <a:gd name="connsiteY0" fmla="*/ 203740 h 407479"/>
                            <a:gd name="connsiteX1" fmla="*/ 203740 w 407479"/>
                            <a:gd name="connsiteY1" fmla="*/ 407480 h 407479"/>
                            <a:gd name="connsiteX2" fmla="*/ 0 w 407479"/>
                            <a:gd name="connsiteY2" fmla="*/ 203740 h 407479"/>
                            <a:gd name="connsiteX3" fmla="*/ 203740 w 407479"/>
                            <a:gd name="connsiteY3" fmla="*/ 0 h 407479"/>
                            <a:gd name="connsiteX4" fmla="*/ 407480 w 407479"/>
                            <a:gd name="connsiteY4" fmla="*/ 203740 h 40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79" h="407479">
                              <a:moveTo>
                                <a:pt x="407480" y="203740"/>
                              </a:moveTo>
                              <a:cubicBezTo>
                                <a:pt x="407480" y="316262"/>
                                <a:pt x="316262" y="407480"/>
                                <a:pt x="203740" y="407480"/>
                              </a:cubicBezTo>
                              <a:cubicBezTo>
                                <a:pt x="91217" y="407480"/>
                                <a:pt x="0" y="316262"/>
                                <a:pt x="0" y="203740"/>
                              </a:cubicBezTo>
                              <a:cubicBezTo>
                                <a:pt x="0" y="91217"/>
                                <a:pt x="91217" y="0"/>
                                <a:pt x="203740" y="0"/>
                              </a:cubicBezTo>
                              <a:cubicBezTo>
                                <a:pt x="316262" y="0"/>
                                <a:pt x="407480" y="91217"/>
                                <a:pt x="407480" y="203740"/>
                              </a:cubicBezTo>
                              <a:close/>
                            </a:path>
                          </a:pathLst>
                        </a:custGeom>
                        <a:solidFill>
                          <a:srgbClr val="FFFFFF">
                            <a:alpha val="5000"/>
                          </a:srgbClr>
                        </a:solidFill>
                        <a:ln w="9525" cap="flat">
                          <a:noFill/>
                          <a:prstDash val="solid"/>
                          <a:miter/>
                        </a:ln>
                      </p:spPr>
                      <p:txBody>
                        <a:bodyPr rtlCol="0" anchor="ctr"/>
                        <a:lstStyle/>
                        <a:p>
                          <a:endParaRPr lang="zh-CN" altLang="en-US"/>
                        </a:p>
                      </p:txBody>
                    </p:sp>
                    <p:sp>
                      <p:nvSpPr>
                        <p:cNvPr id="369" name="任意多边形 82"/>
                        <p:cNvSpPr/>
                        <p:nvPr/>
                      </p:nvSpPr>
                      <p:spPr>
                        <a:xfrm>
                          <a:off x="3712272" y="2303525"/>
                          <a:ext cx="459866" cy="459867"/>
                        </a:xfrm>
                        <a:custGeom>
                          <a:avLst/>
                          <a:gdLst>
                            <a:gd name="connsiteX0" fmla="*/ 229934 w 459866"/>
                            <a:gd name="connsiteY0" fmla="*/ 459867 h 459867"/>
                            <a:gd name="connsiteX1" fmla="*/ 0 w 459866"/>
                            <a:gd name="connsiteY1" fmla="*/ 229934 h 459867"/>
                            <a:gd name="connsiteX2" fmla="*/ 229934 w 459866"/>
                            <a:gd name="connsiteY2" fmla="*/ 0 h 459867"/>
                            <a:gd name="connsiteX3" fmla="*/ 459867 w 459866"/>
                            <a:gd name="connsiteY3" fmla="*/ 229934 h 459867"/>
                            <a:gd name="connsiteX4" fmla="*/ 229934 w 459866"/>
                            <a:gd name="connsiteY4" fmla="*/ 459867 h 459867"/>
                            <a:gd name="connsiteX5" fmla="*/ 229934 w 459866"/>
                            <a:gd name="connsiteY5" fmla="*/ 38005 h 459867"/>
                            <a:gd name="connsiteX6" fmla="*/ 38100 w 459866"/>
                            <a:gd name="connsiteY6" fmla="*/ 229838 h 459867"/>
                            <a:gd name="connsiteX7" fmla="*/ 229934 w 459866"/>
                            <a:gd name="connsiteY7" fmla="*/ 421672 h 459867"/>
                            <a:gd name="connsiteX8" fmla="*/ 421767 w 459866"/>
                            <a:gd name="connsiteY8" fmla="*/ 229838 h 459867"/>
                            <a:gd name="connsiteX9" fmla="*/ 229934 w 459866"/>
                            <a:gd name="connsiteY9" fmla="*/ 38005 h 45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866" h="459867">
                              <a:moveTo>
                                <a:pt x="229934" y="459867"/>
                              </a:moveTo>
                              <a:cubicBezTo>
                                <a:pt x="103156" y="459867"/>
                                <a:pt x="0" y="356711"/>
                                <a:pt x="0" y="229934"/>
                              </a:cubicBezTo>
                              <a:cubicBezTo>
                                <a:pt x="0" y="103156"/>
                                <a:pt x="103156" y="0"/>
                                <a:pt x="229934" y="0"/>
                              </a:cubicBezTo>
                              <a:cubicBezTo>
                                <a:pt x="356711" y="0"/>
                                <a:pt x="459867" y="103156"/>
                                <a:pt x="459867" y="229934"/>
                              </a:cubicBezTo>
                              <a:cubicBezTo>
                                <a:pt x="459867" y="356711"/>
                                <a:pt x="356711" y="459867"/>
                                <a:pt x="229934" y="459867"/>
                              </a:cubicBezTo>
                              <a:close/>
                              <a:moveTo>
                                <a:pt x="229934" y="38005"/>
                              </a:moveTo>
                              <a:cubicBezTo>
                                <a:pt x="124111" y="38005"/>
                                <a:pt x="38100" y="124111"/>
                                <a:pt x="38100" y="229838"/>
                              </a:cubicBezTo>
                              <a:cubicBezTo>
                                <a:pt x="38100" y="335566"/>
                                <a:pt x="124206" y="421672"/>
                                <a:pt x="229934" y="421672"/>
                              </a:cubicBezTo>
                              <a:cubicBezTo>
                                <a:pt x="335756" y="421672"/>
                                <a:pt x="421767" y="335566"/>
                                <a:pt x="421767" y="229838"/>
                              </a:cubicBezTo>
                              <a:cubicBezTo>
                                <a:pt x="421767" y="124111"/>
                                <a:pt x="335661" y="38005"/>
                                <a:pt x="229934" y="38005"/>
                              </a:cubicBezTo>
                              <a:close/>
                            </a:path>
                          </a:pathLst>
                        </a:custGeom>
                        <a:solidFill>
                          <a:srgbClr val="26263A"/>
                        </a:solidFill>
                        <a:ln w="9525" cap="flat">
                          <a:noFill/>
                          <a:prstDash val="solid"/>
                          <a:miter/>
                        </a:ln>
                      </p:spPr>
                      <p:txBody>
                        <a:bodyPr rtlCol="0" anchor="ctr"/>
                        <a:lstStyle/>
                        <a:p>
                          <a:endParaRPr lang="zh-CN" altLang="en-US"/>
                        </a:p>
                      </p:txBody>
                    </p:sp>
                  </p:grpSp>
                  <p:sp>
                    <p:nvSpPr>
                      <p:cNvPr id="367" name="任意多边形 80"/>
                      <p:cNvSpPr/>
                      <p:nvPr/>
                    </p:nvSpPr>
                    <p:spPr>
                      <a:xfrm>
                        <a:off x="3771613" y="2407103"/>
                        <a:ext cx="75194" cy="210186"/>
                      </a:xfrm>
                      <a:custGeom>
                        <a:avLst/>
                        <a:gdLst>
                          <a:gd name="connsiteX0" fmla="*/ 74676 w 75194"/>
                          <a:gd name="connsiteY0" fmla="*/ 7293 h 210186"/>
                          <a:gd name="connsiteX1" fmla="*/ 55912 w 75194"/>
                          <a:gd name="connsiteY1" fmla="*/ 56823 h 210186"/>
                          <a:gd name="connsiteX2" fmla="*/ 42958 w 75194"/>
                          <a:gd name="connsiteY2" fmla="*/ 104258 h 210186"/>
                          <a:gd name="connsiteX3" fmla="*/ 39338 w 75194"/>
                          <a:gd name="connsiteY3" fmla="*/ 127975 h 210186"/>
                          <a:gd name="connsiteX4" fmla="*/ 38481 w 75194"/>
                          <a:gd name="connsiteY4" fmla="*/ 152169 h 210186"/>
                          <a:gd name="connsiteX5" fmla="*/ 42386 w 75194"/>
                          <a:gd name="connsiteY5" fmla="*/ 204366 h 210186"/>
                          <a:gd name="connsiteX6" fmla="*/ 42386 w 75194"/>
                          <a:gd name="connsiteY6" fmla="*/ 204842 h 210186"/>
                          <a:gd name="connsiteX7" fmla="*/ 37814 w 75194"/>
                          <a:gd name="connsiteY7" fmla="*/ 210176 h 210186"/>
                          <a:gd name="connsiteX8" fmla="*/ 33814 w 75194"/>
                          <a:gd name="connsiteY8" fmla="*/ 208652 h 210186"/>
                          <a:gd name="connsiteX9" fmla="*/ 4667 w 75194"/>
                          <a:gd name="connsiteY9" fmla="*/ 157217 h 210186"/>
                          <a:gd name="connsiteX10" fmla="*/ 1524 w 75194"/>
                          <a:gd name="connsiteY10" fmla="*/ 142263 h 210186"/>
                          <a:gd name="connsiteX11" fmla="*/ 0 w 75194"/>
                          <a:gd name="connsiteY11" fmla="*/ 127023 h 210186"/>
                          <a:gd name="connsiteX12" fmla="*/ 2572 w 75194"/>
                          <a:gd name="connsiteY12" fmla="*/ 96543 h 210186"/>
                          <a:gd name="connsiteX13" fmla="*/ 25241 w 75194"/>
                          <a:gd name="connsiteY13" fmla="*/ 41107 h 210186"/>
                          <a:gd name="connsiteX14" fmla="*/ 67818 w 75194"/>
                          <a:gd name="connsiteY14" fmla="*/ 626 h 210186"/>
                          <a:gd name="connsiteX15" fmla="*/ 74581 w 75194"/>
                          <a:gd name="connsiteY15" fmla="*/ 2626 h 210186"/>
                          <a:gd name="connsiteX16" fmla="*/ 74867 w 75194"/>
                          <a:gd name="connsiteY16" fmla="*/ 6817 h 210186"/>
                          <a:gd name="connsiteX17" fmla="*/ 74676 w 75194"/>
                          <a:gd name="connsiteY17" fmla="*/ 7293 h 21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194" h="210186">
                            <a:moveTo>
                              <a:pt x="74676" y="7293"/>
                            </a:moveTo>
                            <a:cubicBezTo>
                              <a:pt x="68008" y="24534"/>
                              <a:pt x="61436" y="40821"/>
                              <a:pt x="55912" y="56823"/>
                            </a:cubicBezTo>
                            <a:cubicBezTo>
                              <a:pt x="50387" y="72825"/>
                              <a:pt x="46006" y="88542"/>
                              <a:pt x="42958" y="104258"/>
                            </a:cubicBezTo>
                            <a:cubicBezTo>
                              <a:pt x="41053" y="112068"/>
                              <a:pt x="40577" y="120069"/>
                              <a:pt x="39338" y="127975"/>
                            </a:cubicBezTo>
                            <a:cubicBezTo>
                              <a:pt x="39243" y="135881"/>
                              <a:pt x="37909" y="144072"/>
                              <a:pt x="38481" y="152169"/>
                            </a:cubicBezTo>
                            <a:cubicBezTo>
                              <a:pt x="37909" y="168742"/>
                              <a:pt x="40862" y="185316"/>
                              <a:pt x="42386" y="204366"/>
                            </a:cubicBezTo>
                            <a:lnTo>
                              <a:pt x="42386" y="204842"/>
                            </a:lnTo>
                            <a:cubicBezTo>
                              <a:pt x="42577" y="207604"/>
                              <a:pt x="40577" y="209985"/>
                              <a:pt x="37814" y="210176"/>
                            </a:cubicBezTo>
                            <a:cubicBezTo>
                              <a:pt x="36290" y="210271"/>
                              <a:pt x="34861" y="209700"/>
                              <a:pt x="33814" y="208652"/>
                            </a:cubicBezTo>
                            <a:cubicBezTo>
                              <a:pt x="20288" y="194650"/>
                              <a:pt x="9430" y="176934"/>
                              <a:pt x="4667" y="157217"/>
                            </a:cubicBezTo>
                            <a:cubicBezTo>
                              <a:pt x="3238" y="152359"/>
                              <a:pt x="1905" y="147406"/>
                              <a:pt x="1524" y="142263"/>
                            </a:cubicBezTo>
                            <a:cubicBezTo>
                              <a:pt x="857" y="137214"/>
                              <a:pt x="286" y="132071"/>
                              <a:pt x="0" y="127023"/>
                            </a:cubicBezTo>
                            <a:cubicBezTo>
                              <a:pt x="95" y="116831"/>
                              <a:pt x="476" y="106544"/>
                              <a:pt x="2572" y="96543"/>
                            </a:cubicBezTo>
                            <a:cubicBezTo>
                              <a:pt x="6286" y="76540"/>
                              <a:pt x="14192" y="57585"/>
                              <a:pt x="25241" y="41107"/>
                            </a:cubicBezTo>
                            <a:cubicBezTo>
                              <a:pt x="36385" y="24724"/>
                              <a:pt x="50006" y="10341"/>
                              <a:pt x="67818" y="626"/>
                            </a:cubicBezTo>
                            <a:cubicBezTo>
                              <a:pt x="70199" y="-708"/>
                              <a:pt x="73247" y="150"/>
                              <a:pt x="74581" y="2626"/>
                            </a:cubicBezTo>
                            <a:cubicBezTo>
                              <a:pt x="75343" y="3960"/>
                              <a:pt x="75343" y="5484"/>
                              <a:pt x="74867" y="6817"/>
                            </a:cubicBezTo>
                            <a:lnTo>
                              <a:pt x="74676" y="7293"/>
                            </a:lnTo>
                            <a:close/>
                          </a:path>
                        </a:pathLst>
                      </a:custGeom>
                      <a:solidFill>
                        <a:srgbClr val="FFFFFF"/>
                      </a:solidFill>
                      <a:ln w="9525" cap="flat">
                        <a:noFill/>
                        <a:prstDash val="solid"/>
                        <a:miter/>
                      </a:ln>
                    </p:spPr>
                    <p:txBody>
                      <a:bodyPr rtlCol="0" anchor="ctr"/>
                      <a:lstStyle/>
                      <a:p>
                        <a:endParaRPr lang="zh-CN" altLang="en-US"/>
                      </a:p>
                    </p:txBody>
                  </p:sp>
                </p:grpSp>
                <p:sp>
                  <p:nvSpPr>
                    <p:cNvPr id="357" name="任意多边形 70"/>
                    <p:cNvSpPr/>
                    <p:nvPr/>
                  </p:nvSpPr>
                  <p:spPr>
                    <a:xfrm>
                      <a:off x="3687507" y="2607651"/>
                      <a:ext cx="91620" cy="110306"/>
                    </a:xfrm>
                    <a:custGeom>
                      <a:avLst/>
                      <a:gdLst>
                        <a:gd name="connsiteX0" fmla="*/ 0 w 91620"/>
                        <a:gd name="connsiteY0" fmla="*/ 29058 h 110306"/>
                        <a:gd name="connsiteX1" fmla="*/ 87249 w 91620"/>
                        <a:gd name="connsiteY1" fmla="*/ 21534 h 110306"/>
                        <a:gd name="connsiteX2" fmla="*/ 37624 w 91620"/>
                        <a:gd name="connsiteY2" fmla="*/ 110307 h 110306"/>
                      </a:gdLst>
                      <a:ahLst/>
                      <a:cxnLst>
                        <a:cxn ang="0">
                          <a:pos x="connsiteX0" y="connsiteY0"/>
                        </a:cxn>
                        <a:cxn ang="0">
                          <a:pos x="connsiteX1" y="connsiteY1"/>
                        </a:cxn>
                        <a:cxn ang="0">
                          <a:pos x="connsiteX2" y="connsiteY2"/>
                        </a:cxn>
                      </a:cxnLst>
                      <a:rect l="l" t="t" r="r" b="b"/>
                      <a:pathLst>
                        <a:path w="91620" h="110306">
                          <a:moveTo>
                            <a:pt x="0" y="29058"/>
                          </a:moveTo>
                          <a:cubicBezTo>
                            <a:pt x="30099" y="26010"/>
                            <a:pt x="64675" y="-29616"/>
                            <a:pt x="87249" y="21534"/>
                          </a:cubicBezTo>
                          <a:cubicBezTo>
                            <a:pt x="109823" y="72683"/>
                            <a:pt x="37624" y="110307"/>
                            <a:pt x="37624" y="110307"/>
                          </a:cubicBezTo>
                        </a:path>
                      </a:pathLst>
                    </a:custGeom>
                    <a:solidFill>
                      <a:srgbClr val="FCBCB1"/>
                    </a:solidFill>
                    <a:ln w="9525" cap="flat">
                      <a:noFill/>
                      <a:prstDash val="solid"/>
                      <a:miter/>
                    </a:ln>
                  </p:spPr>
                  <p:txBody>
                    <a:bodyPr rtlCol="0" anchor="ctr"/>
                    <a:lstStyle/>
                    <a:p>
                      <a:endParaRPr lang="zh-CN" altLang="en-US"/>
                    </a:p>
                  </p:txBody>
                </p:sp>
                <p:sp>
                  <p:nvSpPr>
                    <p:cNvPr id="358" name="任意多边形 71"/>
                    <p:cNvSpPr/>
                    <p:nvPr/>
                  </p:nvSpPr>
                  <p:spPr>
                    <a:xfrm>
                      <a:off x="3637493" y="2478118"/>
                      <a:ext cx="145521" cy="241663"/>
                    </a:xfrm>
                    <a:custGeom>
                      <a:avLst/>
                      <a:gdLst>
                        <a:gd name="connsiteX0" fmla="*/ 3818 w 145521"/>
                        <a:gd name="connsiteY0" fmla="*/ 1905 h 241663"/>
                        <a:gd name="connsiteX1" fmla="*/ 12010 w 145521"/>
                        <a:gd name="connsiteY1" fmla="*/ 49244 h 241663"/>
                        <a:gd name="connsiteX2" fmla="*/ 22106 w 145521"/>
                        <a:gd name="connsiteY2" fmla="*/ 96107 h 241663"/>
                        <a:gd name="connsiteX3" fmla="*/ 37156 w 145521"/>
                        <a:gd name="connsiteY3" fmla="*/ 140684 h 241663"/>
                        <a:gd name="connsiteX4" fmla="*/ 42966 w 145521"/>
                        <a:gd name="connsiteY4" fmla="*/ 149924 h 241663"/>
                        <a:gd name="connsiteX5" fmla="*/ 49348 w 145521"/>
                        <a:gd name="connsiteY5" fmla="*/ 153924 h 241663"/>
                        <a:gd name="connsiteX6" fmla="*/ 69350 w 145521"/>
                        <a:gd name="connsiteY6" fmla="*/ 145637 h 241663"/>
                        <a:gd name="connsiteX7" fmla="*/ 89829 w 145521"/>
                        <a:gd name="connsiteY7" fmla="*/ 132874 h 241663"/>
                        <a:gd name="connsiteX8" fmla="*/ 115070 w 145521"/>
                        <a:gd name="connsiteY8" fmla="*/ 125254 h 241663"/>
                        <a:gd name="connsiteX9" fmla="*/ 122214 w 145521"/>
                        <a:gd name="connsiteY9" fmla="*/ 127064 h 241663"/>
                        <a:gd name="connsiteX10" fmla="*/ 125548 w 145521"/>
                        <a:gd name="connsiteY10" fmla="*/ 128588 h 241663"/>
                        <a:gd name="connsiteX11" fmla="*/ 128310 w 145521"/>
                        <a:gd name="connsiteY11" fmla="*/ 130778 h 241663"/>
                        <a:gd name="connsiteX12" fmla="*/ 136978 w 145521"/>
                        <a:gd name="connsiteY12" fmla="*/ 141161 h 241663"/>
                        <a:gd name="connsiteX13" fmla="*/ 142312 w 145521"/>
                        <a:gd name="connsiteY13" fmla="*/ 152876 h 241663"/>
                        <a:gd name="connsiteX14" fmla="*/ 144312 w 145521"/>
                        <a:gd name="connsiteY14" fmla="*/ 159068 h 241663"/>
                        <a:gd name="connsiteX15" fmla="*/ 145169 w 145521"/>
                        <a:gd name="connsiteY15" fmla="*/ 165545 h 241663"/>
                        <a:gd name="connsiteX16" fmla="*/ 144883 w 145521"/>
                        <a:gd name="connsiteY16" fmla="*/ 178594 h 241663"/>
                        <a:gd name="connsiteX17" fmla="*/ 141169 w 145521"/>
                        <a:gd name="connsiteY17" fmla="*/ 190881 h 241663"/>
                        <a:gd name="connsiteX18" fmla="*/ 127548 w 145521"/>
                        <a:gd name="connsiteY18" fmla="*/ 212027 h 241663"/>
                        <a:gd name="connsiteX19" fmla="*/ 88400 w 145521"/>
                        <a:gd name="connsiteY19" fmla="*/ 241459 h 241663"/>
                        <a:gd name="connsiteX20" fmla="*/ 85828 w 145521"/>
                        <a:gd name="connsiteY20" fmla="*/ 240602 h 241663"/>
                        <a:gd name="connsiteX21" fmla="*/ 86590 w 145521"/>
                        <a:gd name="connsiteY21" fmla="*/ 238030 h 241663"/>
                        <a:gd name="connsiteX22" fmla="*/ 86686 w 145521"/>
                        <a:gd name="connsiteY22" fmla="*/ 237935 h 241663"/>
                        <a:gd name="connsiteX23" fmla="*/ 122500 w 145521"/>
                        <a:gd name="connsiteY23" fmla="*/ 207645 h 241663"/>
                        <a:gd name="connsiteX24" fmla="*/ 134215 w 145521"/>
                        <a:gd name="connsiteY24" fmla="*/ 188119 h 241663"/>
                        <a:gd name="connsiteX25" fmla="*/ 137168 w 145521"/>
                        <a:gd name="connsiteY25" fmla="*/ 177356 h 241663"/>
                        <a:gd name="connsiteX26" fmla="*/ 136978 w 145521"/>
                        <a:gd name="connsiteY26" fmla="*/ 166402 h 241663"/>
                        <a:gd name="connsiteX27" fmla="*/ 136120 w 145521"/>
                        <a:gd name="connsiteY27" fmla="*/ 160973 h 241663"/>
                        <a:gd name="connsiteX28" fmla="*/ 134311 w 145521"/>
                        <a:gd name="connsiteY28" fmla="*/ 155734 h 241663"/>
                        <a:gd name="connsiteX29" fmla="*/ 129548 w 145521"/>
                        <a:gd name="connsiteY29" fmla="*/ 145637 h 241663"/>
                        <a:gd name="connsiteX30" fmla="*/ 114403 w 145521"/>
                        <a:gd name="connsiteY30" fmla="*/ 134112 h 241663"/>
                        <a:gd name="connsiteX31" fmla="*/ 94591 w 145521"/>
                        <a:gd name="connsiteY31" fmla="*/ 140779 h 241663"/>
                        <a:gd name="connsiteX32" fmla="*/ 74303 w 145521"/>
                        <a:gd name="connsiteY32" fmla="*/ 153638 h 241663"/>
                        <a:gd name="connsiteX33" fmla="*/ 49919 w 145521"/>
                        <a:gd name="connsiteY33" fmla="*/ 162973 h 241663"/>
                        <a:gd name="connsiteX34" fmla="*/ 36013 w 145521"/>
                        <a:gd name="connsiteY34" fmla="*/ 155639 h 241663"/>
                        <a:gd name="connsiteX35" fmla="*/ 29155 w 145521"/>
                        <a:gd name="connsiteY35" fmla="*/ 144494 h 241663"/>
                        <a:gd name="connsiteX36" fmla="*/ 14200 w 145521"/>
                        <a:gd name="connsiteY36" fmla="*/ 97727 h 241663"/>
                        <a:gd name="connsiteX37" fmla="*/ 8 w 145521"/>
                        <a:gd name="connsiteY37" fmla="*/ 2096 h 241663"/>
                        <a:gd name="connsiteX38" fmla="*/ 1723 w 145521"/>
                        <a:gd name="connsiteY38" fmla="*/ 0 h 241663"/>
                        <a:gd name="connsiteX39" fmla="*/ 3818 w 145521"/>
                        <a:gd name="connsiteY39" fmla="*/ 1905 h 24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5521" h="241663">
                          <a:moveTo>
                            <a:pt x="3818" y="1905"/>
                          </a:moveTo>
                          <a:cubicBezTo>
                            <a:pt x="6199" y="17717"/>
                            <a:pt x="8866" y="33528"/>
                            <a:pt x="12010" y="49244"/>
                          </a:cubicBezTo>
                          <a:cubicBezTo>
                            <a:pt x="14962" y="64960"/>
                            <a:pt x="18201" y="80677"/>
                            <a:pt x="22106" y="96107"/>
                          </a:cubicBezTo>
                          <a:cubicBezTo>
                            <a:pt x="26202" y="111443"/>
                            <a:pt x="30393" y="126968"/>
                            <a:pt x="37156" y="140684"/>
                          </a:cubicBezTo>
                          <a:cubicBezTo>
                            <a:pt x="38775" y="144113"/>
                            <a:pt x="40870" y="147256"/>
                            <a:pt x="42966" y="149924"/>
                          </a:cubicBezTo>
                          <a:cubicBezTo>
                            <a:pt x="45157" y="152591"/>
                            <a:pt x="47728" y="154115"/>
                            <a:pt x="49348" y="153924"/>
                          </a:cubicBezTo>
                          <a:cubicBezTo>
                            <a:pt x="55729" y="153448"/>
                            <a:pt x="62778" y="149638"/>
                            <a:pt x="69350" y="145637"/>
                          </a:cubicBezTo>
                          <a:cubicBezTo>
                            <a:pt x="76018" y="141542"/>
                            <a:pt x="82685" y="137065"/>
                            <a:pt x="89829" y="132874"/>
                          </a:cubicBezTo>
                          <a:cubicBezTo>
                            <a:pt x="96973" y="128873"/>
                            <a:pt x="105069" y="124492"/>
                            <a:pt x="115070" y="125254"/>
                          </a:cubicBezTo>
                          <a:cubicBezTo>
                            <a:pt x="117547" y="125540"/>
                            <a:pt x="120023" y="125825"/>
                            <a:pt x="122214" y="127064"/>
                          </a:cubicBezTo>
                          <a:lnTo>
                            <a:pt x="125548" y="128588"/>
                          </a:lnTo>
                          <a:cubicBezTo>
                            <a:pt x="126500" y="129254"/>
                            <a:pt x="127357" y="130112"/>
                            <a:pt x="128310" y="130778"/>
                          </a:cubicBezTo>
                          <a:cubicBezTo>
                            <a:pt x="132215" y="133636"/>
                            <a:pt x="134406" y="137541"/>
                            <a:pt x="136978" y="141161"/>
                          </a:cubicBezTo>
                          <a:cubicBezTo>
                            <a:pt x="138787" y="145066"/>
                            <a:pt x="141264" y="148590"/>
                            <a:pt x="142312" y="152876"/>
                          </a:cubicBezTo>
                          <a:lnTo>
                            <a:pt x="144312" y="159068"/>
                          </a:lnTo>
                          <a:cubicBezTo>
                            <a:pt x="144693" y="161163"/>
                            <a:pt x="144883" y="163449"/>
                            <a:pt x="145169" y="165545"/>
                          </a:cubicBezTo>
                          <a:cubicBezTo>
                            <a:pt x="146026" y="169831"/>
                            <a:pt x="145074" y="174212"/>
                            <a:pt x="144883" y="178594"/>
                          </a:cubicBezTo>
                          <a:cubicBezTo>
                            <a:pt x="143740" y="182785"/>
                            <a:pt x="143074" y="187166"/>
                            <a:pt x="141169" y="190881"/>
                          </a:cubicBezTo>
                          <a:cubicBezTo>
                            <a:pt x="138025" y="198882"/>
                            <a:pt x="132977" y="205740"/>
                            <a:pt x="127548" y="212027"/>
                          </a:cubicBezTo>
                          <a:cubicBezTo>
                            <a:pt x="116308" y="224314"/>
                            <a:pt x="102973" y="233839"/>
                            <a:pt x="88400" y="241459"/>
                          </a:cubicBezTo>
                          <a:cubicBezTo>
                            <a:pt x="87448" y="241935"/>
                            <a:pt x="86305" y="241554"/>
                            <a:pt x="85828" y="240602"/>
                          </a:cubicBezTo>
                          <a:cubicBezTo>
                            <a:pt x="85352" y="239649"/>
                            <a:pt x="85638" y="238601"/>
                            <a:pt x="86590" y="238030"/>
                          </a:cubicBezTo>
                          <a:lnTo>
                            <a:pt x="86686" y="237935"/>
                          </a:lnTo>
                          <a:cubicBezTo>
                            <a:pt x="100116" y="229838"/>
                            <a:pt x="112689" y="219647"/>
                            <a:pt x="122500" y="207645"/>
                          </a:cubicBezTo>
                          <a:cubicBezTo>
                            <a:pt x="127262" y="201644"/>
                            <a:pt x="131739" y="195167"/>
                            <a:pt x="134215" y="188119"/>
                          </a:cubicBezTo>
                          <a:cubicBezTo>
                            <a:pt x="135930" y="184690"/>
                            <a:pt x="136216" y="180975"/>
                            <a:pt x="137168" y="177356"/>
                          </a:cubicBezTo>
                          <a:cubicBezTo>
                            <a:pt x="137168" y="173641"/>
                            <a:pt x="137930" y="170021"/>
                            <a:pt x="136978" y="166402"/>
                          </a:cubicBezTo>
                          <a:cubicBezTo>
                            <a:pt x="136692" y="164592"/>
                            <a:pt x="136501" y="162782"/>
                            <a:pt x="136120" y="160973"/>
                          </a:cubicBezTo>
                          <a:lnTo>
                            <a:pt x="134311" y="155734"/>
                          </a:lnTo>
                          <a:cubicBezTo>
                            <a:pt x="133453" y="152114"/>
                            <a:pt x="131167" y="148971"/>
                            <a:pt x="129548" y="145637"/>
                          </a:cubicBezTo>
                          <a:cubicBezTo>
                            <a:pt x="125643" y="139446"/>
                            <a:pt x="120499" y="134493"/>
                            <a:pt x="114403" y="134112"/>
                          </a:cubicBezTo>
                          <a:cubicBezTo>
                            <a:pt x="108212" y="133541"/>
                            <a:pt x="101164" y="136874"/>
                            <a:pt x="94591" y="140779"/>
                          </a:cubicBezTo>
                          <a:cubicBezTo>
                            <a:pt x="87924" y="144685"/>
                            <a:pt x="81447" y="149447"/>
                            <a:pt x="74303" y="153638"/>
                          </a:cubicBezTo>
                          <a:cubicBezTo>
                            <a:pt x="67159" y="157734"/>
                            <a:pt x="59730" y="162116"/>
                            <a:pt x="49919" y="162973"/>
                          </a:cubicBezTo>
                          <a:cubicBezTo>
                            <a:pt x="43347" y="163163"/>
                            <a:pt x="38870" y="158972"/>
                            <a:pt x="36013" y="155639"/>
                          </a:cubicBezTo>
                          <a:cubicBezTo>
                            <a:pt x="33155" y="152019"/>
                            <a:pt x="30869" y="148304"/>
                            <a:pt x="29155" y="144494"/>
                          </a:cubicBezTo>
                          <a:cubicBezTo>
                            <a:pt x="21916" y="129254"/>
                            <a:pt x="17820" y="113538"/>
                            <a:pt x="14200" y="97727"/>
                          </a:cubicBezTo>
                          <a:cubicBezTo>
                            <a:pt x="7152" y="66104"/>
                            <a:pt x="2866" y="34195"/>
                            <a:pt x="8" y="2096"/>
                          </a:cubicBezTo>
                          <a:cubicBezTo>
                            <a:pt x="-87" y="1048"/>
                            <a:pt x="675" y="95"/>
                            <a:pt x="1723" y="0"/>
                          </a:cubicBezTo>
                          <a:cubicBezTo>
                            <a:pt x="2770" y="191"/>
                            <a:pt x="3628" y="952"/>
                            <a:pt x="3818" y="1905"/>
                          </a:cubicBezTo>
                          <a:close/>
                        </a:path>
                      </a:pathLst>
                    </a:custGeom>
                    <a:solidFill>
                      <a:srgbClr val="993028"/>
                    </a:solidFill>
                    <a:ln w="9525" cap="flat">
                      <a:noFill/>
                      <a:prstDash val="solid"/>
                      <a:miter/>
                    </a:ln>
                  </p:spPr>
                  <p:txBody>
                    <a:bodyPr rtlCol="0" anchor="ctr"/>
                    <a:lstStyle/>
                    <a:p>
                      <a:endParaRPr lang="zh-CN" altLang="en-US"/>
                    </a:p>
                  </p:txBody>
                </p:sp>
                <p:grpSp>
                  <p:nvGrpSpPr>
                    <p:cNvPr id="359" name="组合 358"/>
                    <p:cNvGrpSpPr/>
                    <p:nvPr/>
                  </p:nvGrpSpPr>
                  <p:grpSpPr>
                    <a:xfrm>
                      <a:off x="3145992" y="2386916"/>
                      <a:ext cx="534001" cy="534001"/>
                      <a:chOff x="3145992" y="2386916"/>
                      <a:chExt cx="534001" cy="534001"/>
                    </a:xfrm>
                  </p:grpSpPr>
                  <p:grpSp>
                    <p:nvGrpSpPr>
                      <p:cNvPr id="362" name="组合 361"/>
                      <p:cNvGrpSpPr/>
                      <p:nvPr/>
                    </p:nvGrpSpPr>
                    <p:grpSpPr>
                      <a:xfrm>
                        <a:off x="3145992" y="2386916"/>
                        <a:ext cx="534001" cy="534001"/>
                        <a:chOff x="3145992" y="2386916"/>
                        <a:chExt cx="534001" cy="534001"/>
                      </a:xfrm>
                    </p:grpSpPr>
                    <p:sp>
                      <p:nvSpPr>
                        <p:cNvPr id="364" name="任意多边形 77"/>
                        <p:cNvSpPr/>
                        <p:nvPr/>
                      </p:nvSpPr>
                      <p:spPr>
                        <a:xfrm rot="-1375439">
                          <a:off x="3209258" y="2450182"/>
                          <a:ext cx="407469" cy="407469"/>
                        </a:xfrm>
                        <a:custGeom>
                          <a:avLst/>
                          <a:gdLst>
                            <a:gd name="connsiteX0" fmla="*/ 407470 w 407469"/>
                            <a:gd name="connsiteY0" fmla="*/ 203735 h 407469"/>
                            <a:gd name="connsiteX1" fmla="*/ 203735 w 407469"/>
                            <a:gd name="connsiteY1" fmla="*/ 407470 h 407469"/>
                            <a:gd name="connsiteX2" fmla="*/ 0 w 407469"/>
                            <a:gd name="connsiteY2" fmla="*/ 203735 h 407469"/>
                            <a:gd name="connsiteX3" fmla="*/ 203735 w 407469"/>
                            <a:gd name="connsiteY3" fmla="*/ 0 h 407469"/>
                            <a:gd name="connsiteX4" fmla="*/ 407470 w 407469"/>
                            <a:gd name="connsiteY4" fmla="*/ 203735 h 407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69" h="407469">
                              <a:moveTo>
                                <a:pt x="407470" y="203735"/>
                              </a:moveTo>
                              <a:cubicBezTo>
                                <a:pt x="407470" y="316254"/>
                                <a:pt x="316254" y="407470"/>
                                <a:pt x="203735" y="407470"/>
                              </a:cubicBezTo>
                              <a:cubicBezTo>
                                <a:pt x="91215" y="407470"/>
                                <a:pt x="0" y="316254"/>
                                <a:pt x="0" y="203735"/>
                              </a:cubicBezTo>
                              <a:cubicBezTo>
                                <a:pt x="0" y="91215"/>
                                <a:pt x="91215" y="0"/>
                                <a:pt x="203735" y="0"/>
                              </a:cubicBezTo>
                              <a:cubicBezTo>
                                <a:pt x="316254" y="0"/>
                                <a:pt x="407470" y="91215"/>
                                <a:pt x="407470" y="203735"/>
                              </a:cubicBezTo>
                              <a:close/>
                            </a:path>
                          </a:pathLst>
                        </a:custGeom>
                        <a:solidFill>
                          <a:srgbClr val="FFFFFF">
                            <a:alpha val="5000"/>
                          </a:srgbClr>
                        </a:solidFill>
                        <a:ln w="9525" cap="flat">
                          <a:noFill/>
                          <a:prstDash val="solid"/>
                          <a:miter/>
                        </a:ln>
                      </p:spPr>
                      <p:txBody>
                        <a:bodyPr rtlCol="0" anchor="ctr"/>
                        <a:lstStyle/>
                        <a:p>
                          <a:endParaRPr lang="zh-CN" altLang="en-US"/>
                        </a:p>
                      </p:txBody>
                    </p:sp>
                    <p:sp>
                      <p:nvSpPr>
                        <p:cNvPr id="365" name="任意多边形 78"/>
                        <p:cNvSpPr/>
                        <p:nvPr/>
                      </p:nvSpPr>
                      <p:spPr>
                        <a:xfrm>
                          <a:off x="3188874" y="2429826"/>
                          <a:ext cx="459866" cy="459866"/>
                        </a:xfrm>
                        <a:custGeom>
                          <a:avLst/>
                          <a:gdLst>
                            <a:gd name="connsiteX0" fmla="*/ 229934 w 459866"/>
                            <a:gd name="connsiteY0" fmla="*/ 459867 h 459866"/>
                            <a:gd name="connsiteX1" fmla="*/ 0 w 459866"/>
                            <a:gd name="connsiteY1" fmla="*/ 229934 h 459866"/>
                            <a:gd name="connsiteX2" fmla="*/ 229934 w 459866"/>
                            <a:gd name="connsiteY2" fmla="*/ 0 h 459866"/>
                            <a:gd name="connsiteX3" fmla="*/ 459867 w 459866"/>
                            <a:gd name="connsiteY3" fmla="*/ 229934 h 459866"/>
                            <a:gd name="connsiteX4" fmla="*/ 229934 w 459866"/>
                            <a:gd name="connsiteY4" fmla="*/ 459867 h 459866"/>
                            <a:gd name="connsiteX5" fmla="*/ 229934 w 459866"/>
                            <a:gd name="connsiteY5" fmla="*/ 38100 h 459866"/>
                            <a:gd name="connsiteX6" fmla="*/ 38100 w 459866"/>
                            <a:gd name="connsiteY6" fmla="*/ 229934 h 459866"/>
                            <a:gd name="connsiteX7" fmla="*/ 229934 w 459866"/>
                            <a:gd name="connsiteY7" fmla="*/ 421767 h 459866"/>
                            <a:gd name="connsiteX8" fmla="*/ 421767 w 459866"/>
                            <a:gd name="connsiteY8" fmla="*/ 229934 h 459866"/>
                            <a:gd name="connsiteX9" fmla="*/ 229934 w 459866"/>
                            <a:gd name="connsiteY9" fmla="*/ 38100 h 45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866" h="459866">
                              <a:moveTo>
                                <a:pt x="229934" y="459867"/>
                              </a:moveTo>
                              <a:cubicBezTo>
                                <a:pt x="103156" y="459867"/>
                                <a:pt x="0" y="356711"/>
                                <a:pt x="0" y="229934"/>
                              </a:cubicBezTo>
                              <a:cubicBezTo>
                                <a:pt x="0" y="103156"/>
                                <a:pt x="103156" y="0"/>
                                <a:pt x="229934" y="0"/>
                              </a:cubicBezTo>
                              <a:cubicBezTo>
                                <a:pt x="356711" y="0"/>
                                <a:pt x="459867" y="103156"/>
                                <a:pt x="459867" y="229934"/>
                              </a:cubicBezTo>
                              <a:cubicBezTo>
                                <a:pt x="459867" y="356711"/>
                                <a:pt x="356711" y="459867"/>
                                <a:pt x="229934" y="459867"/>
                              </a:cubicBezTo>
                              <a:close/>
                              <a:moveTo>
                                <a:pt x="229934" y="38100"/>
                              </a:moveTo>
                              <a:cubicBezTo>
                                <a:pt x="124111" y="38100"/>
                                <a:pt x="38100" y="124206"/>
                                <a:pt x="38100" y="229934"/>
                              </a:cubicBezTo>
                              <a:cubicBezTo>
                                <a:pt x="38100" y="335756"/>
                                <a:pt x="124206" y="421767"/>
                                <a:pt x="229934" y="421767"/>
                              </a:cubicBezTo>
                              <a:cubicBezTo>
                                <a:pt x="335661" y="421767"/>
                                <a:pt x="421767" y="335661"/>
                                <a:pt x="421767" y="229934"/>
                              </a:cubicBezTo>
                              <a:cubicBezTo>
                                <a:pt x="421767" y="124111"/>
                                <a:pt x="335661" y="38100"/>
                                <a:pt x="229934" y="38100"/>
                              </a:cubicBezTo>
                              <a:close/>
                            </a:path>
                          </a:pathLst>
                        </a:custGeom>
                        <a:solidFill>
                          <a:srgbClr val="26263A"/>
                        </a:solidFill>
                        <a:ln w="9525" cap="flat">
                          <a:noFill/>
                          <a:prstDash val="solid"/>
                          <a:miter/>
                        </a:ln>
                      </p:spPr>
                      <p:txBody>
                        <a:bodyPr rtlCol="0" anchor="ctr"/>
                        <a:lstStyle/>
                        <a:p>
                          <a:endParaRPr lang="zh-CN" altLang="en-US"/>
                        </a:p>
                      </p:txBody>
                    </p:sp>
                  </p:grpSp>
                  <p:sp>
                    <p:nvSpPr>
                      <p:cNvPr id="363" name="任意多边形 76"/>
                      <p:cNvSpPr/>
                      <p:nvPr/>
                    </p:nvSpPr>
                    <p:spPr>
                      <a:xfrm>
                        <a:off x="3248310" y="2533499"/>
                        <a:ext cx="75194" cy="210186"/>
                      </a:xfrm>
                      <a:custGeom>
                        <a:avLst/>
                        <a:gdLst>
                          <a:gd name="connsiteX0" fmla="*/ 74676 w 75194"/>
                          <a:gd name="connsiteY0" fmla="*/ 7293 h 210186"/>
                          <a:gd name="connsiteX1" fmla="*/ 55912 w 75194"/>
                          <a:gd name="connsiteY1" fmla="*/ 56823 h 210186"/>
                          <a:gd name="connsiteX2" fmla="*/ 42958 w 75194"/>
                          <a:gd name="connsiteY2" fmla="*/ 104258 h 210186"/>
                          <a:gd name="connsiteX3" fmla="*/ 39338 w 75194"/>
                          <a:gd name="connsiteY3" fmla="*/ 127975 h 210186"/>
                          <a:gd name="connsiteX4" fmla="*/ 38481 w 75194"/>
                          <a:gd name="connsiteY4" fmla="*/ 152169 h 210186"/>
                          <a:gd name="connsiteX5" fmla="*/ 42386 w 75194"/>
                          <a:gd name="connsiteY5" fmla="*/ 204366 h 210186"/>
                          <a:gd name="connsiteX6" fmla="*/ 42386 w 75194"/>
                          <a:gd name="connsiteY6" fmla="*/ 204842 h 210186"/>
                          <a:gd name="connsiteX7" fmla="*/ 37814 w 75194"/>
                          <a:gd name="connsiteY7" fmla="*/ 210176 h 210186"/>
                          <a:gd name="connsiteX8" fmla="*/ 33814 w 75194"/>
                          <a:gd name="connsiteY8" fmla="*/ 208652 h 210186"/>
                          <a:gd name="connsiteX9" fmla="*/ 4667 w 75194"/>
                          <a:gd name="connsiteY9" fmla="*/ 157217 h 210186"/>
                          <a:gd name="connsiteX10" fmla="*/ 1524 w 75194"/>
                          <a:gd name="connsiteY10" fmla="*/ 142263 h 210186"/>
                          <a:gd name="connsiteX11" fmla="*/ 0 w 75194"/>
                          <a:gd name="connsiteY11" fmla="*/ 127023 h 210186"/>
                          <a:gd name="connsiteX12" fmla="*/ 2572 w 75194"/>
                          <a:gd name="connsiteY12" fmla="*/ 96543 h 210186"/>
                          <a:gd name="connsiteX13" fmla="*/ 25241 w 75194"/>
                          <a:gd name="connsiteY13" fmla="*/ 41107 h 210186"/>
                          <a:gd name="connsiteX14" fmla="*/ 67818 w 75194"/>
                          <a:gd name="connsiteY14" fmla="*/ 626 h 210186"/>
                          <a:gd name="connsiteX15" fmla="*/ 74581 w 75194"/>
                          <a:gd name="connsiteY15" fmla="*/ 2626 h 210186"/>
                          <a:gd name="connsiteX16" fmla="*/ 74866 w 75194"/>
                          <a:gd name="connsiteY16" fmla="*/ 6817 h 210186"/>
                          <a:gd name="connsiteX17" fmla="*/ 74676 w 75194"/>
                          <a:gd name="connsiteY17" fmla="*/ 7293 h 21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194" h="210186">
                            <a:moveTo>
                              <a:pt x="74676" y="7293"/>
                            </a:moveTo>
                            <a:cubicBezTo>
                              <a:pt x="68008" y="24534"/>
                              <a:pt x="61436" y="40821"/>
                              <a:pt x="55912" y="56823"/>
                            </a:cubicBezTo>
                            <a:cubicBezTo>
                              <a:pt x="50387" y="72825"/>
                              <a:pt x="46006" y="88542"/>
                              <a:pt x="42958" y="104258"/>
                            </a:cubicBezTo>
                            <a:cubicBezTo>
                              <a:pt x="41053" y="112068"/>
                              <a:pt x="40577" y="120069"/>
                              <a:pt x="39338" y="127975"/>
                            </a:cubicBezTo>
                            <a:cubicBezTo>
                              <a:pt x="39243" y="135881"/>
                              <a:pt x="37909" y="144072"/>
                              <a:pt x="38481" y="152169"/>
                            </a:cubicBezTo>
                            <a:cubicBezTo>
                              <a:pt x="37909" y="168742"/>
                              <a:pt x="40958" y="185316"/>
                              <a:pt x="42386" y="204366"/>
                            </a:cubicBezTo>
                            <a:lnTo>
                              <a:pt x="42386" y="204842"/>
                            </a:lnTo>
                            <a:cubicBezTo>
                              <a:pt x="42577" y="207604"/>
                              <a:pt x="40577" y="209985"/>
                              <a:pt x="37814" y="210176"/>
                            </a:cubicBezTo>
                            <a:cubicBezTo>
                              <a:pt x="36290" y="210271"/>
                              <a:pt x="34861" y="209700"/>
                              <a:pt x="33814" y="208652"/>
                            </a:cubicBezTo>
                            <a:cubicBezTo>
                              <a:pt x="20288" y="194650"/>
                              <a:pt x="9430" y="176934"/>
                              <a:pt x="4667" y="157217"/>
                            </a:cubicBezTo>
                            <a:cubicBezTo>
                              <a:pt x="3239" y="152359"/>
                              <a:pt x="1905" y="147406"/>
                              <a:pt x="1524" y="142263"/>
                            </a:cubicBezTo>
                            <a:cubicBezTo>
                              <a:pt x="857" y="137214"/>
                              <a:pt x="286" y="132071"/>
                              <a:pt x="0" y="127023"/>
                            </a:cubicBezTo>
                            <a:cubicBezTo>
                              <a:pt x="95" y="116831"/>
                              <a:pt x="476" y="106544"/>
                              <a:pt x="2572" y="96543"/>
                            </a:cubicBezTo>
                            <a:cubicBezTo>
                              <a:pt x="6286" y="76540"/>
                              <a:pt x="14192" y="57585"/>
                              <a:pt x="25241" y="41107"/>
                            </a:cubicBezTo>
                            <a:cubicBezTo>
                              <a:pt x="36385" y="24724"/>
                              <a:pt x="50006" y="10341"/>
                              <a:pt x="67818" y="626"/>
                            </a:cubicBezTo>
                            <a:cubicBezTo>
                              <a:pt x="70199" y="-708"/>
                              <a:pt x="73247" y="150"/>
                              <a:pt x="74581" y="2626"/>
                            </a:cubicBezTo>
                            <a:cubicBezTo>
                              <a:pt x="75343" y="3960"/>
                              <a:pt x="75343" y="5484"/>
                              <a:pt x="74866" y="6817"/>
                            </a:cubicBezTo>
                            <a:lnTo>
                              <a:pt x="74676" y="7293"/>
                            </a:lnTo>
                            <a:close/>
                          </a:path>
                        </a:pathLst>
                      </a:custGeom>
                      <a:solidFill>
                        <a:srgbClr val="FFFFFF"/>
                      </a:solidFill>
                      <a:ln w="9525" cap="flat">
                        <a:noFill/>
                        <a:prstDash val="solid"/>
                        <a:miter/>
                      </a:ln>
                    </p:spPr>
                    <p:txBody>
                      <a:bodyPr rtlCol="0" anchor="ctr"/>
                      <a:lstStyle/>
                      <a:p>
                        <a:endParaRPr lang="zh-CN" altLang="en-US"/>
                      </a:p>
                    </p:txBody>
                  </p:sp>
                </p:grpSp>
                <p:sp>
                  <p:nvSpPr>
                    <p:cNvPr id="360" name="任意多边形 73"/>
                    <p:cNvSpPr/>
                    <p:nvPr/>
                  </p:nvSpPr>
                  <p:spPr>
                    <a:xfrm>
                      <a:off x="3608450" y="2550401"/>
                      <a:ext cx="131635" cy="73163"/>
                    </a:xfrm>
                    <a:custGeom>
                      <a:avLst/>
                      <a:gdLst>
                        <a:gd name="connsiteX0" fmla="*/ 19907 w 131635"/>
                        <a:gd name="connsiteY0" fmla="*/ 73164 h 73163"/>
                        <a:gd name="connsiteX1" fmla="*/ 0 w 131635"/>
                        <a:gd name="connsiteY1" fmla="*/ 43255 h 73163"/>
                        <a:gd name="connsiteX2" fmla="*/ 131636 w 131635"/>
                        <a:gd name="connsiteY2" fmla="*/ 3536 h 73163"/>
                        <a:gd name="connsiteX3" fmla="*/ 124873 w 131635"/>
                        <a:gd name="connsiteY3" fmla="*/ 40779 h 73163"/>
                        <a:gd name="connsiteX4" fmla="*/ 19907 w 131635"/>
                        <a:gd name="connsiteY4" fmla="*/ 73164 h 7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5" h="73163">
                          <a:moveTo>
                            <a:pt x="19907" y="73164"/>
                          </a:moveTo>
                          <a:lnTo>
                            <a:pt x="0" y="43255"/>
                          </a:lnTo>
                          <a:cubicBezTo>
                            <a:pt x="2477" y="40874"/>
                            <a:pt x="62484" y="-14276"/>
                            <a:pt x="131636" y="3536"/>
                          </a:cubicBezTo>
                          <a:lnTo>
                            <a:pt x="124873" y="40779"/>
                          </a:lnTo>
                          <a:cubicBezTo>
                            <a:pt x="70390" y="26777"/>
                            <a:pt x="20479" y="72688"/>
                            <a:pt x="19907" y="73164"/>
                          </a:cubicBezTo>
                          <a:close/>
                        </a:path>
                      </a:pathLst>
                    </a:custGeom>
                    <a:solidFill>
                      <a:srgbClr val="26263A"/>
                    </a:solidFill>
                    <a:ln w="9525" cap="flat">
                      <a:noFill/>
                      <a:prstDash val="solid"/>
                      <a:miter/>
                    </a:ln>
                  </p:spPr>
                  <p:txBody>
                    <a:bodyPr rtlCol="0" anchor="ctr"/>
                    <a:lstStyle/>
                    <a:p>
                      <a:endParaRPr lang="zh-CN" altLang="en-US"/>
                    </a:p>
                  </p:txBody>
                </p:sp>
                <p:sp>
                  <p:nvSpPr>
                    <p:cNvPr id="361" name="任意多边形 74"/>
                    <p:cNvSpPr/>
                    <p:nvPr/>
                  </p:nvSpPr>
                  <p:spPr>
                    <a:xfrm>
                      <a:off x="3284886" y="1835934"/>
                      <a:ext cx="515234" cy="257088"/>
                    </a:xfrm>
                    <a:custGeom>
                      <a:avLst/>
                      <a:gdLst>
                        <a:gd name="connsiteX0" fmla="*/ 0 w 515234"/>
                        <a:gd name="connsiteY0" fmla="*/ 257088 h 257088"/>
                        <a:gd name="connsiteX1" fmla="*/ 160306 w 515234"/>
                        <a:gd name="connsiteY1" fmla="*/ 64207 h 257088"/>
                        <a:gd name="connsiteX2" fmla="*/ 402908 w 515234"/>
                        <a:gd name="connsiteY2" fmla="*/ 580 h 257088"/>
                        <a:gd name="connsiteX3" fmla="*/ 494538 w 515234"/>
                        <a:gd name="connsiteY3" fmla="*/ 32203 h 257088"/>
                        <a:gd name="connsiteX4" fmla="*/ 498824 w 515234"/>
                        <a:gd name="connsiteY4" fmla="*/ 120119 h 257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234" h="257088">
                          <a:moveTo>
                            <a:pt x="0" y="257088"/>
                          </a:moveTo>
                          <a:cubicBezTo>
                            <a:pt x="31718" y="178316"/>
                            <a:pt x="88582" y="109832"/>
                            <a:pt x="160306" y="64207"/>
                          </a:cubicBezTo>
                          <a:cubicBezTo>
                            <a:pt x="231934" y="18582"/>
                            <a:pt x="318040" y="-3992"/>
                            <a:pt x="402908" y="580"/>
                          </a:cubicBezTo>
                          <a:cubicBezTo>
                            <a:pt x="435864" y="2390"/>
                            <a:pt x="470821" y="9248"/>
                            <a:pt x="494538" y="32203"/>
                          </a:cubicBezTo>
                          <a:cubicBezTo>
                            <a:pt x="518255" y="55253"/>
                            <a:pt x="524066" y="98687"/>
                            <a:pt x="498824" y="120119"/>
                          </a:cubicBezTo>
                        </a:path>
                      </a:pathLst>
                    </a:custGeom>
                    <a:noFill/>
                    <a:ln w="4763" cap="flat">
                      <a:solidFill>
                        <a:srgbClr val="873B07"/>
                      </a:solidFill>
                      <a:prstDash val="solid"/>
                      <a:miter/>
                    </a:ln>
                  </p:spPr>
                  <p:txBody>
                    <a:bodyPr rtlCol="0" anchor="ctr"/>
                    <a:lstStyle/>
                    <a:p>
                      <a:endParaRPr lang="zh-CN" altLang="en-US"/>
                    </a:p>
                  </p:txBody>
                </p:sp>
              </p:grpSp>
              <p:grpSp>
                <p:nvGrpSpPr>
                  <p:cNvPr id="300" name="组合 299"/>
                  <p:cNvGrpSpPr/>
                  <p:nvPr/>
                </p:nvGrpSpPr>
                <p:grpSpPr>
                  <a:xfrm>
                    <a:off x="3824786" y="3202150"/>
                    <a:ext cx="481220" cy="585569"/>
                    <a:chOff x="3824786" y="3202150"/>
                    <a:chExt cx="481220" cy="585569"/>
                  </a:xfrm>
                  <a:solidFill>
                    <a:srgbClr val="635BA8">
                      <a:alpha val="30000"/>
                    </a:srgbClr>
                  </a:solidFill>
                </p:grpSpPr>
                <p:sp>
                  <p:nvSpPr>
                    <p:cNvPr id="326" name="任意多边形 39"/>
                    <p:cNvSpPr/>
                    <p:nvPr/>
                  </p:nvSpPr>
                  <p:spPr>
                    <a:xfrm>
                      <a:off x="3883499" y="3280371"/>
                      <a:ext cx="422507" cy="507348"/>
                    </a:xfrm>
                    <a:custGeom>
                      <a:avLst/>
                      <a:gdLst>
                        <a:gd name="connsiteX0" fmla="*/ 164530 w 422507"/>
                        <a:gd name="connsiteY0" fmla="*/ 32994 h 507348"/>
                        <a:gd name="connsiteX1" fmla="*/ 393415 w 422507"/>
                        <a:gd name="connsiteY1" fmla="*/ 304076 h 507348"/>
                        <a:gd name="connsiteX2" fmla="*/ 376937 w 422507"/>
                        <a:gd name="connsiteY2" fmla="*/ 478765 h 507348"/>
                        <a:gd name="connsiteX3" fmla="*/ 199201 w 422507"/>
                        <a:gd name="connsiteY3" fmla="*/ 462572 h 507348"/>
                        <a:gd name="connsiteX4" fmla="*/ 186056 w 422507"/>
                        <a:gd name="connsiteY4" fmla="*/ 443712 h 507348"/>
                        <a:gd name="connsiteX5" fmla="*/ 11749 w 422507"/>
                        <a:gd name="connsiteY5" fmla="*/ 135960 h 507348"/>
                        <a:gd name="connsiteX6" fmla="*/ 47753 w 422507"/>
                        <a:gd name="connsiteY6" fmla="*/ 11658 h 507348"/>
                        <a:gd name="connsiteX7" fmla="*/ 164530 w 422507"/>
                        <a:gd name="connsiteY7" fmla="*/ 32994 h 50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507" h="507348">
                          <a:moveTo>
                            <a:pt x="164530" y="32994"/>
                          </a:moveTo>
                          <a:lnTo>
                            <a:pt x="393415" y="304076"/>
                          </a:lnTo>
                          <a:cubicBezTo>
                            <a:pt x="437897" y="356749"/>
                            <a:pt x="430563" y="434949"/>
                            <a:pt x="376937" y="478765"/>
                          </a:cubicBezTo>
                          <a:cubicBezTo>
                            <a:pt x="323311" y="522484"/>
                            <a:pt x="243682" y="515245"/>
                            <a:pt x="199201" y="462572"/>
                          </a:cubicBezTo>
                          <a:cubicBezTo>
                            <a:pt x="194248" y="456762"/>
                            <a:pt x="189676" y="449999"/>
                            <a:pt x="186056" y="443712"/>
                          </a:cubicBezTo>
                          <a:lnTo>
                            <a:pt x="11749" y="135960"/>
                          </a:lnTo>
                          <a:cubicBezTo>
                            <a:pt x="-13207" y="91859"/>
                            <a:pt x="2890" y="36233"/>
                            <a:pt x="47753" y="11658"/>
                          </a:cubicBezTo>
                          <a:cubicBezTo>
                            <a:pt x="87568" y="-10249"/>
                            <a:pt x="136526" y="-248"/>
                            <a:pt x="164530" y="32994"/>
                          </a:cubicBezTo>
                          <a:close/>
                        </a:path>
                      </a:pathLst>
                    </a:custGeom>
                    <a:solidFill>
                      <a:srgbClr val="635BA8">
                        <a:alpha val="30000"/>
                      </a:srgbClr>
                    </a:solidFill>
                    <a:ln w="9525" cap="flat">
                      <a:noFill/>
                      <a:prstDash val="solid"/>
                      <a:miter/>
                    </a:ln>
                  </p:spPr>
                  <p:txBody>
                    <a:bodyPr rtlCol="0" anchor="ctr"/>
                    <a:lstStyle/>
                    <a:p>
                      <a:endParaRPr lang="zh-CN" altLang="en-US"/>
                    </a:p>
                  </p:txBody>
                </p:sp>
                <p:sp>
                  <p:nvSpPr>
                    <p:cNvPr id="327" name="任意多边形 40"/>
                    <p:cNvSpPr/>
                    <p:nvPr/>
                  </p:nvSpPr>
                  <p:spPr>
                    <a:xfrm>
                      <a:off x="3824786" y="3202150"/>
                      <a:ext cx="213051" cy="209586"/>
                    </a:xfrm>
                    <a:custGeom>
                      <a:avLst/>
                      <a:gdLst>
                        <a:gd name="connsiteX0" fmla="*/ 213051 w 213051"/>
                        <a:gd name="connsiteY0" fmla="*/ 99500 h 209586"/>
                        <a:gd name="connsiteX1" fmla="*/ 140662 w 213051"/>
                        <a:gd name="connsiteY1" fmla="*/ 345 h 209586"/>
                        <a:gd name="connsiteX2" fmla="*/ 128946 w 213051"/>
                        <a:gd name="connsiteY2" fmla="*/ 47017 h 209586"/>
                        <a:gd name="connsiteX3" fmla="*/ 14455 w 213051"/>
                        <a:gd name="connsiteY3" fmla="*/ 50637 h 209586"/>
                        <a:gd name="connsiteX4" fmla="*/ 11979 w 213051"/>
                        <a:gd name="connsiteY4" fmla="*/ 90165 h 209586"/>
                        <a:gd name="connsiteX5" fmla="*/ 9026 w 213051"/>
                        <a:gd name="connsiteY5" fmla="*/ 136171 h 209586"/>
                        <a:gd name="connsiteX6" fmla="*/ 13407 w 213051"/>
                        <a:gd name="connsiteY6" fmla="*/ 180748 h 209586"/>
                        <a:gd name="connsiteX7" fmla="*/ 110658 w 213051"/>
                        <a:gd name="connsiteY7" fmla="*/ 205894 h 20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051" h="209586">
                          <a:moveTo>
                            <a:pt x="213051" y="99500"/>
                          </a:moveTo>
                          <a:cubicBezTo>
                            <a:pt x="213051" y="99500"/>
                            <a:pt x="156759" y="-6799"/>
                            <a:pt x="140662" y="345"/>
                          </a:cubicBezTo>
                          <a:cubicBezTo>
                            <a:pt x="124564" y="7488"/>
                            <a:pt x="128946" y="47017"/>
                            <a:pt x="128946" y="47017"/>
                          </a:cubicBezTo>
                          <a:cubicBezTo>
                            <a:pt x="128946" y="47017"/>
                            <a:pt x="35410" y="31777"/>
                            <a:pt x="14455" y="50637"/>
                          </a:cubicBezTo>
                          <a:cubicBezTo>
                            <a:pt x="-7928" y="70734"/>
                            <a:pt x="11979" y="90165"/>
                            <a:pt x="11979" y="90165"/>
                          </a:cubicBezTo>
                          <a:cubicBezTo>
                            <a:pt x="11979" y="90165"/>
                            <a:pt x="-12882" y="106167"/>
                            <a:pt x="9026" y="136171"/>
                          </a:cubicBezTo>
                          <a:cubicBezTo>
                            <a:pt x="9026" y="136171"/>
                            <a:pt x="-12501" y="160936"/>
                            <a:pt x="13407" y="180748"/>
                          </a:cubicBezTo>
                          <a:cubicBezTo>
                            <a:pt x="69700" y="223801"/>
                            <a:pt x="110658" y="205894"/>
                            <a:pt x="110658" y="205894"/>
                          </a:cubicBezTo>
                        </a:path>
                      </a:pathLst>
                    </a:custGeom>
                    <a:solidFill>
                      <a:srgbClr val="635BA8">
                        <a:alpha val="30000"/>
                      </a:srgbClr>
                    </a:solidFill>
                    <a:ln w="9525" cap="flat">
                      <a:noFill/>
                      <a:prstDash val="solid"/>
                      <a:miter/>
                    </a:ln>
                  </p:spPr>
                  <p:txBody>
                    <a:bodyPr rtlCol="0" anchor="ctr"/>
                    <a:lstStyle/>
                    <a:p>
                      <a:endParaRPr lang="zh-CN" altLang="en-US"/>
                    </a:p>
                  </p:txBody>
                </p:sp>
              </p:grpSp>
              <p:grpSp>
                <p:nvGrpSpPr>
                  <p:cNvPr id="301" name="组合 300"/>
                  <p:cNvGrpSpPr/>
                  <p:nvPr/>
                </p:nvGrpSpPr>
                <p:grpSpPr>
                  <a:xfrm>
                    <a:off x="3830079" y="3174793"/>
                    <a:ext cx="495067" cy="612952"/>
                    <a:chOff x="3830079" y="3174793"/>
                    <a:chExt cx="495067" cy="612952"/>
                  </a:xfrm>
                </p:grpSpPr>
                <p:sp>
                  <p:nvSpPr>
                    <p:cNvPr id="324" name="任意多边形 37"/>
                    <p:cNvSpPr/>
                    <p:nvPr/>
                  </p:nvSpPr>
                  <p:spPr>
                    <a:xfrm>
                      <a:off x="3890394" y="3256614"/>
                      <a:ext cx="434752" cy="531131"/>
                    </a:xfrm>
                    <a:custGeom>
                      <a:avLst/>
                      <a:gdLst>
                        <a:gd name="connsiteX0" fmla="*/ 169350 w 434752"/>
                        <a:gd name="connsiteY0" fmla="*/ 34558 h 531131"/>
                        <a:gd name="connsiteX1" fmla="*/ 404808 w 434752"/>
                        <a:gd name="connsiteY1" fmla="*/ 318308 h 531131"/>
                        <a:gd name="connsiteX2" fmla="*/ 387854 w 434752"/>
                        <a:gd name="connsiteY2" fmla="*/ 501188 h 531131"/>
                        <a:gd name="connsiteX3" fmla="*/ 204974 w 434752"/>
                        <a:gd name="connsiteY3" fmla="*/ 484233 h 531131"/>
                        <a:gd name="connsiteX4" fmla="*/ 191448 w 434752"/>
                        <a:gd name="connsiteY4" fmla="*/ 464421 h 531131"/>
                        <a:gd name="connsiteX5" fmla="*/ 12092 w 434752"/>
                        <a:gd name="connsiteY5" fmla="*/ 142191 h 531131"/>
                        <a:gd name="connsiteX6" fmla="*/ 49145 w 434752"/>
                        <a:gd name="connsiteY6" fmla="*/ 12079 h 531131"/>
                        <a:gd name="connsiteX7" fmla="*/ 169350 w 434752"/>
                        <a:gd name="connsiteY7" fmla="*/ 34558 h 53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752" h="531131">
                          <a:moveTo>
                            <a:pt x="169350" y="34558"/>
                          </a:moveTo>
                          <a:lnTo>
                            <a:pt x="404808" y="318308"/>
                          </a:lnTo>
                          <a:cubicBezTo>
                            <a:pt x="450623" y="373458"/>
                            <a:pt x="443003" y="455373"/>
                            <a:pt x="387854" y="501188"/>
                          </a:cubicBezTo>
                          <a:cubicBezTo>
                            <a:pt x="332704" y="547003"/>
                            <a:pt x="250789" y="539383"/>
                            <a:pt x="204974" y="484233"/>
                          </a:cubicBezTo>
                          <a:cubicBezTo>
                            <a:pt x="199925" y="478137"/>
                            <a:pt x="195163" y="471089"/>
                            <a:pt x="191448" y="464421"/>
                          </a:cubicBezTo>
                          <a:lnTo>
                            <a:pt x="12092" y="142191"/>
                          </a:lnTo>
                          <a:cubicBezTo>
                            <a:pt x="-13625" y="95994"/>
                            <a:pt x="3044" y="37797"/>
                            <a:pt x="49145" y="12079"/>
                          </a:cubicBezTo>
                          <a:cubicBezTo>
                            <a:pt x="90102" y="-10686"/>
                            <a:pt x="140489" y="-208"/>
                            <a:pt x="169350" y="34558"/>
                          </a:cubicBezTo>
                          <a:close/>
                        </a:path>
                      </a:pathLst>
                    </a:custGeom>
                    <a:solidFill>
                      <a:srgbClr val="FCBCB1"/>
                    </a:solidFill>
                    <a:ln w="9525" cap="flat">
                      <a:noFill/>
                      <a:prstDash val="solid"/>
                      <a:miter/>
                    </a:ln>
                  </p:spPr>
                  <p:txBody>
                    <a:bodyPr rtlCol="0" anchor="ctr"/>
                    <a:lstStyle/>
                    <a:p>
                      <a:endParaRPr lang="zh-CN" altLang="en-US"/>
                    </a:p>
                  </p:txBody>
                </p:sp>
                <p:sp>
                  <p:nvSpPr>
                    <p:cNvPr id="325" name="任意多边形 38"/>
                    <p:cNvSpPr/>
                    <p:nvPr/>
                  </p:nvSpPr>
                  <p:spPr>
                    <a:xfrm>
                      <a:off x="3830079" y="3174793"/>
                      <a:ext cx="219093" cy="219156"/>
                    </a:xfrm>
                    <a:custGeom>
                      <a:avLst/>
                      <a:gdLst>
                        <a:gd name="connsiteX0" fmla="*/ 219093 w 219093"/>
                        <a:gd name="connsiteY0" fmla="*/ 104092 h 219156"/>
                        <a:gd name="connsiteX1" fmla="*/ 144608 w 219093"/>
                        <a:gd name="connsiteY1" fmla="*/ 365 h 219156"/>
                        <a:gd name="connsiteX2" fmla="*/ 132606 w 219093"/>
                        <a:gd name="connsiteY2" fmla="*/ 49228 h 219156"/>
                        <a:gd name="connsiteX3" fmla="*/ 14782 w 219093"/>
                        <a:gd name="connsiteY3" fmla="*/ 52943 h 219156"/>
                        <a:gd name="connsiteX4" fmla="*/ 12305 w 219093"/>
                        <a:gd name="connsiteY4" fmla="*/ 94282 h 219156"/>
                        <a:gd name="connsiteX5" fmla="*/ 9257 w 219093"/>
                        <a:gd name="connsiteY5" fmla="*/ 142383 h 219156"/>
                        <a:gd name="connsiteX6" fmla="*/ 13734 w 219093"/>
                        <a:gd name="connsiteY6" fmla="*/ 188960 h 219156"/>
                        <a:gd name="connsiteX7" fmla="*/ 113747 w 219093"/>
                        <a:gd name="connsiteY7" fmla="*/ 215249 h 21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093" h="219156">
                          <a:moveTo>
                            <a:pt x="219093" y="104092"/>
                          </a:moveTo>
                          <a:cubicBezTo>
                            <a:pt x="219093" y="104092"/>
                            <a:pt x="161181" y="-7160"/>
                            <a:pt x="144608" y="365"/>
                          </a:cubicBezTo>
                          <a:cubicBezTo>
                            <a:pt x="128034" y="7890"/>
                            <a:pt x="132606" y="49228"/>
                            <a:pt x="132606" y="49228"/>
                          </a:cubicBezTo>
                          <a:cubicBezTo>
                            <a:pt x="132606" y="49228"/>
                            <a:pt x="36404" y="33322"/>
                            <a:pt x="14782" y="52943"/>
                          </a:cubicBezTo>
                          <a:cubicBezTo>
                            <a:pt x="-8269" y="73993"/>
                            <a:pt x="12305" y="94282"/>
                            <a:pt x="12305" y="94282"/>
                          </a:cubicBezTo>
                          <a:cubicBezTo>
                            <a:pt x="12305" y="94282"/>
                            <a:pt x="-13222" y="111046"/>
                            <a:pt x="9257" y="142383"/>
                          </a:cubicBezTo>
                          <a:cubicBezTo>
                            <a:pt x="9257" y="142383"/>
                            <a:pt x="-12841" y="168291"/>
                            <a:pt x="13734" y="188960"/>
                          </a:cubicBezTo>
                          <a:cubicBezTo>
                            <a:pt x="71646" y="234109"/>
                            <a:pt x="113747" y="215249"/>
                            <a:pt x="113747" y="215249"/>
                          </a:cubicBezTo>
                        </a:path>
                      </a:pathLst>
                    </a:custGeom>
                    <a:solidFill>
                      <a:srgbClr val="FCBCB1"/>
                    </a:solidFill>
                    <a:ln w="9525" cap="flat">
                      <a:noFill/>
                      <a:prstDash val="solid"/>
                      <a:miter/>
                    </a:ln>
                  </p:spPr>
                  <p:txBody>
                    <a:bodyPr rtlCol="0" anchor="ctr"/>
                    <a:lstStyle/>
                    <a:p>
                      <a:endParaRPr lang="zh-CN" altLang="en-US"/>
                    </a:p>
                  </p:txBody>
                </p:sp>
              </p:grpSp>
              <p:grpSp>
                <p:nvGrpSpPr>
                  <p:cNvPr id="302" name="组合 301"/>
                  <p:cNvGrpSpPr/>
                  <p:nvPr/>
                </p:nvGrpSpPr>
                <p:grpSpPr>
                  <a:xfrm>
                    <a:off x="3088349" y="3035859"/>
                    <a:ext cx="494985" cy="752337"/>
                    <a:chOff x="3088349" y="3035859"/>
                    <a:chExt cx="494985" cy="752337"/>
                  </a:xfrm>
                </p:grpSpPr>
                <p:sp>
                  <p:nvSpPr>
                    <p:cNvPr id="318" name="任意多边形 31"/>
                    <p:cNvSpPr/>
                    <p:nvPr/>
                  </p:nvSpPr>
                  <p:spPr>
                    <a:xfrm>
                      <a:off x="3290306" y="3035859"/>
                      <a:ext cx="280908" cy="746587"/>
                    </a:xfrm>
                    <a:custGeom>
                      <a:avLst/>
                      <a:gdLst>
                        <a:gd name="connsiteX0" fmla="*/ 7058 w 280908"/>
                        <a:gd name="connsiteY0" fmla="*/ 685366 h 746587"/>
                        <a:gd name="connsiteX1" fmla="*/ 30204 w 280908"/>
                        <a:gd name="connsiteY1" fmla="*/ 647076 h 746587"/>
                        <a:gd name="connsiteX2" fmla="*/ 52873 w 280908"/>
                        <a:gd name="connsiteY2" fmla="*/ 607738 h 746587"/>
                        <a:gd name="connsiteX3" fmla="*/ 94116 w 280908"/>
                        <a:gd name="connsiteY3" fmla="*/ 528014 h 746587"/>
                        <a:gd name="connsiteX4" fmla="*/ 127549 w 280908"/>
                        <a:gd name="connsiteY4" fmla="*/ 447146 h 746587"/>
                        <a:gd name="connsiteX5" fmla="*/ 140503 w 280908"/>
                        <a:gd name="connsiteY5" fmla="*/ 406570 h 746587"/>
                        <a:gd name="connsiteX6" fmla="*/ 145361 w 280908"/>
                        <a:gd name="connsiteY6" fmla="*/ 386282 h 746587"/>
                        <a:gd name="connsiteX7" fmla="*/ 147837 w 280908"/>
                        <a:gd name="connsiteY7" fmla="*/ 376185 h 746587"/>
                        <a:gd name="connsiteX8" fmla="*/ 149552 w 280908"/>
                        <a:gd name="connsiteY8" fmla="*/ 366184 h 746587"/>
                        <a:gd name="connsiteX9" fmla="*/ 152981 w 280908"/>
                        <a:gd name="connsiteY9" fmla="*/ 346181 h 746587"/>
                        <a:gd name="connsiteX10" fmla="*/ 155553 w 280908"/>
                        <a:gd name="connsiteY10" fmla="*/ 323988 h 746587"/>
                        <a:gd name="connsiteX11" fmla="*/ 159934 w 280908"/>
                        <a:gd name="connsiteY11" fmla="*/ 279792 h 746587"/>
                        <a:gd name="connsiteX12" fmla="*/ 162030 w 280908"/>
                        <a:gd name="connsiteY12" fmla="*/ 193495 h 746587"/>
                        <a:gd name="connsiteX13" fmla="*/ 151457 w 280908"/>
                        <a:gd name="connsiteY13" fmla="*/ 113390 h 746587"/>
                        <a:gd name="connsiteX14" fmla="*/ 139646 w 280908"/>
                        <a:gd name="connsiteY14" fmla="*/ 78243 h 746587"/>
                        <a:gd name="connsiteX15" fmla="*/ 118691 w 280908"/>
                        <a:gd name="connsiteY15" fmla="*/ 45572 h 746587"/>
                        <a:gd name="connsiteX16" fmla="*/ 83258 w 280908"/>
                        <a:gd name="connsiteY16" fmla="*/ 33571 h 746587"/>
                        <a:gd name="connsiteX17" fmla="*/ 124025 w 280908"/>
                        <a:gd name="connsiteY17" fmla="*/ 2996 h 746587"/>
                        <a:gd name="connsiteX18" fmla="*/ 184890 w 280908"/>
                        <a:gd name="connsiteY18" fmla="*/ 4996 h 746587"/>
                        <a:gd name="connsiteX19" fmla="*/ 210893 w 280908"/>
                        <a:gd name="connsiteY19" fmla="*/ 24903 h 746587"/>
                        <a:gd name="connsiteX20" fmla="*/ 242802 w 280908"/>
                        <a:gd name="connsiteY20" fmla="*/ 74243 h 746587"/>
                        <a:gd name="connsiteX21" fmla="*/ 274901 w 280908"/>
                        <a:gd name="connsiteY21" fmla="*/ 180732 h 746587"/>
                        <a:gd name="connsiteX22" fmla="*/ 280616 w 280908"/>
                        <a:gd name="connsiteY22" fmla="*/ 286650 h 746587"/>
                        <a:gd name="connsiteX23" fmla="*/ 276996 w 280908"/>
                        <a:gd name="connsiteY23" fmla="*/ 338276 h 746587"/>
                        <a:gd name="connsiteX24" fmla="*/ 274139 w 280908"/>
                        <a:gd name="connsiteY24" fmla="*/ 363803 h 746587"/>
                        <a:gd name="connsiteX25" fmla="*/ 269281 w 280908"/>
                        <a:gd name="connsiteY25" fmla="*/ 391139 h 746587"/>
                        <a:gd name="connsiteX26" fmla="*/ 266709 w 280908"/>
                        <a:gd name="connsiteY26" fmla="*/ 404760 h 746587"/>
                        <a:gd name="connsiteX27" fmla="*/ 263280 w 280908"/>
                        <a:gd name="connsiteY27" fmla="*/ 417905 h 746587"/>
                        <a:gd name="connsiteX28" fmla="*/ 256041 w 280908"/>
                        <a:gd name="connsiteY28" fmla="*/ 444098 h 746587"/>
                        <a:gd name="connsiteX29" fmla="*/ 237468 w 280908"/>
                        <a:gd name="connsiteY29" fmla="*/ 493914 h 746587"/>
                        <a:gd name="connsiteX30" fmla="*/ 189557 w 280908"/>
                        <a:gd name="connsiteY30" fmla="*/ 585545 h 746587"/>
                        <a:gd name="connsiteX31" fmla="*/ 130121 w 280908"/>
                        <a:gd name="connsiteY31" fmla="*/ 666793 h 746587"/>
                        <a:gd name="connsiteX32" fmla="*/ 113738 w 280908"/>
                        <a:gd name="connsiteY32" fmla="*/ 685557 h 746587"/>
                        <a:gd name="connsiteX33" fmla="*/ 96688 w 280908"/>
                        <a:gd name="connsiteY33" fmla="*/ 703655 h 746587"/>
                        <a:gd name="connsiteX34" fmla="*/ 59731 w 280908"/>
                        <a:gd name="connsiteY34" fmla="*/ 738135 h 746587"/>
                        <a:gd name="connsiteX35" fmla="*/ 8106 w 280908"/>
                        <a:gd name="connsiteY35" fmla="*/ 732230 h 746587"/>
                        <a:gd name="connsiteX36" fmla="*/ 5629 w 280908"/>
                        <a:gd name="connsiteY36" fmla="*/ 687748 h 746587"/>
                        <a:gd name="connsiteX37" fmla="*/ 7058 w 280908"/>
                        <a:gd name="connsiteY37" fmla="*/ 685366 h 74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0908" h="746587">
                          <a:moveTo>
                            <a:pt x="7058" y="685366"/>
                          </a:moveTo>
                          <a:lnTo>
                            <a:pt x="30204" y="647076"/>
                          </a:lnTo>
                          <a:cubicBezTo>
                            <a:pt x="37824" y="633932"/>
                            <a:pt x="45729" y="621073"/>
                            <a:pt x="52873" y="607738"/>
                          </a:cubicBezTo>
                          <a:cubicBezTo>
                            <a:pt x="67446" y="581258"/>
                            <a:pt x="81734" y="554874"/>
                            <a:pt x="94116" y="528014"/>
                          </a:cubicBezTo>
                          <a:cubicBezTo>
                            <a:pt x="106499" y="501153"/>
                            <a:pt x="118405" y="474293"/>
                            <a:pt x="127549" y="447146"/>
                          </a:cubicBezTo>
                          <a:cubicBezTo>
                            <a:pt x="132883" y="433716"/>
                            <a:pt x="136026" y="420000"/>
                            <a:pt x="140503" y="406570"/>
                          </a:cubicBezTo>
                          <a:cubicBezTo>
                            <a:pt x="142218" y="399807"/>
                            <a:pt x="143646" y="393044"/>
                            <a:pt x="145361" y="386282"/>
                          </a:cubicBezTo>
                          <a:lnTo>
                            <a:pt x="147837" y="376185"/>
                          </a:lnTo>
                          <a:cubicBezTo>
                            <a:pt x="148504" y="372851"/>
                            <a:pt x="148980" y="369518"/>
                            <a:pt x="149552" y="366184"/>
                          </a:cubicBezTo>
                          <a:lnTo>
                            <a:pt x="152981" y="346181"/>
                          </a:lnTo>
                          <a:lnTo>
                            <a:pt x="155553" y="323988"/>
                          </a:lnTo>
                          <a:cubicBezTo>
                            <a:pt x="157553" y="309129"/>
                            <a:pt x="158315" y="294461"/>
                            <a:pt x="159934" y="279792"/>
                          </a:cubicBezTo>
                          <a:cubicBezTo>
                            <a:pt x="161744" y="250550"/>
                            <a:pt x="163077" y="221594"/>
                            <a:pt x="162030" y="193495"/>
                          </a:cubicBezTo>
                          <a:cubicBezTo>
                            <a:pt x="160696" y="165587"/>
                            <a:pt x="157934" y="138155"/>
                            <a:pt x="151457" y="113390"/>
                          </a:cubicBezTo>
                          <a:cubicBezTo>
                            <a:pt x="148409" y="100913"/>
                            <a:pt x="144408" y="89197"/>
                            <a:pt x="139646" y="78243"/>
                          </a:cubicBezTo>
                          <a:cubicBezTo>
                            <a:pt x="134883" y="67480"/>
                            <a:pt x="126501" y="51287"/>
                            <a:pt x="118691" y="45572"/>
                          </a:cubicBezTo>
                          <a:cubicBezTo>
                            <a:pt x="110499" y="39572"/>
                            <a:pt x="83258" y="33571"/>
                            <a:pt x="83258" y="33571"/>
                          </a:cubicBezTo>
                          <a:cubicBezTo>
                            <a:pt x="60207" y="47096"/>
                            <a:pt x="70971" y="15854"/>
                            <a:pt x="124025" y="2996"/>
                          </a:cubicBezTo>
                          <a:cubicBezTo>
                            <a:pt x="150885" y="-3481"/>
                            <a:pt x="179746" y="2138"/>
                            <a:pt x="184890" y="4996"/>
                          </a:cubicBezTo>
                          <a:cubicBezTo>
                            <a:pt x="194986" y="10520"/>
                            <a:pt x="205940" y="17569"/>
                            <a:pt x="210893" y="24903"/>
                          </a:cubicBezTo>
                          <a:cubicBezTo>
                            <a:pt x="223561" y="40334"/>
                            <a:pt x="234229" y="57002"/>
                            <a:pt x="242802" y="74243"/>
                          </a:cubicBezTo>
                          <a:cubicBezTo>
                            <a:pt x="259851" y="108818"/>
                            <a:pt x="269186" y="145013"/>
                            <a:pt x="274901" y="180732"/>
                          </a:cubicBezTo>
                          <a:cubicBezTo>
                            <a:pt x="280330" y="216451"/>
                            <a:pt x="281568" y="251789"/>
                            <a:pt x="280616" y="286650"/>
                          </a:cubicBezTo>
                          <a:cubicBezTo>
                            <a:pt x="279759" y="303890"/>
                            <a:pt x="279092" y="321416"/>
                            <a:pt x="276996" y="338276"/>
                          </a:cubicBezTo>
                          <a:cubicBezTo>
                            <a:pt x="276044" y="346848"/>
                            <a:pt x="275282" y="355325"/>
                            <a:pt x="274139" y="363803"/>
                          </a:cubicBezTo>
                          <a:lnTo>
                            <a:pt x="269281" y="391139"/>
                          </a:lnTo>
                          <a:cubicBezTo>
                            <a:pt x="268424" y="395711"/>
                            <a:pt x="267662" y="400283"/>
                            <a:pt x="266709" y="404760"/>
                          </a:cubicBezTo>
                          <a:lnTo>
                            <a:pt x="263280" y="417905"/>
                          </a:lnTo>
                          <a:cubicBezTo>
                            <a:pt x="260899" y="426668"/>
                            <a:pt x="258613" y="435431"/>
                            <a:pt x="256041" y="444098"/>
                          </a:cubicBezTo>
                          <a:cubicBezTo>
                            <a:pt x="250136" y="460862"/>
                            <a:pt x="244707" y="478007"/>
                            <a:pt x="237468" y="493914"/>
                          </a:cubicBezTo>
                          <a:cubicBezTo>
                            <a:pt x="224133" y="526490"/>
                            <a:pt x="207369" y="556589"/>
                            <a:pt x="189557" y="585545"/>
                          </a:cubicBezTo>
                          <a:cubicBezTo>
                            <a:pt x="171745" y="614501"/>
                            <a:pt x="151552" y="641266"/>
                            <a:pt x="130121" y="666793"/>
                          </a:cubicBezTo>
                          <a:cubicBezTo>
                            <a:pt x="124787" y="673174"/>
                            <a:pt x="119358" y="679461"/>
                            <a:pt x="113738" y="685557"/>
                          </a:cubicBezTo>
                          <a:cubicBezTo>
                            <a:pt x="108309" y="691748"/>
                            <a:pt x="102594" y="697844"/>
                            <a:pt x="96688" y="703655"/>
                          </a:cubicBezTo>
                          <a:cubicBezTo>
                            <a:pt x="84972" y="715656"/>
                            <a:pt x="73447" y="726610"/>
                            <a:pt x="59731" y="738135"/>
                          </a:cubicBezTo>
                          <a:cubicBezTo>
                            <a:pt x="43920" y="751375"/>
                            <a:pt x="20869" y="748803"/>
                            <a:pt x="8106" y="732230"/>
                          </a:cubicBezTo>
                          <a:cubicBezTo>
                            <a:pt x="-1991" y="719085"/>
                            <a:pt x="-2467" y="701178"/>
                            <a:pt x="5629" y="687748"/>
                          </a:cubicBezTo>
                          <a:lnTo>
                            <a:pt x="7058" y="685366"/>
                          </a:lnTo>
                          <a:close/>
                        </a:path>
                      </a:pathLst>
                    </a:custGeom>
                    <a:solidFill>
                      <a:srgbClr val="2B9E98"/>
                    </a:solidFill>
                    <a:ln w="9525" cap="flat">
                      <a:noFill/>
                      <a:prstDash val="solid"/>
                      <a:miter/>
                    </a:ln>
                  </p:spPr>
                  <p:txBody>
                    <a:bodyPr rtlCol="0" anchor="ctr"/>
                    <a:lstStyle/>
                    <a:p>
                      <a:endParaRPr lang="zh-CN" altLang="en-US"/>
                    </a:p>
                  </p:txBody>
                </p:sp>
                <p:sp>
                  <p:nvSpPr>
                    <p:cNvPr id="319" name="任意多边形 32"/>
                    <p:cNvSpPr/>
                    <p:nvPr/>
                  </p:nvSpPr>
                  <p:spPr>
                    <a:xfrm>
                      <a:off x="3272113" y="3035859"/>
                      <a:ext cx="280908" cy="746587"/>
                    </a:xfrm>
                    <a:custGeom>
                      <a:avLst/>
                      <a:gdLst>
                        <a:gd name="connsiteX0" fmla="*/ 7058 w 280908"/>
                        <a:gd name="connsiteY0" fmla="*/ 685366 h 746587"/>
                        <a:gd name="connsiteX1" fmla="*/ 30204 w 280908"/>
                        <a:gd name="connsiteY1" fmla="*/ 647076 h 746587"/>
                        <a:gd name="connsiteX2" fmla="*/ 52873 w 280908"/>
                        <a:gd name="connsiteY2" fmla="*/ 607738 h 746587"/>
                        <a:gd name="connsiteX3" fmla="*/ 94116 w 280908"/>
                        <a:gd name="connsiteY3" fmla="*/ 528014 h 746587"/>
                        <a:gd name="connsiteX4" fmla="*/ 127549 w 280908"/>
                        <a:gd name="connsiteY4" fmla="*/ 447146 h 746587"/>
                        <a:gd name="connsiteX5" fmla="*/ 140503 w 280908"/>
                        <a:gd name="connsiteY5" fmla="*/ 406570 h 746587"/>
                        <a:gd name="connsiteX6" fmla="*/ 145361 w 280908"/>
                        <a:gd name="connsiteY6" fmla="*/ 386282 h 746587"/>
                        <a:gd name="connsiteX7" fmla="*/ 147837 w 280908"/>
                        <a:gd name="connsiteY7" fmla="*/ 376185 h 746587"/>
                        <a:gd name="connsiteX8" fmla="*/ 149552 w 280908"/>
                        <a:gd name="connsiteY8" fmla="*/ 366184 h 746587"/>
                        <a:gd name="connsiteX9" fmla="*/ 152981 w 280908"/>
                        <a:gd name="connsiteY9" fmla="*/ 346181 h 746587"/>
                        <a:gd name="connsiteX10" fmla="*/ 155553 w 280908"/>
                        <a:gd name="connsiteY10" fmla="*/ 323988 h 746587"/>
                        <a:gd name="connsiteX11" fmla="*/ 159934 w 280908"/>
                        <a:gd name="connsiteY11" fmla="*/ 279792 h 746587"/>
                        <a:gd name="connsiteX12" fmla="*/ 162030 w 280908"/>
                        <a:gd name="connsiteY12" fmla="*/ 193495 h 746587"/>
                        <a:gd name="connsiteX13" fmla="*/ 151457 w 280908"/>
                        <a:gd name="connsiteY13" fmla="*/ 113390 h 746587"/>
                        <a:gd name="connsiteX14" fmla="*/ 139646 w 280908"/>
                        <a:gd name="connsiteY14" fmla="*/ 78243 h 746587"/>
                        <a:gd name="connsiteX15" fmla="*/ 118691 w 280908"/>
                        <a:gd name="connsiteY15" fmla="*/ 45572 h 746587"/>
                        <a:gd name="connsiteX16" fmla="*/ 83258 w 280908"/>
                        <a:gd name="connsiteY16" fmla="*/ 33571 h 746587"/>
                        <a:gd name="connsiteX17" fmla="*/ 124025 w 280908"/>
                        <a:gd name="connsiteY17" fmla="*/ 2996 h 746587"/>
                        <a:gd name="connsiteX18" fmla="*/ 184890 w 280908"/>
                        <a:gd name="connsiteY18" fmla="*/ 4996 h 746587"/>
                        <a:gd name="connsiteX19" fmla="*/ 210893 w 280908"/>
                        <a:gd name="connsiteY19" fmla="*/ 24903 h 746587"/>
                        <a:gd name="connsiteX20" fmla="*/ 242802 w 280908"/>
                        <a:gd name="connsiteY20" fmla="*/ 74243 h 746587"/>
                        <a:gd name="connsiteX21" fmla="*/ 274901 w 280908"/>
                        <a:gd name="connsiteY21" fmla="*/ 180732 h 746587"/>
                        <a:gd name="connsiteX22" fmla="*/ 280616 w 280908"/>
                        <a:gd name="connsiteY22" fmla="*/ 286650 h 746587"/>
                        <a:gd name="connsiteX23" fmla="*/ 276996 w 280908"/>
                        <a:gd name="connsiteY23" fmla="*/ 338276 h 746587"/>
                        <a:gd name="connsiteX24" fmla="*/ 274139 w 280908"/>
                        <a:gd name="connsiteY24" fmla="*/ 363803 h 746587"/>
                        <a:gd name="connsiteX25" fmla="*/ 269281 w 280908"/>
                        <a:gd name="connsiteY25" fmla="*/ 391139 h 746587"/>
                        <a:gd name="connsiteX26" fmla="*/ 266709 w 280908"/>
                        <a:gd name="connsiteY26" fmla="*/ 404760 h 746587"/>
                        <a:gd name="connsiteX27" fmla="*/ 263280 w 280908"/>
                        <a:gd name="connsiteY27" fmla="*/ 417905 h 746587"/>
                        <a:gd name="connsiteX28" fmla="*/ 256041 w 280908"/>
                        <a:gd name="connsiteY28" fmla="*/ 444098 h 746587"/>
                        <a:gd name="connsiteX29" fmla="*/ 237468 w 280908"/>
                        <a:gd name="connsiteY29" fmla="*/ 493914 h 746587"/>
                        <a:gd name="connsiteX30" fmla="*/ 189557 w 280908"/>
                        <a:gd name="connsiteY30" fmla="*/ 585545 h 746587"/>
                        <a:gd name="connsiteX31" fmla="*/ 130121 w 280908"/>
                        <a:gd name="connsiteY31" fmla="*/ 666793 h 746587"/>
                        <a:gd name="connsiteX32" fmla="*/ 113738 w 280908"/>
                        <a:gd name="connsiteY32" fmla="*/ 685557 h 746587"/>
                        <a:gd name="connsiteX33" fmla="*/ 96688 w 280908"/>
                        <a:gd name="connsiteY33" fmla="*/ 703655 h 746587"/>
                        <a:gd name="connsiteX34" fmla="*/ 59731 w 280908"/>
                        <a:gd name="connsiteY34" fmla="*/ 738135 h 746587"/>
                        <a:gd name="connsiteX35" fmla="*/ 8106 w 280908"/>
                        <a:gd name="connsiteY35" fmla="*/ 732230 h 746587"/>
                        <a:gd name="connsiteX36" fmla="*/ 5629 w 280908"/>
                        <a:gd name="connsiteY36" fmla="*/ 687748 h 746587"/>
                        <a:gd name="connsiteX37" fmla="*/ 7058 w 280908"/>
                        <a:gd name="connsiteY37" fmla="*/ 685366 h 74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0908" h="746587">
                          <a:moveTo>
                            <a:pt x="7058" y="685366"/>
                          </a:moveTo>
                          <a:lnTo>
                            <a:pt x="30204" y="647076"/>
                          </a:lnTo>
                          <a:cubicBezTo>
                            <a:pt x="37824" y="633932"/>
                            <a:pt x="45729" y="621073"/>
                            <a:pt x="52873" y="607738"/>
                          </a:cubicBezTo>
                          <a:cubicBezTo>
                            <a:pt x="67446" y="581258"/>
                            <a:pt x="81734" y="554874"/>
                            <a:pt x="94116" y="528014"/>
                          </a:cubicBezTo>
                          <a:cubicBezTo>
                            <a:pt x="106499" y="501153"/>
                            <a:pt x="118405" y="474293"/>
                            <a:pt x="127549" y="447146"/>
                          </a:cubicBezTo>
                          <a:cubicBezTo>
                            <a:pt x="132883" y="433716"/>
                            <a:pt x="136026" y="420000"/>
                            <a:pt x="140503" y="406570"/>
                          </a:cubicBezTo>
                          <a:cubicBezTo>
                            <a:pt x="142218" y="399807"/>
                            <a:pt x="143646" y="393044"/>
                            <a:pt x="145361" y="386282"/>
                          </a:cubicBezTo>
                          <a:lnTo>
                            <a:pt x="147837" y="376185"/>
                          </a:lnTo>
                          <a:cubicBezTo>
                            <a:pt x="148504" y="372851"/>
                            <a:pt x="148980" y="369518"/>
                            <a:pt x="149552" y="366184"/>
                          </a:cubicBezTo>
                          <a:lnTo>
                            <a:pt x="152981" y="346181"/>
                          </a:lnTo>
                          <a:lnTo>
                            <a:pt x="155553" y="323988"/>
                          </a:lnTo>
                          <a:cubicBezTo>
                            <a:pt x="157553" y="309129"/>
                            <a:pt x="158315" y="294461"/>
                            <a:pt x="159934" y="279792"/>
                          </a:cubicBezTo>
                          <a:cubicBezTo>
                            <a:pt x="161744" y="250550"/>
                            <a:pt x="163077" y="221594"/>
                            <a:pt x="162030" y="193495"/>
                          </a:cubicBezTo>
                          <a:cubicBezTo>
                            <a:pt x="160696" y="165587"/>
                            <a:pt x="157934" y="138155"/>
                            <a:pt x="151457" y="113390"/>
                          </a:cubicBezTo>
                          <a:cubicBezTo>
                            <a:pt x="148409" y="100913"/>
                            <a:pt x="144408" y="89197"/>
                            <a:pt x="139646" y="78243"/>
                          </a:cubicBezTo>
                          <a:cubicBezTo>
                            <a:pt x="134883" y="67480"/>
                            <a:pt x="126501" y="51287"/>
                            <a:pt x="118691" y="45572"/>
                          </a:cubicBezTo>
                          <a:cubicBezTo>
                            <a:pt x="110499" y="39572"/>
                            <a:pt x="83258" y="33571"/>
                            <a:pt x="83258" y="33571"/>
                          </a:cubicBezTo>
                          <a:cubicBezTo>
                            <a:pt x="60207" y="47096"/>
                            <a:pt x="70971" y="15854"/>
                            <a:pt x="124025" y="2996"/>
                          </a:cubicBezTo>
                          <a:cubicBezTo>
                            <a:pt x="150885" y="-3481"/>
                            <a:pt x="179746" y="2138"/>
                            <a:pt x="184890" y="4996"/>
                          </a:cubicBezTo>
                          <a:cubicBezTo>
                            <a:pt x="194986" y="10520"/>
                            <a:pt x="205940" y="17569"/>
                            <a:pt x="210893" y="24903"/>
                          </a:cubicBezTo>
                          <a:cubicBezTo>
                            <a:pt x="223561" y="40334"/>
                            <a:pt x="234229" y="57002"/>
                            <a:pt x="242802" y="74243"/>
                          </a:cubicBezTo>
                          <a:cubicBezTo>
                            <a:pt x="259851" y="108818"/>
                            <a:pt x="269186" y="145013"/>
                            <a:pt x="274901" y="180732"/>
                          </a:cubicBezTo>
                          <a:cubicBezTo>
                            <a:pt x="280330" y="216451"/>
                            <a:pt x="281568" y="251789"/>
                            <a:pt x="280616" y="286650"/>
                          </a:cubicBezTo>
                          <a:cubicBezTo>
                            <a:pt x="279759" y="303890"/>
                            <a:pt x="279092" y="321416"/>
                            <a:pt x="276996" y="338276"/>
                          </a:cubicBezTo>
                          <a:cubicBezTo>
                            <a:pt x="276044" y="346848"/>
                            <a:pt x="275282" y="355325"/>
                            <a:pt x="274139" y="363803"/>
                          </a:cubicBezTo>
                          <a:lnTo>
                            <a:pt x="269281" y="391139"/>
                          </a:lnTo>
                          <a:cubicBezTo>
                            <a:pt x="268424" y="395711"/>
                            <a:pt x="267662" y="400283"/>
                            <a:pt x="266709" y="404760"/>
                          </a:cubicBezTo>
                          <a:lnTo>
                            <a:pt x="263280" y="417905"/>
                          </a:lnTo>
                          <a:cubicBezTo>
                            <a:pt x="260899" y="426668"/>
                            <a:pt x="258613" y="435431"/>
                            <a:pt x="256041" y="444098"/>
                          </a:cubicBezTo>
                          <a:cubicBezTo>
                            <a:pt x="250136" y="460862"/>
                            <a:pt x="244707" y="478007"/>
                            <a:pt x="237468" y="493914"/>
                          </a:cubicBezTo>
                          <a:cubicBezTo>
                            <a:pt x="224133" y="526490"/>
                            <a:pt x="207369" y="556589"/>
                            <a:pt x="189557" y="585545"/>
                          </a:cubicBezTo>
                          <a:cubicBezTo>
                            <a:pt x="171745" y="614501"/>
                            <a:pt x="151552" y="641266"/>
                            <a:pt x="130121" y="666793"/>
                          </a:cubicBezTo>
                          <a:cubicBezTo>
                            <a:pt x="124787" y="673174"/>
                            <a:pt x="119358" y="679461"/>
                            <a:pt x="113738" y="685557"/>
                          </a:cubicBezTo>
                          <a:cubicBezTo>
                            <a:pt x="108309" y="691748"/>
                            <a:pt x="102594" y="697844"/>
                            <a:pt x="96688" y="703655"/>
                          </a:cubicBezTo>
                          <a:cubicBezTo>
                            <a:pt x="84972" y="715656"/>
                            <a:pt x="73447" y="726610"/>
                            <a:pt x="59731" y="738135"/>
                          </a:cubicBezTo>
                          <a:cubicBezTo>
                            <a:pt x="43920" y="751375"/>
                            <a:pt x="20869" y="748803"/>
                            <a:pt x="8106" y="732230"/>
                          </a:cubicBezTo>
                          <a:cubicBezTo>
                            <a:pt x="-1991" y="719085"/>
                            <a:pt x="-2467" y="701178"/>
                            <a:pt x="5629" y="687748"/>
                          </a:cubicBezTo>
                          <a:lnTo>
                            <a:pt x="7058" y="685366"/>
                          </a:lnTo>
                          <a:close/>
                        </a:path>
                      </a:pathLst>
                    </a:custGeom>
                    <a:solidFill>
                      <a:srgbClr val="38B4B0"/>
                    </a:solidFill>
                    <a:ln w="9525" cap="flat">
                      <a:noFill/>
                      <a:prstDash val="solid"/>
                      <a:miter/>
                    </a:ln>
                  </p:spPr>
                  <p:txBody>
                    <a:bodyPr rtlCol="0" anchor="ctr"/>
                    <a:lstStyle/>
                    <a:p>
                      <a:endParaRPr lang="zh-CN" altLang="en-US"/>
                    </a:p>
                  </p:txBody>
                </p:sp>
                <p:sp>
                  <p:nvSpPr>
                    <p:cNvPr id="320" name="任意多边形 33"/>
                    <p:cNvSpPr/>
                    <p:nvPr/>
                  </p:nvSpPr>
                  <p:spPr>
                    <a:xfrm>
                      <a:off x="3105235" y="3268152"/>
                      <a:ext cx="421904" cy="520044"/>
                    </a:xfrm>
                    <a:custGeom>
                      <a:avLst/>
                      <a:gdLst>
                        <a:gd name="connsiteX0" fmla="*/ 266138 w 421904"/>
                        <a:gd name="connsiteY0" fmla="*/ 25782 h 520044"/>
                        <a:gd name="connsiteX1" fmla="*/ 29061 w 421904"/>
                        <a:gd name="connsiteY1" fmla="*/ 313533 h 520044"/>
                        <a:gd name="connsiteX2" fmla="*/ 45539 w 421904"/>
                        <a:gd name="connsiteY2" fmla="*/ 490983 h 520044"/>
                        <a:gd name="connsiteX3" fmla="*/ 222990 w 421904"/>
                        <a:gd name="connsiteY3" fmla="*/ 474505 h 520044"/>
                        <a:gd name="connsiteX4" fmla="*/ 236134 w 421904"/>
                        <a:gd name="connsiteY4" fmla="*/ 455265 h 520044"/>
                        <a:gd name="connsiteX5" fmla="*/ 410156 w 421904"/>
                        <a:gd name="connsiteY5" fmla="*/ 142559 h 520044"/>
                        <a:gd name="connsiteX6" fmla="*/ 374152 w 421904"/>
                        <a:gd name="connsiteY6" fmla="*/ 16257 h 520044"/>
                        <a:gd name="connsiteX7" fmla="*/ 266138 w 421904"/>
                        <a:gd name="connsiteY7" fmla="*/ 25782 h 5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904" h="520044">
                          <a:moveTo>
                            <a:pt x="266138" y="25782"/>
                          </a:moveTo>
                          <a:lnTo>
                            <a:pt x="29061" y="313533"/>
                          </a:lnTo>
                          <a:cubicBezTo>
                            <a:pt x="-15421" y="367063"/>
                            <a:pt x="-7991" y="446502"/>
                            <a:pt x="45539" y="490983"/>
                          </a:cubicBezTo>
                          <a:cubicBezTo>
                            <a:pt x="99070" y="535465"/>
                            <a:pt x="178508" y="528036"/>
                            <a:pt x="222990" y="474505"/>
                          </a:cubicBezTo>
                          <a:cubicBezTo>
                            <a:pt x="227848" y="468600"/>
                            <a:pt x="232515" y="461741"/>
                            <a:pt x="236134" y="455265"/>
                          </a:cubicBezTo>
                          <a:lnTo>
                            <a:pt x="410156" y="142559"/>
                          </a:lnTo>
                          <a:cubicBezTo>
                            <a:pt x="435112" y="97791"/>
                            <a:pt x="419014" y="41213"/>
                            <a:pt x="374152" y="16257"/>
                          </a:cubicBezTo>
                          <a:cubicBezTo>
                            <a:pt x="334432" y="-5746"/>
                            <a:pt x="294046" y="-8031"/>
                            <a:pt x="266138" y="25782"/>
                          </a:cubicBezTo>
                          <a:close/>
                        </a:path>
                      </a:pathLst>
                    </a:custGeom>
                    <a:solidFill>
                      <a:srgbClr val="635BA8">
                        <a:alpha val="30000"/>
                      </a:srgbClr>
                    </a:solidFill>
                    <a:ln w="9525" cap="flat">
                      <a:noFill/>
                      <a:prstDash val="solid"/>
                      <a:miter/>
                    </a:ln>
                  </p:spPr>
                  <p:txBody>
                    <a:bodyPr rtlCol="0" anchor="ctr"/>
                    <a:lstStyle/>
                    <a:p>
                      <a:endParaRPr lang="zh-CN" altLang="en-US"/>
                    </a:p>
                  </p:txBody>
                </p:sp>
                <p:sp>
                  <p:nvSpPr>
                    <p:cNvPr id="321" name="任意多边形 34"/>
                    <p:cNvSpPr/>
                    <p:nvPr/>
                  </p:nvSpPr>
                  <p:spPr>
                    <a:xfrm>
                      <a:off x="3370611" y="3193374"/>
                      <a:ext cx="212723" cy="212740"/>
                    </a:xfrm>
                    <a:custGeom>
                      <a:avLst/>
                      <a:gdLst>
                        <a:gd name="connsiteX0" fmla="*/ 0 w 212723"/>
                        <a:gd name="connsiteY0" fmla="*/ 101036 h 212740"/>
                        <a:gd name="connsiteX1" fmla="*/ 72295 w 212723"/>
                        <a:gd name="connsiteY1" fmla="*/ 357 h 212740"/>
                        <a:gd name="connsiteX2" fmla="*/ 84011 w 212723"/>
                        <a:gd name="connsiteY2" fmla="*/ 47792 h 212740"/>
                        <a:gd name="connsiteX3" fmla="*/ 198311 w 212723"/>
                        <a:gd name="connsiteY3" fmla="*/ 51411 h 212740"/>
                        <a:gd name="connsiteX4" fmla="*/ 200787 w 212723"/>
                        <a:gd name="connsiteY4" fmla="*/ 91511 h 212740"/>
                        <a:gd name="connsiteX5" fmla="*/ 203740 w 212723"/>
                        <a:gd name="connsiteY5" fmla="*/ 138184 h 212740"/>
                        <a:gd name="connsiteX6" fmla="*/ 199358 w 212723"/>
                        <a:gd name="connsiteY6" fmla="*/ 183428 h 212740"/>
                        <a:gd name="connsiteX7" fmla="*/ 102299 w 212723"/>
                        <a:gd name="connsiteY7" fmla="*/ 208955 h 2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723" h="212740">
                          <a:moveTo>
                            <a:pt x="0" y="101036"/>
                          </a:moveTo>
                          <a:cubicBezTo>
                            <a:pt x="0" y="101036"/>
                            <a:pt x="56198" y="-6977"/>
                            <a:pt x="72295" y="357"/>
                          </a:cubicBezTo>
                          <a:cubicBezTo>
                            <a:pt x="88392" y="7692"/>
                            <a:pt x="84011" y="47792"/>
                            <a:pt x="84011" y="47792"/>
                          </a:cubicBezTo>
                          <a:cubicBezTo>
                            <a:pt x="84011" y="47792"/>
                            <a:pt x="177451" y="32361"/>
                            <a:pt x="198311" y="51411"/>
                          </a:cubicBezTo>
                          <a:cubicBezTo>
                            <a:pt x="220694" y="71890"/>
                            <a:pt x="200787" y="91511"/>
                            <a:pt x="200787" y="91511"/>
                          </a:cubicBezTo>
                          <a:cubicBezTo>
                            <a:pt x="200787" y="91511"/>
                            <a:pt x="225552" y="107799"/>
                            <a:pt x="203740" y="138184"/>
                          </a:cubicBezTo>
                          <a:cubicBezTo>
                            <a:pt x="203740" y="138184"/>
                            <a:pt x="225171" y="163330"/>
                            <a:pt x="199358" y="183428"/>
                          </a:cubicBezTo>
                          <a:cubicBezTo>
                            <a:pt x="143161" y="227243"/>
                            <a:pt x="102299" y="208955"/>
                            <a:pt x="102299" y="208955"/>
                          </a:cubicBezTo>
                        </a:path>
                      </a:pathLst>
                    </a:custGeom>
                    <a:solidFill>
                      <a:srgbClr val="635BA8">
                        <a:alpha val="30000"/>
                      </a:srgbClr>
                    </a:solidFill>
                    <a:ln w="9525" cap="flat">
                      <a:noFill/>
                      <a:prstDash val="solid"/>
                      <a:miter/>
                    </a:ln>
                  </p:spPr>
                  <p:txBody>
                    <a:bodyPr rtlCol="0" anchor="ctr"/>
                    <a:lstStyle/>
                    <a:p>
                      <a:endParaRPr lang="zh-CN" altLang="en-US"/>
                    </a:p>
                  </p:txBody>
                </p:sp>
                <p:sp>
                  <p:nvSpPr>
                    <p:cNvPr id="322" name="任意多边形 35"/>
                    <p:cNvSpPr/>
                    <p:nvPr/>
                  </p:nvSpPr>
                  <p:spPr>
                    <a:xfrm>
                      <a:off x="3088349" y="3251886"/>
                      <a:ext cx="434752" cy="535859"/>
                    </a:xfrm>
                    <a:custGeom>
                      <a:avLst/>
                      <a:gdLst>
                        <a:gd name="connsiteX0" fmla="*/ 274260 w 434752"/>
                        <a:gd name="connsiteY0" fmla="*/ 26522 h 535859"/>
                        <a:gd name="connsiteX1" fmla="*/ 29944 w 434752"/>
                        <a:gd name="connsiteY1" fmla="*/ 323036 h 535859"/>
                        <a:gd name="connsiteX2" fmla="*/ 46899 w 434752"/>
                        <a:gd name="connsiteY2" fmla="*/ 505916 h 535859"/>
                        <a:gd name="connsiteX3" fmla="*/ 229779 w 434752"/>
                        <a:gd name="connsiteY3" fmla="*/ 488961 h 535859"/>
                        <a:gd name="connsiteX4" fmla="*/ 243304 w 434752"/>
                        <a:gd name="connsiteY4" fmla="*/ 469149 h 535859"/>
                        <a:gd name="connsiteX5" fmla="*/ 422660 w 434752"/>
                        <a:gd name="connsiteY5" fmla="*/ 146918 h 535859"/>
                        <a:gd name="connsiteX6" fmla="*/ 385608 w 434752"/>
                        <a:gd name="connsiteY6" fmla="*/ 16807 h 535859"/>
                        <a:gd name="connsiteX7" fmla="*/ 274260 w 434752"/>
                        <a:gd name="connsiteY7" fmla="*/ 26522 h 53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752" h="535859">
                          <a:moveTo>
                            <a:pt x="274260" y="26522"/>
                          </a:moveTo>
                          <a:lnTo>
                            <a:pt x="29944" y="323036"/>
                          </a:lnTo>
                          <a:cubicBezTo>
                            <a:pt x="-15871" y="378185"/>
                            <a:pt x="-8251" y="460100"/>
                            <a:pt x="46899" y="505916"/>
                          </a:cubicBezTo>
                          <a:cubicBezTo>
                            <a:pt x="102048" y="551731"/>
                            <a:pt x="183963" y="544111"/>
                            <a:pt x="229779" y="488961"/>
                          </a:cubicBezTo>
                          <a:cubicBezTo>
                            <a:pt x="234827" y="482865"/>
                            <a:pt x="239589" y="475817"/>
                            <a:pt x="243304" y="469149"/>
                          </a:cubicBezTo>
                          <a:lnTo>
                            <a:pt x="422660" y="146918"/>
                          </a:lnTo>
                          <a:cubicBezTo>
                            <a:pt x="448377" y="100722"/>
                            <a:pt x="431709" y="42524"/>
                            <a:pt x="385608" y="16807"/>
                          </a:cubicBezTo>
                          <a:cubicBezTo>
                            <a:pt x="344745" y="-5958"/>
                            <a:pt x="303121" y="-8244"/>
                            <a:pt x="274260" y="26522"/>
                          </a:cubicBezTo>
                          <a:close/>
                        </a:path>
                      </a:pathLst>
                    </a:custGeom>
                    <a:solidFill>
                      <a:srgbClr val="FCBCB1"/>
                    </a:solidFill>
                    <a:ln w="9525" cap="flat">
                      <a:noFill/>
                      <a:prstDash val="solid"/>
                      <a:miter/>
                    </a:ln>
                  </p:spPr>
                  <p:txBody>
                    <a:bodyPr rtlCol="0" anchor="ctr"/>
                    <a:lstStyle/>
                    <a:p>
                      <a:endParaRPr lang="zh-CN" altLang="en-US"/>
                    </a:p>
                  </p:txBody>
                </p:sp>
                <p:sp>
                  <p:nvSpPr>
                    <p:cNvPr id="323" name="任意多边形 36"/>
                    <p:cNvSpPr/>
                    <p:nvPr/>
                  </p:nvSpPr>
                  <p:spPr>
                    <a:xfrm>
                      <a:off x="3361848" y="3174793"/>
                      <a:ext cx="219093" cy="219156"/>
                    </a:xfrm>
                    <a:custGeom>
                      <a:avLst/>
                      <a:gdLst>
                        <a:gd name="connsiteX0" fmla="*/ 0 w 219093"/>
                        <a:gd name="connsiteY0" fmla="*/ 104092 h 219156"/>
                        <a:gd name="connsiteX1" fmla="*/ 74486 w 219093"/>
                        <a:gd name="connsiteY1" fmla="*/ 365 h 219156"/>
                        <a:gd name="connsiteX2" fmla="*/ 86487 w 219093"/>
                        <a:gd name="connsiteY2" fmla="*/ 49228 h 219156"/>
                        <a:gd name="connsiteX3" fmla="*/ 204311 w 219093"/>
                        <a:gd name="connsiteY3" fmla="*/ 52943 h 219156"/>
                        <a:gd name="connsiteX4" fmla="*/ 206788 w 219093"/>
                        <a:gd name="connsiteY4" fmla="*/ 94282 h 219156"/>
                        <a:gd name="connsiteX5" fmla="*/ 209836 w 219093"/>
                        <a:gd name="connsiteY5" fmla="*/ 142383 h 219156"/>
                        <a:gd name="connsiteX6" fmla="*/ 205359 w 219093"/>
                        <a:gd name="connsiteY6" fmla="*/ 188960 h 219156"/>
                        <a:gd name="connsiteX7" fmla="*/ 105346 w 219093"/>
                        <a:gd name="connsiteY7" fmla="*/ 215249 h 21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093" h="219156">
                          <a:moveTo>
                            <a:pt x="0" y="104092"/>
                          </a:moveTo>
                          <a:cubicBezTo>
                            <a:pt x="0" y="104092"/>
                            <a:pt x="57912" y="-7160"/>
                            <a:pt x="74486" y="365"/>
                          </a:cubicBezTo>
                          <a:cubicBezTo>
                            <a:pt x="91059" y="7890"/>
                            <a:pt x="86487" y="49228"/>
                            <a:pt x="86487" y="49228"/>
                          </a:cubicBezTo>
                          <a:cubicBezTo>
                            <a:pt x="86487" y="49228"/>
                            <a:pt x="182690" y="33322"/>
                            <a:pt x="204311" y="52943"/>
                          </a:cubicBezTo>
                          <a:cubicBezTo>
                            <a:pt x="227362" y="73993"/>
                            <a:pt x="206788" y="94282"/>
                            <a:pt x="206788" y="94282"/>
                          </a:cubicBezTo>
                          <a:cubicBezTo>
                            <a:pt x="206788" y="94282"/>
                            <a:pt x="232315" y="111046"/>
                            <a:pt x="209836" y="142383"/>
                          </a:cubicBezTo>
                          <a:cubicBezTo>
                            <a:pt x="209836" y="142383"/>
                            <a:pt x="231934" y="168291"/>
                            <a:pt x="205359" y="188960"/>
                          </a:cubicBezTo>
                          <a:cubicBezTo>
                            <a:pt x="147447" y="234109"/>
                            <a:pt x="105346" y="215249"/>
                            <a:pt x="105346" y="215249"/>
                          </a:cubicBezTo>
                        </a:path>
                      </a:pathLst>
                    </a:custGeom>
                    <a:solidFill>
                      <a:srgbClr val="FCBCB1"/>
                    </a:solidFill>
                    <a:ln w="9525" cap="flat">
                      <a:noFill/>
                      <a:prstDash val="solid"/>
                      <a:miter/>
                    </a:ln>
                  </p:spPr>
                  <p:txBody>
                    <a:bodyPr rtlCol="0" anchor="ctr"/>
                    <a:lstStyle/>
                    <a:p>
                      <a:endParaRPr lang="zh-CN" altLang="en-US"/>
                    </a:p>
                  </p:txBody>
                </p:sp>
              </p:grpSp>
              <p:grpSp>
                <p:nvGrpSpPr>
                  <p:cNvPr id="303" name="组合 302"/>
                  <p:cNvGrpSpPr/>
                  <p:nvPr/>
                </p:nvGrpSpPr>
                <p:grpSpPr>
                  <a:xfrm>
                    <a:off x="3257535" y="4659794"/>
                    <a:ext cx="889908" cy="241515"/>
                    <a:chOff x="3257535" y="4659794"/>
                    <a:chExt cx="889908" cy="241515"/>
                  </a:xfrm>
                </p:grpSpPr>
                <p:sp>
                  <p:nvSpPr>
                    <p:cNvPr id="304" name="任意多边形 17"/>
                    <p:cNvSpPr/>
                    <p:nvPr/>
                  </p:nvSpPr>
                  <p:spPr>
                    <a:xfrm>
                      <a:off x="3257535" y="4767452"/>
                      <a:ext cx="98425" cy="101155"/>
                    </a:xfrm>
                    <a:custGeom>
                      <a:avLst/>
                      <a:gdLst>
                        <a:gd name="connsiteX0" fmla="*/ 88596 w 98425"/>
                        <a:gd name="connsiteY0" fmla="*/ 0 h 101155"/>
                        <a:gd name="connsiteX1" fmla="*/ 84406 w 98425"/>
                        <a:gd name="connsiteY1" fmla="*/ 101156 h 101155"/>
                        <a:gd name="connsiteX2" fmla="*/ 1252 w 98425"/>
                        <a:gd name="connsiteY2" fmla="*/ 87249 h 101155"/>
                        <a:gd name="connsiteX3" fmla="*/ 88596 w 98425"/>
                        <a:gd name="connsiteY3" fmla="*/ 0 h 101155"/>
                      </a:gdLst>
                      <a:ahLst/>
                      <a:cxnLst>
                        <a:cxn ang="0">
                          <a:pos x="connsiteX0" y="connsiteY0"/>
                        </a:cxn>
                        <a:cxn ang="0">
                          <a:pos x="connsiteX1" y="connsiteY1"/>
                        </a:cxn>
                        <a:cxn ang="0">
                          <a:pos x="connsiteX2" y="connsiteY2"/>
                        </a:cxn>
                        <a:cxn ang="0">
                          <a:pos x="connsiteX3" y="connsiteY3"/>
                        </a:cxn>
                      </a:cxnLst>
                      <a:rect l="l" t="t" r="r" b="b"/>
                      <a:pathLst>
                        <a:path w="98425" h="101155">
                          <a:moveTo>
                            <a:pt x="88596" y="0"/>
                          </a:moveTo>
                          <a:cubicBezTo>
                            <a:pt x="104217" y="34290"/>
                            <a:pt x="100027" y="68771"/>
                            <a:pt x="84406" y="101156"/>
                          </a:cubicBezTo>
                          <a:cubicBezTo>
                            <a:pt x="47925" y="98203"/>
                            <a:pt x="32018" y="93726"/>
                            <a:pt x="1252" y="87249"/>
                          </a:cubicBezTo>
                          <a:cubicBezTo>
                            <a:pt x="1252" y="87249"/>
                            <a:pt x="-17321" y="20860"/>
                            <a:pt x="88596" y="0"/>
                          </a:cubicBezTo>
                          <a:close/>
                        </a:path>
                      </a:pathLst>
                    </a:custGeom>
                    <a:solidFill>
                      <a:srgbClr val="FFFFFF"/>
                    </a:solidFill>
                    <a:ln w="9525" cap="flat">
                      <a:noFill/>
                      <a:prstDash val="solid"/>
                      <a:miter/>
                    </a:ln>
                  </p:spPr>
                  <p:txBody>
                    <a:bodyPr rtlCol="0" anchor="ctr"/>
                    <a:lstStyle/>
                    <a:p>
                      <a:endParaRPr lang="zh-CN" altLang="en-US"/>
                    </a:p>
                  </p:txBody>
                </p:sp>
                <p:sp>
                  <p:nvSpPr>
                    <p:cNvPr id="305" name="任意多边形 18"/>
                    <p:cNvSpPr/>
                    <p:nvPr/>
                  </p:nvSpPr>
                  <p:spPr>
                    <a:xfrm>
                      <a:off x="3340417" y="4668960"/>
                      <a:ext cx="309472" cy="202616"/>
                    </a:xfrm>
                    <a:custGeom>
                      <a:avLst/>
                      <a:gdLst>
                        <a:gd name="connsiteX0" fmla="*/ 4191 w 309472"/>
                        <a:gd name="connsiteY0" fmla="*/ 96301 h 202616"/>
                        <a:gd name="connsiteX1" fmla="*/ 40100 w 309472"/>
                        <a:gd name="connsiteY1" fmla="*/ 90586 h 202616"/>
                        <a:gd name="connsiteX2" fmla="*/ 120872 w 309472"/>
                        <a:gd name="connsiteY2" fmla="*/ 384 h 202616"/>
                        <a:gd name="connsiteX3" fmla="*/ 189357 w 309472"/>
                        <a:gd name="connsiteY3" fmla="*/ 64868 h 202616"/>
                        <a:gd name="connsiteX4" fmla="*/ 189357 w 309472"/>
                        <a:gd name="connsiteY4" fmla="*/ 64868 h 202616"/>
                        <a:gd name="connsiteX5" fmla="*/ 226409 w 309472"/>
                        <a:gd name="connsiteY5" fmla="*/ 29340 h 202616"/>
                        <a:gd name="connsiteX6" fmla="*/ 309467 w 309472"/>
                        <a:gd name="connsiteY6" fmla="*/ 84490 h 202616"/>
                        <a:gd name="connsiteX7" fmla="*/ 308134 w 309472"/>
                        <a:gd name="connsiteY7" fmla="*/ 193456 h 202616"/>
                        <a:gd name="connsiteX8" fmla="*/ 0 w 309472"/>
                        <a:gd name="connsiteY8" fmla="*/ 197552 h 202616"/>
                        <a:gd name="connsiteX9" fmla="*/ 4191 w 309472"/>
                        <a:gd name="connsiteY9" fmla="*/ 96301 h 20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472" h="202616">
                          <a:moveTo>
                            <a:pt x="4191" y="96301"/>
                          </a:moveTo>
                          <a:cubicBezTo>
                            <a:pt x="28956" y="91443"/>
                            <a:pt x="29718" y="91062"/>
                            <a:pt x="40100" y="90586"/>
                          </a:cubicBezTo>
                          <a:cubicBezTo>
                            <a:pt x="40100" y="90586"/>
                            <a:pt x="30194" y="-6855"/>
                            <a:pt x="120872" y="384"/>
                          </a:cubicBezTo>
                          <a:cubicBezTo>
                            <a:pt x="168497" y="4194"/>
                            <a:pt x="191643" y="44390"/>
                            <a:pt x="189357" y="64868"/>
                          </a:cubicBezTo>
                          <a:cubicBezTo>
                            <a:pt x="189547" y="63821"/>
                            <a:pt x="190119" y="64297"/>
                            <a:pt x="189357" y="64868"/>
                          </a:cubicBezTo>
                          <a:cubicBezTo>
                            <a:pt x="193262" y="54582"/>
                            <a:pt x="200882" y="40389"/>
                            <a:pt x="226409" y="29340"/>
                          </a:cubicBezTo>
                          <a:cubicBezTo>
                            <a:pt x="265938" y="12291"/>
                            <a:pt x="310039" y="41437"/>
                            <a:pt x="309467" y="84490"/>
                          </a:cubicBezTo>
                          <a:lnTo>
                            <a:pt x="308134" y="193456"/>
                          </a:lnTo>
                          <a:cubicBezTo>
                            <a:pt x="308134" y="193456"/>
                            <a:pt x="165925" y="210982"/>
                            <a:pt x="0" y="197552"/>
                          </a:cubicBezTo>
                          <a:cubicBezTo>
                            <a:pt x="15716" y="165072"/>
                            <a:pt x="19907" y="130496"/>
                            <a:pt x="4191" y="96301"/>
                          </a:cubicBezTo>
                          <a:close/>
                        </a:path>
                      </a:pathLst>
                    </a:custGeom>
                    <a:solidFill>
                      <a:srgbClr val="26263A"/>
                    </a:solidFill>
                    <a:ln w="9525" cap="flat">
                      <a:noFill/>
                      <a:prstDash val="solid"/>
                      <a:miter/>
                    </a:ln>
                  </p:spPr>
                  <p:txBody>
                    <a:bodyPr rtlCol="0" anchor="ctr"/>
                    <a:lstStyle/>
                    <a:p>
                      <a:endParaRPr lang="zh-CN" altLang="en-US"/>
                    </a:p>
                  </p:txBody>
                </p:sp>
                <p:sp>
                  <p:nvSpPr>
                    <p:cNvPr id="306" name="任意多边形 19"/>
                    <p:cNvSpPr/>
                    <p:nvPr/>
                  </p:nvSpPr>
                  <p:spPr>
                    <a:xfrm>
                      <a:off x="3259877" y="4852292"/>
                      <a:ext cx="390196" cy="49016"/>
                    </a:xfrm>
                    <a:custGeom>
                      <a:avLst/>
                      <a:gdLst>
                        <a:gd name="connsiteX0" fmla="*/ 390197 w 390196"/>
                        <a:gd name="connsiteY0" fmla="*/ 12315 h 49016"/>
                        <a:gd name="connsiteX1" fmla="*/ 390007 w 390196"/>
                        <a:gd name="connsiteY1" fmla="*/ 36699 h 49016"/>
                        <a:gd name="connsiteX2" fmla="*/ 4339 w 390196"/>
                        <a:gd name="connsiteY2" fmla="*/ 27936 h 49016"/>
                        <a:gd name="connsiteX3" fmla="*/ 2720 w 390196"/>
                        <a:gd name="connsiteY3" fmla="*/ 28 h 49016"/>
                        <a:gd name="connsiteX4" fmla="*/ 390197 w 390196"/>
                        <a:gd name="connsiteY4" fmla="*/ 12315 h 49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196" h="49016">
                          <a:moveTo>
                            <a:pt x="390197" y="12315"/>
                          </a:moveTo>
                          <a:lnTo>
                            <a:pt x="390007" y="36699"/>
                          </a:lnTo>
                          <a:cubicBezTo>
                            <a:pt x="390007" y="36699"/>
                            <a:pt x="164550" y="69560"/>
                            <a:pt x="4339" y="27936"/>
                          </a:cubicBezTo>
                          <a:cubicBezTo>
                            <a:pt x="4339" y="27936"/>
                            <a:pt x="-4233" y="-1020"/>
                            <a:pt x="2720" y="28"/>
                          </a:cubicBezTo>
                          <a:cubicBezTo>
                            <a:pt x="195792" y="31460"/>
                            <a:pt x="390197" y="12315"/>
                            <a:pt x="390197" y="12315"/>
                          </a:cubicBezTo>
                          <a:close/>
                        </a:path>
                      </a:pathLst>
                    </a:custGeom>
                    <a:solidFill>
                      <a:srgbClr val="FFFFFF"/>
                    </a:solidFill>
                    <a:ln w="9525" cap="flat">
                      <a:noFill/>
                      <a:prstDash val="solid"/>
                      <a:miter/>
                    </a:ln>
                  </p:spPr>
                  <p:txBody>
                    <a:bodyPr rtlCol="0" anchor="ctr"/>
                    <a:lstStyle/>
                    <a:p>
                      <a:endParaRPr lang="zh-CN" altLang="en-US"/>
                    </a:p>
                  </p:txBody>
                </p:sp>
                <p:sp>
                  <p:nvSpPr>
                    <p:cNvPr id="307" name="任意多边形 20"/>
                    <p:cNvSpPr/>
                    <p:nvPr/>
                  </p:nvSpPr>
                  <p:spPr>
                    <a:xfrm>
                      <a:off x="3549299" y="4762975"/>
                      <a:ext cx="55817" cy="55817"/>
                    </a:xfrm>
                    <a:custGeom>
                      <a:avLst/>
                      <a:gdLst>
                        <a:gd name="connsiteX0" fmla="*/ 1 w 55817"/>
                        <a:gd name="connsiteY0" fmla="*/ 27718 h 55817"/>
                        <a:gd name="connsiteX1" fmla="*/ 27718 w 55817"/>
                        <a:gd name="connsiteY1" fmla="*/ 55817 h 55817"/>
                        <a:gd name="connsiteX2" fmla="*/ 55817 w 55817"/>
                        <a:gd name="connsiteY2" fmla="*/ 28099 h 55817"/>
                        <a:gd name="connsiteX3" fmla="*/ 28099 w 55817"/>
                        <a:gd name="connsiteY3" fmla="*/ 1 h 55817"/>
                        <a:gd name="connsiteX4" fmla="*/ 1 w 55817"/>
                        <a:gd name="connsiteY4" fmla="*/ 27718 h 5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17" h="55817">
                          <a:moveTo>
                            <a:pt x="1" y="27718"/>
                          </a:moveTo>
                          <a:cubicBezTo>
                            <a:pt x="-95" y="43149"/>
                            <a:pt x="12288" y="55722"/>
                            <a:pt x="27718" y="55817"/>
                          </a:cubicBezTo>
                          <a:cubicBezTo>
                            <a:pt x="43149" y="55913"/>
                            <a:pt x="55722" y="43530"/>
                            <a:pt x="55817" y="28099"/>
                          </a:cubicBezTo>
                          <a:cubicBezTo>
                            <a:pt x="55912" y="12669"/>
                            <a:pt x="43530" y="96"/>
                            <a:pt x="28099" y="1"/>
                          </a:cubicBezTo>
                          <a:cubicBezTo>
                            <a:pt x="12669" y="-95"/>
                            <a:pt x="96" y="12288"/>
                            <a:pt x="1" y="27718"/>
                          </a:cubicBezTo>
                          <a:close/>
                        </a:path>
                      </a:pathLst>
                    </a:custGeom>
                    <a:solidFill>
                      <a:srgbClr val="FFFFFF"/>
                    </a:solidFill>
                    <a:ln w="9525" cap="flat">
                      <a:noFill/>
                      <a:prstDash val="solid"/>
                      <a:miter/>
                    </a:ln>
                  </p:spPr>
                  <p:txBody>
                    <a:bodyPr rtlCol="0" anchor="ctr"/>
                    <a:lstStyle/>
                    <a:p>
                      <a:endParaRPr lang="zh-CN" altLang="en-US"/>
                    </a:p>
                  </p:txBody>
                </p:sp>
                <p:grpSp>
                  <p:nvGrpSpPr>
                    <p:cNvPr id="308" name="组合 307"/>
                    <p:cNvGrpSpPr/>
                    <p:nvPr/>
                  </p:nvGrpSpPr>
                  <p:grpSpPr>
                    <a:xfrm>
                      <a:off x="3334429" y="4659818"/>
                      <a:ext cx="156602" cy="113825"/>
                      <a:chOff x="3334429" y="4659818"/>
                      <a:chExt cx="156602" cy="113825"/>
                    </a:xfrm>
                    <a:solidFill>
                      <a:srgbClr val="FFFFFF"/>
                    </a:solidFill>
                  </p:grpSpPr>
                  <p:sp>
                    <p:nvSpPr>
                      <p:cNvPr id="316" name="任意多边形 29"/>
                      <p:cNvSpPr/>
                      <p:nvPr/>
                    </p:nvSpPr>
                    <p:spPr>
                      <a:xfrm>
                        <a:off x="3376600" y="4756201"/>
                        <a:ext cx="107464" cy="17441"/>
                      </a:xfrm>
                      <a:custGeom>
                        <a:avLst/>
                        <a:gdLst>
                          <a:gd name="connsiteX0" fmla="*/ 5821 w 107464"/>
                          <a:gd name="connsiteY0" fmla="*/ 11 h 17441"/>
                          <a:gd name="connsiteX1" fmla="*/ 102310 w 107464"/>
                          <a:gd name="connsiteY1" fmla="*/ 6393 h 17441"/>
                          <a:gd name="connsiteX2" fmla="*/ 107453 w 107464"/>
                          <a:gd name="connsiteY2" fmla="*/ 12298 h 17441"/>
                          <a:gd name="connsiteX3" fmla="*/ 101929 w 107464"/>
                          <a:gd name="connsiteY3" fmla="*/ 17442 h 17441"/>
                          <a:gd name="connsiteX4" fmla="*/ 101548 w 107464"/>
                          <a:gd name="connsiteY4" fmla="*/ 17442 h 17441"/>
                          <a:gd name="connsiteX5" fmla="*/ 5155 w 107464"/>
                          <a:gd name="connsiteY5" fmla="*/ 11060 h 17441"/>
                          <a:gd name="connsiteX6" fmla="*/ 11 w 107464"/>
                          <a:gd name="connsiteY6" fmla="*/ 5155 h 17441"/>
                          <a:gd name="connsiteX7" fmla="*/ 5821 w 107464"/>
                          <a:gd name="connsiteY7" fmla="*/ 11 h 1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464" h="17441">
                            <a:moveTo>
                              <a:pt x="5821" y="11"/>
                            </a:moveTo>
                            <a:lnTo>
                              <a:pt x="102310" y="6393"/>
                            </a:lnTo>
                            <a:cubicBezTo>
                              <a:pt x="105358" y="6583"/>
                              <a:pt x="107644" y="9250"/>
                              <a:pt x="107453" y="12298"/>
                            </a:cubicBezTo>
                            <a:cubicBezTo>
                              <a:pt x="107263" y="15251"/>
                              <a:pt x="104786" y="17442"/>
                              <a:pt x="101929" y="17442"/>
                            </a:cubicBezTo>
                            <a:cubicBezTo>
                              <a:pt x="101833" y="17442"/>
                              <a:pt x="101738" y="17442"/>
                              <a:pt x="101548" y="17442"/>
                            </a:cubicBezTo>
                            <a:lnTo>
                              <a:pt x="5155" y="11060"/>
                            </a:lnTo>
                            <a:cubicBezTo>
                              <a:pt x="2107" y="10870"/>
                              <a:pt x="-179" y="8203"/>
                              <a:pt x="11" y="5155"/>
                            </a:cubicBezTo>
                            <a:cubicBezTo>
                              <a:pt x="202" y="2107"/>
                              <a:pt x="2773" y="-179"/>
                              <a:pt x="5821" y="11"/>
                            </a:cubicBezTo>
                            <a:close/>
                          </a:path>
                        </a:pathLst>
                      </a:custGeom>
                      <a:solidFill>
                        <a:srgbClr val="FFFFFF"/>
                      </a:solidFill>
                      <a:ln w="9525" cap="flat">
                        <a:noFill/>
                        <a:prstDash val="solid"/>
                        <a:miter/>
                      </a:ln>
                    </p:spPr>
                    <p:txBody>
                      <a:bodyPr rtlCol="0" anchor="ctr"/>
                      <a:lstStyle/>
                      <a:p>
                        <a:endParaRPr lang="zh-CN" altLang="en-US"/>
                      </a:p>
                    </p:txBody>
                  </p:sp>
                  <p:sp>
                    <p:nvSpPr>
                      <p:cNvPr id="317" name="任意多边形 30"/>
                      <p:cNvSpPr/>
                      <p:nvPr/>
                    </p:nvSpPr>
                    <p:spPr>
                      <a:xfrm>
                        <a:off x="3334429" y="4659818"/>
                        <a:ext cx="156602" cy="92966"/>
                      </a:xfrm>
                      <a:custGeom>
                        <a:avLst/>
                        <a:gdLst>
                          <a:gd name="connsiteX0" fmla="*/ 82 w 156602"/>
                          <a:gd name="connsiteY0" fmla="*/ 39721 h 92966"/>
                          <a:gd name="connsiteX1" fmla="*/ 9226 w 156602"/>
                          <a:gd name="connsiteY1" fmla="*/ 56676 h 92966"/>
                          <a:gd name="connsiteX2" fmla="*/ 44564 w 156602"/>
                          <a:gd name="connsiteY2" fmla="*/ 77059 h 92966"/>
                          <a:gd name="connsiteX3" fmla="*/ 44564 w 156602"/>
                          <a:gd name="connsiteY3" fmla="*/ 77059 h 92966"/>
                          <a:gd name="connsiteX4" fmla="*/ 49517 w 156602"/>
                          <a:gd name="connsiteY4" fmla="*/ 83060 h 92966"/>
                          <a:gd name="connsiteX5" fmla="*/ 78568 w 156602"/>
                          <a:gd name="connsiteY5" fmla="*/ 85917 h 92966"/>
                          <a:gd name="connsiteX6" fmla="*/ 81235 w 156602"/>
                          <a:gd name="connsiteY6" fmla="*/ 86775 h 92966"/>
                          <a:gd name="connsiteX7" fmla="*/ 83235 w 156602"/>
                          <a:gd name="connsiteY7" fmla="*/ 86394 h 92966"/>
                          <a:gd name="connsiteX8" fmla="*/ 150577 w 156602"/>
                          <a:gd name="connsiteY8" fmla="*/ 92966 h 92966"/>
                          <a:gd name="connsiteX9" fmla="*/ 151053 w 156602"/>
                          <a:gd name="connsiteY9" fmla="*/ 92966 h 92966"/>
                          <a:gd name="connsiteX10" fmla="*/ 156578 w 156602"/>
                          <a:gd name="connsiteY10" fmla="*/ 88013 h 92966"/>
                          <a:gd name="connsiteX11" fmla="*/ 151625 w 156602"/>
                          <a:gd name="connsiteY11" fmla="*/ 82012 h 92966"/>
                          <a:gd name="connsiteX12" fmla="*/ 88474 w 156602"/>
                          <a:gd name="connsiteY12" fmla="*/ 75821 h 92966"/>
                          <a:gd name="connsiteX13" fmla="*/ 88474 w 156602"/>
                          <a:gd name="connsiteY13" fmla="*/ 75821 h 92966"/>
                          <a:gd name="connsiteX14" fmla="*/ 80187 w 156602"/>
                          <a:gd name="connsiteY14" fmla="*/ 48960 h 92966"/>
                          <a:gd name="connsiteX15" fmla="*/ 67614 w 156602"/>
                          <a:gd name="connsiteY15" fmla="*/ 12861 h 92966"/>
                          <a:gd name="connsiteX16" fmla="*/ 58470 w 156602"/>
                          <a:gd name="connsiteY16" fmla="*/ 2574 h 92966"/>
                          <a:gd name="connsiteX17" fmla="*/ 41516 w 156602"/>
                          <a:gd name="connsiteY17" fmla="*/ 2859 h 92966"/>
                          <a:gd name="connsiteX18" fmla="*/ 38182 w 156602"/>
                          <a:gd name="connsiteY18" fmla="*/ 24005 h 92966"/>
                          <a:gd name="connsiteX19" fmla="*/ 44373 w 156602"/>
                          <a:gd name="connsiteY19" fmla="*/ 39626 h 92966"/>
                          <a:gd name="connsiteX20" fmla="*/ 33610 w 156602"/>
                          <a:gd name="connsiteY20" fmla="*/ 32578 h 92966"/>
                          <a:gd name="connsiteX21" fmla="*/ 16560 w 156602"/>
                          <a:gd name="connsiteY21" fmla="*/ 26481 h 92966"/>
                          <a:gd name="connsiteX22" fmla="*/ 16560 w 156602"/>
                          <a:gd name="connsiteY22" fmla="*/ 26481 h 92966"/>
                          <a:gd name="connsiteX23" fmla="*/ 82 w 156602"/>
                          <a:gd name="connsiteY23" fmla="*/ 39721 h 92966"/>
                          <a:gd name="connsiteX24" fmla="*/ 72472 w 156602"/>
                          <a:gd name="connsiteY24" fmla="*/ 63057 h 92966"/>
                          <a:gd name="connsiteX25" fmla="*/ 70662 w 156602"/>
                          <a:gd name="connsiteY25" fmla="*/ 61248 h 92966"/>
                          <a:gd name="connsiteX26" fmla="*/ 48850 w 156602"/>
                          <a:gd name="connsiteY26" fmla="*/ 20481 h 92966"/>
                          <a:gd name="connsiteX27" fmla="*/ 48564 w 156602"/>
                          <a:gd name="connsiteY27" fmla="*/ 11432 h 92966"/>
                          <a:gd name="connsiteX28" fmla="*/ 49993 w 156602"/>
                          <a:gd name="connsiteY28" fmla="*/ 11051 h 92966"/>
                          <a:gd name="connsiteX29" fmla="*/ 52755 w 156602"/>
                          <a:gd name="connsiteY29" fmla="*/ 11908 h 92966"/>
                          <a:gd name="connsiteX30" fmla="*/ 58280 w 156602"/>
                          <a:gd name="connsiteY30" fmla="*/ 18576 h 92966"/>
                          <a:gd name="connsiteX31" fmla="*/ 58280 w 156602"/>
                          <a:gd name="connsiteY31" fmla="*/ 18576 h 92966"/>
                          <a:gd name="connsiteX32" fmla="*/ 69614 w 156602"/>
                          <a:gd name="connsiteY32" fmla="*/ 51437 h 92966"/>
                          <a:gd name="connsiteX33" fmla="*/ 72472 w 156602"/>
                          <a:gd name="connsiteY33" fmla="*/ 63057 h 92966"/>
                          <a:gd name="connsiteX34" fmla="*/ 11036 w 156602"/>
                          <a:gd name="connsiteY34" fmla="*/ 40864 h 92966"/>
                          <a:gd name="connsiteX35" fmla="*/ 16655 w 156602"/>
                          <a:gd name="connsiteY35" fmla="*/ 37340 h 92966"/>
                          <a:gd name="connsiteX36" fmla="*/ 16655 w 156602"/>
                          <a:gd name="connsiteY36" fmla="*/ 37340 h 92966"/>
                          <a:gd name="connsiteX37" fmla="*/ 27990 w 156602"/>
                          <a:gd name="connsiteY37" fmla="*/ 41817 h 92966"/>
                          <a:gd name="connsiteX38" fmla="*/ 62375 w 156602"/>
                          <a:gd name="connsiteY38" fmla="*/ 68582 h 92966"/>
                          <a:gd name="connsiteX39" fmla="*/ 64566 w 156602"/>
                          <a:gd name="connsiteY39" fmla="*/ 71249 h 92966"/>
                          <a:gd name="connsiteX40" fmla="*/ 16274 w 156602"/>
                          <a:gd name="connsiteY40" fmla="*/ 48008 h 92966"/>
                          <a:gd name="connsiteX41" fmla="*/ 11036 w 156602"/>
                          <a:gd name="connsiteY41" fmla="*/ 40864 h 9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602" h="92966">
                            <a:moveTo>
                              <a:pt x="82" y="39721"/>
                            </a:moveTo>
                            <a:cubicBezTo>
                              <a:pt x="-871" y="48389"/>
                              <a:pt x="6749" y="54580"/>
                              <a:pt x="9226" y="56676"/>
                            </a:cubicBezTo>
                            <a:cubicBezTo>
                              <a:pt x="18465" y="64200"/>
                              <a:pt x="30848" y="71725"/>
                              <a:pt x="44564" y="77059"/>
                            </a:cubicBezTo>
                            <a:lnTo>
                              <a:pt x="44564" y="77059"/>
                            </a:lnTo>
                            <a:cubicBezTo>
                              <a:pt x="44278" y="80107"/>
                              <a:pt x="46469" y="82774"/>
                              <a:pt x="49517" y="83060"/>
                            </a:cubicBezTo>
                            <a:lnTo>
                              <a:pt x="78568" y="85917"/>
                            </a:lnTo>
                            <a:cubicBezTo>
                              <a:pt x="79425" y="86394"/>
                              <a:pt x="80282" y="86775"/>
                              <a:pt x="81235" y="86775"/>
                            </a:cubicBezTo>
                            <a:cubicBezTo>
                              <a:pt x="81902" y="86775"/>
                              <a:pt x="82568" y="86679"/>
                              <a:pt x="83235" y="86394"/>
                            </a:cubicBezTo>
                            <a:lnTo>
                              <a:pt x="150577" y="92966"/>
                            </a:lnTo>
                            <a:cubicBezTo>
                              <a:pt x="150767" y="92966"/>
                              <a:pt x="150958" y="92966"/>
                              <a:pt x="151053" y="92966"/>
                            </a:cubicBezTo>
                            <a:cubicBezTo>
                              <a:pt x="153911" y="92966"/>
                              <a:pt x="156292" y="90871"/>
                              <a:pt x="156578" y="88013"/>
                            </a:cubicBezTo>
                            <a:cubicBezTo>
                              <a:pt x="156863" y="84965"/>
                              <a:pt x="154673" y="82298"/>
                              <a:pt x="151625" y="82012"/>
                            </a:cubicBezTo>
                            <a:lnTo>
                              <a:pt x="88474" y="75821"/>
                            </a:lnTo>
                            <a:cubicBezTo>
                              <a:pt x="88474" y="75821"/>
                              <a:pt x="88474" y="75821"/>
                              <a:pt x="88474" y="75821"/>
                            </a:cubicBezTo>
                            <a:cubicBezTo>
                              <a:pt x="84473" y="67629"/>
                              <a:pt x="82378" y="58581"/>
                              <a:pt x="80187" y="48960"/>
                            </a:cubicBezTo>
                            <a:cubicBezTo>
                              <a:pt x="77425" y="36959"/>
                              <a:pt x="74567" y="24481"/>
                              <a:pt x="67614" y="12861"/>
                            </a:cubicBezTo>
                            <a:cubicBezTo>
                              <a:pt x="65328" y="9051"/>
                              <a:pt x="62661" y="5145"/>
                              <a:pt x="58470" y="2574"/>
                            </a:cubicBezTo>
                            <a:cubicBezTo>
                              <a:pt x="52946" y="-951"/>
                              <a:pt x="46088" y="-855"/>
                              <a:pt x="41516" y="2859"/>
                            </a:cubicBezTo>
                            <a:cubicBezTo>
                              <a:pt x="37801" y="5812"/>
                              <a:pt x="34181" y="11908"/>
                              <a:pt x="38182" y="24005"/>
                            </a:cubicBezTo>
                            <a:cubicBezTo>
                              <a:pt x="39896" y="29339"/>
                              <a:pt x="41992" y="34578"/>
                              <a:pt x="44373" y="39626"/>
                            </a:cubicBezTo>
                            <a:cubicBezTo>
                              <a:pt x="40849" y="37149"/>
                              <a:pt x="37325" y="34768"/>
                              <a:pt x="33610" y="32578"/>
                            </a:cubicBezTo>
                            <a:cubicBezTo>
                              <a:pt x="28847" y="29625"/>
                              <a:pt x="23132" y="26481"/>
                              <a:pt x="16560" y="26481"/>
                            </a:cubicBezTo>
                            <a:cubicBezTo>
                              <a:pt x="16560" y="26481"/>
                              <a:pt x="16560" y="26481"/>
                              <a:pt x="16560" y="26481"/>
                            </a:cubicBezTo>
                            <a:cubicBezTo>
                              <a:pt x="9226" y="26291"/>
                              <a:pt x="939" y="31244"/>
                              <a:pt x="82" y="39721"/>
                            </a:cubicBezTo>
                            <a:close/>
                            <a:moveTo>
                              <a:pt x="72472" y="63057"/>
                            </a:moveTo>
                            <a:cubicBezTo>
                              <a:pt x="71900" y="62486"/>
                              <a:pt x="71234" y="61819"/>
                              <a:pt x="70662" y="61248"/>
                            </a:cubicBezTo>
                            <a:cubicBezTo>
                              <a:pt x="61137" y="49056"/>
                              <a:pt x="53708" y="35149"/>
                              <a:pt x="48850" y="20481"/>
                            </a:cubicBezTo>
                            <a:cubicBezTo>
                              <a:pt x="47326" y="16004"/>
                              <a:pt x="47231" y="12480"/>
                              <a:pt x="48564" y="11432"/>
                            </a:cubicBezTo>
                            <a:cubicBezTo>
                              <a:pt x="48850" y="11146"/>
                              <a:pt x="49421" y="11051"/>
                              <a:pt x="49993" y="11051"/>
                            </a:cubicBezTo>
                            <a:cubicBezTo>
                              <a:pt x="50850" y="11051"/>
                              <a:pt x="51898" y="11337"/>
                              <a:pt x="52755" y="11908"/>
                            </a:cubicBezTo>
                            <a:cubicBezTo>
                              <a:pt x="55041" y="13337"/>
                              <a:pt x="56756" y="16099"/>
                              <a:pt x="58280" y="18576"/>
                            </a:cubicBezTo>
                            <a:cubicBezTo>
                              <a:pt x="58280" y="18576"/>
                              <a:pt x="58280" y="18576"/>
                              <a:pt x="58280" y="18576"/>
                            </a:cubicBezTo>
                            <a:cubicBezTo>
                              <a:pt x="64376" y="28767"/>
                              <a:pt x="66947" y="39816"/>
                              <a:pt x="69614" y="51437"/>
                            </a:cubicBezTo>
                            <a:cubicBezTo>
                              <a:pt x="70472" y="55247"/>
                              <a:pt x="71424" y="59152"/>
                              <a:pt x="72472" y="63057"/>
                            </a:cubicBezTo>
                            <a:close/>
                            <a:moveTo>
                              <a:pt x="11036" y="40864"/>
                            </a:moveTo>
                            <a:cubicBezTo>
                              <a:pt x="11226" y="39054"/>
                              <a:pt x="13988" y="37340"/>
                              <a:pt x="16655" y="37340"/>
                            </a:cubicBezTo>
                            <a:cubicBezTo>
                              <a:pt x="16655" y="37340"/>
                              <a:pt x="16655" y="37340"/>
                              <a:pt x="16655" y="37340"/>
                            </a:cubicBezTo>
                            <a:cubicBezTo>
                              <a:pt x="20370" y="37340"/>
                              <a:pt x="24275" y="39531"/>
                              <a:pt x="27990" y="41817"/>
                            </a:cubicBezTo>
                            <a:cubicBezTo>
                              <a:pt x="40468" y="49437"/>
                              <a:pt x="51898" y="58390"/>
                              <a:pt x="62375" y="68582"/>
                            </a:cubicBezTo>
                            <a:cubicBezTo>
                              <a:pt x="63042" y="69534"/>
                              <a:pt x="63804" y="70392"/>
                              <a:pt x="64566" y="71249"/>
                            </a:cubicBezTo>
                            <a:cubicBezTo>
                              <a:pt x="48183" y="68010"/>
                              <a:pt x="30657" y="59724"/>
                              <a:pt x="16274" y="48008"/>
                            </a:cubicBezTo>
                            <a:cubicBezTo>
                              <a:pt x="11702" y="44388"/>
                              <a:pt x="10940" y="42103"/>
                              <a:pt x="11036" y="40864"/>
                            </a:cubicBezTo>
                            <a:close/>
                          </a:path>
                        </a:pathLst>
                      </a:custGeom>
                      <a:solidFill>
                        <a:srgbClr val="FFFFFF"/>
                      </a:solidFill>
                      <a:ln w="9525" cap="flat">
                        <a:noFill/>
                        <a:prstDash val="solid"/>
                        <a:miter/>
                      </a:ln>
                    </p:spPr>
                    <p:txBody>
                      <a:bodyPr rtlCol="0" anchor="ctr"/>
                      <a:lstStyle/>
                      <a:p>
                        <a:endParaRPr lang="zh-CN" altLang="en-US"/>
                      </a:p>
                    </p:txBody>
                  </p:sp>
                </p:grpSp>
                <p:sp>
                  <p:nvSpPr>
                    <p:cNvPr id="309" name="任意多边形 22"/>
                    <p:cNvSpPr/>
                    <p:nvPr/>
                  </p:nvSpPr>
                  <p:spPr>
                    <a:xfrm>
                      <a:off x="4049059" y="4767452"/>
                      <a:ext cx="98384" cy="101155"/>
                    </a:xfrm>
                    <a:custGeom>
                      <a:avLst/>
                      <a:gdLst>
                        <a:gd name="connsiteX0" fmla="*/ 9829 w 98384"/>
                        <a:gd name="connsiteY0" fmla="*/ 0 h 101155"/>
                        <a:gd name="connsiteX1" fmla="*/ 14020 w 98384"/>
                        <a:gd name="connsiteY1" fmla="*/ 101156 h 101155"/>
                        <a:gd name="connsiteX2" fmla="*/ 97173 w 98384"/>
                        <a:gd name="connsiteY2" fmla="*/ 87249 h 101155"/>
                        <a:gd name="connsiteX3" fmla="*/ 9829 w 98384"/>
                        <a:gd name="connsiteY3" fmla="*/ 0 h 101155"/>
                      </a:gdLst>
                      <a:ahLst/>
                      <a:cxnLst>
                        <a:cxn ang="0">
                          <a:pos x="connsiteX0" y="connsiteY0"/>
                        </a:cxn>
                        <a:cxn ang="0">
                          <a:pos x="connsiteX1" y="connsiteY1"/>
                        </a:cxn>
                        <a:cxn ang="0">
                          <a:pos x="connsiteX2" y="connsiteY2"/>
                        </a:cxn>
                        <a:cxn ang="0">
                          <a:pos x="connsiteX3" y="connsiteY3"/>
                        </a:cxn>
                      </a:cxnLst>
                      <a:rect l="l" t="t" r="r" b="b"/>
                      <a:pathLst>
                        <a:path w="98384" h="101155">
                          <a:moveTo>
                            <a:pt x="9829" y="0"/>
                          </a:moveTo>
                          <a:cubicBezTo>
                            <a:pt x="-5792" y="34290"/>
                            <a:pt x="-1601" y="68771"/>
                            <a:pt x="14020" y="101156"/>
                          </a:cubicBezTo>
                          <a:cubicBezTo>
                            <a:pt x="50500" y="98203"/>
                            <a:pt x="66407" y="93726"/>
                            <a:pt x="97173" y="87249"/>
                          </a:cubicBezTo>
                          <a:cubicBezTo>
                            <a:pt x="97078" y="87249"/>
                            <a:pt x="115747" y="20860"/>
                            <a:pt x="9829" y="0"/>
                          </a:cubicBezTo>
                          <a:close/>
                        </a:path>
                      </a:pathLst>
                    </a:custGeom>
                    <a:solidFill>
                      <a:srgbClr val="FFFFFF"/>
                    </a:solidFill>
                    <a:ln w="9525" cap="flat">
                      <a:noFill/>
                      <a:prstDash val="solid"/>
                      <a:miter/>
                    </a:ln>
                  </p:spPr>
                  <p:txBody>
                    <a:bodyPr rtlCol="0" anchor="ctr"/>
                    <a:lstStyle/>
                    <a:p>
                      <a:endParaRPr lang="zh-CN" altLang="en-US"/>
                    </a:p>
                  </p:txBody>
                </p:sp>
                <p:sp>
                  <p:nvSpPr>
                    <p:cNvPr id="310" name="任意多边形 23"/>
                    <p:cNvSpPr/>
                    <p:nvPr/>
                  </p:nvSpPr>
                  <p:spPr>
                    <a:xfrm>
                      <a:off x="3755034" y="4668960"/>
                      <a:ext cx="309472" cy="202616"/>
                    </a:xfrm>
                    <a:custGeom>
                      <a:avLst/>
                      <a:gdLst>
                        <a:gd name="connsiteX0" fmla="*/ 305282 w 309472"/>
                        <a:gd name="connsiteY0" fmla="*/ 96301 h 202616"/>
                        <a:gd name="connsiteX1" fmla="*/ 269373 w 309472"/>
                        <a:gd name="connsiteY1" fmla="*/ 90586 h 202616"/>
                        <a:gd name="connsiteX2" fmla="*/ 188600 w 309472"/>
                        <a:gd name="connsiteY2" fmla="*/ 384 h 202616"/>
                        <a:gd name="connsiteX3" fmla="*/ 120116 w 309472"/>
                        <a:gd name="connsiteY3" fmla="*/ 64868 h 202616"/>
                        <a:gd name="connsiteX4" fmla="*/ 120116 w 309472"/>
                        <a:gd name="connsiteY4" fmla="*/ 64868 h 202616"/>
                        <a:gd name="connsiteX5" fmla="*/ 83063 w 309472"/>
                        <a:gd name="connsiteY5" fmla="*/ 29340 h 202616"/>
                        <a:gd name="connsiteX6" fmla="*/ 5 w 309472"/>
                        <a:gd name="connsiteY6" fmla="*/ 84490 h 202616"/>
                        <a:gd name="connsiteX7" fmla="*/ 1339 w 309472"/>
                        <a:gd name="connsiteY7" fmla="*/ 193456 h 202616"/>
                        <a:gd name="connsiteX8" fmla="*/ 309473 w 309472"/>
                        <a:gd name="connsiteY8" fmla="*/ 197552 h 202616"/>
                        <a:gd name="connsiteX9" fmla="*/ 305282 w 309472"/>
                        <a:gd name="connsiteY9" fmla="*/ 96301 h 20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472" h="202616">
                          <a:moveTo>
                            <a:pt x="305282" y="96301"/>
                          </a:moveTo>
                          <a:cubicBezTo>
                            <a:pt x="280517" y="91443"/>
                            <a:pt x="279755" y="91062"/>
                            <a:pt x="269373" y="90586"/>
                          </a:cubicBezTo>
                          <a:cubicBezTo>
                            <a:pt x="269373" y="90586"/>
                            <a:pt x="279279" y="-6855"/>
                            <a:pt x="188600" y="384"/>
                          </a:cubicBezTo>
                          <a:cubicBezTo>
                            <a:pt x="140975" y="4194"/>
                            <a:pt x="117830" y="44390"/>
                            <a:pt x="120116" y="64868"/>
                          </a:cubicBezTo>
                          <a:cubicBezTo>
                            <a:pt x="119925" y="63821"/>
                            <a:pt x="119354" y="64297"/>
                            <a:pt x="120116" y="64868"/>
                          </a:cubicBezTo>
                          <a:cubicBezTo>
                            <a:pt x="116210" y="54582"/>
                            <a:pt x="108590" y="40389"/>
                            <a:pt x="83063" y="29340"/>
                          </a:cubicBezTo>
                          <a:cubicBezTo>
                            <a:pt x="43535" y="12291"/>
                            <a:pt x="-566" y="41437"/>
                            <a:pt x="5" y="84490"/>
                          </a:cubicBezTo>
                          <a:lnTo>
                            <a:pt x="1339" y="193456"/>
                          </a:lnTo>
                          <a:cubicBezTo>
                            <a:pt x="1339" y="193456"/>
                            <a:pt x="143547" y="210982"/>
                            <a:pt x="309473" y="197552"/>
                          </a:cubicBezTo>
                          <a:cubicBezTo>
                            <a:pt x="293852" y="165072"/>
                            <a:pt x="289661" y="130496"/>
                            <a:pt x="305282" y="96301"/>
                          </a:cubicBezTo>
                          <a:close/>
                        </a:path>
                      </a:pathLst>
                    </a:custGeom>
                    <a:solidFill>
                      <a:srgbClr val="26263A"/>
                    </a:solidFill>
                    <a:ln w="9525" cap="flat">
                      <a:noFill/>
                      <a:prstDash val="solid"/>
                      <a:miter/>
                    </a:ln>
                  </p:spPr>
                  <p:txBody>
                    <a:bodyPr rtlCol="0" anchor="ctr"/>
                    <a:lstStyle/>
                    <a:p>
                      <a:endParaRPr lang="zh-CN" altLang="en-US"/>
                    </a:p>
                  </p:txBody>
                </p:sp>
                <p:sp>
                  <p:nvSpPr>
                    <p:cNvPr id="311" name="任意多边形 24"/>
                    <p:cNvSpPr/>
                    <p:nvPr/>
                  </p:nvSpPr>
                  <p:spPr>
                    <a:xfrm>
                      <a:off x="3791901" y="4762975"/>
                      <a:ext cx="55817" cy="55817"/>
                    </a:xfrm>
                    <a:custGeom>
                      <a:avLst/>
                      <a:gdLst>
                        <a:gd name="connsiteX0" fmla="*/ 1 w 55817"/>
                        <a:gd name="connsiteY0" fmla="*/ 27718 h 55817"/>
                        <a:gd name="connsiteX1" fmla="*/ 27718 w 55817"/>
                        <a:gd name="connsiteY1" fmla="*/ 55817 h 55817"/>
                        <a:gd name="connsiteX2" fmla="*/ 55817 w 55817"/>
                        <a:gd name="connsiteY2" fmla="*/ 28099 h 55817"/>
                        <a:gd name="connsiteX3" fmla="*/ 28099 w 55817"/>
                        <a:gd name="connsiteY3" fmla="*/ 1 h 55817"/>
                        <a:gd name="connsiteX4" fmla="*/ 1 w 55817"/>
                        <a:gd name="connsiteY4" fmla="*/ 27718 h 5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17" h="55817">
                          <a:moveTo>
                            <a:pt x="1" y="27718"/>
                          </a:moveTo>
                          <a:cubicBezTo>
                            <a:pt x="-95" y="43149"/>
                            <a:pt x="12288" y="55722"/>
                            <a:pt x="27718" y="55817"/>
                          </a:cubicBezTo>
                          <a:cubicBezTo>
                            <a:pt x="43149" y="55913"/>
                            <a:pt x="55722" y="43530"/>
                            <a:pt x="55817" y="28099"/>
                          </a:cubicBezTo>
                          <a:cubicBezTo>
                            <a:pt x="55912" y="12669"/>
                            <a:pt x="43530" y="96"/>
                            <a:pt x="28099" y="1"/>
                          </a:cubicBezTo>
                          <a:cubicBezTo>
                            <a:pt x="12669" y="-95"/>
                            <a:pt x="96" y="12288"/>
                            <a:pt x="1" y="27718"/>
                          </a:cubicBezTo>
                          <a:close/>
                        </a:path>
                      </a:pathLst>
                    </a:custGeom>
                    <a:solidFill>
                      <a:srgbClr val="FFFFFF"/>
                    </a:solidFill>
                    <a:ln w="9525" cap="flat">
                      <a:noFill/>
                      <a:prstDash val="solid"/>
                      <a:miter/>
                    </a:ln>
                  </p:spPr>
                  <p:txBody>
                    <a:bodyPr rtlCol="0" anchor="ctr"/>
                    <a:lstStyle/>
                    <a:p>
                      <a:endParaRPr lang="zh-CN" altLang="en-US"/>
                    </a:p>
                  </p:txBody>
                </p:sp>
                <p:sp>
                  <p:nvSpPr>
                    <p:cNvPr id="312" name="任意多边形 25"/>
                    <p:cNvSpPr/>
                    <p:nvPr/>
                  </p:nvSpPr>
                  <p:spPr>
                    <a:xfrm>
                      <a:off x="3754849" y="4852292"/>
                      <a:ext cx="390196" cy="49016"/>
                    </a:xfrm>
                    <a:custGeom>
                      <a:avLst/>
                      <a:gdLst>
                        <a:gd name="connsiteX0" fmla="*/ 0 w 390196"/>
                        <a:gd name="connsiteY0" fmla="*/ 12315 h 49016"/>
                        <a:gd name="connsiteX1" fmla="*/ 191 w 390196"/>
                        <a:gd name="connsiteY1" fmla="*/ 36699 h 49016"/>
                        <a:gd name="connsiteX2" fmla="*/ 385858 w 390196"/>
                        <a:gd name="connsiteY2" fmla="*/ 27936 h 49016"/>
                        <a:gd name="connsiteX3" fmla="*/ 387477 w 390196"/>
                        <a:gd name="connsiteY3" fmla="*/ 28 h 49016"/>
                        <a:gd name="connsiteX4" fmla="*/ 0 w 390196"/>
                        <a:gd name="connsiteY4" fmla="*/ 12315 h 49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196" h="49016">
                          <a:moveTo>
                            <a:pt x="0" y="12315"/>
                          </a:moveTo>
                          <a:lnTo>
                            <a:pt x="191" y="36699"/>
                          </a:lnTo>
                          <a:cubicBezTo>
                            <a:pt x="191" y="36699"/>
                            <a:pt x="225647" y="69560"/>
                            <a:pt x="385858" y="27936"/>
                          </a:cubicBezTo>
                          <a:cubicBezTo>
                            <a:pt x="385858" y="27936"/>
                            <a:pt x="394430" y="-1020"/>
                            <a:pt x="387477" y="28"/>
                          </a:cubicBezTo>
                          <a:cubicBezTo>
                            <a:pt x="194500" y="31460"/>
                            <a:pt x="0" y="12315"/>
                            <a:pt x="0" y="12315"/>
                          </a:cubicBezTo>
                          <a:close/>
                        </a:path>
                      </a:pathLst>
                    </a:custGeom>
                    <a:solidFill>
                      <a:srgbClr val="FFFFFF"/>
                    </a:solidFill>
                    <a:ln w="9525" cap="flat">
                      <a:noFill/>
                      <a:prstDash val="solid"/>
                      <a:miter/>
                    </a:ln>
                  </p:spPr>
                  <p:txBody>
                    <a:bodyPr rtlCol="0" anchor="ctr"/>
                    <a:lstStyle/>
                    <a:p>
                      <a:endParaRPr lang="zh-CN" altLang="en-US"/>
                    </a:p>
                  </p:txBody>
                </p:sp>
                <p:grpSp>
                  <p:nvGrpSpPr>
                    <p:cNvPr id="313" name="组合 312"/>
                    <p:cNvGrpSpPr/>
                    <p:nvPr/>
                  </p:nvGrpSpPr>
                  <p:grpSpPr>
                    <a:xfrm>
                      <a:off x="3913796" y="4659794"/>
                      <a:ext cx="156602" cy="113849"/>
                      <a:chOff x="3913796" y="4659794"/>
                      <a:chExt cx="156602" cy="113849"/>
                    </a:xfrm>
                    <a:solidFill>
                      <a:srgbClr val="FFFFFF"/>
                    </a:solidFill>
                  </p:grpSpPr>
                  <p:sp>
                    <p:nvSpPr>
                      <p:cNvPr id="314" name="任意多边形 27"/>
                      <p:cNvSpPr/>
                      <p:nvPr/>
                    </p:nvSpPr>
                    <p:spPr>
                      <a:xfrm>
                        <a:off x="3920859" y="4756201"/>
                        <a:ext cx="107559" cy="17441"/>
                      </a:xfrm>
                      <a:custGeom>
                        <a:avLst/>
                        <a:gdLst>
                          <a:gd name="connsiteX0" fmla="*/ 101643 w 107559"/>
                          <a:gd name="connsiteY0" fmla="*/ 11 h 17441"/>
                          <a:gd name="connsiteX1" fmla="*/ 5155 w 107559"/>
                          <a:gd name="connsiteY1" fmla="*/ 6393 h 17441"/>
                          <a:gd name="connsiteX2" fmla="*/ 11 w 107559"/>
                          <a:gd name="connsiteY2" fmla="*/ 12298 h 17441"/>
                          <a:gd name="connsiteX3" fmla="*/ 5536 w 107559"/>
                          <a:gd name="connsiteY3" fmla="*/ 17442 h 17441"/>
                          <a:gd name="connsiteX4" fmla="*/ 5917 w 107559"/>
                          <a:gd name="connsiteY4" fmla="*/ 17442 h 17441"/>
                          <a:gd name="connsiteX5" fmla="*/ 102405 w 107559"/>
                          <a:gd name="connsiteY5" fmla="*/ 11060 h 17441"/>
                          <a:gd name="connsiteX6" fmla="*/ 107548 w 107559"/>
                          <a:gd name="connsiteY6" fmla="*/ 5155 h 17441"/>
                          <a:gd name="connsiteX7" fmla="*/ 101643 w 107559"/>
                          <a:gd name="connsiteY7" fmla="*/ 11 h 1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59" h="17441">
                            <a:moveTo>
                              <a:pt x="101643" y="11"/>
                            </a:moveTo>
                            <a:lnTo>
                              <a:pt x="5155" y="6393"/>
                            </a:lnTo>
                            <a:cubicBezTo>
                              <a:pt x="2107" y="6583"/>
                              <a:pt x="-179" y="9250"/>
                              <a:pt x="11" y="12298"/>
                            </a:cubicBezTo>
                            <a:cubicBezTo>
                              <a:pt x="202" y="15251"/>
                              <a:pt x="2678" y="17442"/>
                              <a:pt x="5536" y="17442"/>
                            </a:cubicBezTo>
                            <a:cubicBezTo>
                              <a:pt x="5631" y="17442"/>
                              <a:pt x="5726" y="17442"/>
                              <a:pt x="5917" y="17442"/>
                            </a:cubicBezTo>
                            <a:lnTo>
                              <a:pt x="102405" y="11060"/>
                            </a:lnTo>
                            <a:cubicBezTo>
                              <a:pt x="105453" y="10870"/>
                              <a:pt x="107739" y="8203"/>
                              <a:pt x="107548" y="5155"/>
                            </a:cubicBezTo>
                            <a:cubicBezTo>
                              <a:pt x="107358" y="2107"/>
                              <a:pt x="104786" y="-179"/>
                              <a:pt x="101643" y="11"/>
                            </a:cubicBezTo>
                            <a:close/>
                          </a:path>
                        </a:pathLst>
                      </a:custGeom>
                      <a:solidFill>
                        <a:srgbClr val="FFFFFF"/>
                      </a:solidFill>
                      <a:ln w="9525" cap="flat">
                        <a:noFill/>
                        <a:prstDash val="solid"/>
                        <a:miter/>
                      </a:ln>
                    </p:spPr>
                    <p:txBody>
                      <a:bodyPr rtlCol="0" anchor="ctr"/>
                      <a:lstStyle/>
                      <a:p>
                        <a:endParaRPr lang="zh-CN" altLang="en-US"/>
                      </a:p>
                    </p:txBody>
                  </p:sp>
                  <p:sp>
                    <p:nvSpPr>
                      <p:cNvPr id="315" name="任意多边形 28"/>
                      <p:cNvSpPr/>
                      <p:nvPr/>
                    </p:nvSpPr>
                    <p:spPr>
                      <a:xfrm>
                        <a:off x="3913796" y="4659794"/>
                        <a:ext cx="156602" cy="92894"/>
                      </a:xfrm>
                      <a:custGeom>
                        <a:avLst/>
                        <a:gdLst>
                          <a:gd name="connsiteX0" fmla="*/ 140043 w 156602"/>
                          <a:gd name="connsiteY0" fmla="*/ 26410 h 92894"/>
                          <a:gd name="connsiteX1" fmla="*/ 140043 w 156602"/>
                          <a:gd name="connsiteY1" fmla="*/ 26410 h 92894"/>
                          <a:gd name="connsiteX2" fmla="*/ 122993 w 156602"/>
                          <a:gd name="connsiteY2" fmla="*/ 32506 h 92894"/>
                          <a:gd name="connsiteX3" fmla="*/ 112230 w 156602"/>
                          <a:gd name="connsiteY3" fmla="*/ 39554 h 92894"/>
                          <a:gd name="connsiteX4" fmla="*/ 118421 w 156602"/>
                          <a:gd name="connsiteY4" fmla="*/ 23934 h 92894"/>
                          <a:gd name="connsiteX5" fmla="*/ 115087 w 156602"/>
                          <a:gd name="connsiteY5" fmla="*/ 2788 h 92894"/>
                          <a:gd name="connsiteX6" fmla="*/ 98133 w 156602"/>
                          <a:gd name="connsiteY6" fmla="*/ 2502 h 92894"/>
                          <a:gd name="connsiteX7" fmla="*/ 88989 w 156602"/>
                          <a:gd name="connsiteY7" fmla="*/ 12789 h 92894"/>
                          <a:gd name="connsiteX8" fmla="*/ 76416 w 156602"/>
                          <a:gd name="connsiteY8" fmla="*/ 48889 h 92894"/>
                          <a:gd name="connsiteX9" fmla="*/ 68129 w 156602"/>
                          <a:gd name="connsiteY9" fmla="*/ 75750 h 92894"/>
                          <a:gd name="connsiteX10" fmla="*/ 68129 w 156602"/>
                          <a:gd name="connsiteY10" fmla="*/ 75750 h 92894"/>
                          <a:gd name="connsiteX11" fmla="*/ 4978 w 156602"/>
                          <a:gd name="connsiteY11" fmla="*/ 81941 h 92894"/>
                          <a:gd name="connsiteX12" fmla="*/ 25 w 156602"/>
                          <a:gd name="connsiteY12" fmla="*/ 87942 h 92894"/>
                          <a:gd name="connsiteX13" fmla="*/ 5550 w 156602"/>
                          <a:gd name="connsiteY13" fmla="*/ 92894 h 92894"/>
                          <a:gd name="connsiteX14" fmla="*/ 6026 w 156602"/>
                          <a:gd name="connsiteY14" fmla="*/ 92894 h 92894"/>
                          <a:gd name="connsiteX15" fmla="*/ 73368 w 156602"/>
                          <a:gd name="connsiteY15" fmla="*/ 86322 h 92894"/>
                          <a:gd name="connsiteX16" fmla="*/ 75368 w 156602"/>
                          <a:gd name="connsiteY16" fmla="*/ 86703 h 92894"/>
                          <a:gd name="connsiteX17" fmla="*/ 78035 w 156602"/>
                          <a:gd name="connsiteY17" fmla="*/ 85846 h 92894"/>
                          <a:gd name="connsiteX18" fmla="*/ 107086 w 156602"/>
                          <a:gd name="connsiteY18" fmla="*/ 82988 h 92894"/>
                          <a:gd name="connsiteX19" fmla="*/ 112039 w 156602"/>
                          <a:gd name="connsiteY19" fmla="*/ 76988 h 92894"/>
                          <a:gd name="connsiteX20" fmla="*/ 112039 w 156602"/>
                          <a:gd name="connsiteY20" fmla="*/ 76988 h 92894"/>
                          <a:gd name="connsiteX21" fmla="*/ 147377 w 156602"/>
                          <a:gd name="connsiteY21" fmla="*/ 56604 h 92894"/>
                          <a:gd name="connsiteX22" fmla="*/ 156521 w 156602"/>
                          <a:gd name="connsiteY22" fmla="*/ 39650 h 92894"/>
                          <a:gd name="connsiteX23" fmla="*/ 140043 w 156602"/>
                          <a:gd name="connsiteY23" fmla="*/ 26410 h 92894"/>
                          <a:gd name="connsiteX24" fmla="*/ 87179 w 156602"/>
                          <a:gd name="connsiteY24" fmla="*/ 51365 h 92894"/>
                          <a:gd name="connsiteX25" fmla="*/ 98514 w 156602"/>
                          <a:gd name="connsiteY25" fmla="*/ 18504 h 92894"/>
                          <a:gd name="connsiteX26" fmla="*/ 98514 w 156602"/>
                          <a:gd name="connsiteY26" fmla="*/ 18504 h 92894"/>
                          <a:gd name="connsiteX27" fmla="*/ 104038 w 156602"/>
                          <a:gd name="connsiteY27" fmla="*/ 11837 h 92894"/>
                          <a:gd name="connsiteX28" fmla="*/ 106800 w 156602"/>
                          <a:gd name="connsiteY28" fmla="*/ 10979 h 92894"/>
                          <a:gd name="connsiteX29" fmla="*/ 108229 w 156602"/>
                          <a:gd name="connsiteY29" fmla="*/ 11361 h 92894"/>
                          <a:gd name="connsiteX30" fmla="*/ 107943 w 156602"/>
                          <a:gd name="connsiteY30" fmla="*/ 20409 h 92894"/>
                          <a:gd name="connsiteX31" fmla="*/ 86131 w 156602"/>
                          <a:gd name="connsiteY31" fmla="*/ 61176 h 92894"/>
                          <a:gd name="connsiteX32" fmla="*/ 84321 w 156602"/>
                          <a:gd name="connsiteY32" fmla="*/ 62986 h 92894"/>
                          <a:gd name="connsiteX33" fmla="*/ 87179 w 156602"/>
                          <a:gd name="connsiteY33" fmla="*/ 51365 h 92894"/>
                          <a:gd name="connsiteX34" fmla="*/ 140519 w 156602"/>
                          <a:gd name="connsiteY34" fmla="*/ 48127 h 92894"/>
                          <a:gd name="connsiteX35" fmla="*/ 92227 w 156602"/>
                          <a:gd name="connsiteY35" fmla="*/ 71368 h 92894"/>
                          <a:gd name="connsiteX36" fmla="*/ 94418 w 156602"/>
                          <a:gd name="connsiteY36" fmla="*/ 68701 h 92894"/>
                          <a:gd name="connsiteX37" fmla="*/ 128803 w 156602"/>
                          <a:gd name="connsiteY37" fmla="*/ 41936 h 92894"/>
                          <a:gd name="connsiteX38" fmla="*/ 140138 w 156602"/>
                          <a:gd name="connsiteY38" fmla="*/ 37459 h 92894"/>
                          <a:gd name="connsiteX39" fmla="*/ 140138 w 156602"/>
                          <a:gd name="connsiteY39" fmla="*/ 37459 h 92894"/>
                          <a:gd name="connsiteX40" fmla="*/ 145758 w 156602"/>
                          <a:gd name="connsiteY40" fmla="*/ 40983 h 92894"/>
                          <a:gd name="connsiteX41" fmla="*/ 140519 w 156602"/>
                          <a:gd name="connsiteY41" fmla="*/ 48127 h 9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602" h="92894">
                            <a:moveTo>
                              <a:pt x="140043" y="26410"/>
                            </a:moveTo>
                            <a:cubicBezTo>
                              <a:pt x="140043" y="26410"/>
                              <a:pt x="140043" y="26410"/>
                              <a:pt x="140043" y="26410"/>
                            </a:cubicBezTo>
                            <a:cubicBezTo>
                              <a:pt x="133470" y="26505"/>
                              <a:pt x="127755" y="29553"/>
                              <a:pt x="122993" y="32506"/>
                            </a:cubicBezTo>
                            <a:cubicBezTo>
                              <a:pt x="119373" y="34792"/>
                              <a:pt x="115754" y="37078"/>
                              <a:pt x="112230" y="39554"/>
                            </a:cubicBezTo>
                            <a:cubicBezTo>
                              <a:pt x="114611" y="34506"/>
                              <a:pt x="116611" y="29268"/>
                              <a:pt x="118421" y="23934"/>
                            </a:cubicBezTo>
                            <a:cubicBezTo>
                              <a:pt x="122421" y="11837"/>
                              <a:pt x="118802" y="5741"/>
                              <a:pt x="115087" y="2788"/>
                            </a:cubicBezTo>
                            <a:cubicBezTo>
                              <a:pt x="110515" y="-831"/>
                              <a:pt x="103657" y="-927"/>
                              <a:pt x="98133" y="2502"/>
                            </a:cubicBezTo>
                            <a:cubicBezTo>
                              <a:pt x="94037" y="5074"/>
                              <a:pt x="91370" y="8979"/>
                              <a:pt x="88989" y="12789"/>
                            </a:cubicBezTo>
                            <a:cubicBezTo>
                              <a:pt x="81940" y="24505"/>
                              <a:pt x="79083" y="36887"/>
                              <a:pt x="76416" y="48889"/>
                            </a:cubicBezTo>
                            <a:cubicBezTo>
                              <a:pt x="74225" y="58414"/>
                              <a:pt x="72129" y="67463"/>
                              <a:pt x="68129" y="75750"/>
                            </a:cubicBezTo>
                            <a:cubicBezTo>
                              <a:pt x="68129" y="75750"/>
                              <a:pt x="68129" y="75750"/>
                              <a:pt x="68129" y="75750"/>
                            </a:cubicBezTo>
                            <a:lnTo>
                              <a:pt x="4978" y="81941"/>
                            </a:lnTo>
                            <a:cubicBezTo>
                              <a:pt x="1930" y="82227"/>
                              <a:pt x="-261" y="84894"/>
                              <a:pt x="25" y="87942"/>
                            </a:cubicBezTo>
                            <a:cubicBezTo>
                              <a:pt x="311" y="90799"/>
                              <a:pt x="2692" y="92894"/>
                              <a:pt x="5550" y="92894"/>
                            </a:cubicBezTo>
                            <a:cubicBezTo>
                              <a:pt x="5740" y="92894"/>
                              <a:pt x="5931" y="92894"/>
                              <a:pt x="6026" y="92894"/>
                            </a:cubicBezTo>
                            <a:lnTo>
                              <a:pt x="73368" y="86322"/>
                            </a:lnTo>
                            <a:cubicBezTo>
                              <a:pt x="74034" y="86608"/>
                              <a:pt x="74701" y="86703"/>
                              <a:pt x="75368" y="86703"/>
                            </a:cubicBezTo>
                            <a:cubicBezTo>
                              <a:pt x="76320" y="86703"/>
                              <a:pt x="77273" y="86322"/>
                              <a:pt x="78035" y="85846"/>
                            </a:cubicBezTo>
                            <a:lnTo>
                              <a:pt x="107086" y="82988"/>
                            </a:lnTo>
                            <a:cubicBezTo>
                              <a:pt x="110134" y="82703"/>
                              <a:pt x="112325" y="79940"/>
                              <a:pt x="112039" y="76988"/>
                            </a:cubicBezTo>
                            <a:lnTo>
                              <a:pt x="112039" y="76988"/>
                            </a:lnTo>
                            <a:cubicBezTo>
                              <a:pt x="125755" y="71749"/>
                              <a:pt x="138138" y="64224"/>
                              <a:pt x="147377" y="56604"/>
                            </a:cubicBezTo>
                            <a:cubicBezTo>
                              <a:pt x="149853" y="54604"/>
                              <a:pt x="157473" y="48318"/>
                              <a:pt x="156521" y="39650"/>
                            </a:cubicBezTo>
                            <a:cubicBezTo>
                              <a:pt x="155759" y="31268"/>
                              <a:pt x="147567" y="26315"/>
                              <a:pt x="140043" y="26410"/>
                            </a:cubicBezTo>
                            <a:close/>
                            <a:moveTo>
                              <a:pt x="87179" y="51365"/>
                            </a:moveTo>
                            <a:cubicBezTo>
                              <a:pt x="89846" y="39650"/>
                              <a:pt x="92322" y="28696"/>
                              <a:pt x="98514" y="18504"/>
                            </a:cubicBezTo>
                            <a:cubicBezTo>
                              <a:pt x="98514" y="18504"/>
                              <a:pt x="98514" y="18504"/>
                              <a:pt x="98514" y="18504"/>
                            </a:cubicBezTo>
                            <a:cubicBezTo>
                              <a:pt x="100038" y="16028"/>
                              <a:pt x="101752" y="13265"/>
                              <a:pt x="104038" y="11837"/>
                            </a:cubicBezTo>
                            <a:cubicBezTo>
                              <a:pt x="104895" y="11265"/>
                              <a:pt x="105943" y="10979"/>
                              <a:pt x="106800" y="10979"/>
                            </a:cubicBezTo>
                            <a:cubicBezTo>
                              <a:pt x="107372" y="10979"/>
                              <a:pt x="107943" y="11075"/>
                              <a:pt x="108229" y="11361"/>
                            </a:cubicBezTo>
                            <a:cubicBezTo>
                              <a:pt x="109563" y="12408"/>
                              <a:pt x="109467" y="15933"/>
                              <a:pt x="107943" y="20409"/>
                            </a:cubicBezTo>
                            <a:cubicBezTo>
                              <a:pt x="103086" y="35173"/>
                              <a:pt x="95656" y="48984"/>
                              <a:pt x="86131" y="61176"/>
                            </a:cubicBezTo>
                            <a:cubicBezTo>
                              <a:pt x="85560" y="61748"/>
                              <a:pt x="84893" y="62414"/>
                              <a:pt x="84321" y="62986"/>
                            </a:cubicBezTo>
                            <a:cubicBezTo>
                              <a:pt x="85369" y="59176"/>
                              <a:pt x="86226" y="55271"/>
                              <a:pt x="87179" y="51365"/>
                            </a:cubicBezTo>
                            <a:close/>
                            <a:moveTo>
                              <a:pt x="140519" y="48127"/>
                            </a:moveTo>
                            <a:cubicBezTo>
                              <a:pt x="126136" y="59843"/>
                              <a:pt x="108610" y="68129"/>
                              <a:pt x="92227" y="71368"/>
                            </a:cubicBezTo>
                            <a:cubicBezTo>
                              <a:pt x="92989" y="70511"/>
                              <a:pt x="93656" y="69558"/>
                              <a:pt x="94418" y="68701"/>
                            </a:cubicBezTo>
                            <a:cubicBezTo>
                              <a:pt x="104800" y="58604"/>
                              <a:pt x="116325" y="49556"/>
                              <a:pt x="128803" y="41936"/>
                            </a:cubicBezTo>
                            <a:cubicBezTo>
                              <a:pt x="132518" y="39650"/>
                              <a:pt x="136423" y="37459"/>
                              <a:pt x="140138" y="37459"/>
                            </a:cubicBezTo>
                            <a:cubicBezTo>
                              <a:pt x="140138" y="37459"/>
                              <a:pt x="140138" y="37459"/>
                              <a:pt x="140138" y="37459"/>
                            </a:cubicBezTo>
                            <a:cubicBezTo>
                              <a:pt x="142805" y="37459"/>
                              <a:pt x="145567" y="39173"/>
                              <a:pt x="145758" y="40983"/>
                            </a:cubicBezTo>
                            <a:cubicBezTo>
                              <a:pt x="145853" y="42126"/>
                              <a:pt x="144996" y="44412"/>
                              <a:pt x="140519" y="48127"/>
                            </a:cubicBezTo>
                            <a:close/>
                          </a:path>
                        </a:pathLst>
                      </a:custGeom>
                      <a:solidFill>
                        <a:srgbClr val="FFFFFF"/>
                      </a:solidFill>
                      <a:ln w="9525" cap="flat">
                        <a:noFill/>
                        <a:prstDash val="solid"/>
                        <a:miter/>
                      </a:ln>
                    </p:spPr>
                    <p:txBody>
                      <a:bodyPr rtlCol="0" anchor="ctr"/>
                      <a:lstStyle/>
                      <a:p>
                        <a:endParaRPr lang="zh-CN" altLang="en-US"/>
                      </a:p>
                    </p:txBody>
                  </p:sp>
                </p:grpSp>
              </p:grpSp>
            </p:grpSp>
          </p:grpSp>
          <p:grpSp>
            <p:nvGrpSpPr>
              <p:cNvPr id="184" name="组合 183"/>
              <p:cNvGrpSpPr/>
              <p:nvPr/>
            </p:nvGrpSpPr>
            <p:grpSpPr>
              <a:xfrm>
                <a:off x="6176268" y="1627215"/>
                <a:ext cx="2019625" cy="4249710"/>
                <a:chOff x="4518712" y="1898483"/>
                <a:chExt cx="1484894" cy="3124525"/>
              </a:xfrm>
            </p:grpSpPr>
            <p:sp>
              <p:nvSpPr>
                <p:cNvPr id="185" name="任意多边形 120"/>
                <p:cNvSpPr/>
                <p:nvPr/>
              </p:nvSpPr>
              <p:spPr>
                <a:xfrm>
                  <a:off x="4613909" y="4615909"/>
                  <a:ext cx="1389697" cy="407098"/>
                </a:xfrm>
                <a:custGeom>
                  <a:avLst/>
                  <a:gdLst>
                    <a:gd name="connsiteX0" fmla="*/ 1389697 w 1389697"/>
                    <a:gd name="connsiteY0" fmla="*/ 203549 h 407098"/>
                    <a:gd name="connsiteX1" fmla="*/ 694849 w 1389697"/>
                    <a:gd name="connsiteY1" fmla="*/ 407099 h 407098"/>
                    <a:gd name="connsiteX2" fmla="*/ 0 w 1389697"/>
                    <a:gd name="connsiteY2" fmla="*/ 203549 h 407098"/>
                    <a:gd name="connsiteX3" fmla="*/ 694849 w 1389697"/>
                    <a:gd name="connsiteY3" fmla="*/ 0 h 407098"/>
                    <a:gd name="connsiteX4" fmla="*/ 1389697 w 1389697"/>
                    <a:gd name="connsiteY4" fmla="*/ 203549 h 407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697" h="407098">
                      <a:moveTo>
                        <a:pt x="1389697" y="203549"/>
                      </a:moveTo>
                      <a:cubicBezTo>
                        <a:pt x="1389697" y="315967"/>
                        <a:pt x="1078603" y="407099"/>
                        <a:pt x="694849" y="407099"/>
                      </a:cubicBezTo>
                      <a:cubicBezTo>
                        <a:pt x="311094" y="407099"/>
                        <a:pt x="0" y="315966"/>
                        <a:pt x="0" y="203549"/>
                      </a:cubicBezTo>
                      <a:cubicBezTo>
                        <a:pt x="0" y="91132"/>
                        <a:pt x="311094" y="0"/>
                        <a:pt x="694849" y="0"/>
                      </a:cubicBezTo>
                      <a:cubicBezTo>
                        <a:pt x="1078603" y="0"/>
                        <a:pt x="1389697" y="91132"/>
                        <a:pt x="1389697" y="203549"/>
                      </a:cubicBezTo>
                      <a:close/>
                    </a:path>
                  </a:pathLst>
                </a:custGeom>
                <a:solidFill>
                  <a:srgbClr val="EADFEE"/>
                </a:solidFill>
                <a:ln w="9525" cap="flat">
                  <a:noFill/>
                  <a:prstDash val="solid"/>
                  <a:miter/>
                </a:ln>
              </p:spPr>
              <p:txBody>
                <a:bodyPr rtlCol="0" anchor="ctr"/>
                <a:lstStyle/>
                <a:p>
                  <a:endParaRPr lang="zh-CN" altLang="en-US"/>
                </a:p>
              </p:txBody>
            </p:sp>
            <p:grpSp>
              <p:nvGrpSpPr>
                <p:cNvPr id="186" name="组合 185"/>
                <p:cNvGrpSpPr/>
                <p:nvPr/>
              </p:nvGrpSpPr>
              <p:grpSpPr>
                <a:xfrm>
                  <a:off x="4518712" y="1898483"/>
                  <a:ext cx="1418443" cy="3002826"/>
                  <a:chOff x="4518712" y="1898483"/>
                  <a:chExt cx="1418443" cy="3002826"/>
                </a:xfrm>
              </p:grpSpPr>
              <p:grpSp>
                <p:nvGrpSpPr>
                  <p:cNvPr id="187" name="组合 186"/>
                  <p:cNvGrpSpPr/>
                  <p:nvPr/>
                </p:nvGrpSpPr>
                <p:grpSpPr>
                  <a:xfrm>
                    <a:off x="4518712" y="1898483"/>
                    <a:ext cx="1418443" cy="1479699"/>
                    <a:chOff x="4518712" y="1898483"/>
                    <a:chExt cx="1418443" cy="1479699"/>
                  </a:xfrm>
                </p:grpSpPr>
                <p:sp>
                  <p:nvSpPr>
                    <p:cNvPr id="281" name="任意多边形 216"/>
                    <p:cNvSpPr/>
                    <p:nvPr/>
                  </p:nvSpPr>
                  <p:spPr>
                    <a:xfrm>
                      <a:off x="4528446" y="1898483"/>
                      <a:ext cx="1379839" cy="1479699"/>
                    </a:xfrm>
                    <a:custGeom>
                      <a:avLst/>
                      <a:gdLst>
                        <a:gd name="connsiteX0" fmla="*/ 1379625 w 1379839"/>
                        <a:gd name="connsiteY0" fmla="*/ 1281533 h 1479699"/>
                        <a:gd name="connsiteX1" fmla="*/ 1323808 w 1379839"/>
                        <a:gd name="connsiteY1" fmla="*/ 1085223 h 1479699"/>
                        <a:gd name="connsiteX2" fmla="*/ 1371529 w 1379839"/>
                        <a:gd name="connsiteY2" fmla="*/ 886626 h 1479699"/>
                        <a:gd name="connsiteX3" fmla="*/ 1302473 w 1379839"/>
                        <a:gd name="connsiteY3" fmla="*/ 719748 h 1479699"/>
                        <a:gd name="connsiteX4" fmla="*/ 1317427 w 1379839"/>
                        <a:gd name="connsiteY4" fmla="*/ 414853 h 1479699"/>
                        <a:gd name="connsiteX5" fmla="*/ 429125 w 1379839"/>
                        <a:gd name="connsiteY5" fmla="*/ 108624 h 1479699"/>
                        <a:gd name="connsiteX6" fmla="*/ 62413 w 1379839"/>
                        <a:gd name="connsiteY6" fmla="*/ 390183 h 1479699"/>
                        <a:gd name="connsiteX7" fmla="*/ 77367 w 1379839"/>
                        <a:gd name="connsiteY7" fmla="*/ 695079 h 1479699"/>
                        <a:gd name="connsiteX8" fmla="*/ 8311 w 1379839"/>
                        <a:gd name="connsiteY8" fmla="*/ 861957 h 1479699"/>
                        <a:gd name="connsiteX9" fmla="*/ 56031 w 1379839"/>
                        <a:gd name="connsiteY9" fmla="*/ 1060553 h 1479699"/>
                        <a:gd name="connsiteX10" fmla="*/ 214 w 1379839"/>
                        <a:gd name="connsiteY10" fmla="*/ 1256863 h 1479699"/>
                        <a:gd name="connsiteX11" fmla="*/ 54316 w 1379839"/>
                        <a:gd name="connsiteY11" fmla="*/ 1431742 h 1479699"/>
                        <a:gd name="connsiteX12" fmla="*/ 122325 w 1379839"/>
                        <a:gd name="connsiteY12" fmla="*/ 1438600 h 1479699"/>
                        <a:gd name="connsiteX13" fmla="*/ 154424 w 1379839"/>
                        <a:gd name="connsiteY13" fmla="*/ 1357542 h 1479699"/>
                        <a:gd name="connsiteX14" fmla="*/ 200811 w 1379839"/>
                        <a:gd name="connsiteY14" fmla="*/ 1445077 h 1479699"/>
                        <a:gd name="connsiteX15" fmla="*/ 626293 w 1379839"/>
                        <a:gd name="connsiteY15" fmla="*/ 1447649 h 1479699"/>
                        <a:gd name="connsiteX16" fmla="*/ 627626 w 1379839"/>
                        <a:gd name="connsiteY16" fmla="*/ 1451173 h 1479699"/>
                        <a:gd name="connsiteX17" fmla="*/ 1179124 w 1379839"/>
                        <a:gd name="connsiteY17" fmla="*/ 1469747 h 1479699"/>
                        <a:gd name="connsiteX18" fmla="*/ 1225510 w 1379839"/>
                        <a:gd name="connsiteY18" fmla="*/ 1382212 h 1479699"/>
                        <a:gd name="connsiteX19" fmla="*/ 1257610 w 1379839"/>
                        <a:gd name="connsiteY19" fmla="*/ 1463270 h 1479699"/>
                        <a:gd name="connsiteX20" fmla="*/ 1325618 w 1379839"/>
                        <a:gd name="connsiteY20" fmla="*/ 1456412 h 1479699"/>
                        <a:gd name="connsiteX21" fmla="*/ 1379625 w 1379839"/>
                        <a:gd name="connsiteY21" fmla="*/ 1281533 h 147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9839" h="1479699">
                          <a:moveTo>
                            <a:pt x="1379625" y="1281533"/>
                          </a:moveTo>
                          <a:cubicBezTo>
                            <a:pt x="1378101" y="1236289"/>
                            <a:pt x="1326380" y="1136658"/>
                            <a:pt x="1323808" y="1085223"/>
                          </a:cubicBezTo>
                          <a:cubicBezTo>
                            <a:pt x="1320475" y="1019500"/>
                            <a:pt x="1375720" y="955492"/>
                            <a:pt x="1371529" y="886626"/>
                          </a:cubicBezTo>
                          <a:cubicBezTo>
                            <a:pt x="1368195" y="831858"/>
                            <a:pt x="1305616" y="772041"/>
                            <a:pt x="1302473" y="719748"/>
                          </a:cubicBezTo>
                          <a:cubicBezTo>
                            <a:pt x="1294281" y="584303"/>
                            <a:pt x="1330476" y="521724"/>
                            <a:pt x="1317427" y="414853"/>
                          </a:cubicBezTo>
                          <a:cubicBezTo>
                            <a:pt x="1257515" y="-76446"/>
                            <a:pt x="601813" y="-64159"/>
                            <a:pt x="429125" y="108624"/>
                          </a:cubicBezTo>
                          <a:cubicBezTo>
                            <a:pt x="354354" y="127293"/>
                            <a:pt x="95560" y="205017"/>
                            <a:pt x="62413" y="390183"/>
                          </a:cubicBezTo>
                          <a:cubicBezTo>
                            <a:pt x="43458" y="496197"/>
                            <a:pt x="85558" y="559633"/>
                            <a:pt x="77367" y="695079"/>
                          </a:cubicBezTo>
                          <a:cubicBezTo>
                            <a:pt x="74224" y="747371"/>
                            <a:pt x="11644" y="807188"/>
                            <a:pt x="8311" y="861957"/>
                          </a:cubicBezTo>
                          <a:cubicBezTo>
                            <a:pt x="4120" y="930822"/>
                            <a:pt x="59365" y="994830"/>
                            <a:pt x="56031" y="1060553"/>
                          </a:cubicBezTo>
                          <a:cubicBezTo>
                            <a:pt x="53459" y="1111988"/>
                            <a:pt x="1643" y="1211619"/>
                            <a:pt x="214" y="1256863"/>
                          </a:cubicBezTo>
                          <a:cubicBezTo>
                            <a:pt x="-3215" y="1361352"/>
                            <a:pt x="35362" y="1402596"/>
                            <a:pt x="54316" y="1431742"/>
                          </a:cubicBezTo>
                          <a:cubicBezTo>
                            <a:pt x="54316" y="1431742"/>
                            <a:pt x="80034" y="1434790"/>
                            <a:pt x="122325" y="1438600"/>
                          </a:cubicBezTo>
                          <a:cubicBezTo>
                            <a:pt x="132326" y="1439553"/>
                            <a:pt x="142708" y="1356495"/>
                            <a:pt x="154424" y="1357542"/>
                          </a:cubicBezTo>
                          <a:cubicBezTo>
                            <a:pt x="168616" y="1358685"/>
                            <a:pt x="184523" y="1443839"/>
                            <a:pt x="200811" y="1445077"/>
                          </a:cubicBezTo>
                          <a:cubicBezTo>
                            <a:pt x="319111" y="1453650"/>
                            <a:pt x="487990" y="1460984"/>
                            <a:pt x="626293" y="1447649"/>
                          </a:cubicBezTo>
                          <a:cubicBezTo>
                            <a:pt x="627150" y="1449935"/>
                            <a:pt x="627626" y="1451173"/>
                            <a:pt x="627626" y="1451173"/>
                          </a:cubicBezTo>
                          <a:cubicBezTo>
                            <a:pt x="772501" y="1490511"/>
                            <a:pt x="1021009" y="1481272"/>
                            <a:pt x="1179124" y="1469747"/>
                          </a:cubicBezTo>
                          <a:cubicBezTo>
                            <a:pt x="1195411" y="1468604"/>
                            <a:pt x="1211318" y="1383450"/>
                            <a:pt x="1225510" y="1382212"/>
                          </a:cubicBezTo>
                          <a:cubicBezTo>
                            <a:pt x="1237226" y="1381260"/>
                            <a:pt x="1247608" y="1464222"/>
                            <a:pt x="1257610" y="1463270"/>
                          </a:cubicBezTo>
                          <a:cubicBezTo>
                            <a:pt x="1299901" y="1459365"/>
                            <a:pt x="1325618" y="1456412"/>
                            <a:pt x="1325618" y="1456412"/>
                          </a:cubicBezTo>
                          <a:cubicBezTo>
                            <a:pt x="1344478" y="1427361"/>
                            <a:pt x="1383054" y="1386117"/>
                            <a:pt x="1379625" y="1281533"/>
                          </a:cubicBezTo>
                          <a:close/>
                        </a:path>
                      </a:pathLst>
                    </a:custGeom>
                    <a:solidFill>
                      <a:srgbClr val="FFBA36"/>
                    </a:solidFill>
                    <a:ln w="9525" cap="flat">
                      <a:noFill/>
                      <a:prstDash val="solid"/>
                      <a:miter/>
                    </a:ln>
                  </p:spPr>
                  <p:txBody>
                    <a:bodyPr rtlCol="0" anchor="ctr"/>
                    <a:lstStyle/>
                    <a:p>
                      <a:endParaRPr lang="zh-CN" altLang="en-US"/>
                    </a:p>
                  </p:txBody>
                </p:sp>
                <p:sp>
                  <p:nvSpPr>
                    <p:cNvPr id="282" name="任意多边形 217"/>
                    <p:cNvSpPr/>
                    <p:nvPr/>
                  </p:nvSpPr>
                  <p:spPr>
                    <a:xfrm>
                      <a:off x="4615569" y="2093784"/>
                      <a:ext cx="231607" cy="1195292"/>
                    </a:xfrm>
                    <a:custGeom>
                      <a:avLst/>
                      <a:gdLst>
                        <a:gd name="connsiteX0" fmla="*/ 231608 w 231607"/>
                        <a:gd name="connsiteY0" fmla="*/ 0 h 1195292"/>
                        <a:gd name="connsiteX1" fmla="*/ 69111 w 231607"/>
                        <a:gd name="connsiteY1" fmla="*/ 214027 h 1195292"/>
                        <a:gd name="connsiteX2" fmla="*/ 91590 w 231607"/>
                        <a:gd name="connsiteY2" fmla="*/ 481870 h 1195292"/>
                        <a:gd name="connsiteX3" fmla="*/ 124261 w 231607"/>
                        <a:gd name="connsiteY3" fmla="*/ 605028 h 1195292"/>
                        <a:gd name="connsiteX4" fmla="*/ 27106 w 231607"/>
                        <a:gd name="connsiteY4" fmla="*/ 720090 h 1195292"/>
                        <a:gd name="connsiteX5" fmla="*/ 35869 w 231607"/>
                        <a:gd name="connsiteY5" fmla="*/ 825532 h 1195292"/>
                        <a:gd name="connsiteX6" fmla="*/ 67206 w 231607"/>
                        <a:gd name="connsiteY6" fmla="*/ 928973 h 1195292"/>
                        <a:gd name="connsiteX7" fmla="*/ 19200 w 231607"/>
                        <a:gd name="connsiteY7" fmla="*/ 1061180 h 1195292"/>
                        <a:gd name="connsiteX8" fmla="*/ 19676 w 231607"/>
                        <a:gd name="connsiteY8" fmla="*/ 1195292 h 119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07" h="1195292">
                          <a:moveTo>
                            <a:pt x="231608" y="0"/>
                          </a:moveTo>
                          <a:cubicBezTo>
                            <a:pt x="153693" y="48292"/>
                            <a:pt x="94638" y="126111"/>
                            <a:pt x="69111" y="214027"/>
                          </a:cubicBezTo>
                          <a:cubicBezTo>
                            <a:pt x="43584" y="302038"/>
                            <a:pt x="51680" y="399383"/>
                            <a:pt x="91590" y="481870"/>
                          </a:cubicBezTo>
                          <a:cubicBezTo>
                            <a:pt x="110545" y="521208"/>
                            <a:pt x="137310" y="563404"/>
                            <a:pt x="124261" y="605028"/>
                          </a:cubicBezTo>
                          <a:cubicBezTo>
                            <a:pt x="109116" y="653510"/>
                            <a:pt x="47585" y="673608"/>
                            <a:pt x="27106" y="720090"/>
                          </a:cubicBezTo>
                          <a:cubicBezTo>
                            <a:pt x="12437" y="753237"/>
                            <a:pt x="22248" y="791909"/>
                            <a:pt x="35869" y="825532"/>
                          </a:cubicBezTo>
                          <a:cubicBezTo>
                            <a:pt x="49394" y="859155"/>
                            <a:pt x="66825" y="892683"/>
                            <a:pt x="67206" y="928973"/>
                          </a:cubicBezTo>
                          <a:cubicBezTo>
                            <a:pt x="67682" y="976313"/>
                            <a:pt x="39298" y="1018318"/>
                            <a:pt x="19200" y="1061180"/>
                          </a:cubicBezTo>
                          <a:cubicBezTo>
                            <a:pt x="-898" y="1104043"/>
                            <a:pt x="-11566" y="1159574"/>
                            <a:pt x="19676" y="1195292"/>
                          </a:cubicBezTo>
                        </a:path>
                      </a:pathLst>
                    </a:custGeom>
                    <a:noFill/>
                    <a:ln w="4763" cap="flat">
                      <a:solidFill>
                        <a:srgbClr val="F9C470"/>
                      </a:solidFill>
                      <a:prstDash val="solid"/>
                      <a:miter/>
                    </a:ln>
                  </p:spPr>
                  <p:txBody>
                    <a:bodyPr rtlCol="0" anchor="ctr"/>
                    <a:lstStyle/>
                    <a:p>
                      <a:endParaRPr lang="zh-CN" altLang="en-US"/>
                    </a:p>
                  </p:txBody>
                </p:sp>
                <p:sp>
                  <p:nvSpPr>
                    <p:cNvPr id="283" name="任意多边形 218"/>
                    <p:cNvSpPr/>
                    <p:nvPr/>
                  </p:nvSpPr>
                  <p:spPr>
                    <a:xfrm>
                      <a:off x="5487542" y="1940432"/>
                      <a:ext cx="351465" cy="1364361"/>
                    </a:xfrm>
                    <a:custGeom>
                      <a:avLst/>
                      <a:gdLst>
                        <a:gd name="connsiteX0" fmla="*/ 0 w 351465"/>
                        <a:gd name="connsiteY0" fmla="*/ 0 h 1364361"/>
                        <a:gd name="connsiteX1" fmla="*/ 226981 w 351465"/>
                        <a:gd name="connsiteY1" fmla="*/ 170688 h 1364361"/>
                        <a:gd name="connsiteX2" fmla="*/ 291560 w 351465"/>
                        <a:gd name="connsiteY2" fmla="*/ 447199 h 1364361"/>
                        <a:gd name="connsiteX3" fmla="*/ 266414 w 351465"/>
                        <a:gd name="connsiteY3" fmla="*/ 584168 h 1364361"/>
                        <a:gd name="connsiteX4" fmla="*/ 281559 w 351465"/>
                        <a:gd name="connsiteY4" fmla="*/ 720471 h 1364361"/>
                        <a:gd name="connsiteX5" fmla="*/ 331280 w 351465"/>
                        <a:gd name="connsiteY5" fmla="*/ 824389 h 1364361"/>
                        <a:gd name="connsiteX6" fmla="*/ 274415 w 351465"/>
                        <a:gd name="connsiteY6" fmla="*/ 959263 h 1364361"/>
                        <a:gd name="connsiteX7" fmla="*/ 322326 w 351465"/>
                        <a:gd name="connsiteY7" fmla="*/ 1099947 h 1364361"/>
                        <a:gd name="connsiteX8" fmla="*/ 319564 w 351465"/>
                        <a:gd name="connsiteY8" fmla="*/ 1364361 h 136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465" h="1364361">
                          <a:moveTo>
                            <a:pt x="0" y="0"/>
                          </a:moveTo>
                          <a:cubicBezTo>
                            <a:pt x="92393" y="28289"/>
                            <a:pt x="174212" y="89821"/>
                            <a:pt x="226981" y="170688"/>
                          </a:cubicBezTo>
                          <a:cubicBezTo>
                            <a:pt x="279749" y="251650"/>
                            <a:pt x="302990" y="351282"/>
                            <a:pt x="291560" y="447199"/>
                          </a:cubicBezTo>
                          <a:cubicBezTo>
                            <a:pt x="286036" y="493300"/>
                            <a:pt x="272891" y="538258"/>
                            <a:pt x="266414" y="584168"/>
                          </a:cubicBezTo>
                          <a:cubicBezTo>
                            <a:pt x="259937" y="630174"/>
                            <a:pt x="260699" y="679037"/>
                            <a:pt x="281559" y="720471"/>
                          </a:cubicBezTo>
                          <a:cubicBezTo>
                            <a:pt x="299085" y="755237"/>
                            <a:pt x="330613" y="785527"/>
                            <a:pt x="331280" y="824389"/>
                          </a:cubicBezTo>
                          <a:cubicBezTo>
                            <a:pt x="332232" y="873728"/>
                            <a:pt x="283083" y="910685"/>
                            <a:pt x="274415" y="959263"/>
                          </a:cubicBezTo>
                          <a:cubicBezTo>
                            <a:pt x="265557" y="1009079"/>
                            <a:pt x="300323" y="1054513"/>
                            <a:pt x="322326" y="1099947"/>
                          </a:cubicBezTo>
                          <a:cubicBezTo>
                            <a:pt x="362141" y="1182148"/>
                            <a:pt x="361093" y="1283018"/>
                            <a:pt x="319564" y="1364361"/>
                          </a:cubicBezTo>
                        </a:path>
                      </a:pathLst>
                    </a:custGeom>
                    <a:noFill/>
                    <a:ln w="4763" cap="flat">
                      <a:solidFill>
                        <a:srgbClr val="F9C470"/>
                      </a:solidFill>
                      <a:prstDash val="solid"/>
                      <a:miter/>
                    </a:ln>
                  </p:spPr>
                  <p:txBody>
                    <a:bodyPr rtlCol="0" anchor="ctr"/>
                    <a:lstStyle/>
                    <a:p>
                      <a:endParaRPr lang="zh-CN" altLang="en-US"/>
                    </a:p>
                  </p:txBody>
                </p:sp>
                <p:sp>
                  <p:nvSpPr>
                    <p:cNvPr id="284" name="任意多边形 219"/>
                    <p:cNvSpPr/>
                    <p:nvPr/>
                  </p:nvSpPr>
                  <p:spPr>
                    <a:xfrm>
                      <a:off x="5640071" y="2707480"/>
                      <a:ext cx="80717" cy="554450"/>
                    </a:xfrm>
                    <a:custGeom>
                      <a:avLst/>
                      <a:gdLst>
                        <a:gd name="connsiteX0" fmla="*/ 8157 w 80717"/>
                        <a:gd name="connsiteY0" fmla="*/ 0 h 554450"/>
                        <a:gd name="connsiteX1" fmla="*/ 52258 w 80717"/>
                        <a:gd name="connsiteY1" fmla="*/ 84487 h 554450"/>
                        <a:gd name="connsiteX2" fmla="*/ 23683 w 80717"/>
                        <a:gd name="connsiteY2" fmla="*/ 180880 h 554450"/>
                        <a:gd name="connsiteX3" fmla="*/ 252 w 80717"/>
                        <a:gd name="connsiteY3" fmla="*/ 278225 h 554450"/>
                        <a:gd name="connsiteX4" fmla="*/ 36542 w 80717"/>
                        <a:gd name="connsiteY4" fmla="*/ 371951 h 554450"/>
                        <a:gd name="connsiteX5" fmla="*/ 78737 w 80717"/>
                        <a:gd name="connsiteY5" fmla="*/ 463582 h 554450"/>
                        <a:gd name="connsiteX6" fmla="*/ 48353 w 80717"/>
                        <a:gd name="connsiteY6" fmla="*/ 554450 h 55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717" h="554450">
                          <a:moveTo>
                            <a:pt x="8157" y="0"/>
                          </a:moveTo>
                          <a:cubicBezTo>
                            <a:pt x="38828" y="14002"/>
                            <a:pt x="53592" y="50768"/>
                            <a:pt x="52258" y="84487"/>
                          </a:cubicBezTo>
                          <a:cubicBezTo>
                            <a:pt x="50925" y="118205"/>
                            <a:pt x="36732" y="149828"/>
                            <a:pt x="23683" y="180880"/>
                          </a:cubicBezTo>
                          <a:cubicBezTo>
                            <a:pt x="10538" y="211931"/>
                            <a:pt x="-1939" y="244602"/>
                            <a:pt x="252" y="278225"/>
                          </a:cubicBezTo>
                          <a:cubicBezTo>
                            <a:pt x="2442" y="311944"/>
                            <a:pt x="19206" y="342900"/>
                            <a:pt x="36542" y="371951"/>
                          </a:cubicBezTo>
                          <a:cubicBezTo>
                            <a:pt x="53782" y="401003"/>
                            <a:pt x="72356" y="430435"/>
                            <a:pt x="78737" y="463582"/>
                          </a:cubicBezTo>
                          <a:cubicBezTo>
                            <a:pt x="85119" y="496824"/>
                            <a:pt x="76356" y="535400"/>
                            <a:pt x="48353" y="554450"/>
                          </a:cubicBezTo>
                        </a:path>
                      </a:pathLst>
                    </a:custGeom>
                    <a:noFill/>
                    <a:ln w="4763" cap="flat">
                      <a:solidFill>
                        <a:srgbClr val="F9C470"/>
                      </a:solidFill>
                      <a:prstDash val="solid"/>
                      <a:miter/>
                    </a:ln>
                  </p:spPr>
                  <p:txBody>
                    <a:bodyPr rtlCol="0" anchor="ctr"/>
                    <a:lstStyle/>
                    <a:p>
                      <a:endParaRPr lang="zh-CN" altLang="en-US"/>
                    </a:p>
                  </p:txBody>
                </p:sp>
                <p:sp>
                  <p:nvSpPr>
                    <p:cNvPr id="285" name="任意多边形 220"/>
                    <p:cNvSpPr/>
                    <p:nvPr/>
                  </p:nvSpPr>
                  <p:spPr>
                    <a:xfrm>
                      <a:off x="4794035" y="2718434"/>
                      <a:ext cx="85267" cy="528161"/>
                    </a:xfrm>
                    <a:custGeom>
                      <a:avLst/>
                      <a:gdLst>
                        <a:gd name="connsiteX0" fmla="*/ 33424 w 85267"/>
                        <a:gd name="connsiteY0" fmla="*/ 0 h 528161"/>
                        <a:gd name="connsiteX1" fmla="*/ 5135 w 85267"/>
                        <a:gd name="connsiteY1" fmla="*/ 125635 h 528161"/>
                        <a:gd name="connsiteX2" fmla="*/ 59904 w 85267"/>
                        <a:gd name="connsiteY2" fmla="*/ 249174 h 528161"/>
                        <a:gd name="connsiteX3" fmla="*/ 80668 w 85267"/>
                        <a:gd name="connsiteY3" fmla="*/ 380048 h 528161"/>
                        <a:gd name="connsiteX4" fmla="*/ 48664 w 85267"/>
                        <a:gd name="connsiteY4" fmla="*/ 453104 h 528161"/>
                        <a:gd name="connsiteX5" fmla="*/ 57427 w 85267"/>
                        <a:gd name="connsiteY5" fmla="*/ 528161 h 52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267" h="528161">
                          <a:moveTo>
                            <a:pt x="33424" y="0"/>
                          </a:moveTo>
                          <a:cubicBezTo>
                            <a:pt x="-294" y="30004"/>
                            <a:pt x="-5914" y="81820"/>
                            <a:pt x="5135" y="125635"/>
                          </a:cubicBezTo>
                          <a:cubicBezTo>
                            <a:pt x="16184" y="169354"/>
                            <a:pt x="40854" y="208312"/>
                            <a:pt x="59904" y="249174"/>
                          </a:cubicBezTo>
                          <a:cubicBezTo>
                            <a:pt x="79049" y="290036"/>
                            <a:pt x="92860" y="336614"/>
                            <a:pt x="80668" y="380048"/>
                          </a:cubicBezTo>
                          <a:cubicBezTo>
                            <a:pt x="73429" y="405670"/>
                            <a:pt x="57808" y="428053"/>
                            <a:pt x="48664" y="453104"/>
                          </a:cubicBezTo>
                          <a:cubicBezTo>
                            <a:pt x="39520" y="478155"/>
                            <a:pt x="38472" y="509397"/>
                            <a:pt x="57427" y="528161"/>
                          </a:cubicBezTo>
                        </a:path>
                      </a:pathLst>
                    </a:custGeom>
                    <a:noFill/>
                    <a:ln w="4763" cap="flat">
                      <a:solidFill>
                        <a:srgbClr val="F9C470"/>
                      </a:solidFill>
                      <a:prstDash val="solid"/>
                      <a:miter/>
                    </a:ln>
                  </p:spPr>
                  <p:txBody>
                    <a:bodyPr rtlCol="0" anchor="ctr"/>
                    <a:lstStyle/>
                    <a:p>
                      <a:endParaRPr lang="zh-CN" altLang="en-US"/>
                    </a:p>
                  </p:txBody>
                </p:sp>
                <p:sp>
                  <p:nvSpPr>
                    <p:cNvPr id="286" name="任意多边形 221"/>
                    <p:cNvSpPr/>
                    <p:nvPr/>
                  </p:nvSpPr>
                  <p:spPr>
                    <a:xfrm>
                      <a:off x="4848312" y="1916804"/>
                      <a:ext cx="119124" cy="161930"/>
                    </a:xfrm>
                    <a:custGeom>
                      <a:avLst/>
                      <a:gdLst>
                        <a:gd name="connsiteX0" fmla="*/ 75350 w 119124"/>
                        <a:gd name="connsiteY0" fmla="*/ 161931 h 161930"/>
                        <a:gd name="connsiteX1" fmla="*/ 1151 w 119124"/>
                        <a:gd name="connsiteY1" fmla="*/ 59156 h 161930"/>
                        <a:gd name="connsiteX2" fmla="*/ 12581 w 119124"/>
                        <a:gd name="connsiteY2" fmla="*/ 26866 h 161930"/>
                        <a:gd name="connsiteX3" fmla="*/ 37060 w 119124"/>
                        <a:gd name="connsiteY3" fmla="*/ 46869 h 161930"/>
                        <a:gd name="connsiteX4" fmla="*/ 78017 w 119124"/>
                        <a:gd name="connsiteY4" fmla="*/ 131070 h 161930"/>
                        <a:gd name="connsiteX5" fmla="*/ 65349 w 119124"/>
                        <a:gd name="connsiteY5" fmla="*/ 32486 h 161930"/>
                        <a:gd name="connsiteX6" fmla="*/ 72683 w 119124"/>
                        <a:gd name="connsiteY6" fmla="*/ 2482 h 161930"/>
                        <a:gd name="connsiteX7" fmla="*/ 94781 w 119124"/>
                        <a:gd name="connsiteY7" fmla="*/ 4863 h 161930"/>
                        <a:gd name="connsiteX8" fmla="*/ 107640 w 119124"/>
                        <a:gd name="connsiteY8" fmla="*/ 24580 h 161930"/>
                        <a:gd name="connsiteX9" fmla="*/ 109355 w 119124"/>
                        <a:gd name="connsiteY9" fmla="*/ 140118 h 1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124" h="161930">
                          <a:moveTo>
                            <a:pt x="75350" y="161931"/>
                          </a:moveTo>
                          <a:cubicBezTo>
                            <a:pt x="38108" y="139547"/>
                            <a:pt x="10676" y="101542"/>
                            <a:pt x="1151" y="59156"/>
                          </a:cubicBezTo>
                          <a:cubicBezTo>
                            <a:pt x="-1612" y="46678"/>
                            <a:pt x="8" y="29343"/>
                            <a:pt x="12581" y="26866"/>
                          </a:cubicBezTo>
                          <a:cubicBezTo>
                            <a:pt x="23725" y="24675"/>
                            <a:pt x="32107" y="36677"/>
                            <a:pt x="37060" y="46869"/>
                          </a:cubicBezTo>
                          <a:cubicBezTo>
                            <a:pt x="50681" y="74967"/>
                            <a:pt x="64397" y="102971"/>
                            <a:pt x="78017" y="131070"/>
                          </a:cubicBezTo>
                          <a:cubicBezTo>
                            <a:pt x="73826" y="98208"/>
                            <a:pt x="69540" y="65347"/>
                            <a:pt x="65349" y="32486"/>
                          </a:cubicBezTo>
                          <a:cubicBezTo>
                            <a:pt x="63920" y="21723"/>
                            <a:pt x="63635" y="8483"/>
                            <a:pt x="72683" y="2482"/>
                          </a:cubicBezTo>
                          <a:cubicBezTo>
                            <a:pt x="79351" y="-1899"/>
                            <a:pt x="88590" y="-90"/>
                            <a:pt x="94781" y="4863"/>
                          </a:cubicBezTo>
                          <a:cubicBezTo>
                            <a:pt x="100973" y="9816"/>
                            <a:pt x="104687" y="17246"/>
                            <a:pt x="107640" y="24580"/>
                          </a:cubicBezTo>
                          <a:cubicBezTo>
                            <a:pt x="122309" y="61156"/>
                            <a:pt x="122975" y="103161"/>
                            <a:pt x="109355" y="140118"/>
                          </a:cubicBezTo>
                        </a:path>
                      </a:pathLst>
                    </a:custGeom>
                    <a:solidFill>
                      <a:srgbClr val="FFBA36"/>
                    </a:solidFill>
                    <a:ln w="9525" cap="flat">
                      <a:noFill/>
                      <a:prstDash val="solid"/>
                      <a:miter/>
                    </a:ln>
                  </p:spPr>
                  <p:txBody>
                    <a:bodyPr rtlCol="0" anchor="ctr"/>
                    <a:lstStyle/>
                    <a:p>
                      <a:endParaRPr lang="zh-CN" altLang="en-US"/>
                    </a:p>
                  </p:txBody>
                </p:sp>
                <p:sp>
                  <p:nvSpPr>
                    <p:cNvPr id="287" name="任意多边形 222"/>
                    <p:cNvSpPr/>
                    <p:nvPr/>
                  </p:nvSpPr>
                  <p:spPr>
                    <a:xfrm>
                      <a:off x="4518712" y="2036493"/>
                      <a:ext cx="420094" cy="1310209"/>
                    </a:xfrm>
                    <a:custGeom>
                      <a:avLst/>
                      <a:gdLst>
                        <a:gd name="connsiteX0" fmla="*/ 67384 w 420094"/>
                        <a:gd name="connsiteY0" fmla="*/ 1310210 h 1310209"/>
                        <a:gd name="connsiteX1" fmla="*/ 17092 w 420094"/>
                        <a:gd name="connsiteY1" fmla="*/ 1075704 h 1310209"/>
                        <a:gd name="connsiteX2" fmla="*/ 70527 w 420094"/>
                        <a:gd name="connsiteY2" fmla="*/ 962452 h 1310209"/>
                        <a:gd name="connsiteX3" fmla="*/ 9377 w 420094"/>
                        <a:gd name="connsiteY3" fmla="*/ 716612 h 1310209"/>
                        <a:gd name="connsiteX4" fmla="*/ 63193 w 420094"/>
                        <a:gd name="connsiteY4" fmla="*/ 599740 h 1310209"/>
                        <a:gd name="connsiteX5" fmla="*/ 47667 w 420094"/>
                        <a:gd name="connsiteY5" fmla="*/ 329040 h 1310209"/>
                        <a:gd name="connsiteX6" fmla="*/ 147299 w 420094"/>
                        <a:gd name="connsiteY6" fmla="*/ 95106 h 1310209"/>
                        <a:gd name="connsiteX7" fmla="*/ 375899 w 420094"/>
                        <a:gd name="connsiteY7" fmla="*/ 46 h 1310209"/>
                        <a:gd name="connsiteX8" fmla="*/ 420095 w 420094"/>
                        <a:gd name="connsiteY8" fmla="*/ 100440 h 131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094" h="1310209">
                          <a:moveTo>
                            <a:pt x="67384" y="1310210"/>
                          </a:moveTo>
                          <a:cubicBezTo>
                            <a:pt x="2900" y="1253060"/>
                            <a:pt x="-18436" y="1153714"/>
                            <a:pt x="17092" y="1075704"/>
                          </a:cubicBezTo>
                          <a:cubicBezTo>
                            <a:pt x="34523" y="1037509"/>
                            <a:pt x="64146" y="1003791"/>
                            <a:pt x="70527" y="962452"/>
                          </a:cubicBezTo>
                          <a:cubicBezTo>
                            <a:pt x="83767" y="877775"/>
                            <a:pt x="-4530" y="801194"/>
                            <a:pt x="9377" y="716612"/>
                          </a:cubicBezTo>
                          <a:cubicBezTo>
                            <a:pt x="16330" y="674226"/>
                            <a:pt x="47858" y="639936"/>
                            <a:pt x="63193" y="599740"/>
                          </a:cubicBezTo>
                          <a:cubicBezTo>
                            <a:pt x="95769" y="514110"/>
                            <a:pt x="51001" y="420384"/>
                            <a:pt x="47667" y="329040"/>
                          </a:cubicBezTo>
                          <a:cubicBezTo>
                            <a:pt x="44429" y="241886"/>
                            <a:pt x="84434" y="156732"/>
                            <a:pt x="147299" y="95106"/>
                          </a:cubicBezTo>
                          <a:cubicBezTo>
                            <a:pt x="207497" y="36146"/>
                            <a:pt x="323702" y="1951"/>
                            <a:pt x="375899" y="46"/>
                          </a:cubicBezTo>
                          <a:cubicBezTo>
                            <a:pt x="428096" y="-1859"/>
                            <a:pt x="394187" y="55672"/>
                            <a:pt x="420095" y="100440"/>
                          </a:cubicBezTo>
                        </a:path>
                      </a:pathLst>
                    </a:custGeom>
                    <a:noFill/>
                    <a:ln w="4763" cap="flat">
                      <a:solidFill>
                        <a:srgbClr val="FFBA36"/>
                      </a:solidFill>
                      <a:prstDash val="solid"/>
                      <a:miter/>
                    </a:ln>
                  </p:spPr>
                  <p:txBody>
                    <a:bodyPr rtlCol="0" anchor="ctr"/>
                    <a:lstStyle/>
                    <a:p>
                      <a:endParaRPr lang="zh-CN" altLang="en-US"/>
                    </a:p>
                  </p:txBody>
                </p:sp>
                <p:sp>
                  <p:nvSpPr>
                    <p:cNvPr id="288" name="任意多边形 223"/>
                    <p:cNvSpPr/>
                    <p:nvPr/>
                  </p:nvSpPr>
                  <p:spPr>
                    <a:xfrm>
                      <a:off x="5312758" y="1938699"/>
                      <a:ext cx="624396" cy="1429816"/>
                    </a:xfrm>
                    <a:custGeom>
                      <a:avLst/>
                      <a:gdLst>
                        <a:gd name="connsiteX0" fmla="*/ 565118 w 624396"/>
                        <a:gd name="connsiteY0" fmla="*/ 1429816 h 1429816"/>
                        <a:gd name="connsiteX1" fmla="*/ 605504 w 624396"/>
                        <a:gd name="connsiteY1" fmla="*/ 1179118 h 1429816"/>
                        <a:gd name="connsiteX2" fmla="*/ 561023 w 624396"/>
                        <a:gd name="connsiteY2" fmla="*/ 1003096 h 1429816"/>
                        <a:gd name="connsiteX3" fmla="*/ 624268 w 624396"/>
                        <a:gd name="connsiteY3" fmla="*/ 863650 h 1429816"/>
                        <a:gd name="connsiteX4" fmla="*/ 544544 w 624396"/>
                        <a:gd name="connsiteY4" fmla="*/ 710965 h 1429816"/>
                        <a:gd name="connsiteX5" fmla="*/ 529495 w 624396"/>
                        <a:gd name="connsiteY5" fmla="*/ 521989 h 1429816"/>
                        <a:gd name="connsiteX6" fmla="*/ 553402 w 624396"/>
                        <a:gd name="connsiteY6" fmla="*/ 330917 h 1429816"/>
                        <a:gd name="connsiteX7" fmla="*/ 347567 w 624396"/>
                        <a:gd name="connsiteY7" fmla="*/ 60217 h 1429816"/>
                        <a:gd name="connsiteX8" fmla="*/ 0 w 624396"/>
                        <a:gd name="connsiteY8" fmla="*/ 114 h 142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96" h="1429816">
                          <a:moveTo>
                            <a:pt x="565118" y="1429816"/>
                          </a:moveTo>
                          <a:cubicBezTo>
                            <a:pt x="617601" y="1359236"/>
                            <a:pt x="633127" y="1262653"/>
                            <a:pt x="605504" y="1179118"/>
                          </a:cubicBezTo>
                          <a:cubicBezTo>
                            <a:pt x="586168" y="1120635"/>
                            <a:pt x="546544" y="1062913"/>
                            <a:pt x="561023" y="1003096"/>
                          </a:cubicBezTo>
                          <a:cubicBezTo>
                            <a:pt x="573119" y="952995"/>
                            <a:pt x="621506" y="915085"/>
                            <a:pt x="624268" y="863650"/>
                          </a:cubicBezTo>
                          <a:cubicBezTo>
                            <a:pt x="627412" y="805262"/>
                            <a:pt x="572071" y="762590"/>
                            <a:pt x="544544" y="710965"/>
                          </a:cubicBezTo>
                          <a:cubicBezTo>
                            <a:pt x="514255" y="654100"/>
                            <a:pt x="518255" y="585425"/>
                            <a:pt x="529495" y="521989"/>
                          </a:cubicBezTo>
                          <a:cubicBezTo>
                            <a:pt x="540829" y="458552"/>
                            <a:pt x="558641" y="395116"/>
                            <a:pt x="553402" y="330917"/>
                          </a:cubicBezTo>
                          <a:cubicBezTo>
                            <a:pt x="543687" y="212712"/>
                            <a:pt x="454342" y="111842"/>
                            <a:pt x="347567" y="60217"/>
                          </a:cubicBezTo>
                          <a:cubicBezTo>
                            <a:pt x="240792" y="8591"/>
                            <a:pt x="118682" y="-1220"/>
                            <a:pt x="0" y="114"/>
                          </a:cubicBezTo>
                        </a:path>
                      </a:pathLst>
                    </a:custGeom>
                    <a:noFill/>
                    <a:ln w="4763" cap="flat">
                      <a:solidFill>
                        <a:srgbClr val="FFBA36"/>
                      </a:solidFill>
                      <a:prstDash val="solid"/>
                      <a:miter/>
                    </a:ln>
                  </p:spPr>
                  <p:txBody>
                    <a:bodyPr rtlCol="0" anchor="ctr"/>
                    <a:lstStyle/>
                    <a:p>
                      <a:endParaRPr lang="zh-CN" altLang="en-US"/>
                    </a:p>
                  </p:txBody>
                </p:sp>
              </p:grpSp>
              <p:grpSp>
                <p:nvGrpSpPr>
                  <p:cNvPr id="188" name="组合 187"/>
                  <p:cNvGrpSpPr/>
                  <p:nvPr/>
                </p:nvGrpSpPr>
                <p:grpSpPr>
                  <a:xfrm>
                    <a:off x="4733173" y="2901886"/>
                    <a:ext cx="1022703" cy="1082801"/>
                    <a:chOff x="4733173" y="2901886"/>
                    <a:chExt cx="1022703" cy="1082801"/>
                  </a:xfrm>
                </p:grpSpPr>
                <p:sp>
                  <p:nvSpPr>
                    <p:cNvPr id="279" name="任意多边形 214"/>
                    <p:cNvSpPr/>
                    <p:nvPr/>
                  </p:nvSpPr>
                  <p:spPr>
                    <a:xfrm>
                      <a:off x="4733173" y="2901886"/>
                      <a:ext cx="1022703" cy="1082801"/>
                    </a:xfrm>
                    <a:custGeom>
                      <a:avLst/>
                      <a:gdLst>
                        <a:gd name="connsiteX0" fmla="*/ 867430 w 1022703"/>
                        <a:gd name="connsiteY0" fmla="*/ 1082802 h 1082801"/>
                        <a:gd name="connsiteX1" fmla="*/ 155341 w 1022703"/>
                        <a:gd name="connsiteY1" fmla="*/ 1082802 h 1082801"/>
                        <a:gd name="connsiteX2" fmla="*/ 560 w 1022703"/>
                        <a:gd name="connsiteY2" fmla="*/ 912781 h 1082801"/>
                        <a:gd name="connsiteX3" fmla="*/ 65330 w 1022703"/>
                        <a:gd name="connsiteY3" fmla="*/ 123349 h 1082801"/>
                        <a:gd name="connsiteX4" fmla="*/ 215540 w 1022703"/>
                        <a:gd name="connsiteY4" fmla="*/ 0 h 1082801"/>
                        <a:gd name="connsiteX5" fmla="*/ 807137 w 1022703"/>
                        <a:gd name="connsiteY5" fmla="*/ 0 h 1082801"/>
                        <a:gd name="connsiteX6" fmla="*/ 957346 w 1022703"/>
                        <a:gd name="connsiteY6" fmla="*/ 123349 h 1082801"/>
                        <a:gd name="connsiteX7" fmla="*/ 1022117 w 1022703"/>
                        <a:gd name="connsiteY7" fmla="*/ 912781 h 1082801"/>
                        <a:gd name="connsiteX8" fmla="*/ 867430 w 1022703"/>
                        <a:gd name="connsiteY8" fmla="*/ 1082802 h 108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703" h="1082801">
                          <a:moveTo>
                            <a:pt x="867430" y="1082802"/>
                          </a:moveTo>
                          <a:lnTo>
                            <a:pt x="155341" y="1082802"/>
                          </a:lnTo>
                          <a:cubicBezTo>
                            <a:pt x="62187" y="1082802"/>
                            <a:pt x="-6964" y="1005554"/>
                            <a:pt x="560" y="912781"/>
                          </a:cubicBezTo>
                          <a:lnTo>
                            <a:pt x="65330" y="123349"/>
                          </a:lnTo>
                          <a:cubicBezTo>
                            <a:pt x="70950" y="54483"/>
                            <a:pt x="138196" y="0"/>
                            <a:pt x="215540" y="0"/>
                          </a:cubicBezTo>
                          <a:lnTo>
                            <a:pt x="807137" y="0"/>
                          </a:lnTo>
                          <a:cubicBezTo>
                            <a:pt x="884576" y="0"/>
                            <a:pt x="951727" y="54578"/>
                            <a:pt x="957346" y="123349"/>
                          </a:cubicBezTo>
                          <a:lnTo>
                            <a:pt x="1022117" y="912781"/>
                          </a:lnTo>
                          <a:cubicBezTo>
                            <a:pt x="1029832" y="1005554"/>
                            <a:pt x="960585" y="1082802"/>
                            <a:pt x="867430" y="1082802"/>
                          </a:cubicBezTo>
                          <a:close/>
                        </a:path>
                      </a:pathLst>
                    </a:custGeom>
                    <a:solidFill>
                      <a:srgbClr val="635BA8"/>
                    </a:solidFill>
                    <a:ln w="9525" cap="flat">
                      <a:noFill/>
                      <a:prstDash val="solid"/>
                      <a:miter/>
                    </a:ln>
                  </p:spPr>
                  <p:txBody>
                    <a:bodyPr rtlCol="0" anchor="ctr"/>
                    <a:lstStyle/>
                    <a:p>
                      <a:endParaRPr lang="zh-CN" altLang="en-US"/>
                    </a:p>
                  </p:txBody>
                </p:sp>
                <p:sp>
                  <p:nvSpPr>
                    <p:cNvPr id="280" name="任意多边形 215"/>
                    <p:cNvSpPr/>
                    <p:nvPr/>
                  </p:nvSpPr>
                  <p:spPr>
                    <a:xfrm>
                      <a:off x="4761665" y="2931984"/>
                      <a:ext cx="965869" cy="1022603"/>
                    </a:xfrm>
                    <a:custGeom>
                      <a:avLst/>
                      <a:gdLst>
                        <a:gd name="connsiteX0" fmla="*/ 819126 w 965869"/>
                        <a:gd name="connsiteY0" fmla="*/ 1022604 h 1022603"/>
                        <a:gd name="connsiteX1" fmla="*/ 146661 w 965869"/>
                        <a:gd name="connsiteY1" fmla="*/ 1022604 h 1022603"/>
                        <a:gd name="connsiteX2" fmla="*/ 548 w 965869"/>
                        <a:gd name="connsiteY2" fmla="*/ 862013 h 1022603"/>
                        <a:gd name="connsiteX3" fmla="*/ 61698 w 965869"/>
                        <a:gd name="connsiteY3" fmla="*/ 116491 h 1022603"/>
                        <a:gd name="connsiteX4" fmla="*/ 203621 w 965869"/>
                        <a:gd name="connsiteY4" fmla="*/ 0 h 1022603"/>
                        <a:gd name="connsiteX5" fmla="*/ 762262 w 965869"/>
                        <a:gd name="connsiteY5" fmla="*/ 0 h 1022603"/>
                        <a:gd name="connsiteX6" fmla="*/ 904185 w 965869"/>
                        <a:gd name="connsiteY6" fmla="*/ 116491 h 1022603"/>
                        <a:gd name="connsiteX7" fmla="*/ 965335 w 965869"/>
                        <a:gd name="connsiteY7" fmla="*/ 862013 h 1022603"/>
                        <a:gd name="connsiteX8" fmla="*/ 819126 w 965869"/>
                        <a:gd name="connsiteY8" fmla="*/ 1022604 h 102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869" h="1022603">
                          <a:moveTo>
                            <a:pt x="819126" y="1022604"/>
                          </a:moveTo>
                          <a:lnTo>
                            <a:pt x="146661" y="1022604"/>
                          </a:lnTo>
                          <a:cubicBezTo>
                            <a:pt x="58650" y="1022604"/>
                            <a:pt x="-6691" y="949643"/>
                            <a:pt x="548" y="862013"/>
                          </a:cubicBezTo>
                          <a:lnTo>
                            <a:pt x="61698" y="116491"/>
                          </a:lnTo>
                          <a:cubicBezTo>
                            <a:pt x="67032" y="51435"/>
                            <a:pt x="130469" y="0"/>
                            <a:pt x="203621" y="0"/>
                          </a:cubicBezTo>
                          <a:lnTo>
                            <a:pt x="762262" y="0"/>
                          </a:lnTo>
                          <a:cubicBezTo>
                            <a:pt x="835319" y="0"/>
                            <a:pt x="898851" y="51530"/>
                            <a:pt x="904185" y="116491"/>
                          </a:cubicBezTo>
                          <a:lnTo>
                            <a:pt x="965335" y="862013"/>
                          </a:lnTo>
                          <a:cubicBezTo>
                            <a:pt x="972479" y="949643"/>
                            <a:pt x="907137" y="1022604"/>
                            <a:pt x="819126" y="1022604"/>
                          </a:cubicBezTo>
                          <a:close/>
                        </a:path>
                      </a:pathLst>
                    </a:custGeom>
                    <a:solidFill>
                      <a:srgbClr val="635BA8">
                        <a:alpha val="30000"/>
                      </a:srgbClr>
                    </a:solidFill>
                    <a:ln w="9525" cap="flat">
                      <a:noFill/>
                      <a:prstDash val="solid"/>
                      <a:miter/>
                    </a:ln>
                  </p:spPr>
                  <p:txBody>
                    <a:bodyPr rtlCol="0" anchor="ctr"/>
                    <a:lstStyle/>
                    <a:p>
                      <a:endParaRPr lang="zh-CN" altLang="en-US"/>
                    </a:p>
                  </p:txBody>
                </p:sp>
              </p:grpSp>
              <p:sp>
                <p:nvSpPr>
                  <p:cNvPr id="189" name="任意多边形 124"/>
                  <p:cNvSpPr/>
                  <p:nvPr/>
                </p:nvSpPr>
                <p:spPr>
                  <a:xfrm>
                    <a:off x="4860892" y="3750199"/>
                    <a:ext cx="900017" cy="991995"/>
                  </a:xfrm>
                  <a:custGeom>
                    <a:avLst/>
                    <a:gdLst>
                      <a:gd name="connsiteX0" fmla="*/ 667 w 900017"/>
                      <a:gd name="connsiteY0" fmla="*/ 937338 h 991995"/>
                      <a:gd name="connsiteX1" fmla="*/ 18669 w 900017"/>
                      <a:gd name="connsiteY1" fmla="*/ 137238 h 991995"/>
                      <a:gd name="connsiteX2" fmla="*/ 785717 w 900017"/>
                      <a:gd name="connsiteY2" fmla="*/ 134190 h 991995"/>
                      <a:gd name="connsiteX3" fmla="*/ 900017 w 900017"/>
                      <a:gd name="connsiteY3" fmla="*/ 949340 h 991995"/>
                      <a:gd name="connsiteX4" fmla="*/ 677418 w 900017"/>
                      <a:gd name="connsiteY4" fmla="*/ 988487 h 991995"/>
                      <a:gd name="connsiteX5" fmla="*/ 490919 w 900017"/>
                      <a:gd name="connsiteY5" fmla="*/ 428989 h 991995"/>
                      <a:gd name="connsiteX6" fmla="*/ 337471 w 900017"/>
                      <a:gd name="connsiteY6" fmla="*/ 465089 h 991995"/>
                      <a:gd name="connsiteX7" fmla="*/ 220123 w 900017"/>
                      <a:gd name="connsiteY7" fmla="*/ 979438 h 991995"/>
                      <a:gd name="connsiteX8" fmla="*/ 667 w 900017"/>
                      <a:gd name="connsiteY8" fmla="*/ 937338 h 9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017" h="991995">
                        <a:moveTo>
                          <a:pt x="667" y="937338"/>
                        </a:moveTo>
                        <a:cubicBezTo>
                          <a:pt x="667" y="937338"/>
                          <a:pt x="-5334" y="194388"/>
                          <a:pt x="18669" y="137238"/>
                        </a:cubicBezTo>
                        <a:cubicBezTo>
                          <a:pt x="93059" y="-39451"/>
                          <a:pt x="735711" y="-50881"/>
                          <a:pt x="785717" y="134190"/>
                        </a:cubicBezTo>
                        <a:cubicBezTo>
                          <a:pt x="836867" y="323642"/>
                          <a:pt x="900017" y="949340"/>
                          <a:pt x="900017" y="949340"/>
                        </a:cubicBezTo>
                        <a:cubicBezTo>
                          <a:pt x="900017" y="949340"/>
                          <a:pt x="788765" y="1006490"/>
                          <a:pt x="677418" y="988487"/>
                        </a:cubicBezTo>
                        <a:lnTo>
                          <a:pt x="490919" y="428989"/>
                        </a:lnTo>
                        <a:lnTo>
                          <a:pt x="337471" y="465089"/>
                        </a:lnTo>
                        <a:lnTo>
                          <a:pt x="220123" y="979438"/>
                        </a:lnTo>
                        <a:cubicBezTo>
                          <a:pt x="220218" y="979534"/>
                          <a:pt x="130016" y="1024587"/>
                          <a:pt x="667" y="937338"/>
                        </a:cubicBezTo>
                        <a:close/>
                      </a:path>
                    </a:pathLst>
                  </a:custGeom>
                  <a:solidFill>
                    <a:srgbClr val="F26952"/>
                  </a:solidFill>
                  <a:ln w="9525" cap="flat">
                    <a:noFill/>
                    <a:prstDash val="solid"/>
                    <a:miter/>
                  </a:ln>
                </p:spPr>
                <p:txBody>
                  <a:bodyPr rtlCol="0" anchor="ctr"/>
                  <a:lstStyle/>
                  <a:p>
                    <a:endParaRPr lang="zh-CN" altLang="en-US"/>
                  </a:p>
                </p:txBody>
              </p:sp>
              <p:sp>
                <p:nvSpPr>
                  <p:cNvPr id="190" name="任意多边形 125"/>
                  <p:cNvSpPr/>
                  <p:nvPr/>
                </p:nvSpPr>
                <p:spPr>
                  <a:xfrm>
                    <a:off x="4864416" y="3750223"/>
                    <a:ext cx="815530" cy="364004"/>
                  </a:xfrm>
                  <a:custGeom>
                    <a:avLst/>
                    <a:gdLst>
                      <a:gd name="connsiteX0" fmla="*/ 815531 w 815530"/>
                      <a:gd name="connsiteY0" fmla="*/ 302473 h 364004"/>
                      <a:gd name="connsiteX1" fmla="*/ 782288 w 815530"/>
                      <a:gd name="connsiteY1" fmla="*/ 134262 h 364004"/>
                      <a:gd name="connsiteX2" fmla="*/ 15240 w 815530"/>
                      <a:gd name="connsiteY2" fmla="*/ 137309 h 364004"/>
                      <a:gd name="connsiteX3" fmla="*/ 0 w 815530"/>
                      <a:gd name="connsiteY3" fmla="*/ 364005 h 364004"/>
                      <a:gd name="connsiteX4" fmla="*/ 588359 w 815530"/>
                      <a:gd name="connsiteY4" fmla="*/ 321999 h 364004"/>
                      <a:gd name="connsiteX5" fmla="*/ 815531 w 815530"/>
                      <a:gd name="connsiteY5" fmla="*/ 302473 h 3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530" h="364004">
                        <a:moveTo>
                          <a:pt x="815531" y="302473"/>
                        </a:moveTo>
                        <a:cubicBezTo>
                          <a:pt x="804386" y="233607"/>
                          <a:pt x="793051" y="174171"/>
                          <a:pt x="782288" y="134262"/>
                        </a:cubicBezTo>
                        <a:cubicBezTo>
                          <a:pt x="732377" y="-50904"/>
                          <a:pt x="89725" y="-39475"/>
                          <a:pt x="15240" y="137309"/>
                        </a:cubicBezTo>
                        <a:cubicBezTo>
                          <a:pt x="7334" y="156074"/>
                          <a:pt x="2667" y="248371"/>
                          <a:pt x="0" y="364005"/>
                        </a:cubicBezTo>
                        <a:cubicBezTo>
                          <a:pt x="199073" y="343240"/>
                          <a:pt x="397097" y="345907"/>
                          <a:pt x="588359" y="321999"/>
                        </a:cubicBezTo>
                        <a:cubicBezTo>
                          <a:pt x="663226" y="316094"/>
                          <a:pt x="739140" y="309426"/>
                          <a:pt x="815531" y="302473"/>
                        </a:cubicBezTo>
                        <a:close/>
                      </a:path>
                    </a:pathLst>
                  </a:custGeom>
                  <a:solidFill>
                    <a:srgbClr val="F1583A"/>
                  </a:solidFill>
                  <a:ln w="9525" cap="flat">
                    <a:noFill/>
                    <a:prstDash val="solid"/>
                    <a:miter/>
                  </a:ln>
                </p:spPr>
                <p:txBody>
                  <a:bodyPr rtlCol="0" anchor="ctr"/>
                  <a:lstStyle/>
                  <a:p>
                    <a:endParaRPr lang="zh-CN" altLang="en-US"/>
                  </a:p>
                </p:txBody>
              </p:sp>
              <p:sp>
                <p:nvSpPr>
                  <p:cNvPr id="191" name="任意多边形 126"/>
                  <p:cNvSpPr/>
                  <p:nvPr/>
                </p:nvSpPr>
                <p:spPr>
                  <a:xfrm>
                    <a:off x="4821408" y="2953101"/>
                    <a:ext cx="866793" cy="1012631"/>
                  </a:xfrm>
                  <a:custGeom>
                    <a:avLst/>
                    <a:gdLst>
                      <a:gd name="connsiteX0" fmla="*/ 731952 w 866793"/>
                      <a:gd name="connsiteY0" fmla="*/ 19936 h 1012631"/>
                      <a:gd name="connsiteX1" fmla="*/ 437153 w 866793"/>
                      <a:gd name="connsiteY1" fmla="*/ 59084 h 1012631"/>
                      <a:gd name="connsiteX2" fmla="*/ 124352 w 866793"/>
                      <a:gd name="connsiteY2" fmla="*/ 26032 h 1012631"/>
                      <a:gd name="connsiteX3" fmla="*/ 26054 w 866793"/>
                      <a:gd name="connsiteY3" fmla="*/ 950433 h 1012631"/>
                      <a:gd name="connsiteX4" fmla="*/ 425056 w 866793"/>
                      <a:gd name="connsiteY4" fmla="*/ 1012631 h 1012631"/>
                      <a:gd name="connsiteX5" fmla="*/ 841489 w 866793"/>
                      <a:gd name="connsiteY5" fmla="*/ 950433 h 1012631"/>
                      <a:gd name="connsiteX6" fmla="*/ 731952 w 866793"/>
                      <a:gd name="connsiteY6" fmla="*/ 19936 h 10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793" h="1012631">
                        <a:moveTo>
                          <a:pt x="731952" y="19936"/>
                        </a:moveTo>
                        <a:cubicBezTo>
                          <a:pt x="651751" y="-37214"/>
                          <a:pt x="514972" y="51559"/>
                          <a:pt x="437153" y="59084"/>
                        </a:cubicBezTo>
                        <a:cubicBezTo>
                          <a:pt x="359334" y="51559"/>
                          <a:pt x="198552" y="-45215"/>
                          <a:pt x="124352" y="26032"/>
                        </a:cubicBezTo>
                        <a:cubicBezTo>
                          <a:pt x="85299" y="63560"/>
                          <a:pt x="-58147" y="892331"/>
                          <a:pt x="26054" y="950433"/>
                        </a:cubicBezTo>
                        <a:cubicBezTo>
                          <a:pt x="92824" y="996534"/>
                          <a:pt x="256654" y="1012631"/>
                          <a:pt x="425056" y="1012631"/>
                        </a:cubicBezTo>
                        <a:cubicBezTo>
                          <a:pt x="638607" y="1012631"/>
                          <a:pt x="774719" y="996534"/>
                          <a:pt x="841489" y="950433"/>
                        </a:cubicBezTo>
                        <a:cubicBezTo>
                          <a:pt x="925785" y="892235"/>
                          <a:pt x="776148" y="51368"/>
                          <a:pt x="731952" y="19936"/>
                        </a:cubicBezTo>
                        <a:close/>
                      </a:path>
                    </a:pathLst>
                  </a:custGeom>
                  <a:solidFill>
                    <a:srgbClr val="B4AAD3"/>
                  </a:solidFill>
                  <a:ln w="9525" cap="flat">
                    <a:noFill/>
                    <a:prstDash val="solid"/>
                    <a:miter/>
                  </a:ln>
                </p:spPr>
                <p:txBody>
                  <a:bodyPr rtlCol="0" anchor="ctr"/>
                  <a:lstStyle/>
                  <a:p>
                    <a:endParaRPr lang="zh-CN" altLang="en-US"/>
                  </a:p>
                </p:txBody>
              </p:sp>
              <p:sp>
                <p:nvSpPr>
                  <p:cNvPr id="192" name="任意多边形 127"/>
                  <p:cNvSpPr/>
                  <p:nvPr/>
                </p:nvSpPr>
                <p:spPr>
                  <a:xfrm>
                    <a:off x="5071966" y="2986592"/>
                    <a:ext cx="339904" cy="168467"/>
                  </a:xfrm>
                  <a:custGeom>
                    <a:avLst/>
                    <a:gdLst>
                      <a:gd name="connsiteX0" fmla="*/ 38576 w 339904"/>
                      <a:gd name="connsiteY0" fmla="*/ 11019 h 168467"/>
                      <a:gd name="connsiteX1" fmla="*/ 0 w 339904"/>
                      <a:gd name="connsiteY1" fmla="*/ 48548 h 168467"/>
                      <a:gd name="connsiteX2" fmla="*/ 119920 w 339904"/>
                      <a:gd name="connsiteY2" fmla="*/ 168468 h 168467"/>
                      <a:gd name="connsiteX3" fmla="*/ 200692 w 339904"/>
                      <a:gd name="connsiteY3" fmla="*/ 168468 h 168467"/>
                      <a:gd name="connsiteX4" fmla="*/ 339852 w 339904"/>
                      <a:gd name="connsiteY4" fmla="*/ 38071 h 168467"/>
                      <a:gd name="connsiteX5" fmla="*/ 339852 w 339904"/>
                      <a:gd name="connsiteY5" fmla="*/ 38071 h 168467"/>
                      <a:gd name="connsiteX6" fmla="*/ 302323 w 339904"/>
                      <a:gd name="connsiteY6" fmla="*/ 4257 h 168467"/>
                      <a:gd name="connsiteX7" fmla="*/ 38576 w 339904"/>
                      <a:gd name="connsiteY7" fmla="*/ 11019 h 16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04" h="168467">
                        <a:moveTo>
                          <a:pt x="38576" y="11019"/>
                        </a:moveTo>
                        <a:cubicBezTo>
                          <a:pt x="-191" y="17782"/>
                          <a:pt x="0" y="48548"/>
                          <a:pt x="0" y="48548"/>
                        </a:cubicBezTo>
                        <a:cubicBezTo>
                          <a:pt x="0" y="114747"/>
                          <a:pt x="53721" y="168468"/>
                          <a:pt x="119920" y="168468"/>
                        </a:cubicBezTo>
                        <a:lnTo>
                          <a:pt x="200692" y="168468"/>
                        </a:lnTo>
                        <a:cubicBezTo>
                          <a:pt x="277082" y="168468"/>
                          <a:pt x="339852" y="114556"/>
                          <a:pt x="339852" y="38071"/>
                        </a:cubicBezTo>
                        <a:lnTo>
                          <a:pt x="339852" y="38071"/>
                        </a:lnTo>
                        <a:cubicBezTo>
                          <a:pt x="339852" y="38071"/>
                          <a:pt x="342900" y="4257"/>
                          <a:pt x="302323" y="4257"/>
                        </a:cubicBezTo>
                        <a:cubicBezTo>
                          <a:pt x="250698" y="4257"/>
                          <a:pt x="152876" y="-8888"/>
                          <a:pt x="38576" y="11019"/>
                        </a:cubicBezTo>
                        <a:close/>
                      </a:path>
                    </a:pathLst>
                  </a:custGeom>
                  <a:solidFill>
                    <a:srgbClr val="F26952"/>
                  </a:solidFill>
                  <a:ln w="9525" cap="flat">
                    <a:noFill/>
                    <a:prstDash val="solid"/>
                    <a:miter/>
                  </a:ln>
                </p:spPr>
                <p:txBody>
                  <a:bodyPr rtlCol="0" anchor="ctr"/>
                  <a:lstStyle/>
                  <a:p>
                    <a:endParaRPr lang="zh-CN" altLang="en-US"/>
                  </a:p>
                </p:txBody>
              </p:sp>
              <p:sp>
                <p:nvSpPr>
                  <p:cNvPr id="193" name="任意多边形 128"/>
                  <p:cNvSpPr/>
                  <p:nvPr/>
                </p:nvSpPr>
                <p:spPr>
                  <a:xfrm>
                    <a:off x="5431827" y="2960703"/>
                    <a:ext cx="408404" cy="442578"/>
                  </a:xfrm>
                  <a:custGeom>
                    <a:avLst/>
                    <a:gdLst>
                      <a:gd name="connsiteX0" fmla="*/ 154489 w 408404"/>
                      <a:gd name="connsiteY0" fmla="*/ 416385 h 442578"/>
                      <a:gd name="connsiteX1" fmla="*/ 407092 w 408404"/>
                      <a:gd name="connsiteY1" fmla="*/ 442579 h 442578"/>
                      <a:gd name="connsiteX2" fmla="*/ 408235 w 408404"/>
                      <a:gd name="connsiteY2" fmla="*/ 414480 h 442578"/>
                      <a:gd name="connsiteX3" fmla="*/ 404806 w 408404"/>
                      <a:gd name="connsiteY3" fmla="*/ 385619 h 442578"/>
                      <a:gd name="connsiteX4" fmla="*/ 262788 w 408404"/>
                      <a:gd name="connsiteY4" fmla="*/ 78438 h 442578"/>
                      <a:gd name="connsiteX5" fmla="*/ 103340 w 408404"/>
                      <a:gd name="connsiteY5" fmla="*/ 238 h 442578"/>
                      <a:gd name="connsiteX6" fmla="*/ 1041 w 408404"/>
                      <a:gd name="connsiteY6" fmla="*/ 106537 h 442578"/>
                      <a:gd name="connsiteX7" fmla="*/ 184 w 408404"/>
                      <a:gd name="connsiteY7" fmla="*/ 118253 h 442578"/>
                      <a:gd name="connsiteX8" fmla="*/ 12662 w 408404"/>
                      <a:gd name="connsiteY8" fmla="*/ 167592 h 442578"/>
                      <a:gd name="connsiteX9" fmla="*/ 38951 w 408404"/>
                      <a:gd name="connsiteY9" fmla="*/ 207978 h 442578"/>
                      <a:gd name="connsiteX10" fmla="*/ 88957 w 408404"/>
                      <a:gd name="connsiteY10" fmla="*/ 289036 h 442578"/>
                      <a:gd name="connsiteX11" fmla="*/ 132486 w 408404"/>
                      <a:gd name="connsiteY11" fmla="*/ 368665 h 442578"/>
                      <a:gd name="connsiteX12" fmla="*/ 148679 w 408404"/>
                      <a:gd name="connsiteY12" fmla="*/ 405050 h 442578"/>
                      <a:gd name="connsiteX13" fmla="*/ 151536 w 408404"/>
                      <a:gd name="connsiteY13" fmla="*/ 412861 h 442578"/>
                      <a:gd name="connsiteX14" fmla="*/ 154489 w 408404"/>
                      <a:gd name="connsiteY14" fmla="*/ 416385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8404" h="442578">
                        <a:moveTo>
                          <a:pt x="154489" y="416385"/>
                        </a:moveTo>
                        <a:cubicBezTo>
                          <a:pt x="238690" y="428196"/>
                          <a:pt x="322891" y="436483"/>
                          <a:pt x="407092" y="442579"/>
                        </a:cubicBezTo>
                        <a:cubicBezTo>
                          <a:pt x="408140" y="433149"/>
                          <a:pt x="408711" y="422481"/>
                          <a:pt x="408235" y="414480"/>
                        </a:cubicBezTo>
                        <a:cubicBezTo>
                          <a:pt x="407663" y="403526"/>
                          <a:pt x="406425" y="393620"/>
                          <a:pt x="404806" y="385619"/>
                        </a:cubicBezTo>
                        <a:cubicBezTo>
                          <a:pt x="401663" y="369046"/>
                          <a:pt x="362039" y="230362"/>
                          <a:pt x="262788" y="78438"/>
                        </a:cubicBezTo>
                        <a:cubicBezTo>
                          <a:pt x="211639" y="15287"/>
                          <a:pt x="113627" y="905"/>
                          <a:pt x="103340" y="238"/>
                        </a:cubicBezTo>
                        <a:cubicBezTo>
                          <a:pt x="39903" y="-3858"/>
                          <a:pt x="5327" y="45482"/>
                          <a:pt x="1041" y="106537"/>
                        </a:cubicBezTo>
                        <a:lnTo>
                          <a:pt x="184" y="118253"/>
                        </a:lnTo>
                        <a:cubicBezTo>
                          <a:pt x="-1150" y="137684"/>
                          <a:pt x="4946" y="153590"/>
                          <a:pt x="12662" y="167592"/>
                        </a:cubicBezTo>
                        <a:cubicBezTo>
                          <a:pt x="21139" y="181213"/>
                          <a:pt x="30378" y="194453"/>
                          <a:pt x="38951" y="207978"/>
                        </a:cubicBezTo>
                        <a:cubicBezTo>
                          <a:pt x="56381" y="234934"/>
                          <a:pt x="73146" y="261985"/>
                          <a:pt x="88957" y="289036"/>
                        </a:cubicBezTo>
                        <a:cubicBezTo>
                          <a:pt x="104578" y="316087"/>
                          <a:pt x="119818" y="342947"/>
                          <a:pt x="132486" y="368665"/>
                        </a:cubicBezTo>
                        <a:cubicBezTo>
                          <a:pt x="138773" y="381428"/>
                          <a:pt x="144392" y="394001"/>
                          <a:pt x="148679" y="405050"/>
                        </a:cubicBezTo>
                        <a:cubicBezTo>
                          <a:pt x="149726" y="407813"/>
                          <a:pt x="150679" y="410384"/>
                          <a:pt x="151536" y="412861"/>
                        </a:cubicBezTo>
                        <a:cubicBezTo>
                          <a:pt x="154298" y="416576"/>
                          <a:pt x="154679" y="413528"/>
                          <a:pt x="154489" y="416385"/>
                        </a:cubicBezTo>
                        <a:close/>
                      </a:path>
                    </a:pathLst>
                  </a:custGeom>
                  <a:solidFill>
                    <a:srgbClr val="B4AAD3"/>
                  </a:solidFill>
                  <a:ln w="9525" cap="flat">
                    <a:noFill/>
                    <a:prstDash val="solid"/>
                    <a:miter/>
                  </a:ln>
                </p:spPr>
                <p:txBody>
                  <a:bodyPr rtlCol="0" anchor="ctr"/>
                  <a:lstStyle/>
                  <a:p>
                    <a:endParaRPr lang="zh-CN" altLang="en-US"/>
                  </a:p>
                </p:txBody>
              </p:sp>
              <p:sp>
                <p:nvSpPr>
                  <p:cNvPr id="194" name="任意多边形 129"/>
                  <p:cNvSpPr/>
                  <p:nvPr/>
                </p:nvSpPr>
                <p:spPr>
                  <a:xfrm>
                    <a:off x="5362844" y="2931164"/>
                    <a:ext cx="332227" cy="799625"/>
                  </a:xfrm>
                  <a:custGeom>
                    <a:avLst/>
                    <a:gdLst>
                      <a:gd name="connsiteX0" fmla="*/ 322056 w 332227"/>
                      <a:gd name="connsiteY0" fmla="*/ 729102 h 799625"/>
                      <a:gd name="connsiteX1" fmla="*/ 294909 w 332227"/>
                      <a:gd name="connsiteY1" fmla="*/ 690145 h 799625"/>
                      <a:gd name="connsiteX2" fmla="*/ 268049 w 332227"/>
                      <a:gd name="connsiteY2" fmla="*/ 650044 h 799625"/>
                      <a:gd name="connsiteX3" fmla="*/ 218138 w 332227"/>
                      <a:gd name="connsiteY3" fmla="*/ 568225 h 799625"/>
                      <a:gd name="connsiteX4" fmla="*/ 175466 w 332227"/>
                      <a:gd name="connsiteY4" fmla="*/ 484310 h 799625"/>
                      <a:gd name="connsiteX5" fmla="*/ 157749 w 332227"/>
                      <a:gd name="connsiteY5" fmla="*/ 441733 h 799625"/>
                      <a:gd name="connsiteX6" fmla="*/ 150415 w 332227"/>
                      <a:gd name="connsiteY6" fmla="*/ 420302 h 799625"/>
                      <a:gd name="connsiteX7" fmla="*/ 146700 w 332227"/>
                      <a:gd name="connsiteY7" fmla="*/ 409634 h 799625"/>
                      <a:gd name="connsiteX8" fmla="*/ 143748 w 332227"/>
                      <a:gd name="connsiteY8" fmla="*/ 398965 h 799625"/>
                      <a:gd name="connsiteX9" fmla="*/ 137747 w 332227"/>
                      <a:gd name="connsiteY9" fmla="*/ 377630 h 799625"/>
                      <a:gd name="connsiteX10" fmla="*/ 132318 w 332227"/>
                      <a:gd name="connsiteY10" fmla="*/ 353817 h 799625"/>
                      <a:gd name="connsiteX11" fmla="*/ 122126 w 332227"/>
                      <a:gd name="connsiteY11" fmla="*/ 306287 h 799625"/>
                      <a:gd name="connsiteX12" fmla="*/ 108315 w 332227"/>
                      <a:gd name="connsiteY12" fmla="*/ 212752 h 799625"/>
                      <a:gd name="connsiteX13" fmla="*/ 107362 w 332227"/>
                      <a:gd name="connsiteY13" fmla="*/ 124360 h 799625"/>
                      <a:gd name="connsiteX14" fmla="*/ 113744 w 332227"/>
                      <a:gd name="connsiteY14" fmla="*/ 84736 h 799625"/>
                      <a:gd name="connsiteX15" fmla="*/ 129079 w 332227"/>
                      <a:gd name="connsiteY15" fmla="*/ 46636 h 799625"/>
                      <a:gd name="connsiteX16" fmla="*/ 160893 w 332227"/>
                      <a:gd name="connsiteY16" fmla="*/ 29300 h 799625"/>
                      <a:gd name="connsiteX17" fmla="*/ 118221 w 332227"/>
                      <a:gd name="connsiteY17" fmla="*/ 916 h 799625"/>
                      <a:gd name="connsiteX18" fmla="*/ 60975 w 332227"/>
                      <a:gd name="connsiteY18" fmla="*/ 10345 h 799625"/>
                      <a:gd name="connsiteX19" fmla="*/ 39163 w 332227"/>
                      <a:gd name="connsiteY19" fmla="*/ 35110 h 799625"/>
                      <a:gd name="connsiteX20" fmla="*/ 15827 w 332227"/>
                      <a:gd name="connsiteY20" fmla="*/ 92546 h 799625"/>
                      <a:gd name="connsiteX21" fmla="*/ 15 w 332227"/>
                      <a:gd name="connsiteY21" fmla="*/ 212085 h 799625"/>
                      <a:gd name="connsiteX22" fmla="*/ 9064 w 332227"/>
                      <a:gd name="connsiteY22" fmla="*/ 328004 h 799625"/>
                      <a:gd name="connsiteX23" fmla="*/ 19542 w 332227"/>
                      <a:gd name="connsiteY23" fmla="*/ 383726 h 799625"/>
                      <a:gd name="connsiteX24" fmla="*/ 25733 w 332227"/>
                      <a:gd name="connsiteY24" fmla="*/ 411157 h 799625"/>
                      <a:gd name="connsiteX25" fmla="*/ 34115 w 332227"/>
                      <a:gd name="connsiteY25" fmla="*/ 440304 h 799625"/>
                      <a:gd name="connsiteX26" fmla="*/ 38401 w 332227"/>
                      <a:gd name="connsiteY26" fmla="*/ 454782 h 799625"/>
                      <a:gd name="connsiteX27" fmla="*/ 43449 w 332227"/>
                      <a:gd name="connsiteY27" fmla="*/ 468689 h 799625"/>
                      <a:gd name="connsiteX28" fmla="*/ 53927 w 332227"/>
                      <a:gd name="connsiteY28" fmla="*/ 496311 h 799625"/>
                      <a:gd name="connsiteX29" fmla="*/ 78311 w 332227"/>
                      <a:gd name="connsiteY29" fmla="*/ 548318 h 799625"/>
                      <a:gd name="connsiteX30" fmla="*/ 136032 w 332227"/>
                      <a:gd name="connsiteY30" fmla="*/ 642329 h 799625"/>
                      <a:gd name="connsiteX31" fmla="*/ 203279 w 332227"/>
                      <a:gd name="connsiteY31" fmla="*/ 723577 h 799625"/>
                      <a:gd name="connsiteX32" fmla="*/ 221376 w 332227"/>
                      <a:gd name="connsiteY32" fmla="*/ 742056 h 799625"/>
                      <a:gd name="connsiteX33" fmla="*/ 239950 w 332227"/>
                      <a:gd name="connsiteY33" fmla="*/ 759773 h 799625"/>
                      <a:gd name="connsiteX34" fmla="*/ 279574 w 332227"/>
                      <a:gd name="connsiteY34" fmla="*/ 792919 h 799625"/>
                      <a:gd name="connsiteX35" fmla="*/ 327485 w 332227"/>
                      <a:gd name="connsiteY35" fmla="*/ 780347 h 799625"/>
                      <a:gd name="connsiteX36" fmla="*/ 323675 w 332227"/>
                      <a:gd name="connsiteY36" fmla="*/ 731674 h 799625"/>
                      <a:gd name="connsiteX37" fmla="*/ 322056 w 332227"/>
                      <a:gd name="connsiteY37" fmla="*/ 729102 h 79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2227" h="799625">
                        <a:moveTo>
                          <a:pt x="322056" y="729102"/>
                        </a:moveTo>
                        <a:lnTo>
                          <a:pt x="294909" y="690145"/>
                        </a:lnTo>
                        <a:cubicBezTo>
                          <a:pt x="285956" y="676715"/>
                          <a:pt x="276622" y="663665"/>
                          <a:pt x="268049" y="650044"/>
                        </a:cubicBezTo>
                        <a:cubicBezTo>
                          <a:pt x="250618" y="622994"/>
                          <a:pt x="233568" y="595943"/>
                          <a:pt x="218138" y="568225"/>
                        </a:cubicBezTo>
                        <a:cubicBezTo>
                          <a:pt x="202707" y="540507"/>
                          <a:pt x="187848" y="512694"/>
                          <a:pt x="175466" y="484310"/>
                        </a:cubicBezTo>
                        <a:cubicBezTo>
                          <a:pt x="168608" y="470308"/>
                          <a:pt x="163750" y="455830"/>
                          <a:pt x="157749" y="441733"/>
                        </a:cubicBezTo>
                        <a:cubicBezTo>
                          <a:pt x="155178" y="434589"/>
                          <a:pt x="152892" y="427445"/>
                          <a:pt x="150415" y="420302"/>
                        </a:cubicBezTo>
                        <a:lnTo>
                          <a:pt x="146700" y="409634"/>
                        </a:lnTo>
                        <a:cubicBezTo>
                          <a:pt x="145653" y="406109"/>
                          <a:pt x="144700" y="402490"/>
                          <a:pt x="143748" y="398965"/>
                        </a:cubicBezTo>
                        <a:lnTo>
                          <a:pt x="137747" y="377630"/>
                        </a:lnTo>
                        <a:lnTo>
                          <a:pt x="132318" y="353817"/>
                        </a:lnTo>
                        <a:cubicBezTo>
                          <a:pt x="128413" y="337910"/>
                          <a:pt x="125650" y="322099"/>
                          <a:pt x="122126" y="306287"/>
                        </a:cubicBezTo>
                        <a:cubicBezTo>
                          <a:pt x="116411" y="274760"/>
                          <a:pt x="111172" y="243422"/>
                          <a:pt x="108315" y="212752"/>
                        </a:cubicBezTo>
                        <a:cubicBezTo>
                          <a:pt x="105743" y="182272"/>
                          <a:pt x="104600" y="152077"/>
                          <a:pt x="107362" y="124360"/>
                        </a:cubicBezTo>
                        <a:cubicBezTo>
                          <a:pt x="108505" y="110453"/>
                          <a:pt x="110696" y="97214"/>
                          <a:pt x="113744" y="84736"/>
                        </a:cubicBezTo>
                        <a:cubicBezTo>
                          <a:pt x="116697" y="72448"/>
                          <a:pt x="122507" y="53779"/>
                          <a:pt x="129079" y="46636"/>
                        </a:cubicBezTo>
                        <a:cubicBezTo>
                          <a:pt x="135937" y="39206"/>
                          <a:pt x="160893" y="29300"/>
                          <a:pt x="160893" y="29300"/>
                        </a:cubicBezTo>
                        <a:cubicBezTo>
                          <a:pt x="184515" y="41302"/>
                          <a:pt x="170037" y="8631"/>
                          <a:pt x="118221" y="916"/>
                        </a:cubicBezTo>
                        <a:cubicBezTo>
                          <a:pt x="91932" y="-2990"/>
                          <a:pt x="65547" y="6631"/>
                          <a:pt x="60975" y="10345"/>
                        </a:cubicBezTo>
                        <a:cubicBezTo>
                          <a:pt x="52213" y="17585"/>
                          <a:pt x="42783" y="26443"/>
                          <a:pt x="39163" y="35110"/>
                        </a:cubicBezTo>
                        <a:cubicBezTo>
                          <a:pt x="29257" y="53398"/>
                          <a:pt x="21542" y="72829"/>
                          <a:pt x="15827" y="92546"/>
                        </a:cubicBezTo>
                        <a:cubicBezTo>
                          <a:pt x="4397" y="132170"/>
                          <a:pt x="492" y="172652"/>
                          <a:pt x="15" y="212085"/>
                        </a:cubicBezTo>
                        <a:cubicBezTo>
                          <a:pt x="-270" y="251614"/>
                          <a:pt x="3444" y="290190"/>
                          <a:pt x="9064" y="328004"/>
                        </a:cubicBezTo>
                        <a:cubicBezTo>
                          <a:pt x="12303" y="346673"/>
                          <a:pt x="15255" y="365628"/>
                          <a:pt x="19542" y="383726"/>
                        </a:cubicBezTo>
                        <a:cubicBezTo>
                          <a:pt x="21637" y="392869"/>
                          <a:pt x="23542" y="402014"/>
                          <a:pt x="25733" y="411157"/>
                        </a:cubicBezTo>
                        <a:lnTo>
                          <a:pt x="34115" y="440304"/>
                        </a:lnTo>
                        <a:cubicBezTo>
                          <a:pt x="35544" y="445162"/>
                          <a:pt x="36877" y="450019"/>
                          <a:pt x="38401" y="454782"/>
                        </a:cubicBezTo>
                        <a:lnTo>
                          <a:pt x="43449" y="468689"/>
                        </a:lnTo>
                        <a:cubicBezTo>
                          <a:pt x="46879" y="477928"/>
                          <a:pt x="50307" y="487262"/>
                          <a:pt x="53927" y="496311"/>
                        </a:cubicBezTo>
                        <a:cubicBezTo>
                          <a:pt x="61738" y="513837"/>
                          <a:pt x="69262" y="531839"/>
                          <a:pt x="78311" y="548318"/>
                        </a:cubicBezTo>
                        <a:cubicBezTo>
                          <a:pt x="95361" y="582227"/>
                          <a:pt x="115268" y="612897"/>
                          <a:pt x="136032" y="642329"/>
                        </a:cubicBezTo>
                        <a:cubicBezTo>
                          <a:pt x="156892" y="671666"/>
                          <a:pt x="179562" y="698432"/>
                          <a:pt x="203279" y="723577"/>
                        </a:cubicBezTo>
                        <a:cubicBezTo>
                          <a:pt x="209184" y="729864"/>
                          <a:pt x="215185" y="736055"/>
                          <a:pt x="221376" y="742056"/>
                        </a:cubicBezTo>
                        <a:cubicBezTo>
                          <a:pt x="227377" y="748152"/>
                          <a:pt x="233568" y="754057"/>
                          <a:pt x="239950" y="759773"/>
                        </a:cubicBezTo>
                        <a:cubicBezTo>
                          <a:pt x="252618" y="771488"/>
                          <a:pt x="265001" y="781966"/>
                          <a:pt x="279574" y="792919"/>
                        </a:cubicBezTo>
                        <a:cubicBezTo>
                          <a:pt x="296338" y="805493"/>
                          <a:pt x="317770" y="799873"/>
                          <a:pt x="327485" y="780347"/>
                        </a:cubicBezTo>
                        <a:cubicBezTo>
                          <a:pt x="335200" y="764916"/>
                          <a:pt x="333200" y="745390"/>
                          <a:pt x="323675" y="731674"/>
                        </a:cubicBezTo>
                        <a:lnTo>
                          <a:pt x="322056" y="729102"/>
                        </a:lnTo>
                        <a:close/>
                      </a:path>
                    </a:pathLst>
                  </a:custGeom>
                  <a:solidFill>
                    <a:srgbClr val="635BA8"/>
                  </a:solidFill>
                  <a:ln w="9525" cap="flat">
                    <a:noFill/>
                    <a:prstDash val="solid"/>
                    <a:miter/>
                  </a:ln>
                </p:spPr>
                <p:txBody>
                  <a:bodyPr rtlCol="0" anchor="ctr"/>
                  <a:lstStyle/>
                  <a:p>
                    <a:endParaRPr lang="zh-CN" altLang="en-US"/>
                  </a:p>
                </p:txBody>
              </p:sp>
              <p:grpSp>
                <p:nvGrpSpPr>
                  <p:cNvPr id="195" name="组合 194"/>
                  <p:cNvGrpSpPr/>
                  <p:nvPr/>
                </p:nvGrpSpPr>
                <p:grpSpPr>
                  <a:xfrm>
                    <a:off x="5362844" y="2931164"/>
                    <a:ext cx="332227" cy="799625"/>
                    <a:chOff x="5362844" y="2931164"/>
                    <a:chExt cx="332227" cy="799625"/>
                  </a:xfrm>
                </p:grpSpPr>
                <p:sp>
                  <p:nvSpPr>
                    <p:cNvPr id="277" name="任意多边形 212"/>
                    <p:cNvSpPr/>
                    <p:nvPr/>
                  </p:nvSpPr>
                  <p:spPr>
                    <a:xfrm>
                      <a:off x="5362844" y="2931164"/>
                      <a:ext cx="332227" cy="799625"/>
                    </a:xfrm>
                    <a:custGeom>
                      <a:avLst/>
                      <a:gdLst>
                        <a:gd name="connsiteX0" fmla="*/ 322056 w 332227"/>
                        <a:gd name="connsiteY0" fmla="*/ 729102 h 799625"/>
                        <a:gd name="connsiteX1" fmla="*/ 294909 w 332227"/>
                        <a:gd name="connsiteY1" fmla="*/ 690145 h 799625"/>
                        <a:gd name="connsiteX2" fmla="*/ 268049 w 332227"/>
                        <a:gd name="connsiteY2" fmla="*/ 650044 h 799625"/>
                        <a:gd name="connsiteX3" fmla="*/ 218138 w 332227"/>
                        <a:gd name="connsiteY3" fmla="*/ 568225 h 799625"/>
                        <a:gd name="connsiteX4" fmla="*/ 175466 w 332227"/>
                        <a:gd name="connsiteY4" fmla="*/ 484310 h 799625"/>
                        <a:gd name="connsiteX5" fmla="*/ 157749 w 332227"/>
                        <a:gd name="connsiteY5" fmla="*/ 441733 h 799625"/>
                        <a:gd name="connsiteX6" fmla="*/ 150415 w 332227"/>
                        <a:gd name="connsiteY6" fmla="*/ 420302 h 799625"/>
                        <a:gd name="connsiteX7" fmla="*/ 146700 w 332227"/>
                        <a:gd name="connsiteY7" fmla="*/ 409634 h 799625"/>
                        <a:gd name="connsiteX8" fmla="*/ 143748 w 332227"/>
                        <a:gd name="connsiteY8" fmla="*/ 398965 h 799625"/>
                        <a:gd name="connsiteX9" fmla="*/ 137747 w 332227"/>
                        <a:gd name="connsiteY9" fmla="*/ 377630 h 799625"/>
                        <a:gd name="connsiteX10" fmla="*/ 132318 w 332227"/>
                        <a:gd name="connsiteY10" fmla="*/ 353817 h 799625"/>
                        <a:gd name="connsiteX11" fmla="*/ 122126 w 332227"/>
                        <a:gd name="connsiteY11" fmla="*/ 306287 h 799625"/>
                        <a:gd name="connsiteX12" fmla="*/ 108315 w 332227"/>
                        <a:gd name="connsiteY12" fmla="*/ 212752 h 799625"/>
                        <a:gd name="connsiteX13" fmla="*/ 107362 w 332227"/>
                        <a:gd name="connsiteY13" fmla="*/ 124360 h 799625"/>
                        <a:gd name="connsiteX14" fmla="*/ 113744 w 332227"/>
                        <a:gd name="connsiteY14" fmla="*/ 84736 h 799625"/>
                        <a:gd name="connsiteX15" fmla="*/ 129079 w 332227"/>
                        <a:gd name="connsiteY15" fmla="*/ 46636 h 799625"/>
                        <a:gd name="connsiteX16" fmla="*/ 160893 w 332227"/>
                        <a:gd name="connsiteY16" fmla="*/ 29300 h 799625"/>
                        <a:gd name="connsiteX17" fmla="*/ 118221 w 332227"/>
                        <a:gd name="connsiteY17" fmla="*/ 916 h 799625"/>
                        <a:gd name="connsiteX18" fmla="*/ 60975 w 332227"/>
                        <a:gd name="connsiteY18" fmla="*/ 10345 h 799625"/>
                        <a:gd name="connsiteX19" fmla="*/ 39163 w 332227"/>
                        <a:gd name="connsiteY19" fmla="*/ 35110 h 799625"/>
                        <a:gd name="connsiteX20" fmla="*/ 15827 w 332227"/>
                        <a:gd name="connsiteY20" fmla="*/ 92546 h 799625"/>
                        <a:gd name="connsiteX21" fmla="*/ 15 w 332227"/>
                        <a:gd name="connsiteY21" fmla="*/ 212085 h 799625"/>
                        <a:gd name="connsiteX22" fmla="*/ 9064 w 332227"/>
                        <a:gd name="connsiteY22" fmla="*/ 328004 h 799625"/>
                        <a:gd name="connsiteX23" fmla="*/ 19542 w 332227"/>
                        <a:gd name="connsiteY23" fmla="*/ 383726 h 799625"/>
                        <a:gd name="connsiteX24" fmla="*/ 25733 w 332227"/>
                        <a:gd name="connsiteY24" fmla="*/ 411157 h 799625"/>
                        <a:gd name="connsiteX25" fmla="*/ 34115 w 332227"/>
                        <a:gd name="connsiteY25" fmla="*/ 440304 h 799625"/>
                        <a:gd name="connsiteX26" fmla="*/ 38401 w 332227"/>
                        <a:gd name="connsiteY26" fmla="*/ 454782 h 799625"/>
                        <a:gd name="connsiteX27" fmla="*/ 43449 w 332227"/>
                        <a:gd name="connsiteY27" fmla="*/ 468689 h 799625"/>
                        <a:gd name="connsiteX28" fmla="*/ 53927 w 332227"/>
                        <a:gd name="connsiteY28" fmla="*/ 496311 h 799625"/>
                        <a:gd name="connsiteX29" fmla="*/ 78311 w 332227"/>
                        <a:gd name="connsiteY29" fmla="*/ 548318 h 799625"/>
                        <a:gd name="connsiteX30" fmla="*/ 136032 w 332227"/>
                        <a:gd name="connsiteY30" fmla="*/ 642329 h 799625"/>
                        <a:gd name="connsiteX31" fmla="*/ 203279 w 332227"/>
                        <a:gd name="connsiteY31" fmla="*/ 723577 h 799625"/>
                        <a:gd name="connsiteX32" fmla="*/ 221376 w 332227"/>
                        <a:gd name="connsiteY32" fmla="*/ 742056 h 799625"/>
                        <a:gd name="connsiteX33" fmla="*/ 239950 w 332227"/>
                        <a:gd name="connsiteY33" fmla="*/ 759773 h 799625"/>
                        <a:gd name="connsiteX34" fmla="*/ 279574 w 332227"/>
                        <a:gd name="connsiteY34" fmla="*/ 792919 h 799625"/>
                        <a:gd name="connsiteX35" fmla="*/ 327485 w 332227"/>
                        <a:gd name="connsiteY35" fmla="*/ 780347 h 799625"/>
                        <a:gd name="connsiteX36" fmla="*/ 323675 w 332227"/>
                        <a:gd name="connsiteY36" fmla="*/ 731674 h 799625"/>
                        <a:gd name="connsiteX37" fmla="*/ 322056 w 332227"/>
                        <a:gd name="connsiteY37" fmla="*/ 729102 h 79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2227" h="799625">
                          <a:moveTo>
                            <a:pt x="322056" y="729102"/>
                          </a:moveTo>
                          <a:lnTo>
                            <a:pt x="294909" y="690145"/>
                          </a:lnTo>
                          <a:cubicBezTo>
                            <a:pt x="285956" y="676715"/>
                            <a:pt x="276622" y="663665"/>
                            <a:pt x="268049" y="650044"/>
                          </a:cubicBezTo>
                          <a:cubicBezTo>
                            <a:pt x="250618" y="622994"/>
                            <a:pt x="233568" y="595943"/>
                            <a:pt x="218138" y="568225"/>
                          </a:cubicBezTo>
                          <a:cubicBezTo>
                            <a:pt x="202707" y="540507"/>
                            <a:pt x="187848" y="512694"/>
                            <a:pt x="175466" y="484310"/>
                          </a:cubicBezTo>
                          <a:cubicBezTo>
                            <a:pt x="168608" y="470308"/>
                            <a:pt x="163750" y="455830"/>
                            <a:pt x="157749" y="441733"/>
                          </a:cubicBezTo>
                          <a:cubicBezTo>
                            <a:pt x="155178" y="434589"/>
                            <a:pt x="152892" y="427445"/>
                            <a:pt x="150415" y="420302"/>
                          </a:cubicBezTo>
                          <a:lnTo>
                            <a:pt x="146700" y="409634"/>
                          </a:lnTo>
                          <a:cubicBezTo>
                            <a:pt x="145653" y="406109"/>
                            <a:pt x="144700" y="402490"/>
                            <a:pt x="143748" y="398965"/>
                          </a:cubicBezTo>
                          <a:lnTo>
                            <a:pt x="137747" y="377630"/>
                          </a:lnTo>
                          <a:lnTo>
                            <a:pt x="132318" y="353817"/>
                          </a:lnTo>
                          <a:cubicBezTo>
                            <a:pt x="128413" y="337910"/>
                            <a:pt x="125650" y="322099"/>
                            <a:pt x="122126" y="306287"/>
                          </a:cubicBezTo>
                          <a:cubicBezTo>
                            <a:pt x="116411" y="274760"/>
                            <a:pt x="111172" y="243422"/>
                            <a:pt x="108315" y="212752"/>
                          </a:cubicBezTo>
                          <a:cubicBezTo>
                            <a:pt x="105743" y="182272"/>
                            <a:pt x="104600" y="152077"/>
                            <a:pt x="107362" y="124360"/>
                          </a:cubicBezTo>
                          <a:cubicBezTo>
                            <a:pt x="108505" y="110453"/>
                            <a:pt x="110696" y="97214"/>
                            <a:pt x="113744" y="84736"/>
                          </a:cubicBezTo>
                          <a:cubicBezTo>
                            <a:pt x="116697" y="72448"/>
                            <a:pt x="122507" y="53779"/>
                            <a:pt x="129079" y="46636"/>
                          </a:cubicBezTo>
                          <a:cubicBezTo>
                            <a:pt x="135937" y="39206"/>
                            <a:pt x="160893" y="29300"/>
                            <a:pt x="160893" y="29300"/>
                          </a:cubicBezTo>
                          <a:cubicBezTo>
                            <a:pt x="184515" y="41302"/>
                            <a:pt x="170037" y="8631"/>
                            <a:pt x="118221" y="916"/>
                          </a:cubicBezTo>
                          <a:cubicBezTo>
                            <a:pt x="91932" y="-2990"/>
                            <a:pt x="65547" y="6631"/>
                            <a:pt x="60975" y="10345"/>
                          </a:cubicBezTo>
                          <a:cubicBezTo>
                            <a:pt x="52213" y="17585"/>
                            <a:pt x="42783" y="26443"/>
                            <a:pt x="39163" y="35110"/>
                          </a:cubicBezTo>
                          <a:cubicBezTo>
                            <a:pt x="29257" y="53398"/>
                            <a:pt x="21542" y="72829"/>
                            <a:pt x="15827" y="92546"/>
                          </a:cubicBezTo>
                          <a:cubicBezTo>
                            <a:pt x="4397" y="132170"/>
                            <a:pt x="492" y="172652"/>
                            <a:pt x="15" y="212085"/>
                          </a:cubicBezTo>
                          <a:cubicBezTo>
                            <a:pt x="-270" y="251614"/>
                            <a:pt x="3444" y="290190"/>
                            <a:pt x="9064" y="328004"/>
                          </a:cubicBezTo>
                          <a:cubicBezTo>
                            <a:pt x="12303" y="346673"/>
                            <a:pt x="15255" y="365628"/>
                            <a:pt x="19542" y="383726"/>
                          </a:cubicBezTo>
                          <a:cubicBezTo>
                            <a:pt x="21637" y="392869"/>
                            <a:pt x="23542" y="402014"/>
                            <a:pt x="25733" y="411157"/>
                          </a:cubicBezTo>
                          <a:lnTo>
                            <a:pt x="34115" y="440304"/>
                          </a:lnTo>
                          <a:cubicBezTo>
                            <a:pt x="35544" y="445162"/>
                            <a:pt x="36877" y="450019"/>
                            <a:pt x="38401" y="454782"/>
                          </a:cubicBezTo>
                          <a:lnTo>
                            <a:pt x="43449" y="468689"/>
                          </a:lnTo>
                          <a:cubicBezTo>
                            <a:pt x="46879" y="477928"/>
                            <a:pt x="50307" y="487262"/>
                            <a:pt x="53927" y="496311"/>
                          </a:cubicBezTo>
                          <a:cubicBezTo>
                            <a:pt x="61738" y="513837"/>
                            <a:pt x="69262" y="531839"/>
                            <a:pt x="78311" y="548318"/>
                          </a:cubicBezTo>
                          <a:cubicBezTo>
                            <a:pt x="95361" y="582227"/>
                            <a:pt x="115268" y="612897"/>
                            <a:pt x="136032" y="642329"/>
                          </a:cubicBezTo>
                          <a:cubicBezTo>
                            <a:pt x="156892" y="671666"/>
                            <a:pt x="179562" y="698432"/>
                            <a:pt x="203279" y="723577"/>
                          </a:cubicBezTo>
                          <a:cubicBezTo>
                            <a:pt x="209184" y="729864"/>
                            <a:pt x="215185" y="736055"/>
                            <a:pt x="221376" y="742056"/>
                          </a:cubicBezTo>
                          <a:cubicBezTo>
                            <a:pt x="227377" y="748152"/>
                            <a:pt x="233568" y="754057"/>
                            <a:pt x="239950" y="759773"/>
                          </a:cubicBezTo>
                          <a:cubicBezTo>
                            <a:pt x="252618" y="771488"/>
                            <a:pt x="265001" y="781966"/>
                            <a:pt x="279574" y="792919"/>
                          </a:cubicBezTo>
                          <a:cubicBezTo>
                            <a:pt x="296338" y="805493"/>
                            <a:pt x="317770" y="799873"/>
                            <a:pt x="327485" y="780347"/>
                          </a:cubicBezTo>
                          <a:cubicBezTo>
                            <a:pt x="335200" y="764916"/>
                            <a:pt x="333200" y="745390"/>
                            <a:pt x="323675" y="731674"/>
                          </a:cubicBezTo>
                          <a:lnTo>
                            <a:pt x="322056" y="729102"/>
                          </a:lnTo>
                          <a:close/>
                        </a:path>
                      </a:pathLst>
                    </a:custGeom>
                    <a:solidFill>
                      <a:srgbClr val="635BA8"/>
                    </a:solidFill>
                    <a:ln w="9525" cap="flat">
                      <a:noFill/>
                      <a:prstDash val="solid"/>
                      <a:miter/>
                    </a:ln>
                  </p:spPr>
                  <p:txBody>
                    <a:bodyPr rtlCol="0" anchor="ctr"/>
                    <a:lstStyle/>
                    <a:p>
                      <a:endParaRPr lang="zh-CN" altLang="en-US"/>
                    </a:p>
                  </p:txBody>
                </p:sp>
                <p:sp>
                  <p:nvSpPr>
                    <p:cNvPr id="278" name="任意多边形 213"/>
                    <p:cNvSpPr/>
                    <p:nvPr/>
                  </p:nvSpPr>
                  <p:spPr>
                    <a:xfrm>
                      <a:off x="5362844" y="2931164"/>
                      <a:ext cx="332227" cy="799625"/>
                    </a:xfrm>
                    <a:custGeom>
                      <a:avLst/>
                      <a:gdLst>
                        <a:gd name="connsiteX0" fmla="*/ 322056 w 332227"/>
                        <a:gd name="connsiteY0" fmla="*/ 729102 h 799625"/>
                        <a:gd name="connsiteX1" fmla="*/ 294909 w 332227"/>
                        <a:gd name="connsiteY1" fmla="*/ 690145 h 799625"/>
                        <a:gd name="connsiteX2" fmla="*/ 268049 w 332227"/>
                        <a:gd name="connsiteY2" fmla="*/ 650044 h 799625"/>
                        <a:gd name="connsiteX3" fmla="*/ 218138 w 332227"/>
                        <a:gd name="connsiteY3" fmla="*/ 568225 h 799625"/>
                        <a:gd name="connsiteX4" fmla="*/ 175466 w 332227"/>
                        <a:gd name="connsiteY4" fmla="*/ 484310 h 799625"/>
                        <a:gd name="connsiteX5" fmla="*/ 157749 w 332227"/>
                        <a:gd name="connsiteY5" fmla="*/ 441733 h 799625"/>
                        <a:gd name="connsiteX6" fmla="*/ 150415 w 332227"/>
                        <a:gd name="connsiteY6" fmla="*/ 420302 h 799625"/>
                        <a:gd name="connsiteX7" fmla="*/ 146700 w 332227"/>
                        <a:gd name="connsiteY7" fmla="*/ 409634 h 799625"/>
                        <a:gd name="connsiteX8" fmla="*/ 143748 w 332227"/>
                        <a:gd name="connsiteY8" fmla="*/ 398965 h 799625"/>
                        <a:gd name="connsiteX9" fmla="*/ 137747 w 332227"/>
                        <a:gd name="connsiteY9" fmla="*/ 377630 h 799625"/>
                        <a:gd name="connsiteX10" fmla="*/ 132318 w 332227"/>
                        <a:gd name="connsiteY10" fmla="*/ 353817 h 799625"/>
                        <a:gd name="connsiteX11" fmla="*/ 122126 w 332227"/>
                        <a:gd name="connsiteY11" fmla="*/ 306287 h 799625"/>
                        <a:gd name="connsiteX12" fmla="*/ 108315 w 332227"/>
                        <a:gd name="connsiteY12" fmla="*/ 212752 h 799625"/>
                        <a:gd name="connsiteX13" fmla="*/ 107362 w 332227"/>
                        <a:gd name="connsiteY13" fmla="*/ 124360 h 799625"/>
                        <a:gd name="connsiteX14" fmla="*/ 113744 w 332227"/>
                        <a:gd name="connsiteY14" fmla="*/ 84736 h 799625"/>
                        <a:gd name="connsiteX15" fmla="*/ 129079 w 332227"/>
                        <a:gd name="connsiteY15" fmla="*/ 46636 h 799625"/>
                        <a:gd name="connsiteX16" fmla="*/ 160893 w 332227"/>
                        <a:gd name="connsiteY16" fmla="*/ 29300 h 799625"/>
                        <a:gd name="connsiteX17" fmla="*/ 118221 w 332227"/>
                        <a:gd name="connsiteY17" fmla="*/ 916 h 799625"/>
                        <a:gd name="connsiteX18" fmla="*/ 60975 w 332227"/>
                        <a:gd name="connsiteY18" fmla="*/ 10345 h 799625"/>
                        <a:gd name="connsiteX19" fmla="*/ 39163 w 332227"/>
                        <a:gd name="connsiteY19" fmla="*/ 35110 h 799625"/>
                        <a:gd name="connsiteX20" fmla="*/ 15827 w 332227"/>
                        <a:gd name="connsiteY20" fmla="*/ 92546 h 799625"/>
                        <a:gd name="connsiteX21" fmla="*/ 15 w 332227"/>
                        <a:gd name="connsiteY21" fmla="*/ 212085 h 799625"/>
                        <a:gd name="connsiteX22" fmla="*/ 9064 w 332227"/>
                        <a:gd name="connsiteY22" fmla="*/ 328004 h 799625"/>
                        <a:gd name="connsiteX23" fmla="*/ 19542 w 332227"/>
                        <a:gd name="connsiteY23" fmla="*/ 383726 h 799625"/>
                        <a:gd name="connsiteX24" fmla="*/ 25733 w 332227"/>
                        <a:gd name="connsiteY24" fmla="*/ 411157 h 799625"/>
                        <a:gd name="connsiteX25" fmla="*/ 34115 w 332227"/>
                        <a:gd name="connsiteY25" fmla="*/ 440304 h 799625"/>
                        <a:gd name="connsiteX26" fmla="*/ 38401 w 332227"/>
                        <a:gd name="connsiteY26" fmla="*/ 454782 h 799625"/>
                        <a:gd name="connsiteX27" fmla="*/ 43449 w 332227"/>
                        <a:gd name="connsiteY27" fmla="*/ 468689 h 799625"/>
                        <a:gd name="connsiteX28" fmla="*/ 53927 w 332227"/>
                        <a:gd name="connsiteY28" fmla="*/ 496311 h 799625"/>
                        <a:gd name="connsiteX29" fmla="*/ 78311 w 332227"/>
                        <a:gd name="connsiteY29" fmla="*/ 548318 h 799625"/>
                        <a:gd name="connsiteX30" fmla="*/ 136032 w 332227"/>
                        <a:gd name="connsiteY30" fmla="*/ 642329 h 799625"/>
                        <a:gd name="connsiteX31" fmla="*/ 203279 w 332227"/>
                        <a:gd name="connsiteY31" fmla="*/ 723577 h 799625"/>
                        <a:gd name="connsiteX32" fmla="*/ 221376 w 332227"/>
                        <a:gd name="connsiteY32" fmla="*/ 742056 h 799625"/>
                        <a:gd name="connsiteX33" fmla="*/ 239950 w 332227"/>
                        <a:gd name="connsiteY33" fmla="*/ 759773 h 799625"/>
                        <a:gd name="connsiteX34" fmla="*/ 279574 w 332227"/>
                        <a:gd name="connsiteY34" fmla="*/ 792919 h 799625"/>
                        <a:gd name="connsiteX35" fmla="*/ 327485 w 332227"/>
                        <a:gd name="connsiteY35" fmla="*/ 780347 h 799625"/>
                        <a:gd name="connsiteX36" fmla="*/ 323675 w 332227"/>
                        <a:gd name="connsiteY36" fmla="*/ 731674 h 799625"/>
                        <a:gd name="connsiteX37" fmla="*/ 322056 w 332227"/>
                        <a:gd name="connsiteY37" fmla="*/ 729102 h 79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2227" h="799625">
                          <a:moveTo>
                            <a:pt x="322056" y="729102"/>
                          </a:moveTo>
                          <a:lnTo>
                            <a:pt x="294909" y="690145"/>
                          </a:lnTo>
                          <a:cubicBezTo>
                            <a:pt x="285956" y="676715"/>
                            <a:pt x="276622" y="663665"/>
                            <a:pt x="268049" y="650044"/>
                          </a:cubicBezTo>
                          <a:cubicBezTo>
                            <a:pt x="250618" y="622994"/>
                            <a:pt x="233568" y="595943"/>
                            <a:pt x="218138" y="568225"/>
                          </a:cubicBezTo>
                          <a:cubicBezTo>
                            <a:pt x="202707" y="540507"/>
                            <a:pt x="187848" y="512694"/>
                            <a:pt x="175466" y="484310"/>
                          </a:cubicBezTo>
                          <a:cubicBezTo>
                            <a:pt x="168608" y="470308"/>
                            <a:pt x="163750" y="455830"/>
                            <a:pt x="157749" y="441733"/>
                          </a:cubicBezTo>
                          <a:cubicBezTo>
                            <a:pt x="155178" y="434589"/>
                            <a:pt x="152892" y="427445"/>
                            <a:pt x="150415" y="420302"/>
                          </a:cubicBezTo>
                          <a:lnTo>
                            <a:pt x="146700" y="409634"/>
                          </a:lnTo>
                          <a:cubicBezTo>
                            <a:pt x="145653" y="406109"/>
                            <a:pt x="144700" y="402490"/>
                            <a:pt x="143748" y="398965"/>
                          </a:cubicBezTo>
                          <a:lnTo>
                            <a:pt x="137747" y="377630"/>
                          </a:lnTo>
                          <a:lnTo>
                            <a:pt x="132318" y="353817"/>
                          </a:lnTo>
                          <a:cubicBezTo>
                            <a:pt x="128413" y="337910"/>
                            <a:pt x="125650" y="322099"/>
                            <a:pt x="122126" y="306287"/>
                          </a:cubicBezTo>
                          <a:cubicBezTo>
                            <a:pt x="116411" y="274760"/>
                            <a:pt x="111172" y="243422"/>
                            <a:pt x="108315" y="212752"/>
                          </a:cubicBezTo>
                          <a:cubicBezTo>
                            <a:pt x="105743" y="182272"/>
                            <a:pt x="104600" y="152077"/>
                            <a:pt x="107362" y="124360"/>
                          </a:cubicBezTo>
                          <a:cubicBezTo>
                            <a:pt x="108505" y="110453"/>
                            <a:pt x="110696" y="97214"/>
                            <a:pt x="113744" y="84736"/>
                          </a:cubicBezTo>
                          <a:cubicBezTo>
                            <a:pt x="116697" y="72448"/>
                            <a:pt x="122507" y="53779"/>
                            <a:pt x="129079" y="46636"/>
                          </a:cubicBezTo>
                          <a:cubicBezTo>
                            <a:pt x="135937" y="39206"/>
                            <a:pt x="160893" y="29300"/>
                            <a:pt x="160893" y="29300"/>
                          </a:cubicBezTo>
                          <a:cubicBezTo>
                            <a:pt x="184515" y="41302"/>
                            <a:pt x="170037" y="8631"/>
                            <a:pt x="118221" y="916"/>
                          </a:cubicBezTo>
                          <a:cubicBezTo>
                            <a:pt x="91932" y="-2990"/>
                            <a:pt x="65547" y="6631"/>
                            <a:pt x="60975" y="10345"/>
                          </a:cubicBezTo>
                          <a:cubicBezTo>
                            <a:pt x="52213" y="17585"/>
                            <a:pt x="42783" y="26443"/>
                            <a:pt x="39163" y="35110"/>
                          </a:cubicBezTo>
                          <a:cubicBezTo>
                            <a:pt x="29257" y="53398"/>
                            <a:pt x="21542" y="72829"/>
                            <a:pt x="15827" y="92546"/>
                          </a:cubicBezTo>
                          <a:cubicBezTo>
                            <a:pt x="4397" y="132170"/>
                            <a:pt x="492" y="172652"/>
                            <a:pt x="15" y="212085"/>
                          </a:cubicBezTo>
                          <a:cubicBezTo>
                            <a:pt x="-270" y="251614"/>
                            <a:pt x="3444" y="290190"/>
                            <a:pt x="9064" y="328004"/>
                          </a:cubicBezTo>
                          <a:cubicBezTo>
                            <a:pt x="12303" y="346673"/>
                            <a:pt x="15255" y="365628"/>
                            <a:pt x="19542" y="383726"/>
                          </a:cubicBezTo>
                          <a:cubicBezTo>
                            <a:pt x="21637" y="392869"/>
                            <a:pt x="23542" y="402014"/>
                            <a:pt x="25733" y="411157"/>
                          </a:cubicBezTo>
                          <a:lnTo>
                            <a:pt x="34115" y="440304"/>
                          </a:lnTo>
                          <a:cubicBezTo>
                            <a:pt x="35544" y="445162"/>
                            <a:pt x="36877" y="450019"/>
                            <a:pt x="38401" y="454782"/>
                          </a:cubicBezTo>
                          <a:lnTo>
                            <a:pt x="43449" y="468689"/>
                          </a:lnTo>
                          <a:cubicBezTo>
                            <a:pt x="46879" y="477928"/>
                            <a:pt x="50307" y="487262"/>
                            <a:pt x="53927" y="496311"/>
                          </a:cubicBezTo>
                          <a:cubicBezTo>
                            <a:pt x="61738" y="513837"/>
                            <a:pt x="69262" y="531839"/>
                            <a:pt x="78311" y="548318"/>
                          </a:cubicBezTo>
                          <a:cubicBezTo>
                            <a:pt x="95361" y="582227"/>
                            <a:pt x="115268" y="612897"/>
                            <a:pt x="136032" y="642329"/>
                          </a:cubicBezTo>
                          <a:cubicBezTo>
                            <a:pt x="156892" y="671666"/>
                            <a:pt x="179562" y="698432"/>
                            <a:pt x="203279" y="723577"/>
                          </a:cubicBezTo>
                          <a:cubicBezTo>
                            <a:pt x="209184" y="729864"/>
                            <a:pt x="215185" y="736055"/>
                            <a:pt x="221376" y="742056"/>
                          </a:cubicBezTo>
                          <a:cubicBezTo>
                            <a:pt x="227377" y="748152"/>
                            <a:pt x="233568" y="754057"/>
                            <a:pt x="239950" y="759773"/>
                          </a:cubicBezTo>
                          <a:cubicBezTo>
                            <a:pt x="252618" y="771488"/>
                            <a:pt x="265001" y="781966"/>
                            <a:pt x="279574" y="792919"/>
                          </a:cubicBezTo>
                          <a:cubicBezTo>
                            <a:pt x="296338" y="805493"/>
                            <a:pt x="317770" y="799873"/>
                            <a:pt x="327485" y="780347"/>
                          </a:cubicBezTo>
                          <a:cubicBezTo>
                            <a:pt x="335200" y="764916"/>
                            <a:pt x="333200" y="745390"/>
                            <a:pt x="323675" y="731674"/>
                          </a:cubicBezTo>
                          <a:lnTo>
                            <a:pt x="322056" y="729102"/>
                          </a:lnTo>
                          <a:close/>
                        </a:path>
                      </a:pathLst>
                    </a:custGeom>
                    <a:solidFill>
                      <a:srgbClr val="635BA8">
                        <a:alpha val="30000"/>
                      </a:srgbClr>
                    </a:solidFill>
                    <a:ln w="9525" cap="flat">
                      <a:noFill/>
                      <a:prstDash val="solid"/>
                      <a:miter/>
                    </a:ln>
                  </p:spPr>
                  <p:txBody>
                    <a:bodyPr rtlCol="0" anchor="ctr"/>
                    <a:lstStyle/>
                    <a:p>
                      <a:endParaRPr lang="zh-CN" altLang="en-US"/>
                    </a:p>
                  </p:txBody>
                </p:sp>
              </p:grpSp>
              <p:sp>
                <p:nvSpPr>
                  <p:cNvPr id="196" name="任意多边形 131"/>
                  <p:cNvSpPr/>
                  <p:nvPr/>
                </p:nvSpPr>
                <p:spPr>
                  <a:xfrm>
                    <a:off x="5379799" y="2931354"/>
                    <a:ext cx="332227" cy="799625"/>
                  </a:xfrm>
                  <a:custGeom>
                    <a:avLst/>
                    <a:gdLst>
                      <a:gd name="connsiteX0" fmla="*/ 322056 w 332227"/>
                      <a:gd name="connsiteY0" fmla="*/ 729102 h 799625"/>
                      <a:gd name="connsiteX1" fmla="*/ 294909 w 332227"/>
                      <a:gd name="connsiteY1" fmla="*/ 690145 h 799625"/>
                      <a:gd name="connsiteX2" fmla="*/ 268049 w 332227"/>
                      <a:gd name="connsiteY2" fmla="*/ 650045 h 799625"/>
                      <a:gd name="connsiteX3" fmla="*/ 218138 w 332227"/>
                      <a:gd name="connsiteY3" fmla="*/ 568225 h 799625"/>
                      <a:gd name="connsiteX4" fmla="*/ 175466 w 332227"/>
                      <a:gd name="connsiteY4" fmla="*/ 484310 h 799625"/>
                      <a:gd name="connsiteX5" fmla="*/ 157749 w 332227"/>
                      <a:gd name="connsiteY5" fmla="*/ 441733 h 799625"/>
                      <a:gd name="connsiteX6" fmla="*/ 150415 w 332227"/>
                      <a:gd name="connsiteY6" fmla="*/ 420302 h 799625"/>
                      <a:gd name="connsiteX7" fmla="*/ 146700 w 332227"/>
                      <a:gd name="connsiteY7" fmla="*/ 409633 h 799625"/>
                      <a:gd name="connsiteX8" fmla="*/ 143748 w 332227"/>
                      <a:gd name="connsiteY8" fmla="*/ 398966 h 799625"/>
                      <a:gd name="connsiteX9" fmla="*/ 137747 w 332227"/>
                      <a:gd name="connsiteY9" fmla="*/ 377629 h 799625"/>
                      <a:gd name="connsiteX10" fmla="*/ 132318 w 332227"/>
                      <a:gd name="connsiteY10" fmla="*/ 353817 h 799625"/>
                      <a:gd name="connsiteX11" fmla="*/ 122126 w 332227"/>
                      <a:gd name="connsiteY11" fmla="*/ 306287 h 799625"/>
                      <a:gd name="connsiteX12" fmla="*/ 108315 w 332227"/>
                      <a:gd name="connsiteY12" fmla="*/ 212752 h 799625"/>
                      <a:gd name="connsiteX13" fmla="*/ 107362 w 332227"/>
                      <a:gd name="connsiteY13" fmla="*/ 124360 h 799625"/>
                      <a:gd name="connsiteX14" fmla="*/ 113744 w 332227"/>
                      <a:gd name="connsiteY14" fmla="*/ 84736 h 799625"/>
                      <a:gd name="connsiteX15" fmla="*/ 129079 w 332227"/>
                      <a:gd name="connsiteY15" fmla="*/ 46636 h 799625"/>
                      <a:gd name="connsiteX16" fmla="*/ 160893 w 332227"/>
                      <a:gd name="connsiteY16" fmla="*/ 29300 h 799625"/>
                      <a:gd name="connsiteX17" fmla="*/ 118221 w 332227"/>
                      <a:gd name="connsiteY17" fmla="*/ 916 h 799625"/>
                      <a:gd name="connsiteX18" fmla="*/ 60975 w 332227"/>
                      <a:gd name="connsiteY18" fmla="*/ 10345 h 799625"/>
                      <a:gd name="connsiteX19" fmla="*/ 39163 w 332227"/>
                      <a:gd name="connsiteY19" fmla="*/ 35111 h 799625"/>
                      <a:gd name="connsiteX20" fmla="*/ 15827 w 332227"/>
                      <a:gd name="connsiteY20" fmla="*/ 92546 h 799625"/>
                      <a:gd name="connsiteX21" fmla="*/ 15 w 332227"/>
                      <a:gd name="connsiteY21" fmla="*/ 212085 h 799625"/>
                      <a:gd name="connsiteX22" fmla="*/ 9064 w 332227"/>
                      <a:gd name="connsiteY22" fmla="*/ 328004 h 799625"/>
                      <a:gd name="connsiteX23" fmla="*/ 19542 w 332227"/>
                      <a:gd name="connsiteY23" fmla="*/ 383725 h 799625"/>
                      <a:gd name="connsiteX24" fmla="*/ 25733 w 332227"/>
                      <a:gd name="connsiteY24" fmla="*/ 411158 h 799625"/>
                      <a:gd name="connsiteX25" fmla="*/ 34115 w 332227"/>
                      <a:gd name="connsiteY25" fmla="*/ 440304 h 799625"/>
                      <a:gd name="connsiteX26" fmla="*/ 38401 w 332227"/>
                      <a:gd name="connsiteY26" fmla="*/ 454782 h 799625"/>
                      <a:gd name="connsiteX27" fmla="*/ 43449 w 332227"/>
                      <a:gd name="connsiteY27" fmla="*/ 468689 h 799625"/>
                      <a:gd name="connsiteX28" fmla="*/ 53927 w 332227"/>
                      <a:gd name="connsiteY28" fmla="*/ 496311 h 799625"/>
                      <a:gd name="connsiteX29" fmla="*/ 78311 w 332227"/>
                      <a:gd name="connsiteY29" fmla="*/ 548318 h 799625"/>
                      <a:gd name="connsiteX30" fmla="*/ 136032 w 332227"/>
                      <a:gd name="connsiteY30" fmla="*/ 642329 h 799625"/>
                      <a:gd name="connsiteX31" fmla="*/ 203279 w 332227"/>
                      <a:gd name="connsiteY31" fmla="*/ 723578 h 799625"/>
                      <a:gd name="connsiteX32" fmla="*/ 221376 w 332227"/>
                      <a:gd name="connsiteY32" fmla="*/ 742056 h 799625"/>
                      <a:gd name="connsiteX33" fmla="*/ 239950 w 332227"/>
                      <a:gd name="connsiteY33" fmla="*/ 759773 h 799625"/>
                      <a:gd name="connsiteX34" fmla="*/ 279574 w 332227"/>
                      <a:gd name="connsiteY34" fmla="*/ 792920 h 799625"/>
                      <a:gd name="connsiteX35" fmla="*/ 327485 w 332227"/>
                      <a:gd name="connsiteY35" fmla="*/ 780346 h 799625"/>
                      <a:gd name="connsiteX36" fmla="*/ 323675 w 332227"/>
                      <a:gd name="connsiteY36" fmla="*/ 731674 h 799625"/>
                      <a:gd name="connsiteX37" fmla="*/ 322056 w 332227"/>
                      <a:gd name="connsiteY37" fmla="*/ 729102 h 79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2227" h="799625">
                        <a:moveTo>
                          <a:pt x="322056" y="729102"/>
                        </a:moveTo>
                        <a:lnTo>
                          <a:pt x="294909" y="690145"/>
                        </a:lnTo>
                        <a:cubicBezTo>
                          <a:pt x="285956" y="676715"/>
                          <a:pt x="276622" y="663665"/>
                          <a:pt x="268049" y="650045"/>
                        </a:cubicBezTo>
                        <a:cubicBezTo>
                          <a:pt x="250618" y="622994"/>
                          <a:pt x="233568" y="595943"/>
                          <a:pt x="218138" y="568225"/>
                        </a:cubicBezTo>
                        <a:cubicBezTo>
                          <a:pt x="202707" y="540507"/>
                          <a:pt x="187848" y="512694"/>
                          <a:pt x="175466" y="484310"/>
                        </a:cubicBezTo>
                        <a:cubicBezTo>
                          <a:pt x="168608" y="470308"/>
                          <a:pt x="163750" y="455830"/>
                          <a:pt x="157749" y="441733"/>
                        </a:cubicBezTo>
                        <a:cubicBezTo>
                          <a:pt x="155178" y="434589"/>
                          <a:pt x="152892" y="427445"/>
                          <a:pt x="150415" y="420302"/>
                        </a:cubicBezTo>
                        <a:lnTo>
                          <a:pt x="146700" y="409633"/>
                        </a:lnTo>
                        <a:cubicBezTo>
                          <a:pt x="145653" y="406109"/>
                          <a:pt x="144700" y="402490"/>
                          <a:pt x="143748" y="398966"/>
                        </a:cubicBezTo>
                        <a:lnTo>
                          <a:pt x="137747" y="377629"/>
                        </a:lnTo>
                        <a:lnTo>
                          <a:pt x="132318" y="353817"/>
                        </a:lnTo>
                        <a:cubicBezTo>
                          <a:pt x="128413" y="337910"/>
                          <a:pt x="125650" y="322099"/>
                          <a:pt x="122126" y="306287"/>
                        </a:cubicBezTo>
                        <a:cubicBezTo>
                          <a:pt x="116411" y="274760"/>
                          <a:pt x="111172" y="243422"/>
                          <a:pt x="108315" y="212752"/>
                        </a:cubicBezTo>
                        <a:cubicBezTo>
                          <a:pt x="105743" y="182272"/>
                          <a:pt x="104600" y="152078"/>
                          <a:pt x="107362" y="124360"/>
                        </a:cubicBezTo>
                        <a:cubicBezTo>
                          <a:pt x="108505" y="110453"/>
                          <a:pt x="110696" y="97213"/>
                          <a:pt x="113744" y="84736"/>
                        </a:cubicBezTo>
                        <a:cubicBezTo>
                          <a:pt x="116697" y="72449"/>
                          <a:pt x="122507" y="53780"/>
                          <a:pt x="129079" y="46636"/>
                        </a:cubicBezTo>
                        <a:cubicBezTo>
                          <a:pt x="135937" y="39206"/>
                          <a:pt x="160893" y="29300"/>
                          <a:pt x="160893" y="29300"/>
                        </a:cubicBezTo>
                        <a:cubicBezTo>
                          <a:pt x="184515" y="41302"/>
                          <a:pt x="170037" y="8631"/>
                          <a:pt x="118221" y="916"/>
                        </a:cubicBezTo>
                        <a:cubicBezTo>
                          <a:pt x="91932" y="-2989"/>
                          <a:pt x="65547" y="6631"/>
                          <a:pt x="60975" y="10345"/>
                        </a:cubicBezTo>
                        <a:cubicBezTo>
                          <a:pt x="52213" y="17584"/>
                          <a:pt x="42783" y="26443"/>
                          <a:pt x="39163" y="35111"/>
                        </a:cubicBezTo>
                        <a:cubicBezTo>
                          <a:pt x="29257" y="53399"/>
                          <a:pt x="21542" y="72830"/>
                          <a:pt x="15827" y="92546"/>
                        </a:cubicBezTo>
                        <a:cubicBezTo>
                          <a:pt x="4397" y="132170"/>
                          <a:pt x="492" y="172652"/>
                          <a:pt x="15" y="212085"/>
                        </a:cubicBezTo>
                        <a:cubicBezTo>
                          <a:pt x="-270" y="251614"/>
                          <a:pt x="3444" y="290190"/>
                          <a:pt x="9064" y="328004"/>
                        </a:cubicBezTo>
                        <a:cubicBezTo>
                          <a:pt x="12303" y="346673"/>
                          <a:pt x="15255" y="365628"/>
                          <a:pt x="19542" y="383725"/>
                        </a:cubicBezTo>
                        <a:cubicBezTo>
                          <a:pt x="21637" y="392870"/>
                          <a:pt x="23542" y="402014"/>
                          <a:pt x="25733" y="411158"/>
                        </a:cubicBezTo>
                        <a:lnTo>
                          <a:pt x="34115" y="440304"/>
                        </a:lnTo>
                        <a:cubicBezTo>
                          <a:pt x="35544" y="445162"/>
                          <a:pt x="36877" y="450020"/>
                          <a:pt x="38401" y="454782"/>
                        </a:cubicBezTo>
                        <a:lnTo>
                          <a:pt x="43449" y="468689"/>
                        </a:lnTo>
                        <a:cubicBezTo>
                          <a:pt x="46879" y="477928"/>
                          <a:pt x="50307" y="487262"/>
                          <a:pt x="53927" y="496311"/>
                        </a:cubicBezTo>
                        <a:cubicBezTo>
                          <a:pt x="61738" y="513837"/>
                          <a:pt x="69262" y="531839"/>
                          <a:pt x="78311" y="548318"/>
                        </a:cubicBezTo>
                        <a:cubicBezTo>
                          <a:pt x="95361" y="582227"/>
                          <a:pt x="115268" y="612897"/>
                          <a:pt x="136032" y="642329"/>
                        </a:cubicBezTo>
                        <a:cubicBezTo>
                          <a:pt x="156892" y="671666"/>
                          <a:pt x="179562" y="698432"/>
                          <a:pt x="203279" y="723578"/>
                        </a:cubicBezTo>
                        <a:cubicBezTo>
                          <a:pt x="209184" y="729864"/>
                          <a:pt x="215185" y="736055"/>
                          <a:pt x="221376" y="742056"/>
                        </a:cubicBezTo>
                        <a:cubicBezTo>
                          <a:pt x="227377" y="748152"/>
                          <a:pt x="233568" y="754058"/>
                          <a:pt x="239950" y="759773"/>
                        </a:cubicBezTo>
                        <a:cubicBezTo>
                          <a:pt x="252618" y="771488"/>
                          <a:pt x="265001" y="781966"/>
                          <a:pt x="279574" y="792920"/>
                        </a:cubicBezTo>
                        <a:cubicBezTo>
                          <a:pt x="296338" y="805493"/>
                          <a:pt x="317770" y="799873"/>
                          <a:pt x="327485" y="780346"/>
                        </a:cubicBezTo>
                        <a:cubicBezTo>
                          <a:pt x="335200" y="764916"/>
                          <a:pt x="333200" y="745390"/>
                          <a:pt x="323675" y="731674"/>
                        </a:cubicBezTo>
                        <a:lnTo>
                          <a:pt x="322056" y="729102"/>
                        </a:lnTo>
                        <a:close/>
                      </a:path>
                    </a:pathLst>
                  </a:custGeom>
                  <a:solidFill>
                    <a:srgbClr val="635BA8"/>
                  </a:solidFill>
                  <a:ln w="9525" cap="flat">
                    <a:noFill/>
                    <a:prstDash val="solid"/>
                    <a:miter/>
                  </a:ln>
                </p:spPr>
                <p:txBody>
                  <a:bodyPr rtlCol="0" anchor="ctr"/>
                  <a:lstStyle/>
                  <a:p>
                    <a:endParaRPr lang="zh-CN" altLang="en-US"/>
                  </a:p>
                </p:txBody>
              </p:sp>
              <p:grpSp>
                <p:nvGrpSpPr>
                  <p:cNvPr id="197" name="组合 196"/>
                  <p:cNvGrpSpPr/>
                  <p:nvPr/>
                </p:nvGrpSpPr>
                <p:grpSpPr>
                  <a:xfrm>
                    <a:off x="4700327" y="4653698"/>
                    <a:ext cx="1220765" cy="247611"/>
                    <a:chOff x="4700327" y="4653698"/>
                    <a:chExt cx="1220765" cy="247611"/>
                  </a:xfrm>
                </p:grpSpPr>
                <p:grpSp>
                  <p:nvGrpSpPr>
                    <p:cNvPr id="261" name="组合 260"/>
                    <p:cNvGrpSpPr/>
                    <p:nvPr/>
                  </p:nvGrpSpPr>
                  <p:grpSpPr>
                    <a:xfrm>
                      <a:off x="4700327" y="4659818"/>
                      <a:ext cx="392593" cy="241491"/>
                      <a:chOff x="4700327" y="4659818"/>
                      <a:chExt cx="392593" cy="241491"/>
                    </a:xfrm>
                  </p:grpSpPr>
                  <p:sp>
                    <p:nvSpPr>
                      <p:cNvPr id="270" name="任意多边形 205"/>
                      <p:cNvSpPr/>
                      <p:nvPr/>
                    </p:nvSpPr>
                    <p:spPr>
                      <a:xfrm>
                        <a:off x="4700327" y="4767452"/>
                        <a:ext cx="98384" cy="101155"/>
                      </a:xfrm>
                      <a:custGeom>
                        <a:avLst/>
                        <a:gdLst>
                          <a:gd name="connsiteX0" fmla="*/ 88556 w 98384"/>
                          <a:gd name="connsiteY0" fmla="*/ 0 h 101155"/>
                          <a:gd name="connsiteX1" fmla="*/ 84365 w 98384"/>
                          <a:gd name="connsiteY1" fmla="*/ 101156 h 101155"/>
                          <a:gd name="connsiteX2" fmla="*/ 1212 w 98384"/>
                          <a:gd name="connsiteY2" fmla="*/ 87249 h 101155"/>
                          <a:gd name="connsiteX3" fmla="*/ 88556 w 98384"/>
                          <a:gd name="connsiteY3" fmla="*/ 0 h 101155"/>
                        </a:gdLst>
                        <a:ahLst/>
                        <a:cxnLst>
                          <a:cxn ang="0">
                            <a:pos x="connsiteX0" y="connsiteY0"/>
                          </a:cxn>
                          <a:cxn ang="0">
                            <a:pos x="connsiteX1" y="connsiteY1"/>
                          </a:cxn>
                          <a:cxn ang="0">
                            <a:pos x="connsiteX2" y="connsiteY2"/>
                          </a:cxn>
                          <a:cxn ang="0">
                            <a:pos x="connsiteX3" y="connsiteY3"/>
                          </a:cxn>
                        </a:cxnLst>
                        <a:rect l="l" t="t" r="r" b="b"/>
                        <a:pathLst>
                          <a:path w="98384" h="101155">
                            <a:moveTo>
                              <a:pt x="88556" y="0"/>
                            </a:moveTo>
                            <a:cubicBezTo>
                              <a:pt x="104177" y="34290"/>
                              <a:pt x="99986" y="68771"/>
                              <a:pt x="84365" y="101156"/>
                            </a:cubicBezTo>
                            <a:cubicBezTo>
                              <a:pt x="47884" y="98203"/>
                              <a:pt x="31977" y="93726"/>
                              <a:pt x="1212" y="87249"/>
                            </a:cubicBezTo>
                            <a:cubicBezTo>
                              <a:pt x="1307" y="87249"/>
                              <a:pt x="-17362" y="20860"/>
                              <a:pt x="88556" y="0"/>
                            </a:cubicBezTo>
                            <a:close/>
                          </a:path>
                        </a:pathLst>
                      </a:custGeom>
                      <a:solidFill>
                        <a:srgbClr val="FFFFFF"/>
                      </a:solidFill>
                      <a:ln w="9525" cap="flat">
                        <a:noFill/>
                        <a:prstDash val="solid"/>
                        <a:miter/>
                      </a:ln>
                    </p:spPr>
                    <p:txBody>
                      <a:bodyPr rtlCol="0" anchor="ctr"/>
                      <a:lstStyle/>
                      <a:p>
                        <a:endParaRPr lang="zh-CN" altLang="en-US"/>
                      </a:p>
                    </p:txBody>
                  </p:sp>
                  <p:sp>
                    <p:nvSpPr>
                      <p:cNvPr id="271" name="任意多边形 206"/>
                      <p:cNvSpPr/>
                      <p:nvPr/>
                    </p:nvSpPr>
                    <p:spPr>
                      <a:xfrm>
                        <a:off x="4783263" y="4668960"/>
                        <a:ext cx="309472" cy="202616"/>
                      </a:xfrm>
                      <a:custGeom>
                        <a:avLst/>
                        <a:gdLst>
                          <a:gd name="connsiteX0" fmla="*/ 4191 w 309472"/>
                          <a:gd name="connsiteY0" fmla="*/ 96301 h 202616"/>
                          <a:gd name="connsiteX1" fmla="*/ 40100 w 309472"/>
                          <a:gd name="connsiteY1" fmla="*/ 90586 h 202616"/>
                          <a:gd name="connsiteX2" fmla="*/ 120872 w 309472"/>
                          <a:gd name="connsiteY2" fmla="*/ 384 h 202616"/>
                          <a:gd name="connsiteX3" fmla="*/ 189357 w 309472"/>
                          <a:gd name="connsiteY3" fmla="*/ 64868 h 202616"/>
                          <a:gd name="connsiteX4" fmla="*/ 189357 w 309472"/>
                          <a:gd name="connsiteY4" fmla="*/ 64868 h 202616"/>
                          <a:gd name="connsiteX5" fmla="*/ 226409 w 309472"/>
                          <a:gd name="connsiteY5" fmla="*/ 29340 h 202616"/>
                          <a:gd name="connsiteX6" fmla="*/ 309467 w 309472"/>
                          <a:gd name="connsiteY6" fmla="*/ 84490 h 202616"/>
                          <a:gd name="connsiteX7" fmla="*/ 308134 w 309472"/>
                          <a:gd name="connsiteY7" fmla="*/ 193456 h 202616"/>
                          <a:gd name="connsiteX8" fmla="*/ 0 w 309472"/>
                          <a:gd name="connsiteY8" fmla="*/ 197552 h 202616"/>
                          <a:gd name="connsiteX9" fmla="*/ 4191 w 309472"/>
                          <a:gd name="connsiteY9" fmla="*/ 96301 h 20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472" h="202616">
                            <a:moveTo>
                              <a:pt x="4191" y="96301"/>
                            </a:moveTo>
                            <a:cubicBezTo>
                              <a:pt x="28956" y="91443"/>
                              <a:pt x="29718" y="91062"/>
                              <a:pt x="40100" y="90586"/>
                            </a:cubicBezTo>
                            <a:cubicBezTo>
                              <a:pt x="40100" y="90586"/>
                              <a:pt x="30194" y="-6855"/>
                              <a:pt x="120872" y="384"/>
                            </a:cubicBezTo>
                            <a:cubicBezTo>
                              <a:pt x="168497" y="4194"/>
                              <a:pt x="191643" y="44390"/>
                              <a:pt x="189357" y="64868"/>
                            </a:cubicBezTo>
                            <a:cubicBezTo>
                              <a:pt x="189548" y="63821"/>
                              <a:pt x="190119" y="64297"/>
                              <a:pt x="189357" y="64868"/>
                            </a:cubicBezTo>
                            <a:cubicBezTo>
                              <a:pt x="193262" y="54582"/>
                              <a:pt x="200882" y="40389"/>
                              <a:pt x="226409" y="29340"/>
                            </a:cubicBezTo>
                            <a:cubicBezTo>
                              <a:pt x="265938" y="12291"/>
                              <a:pt x="310039" y="41437"/>
                              <a:pt x="309467" y="84490"/>
                            </a:cubicBezTo>
                            <a:lnTo>
                              <a:pt x="308134" y="193456"/>
                            </a:lnTo>
                            <a:cubicBezTo>
                              <a:pt x="308134" y="193456"/>
                              <a:pt x="165926" y="210982"/>
                              <a:pt x="0" y="197552"/>
                            </a:cubicBezTo>
                            <a:cubicBezTo>
                              <a:pt x="15621" y="165072"/>
                              <a:pt x="19812" y="130496"/>
                              <a:pt x="4191" y="96301"/>
                            </a:cubicBezTo>
                            <a:close/>
                          </a:path>
                        </a:pathLst>
                      </a:custGeom>
                      <a:solidFill>
                        <a:srgbClr val="635BA8"/>
                      </a:solidFill>
                      <a:ln w="9525" cap="flat">
                        <a:noFill/>
                        <a:prstDash val="solid"/>
                        <a:miter/>
                      </a:ln>
                    </p:spPr>
                    <p:txBody>
                      <a:bodyPr rtlCol="0" anchor="ctr"/>
                      <a:lstStyle/>
                      <a:p>
                        <a:endParaRPr lang="zh-CN" altLang="en-US"/>
                      </a:p>
                    </p:txBody>
                  </p:sp>
                  <p:sp>
                    <p:nvSpPr>
                      <p:cNvPr id="272" name="任意多边形 207"/>
                      <p:cNvSpPr/>
                      <p:nvPr/>
                    </p:nvSpPr>
                    <p:spPr>
                      <a:xfrm>
                        <a:off x="4702724" y="4852292"/>
                        <a:ext cx="390197" cy="49016"/>
                      </a:xfrm>
                      <a:custGeom>
                        <a:avLst/>
                        <a:gdLst>
                          <a:gd name="connsiteX0" fmla="*/ 390197 w 390197"/>
                          <a:gd name="connsiteY0" fmla="*/ 12315 h 49016"/>
                          <a:gd name="connsiteX1" fmla="*/ 390007 w 390197"/>
                          <a:gd name="connsiteY1" fmla="*/ 36699 h 49016"/>
                          <a:gd name="connsiteX2" fmla="*/ 4339 w 390197"/>
                          <a:gd name="connsiteY2" fmla="*/ 27936 h 49016"/>
                          <a:gd name="connsiteX3" fmla="*/ 2720 w 390197"/>
                          <a:gd name="connsiteY3" fmla="*/ 28 h 49016"/>
                          <a:gd name="connsiteX4" fmla="*/ 390197 w 390197"/>
                          <a:gd name="connsiteY4" fmla="*/ 12315 h 49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197" h="49016">
                            <a:moveTo>
                              <a:pt x="390197" y="12315"/>
                            </a:moveTo>
                            <a:lnTo>
                              <a:pt x="390007" y="36699"/>
                            </a:lnTo>
                            <a:cubicBezTo>
                              <a:pt x="390007" y="36699"/>
                              <a:pt x="164550" y="69560"/>
                              <a:pt x="4339" y="27936"/>
                            </a:cubicBezTo>
                            <a:cubicBezTo>
                              <a:pt x="4339" y="27936"/>
                              <a:pt x="-4233" y="-1020"/>
                              <a:pt x="2720" y="28"/>
                            </a:cubicBezTo>
                            <a:cubicBezTo>
                              <a:pt x="195697" y="31460"/>
                              <a:pt x="390197" y="12315"/>
                              <a:pt x="390197" y="12315"/>
                            </a:cubicBezTo>
                            <a:close/>
                          </a:path>
                        </a:pathLst>
                      </a:custGeom>
                      <a:solidFill>
                        <a:srgbClr val="FFFFFF"/>
                      </a:solidFill>
                      <a:ln w="9525" cap="flat">
                        <a:noFill/>
                        <a:prstDash val="solid"/>
                        <a:miter/>
                      </a:ln>
                    </p:spPr>
                    <p:txBody>
                      <a:bodyPr rtlCol="0" anchor="ctr"/>
                      <a:lstStyle/>
                      <a:p>
                        <a:endParaRPr lang="zh-CN" altLang="en-US"/>
                      </a:p>
                    </p:txBody>
                  </p:sp>
                  <p:sp>
                    <p:nvSpPr>
                      <p:cNvPr id="273" name="任意多边形 208"/>
                      <p:cNvSpPr/>
                      <p:nvPr/>
                    </p:nvSpPr>
                    <p:spPr>
                      <a:xfrm>
                        <a:off x="4992051" y="4762975"/>
                        <a:ext cx="55817" cy="55817"/>
                      </a:xfrm>
                      <a:custGeom>
                        <a:avLst/>
                        <a:gdLst>
                          <a:gd name="connsiteX0" fmla="*/ 1 w 55817"/>
                          <a:gd name="connsiteY0" fmla="*/ 27718 h 55817"/>
                          <a:gd name="connsiteX1" fmla="*/ 27718 w 55817"/>
                          <a:gd name="connsiteY1" fmla="*/ 55817 h 55817"/>
                          <a:gd name="connsiteX2" fmla="*/ 55817 w 55817"/>
                          <a:gd name="connsiteY2" fmla="*/ 28099 h 55817"/>
                          <a:gd name="connsiteX3" fmla="*/ 28099 w 55817"/>
                          <a:gd name="connsiteY3" fmla="*/ 1 h 55817"/>
                          <a:gd name="connsiteX4" fmla="*/ 1 w 55817"/>
                          <a:gd name="connsiteY4" fmla="*/ 27718 h 5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17" h="55817">
                            <a:moveTo>
                              <a:pt x="1" y="27718"/>
                            </a:moveTo>
                            <a:cubicBezTo>
                              <a:pt x="-95" y="43149"/>
                              <a:pt x="12288" y="55722"/>
                              <a:pt x="27718" y="55817"/>
                            </a:cubicBezTo>
                            <a:cubicBezTo>
                              <a:pt x="43149" y="55913"/>
                              <a:pt x="55722" y="43530"/>
                              <a:pt x="55817" y="28099"/>
                            </a:cubicBezTo>
                            <a:cubicBezTo>
                              <a:pt x="55912" y="12669"/>
                              <a:pt x="43530" y="96"/>
                              <a:pt x="28099" y="1"/>
                            </a:cubicBezTo>
                            <a:cubicBezTo>
                              <a:pt x="12669" y="-95"/>
                              <a:pt x="96" y="12288"/>
                              <a:pt x="1" y="27718"/>
                            </a:cubicBezTo>
                            <a:close/>
                          </a:path>
                        </a:pathLst>
                      </a:custGeom>
                      <a:solidFill>
                        <a:srgbClr val="FFFFFF"/>
                      </a:solidFill>
                      <a:ln w="9525" cap="flat">
                        <a:noFill/>
                        <a:prstDash val="solid"/>
                        <a:miter/>
                      </a:ln>
                    </p:spPr>
                    <p:txBody>
                      <a:bodyPr rtlCol="0" anchor="ctr"/>
                      <a:lstStyle/>
                      <a:p>
                        <a:endParaRPr lang="zh-CN" altLang="en-US"/>
                      </a:p>
                    </p:txBody>
                  </p:sp>
                  <p:grpSp>
                    <p:nvGrpSpPr>
                      <p:cNvPr id="274" name="组合 273"/>
                      <p:cNvGrpSpPr/>
                      <p:nvPr/>
                    </p:nvGrpSpPr>
                    <p:grpSpPr>
                      <a:xfrm>
                        <a:off x="4777181" y="4659818"/>
                        <a:ext cx="156602" cy="113825"/>
                        <a:chOff x="4777181" y="4659818"/>
                        <a:chExt cx="156602" cy="113825"/>
                      </a:xfrm>
                      <a:solidFill>
                        <a:srgbClr val="FFFFFF"/>
                      </a:solidFill>
                    </p:grpSpPr>
                    <p:sp>
                      <p:nvSpPr>
                        <p:cNvPr id="275" name="任意多边形 210"/>
                        <p:cNvSpPr/>
                        <p:nvPr/>
                      </p:nvSpPr>
                      <p:spPr>
                        <a:xfrm>
                          <a:off x="4819352" y="4756201"/>
                          <a:ext cx="107559" cy="17441"/>
                        </a:xfrm>
                        <a:custGeom>
                          <a:avLst/>
                          <a:gdLst>
                            <a:gd name="connsiteX0" fmla="*/ 5917 w 107559"/>
                            <a:gd name="connsiteY0" fmla="*/ 11 h 17441"/>
                            <a:gd name="connsiteX1" fmla="*/ 102405 w 107559"/>
                            <a:gd name="connsiteY1" fmla="*/ 6393 h 17441"/>
                            <a:gd name="connsiteX2" fmla="*/ 107548 w 107559"/>
                            <a:gd name="connsiteY2" fmla="*/ 12298 h 17441"/>
                            <a:gd name="connsiteX3" fmla="*/ 102024 w 107559"/>
                            <a:gd name="connsiteY3" fmla="*/ 17442 h 17441"/>
                            <a:gd name="connsiteX4" fmla="*/ 101643 w 107559"/>
                            <a:gd name="connsiteY4" fmla="*/ 17442 h 17441"/>
                            <a:gd name="connsiteX5" fmla="*/ 5155 w 107559"/>
                            <a:gd name="connsiteY5" fmla="*/ 11060 h 17441"/>
                            <a:gd name="connsiteX6" fmla="*/ 11 w 107559"/>
                            <a:gd name="connsiteY6" fmla="*/ 5155 h 17441"/>
                            <a:gd name="connsiteX7" fmla="*/ 5917 w 107559"/>
                            <a:gd name="connsiteY7" fmla="*/ 11 h 1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59" h="17441">
                              <a:moveTo>
                                <a:pt x="5917" y="11"/>
                              </a:moveTo>
                              <a:lnTo>
                                <a:pt x="102405" y="6393"/>
                              </a:lnTo>
                              <a:cubicBezTo>
                                <a:pt x="105453" y="6583"/>
                                <a:pt x="107739" y="9250"/>
                                <a:pt x="107548" y="12298"/>
                              </a:cubicBezTo>
                              <a:cubicBezTo>
                                <a:pt x="107358" y="15251"/>
                                <a:pt x="104881" y="17442"/>
                                <a:pt x="102024" y="17442"/>
                              </a:cubicBezTo>
                              <a:cubicBezTo>
                                <a:pt x="101929" y="17442"/>
                                <a:pt x="101833" y="17442"/>
                                <a:pt x="101643" y="17442"/>
                              </a:cubicBezTo>
                              <a:lnTo>
                                <a:pt x="5155" y="11060"/>
                              </a:lnTo>
                              <a:cubicBezTo>
                                <a:pt x="2107" y="10870"/>
                                <a:pt x="-179" y="8203"/>
                                <a:pt x="11" y="5155"/>
                              </a:cubicBezTo>
                              <a:cubicBezTo>
                                <a:pt x="202" y="2107"/>
                                <a:pt x="2773" y="-179"/>
                                <a:pt x="5917" y="11"/>
                              </a:cubicBezTo>
                              <a:close/>
                            </a:path>
                          </a:pathLst>
                        </a:custGeom>
                        <a:solidFill>
                          <a:srgbClr val="FFFFFF"/>
                        </a:solidFill>
                        <a:ln w="9525" cap="flat">
                          <a:noFill/>
                          <a:prstDash val="solid"/>
                          <a:miter/>
                        </a:ln>
                      </p:spPr>
                      <p:txBody>
                        <a:bodyPr rtlCol="0" anchor="ctr"/>
                        <a:lstStyle/>
                        <a:p>
                          <a:endParaRPr lang="zh-CN" altLang="en-US"/>
                        </a:p>
                      </p:txBody>
                    </p:sp>
                    <p:sp>
                      <p:nvSpPr>
                        <p:cNvPr id="276" name="任意多边形 211"/>
                        <p:cNvSpPr/>
                        <p:nvPr/>
                      </p:nvSpPr>
                      <p:spPr>
                        <a:xfrm>
                          <a:off x="4777181" y="4659818"/>
                          <a:ext cx="156602" cy="92966"/>
                        </a:xfrm>
                        <a:custGeom>
                          <a:avLst/>
                          <a:gdLst>
                            <a:gd name="connsiteX0" fmla="*/ 82 w 156602"/>
                            <a:gd name="connsiteY0" fmla="*/ 39721 h 92966"/>
                            <a:gd name="connsiteX1" fmla="*/ 9226 w 156602"/>
                            <a:gd name="connsiteY1" fmla="*/ 56676 h 92966"/>
                            <a:gd name="connsiteX2" fmla="*/ 44564 w 156602"/>
                            <a:gd name="connsiteY2" fmla="*/ 77059 h 92966"/>
                            <a:gd name="connsiteX3" fmla="*/ 44564 w 156602"/>
                            <a:gd name="connsiteY3" fmla="*/ 77059 h 92966"/>
                            <a:gd name="connsiteX4" fmla="*/ 49517 w 156602"/>
                            <a:gd name="connsiteY4" fmla="*/ 83060 h 92966"/>
                            <a:gd name="connsiteX5" fmla="*/ 78568 w 156602"/>
                            <a:gd name="connsiteY5" fmla="*/ 85917 h 92966"/>
                            <a:gd name="connsiteX6" fmla="*/ 81235 w 156602"/>
                            <a:gd name="connsiteY6" fmla="*/ 86775 h 92966"/>
                            <a:gd name="connsiteX7" fmla="*/ 83235 w 156602"/>
                            <a:gd name="connsiteY7" fmla="*/ 86394 h 92966"/>
                            <a:gd name="connsiteX8" fmla="*/ 150577 w 156602"/>
                            <a:gd name="connsiteY8" fmla="*/ 92966 h 92966"/>
                            <a:gd name="connsiteX9" fmla="*/ 151053 w 156602"/>
                            <a:gd name="connsiteY9" fmla="*/ 92966 h 92966"/>
                            <a:gd name="connsiteX10" fmla="*/ 156578 w 156602"/>
                            <a:gd name="connsiteY10" fmla="*/ 88013 h 92966"/>
                            <a:gd name="connsiteX11" fmla="*/ 151625 w 156602"/>
                            <a:gd name="connsiteY11" fmla="*/ 82012 h 92966"/>
                            <a:gd name="connsiteX12" fmla="*/ 88474 w 156602"/>
                            <a:gd name="connsiteY12" fmla="*/ 75821 h 92966"/>
                            <a:gd name="connsiteX13" fmla="*/ 88474 w 156602"/>
                            <a:gd name="connsiteY13" fmla="*/ 75821 h 92966"/>
                            <a:gd name="connsiteX14" fmla="*/ 80187 w 156602"/>
                            <a:gd name="connsiteY14" fmla="*/ 48960 h 92966"/>
                            <a:gd name="connsiteX15" fmla="*/ 67614 w 156602"/>
                            <a:gd name="connsiteY15" fmla="*/ 12861 h 92966"/>
                            <a:gd name="connsiteX16" fmla="*/ 58470 w 156602"/>
                            <a:gd name="connsiteY16" fmla="*/ 2574 h 92966"/>
                            <a:gd name="connsiteX17" fmla="*/ 41516 w 156602"/>
                            <a:gd name="connsiteY17" fmla="*/ 2859 h 92966"/>
                            <a:gd name="connsiteX18" fmla="*/ 38182 w 156602"/>
                            <a:gd name="connsiteY18" fmla="*/ 24005 h 92966"/>
                            <a:gd name="connsiteX19" fmla="*/ 44373 w 156602"/>
                            <a:gd name="connsiteY19" fmla="*/ 39626 h 92966"/>
                            <a:gd name="connsiteX20" fmla="*/ 33610 w 156602"/>
                            <a:gd name="connsiteY20" fmla="*/ 32578 h 92966"/>
                            <a:gd name="connsiteX21" fmla="*/ 16560 w 156602"/>
                            <a:gd name="connsiteY21" fmla="*/ 26481 h 92966"/>
                            <a:gd name="connsiteX22" fmla="*/ 16560 w 156602"/>
                            <a:gd name="connsiteY22" fmla="*/ 26481 h 92966"/>
                            <a:gd name="connsiteX23" fmla="*/ 82 w 156602"/>
                            <a:gd name="connsiteY23" fmla="*/ 39721 h 92966"/>
                            <a:gd name="connsiteX24" fmla="*/ 72472 w 156602"/>
                            <a:gd name="connsiteY24" fmla="*/ 63057 h 92966"/>
                            <a:gd name="connsiteX25" fmla="*/ 70662 w 156602"/>
                            <a:gd name="connsiteY25" fmla="*/ 61248 h 92966"/>
                            <a:gd name="connsiteX26" fmla="*/ 48850 w 156602"/>
                            <a:gd name="connsiteY26" fmla="*/ 20481 h 92966"/>
                            <a:gd name="connsiteX27" fmla="*/ 48564 w 156602"/>
                            <a:gd name="connsiteY27" fmla="*/ 11432 h 92966"/>
                            <a:gd name="connsiteX28" fmla="*/ 49993 w 156602"/>
                            <a:gd name="connsiteY28" fmla="*/ 11051 h 92966"/>
                            <a:gd name="connsiteX29" fmla="*/ 52755 w 156602"/>
                            <a:gd name="connsiteY29" fmla="*/ 11908 h 92966"/>
                            <a:gd name="connsiteX30" fmla="*/ 58280 w 156602"/>
                            <a:gd name="connsiteY30" fmla="*/ 18576 h 92966"/>
                            <a:gd name="connsiteX31" fmla="*/ 58280 w 156602"/>
                            <a:gd name="connsiteY31" fmla="*/ 18576 h 92966"/>
                            <a:gd name="connsiteX32" fmla="*/ 69614 w 156602"/>
                            <a:gd name="connsiteY32" fmla="*/ 51437 h 92966"/>
                            <a:gd name="connsiteX33" fmla="*/ 72472 w 156602"/>
                            <a:gd name="connsiteY33" fmla="*/ 63057 h 92966"/>
                            <a:gd name="connsiteX34" fmla="*/ 11131 w 156602"/>
                            <a:gd name="connsiteY34" fmla="*/ 40864 h 92966"/>
                            <a:gd name="connsiteX35" fmla="*/ 16751 w 156602"/>
                            <a:gd name="connsiteY35" fmla="*/ 37340 h 92966"/>
                            <a:gd name="connsiteX36" fmla="*/ 16751 w 156602"/>
                            <a:gd name="connsiteY36" fmla="*/ 37340 h 92966"/>
                            <a:gd name="connsiteX37" fmla="*/ 28085 w 156602"/>
                            <a:gd name="connsiteY37" fmla="*/ 41817 h 92966"/>
                            <a:gd name="connsiteX38" fmla="*/ 62471 w 156602"/>
                            <a:gd name="connsiteY38" fmla="*/ 68582 h 92966"/>
                            <a:gd name="connsiteX39" fmla="*/ 64661 w 156602"/>
                            <a:gd name="connsiteY39" fmla="*/ 71249 h 92966"/>
                            <a:gd name="connsiteX40" fmla="*/ 16370 w 156602"/>
                            <a:gd name="connsiteY40" fmla="*/ 48008 h 92966"/>
                            <a:gd name="connsiteX41" fmla="*/ 11131 w 156602"/>
                            <a:gd name="connsiteY41" fmla="*/ 40864 h 9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602" h="92966">
                              <a:moveTo>
                                <a:pt x="82" y="39721"/>
                              </a:moveTo>
                              <a:cubicBezTo>
                                <a:pt x="-871" y="48389"/>
                                <a:pt x="6749" y="54580"/>
                                <a:pt x="9226" y="56676"/>
                              </a:cubicBezTo>
                              <a:cubicBezTo>
                                <a:pt x="18465" y="64200"/>
                                <a:pt x="30848" y="71725"/>
                                <a:pt x="44564" y="77059"/>
                              </a:cubicBezTo>
                              <a:lnTo>
                                <a:pt x="44564" y="77059"/>
                              </a:lnTo>
                              <a:cubicBezTo>
                                <a:pt x="44278" y="80107"/>
                                <a:pt x="46469" y="82774"/>
                                <a:pt x="49517" y="83060"/>
                              </a:cubicBezTo>
                              <a:lnTo>
                                <a:pt x="78568" y="85917"/>
                              </a:lnTo>
                              <a:cubicBezTo>
                                <a:pt x="79425" y="86394"/>
                                <a:pt x="80282" y="86775"/>
                                <a:pt x="81235" y="86775"/>
                              </a:cubicBezTo>
                              <a:cubicBezTo>
                                <a:pt x="81902" y="86775"/>
                                <a:pt x="82568" y="86679"/>
                                <a:pt x="83235" y="86394"/>
                              </a:cubicBezTo>
                              <a:lnTo>
                                <a:pt x="150577" y="92966"/>
                              </a:lnTo>
                              <a:cubicBezTo>
                                <a:pt x="150767" y="92966"/>
                                <a:pt x="150958" y="92966"/>
                                <a:pt x="151053" y="92966"/>
                              </a:cubicBezTo>
                              <a:cubicBezTo>
                                <a:pt x="153911" y="92966"/>
                                <a:pt x="156292" y="90871"/>
                                <a:pt x="156578" y="88013"/>
                              </a:cubicBezTo>
                              <a:cubicBezTo>
                                <a:pt x="156863" y="84965"/>
                                <a:pt x="154673" y="82298"/>
                                <a:pt x="151625" y="82012"/>
                              </a:cubicBezTo>
                              <a:lnTo>
                                <a:pt x="88474" y="75821"/>
                              </a:lnTo>
                              <a:cubicBezTo>
                                <a:pt x="88474" y="75821"/>
                                <a:pt x="88474" y="75821"/>
                                <a:pt x="88474" y="75821"/>
                              </a:cubicBezTo>
                              <a:cubicBezTo>
                                <a:pt x="84473" y="67629"/>
                                <a:pt x="82378" y="58581"/>
                                <a:pt x="80187" y="48960"/>
                              </a:cubicBezTo>
                              <a:cubicBezTo>
                                <a:pt x="77425" y="36959"/>
                                <a:pt x="74567" y="24481"/>
                                <a:pt x="67614" y="12861"/>
                              </a:cubicBezTo>
                              <a:cubicBezTo>
                                <a:pt x="65328" y="9051"/>
                                <a:pt x="62661" y="5145"/>
                                <a:pt x="58470" y="2574"/>
                              </a:cubicBezTo>
                              <a:cubicBezTo>
                                <a:pt x="52946" y="-951"/>
                                <a:pt x="46088" y="-855"/>
                                <a:pt x="41516" y="2859"/>
                              </a:cubicBezTo>
                              <a:cubicBezTo>
                                <a:pt x="37801" y="5812"/>
                                <a:pt x="34181" y="11908"/>
                                <a:pt x="38182" y="24005"/>
                              </a:cubicBezTo>
                              <a:cubicBezTo>
                                <a:pt x="39896" y="29339"/>
                                <a:pt x="41992" y="34578"/>
                                <a:pt x="44373" y="39626"/>
                              </a:cubicBezTo>
                              <a:cubicBezTo>
                                <a:pt x="40849" y="37149"/>
                                <a:pt x="37325" y="34768"/>
                                <a:pt x="33610" y="32578"/>
                              </a:cubicBezTo>
                              <a:cubicBezTo>
                                <a:pt x="28847" y="29625"/>
                                <a:pt x="23132" y="26481"/>
                                <a:pt x="16560" y="26481"/>
                              </a:cubicBezTo>
                              <a:cubicBezTo>
                                <a:pt x="16560" y="26481"/>
                                <a:pt x="16560" y="26481"/>
                                <a:pt x="16560" y="26481"/>
                              </a:cubicBezTo>
                              <a:cubicBezTo>
                                <a:pt x="9226" y="26291"/>
                                <a:pt x="1034" y="31244"/>
                                <a:pt x="82" y="39721"/>
                              </a:cubicBezTo>
                              <a:close/>
                              <a:moveTo>
                                <a:pt x="72472" y="63057"/>
                              </a:moveTo>
                              <a:cubicBezTo>
                                <a:pt x="71900" y="62486"/>
                                <a:pt x="71234" y="61819"/>
                                <a:pt x="70662" y="61248"/>
                              </a:cubicBezTo>
                              <a:cubicBezTo>
                                <a:pt x="61137" y="49056"/>
                                <a:pt x="53803" y="35149"/>
                                <a:pt x="48850" y="20481"/>
                              </a:cubicBezTo>
                              <a:cubicBezTo>
                                <a:pt x="47326" y="16004"/>
                                <a:pt x="47231" y="12480"/>
                                <a:pt x="48564" y="11432"/>
                              </a:cubicBezTo>
                              <a:cubicBezTo>
                                <a:pt x="48850" y="11146"/>
                                <a:pt x="49421" y="11051"/>
                                <a:pt x="49993" y="11051"/>
                              </a:cubicBezTo>
                              <a:cubicBezTo>
                                <a:pt x="50850" y="11051"/>
                                <a:pt x="51898" y="11337"/>
                                <a:pt x="52755" y="11908"/>
                              </a:cubicBezTo>
                              <a:cubicBezTo>
                                <a:pt x="55041" y="13337"/>
                                <a:pt x="56756" y="16099"/>
                                <a:pt x="58280" y="18576"/>
                              </a:cubicBezTo>
                              <a:cubicBezTo>
                                <a:pt x="58280" y="18576"/>
                                <a:pt x="58280" y="18576"/>
                                <a:pt x="58280" y="18576"/>
                              </a:cubicBezTo>
                              <a:cubicBezTo>
                                <a:pt x="64376" y="28767"/>
                                <a:pt x="66947" y="39816"/>
                                <a:pt x="69614" y="51437"/>
                              </a:cubicBezTo>
                              <a:cubicBezTo>
                                <a:pt x="70567" y="55247"/>
                                <a:pt x="71424" y="59152"/>
                                <a:pt x="72472" y="63057"/>
                              </a:cubicBezTo>
                              <a:close/>
                              <a:moveTo>
                                <a:pt x="11131" y="40864"/>
                              </a:moveTo>
                              <a:cubicBezTo>
                                <a:pt x="11321" y="39054"/>
                                <a:pt x="14084" y="37340"/>
                                <a:pt x="16751" y="37340"/>
                              </a:cubicBezTo>
                              <a:cubicBezTo>
                                <a:pt x="16751" y="37340"/>
                                <a:pt x="16751" y="37340"/>
                                <a:pt x="16751" y="37340"/>
                              </a:cubicBezTo>
                              <a:cubicBezTo>
                                <a:pt x="20465" y="37340"/>
                                <a:pt x="24371" y="39531"/>
                                <a:pt x="28085" y="41817"/>
                              </a:cubicBezTo>
                              <a:cubicBezTo>
                                <a:pt x="40563" y="49437"/>
                                <a:pt x="51993" y="58390"/>
                                <a:pt x="62471" y="68582"/>
                              </a:cubicBezTo>
                              <a:cubicBezTo>
                                <a:pt x="63137" y="69534"/>
                                <a:pt x="63899" y="70392"/>
                                <a:pt x="64661" y="71249"/>
                              </a:cubicBezTo>
                              <a:cubicBezTo>
                                <a:pt x="48278" y="68010"/>
                                <a:pt x="30752" y="59724"/>
                                <a:pt x="16370" y="48008"/>
                              </a:cubicBezTo>
                              <a:cubicBezTo>
                                <a:pt x="11798" y="44388"/>
                                <a:pt x="10940" y="42103"/>
                                <a:pt x="11131" y="40864"/>
                              </a:cubicBezTo>
                              <a:close/>
                            </a:path>
                          </a:pathLst>
                        </a:custGeom>
                        <a:solidFill>
                          <a:srgbClr val="FFFFFF"/>
                        </a:solidFill>
                        <a:ln w="9525" cap="flat">
                          <a:noFill/>
                          <a:prstDash val="solid"/>
                          <a:miter/>
                        </a:ln>
                      </p:spPr>
                      <p:txBody>
                        <a:bodyPr rtlCol="0" anchor="ctr"/>
                        <a:lstStyle/>
                        <a:p>
                          <a:endParaRPr lang="zh-CN" altLang="en-US"/>
                        </a:p>
                      </p:txBody>
                    </p:sp>
                  </p:grpSp>
                </p:grpSp>
                <p:grpSp>
                  <p:nvGrpSpPr>
                    <p:cNvPr id="262" name="组合 261"/>
                    <p:cNvGrpSpPr/>
                    <p:nvPr/>
                  </p:nvGrpSpPr>
                  <p:grpSpPr>
                    <a:xfrm>
                      <a:off x="5528500" y="4653698"/>
                      <a:ext cx="392593" cy="241610"/>
                      <a:chOff x="5528500" y="4653698"/>
                      <a:chExt cx="392593" cy="241610"/>
                    </a:xfrm>
                  </p:grpSpPr>
                  <p:sp>
                    <p:nvSpPr>
                      <p:cNvPr id="263" name="任意多边形 198"/>
                      <p:cNvSpPr/>
                      <p:nvPr/>
                    </p:nvSpPr>
                    <p:spPr>
                      <a:xfrm>
                        <a:off x="5822709" y="4761451"/>
                        <a:ext cx="98384" cy="101155"/>
                      </a:xfrm>
                      <a:custGeom>
                        <a:avLst/>
                        <a:gdLst>
                          <a:gd name="connsiteX0" fmla="*/ 9828 w 98384"/>
                          <a:gd name="connsiteY0" fmla="*/ 0 h 101155"/>
                          <a:gd name="connsiteX1" fmla="*/ 14020 w 98384"/>
                          <a:gd name="connsiteY1" fmla="*/ 101155 h 101155"/>
                          <a:gd name="connsiteX2" fmla="*/ 97173 w 98384"/>
                          <a:gd name="connsiteY2" fmla="*/ 87249 h 101155"/>
                          <a:gd name="connsiteX3" fmla="*/ 9828 w 98384"/>
                          <a:gd name="connsiteY3" fmla="*/ 0 h 101155"/>
                        </a:gdLst>
                        <a:ahLst/>
                        <a:cxnLst>
                          <a:cxn ang="0">
                            <a:pos x="connsiteX0" y="connsiteY0"/>
                          </a:cxn>
                          <a:cxn ang="0">
                            <a:pos x="connsiteX1" y="connsiteY1"/>
                          </a:cxn>
                          <a:cxn ang="0">
                            <a:pos x="connsiteX2" y="connsiteY2"/>
                          </a:cxn>
                          <a:cxn ang="0">
                            <a:pos x="connsiteX3" y="connsiteY3"/>
                          </a:cxn>
                        </a:cxnLst>
                        <a:rect l="l" t="t" r="r" b="b"/>
                        <a:pathLst>
                          <a:path w="98384" h="101155">
                            <a:moveTo>
                              <a:pt x="9828" y="0"/>
                            </a:moveTo>
                            <a:cubicBezTo>
                              <a:pt x="-5792" y="34290"/>
                              <a:pt x="-1601" y="68770"/>
                              <a:pt x="14020" y="101155"/>
                            </a:cubicBezTo>
                            <a:cubicBezTo>
                              <a:pt x="50500" y="98203"/>
                              <a:pt x="66407" y="93726"/>
                              <a:pt x="97173" y="87249"/>
                            </a:cubicBezTo>
                            <a:cubicBezTo>
                              <a:pt x="97078" y="87249"/>
                              <a:pt x="115746" y="20859"/>
                              <a:pt x="9828" y="0"/>
                            </a:cubicBezTo>
                            <a:close/>
                          </a:path>
                        </a:pathLst>
                      </a:custGeom>
                      <a:solidFill>
                        <a:srgbClr val="FFFFFF"/>
                      </a:solidFill>
                      <a:ln w="9525" cap="flat">
                        <a:noFill/>
                        <a:prstDash val="solid"/>
                        <a:miter/>
                      </a:ln>
                    </p:spPr>
                    <p:txBody>
                      <a:bodyPr rtlCol="0" anchor="ctr"/>
                      <a:lstStyle/>
                      <a:p>
                        <a:endParaRPr lang="zh-CN" altLang="en-US"/>
                      </a:p>
                    </p:txBody>
                  </p:sp>
                  <p:sp>
                    <p:nvSpPr>
                      <p:cNvPr id="264" name="任意多边形 199"/>
                      <p:cNvSpPr/>
                      <p:nvPr/>
                    </p:nvSpPr>
                    <p:spPr>
                      <a:xfrm>
                        <a:off x="5528780" y="4662864"/>
                        <a:ext cx="309472" cy="202617"/>
                      </a:xfrm>
                      <a:custGeom>
                        <a:avLst/>
                        <a:gdLst>
                          <a:gd name="connsiteX0" fmla="*/ 305282 w 309472"/>
                          <a:gd name="connsiteY0" fmla="*/ 96301 h 202617"/>
                          <a:gd name="connsiteX1" fmla="*/ 269373 w 309472"/>
                          <a:gd name="connsiteY1" fmla="*/ 90586 h 202617"/>
                          <a:gd name="connsiteX2" fmla="*/ 188600 w 309472"/>
                          <a:gd name="connsiteY2" fmla="*/ 384 h 202617"/>
                          <a:gd name="connsiteX3" fmla="*/ 120116 w 309472"/>
                          <a:gd name="connsiteY3" fmla="*/ 64869 h 202617"/>
                          <a:gd name="connsiteX4" fmla="*/ 120116 w 309472"/>
                          <a:gd name="connsiteY4" fmla="*/ 64869 h 202617"/>
                          <a:gd name="connsiteX5" fmla="*/ 83064 w 309472"/>
                          <a:gd name="connsiteY5" fmla="*/ 29340 h 202617"/>
                          <a:gd name="connsiteX6" fmla="*/ 5 w 309472"/>
                          <a:gd name="connsiteY6" fmla="*/ 84490 h 202617"/>
                          <a:gd name="connsiteX7" fmla="*/ 1339 w 309472"/>
                          <a:gd name="connsiteY7" fmla="*/ 193456 h 202617"/>
                          <a:gd name="connsiteX8" fmla="*/ 309473 w 309472"/>
                          <a:gd name="connsiteY8" fmla="*/ 197552 h 202617"/>
                          <a:gd name="connsiteX9" fmla="*/ 305282 w 309472"/>
                          <a:gd name="connsiteY9" fmla="*/ 96301 h 20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472" h="202617">
                            <a:moveTo>
                              <a:pt x="305282" y="96301"/>
                            </a:moveTo>
                            <a:cubicBezTo>
                              <a:pt x="280517" y="91444"/>
                              <a:pt x="279755" y="91062"/>
                              <a:pt x="269373" y="90586"/>
                            </a:cubicBezTo>
                            <a:cubicBezTo>
                              <a:pt x="269373" y="90586"/>
                              <a:pt x="279278" y="-6855"/>
                              <a:pt x="188600" y="384"/>
                            </a:cubicBezTo>
                            <a:cubicBezTo>
                              <a:pt x="140975" y="4194"/>
                              <a:pt x="117830" y="44390"/>
                              <a:pt x="120116" y="64869"/>
                            </a:cubicBezTo>
                            <a:cubicBezTo>
                              <a:pt x="119925" y="63821"/>
                              <a:pt x="119354" y="64297"/>
                              <a:pt x="120116" y="64869"/>
                            </a:cubicBezTo>
                            <a:cubicBezTo>
                              <a:pt x="116210" y="54582"/>
                              <a:pt x="108590" y="40389"/>
                              <a:pt x="83064" y="29340"/>
                            </a:cubicBezTo>
                            <a:cubicBezTo>
                              <a:pt x="43535" y="12290"/>
                              <a:pt x="-566" y="41437"/>
                              <a:pt x="5" y="84490"/>
                            </a:cubicBezTo>
                            <a:lnTo>
                              <a:pt x="1339" y="193456"/>
                            </a:lnTo>
                            <a:cubicBezTo>
                              <a:pt x="1339" y="193456"/>
                              <a:pt x="143547" y="210982"/>
                              <a:pt x="309473" y="197552"/>
                            </a:cubicBezTo>
                            <a:cubicBezTo>
                              <a:pt x="293756" y="165167"/>
                              <a:pt x="289565" y="130591"/>
                              <a:pt x="305282" y="96301"/>
                            </a:cubicBezTo>
                            <a:close/>
                          </a:path>
                        </a:pathLst>
                      </a:custGeom>
                      <a:solidFill>
                        <a:srgbClr val="635BA8"/>
                      </a:solidFill>
                      <a:ln w="9525" cap="flat">
                        <a:noFill/>
                        <a:prstDash val="solid"/>
                        <a:miter/>
                      </a:ln>
                    </p:spPr>
                    <p:txBody>
                      <a:bodyPr rtlCol="0" anchor="ctr"/>
                      <a:lstStyle/>
                      <a:p>
                        <a:endParaRPr lang="zh-CN" altLang="en-US"/>
                      </a:p>
                    </p:txBody>
                  </p:sp>
                  <p:sp>
                    <p:nvSpPr>
                      <p:cNvPr id="265" name="任意多边形 200"/>
                      <p:cNvSpPr/>
                      <p:nvPr/>
                    </p:nvSpPr>
                    <p:spPr>
                      <a:xfrm>
                        <a:off x="5565551" y="4756974"/>
                        <a:ext cx="55817" cy="55817"/>
                      </a:xfrm>
                      <a:custGeom>
                        <a:avLst/>
                        <a:gdLst>
                          <a:gd name="connsiteX0" fmla="*/ 1 w 55817"/>
                          <a:gd name="connsiteY0" fmla="*/ 27718 h 55817"/>
                          <a:gd name="connsiteX1" fmla="*/ 27718 w 55817"/>
                          <a:gd name="connsiteY1" fmla="*/ 55817 h 55817"/>
                          <a:gd name="connsiteX2" fmla="*/ 55817 w 55817"/>
                          <a:gd name="connsiteY2" fmla="*/ 28099 h 55817"/>
                          <a:gd name="connsiteX3" fmla="*/ 28099 w 55817"/>
                          <a:gd name="connsiteY3" fmla="*/ 1 h 55817"/>
                          <a:gd name="connsiteX4" fmla="*/ 1 w 55817"/>
                          <a:gd name="connsiteY4" fmla="*/ 27718 h 5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17" h="55817">
                            <a:moveTo>
                              <a:pt x="1" y="27718"/>
                            </a:moveTo>
                            <a:cubicBezTo>
                              <a:pt x="-95" y="43149"/>
                              <a:pt x="12288" y="55722"/>
                              <a:pt x="27718" y="55817"/>
                            </a:cubicBezTo>
                            <a:cubicBezTo>
                              <a:pt x="43149" y="55912"/>
                              <a:pt x="55722" y="43530"/>
                              <a:pt x="55817" y="28099"/>
                            </a:cubicBezTo>
                            <a:cubicBezTo>
                              <a:pt x="55912" y="12669"/>
                              <a:pt x="43530" y="96"/>
                              <a:pt x="28099" y="1"/>
                            </a:cubicBezTo>
                            <a:cubicBezTo>
                              <a:pt x="12669" y="-95"/>
                              <a:pt x="96" y="12288"/>
                              <a:pt x="1" y="27718"/>
                            </a:cubicBezTo>
                            <a:close/>
                          </a:path>
                        </a:pathLst>
                      </a:custGeom>
                      <a:solidFill>
                        <a:srgbClr val="FFFFFF"/>
                      </a:solidFill>
                      <a:ln w="9525" cap="flat">
                        <a:noFill/>
                        <a:prstDash val="solid"/>
                        <a:miter/>
                      </a:ln>
                    </p:spPr>
                    <p:txBody>
                      <a:bodyPr rtlCol="0" anchor="ctr"/>
                      <a:lstStyle/>
                      <a:p>
                        <a:endParaRPr lang="zh-CN" altLang="en-US"/>
                      </a:p>
                    </p:txBody>
                  </p:sp>
                  <p:sp>
                    <p:nvSpPr>
                      <p:cNvPr id="266" name="任意多边形 201"/>
                      <p:cNvSpPr/>
                      <p:nvPr/>
                    </p:nvSpPr>
                    <p:spPr>
                      <a:xfrm>
                        <a:off x="5528500" y="4846291"/>
                        <a:ext cx="390196" cy="49016"/>
                      </a:xfrm>
                      <a:custGeom>
                        <a:avLst/>
                        <a:gdLst>
                          <a:gd name="connsiteX0" fmla="*/ 0 w 390196"/>
                          <a:gd name="connsiteY0" fmla="*/ 12315 h 49016"/>
                          <a:gd name="connsiteX1" fmla="*/ 190 w 390196"/>
                          <a:gd name="connsiteY1" fmla="*/ 36699 h 49016"/>
                          <a:gd name="connsiteX2" fmla="*/ 385858 w 390196"/>
                          <a:gd name="connsiteY2" fmla="*/ 27936 h 49016"/>
                          <a:gd name="connsiteX3" fmla="*/ 387477 w 390196"/>
                          <a:gd name="connsiteY3" fmla="*/ 28 h 49016"/>
                          <a:gd name="connsiteX4" fmla="*/ 0 w 390196"/>
                          <a:gd name="connsiteY4" fmla="*/ 12315 h 49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196" h="49016">
                            <a:moveTo>
                              <a:pt x="0" y="12315"/>
                            </a:moveTo>
                            <a:lnTo>
                              <a:pt x="190" y="36699"/>
                            </a:lnTo>
                            <a:cubicBezTo>
                              <a:pt x="190" y="36699"/>
                              <a:pt x="225647" y="69560"/>
                              <a:pt x="385858" y="27936"/>
                            </a:cubicBezTo>
                            <a:cubicBezTo>
                              <a:pt x="385858" y="27936"/>
                              <a:pt x="394430" y="-1020"/>
                              <a:pt x="387477" y="28"/>
                            </a:cubicBezTo>
                            <a:cubicBezTo>
                              <a:pt x="194500" y="31460"/>
                              <a:pt x="0" y="12315"/>
                              <a:pt x="0" y="12315"/>
                            </a:cubicBezTo>
                            <a:close/>
                          </a:path>
                        </a:pathLst>
                      </a:custGeom>
                      <a:solidFill>
                        <a:srgbClr val="FFFFFF"/>
                      </a:solidFill>
                      <a:ln w="9525" cap="flat">
                        <a:noFill/>
                        <a:prstDash val="solid"/>
                        <a:miter/>
                      </a:ln>
                    </p:spPr>
                    <p:txBody>
                      <a:bodyPr rtlCol="0" anchor="ctr"/>
                      <a:lstStyle/>
                      <a:p>
                        <a:endParaRPr lang="zh-CN" altLang="en-US"/>
                      </a:p>
                    </p:txBody>
                  </p:sp>
                  <p:grpSp>
                    <p:nvGrpSpPr>
                      <p:cNvPr id="267" name="组合 266"/>
                      <p:cNvGrpSpPr/>
                      <p:nvPr/>
                    </p:nvGrpSpPr>
                    <p:grpSpPr>
                      <a:xfrm>
                        <a:off x="5687447" y="4653698"/>
                        <a:ext cx="156602" cy="113944"/>
                        <a:chOff x="5687447" y="4653698"/>
                        <a:chExt cx="156602" cy="113944"/>
                      </a:xfrm>
                      <a:solidFill>
                        <a:srgbClr val="FFFFFF"/>
                      </a:solidFill>
                    </p:grpSpPr>
                    <p:sp>
                      <p:nvSpPr>
                        <p:cNvPr id="268" name="任意多边形 203"/>
                        <p:cNvSpPr/>
                        <p:nvPr/>
                      </p:nvSpPr>
                      <p:spPr>
                        <a:xfrm>
                          <a:off x="5694509" y="4750201"/>
                          <a:ext cx="107559" cy="17441"/>
                        </a:xfrm>
                        <a:custGeom>
                          <a:avLst/>
                          <a:gdLst>
                            <a:gd name="connsiteX0" fmla="*/ 101643 w 107559"/>
                            <a:gd name="connsiteY0" fmla="*/ 11 h 17441"/>
                            <a:gd name="connsiteX1" fmla="*/ 5155 w 107559"/>
                            <a:gd name="connsiteY1" fmla="*/ 6393 h 17441"/>
                            <a:gd name="connsiteX2" fmla="*/ 11 w 107559"/>
                            <a:gd name="connsiteY2" fmla="*/ 12298 h 17441"/>
                            <a:gd name="connsiteX3" fmla="*/ 5535 w 107559"/>
                            <a:gd name="connsiteY3" fmla="*/ 17442 h 17441"/>
                            <a:gd name="connsiteX4" fmla="*/ 5917 w 107559"/>
                            <a:gd name="connsiteY4" fmla="*/ 17442 h 17441"/>
                            <a:gd name="connsiteX5" fmla="*/ 102405 w 107559"/>
                            <a:gd name="connsiteY5" fmla="*/ 11060 h 17441"/>
                            <a:gd name="connsiteX6" fmla="*/ 107548 w 107559"/>
                            <a:gd name="connsiteY6" fmla="*/ 5155 h 17441"/>
                            <a:gd name="connsiteX7" fmla="*/ 101643 w 107559"/>
                            <a:gd name="connsiteY7" fmla="*/ 11 h 1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59" h="17441">
                              <a:moveTo>
                                <a:pt x="101643" y="11"/>
                              </a:moveTo>
                              <a:lnTo>
                                <a:pt x="5155" y="6393"/>
                              </a:lnTo>
                              <a:cubicBezTo>
                                <a:pt x="2107" y="6583"/>
                                <a:pt x="-180" y="9250"/>
                                <a:pt x="11" y="12298"/>
                              </a:cubicBezTo>
                              <a:cubicBezTo>
                                <a:pt x="202" y="15251"/>
                                <a:pt x="2678" y="17442"/>
                                <a:pt x="5535" y="17442"/>
                              </a:cubicBezTo>
                              <a:cubicBezTo>
                                <a:pt x="5631" y="17442"/>
                                <a:pt x="5726" y="17442"/>
                                <a:pt x="5917" y="17442"/>
                              </a:cubicBezTo>
                              <a:lnTo>
                                <a:pt x="102405" y="11060"/>
                              </a:lnTo>
                              <a:cubicBezTo>
                                <a:pt x="105453" y="10870"/>
                                <a:pt x="107739" y="8203"/>
                                <a:pt x="107548" y="5155"/>
                              </a:cubicBezTo>
                              <a:cubicBezTo>
                                <a:pt x="107358" y="2107"/>
                                <a:pt x="104786" y="-179"/>
                                <a:pt x="101643" y="11"/>
                              </a:cubicBezTo>
                              <a:close/>
                            </a:path>
                          </a:pathLst>
                        </a:custGeom>
                        <a:solidFill>
                          <a:srgbClr val="FFFFFF"/>
                        </a:solidFill>
                        <a:ln w="9525" cap="flat">
                          <a:noFill/>
                          <a:prstDash val="solid"/>
                          <a:miter/>
                        </a:ln>
                      </p:spPr>
                      <p:txBody>
                        <a:bodyPr rtlCol="0" anchor="ctr"/>
                        <a:lstStyle/>
                        <a:p>
                          <a:endParaRPr lang="zh-CN" altLang="en-US"/>
                        </a:p>
                      </p:txBody>
                    </p:sp>
                    <p:sp>
                      <p:nvSpPr>
                        <p:cNvPr id="269" name="任意多边形 204"/>
                        <p:cNvSpPr/>
                        <p:nvPr/>
                      </p:nvSpPr>
                      <p:spPr>
                        <a:xfrm>
                          <a:off x="5687447" y="4653698"/>
                          <a:ext cx="156602" cy="92894"/>
                        </a:xfrm>
                        <a:custGeom>
                          <a:avLst/>
                          <a:gdLst>
                            <a:gd name="connsiteX0" fmla="*/ 140043 w 156602"/>
                            <a:gd name="connsiteY0" fmla="*/ 26410 h 92894"/>
                            <a:gd name="connsiteX1" fmla="*/ 140043 w 156602"/>
                            <a:gd name="connsiteY1" fmla="*/ 26410 h 92894"/>
                            <a:gd name="connsiteX2" fmla="*/ 122993 w 156602"/>
                            <a:gd name="connsiteY2" fmla="*/ 32506 h 92894"/>
                            <a:gd name="connsiteX3" fmla="*/ 112230 w 156602"/>
                            <a:gd name="connsiteY3" fmla="*/ 39555 h 92894"/>
                            <a:gd name="connsiteX4" fmla="*/ 118421 w 156602"/>
                            <a:gd name="connsiteY4" fmla="*/ 23933 h 92894"/>
                            <a:gd name="connsiteX5" fmla="*/ 115087 w 156602"/>
                            <a:gd name="connsiteY5" fmla="*/ 2788 h 92894"/>
                            <a:gd name="connsiteX6" fmla="*/ 98133 w 156602"/>
                            <a:gd name="connsiteY6" fmla="*/ 2502 h 92894"/>
                            <a:gd name="connsiteX7" fmla="*/ 88989 w 156602"/>
                            <a:gd name="connsiteY7" fmla="*/ 12789 h 92894"/>
                            <a:gd name="connsiteX8" fmla="*/ 76416 w 156602"/>
                            <a:gd name="connsiteY8" fmla="*/ 48889 h 92894"/>
                            <a:gd name="connsiteX9" fmla="*/ 68129 w 156602"/>
                            <a:gd name="connsiteY9" fmla="*/ 75749 h 92894"/>
                            <a:gd name="connsiteX10" fmla="*/ 68129 w 156602"/>
                            <a:gd name="connsiteY10" fmla="*/ 75749 h 92894"/>
                            <a:gd name="connsiteX11" fmla="*/ 4978 w 156602"/>
                            <a:gd name="connsiteY11" fmla="*/ 81941 h 92894"/>
                            <a:gd name="connsiteX12" fmla="*/ 25 w 156602"/>
                            <a:gd name="connsiteY12" fmla="*/ 87941 h 92894"/>
                            <a:gd name="connsiteX13" fmla="*/ 5550 w 156602"/>
                            <a:gd name="connsiteY13" fmla="*/ 92894 h 92894"/>
                            <a:gd name="connsiteX14" fmla="*/ 6026 w 156602"/>
                            <a:gd name="connsiteY14" fmla="*/ 92894 h 92894"/>
                            <a:gd name="connsiteX15" fmla="*/ 73368 w 156602"/>
                            <a:gd name="connsiteY15" fmla="*/ 86322 h 92894"/>
                            <a:gd name="connsiteX16" fmla="*/ 75368 w 156602"/>
                            <a:gd name="connsiteY16" fmla="*/ 86703 h 92894"/>
                            <a:gd name="connsiteX17" fmla="*/ 78035 w 156602"/>
                            <a:gd name="connsiteY17" fmla="*/ 85846 h 92894"/>
                            <a:gd name="connsiteX18" fmla="*/ 107086 w 156602"/>
                            <a:gd name="connsiteY18" fmla="*/ 82989 h 92894"/>
                            <a:gd name="connsiteX19" fmla="*/ 112039 w 156602"/>
                            <a:gd name="connsiteY19" fmla="*/ 76988 h 92894"/>
                            <a:gd name="connsiteX20" fmla="*/ 112039 w 156602"/>
                            <a:gd name="connsiteY20" fmla="*/ 76988 h 92894"/>
                            <a:gd name="connsiteX21" fmla="*/ 147377 w 156602"/>
                            <a:gd name="connsiteY21" fmla="*/ 56604 h 92894"/>
                            <a:gd name="connsiteX22" fmla="*/ 156521 w 156602"/>
                            <a:gd name="connsiteY22" fmla="*/ 39650 h 92894"/>
                            <a:gd name="connsiteX23" fmla="*/ 140043 w 156602"/>
                            <a:gd name="connsiteY23" fmla="*/ 26410 h 92894"/>
                            <a:gd name="connsiteX24" fmla="*/ 87179 w 156602"/>
                            <a:gd name="connsiteY24" fmla="*/ 51461 h 92894"/>
                            <a:gd name="connsiteX25" fmla="*/ 98514 w 156602"/>
                            <a:gd name="connsiteY25" fmla="*/ 18599 h 92894"/>
                            <a:gd name="connsiteX26" fmla="*/ 98514 w 156602"/>
                            <a:gd name="connsiteY26" fmla="*/ 18599 h 92894"/>
                            <a:gd name="connsiteX27" fmla="*/ 104038 w 156602"/>
                            <a:gd name="connsiteY27" fmla="*/ 11932 h 92894"/>
                            <a:gd name="connsiteX28" fmla="*/ 106801 w 156602"/>
                            <a:gd name="connsiteY28" fmla="*/ 11075 h 92894"/>
                            <a:gd name="connsiteX29" fmla="*/ 108229 w 156602"/>
                            <a:gd name="connsiteY29" fmla="*/ 11456 h 92894"/>
                            <a:gd name="connsiteX30" fmla="*/ 107943 w 156602"/>
                            <a:gd name="connsiteY30" fmla="*/ 20505 h 92894"/>
                            <a:gd name="connsiteX31" fmla="*/ 86131 w 156602"/>
                            <a:gd name="connsiteY31" fmla="*/ 61272 h 92894"/>
                            <a:gd name="connsiteX32" fmla="*/ 84321 w 156602"/>
                            <a:gd name="connsiteY32" fmla="*/ 63081 h 92894"/>
                            <a:gd name="connsiteX33" fmla="*/ 87179 w 156602"/>
                            <a:gd name="connsiteY33" fmla="*/ 51461 h 92894"/>
                            <a:gd name="connsiteX34" fmla="*/ 140519 w 156602"/>
                            <a:gd name="connsiteY34" fmla="*/ 48127 h 92894"/>
                            <a:gd name="connsiteX35" fmla="*/ 92227 w 156602"/>
                            <a:gd name="connsiteY35" fmla="*/ 71368 h 92894"/>
                            <a:gd name="connsiteX36" fmla="*/ 94418 w 156602"/>
                            <a:gd name="connsiteY36" fmla="*/ 68701 h 92894"/>
                            <a:gd name="connsiteX37" fmla="*/ 128803 w 156602"/>
                            <a:gd name="connsiteY37" fmla="*/ 41936 h 92894"/>
                            <a:gd name="connsiteX38" fmla="*/ 140138 w 156602"/>
                            <a:gd name="connsiteY38" fmla="*/ 37459 h 92894"/>
                            <a:gd name="connsiteX39" fmla="*/ 140138 w 156602"/>
                            <a:gd name="connsiteY39" fmla="*/ 37459 h 92894"/>
                            <a:gd name="connsiteX40" fmla="*/ 145758 w 156602"/>
                            <a:gd name="connsiteY40" fmla="*/ 40983 h 92894"/>
                            <a:gd name="connsiteX41" fmla="*/ 140519 w 156602"/>
                            <a:gd name="connsiteY41" fmla="*/ 48127 h 9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602" h="92894">
                              <a:moveTo>
                                <a:pt x="140043" y="26410"/>
                              </a:moveTo>
                              <a:cubicBezTo>
                                <a:pt x="140043" y="26410"/>
                                <a:pt x="140043" y="26410"/>
                                <a:pt x="140043" y="26410"/>
                              </a:cubicBezTo>
                              <a:cubicBezTo>
                                <a:pt x="133375" y="26505"/>
                                <a:pt x="127755" y="29553"/>
                                <a:pt x="122993" y="32506"/>
                              </a:cubicBezTo>
                              <a:cubicBezTo>
                                <a:pt x="119374" y="34792"/>
                                <a:pt x="115754" y="37078"/>
                                <a:pt x="112230" y="39555"/>
                              </a:cubicBezTo>
                              <a:cubicBezTo>
                                <a:pt x="114611" y="34506"/>
                                <a:pt x="116611" y="29267"/>
                                <a:pt x="118421" y="23933"/>
                              </a:cubicBezTo>
                              <a:cubicBezTo>
                                <a:pt x="122421" y="11837"/>
                                <a:pt x="118802" y="5741"/>
                                <a:pt x="115087" y="2788"/>
                              </a:cubicBezTo>
                              <a:cubicBezTo>
                                <a:pt x="110515" y="-832"/>
                                <a:pt x="103657" y="-927"/>
                                <a:pt x="98133" y="2502"/>
                              </a:cubicBezTo>
                              <a:cubicBezTo>
                                <a:pt x="94037" y="5074"/>
                                <a:pt x="91370" y="8979"/>
                                <a:pt x="88989" y="12789"/>
                              </a:cubicBezTo>
                              <a:cubicBezTo>
                                <a:pt x="81940" y="24505"/>
                                <a:pt x="79083" y="36888"/>
                                <a:pt x="76416" y="48889"/>
                              </a:cubicBezTo>
                              <a:cubicBezTo>
                                <a:pt x="74225" y="58414"/>
                                <a:pt x="72129" y="67463"/>
                                <a:pt x="68129" y="75749"/>
                              </a:cubicBezTo>
                              <a:cubicBezTo>
                                <a:pt x="68129" y="75749"/>
                                <a:pt x="68129" y="75749"/>
                                <a:pt x="68129" y="75749"/>
                              </a:cubicBezTo>
                              <a:lnTo>
                                <a:pt x="4978" y="81941"/>
                              </a:lnTo>
                              <a:cubicBezTo>
                                <a:pt x="1930" y="82226"/>
                                <a:pt x="-261" y="84893"/>
                                <a:pt x="25" y="87941"/>
                              </a:cubicBezTo>
                              <a:cubicBezTo>
                                <a:pt x="311" y="90799"/>
                                <a:pt x="2692" y="92894"/>
                                <a:pt x="5550" y="92894"/>
                              </a:cubicBezTo>
                              <a:cubicBezTo>
                                <a:pt x="5740" y="92894"/>
                                <a:pt x="5931" y="92894"/>
                                <a:pt x="6026" y="92894"/>
                              </a:cubicBezTo>
                              <a:lnTo>
                                <a:pt x="73368" y="86322"/>
                              </a:lnTo>
                              <a:cubicBezTo>
                                <a:pt x="74034" y="86608"/>
                                <a:pt x="74701" y="86703"/>
                                <a:pt x="75368" y="86703"/>
                              </a:cubicBezTo>
                              <a:cubicBezTo>
                                <a:pt x="76320" y="86703"/>
                                <a:pt x="77273" y="86322"/>
                                <a:pt x="78035" y="85846"/>
                              </a:cubicBezTo>
                              <a:lnTo>
                                <a:pt x="107086" y="82989"/>
                              </a:lnTo>
                              <a:cubicBezTo>
                                <a:pt x="110134" y="82703"/>
                                <a:pt x="112325" y="79941"/>
                                <a:pt x="112039" y="76988"/>
                              </a:cubicBezTo>
                              <a:lnTo>
                                <a:pt x="112039" y="76988"/>
                              </a:lnTo>
                              <a:cubicBezTo>
                                <a:pt x="125755" y="71749"/>
                                <a:pt x="138138" y="64224"/>
                                <a:pt x="147377" y="56604"/>
                              </a:cubicBezTo>
                              <a:cubicBezTo>
                                <a:pt x="149853" y="54604"/>
                                <a:pt x="157474" y="48317"/>
                                <a:pt x="156521" y="39650"/>
                              </a:cubicBezTo>
                              <a:cubicBezTo>
                                <a:pt x="155759" y="31363"/>
                                <a:pt x="147568" y="26410"/>
                                <a:pt x="140043" y="26410"/>
                              </a:cubicBezTo>
                              <a:close/>
                              <a:moveTo>
                                <a:pt x="87179" y="51461"/>
                              </a:moveTo>
                              <a:cubicBezTo>
                                <a:pt x="89846" y="39745"/>
                                <a:pt x="92418" y="28791"/>
                                <a:pt x="98514" y="18599"/>
                              </a:cubicBezTo>
                              <a:cubicBezTo>
                                <a:pt x="98514" y="18599"/>
                                <a:pt x="98514" y="18599"/>
                                <a:pt x="98514" y="18599"/>
                              </a:cubicBezTo>
                              <a:cubicBezTo>
                                <a:pt x="100038" y="16123"/>
                                <a:pt x="101752" y="13361"/>
                                <a:pt x="104038" y="11932"/>
                              </a:cubicBezTo>
                              <a:cubicBezTo>
                                <a:pt x="104895" y="11360"/>
                                <a:pt x="105943" y="11075"/>
                                <a:pt x="106801" y="11075"/>
                              </a:cubicBezTo>
                              <a:cubicBezTo>
                                <a:pt x="107372" y="11075"/>
                                <a:pt x="107943" y="11170"/>
                                <a:pt x="108229" y="11456"/>
                              </a:cubicBezTo>
                              <a:cubicBezTo>
                                <a:pt x="109563" y="12504"/>
                                <a:pt x="109467" y="16028"/>
                                <a:pt x="107943" y="20505"/>
                              </a:cubicBezTo>
                              <a:cubicBezTo>
                                <a:pt x="103086" y="35268"/>
                                <a:pt x="95656" y="49080"/>
                                <a:pt x="86131" y="61272"/>
                              </a:cubicBezTo>
                              <a:cubicBezTo>
                                <a:pt x="85560" y="61843"/>
                                <a:pt x="84893" y="62510"/>
                                <a:pt x="84321" y="63081"/>
                              </a:cubicBezTo>
                              <a:cubicBezTo>
                                <a:pt x="85369" y="59271"/>
                                <a:pt x="86226" y="55366"/>
                                <a:pt x="87179" y="51461"/>
                              </a:cubicBezTo>
                              <a:close/>
                              <a:moveTo>
                                <a:pt x="140519" y="48127"/>
                              </a:moveTo>
                              <a:cubicBezTo>
                                <a:pt x="126136" y="59843"/>
                                <a:pt x="108610" y="68130"/>
                                <a:pt x="92227" y="71368"/>
                              </a:cubicBezTo>
                              <a:cubicBezTo>
                                <a:pt x="92989" y="70511"/>
                                <a:pt x="93656" y="69558"/>
                                <a:pt x="94418" y="68701"/>
                              </a:cubicBezTo>
                              <a:cubicBezTo>
                                <a:pt x="104800" y="58605"/>
                                <a:pt x="116326" y="49556"/>
                                <a:pt x="128803" y="41936"/>
                              </a:cubicBezTo>
                              <a:cubicBezTo>
                                <a:pt x="132518" y="39650"/>
                                <a:pt x="136423" y="37459"/>
                                <a:pt x="140138" y="37459"/>
                              </a:cubicBezTo>
                              <a:cubicBezTo>
                                <a:pt x="140138" y="37459"/>
                                <a:pt x="140138" y="37459"/>
                                <a:pt x="140138" y="37459"/>
                              </a:cubicBezTo>
                              <a:cubicBezTo>
                                <a:pt x="142805" y="37459"/>
                                <a:pt x="145567" y="39174"/>
                                <a:pt x="145758" y="40983"/>
                              </a:cubicBezTo>
                              <a:cubicBezTo>
                                <a:pt x="145853" y="42222"/>
                                <a:pt x="144996" y="44507"/>
                                <a:pt x="140519" y="48127"/>
                              </a:cubicBezTo>
                              <a:close/>
                            </a:path>
                          </a:pathLst>
                        </a:custGeom>
                        <a:solidFill>
                          <a:srgbClr val="FFFFFF"/>
                        </a:solidFill>
                        <a:ln w="9525" cap="flat">
                          <a:noFill/>
                          <a:prstDash val="solid"/>
                          <a:miter/>
                        </a:ln>
                      </p:spPr>
                      <p:txBody>
                        <a:bodyPr rtlCol="0" anchor="ctr"/>
                        <a:lstStyle/>
                        <a:p>
                          <a:endParaRPr lang="zh-CN" altLang="en-US"/>
                        </a:p>
                      </p:txBody>
                    </p:sp>
                  </p:grpSp>
                </p:grpSp>
              </p:grpSp>
              <p:grpSp>
                <p:nvGrpSpPr>
                  <p:cNvPr id="198" name="组合 197"/>
                  <p:cNvGrpSpPr/>
                  <p:nvPr/>
                </p:nvGrpSpPr>
                <p:grpSpPr>
                  <a:xfrm>
                    <a:off x="4883664" y="3739990"/>
                    <a:ext cx="767026" cy="637984"/>
                    <a:chOff x="4883664" y="3739990"/>
                    <a:chExt cx="767026" cy="637984"/>
                  </a:xfrm>
                </p:grpSpPr>
                <p:sp>
                  <p:nvSpPr>
                    <p:cNvPr id="252" name="任意多边形 187"/>
                    <p:cNvSpPr/>
                    <p:nvPr/>
                  </p:nvSpPr>
                  <p:spPr>
                    <a:xfrm>
                      <a:off x="5029610" y="3739990"/>
                      <a:ext cx="475333" cy="362997"/>
                    </a:xfrm>
                    <a:custGeom>
                      <a:avLst/>
                      <a:gdLst>
                        <a:gd name="connsiteX0" fmla="*/ 390591 w 475333"/>
                        <a:gd name="connsiteY0" fmla="*/ 362998 h 362997"/>
                        <a:gd name="connsiteX1" fmla="*/ 84457 w 475333"/>
                        <a:gd name="connsiteY1" fmla="*/ 362998 h 362997"/>
                        <a:gd name="connsiteX2" fmla="*/ 26069 w 475333"/>
                        <a:gd name="connsiteY2" fmla="*/ 337757 h 362997"/>
                        <a:gd name="connsiteX3" fmla="*/ 66 w 475333"/>
                        <a:gd name="connsiteY3" fmla="*/ 267367 h 362997"/>
                        <a:gd name="connsiteX4" fmla="*/ 6448 w 475333"/>
                        <a:gd name="connsiteY4" fmla="*/ 88392 h 362997"/>
                        <a:gd name="connsiteX5" fmla="*/ 92363 w 475333"/>
                        <a:gd name="connsiteY5" fmla="*/ 0 h 362997"/>
                        <a:gd name="connsiteX6" fmla="*/ 382971 w 475333"/>
                        <a:gd name="connsiteY6" fmla="*/ 0 h 362997"/>
                        <a:gd name="connsiteX7" fmla="*/ 468886 w 475333"/>
                        <a:gd name="connsiteY7" fmla="*/ 88392 h 362997"/>
                        <a:gd name="connsiteX8" fmla="*/ 475268 w 475333"/>
                        <a:gd name="connsiteY8" fmla="*/ 267367 h 362997"/>
                        <a:gd name="connsiteX9" fmla="*/ 449265 w 475333"/>
                        <a:gd name="connsiteY9" fmla="*/ 337757 h 362997"/>
                        <a:gd name="connsiteX10" fmla="*/ 390591 w 475333"/>
                        <a:gd name="connsiteY10" fmla="*/ 362998 h 362997"/>
                        <a:gd name="connsiteX11" fmla="*/ 92268 w 475333"/>
                        <a:gd name="connsiteY11" fmla="*/ 68294 h 362997"/>
                        <a:gd name="connsiteX12" fmla="*/ 74456 w 475333"/>
                        <a:gd name="connsiteY12" fmla="*/ 90964 h 362997"/>
                        <a:gd name="connsiteX13" fmla="*/ 68074 w 475333"/>
                        <a:gd name="connsiteY13" fmla="*/ 269939 h 362997"/>
                        <a:gd name="connsiteX14" fmla="*/ 75027 w 475333"/>
                        <a:gd name="connsiteY14" fmla="*/ 290608 h 362997"/>
                        <a:gd name="connsiteX15" fmla="*/ 84457 w 475333"/>
                        <a:gd name="connsiteY15" fmla="*/ 294989 h 362997"/>
                        <a:gd name="connsiteX16" fmla="*/ 390591 w 475333"/>
                        <a:gd name="connsiteY16" fmla="*/ 294989 h 362997"/>
                        <a:gd name="connsiteX17" fmla="*/ 400021 w 475333"/>
                        <a:gd name="connsiteY17" fmla="*/ 290608 h 362997"/>
                        <a:gd name="connsiteX18" fmla="*/ 406974 w 475333"/>
                        <a:gd name="connsiteY18" fmla="*/ 269939 h 362997"/>
                        <a:gd name="connsiteX19" fmla="*/ 400592 w 475333"/>
                        <a:gd name="connsiteY19" fmla="*/ 90964 h 362997"/>
                        <a:gd name="connsiteX20" fmla="*/ 382780 w 475333"/>
                        <a:gd name="connsiteY20" fmla="*/ 68294 h 362997"/>
                        <a:gd name="connsiteX21" fmla="*/ 92268 w 475333"/>
                        <a:gd name="connsiteY21" fmla="*/ 68294 h 362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5333" h="362997">
                          <a:moveTo>
                            <a:pt x="390591" y="362998"/>
                          </a:moveTo>
                          <a:lnTo>
                            <a:pt x="84457" y="362998"/>
                          </a:lnTo>
                          <a:cubicBezTo>
                            <a:pt x="62455" y="362998"/>
                            <a:pt x="41690" y="354044"/>
                            <a:pt x="26069" y="337757"/>
                          </a:cubicBezTo>
                          <a:cubicBezTo>
                            <a:pt x="8543" y="319659"/>
                            <a:pt x="-887" y="293942"/>
                            <a:pt x="66" y="267367"/>
                          </a:cubicBezTo>
                          <a:lnTo>
                            <a:pt x="6448" y="88392"/>
                          </a:lnTo>
                          <a:cubicBezTo>
                            <a:pt x="8162" y="39719"/>
                            <a:pt x="46738" y="0"/>
                            <a:pt x="92363" y="0"/>
                          </a:cubicBezTo>
                          <a:lnTo>
                            <a:pt x="382971" y="0"/>
                          </a:lnTo>
                          <a:cubicBezTo>
                            <a:pt x="428596" y="0"/>
                            <a:pt x="467172" y="39624"/>
                            <a:pt x="468886" y="88392"/>
                          </a:cubicBezTo>
                          <a:lnTo>
                            <a:pt x="475268" y="267367"/>
                          </a:lnTo>
                          <a:cubicBezTo>
                            <a:pt x="476221" y="293942"/>
                            <a:pt x="466696" y="319659"/>
                            <a:pt x="449265" y="337757"/>
                          </a:cubicBezTo>
                          <a:cubicBezTo>
                            <a:pt x="433358" y="354044"/>
                            <a:pt x="412593" y="362998"/>
                            <a:pt x="390591" y="362998"/>
                          </a:cubicBezTo>
                          <a:close/>
                          <a:moveTo>
                            <a:pt x="92268" y="68294"/>
                          </a:moveTo>
                          <a:cubicBezTo>
                            <a:pt x="84267" y="68294"/>
                            <a:pt x="74932" y="77629"/>
                            <a:pt x="74456" y="90964"/>
                          </a:cubicBezTo>
                          <a:lnTo>
                            <a:pt x="68074" y="269939"/>
                          </a:lnTo>
                          <a:cubicBezTo>
                            <a:pt x="67789" y="278035"/>
                            <a:pt x="70360" y="285750"/>
                            <a:pt x="75027" y="290608"/>
                          </a:cubicBezTo>
                          <a:cubicBezTo>
                            <a:pt x="77885" y="293561"/>
                            <a:pt x="81028" y="294989"/>
                            <a:pt x="84457" y="294989"/>
                          </a:cubicBezTo>
                          <a:lnTo>
                            <a:pt x="390591" y="294989"/>
                          </a:lnTo>
                          <a:cubicBezTo>
                            <a:pt x="394020" y="294989"/>
                            <a:pt x="397163" y="293465"/>
                            <a:pt x="400021" y="290608"/>
                          </a:cubicBezTo>
                          <a:cubicBezTo>
                            <a:pt x="404688" y="285750"/>
                            <a:pt x="407259" y="278035"/>
                            <a:pt x="406974" y="269939"/>
                          </a:cubicBezTo>
                          <a:lnTo>
                            <a:pt x="400592" y="90964"/>
                          </a:lnTo>
                          <a:cubicBezTo>
                            <a:pt x="400116" y="77629"/>
                            <a:pt x="390876" y="68294"/>
                            <a:pt x="382780" y="68294"/>
                          </a:cubicBezTo>
                          <a:lnTo>
                            <a:pt x="92268" y="68294"/>
                          </a:lnTo>
                          <a:close/>
                        </a:path>
                      </a:pathLst>
                    </a:custGeom>
                    <a:solidFill>
                      <a:srgbClr val="F37B9E"/>
                    </a:solidFill>
                    <a:ln w="9525" cap="flat">
                      <a:noFill/>
                      <a:prstDash val="solid"/>
                      <a:miter/>
                    </a:ln>
                  </p:spPr>
                  <p:txBody>
                    <a:bodyPr rtlCol="0" anchor="ctr"/>
                    <a:lstStyle/>
                    <a:p>
                      <a:endParaRPr lang="zh-CN" altLang="en-US"/>
                    </a:p>
                  </p:txBody>
                </p:sp>
                <p:grpSp>
                  <p:nvGrpSpPr>
                    <p:cNvPr id="253" name="组合 252"/>
                    <p:cNvGrpSpPr/>
                    <p:nvPr/>
                  </p:nvGrpSpPr>
                  <p:grpSpPr>
                    <a:xfrm>
                      <a:off x="4883664" y="3899153"/>
                      <a:ext cx="767026" cy="478821"/>
                      <a:chOff x="4883664" y="3899153"/>
                      <a:chExt cx="767026" cy="478821"/>
                    </a:xfrm>
                  </p:grpSpPr>
                  <p:sp>
                    <p:nvSpPr>
                      <p:cNvPr id="254" name="任意多边形 189"/>
                      <p:cNvSpPr/>
                      <p:nvPr/>
                    </p:nvSpPr>
                    <p:spPr>
                      <a:xfrm>
                        <a:off x="4883664" y="3899153"/>
                        <a:ext cx="767026" cy="478821"/>
                      </a:xfrm>
                      <a:custGeom>
                        <a:avLst/>
                        <a:gdLst>
                          <a:gd name="connsiteX0" fmla="*/ 671886 w 767026"/>
                          <a:gd name="connsiteY0" fmla="*/ 478822 h 478821"/>
                          <a:gd name="connsiteX1" fmla="*/ 95052 w 767026"/>
                          <a:gd name="connsiteY1" fmla="*/ 478822 h 478821"/>
                          <a:gd name="connsiteX2" fmla="*/ 88 w 767026"/>
                          <a:gd name="connsiteY2" fmla="*/ 380809 h 478821"/>
                          <a:gd name="connsiteX3" fmla="*/ 11994 w 767026"/>
                          <a:gd name="connsiteY3" fmla="*/ 90107 h 478821"/>
                          <a:gd name="connsiteX4" fmla="*/ 109721 w 767026"/>
                          <a:gd name="connsiteY4" fmla="*/ 0 h 478821"/>
                          <a:gd name="connsiteX5" fmla="*/ 657313 w 767026"/>
                          <a:gd name="connsiteY5" fmla="*/ 0 h 478821"/>
                          <a:gd name="connsiteX6" fmla="*/ 755039 w 767026"/>
                          <a:gd name="connsiteY6" fmla="*/ 90107 h 478821"/>
                          <a:gd name="connsiteX7" fmla="*/ 766946 w 767026"/>
                          <a:gd name="connsiteY7" fmla="*/ 380809 h 478821"/>
                          <a:gd name="connsiteX8" fmla="*/ 671886 w 767026"/>
                          <a:gd name="connsiteY8" fmla="*/ 478822 h 47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026" h="478821">
                            <a:moveTo>
                              <a:pt x="671886" y="478822"/>
                            </a:moveTo>
                            <a:lnTo>
                              <a:pt x="95052" y="478822"/>
                            </a:lnTo>
                            <a:cubicBezTo>
                              <a:pt x="40379" y="478822"/>
                              <a:pt x="-2198" y="434721"/>
                              <a:pt x="88" y="380809"/>
                            </a:cubicBezTo>
                            <a:lnTo>
                              <a:pt x="11994" y="90107"/>
                            </a:lnTo>
                            <a:cubicBezTo>
                              <a:pt x="14090" y="40100"/>
                              <a:pt x="57809" y="0"/>
                              <a:pt x="109721" y="0"/>
                            </a:cubicBezTo>
                            <a:lnTo>
                              <a:pt x="657313" y="0"/>
                            </a:lnTo>
                            <a:cubicBezTo>
                              <a:pt x="709224" y="0"/>
                              <a:pt x="752944" y="40100"/>
                              <a:pt x="755039" y="90107"/>
                            </a:cubicBezTo>
                            <a:lnTo>
                              <a:pt x="766946" y="380809"/>
                            </a:lnTo>
                            <a:cubicBezTo>
                              <a:pt x="769136" y="434721"/>
                              <a:pt x="726560" y="478822"/>
                              <a:pt x="671886" y="478822"/>
                            </a:cubicBezTo>
                            <a:close/>
                          </a:path>
                        </a:pathLst>
                      </a:custGeom>
                      <a:solidFill>
                        <a:srgbClr val="F37B9E"/>
                      </a:solidFill>
                      <a:ln w="9525" cap="flat">
                        <a:noFill/>
                        <a:prstDash val="solid"/>
                        <a:miter/>
                      </a:ln>
                    </p:spPr>
                    <p:txBody>
                      <a:bodyPr rtlCol="0" anchor="ctr"/>
                      <a:lstStyle/>
                      <a:p>
                        <a:endParaRPr lang="zh-CN" altLang="en-US"/>
                      </a:p>
                    </p:txBody>
                  </p:sp>
                  <p:sp>
                    <p:nvSpPr>
                      <p:cNvPr id="255" name="任意多边形 190"/>
                      <p:cNvSpPr/>
                      <p:nvPr/>
                    </p:nvSpPr>
                    <p:spPr>
                      <a:xfrm>
                        <a:off x="4898439" y="3914488"/>
                        <a:ext cx="737389" cy="453294"/>
                      </a:xfrm>
                      <a:custGeom>
                        <a:avLst/>
                        <a:gdLst>
                          <a:gd name="connsiteX0" fmla="*/ 645967 w 737389"/>
                          <a:gd name="connsiteY0" fmla="*/ 453295 h 453294"/>
                          <a:gd name="connsiteX1" fmla="*/ 91422 w 737389"/>
                          <a:gd name="connsiteY1" fmla="*/ 453295 h 453294"/>
                          <a:gd name="connsiteX2" fmla="*/ 77 w 737389"/>
                          <a:gd name="connsiteY2" fmla="*/ 360521 h 453294"/>
                          <a:gd name="connsiteX3" fmla="*/ 11602 w 737389"/>
                          <a:gd name="connsiteY3" fmla="*/ 85344 h 453294"/>
                          <a:gd name="connsiteX4" fmla="*/ 105519 w 737389"/>
                          <a:gd name="connsiteY4" fmla="*/ 0 h 453294"/>
                          <a:gd name="connsiteX5" fmla="*/ 631870 w 737389"/>
                          <a:gd name="connsiteY5" fmla="*/ 0 h 453294"/>
                          <a:gd name="connsiteX6" fmla="*/ 725787 w 737389"/>
                          <a:gd name="connsiteY6" fmla="*/ 85344 h 453294"/>
                          <a:gd name="connsiteX7" fmla="*/ 737312 w 737389"/>
                          <a:gd name="connsiteY7" fmla="*/ 360521 h 453294"/>
                          <a:gd name="connsiteX8" fmla="*/ 645967 w 737389"/>
                          <a:gd name="connsiteY8" fmla="*/ 453295 h 45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89" h="453294">
                            <a:moveTo>
                              <a:pt x="645967" y="453295"/>
                            </a:moveTo>
                            <a:lnTo>
                              <a:pt x="91422" y="453295"/>
                            </a:lnTo>
                            <a:cubicBezTo>
                              <a:pt x="38844" y="453295"/>
                              <a:pt x="-2018" y="411480"/>
                              <a:pt x="77" y="360521"/>
                            </a:cubicBezTo>
                            <a:lnTo>
                              <a:pt x="11602" y="85344"/>
                            </a:lnTo>
                            <a:cubicBezTo>
                              <a:pt x="13603" y="38005"/>
                              <a:pt x="55608" y="0"/>
                              <a:pt x="105519" y="0"/>
                            </a:cubicBezTo>
                            <a:lnTo>
                              <a:pt x="631870" y="0"/>
                            </a:lnTo>
                            <a:cubicBezTo>
                              <a:pt x="681781" y="0"/>
                              <a:pt x="723787" y="38005"/>
                              <a:pt x="725787" y="85344"/>
                            </a:cubicBezTo>
                            <a:lnTo>
                              <a:pt x="737312" y="360521"/>
                            </a:lnTo>
                            <a:cubicBezTo>
                              <a:pt x="739408" y="411480"/>
                              <a:pt x="698545" y="453295"/>
                              <a:pt x="645967" y="453295"/>
                            </a:cubicBezTo>
                            <a:close/>
                          </a:path>
                        </a:pathLst>
                      </a:custGeom>
                      <a:solidFill>
                        <a:srgbClr val="FC8BB1"/>
                      </a:solidFill>
                      <a:ln w="9525" cap="flat">
                        <a:noFill/>
                        <a:prstDash val="solid"/>
                        <a:miter/>
                      </a:ln>
                    </p:spPr>
                    <p:txBody>
                      <a:bodyPr rtlCol="0" anchor="ctr"/>
                      <a:lstStyle/>
                      <a:p>
                        <a:endParaRPr lang="zh-CN" altLang="en-US"/>
                      </a:p>
                    </p:txBody>
                  </p:sp>
                  <p:sp>
                    <p:nvSpPr>
                      <p:cNvPr id="256" name="任意多边形 191"/>
                      <p:cNvSpPr/>
                      <p:nvPr/>
                    </p:nvSpPr>
                    <p:spPr>
                      <a:xfrm>
                        <a:off x="5391429" y="3959726"/>
                        <a:ext cx="163333" cy="163317"/>
                      </a:xfrm>
                      <a:custGeom>
                        <a:avLst/>
                        <a:gdLst>
                          <a:gd name="connsiteX0" fmla="*/ 136499 w 163333"/>
                          <a:gd name="connsiteY0" fmla="*/ 148691 h 163317"/>
                          <a:gd name="connsiteX1" fmla="*/ 98018 w 163333"/>
                          <a:gd name="connsiteY1" fmla="*/ 135642 h 163317"/>
                          <a:gd name="connsiteX2" fmla="*/ 89065 w 163333"/>
                          <a:gd name="connsiteY2" fmla="*/ 137071 h 163317"/>
                          <a:gd name="connsiteX3" fmla="*/ 56489 w 163333"/>
                          <a:gd name="connsiteY3" fmla="*/ 161359 h 163317"/>
                          <a:gd name="connsiteX4" fmla="*/ 40868 w 163333"/>
                          <a:gd name="connsiteY4" fmla="*/ 153454 h 163317"/>
                          <a:gd name="connsiteX5" fmla="*/ 41344 w 163333"/>
                          <a:gd name="connsiteY5" fmla="*/ 112877 h 163317"/>
                          <a:gd name="connsiteX6" fmla="*/ 37249 w 163333"/>
                          <a:gd name="connsiteY6" fmla="*/ 104781 h 163317"/>
                          <a:gd name="connsiteX7" fmla="*/ 4102 w 163333"/>
                          <a:gd name="connsiteY7" fmla="*/ 81349 h 163317"/>
                          <a:gd name="connsiteX8" fmla="*/ 6864 w 163333"/>
                          <a:gd name="connsiteY8" fmla="*/ 64014 h 163317"/>
                          <a:gd name="connsiteX9" fmla="*/ 45631 w 163333"/>
                          <a:gd name="connsiteY9" fmla="*/ 52012 h 163317"/>
                          <a:gd name="connsiteX10" fmla="*/ 52012 w 163333"/>
                          <a:gd name="connsiteY10" fmla="*/ 45631 h 163317"/>
                          <a:gd name="connsiteX11" fmla="*/ 64014 w 163333"/>
                          <a:gd name="connsiteY11" fmla="*/ 6864 h 163317"/>
                          <a:gd name="connsiteX12" fmla="*/ 81350 w 163333"/>
                          <a:gd name="connsiteY12" fmla="*/ 4102 h 163317"/>
                          <a:gd name="connsiteX13" fmla="*/ 104781 w 163333"/>
                          <a:gd name="connsiteY13" fmla="*/ 37249 h 163317"/>
                          <a:gd name="connsiteX14" fmla="*/ 112877 w 163333"/>
                          <a:gd name="connsiteY14" fmla="*/ 41344 h 163317"/>
                          <a:gd name="connsiteX15" fmla="*/ 153454 w 163333"/>
                          <a:gd name="connsiteY15" fmla="*/ 40868 h 163317"/>
                          <a:gd name="connsiteX16" fmla="*/ 161359 w 163333"/>
                          <a:gd name="connsiteY16" fmla="*/ 56489 h 163317"/>
                          <a:gd name="connsiteX17" fmla="*/ 137071 w 163333"/>
                          <a:gd name="connsiteY17" fmla="*/ 88969 h 163317"/>
                          <a:gd name="connsiteX18" fmla="*/ 135642 w 163333"/>
                          <a:gd name="connsiteY18" fmla="*/ 97923 h 163317"/>
                          <a:gd name="connsiteX19" fmla="*/ 148691 w 163333"/>
                          <a:gd name="connsiteY19" fmla="*/ 136404 h 163317"/>
                          <a:gd name="connsiteX20" fmla="*/ 136499 w 163333"/>
                          <a:gd name="connsiteY20" fmla="*/ 148691 h 16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333" h="163317">
                            <a:moveTo>
                              <a:pt x="136499" y="148691"/>
                            </a:moveTo>
                            <a:lnTo>
                              <a:pt x="98018" y="135642"/>
                            </a:lnTo>
                            <a:cubicBezTo>
                              <a:pt x="94970" y="134594"/>
                              <a:pt x="91636" y="135166"/>
                              <a:pt x="89065" y="137071"/>
                            </a:cubicBezTo>
                            <a:lnTo>
                              <a:pt x="56489" y="161359"/>
                            </a:lnTo>
                            <a:cubicBezTo>
                              <a:pt x="50012" y="166217"/>
                              <a:pt x="40773" y="161455"/>
                              <a:pt x="40868" y="153454"/>
                            </a:cubicBezTo>
                            <a:lnTo>
                              <a:pt x="41344" y="112877"/>
                            </a:lnTo>
                            <a:cubicBezTo>
                              <a:pt x="41344" y="109639"/>
                              <a:pt x="39820" y="106591"/>
                              <a:pt x="37249" y="104781"/>
                            </a:cubicBezTo>
                            <a:lnTo>
                              <a:pt x="4102" y="81349"/>
                            </a:lnTo>
                            <a:cubicBezTo>
                              <a:pt x="-2471" y="76682"/>
                              <a:pt x="-851" y="66490"/>
                              <a:pt x="6864" y="64014"/>
                            </a:cubicBezTo>
                            <a:lnTo>
                              <a:pt x="45631" y="52012"/>
                            </a:lnTo>
                            <a:cubicBezTo>
                              <a:pt x="48679" y="51060"/>
                              <a:pt x="51060" y="48679"/>
                              <a:pt x="52012" y="45631"/>
                            </a:cubicBezTo>
                            <a:lnTo>
                              <a:pt x="64014" y="6864"/>
                            </a:lnTo>
                            <a:cubicBezTo>
                              <a:pt x="66395" y="-851"/>
                              <a:pt x="76682" y="-2470"/>
                              <a:pt x="81350" y="4102"/>
                            </a:cubicBezTo>
                            <a:lnTo>
                              <a:pt x="104781" y="37249"/>
                            </a:lnTo>
                            <a:cubicBezTo>
                              <a:pt x="106591" y="39916"/>
                              <a:pt x="109639" y="41440"/>
                              <a:pt x="112877" y="41344"/>
                            </a:cubicBezTo>
                            <a:lnTo>
                              <a:pt x="153454" y="40868"/>
                            </a:lnTo>
                            <a:cubicBezTo>
                              <a:pt x="161550" y="40773"/>
                              <a:pt x="166217" y="50012"/>
                              <a:pt x="161359" y="56489"/>
                            </a:cubicBezTo>
                            <a:lnTo>
                              <a:pt x="137071" y="88969"/>
                            </a:lnTo>
                            <a:cubicBezTo>
                              <a:pt x="135166" y="91541"/>
                              <a:pt x="134594" y="94875"/>
                              <a:pt x="135642" y="97923"/>
                            </a:cubicBezTo>
                            <a:lnTo>
                              <a:pt x="148691" y="136404"/>
                            </a:lnTo>
                            <a:cubicBezTo>
                              <a:pt x="151453" y="143929"/>
                              <a:pt x="144119" y="151263"/>
                              <a:pt x="136499" y="148691"/>
                            </a:cubicBezTo>
                            <a:close/>
                          </a:path>
                        </a:pathLst>
                      </a:custGeom>
                      <a:solidFill>
                        <a:srgbClr val="FCB31D"/>
                      </a:solidFill>
                      <a:ln w="9525" cap="flat">
                        <a:noFill/>
                        <a:prstDash val="solid"/>
                        <a:miter/>
                      </a:ln>
                    </p:spPr>
                    <p:txBody>
                      <a:bodyPr rtlCol="0" anchor="ctr"/>
                      <a:lstStyle/>
                      <a:p>
                        <a:endParaRPr lang="zh-CN" altLang="en-US"/>
                      </a:p>
                    </p:txBody>
                  </p:sp>
                  <p:sp>
                    <p:nvSpPr>
                      <p:cNvPr id="257" name="任意多边形 192"/>
                      <p:cNvSpPr/>
                      <p:nvPr/>
                    </p:nvSpPr>
                    <p:spPr>
                      <a:xfrm>
                        <a:off x="5482406" y="4151020"/>
                        <a:ext cx="120201" cy="120172"/>
                      </a:xfrm>
                      <a:custGeom>
                        <a:avLst/>
                        <a:gdLst>
                          <a:gd name="connsiteX0" fmla="*/ 78479 w 120201"/>
                          <a:gd name="connsiteY0" fmla="*/ 118751 h 120172"/>
                          <a:gd name="connsiteX1" fmla="*/ 54571 w 120201"/>
                          <a:gd name="connsiteY1" fmla="*/ 100844 h 120172"/>
                          <a:gd name="connsiteX2" fmla="*/ 47998 w 120201"/>
                          <a:gd name="connsiteY2" fmla="*/ 99796 h 120172"/>
                          <a:gd name="connsiteX3" fmla="*/ 19709 w 120201"/>
                          <a:gd name="connsiteY3" fmla="*/ 109321 h 120172"/>
                          <a:gd name="connsiteX4" fmla="*/ 10661 w 120201"/>
                          <a:gd name="connsiteY4" fmla="*/ 100177 h 120172"/>
                          <a:gd name="connsiteX5" fmla="*/ 20281 w 120201"/>
                          <a:gd name="connsiteY5" fmla="*/ 71888 h 120172"/>
                          <a:gd name="connsiteX6" fmla="*/ 19233 w 120201"/>
                          <a:gd name="connsiteY6" fmla="*/ 65316 h 120172"/>
                          <a:gd name="connsiteX7" fmla="*/ 1421 w 120201"/>
                          <a:gd name="connsiteY7" fmla="*/ 41408 h 120172"/>
                          <a:gd name="connsiteX8" fmla="*/ 7327 w 120201"/>
                          <a:gd name="connsiteY8" fmla="*/ 29978 h 120172"/>
                          <a:gd name="connsiteX9" fmla="*/ 37140 w 120201"/>
                          <a:gd name="connsiteY9" fmla="*/ 30454 h 120172"/>
                          <a:gd name="connsiteX10" fmla="*/ 43141 w 120201"/>
                          <a:gd name="connsiteY10" fmla="*/ 27406 h 120172"/>
                          <a:gd name="connsiteX11" fmla="*/ 60381 w 120201"/>
                          <a:gd name="connsiteY11" fmla="*/ 3022 h 120172"/>
                          <a:gd name="connsiteX12" fmla="*/ 73145 w 120201"/>
                          <a:gd name="connsiteY12" fmla="*/ 5022 h 120172"/>
                          <a:gd name="connsiteX13" fmla="*/ 81907 w 120201"/>
                          <a:gd name="connsiteY13" fmla="*/ 33502 h 120172"/>
                          <a:gd name="connsiteX14" fmla="*/ 86670 w 120201"/>
                          <a:gd name="connsiteY14" fmla="*/ 38265 h 120172"/>
                          <a:gd name="connsiteX15" fmla="*/ 115150 w 120201"/>
                          <a:gd name="connsiteY15" fmla="*/ 47218 h 120172"/>
                          <a:gd name="connsiteX16" fmla="*/ 117150 w 120201"/>
                          <a:gd name="connsiteY16" fmla="*/ 59982 h 120172"/>
                          <a:gd name="connsiteX17" fmla="*/ 92766 w 120201"/>
                          <a:gd name="connsiteY17" fmla="*/ 77126 h 120172"/>
                          <a:gd name="connsiteX18" fmla="*/ 89718 w 120201"/>
                          <a:gd name="connsiteY18" fmla="*/ 83032 h 120172"/>
                          <a:gd name="connsiteX19" fmla="*/ 90004 w 120201"/>
                          <a:gd name="connsiteY19" fmla="*/ 112845 h 120172"/>
                          <a:gd name="connsiteX20" fmla="*/ 78479 w 120201"/>
                          <a:gd name="connsiteY20" fmla="*/ 118751 h 12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201" h="120172">
                            <a:moveTo>
                              <a:pt x="78479" y="118751"/>
                            </a:moveTo>
                            <a:lnTo>
                              <a:pt x="54571" y="100844"/>
                            </a:lnTo>
                            <a:cubicBezTo>
                              <a:pt x="52666" y="99415"/>
                              <a:pt x="50189" y="99034"/>
                              <a:pt x="47998" y="99796"/>
                            </a:cubicBezTo>
                            <a:lnTo>
                              <a:pt x="19709" y="109321"/>
                            </a:lnTo>
                            <a:cubicBezTo>
                              <a:pt x="14089" y="111226"/>
                              <a:pt x="8660" y="105797"/>
                              <a:pt x="10661" y="100177"/>
                            </a:cubicBezTo>
                            <a:lnTo>
                              <a:pt x="20281" y="71888"/>
                            </a:lnTo>
                            <a:cubicBezTo>
                              <a:pt x="21043" y="69697"/>
                              <a:pt x="20662" y="67221"/>
                              <a:pt x="19233" y="65316"/>
                            </a:cubicBezTo>
                            <a:lnTo>
                              <a:pt x="1421" y="41408"/>
                            </a:lnTo>
                            <a:cubicBezTo>
                              <a:pt x="-2103" y="36645"/>
                              <a:pt x="1326" y="29883"/>
                              <a:pt x="7327" y="29978"/>
                            </a:cubicBezTo>
                            <a:lnTo>
                              <a:pt x="37140" y="30454"/>
                            </a:lnTo>
                            <a:cubicBezTo>
                              <a:pt x="39521" y="30454"/>
                              <a:pt x="41712" y="29311"/>
                              <a:pt x="43141" y="27406"/>
                            </a:cubicBezTo>
                            <a:lnTo>
                              <a:pt x="60381" y="3022"/>
                            </a:lnTo>
                            <a:cubicBezTo>
                              <a:pt x="63810" y="-1836"/>
                              <a:pt x="71335" y="-597"/>
                              <a:pt x="73145" y="5022"/>
                            </a:cubicBezTo>
                            <a:lnTo>
                              <a:pt x="81907" y="33502"/>
                            </a:lnTo>
                            <a:cubicBezTo>
                              <a:pt x="82574" y="35788"/>
                              <a:pt x="84384" y="37503"/>
                              <a:pt x="86670" y="38265"/>
                            </a:cubicBezTo>
                            <a:lnTo>
                              <a:pt x="115150" y="47218"/>
                            </a:lnTo>
                            <a:cubicBezTo>
                              <a:pt x="120865" y="49028"/>
                              <a:pt x="122008" y="56553"/>
                              <a:pt x="117150" y="59982"/>
                            </a:cubicBezTo>
                            <a:lnTo>
                              <a:pt x="92766" y="77126"/>
                            </a:lnTo>
                            <a:cubicBezTo>
                              <a:pt x="90861" y="78460"/>
                              <a:pt x="89718" y="80746"/>
                              <a:pt x="89718" y="83032"/>
                            </a:cubicBezTo>
                            <a:lnTo>
                              <a:pt x="90004" y="112845"/>
                            </a:lnTo>
                            <a:cubicBezTo>
                              <a:pt x="90004" y="118846"/>
                              <a:pt x="83241" y="122275"/>
                              <a:pt x="78479" y="118751"/>
                            </a:cubicBezTo>
                            <a:close/>
                          </a:path>
                        </a:pathLst>
                      </a:custGeom>
                      <a:solidFill>
                        <a:srgbClr val="635BA8"/>
                      </a:solidFill>
                      <a:ln w="9525" cap="flat">
                        <a:noFill/>
                        <a:prstDash val="solid"/>
                        <a:miter/>
                      </a:ln>
                    </p:spPr>
                    <p:txBody>
                      <a:bodyPr rtlCol="0" anchor="ctr"/>
                      <a:lstStyle/>
                      <a:p>
                        <a:endParaRPr lang="zh-CN" altLang="en-US"/>
                      </a:p>
                    </p:txBody>
                  </p:sp>
                  <p:sp>
                    <p:nvSpPr>
                      <p:cNvPr id="258" name="任意多边形 193"/>
                      <p:cNvSpPr/>
                      <p:nvPr/>
                    </p:nvSpPr>
                    <p:spPr>
                      <a:xfrm>
                        <a:off x="5288922" y="4140336"/>
                        <a:ext cx="121627" cy="117102"/>
                      </a:xfrm>
                      <a:custGeom>
                        <a:avLst/>
                        <a:gdLst>
                          <a:gd name="connsiteX0" fmla="*/ 92226 w 121627"/>
                          <a:gd name="connsiteY0" fmla="*/ 114671 h 117102"/>
                          <a:gd name="connsiteX1" fmla="*/ 65461 w 121627"/>
                          <a:gd name="connsiteY1" fmla="*/ 101431 h 117102"/>
                          <a:gd name="connsiteX2" fmla="*/ 58793 w 121627"/>
                          <a:gd name="connsiteY2" fmla="*/ 101622 h 117102"/>
                          <a:gd name="connsiteX3" fmla="*/ 32695 w 121627"/>
                          <a:gd name="connsiteY3" fmla="*/ 116195 h 117102"/>
                          <a:gd name="connsiteX4" fmla="*/ 22122 w 121627"/>
                          <a:gd name="connsiteY4" fmla="*/ 108861 h 117102"/>
                          <a:gd name="connsiteX5" fmla="*/ 26408 w 121627"/>
                          <a:gd name="connsiteY5" fmla="*/ 79333 h 117102"/>
                          <a:gd name="connsiteX6" fmla="*/ 24218 w 121627"/>
                          <a:gd name="connsiteY6" fmla="*/ 73047 h 117102"/>
                          <a:gd name="connsiteX7" fmla="*/ 2310 w 121627"/>
                          <a:gd name="connsiteY7" fmla="*/ 52759 h 117102"/>
                          <a:gd name="connsiteX8" fmla="*/ 6025 w 121627"/>
                          <a:gd name="connsiteY8" fmla="*/ 40376 h 117102"/>
                          <a:gd name="connsiteX9" fmla="*/ 35457 w 121627"/>
                          <a:gd name="connsiteY9" fmla="*/ 35328 h 117102"/>
                          <a:gd name="connsiteX10" fmla="*/ 40791 w 121627"/>
                          <a:gd name="connsiteY10" fmla="*/ 31232 h 117102"/>
                          <a:gd name="connsiteX11" fmla="*/ 53364 w 121627"/>
                          <a:gd name="connsiteY11" fmla="*/ 4181 h 117102"/>
                          <a:gd name="connsiteX12" fmla="*/ 66223 w 121627"/>
                          <a:gd name="connsiteY12" fmla="*/ 3895 h 117102"/>
                          <a:gd name="connsiteX13" fmla="*/ 80129 w 121627"/>
                          <a:gd name="connsiteY13" fmla="*/ 30280 h 117102"/>
                          <a:gd name="connsiteX14" fmla="*/ 85654 w 121627"/>
                          <a:gd name="connsiteY14" fmla="*/ 34090 h 117102"/>
                          <a:gd name="connsiteX15" fmla="*/ 115277 w 121627"/>
                          <a:gd name="connsiteY15" fmla="*/ 37614 h 117102"/>
                          <a:gd name="connsiteX16" fmla="*/ 119563 w 121627"/>
                          <a:gd name="connsiteY16" fmla="*/ 49806 h 117102"/>
                          <a:gd name="connsiteX17" fmla="*/ 98703 w 121627"/>
                          <a:gd name="connsiteY17" fmla="*/ 71142 h 117102"/>
                          <a:gd name="connsiteX18" fmla="*/ 96798 w 121627"/>
                          <a:gd name="connsiteY18" fmla="*/ 77524 h 117102"/>
                          <a:gd name="connsiteX19" fmla="*/ 102608 w 121627"/>
                          <a:gd name="connsiteY19" fmla="*/ 106765 h 117102"/>
                          <a:gd name="connsiteX20" fmla="*/ 92226 w 121627"/>
                          <a:gd name="connsiteY20" fmla="*/ 114671 h 11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627" h="117102">
                            <a:moveTo>
                              <a:pt x="92226" y="114671"/>
                            </a:moveTo>
                            <a:lnTo>
                              <a:pt x="65461" y="101431"/>
                            </a:lnTo>
                            <a:cubicBezTo>
                              <a:pt x="63365" y="100384"/>
                              <a:pt x="60889" y="100479"/>
                              <a:pt x="58793" y="101622"/>
                            </a:cubicBezTo>
                            <a:lnTo>
                              <a:pt x="32695" y="116195"/>
                            </a:lnTo>
                            <a:cubicBezTo>
                              <a:pt x="27456" y="119053"/>
                              <a:pt x="21265" y="114766"/>
                              <a:pt x="22122" y="108861"/>
                            </a:cubicBezTo>
                            <a:lnTo>
                              <a:pt x="26408" y="79333"/>
                            </a:lnTo>
                            <a:cubicBezTo>
                              <a:pt x="26789" y="76952"/>
                              <a:pt x="25932" y="74666"/>
                              <a:pt x="24218" y="73047"/>
                            </a:cubicBezTo>
                            <a:lnTo>
                              <a:pt x="2310" y="52759"/>
                            </a:lnTo>
                            <a:cubicBezTo>
                              <a:pt x="-2071" y="48663"/>
                              <a:pt x="119" y="41424"/>
                              <a:pt x="6025" y="40376"/>
                            </a:cubicBezTo>
                            <a:lnTo>
                              <a:pt x="35457" y="35328"/>
                            </a:lnTo>
                            <a:cubicBezTo>
                              <a:pt x="37743" y="34947"/>
                              <a:pt x="39743" y="33423"/>
                              <a:pt x="40791" y="31232"/>
                            </a:cubicBezTo>
                            <a:lnTo>
                              <a:pt x="53364" y="4181"/>
                            </a:lnTo>
                            <a:cubicBezTo>
                              <a:pt x="55841" y="-1248"/>
                              <a:pt x="63461" y="-1439"/>
                              <a:pt x="66223" y="3895"/>
                            </a:cubicBezTo>
                            <a:lnTo>
                              <a:pt x="80129" y="30280"/>
                            </a:lnTo>
                            <a:cubicBezTo>
                              <a:pt x="81272" y="32375"/>
                              <a:pt x="83273" y="33804"/>
                              <a:pt x="85654" y="34090"/>
                            </a:cubicBezTo>
                            <a:lnTo>
                              <a:pt x="115277" y="37614"/>
                            </a:lnTo>
                            <a:cubicBezTo>
                              <a:pt x="121182" y="38281"/>
                              <a:pt x="123754" y="45520"/>
                              <a:pt x="119563" y="49806"/>
                            </a:cubicBezTo>
                            <a:lnTo>
                              <a:pt x="98703" y="71142"/>
                            </a:lnTo>
                            <a:cubicBezTo>
                              <a:pt x="97084" y="72856"/>
                              <a:pt x="96322" y="75238"/>
                              <a:pt x="96798" y="77524"/>
                            </a:cubicBezTo>
                            <a:lnTo>
                              <a:pt x="102608" y="106765"/>
                            </a:lnTo>
                            <a:cubicBezTo>
                              <a:pt x="103656" y="112671"/>
                              <a:pt x="97560" y="117243"/>
                              <a:pt x="92226" y="114671"/>
                            </a:cubicBezTo>
                            <a:close/>
                          </a:path>
                        </a:pathLst>
                      </a:custGeom>
                      <a:solidFill>
                        <a:srgbClr val="38B4B0"/>
                      </a:solidFill>
                      <a:ln w="9525" cap="flat">
                        <a:noFill/>
                        <a:prstDash val="solid"/>
                        <a:miter/>
                      </a:ln>
                    </p:spPr>
                    <p:txBody>
                      <a:bodyPr rtlCol="0" anchor="ctr"/>
                      <a:lstStyle/>
                      <a:p>
                        <a:endParaRPr lang="zh-CN" altLang="en-US"/>
                      </a:p>
                    </p:txBody>
                  </p:sp>
                  <p:sp>
                    <p:nvSpPr>
                      <p:cNvPr id="259" name="任意多边形 194"/>
                      <p:cNvSpPr/>
                      <p:nvPr/>
                    </p:nvSpPr>
                    <p:spPr>
                      <a:xfrm>
                        <a:off x="4921994" y="4111550"/>
                        <a:ext cx="27002" cy="169801"/>
                      </a:xfrm>
                      <a:custGeom>
                        <a:avLst/>
                        <a:gdLst>
                          <a:gd name="connsiteX0" fmla="*/ 5764 w 27002"/>
                          <a:gd name="connsiteY0" fmla="*/ 165746 h 169801"/>
                          <a:gd name="connsiteX1" fmla="*/ 1001 w 27002"/>
                          <a:gd name="connsiteY1" fmla="*/ 124979 h 169801"/>
                          <a:gd name="connsiteX2" fmla="*/ 49 w 27002"/>
                          <a:gd name="connsiteY2" fmla="*/ 84307 h 169801"/>
                          <a:gd name="connsiteX3" fmla="*/ 2239 w 27002"/>
                          <a:gd name="connsiteY3" fmla="*/ 43731 h 169801"/>
                          <a:gd name="connsiteX4" fmla="*/ 10907 w 27002"/>
                          <a:gd name="connsiteY4" fmla="*/ 3344 h 169801"/>
                          <a:gd name="connsiteX5" fmla="*/ 17289 w 27002"/>
                          <a:gd name="connsiteY5" fmla="*/ 297 h 169801"/>
                          <a:gd name="connsiteX6" fmla="*/ 20432 w 27002"/>
                          <a:gd name="connsiteY6" fmla="*/ 3630 h 169801"/>
                          <a:gd name="connsiteX7" fmla="*/ 26528 w 27002"/>
                          <a:gd name="connsiteY7" fmla="*/ 44493 h 169801"/>
                          <a:gd name="connsiteX8" fmla="*/ 26147 w 27002"/>
                          <a:gd name="connsiteY8" fmla="*/ 85164 h 169801"/>
                          <a:gd name="connsiteX9" fmla="*/ 22623 w 27002"/>
                          <a:gd name="connsiteY9" fmla="*/ 125741 h 169801"/>
                          <a:gd name="connsiteX10" fmla="*/ 15289 w 27002"/>
                          <a:gd name="connsiteY10" fmla="*/ 166127 h 169801"/>
                          <a:gd name="connsiteX11" fmla="*/ 9383 w 27002"/>
                          <a:gd name="connsiteY11" fmla="*/ 169651 h 169801"/>
                          <a:gd name="connsiteX12" fmla="*/ 5764 w 27002"/>
                          <a:gd name="connsiteY12" fmla="*/ 165746 h 16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02" h="169801">
                            <a:moveTo>
                              <a:pt x="5764" y="165746"/>
                            </a:moveTo>
                            <a:cubicBezTo>
                              <a:pt x="3192" y="152125"/>
                              <a:pt x="1954" y="138504"/>
                              <a:pt x="1001" y="124979"/>
                            </a:cubicBezTo>
                            <a:cubicBezTo>
                              <a:pt x="239" y="111358"/>
                              <a:pt x="-142" y="97832"/>
                              <a:pt x="49" y="84307"/>
                            </a:cubicBezTo>
                            <a:cubicBezTo>
                              <a:pt x="144" y="70781"/>
                              <a:pt x="429" y="57256"/>
                              <a:pt x="2239" y="43731"/>
                            </a:cubicBezTo>
                            <a:cubicBezTo>
                              <a:pt x="3954" y="30205"/>
                              <a:pt x="6145" y="16775"/>
                              <a:pt x="10907" y="3344"/>
                            </a:cubicBezTo>
                            <a:cubicBezTo>
                              <a:pt x="11860" y="773"/>
                              <a:pt x="14717" y="-656"/>
                              <a:pt x="17289" y="297"/>
                            </a:cubicBezTo>
                            <a:cubicBezTo>
                              <a:pt x="18908" y="868"/>
                              <a:pt x="19956" y="2106"/>
                              <a:pt x="20432" y="3630"/>
                            </a:cubicBezTo>
                            <a:cubicBezTo>
                              <a:pt x="24337" y="17346"/>
                              <a:pt x="25671" y="30872"/>
                              <a:pt x="26528" y="44493"/>
                            </a:cubicBezTo>
                            <a:cubicBezTo>
                              <a:pt x="27481" y="58113"/>
                              <a:pt x="26814" y="71639"/>
                              <a:pt x="26147" y="85164"/>
                            </a:cubicBezTo>
                            <a:cubicBezTo>
                              <a:pt x="25480" y="98690"/>
                              <a:pt x="24242" y="112215"/>
                              <a:pt x="22623" y="125741"/>
                            </a:cubicBezTo>
                            <a:cubicBezTo>
                              <a:pt x="20813" y="139266"/>
                              <a:pt x="18813" y="152697"/>
                              <a:pt x="15289" y="166127"/>
                            </a:cubicBezTo>
                            <a:cubicBezTo>
                              <a:pt x="14622" y="168698"/>
                              <a:pt x="11955" y="170318"/>
                              <a:pt x="9383" y="169651"/>
                            </a:cubicBezTo>
                            <a:cubicBezTo>
                              <a:pt x="7478" y="169080"/>
                              <a:pt x="6145" y="167556"/>
                              <a:pt x="5764" y="165746"/>
                            </a:cubicBezTo>
                            <a:close/>
                          </a:path>
                        </a:pathLst>
                      </a:custGeom>
                      <a:solidFill>
                        <a:srgbClr val="FFFFFF"/>
                      </a:solidFill>
                      <a:ln w="9525" cap="flat">
                        <a:noFill/>
                        <a:prstDash val="solid"/>
                        <a:miter/>
                      </a:ln>
                    </p:spPr>
                    <p:txBody>
                      <a:bodyPr rtlCol="0" anchor="ctr"/>
                      <a:lstStyle/>
                      <a:p>
                        <a:endParaRPr lang="zh-CN" altLang="en-US"/>
                      </a:p>
                    </p:txBody>
                  </p:sp>
                  <p:sp>
                    <p:nvSpPr>
                      <p:cNvPr id="260" name="任意多边形 195"/>
                      <p:cNvSpPr/>
                      <p:nvPr/>
                    </p:nvSpPr>
                    <p:spPr>
                      <a:xfrm>
                        <a:off x="4927921" y="3990289"/>
                        <a:ext cx="28764" cy="105204"/>
                      </a:xfrm>
                      <a:custGeom>
                        <a:avLst/>
                        <a:gdLst>
                          <a:gd name="connsiteX0" fmla="*/ 5742 w 28764"/>
                          <a:gd name="connsiteY0" fmla="*/ 101746 h 105204"/>
                          <a:gd name="connsiteX1" fmla="*/ 694 w 28764"/>
                          <a:gd name="connsiteY1" fmla="*/ 76409 h 105204"/>
                          <a:gd name="connsiteX2" fmla="*/ 218 w 28764"/>
                          <a:gd name="connsiteY2" fmla="*/ 51454 h 105204"/>
                          <a:gd name="connsiteX3" fmla="*/ 3551 w 28764"/>
                          <a:gd name="connsiteY3" fmla="*/ 26784 h 105204"/>
                          <a:gd name="connsiteX4" fmla="*/ 12981 w 28764"/>
                          <a:gd name="connsiteY4" fmla="*/ 2590 h 105204"/>
                          <a:gd name="connsiteX5" fmla="*/ 20315 w 28764"/>
                          <a:gd name="connsiteY5" fmla="*/ 781 h 105204"/>
                          <a:gd name="connsiteX6" fmla="*/ 22506 w 28764"/>
                          <a:gd name="connsiteY6" fmla="*/ 3257 h 105204"/>
                          <a:gd name="connsiteX7" fmla="*/ 28316 w 28764"/>
                          <a:gd name="connsiteY7" fmla="*/ 28594 h 105204"/>
                          <a:gd name="connsiteX8" fmla="*/ 28031 w 28764"/>
                          <a:gd name="connsiteY8" fmla="*/ 53454 h 105204"/>
                          <a:gd name="connsiteX9" fmla="*/ 23935 w 28764"/>
                          <a:gd name="connsiteY9" fmla="*/ 78124 h 105204"/>
                          <a:gd name="connsiteX10" fmla="*/ 15267 w 28764"/>
                          <a:gd name="connsiteY10" fmla="*/ 102412 h 105204"/>
                          <a:gd name="connsiteX11" fmla="*/ 8314 w 28764"/>
                          <a:gd name="connsiteY11" fmla="*/ 104603 h 105204"/>
                          <a:gd name="connsiteX12" fmla="*/ 5742 w 28764"/>
                          <a:gd name="connsiteY12" fmla="*/ 101746 h 105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64" h="105204">
                            <a:moveTo>
                              <a:pt x="5742" y="101746"/>
                            </a:moveTo>
                            <a:cubicBezTo>
                              <a:pt x="2789" y="93173"/>
                              <a:pt x="1646" y="84791"/>
                              <a:pt x="694" y="76409"/>
                            </a:cubicBezTo>
                            <a:cubicBezTo>
                              <a:pt x="-68" y="68027"/>
                              <a:pt x="-163" y="59740"/>
                              <a:pt x="218" y="51454"/>
                            </a:cubicBezTo>
                            <a:cubicBezTo>
                              <a:pt x="599" y="43167"/>
                              <a:pt x="1646" y="34975"/>
                              <a:pt x="3551" y="26784"/>
                            </a:cubicBezTo>
                            <a:cubicBezTo>
                              <a:pt x="5552" y="18592"/>
                              <a:pt x="8219" y="10496"/>
                              <a:pt x="12981" y="2590"/>
                            </a:cubicBezTo>
                            <a:cubicBezTo>
                              <a:pt x="14505" y="19"/>
                              <a:pt x="17744" y="-743"/>
                              <a:pt x="20315" y="781"/>
                            </a:cubicBezTo>
                            <a:cubicBezTo>
                              <a:pt x="21363" y="1352"/>
                              <a:pt x="22030" y="2305"/>
                              <a:pt x="22506" y="3257"/>
                            </a:cubicBezTo>
                            <a:cubicBezTo>
                              <a:pt x="26030" y="11830"/>
                              <a:pt x="27459" y="20212"/>
                              <a:pt x="28316" y="28594"/>
                            </a:cubicBezTo>
                            <a:cubicBezTo>
                              <a:pt x="29078" y="36976"/>
                              <a:pt x="28793" y="45262"/>
                              <a:pt x="28031" y="53454"/>
                            </a:cubicBezTo>
                            <a:cubicBezTo>
                              <a:pt x="27269" y="61741"/>
                              <a:pt x="25935" y="69932"/>
                              <a:pt x="23935" y="78124"/>
                            </a:cubicBezTo>
                            <a:cubicBezTo>
                              <a:pt x="21839" y="86315"/>
                              <a:pt x="19363" y="94411"/>
                              <a:pt x="15267" y="102412"/>
                            </a:cubicBezTo>
                            <a:cubicBezTo>
                              <a:pt x="13934" y="104984"/>
                              <a:pt x="10790" y="105937"/>
                              <a:pt x="8314" y="104603"/>
                            </a:cubicBezTo>
                            <a:cubicBezTo>
                              <a:pt x="6980" y="104032"/>
                              <a:pt x="6123" y="102984"/>
                              <a:pt x="5742" y="101746"/>
                            </a:cubicBezTo>
                            <a:close/>
                          </a:path>
                        </a:pathLst>
                      </a:custGeom>
                      <a:solidFill>
                        <a:srgbClr val="FFFFFF"/>
                      </a:solidFill>
                      <a:ln w="9525" cap="flat">
                        <a:noFill/>
                        <a:prstDash val="solid"/>
                        <a:miter/>
                      </a:ln>
                    </p:spPr>
                    <p:txBody>
                      <a:bodyPr rtlCol="0" anchor="ctr"/>
                      <a:lstStyle/>
                      <a:p>
                        <a:endParaRPr lang="zh-CN" altLang="en-US"/>
                      </a:p>
                    </p:txBody>
                  </p:sp>
                </p:grpSp>
              </p:grpSp>
              <p:sp>
                <p:nvSpPr>
                  <p:cNvPr id="199" name="任意多边形 134"/>
                  <p:cNvSpPr/>
                  <p:nvPr/>
                </p:nvSpPr>
                <p:spPr>
                  <a:xfrm>
                    <a:off x="5272504" y="3673220"/>
                    <a:ext cx="255900" cy="219262"/>
                  </a:xfrm>
                  <a:custGeom>
                    <a:avLst/>
                    <a:gdLst>
                      <a:gd name="connsiteX0" fmla="*/ 105120 w 255900"/>
                      <a:gd name="connsiteY0" fmla="*/ 0 h 219262"/>
                      <a:gd name="connsiteX1" fmla="*/ 345 w 255900"/>
                      <a:gd name="connsiteY1" fmla="*/ 72962 h 219262"/>
                      <a:gd name="connsiteX2" fmla="*/ 49018 w 255900"/>
                      <a:gd name="connsiteY2" fmla="*/ 85725 h 219262"/>
                      <a:gd name="connsiteX3" fmla="*/ 51113 w 255900"/>
                      <a:gd name="connsiteY3" fmla="*/ 203549 h 219262"/>
                      <a:gd name="connsiteX4" fmla="*/ 92452 w 255900"/>
                      <a:gd name="connsiteY4" fmla="*/ 206597 h 219262"/>
                      <a:gd name="connsiteX5" fmla="*/ 140553 w 255900"/>
                      <a:gd name="connsiteY5" fmla="*/ 210312 h 219262"/>
                      <a:gd name="connsiteX6" fmla="*/ 187225 w 255900"/>
                      <a:gd name="connsiteY6" fmla="*/ 206502 h 219262"/>
                      <a:gd name="connsiteX7" fmla="*/ 255901 w 255900"/>
                      <a:gd name="connsiteY7" fmla="*/ 57912 h 219262"/>
                      <a:gd name="connsiteX8" fmla="*/ 105120 w 255900"/>
                      <a:gd name="connsiteY8" fmla="*/ 0 h 21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900" h="219262">
                        <a:moveTo>
                          <a:pt x="105120" y="0"/>
                        </a:moveTo>
                        <a:cubicBezTo>
                          <a:pt x="105120" y="0"/>
                          <a:pt x="-6990" y="56293"/>
                          <a:pt x="345" y="72962"/>
                        </a:cubicBezTo>
                        <a:cubicBezTo>
                          <a:pt x="7584" y="89630"/>
                          <a:pt x="49018" y="85725"/>
                          <a:pt x="49018" y="85725"/>
                        </a:cubicBezTo>
                        <a:cubicBezTo>
                          <a:pt x="49018" y="85725"/>
                          <a:pt x="31777" y="181737"/>
                          <a:pt x="51113" y="203549"/>
                        </a:cubicBezTo>
                        <a:cubicBezTo>
                          <a:pt x="71877" y="226886"/>
                          <a:pt x="92452" y="206597"/>
                          <a:pt x="92452" y="206597"/>
                        </a:cubicBezTo>
                        <a:cubicBezTo>
                          <a:pt x="92452" y="206597"/>
                          <a:pt x="108930" y="232410"/>
                          <a:pt x="140553" y="210312"/>
                        </a:cubicBezTo>
                        <a:cubicBezTo>
                          <a:pt x="140553" y="210312"/>
                          <a:pt x="166080" y="232791"/>
                          <a:pt x="187225" y="206502"/>
                        </a:cubicBezTo>
                        <a:cubicBezTo>
                          <a:pt x="233136" y="149257"/>
                          <a:pt x="255901" y="57912"/>
                          <a:pt x="255901" y="57912"/>
                        </a:cubicBezTo>
                        <a:lnTo>
                          <a:pt x="105120" y="0"/>
                        </a:lnTo>
                        <a:close/>
                      </a:path>
                    </a:pathLst>
                  </a:custGeom>
                  <a:solidFill>
                    <a:srgbClr val="FCBCB1"/>
                  </a:solidFill>
                  <a:ln w="9525" cap="flat">
                    <a:noFill/>
                    <a:prstDash val="solid"/>
                    <a:miter/>
                  </a:ln>
                </p:spPr>
                <p:txBody>
                  <a:bodyPr rtlCol="0" anchor="ctr"/>
                  <a:lstStyle/>
                  <a:p>
                    <a:endParaRPr lang="zh-CN" altLang="en-US"/>
                  </a:p>
                </p:txBody>
              </p:sp>
              <p:sp>
                <p:nvSpPr>
                  <p:cNvPr id="200" name="任意多边形 135"/>
                  <p:cNvSpPr/>
                  <p:nvPr/>
                </p:nvSpPr>
                <p:spPr>
                  <a:xfrm>
                    <a:off x="5350975" y="3429285"/>
                    <a:ext cx="392980" cy="403473"/>
                  </a:xfrm>
                  <a:custGeom>
                    <a:avLst/>
                    <a:gdLst>
                      <a:gd name="connsiteX0" fmla="*/ 201433 w 392980"/>
                      <a:gd name="connsiteY0" fmla="*/ 0 h 403473"/>
                      <a:gd name="connsiteX1" fmla="*/ 169048 w 392980"/>
                      <a:gd name="connsiteY1" fmla="*/ 55721 h 403473"/>
                      <a:gd name="connsiteX2" fmla="*/ 20839 w 392980"/>
                      <a:gd name="connsiteY2" fmla="*/ 224504 h 403473"/>
                      <a:gd name="connsiteX3" fmla="*/ 20362 w 392980"/>
                      <a:gd name="connsiteY3" fmla="*/ 225076 h 403473"/>
                      <a:gd name="connsiteX4" fmla="*/ 18648 w 392980"/>
                      <a:gd name="connsiteY4" fmla="*/ 226981 h 403473"/>
                      <a:gd name="connsiteX5" fmla="*/ 47699 w 392980"/>
                      <a:gd name="connsiteY5" fmla="*/ 358331 h 403473"/>
                      <a:gd name="connsiteX6" fmla="*/ 188193 w 392980"/>
                      <a:gd name="connsiteY6" fmla="*/ 382429 h 403473"/>
                      <a:gd name="connsiteX7" fmla="*/ 352594 w 392980"/>
                      <a:gd name="connsiteY7" fmla="*/ 163354 h 403473"/>
                      <a:gd name="connsiteX8" fmla="*/ 379264 w 392980"/>
                      <a:gd name="connsiteY8" fmla="*/ 112681 h 403473"/>
                      <a:gd name="connsiteX9" fmla="*/ 391742 w 392980"/>
                      <a:gd name="connsiteY9" fmla="*/ 71914 h 403473"/>
                      <a:gd name="connsiteX10" fmla="*/ 392981 w 392980"/>
                      <a:gd name="connsiteY10" fmla="*/ 63341 h 40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2980" h="403473">
                        <a:moveTo>
                          <a:pt x="201433" y="0"/>
                        </a:moveTo>
                        <a:cubicBezTo>
                          <a:pt x="200766" y="-95"/>
                          <a:pt x="185621" y="40767"/>
                          <a:pt x="169048" y="55721"/>
                        </a:cubicBezTo>
                        <a:cubicBezTo>
                          <a:pt x="166571" y="59817"/>
                          <a:pt x="30459" y="213360"/>
                          <a:pt x="20839" y="224504"/>
                        </a:cubicBezTo>
                        <a:cubicBezTo>
                          <a:pt x="20553" y="224885"/>
                          <a:pt x="20362" y="225076"/>
                          <a:pt x="20362" y="225076"/>
                        </a:cubicBezTo>
                        <a:lnTo>
                          <a:pt x="18648" y="226981"/>
                        </a:lnTo>
                        <a:cubicBezTo>
                          <a:pt x="-19262" y="268510"/>
                          <a:pt x="5789" y="319850"/>
                          <a:pt x="47699" y="358331"/>
                        </a:cubicBezTo>
                        <a:cubicBezTo>
                          <a:pt x="90752" y="397859"/>
                          <a:pt x="147140" y="423863"/>
                          <a:pt x="188193" y="382429"/>
                        </a:cubicBezTo>
                        <a:cubicBezTo>
                          <a:pt x="199337" y="371189"/>
                          <a:pt x="334783" y="192119"/>
                          <a:pt x="352594" y="163354"/>
                        </a:cubicBezTo>
                        <a:cubicBezTo>
                          <a:pt x="361453" y="148685"/>
                          <a:pt x="370406" y="133445"/>
                          <a:pt x="379264" y="112681"/>
                        </a:cubicBezTo>
                        <a:cubicBezTo>
                          <a:pt x="383646" y="102108"/>
                          <a:pt x="388313" y="90011"/>
                          <a:pt x="391742" y="71914"/>
                        </a:cubicBezTo>
                        <a:cubicBezTo>
                          <a:pt x="392218" y="69342"/>
                          <a:pt x="392695" y="66389"/>
                          <a:pt x="392981" y="63341"/>
                        </a:cubicBezTo>
                      </a:path>
                    </a:pathLst>
                  </a:custGeom>
                  <a:solidFill>
                    <a:srgbClr val="F26952"/>
                  </a:solidFill>
                  <a:ln w="9525" cap="flat">
                    <a:noFill/>
                    <a:prstDash val="solid"/>
                    <a:miter/>
                  </a:ln>
                </p:spPr>
                <p:txBody>
                  <a:bodyPr rtlCol="0" anchor="ctr"/>
                  <a:lstStyle/>
                  <a:p>
                    <a:endParaRPr lang="zh-CN" altLang="en-US"/>
                  </a:p>
                </p:txBody>
              </p:sp>
              <p:sp>
                <p:nvSpPr>
                  <p:cNvPr id="201" name="任意多边形 136"/>
                  <p:cNvSpPr/>
                  <p:nvPr/>
                </p:nvSpPr>
                <p:spPr>
                  <a:xfrm>
                    <a:off x="5364465" y="3326986"/>
                    <a:ext cx="473978" cy="486493"/>
                  </a:xfrm>
                  <a:custGeom>
                    <a:avLst/>
                    <a:gdLst>
                      <a:gd name="connsiteX0" fmla="*/ 243093 w 473978"/>
                      <a:gd name="connsiteY0" fmla="*/ 0 h 486493"/>
                      <a:gd name="connsiteX1" fmla="*/ 203945 w 473978"/>
                      <a:gd name="connsiteY1" fmla="*/ 67151 h 486493"/>
                      <a:gd name="connsiteX2" fmla="*/ 25160 w 473978"/>
                      <a:gd name="connsiteY2" fmla="*/ 270701 h 486493"/>
                      <a:gd name="connsiteX3" fmla="*/ 24589 w 473978"/>
                      <a:gd name="connsiteY3" fmla="*/ 271367 h 486493"/>
                      <a:gd name="connsiteX4" fmla="*/ 22493 w 473978"/>
                      <a:gd name="connsiteY4" fmla="*/ 273654 h 486493"/>
                      <a:gd name="connsiteX5" fmla="*/ 57545 w 473978"/>
                      <a:gd name="connsiteY5" fmla="*/ 432054 h 486493"/>
                      <a:gd name="connsiteX6" fmla="*/ 226995 w 473978"/>
                      <a:gd name="connsiteY6" fmla="*/ 461105 h 486493"/>
                      <a:gd name="connsiteX7" fmla="*/ 425210 w 473978"/>
                      <a:gd name="connsiteY7" fmla="*/ 196882 h 486493"/>
                      <a:gd name="connsiteX8" fmla="*/ 457405 w 473978"/>
                      <a:gd name="connsiteY8" fmla="*/ 135731 h 486493"/>
                      <a:gd name="connsiteX9" fmla="*/ 472454 w 473978"/>
                      <a:gd name="connsiteY9" fmla="*/ 86583 h 486493"/>
                      <a:gd name="connsiteX10" fmla="*/ 473978 w 473978"/>
                      <a:gd name="connsiteY10" fmla="*/ 76200 h 48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978" h="486493">
                        <a:moveTo>
                          <a:pt x="243093" y="0"/>
                        </a:moveTo>
                        <a:cubicBezTo>
                          <a:pt x="242235" y="-95"/>
                          <a:pt x="224043" y="49149"/>
                          <a:pt x="203945" y="67151"/>
                        </a:cubicBezTo>
                        <a:cubicBezTo>
                          <a:pt x="200992" y="72104"/>
                          <a:pt x="36876" y="257366"/>
                          <a:pt x="25160" y="270701"/>
                        </a:cubicBezTo>
                        <a:cubicBezTo>
                          <a:pt x="24780" y="271177"/>
                          <a:pt x="24589" y="271367"/>
                          <a:pt x="24589" y="271367"/>
                        </a:cubicBezTo>
                        <a:lnTo>
                          <a:pt x="22493" y="273654"/>
                        </a:lnTo>
                        <a:cubicBezTo>
                          <a:pt x="-23227" y="323755"/>
                          <a:pt x="6968" y="385667"/>
                          <a:pt x="57545" y="432054"/>
                        </a:cubicBezTo>
                        <a:cubicBezTo>
                          <a:pt x="109457" y="479679"/>
                          <a:pt x="177560" y="511112"/>
                          <a:pt x="226995" y="461105"/>
                        </a:cubicBezTo>
                        <a:cubicBezTo>
                          <a:pt x="240426" y="447485"/>
                          <a:pt x="403779" y="231553"/>
                          <a:pt x="425210" y="196882"/>
                        </a:cubicBezTo>
                        <a:cubicBezTo>
                          <a:pt x="435974" y="179166"/>
                          <a:pt x="446642" y="160782"/>
                          <a:pt x="457405" y="135731"/>
                        </a:cubicBezTo>
                        <a:cubicBezTo>
                          <a:pt x="462644" y="123063"/>
                          <a:pt x="468263" y="108395"/>
                          <a:pt x="472454" y="86583"/>
                        </a:cubicBezTo>
                        <a:cubicBezTo>
                          <a:pt x="473026" y="83534"/>
                          <a:pt x="473598" y="79915"/>
                          <a:pt x="473978" y="76200"/>
                        </a:cubicBezTo>
                      </a:path>
                    </a:pathLst>
                  </a:custGeom>
                  <a:solidFill>
                    <a:srgbClr val="B4AAD3"/>
                  </a:solidFill>
                  <a:ln w="9525" cap="flat">
                    <a:noFill/>
                    <a:prstDash val="solid"/>
                    <a:miter/>
                  </a:ln>
                </p:spPr>
                <p:txBody>
                  <a:bodyPr rtlCol="0" anchor="ctr"/>
                  <a:lstStyle/>
                  <a:p>
                    <a:endParaRPr lang="zh-CN" altLang="en-US"/>
                  </a:p>
                </p:txBody>
              </p:sp>
              <p:sp>
                <p:nvSpPr>
                  <p:cNvPr id="202" name="任意多边形 137"/>
                  <p:cNvSpPr/>
                  <p:nvPr/>
                </p:nvSpPr>
                <p:spPr>
                  <a:xfrm>
                    <a:off x="4682891" y="2960703"/>
                    <a:ext cx="408404" cy="442578"/>
                  </a:xfrm>
                  <a:custGeom>
                    <a:avLst/>
                    <a:gdLst>
                      <a:gd name="connsiteX0" fmla="*/ 253916 w 408404"/>
                      <a:gd name="connsiteY0" fmla="*/ 416385 h 442578"/>
                      <a:gd name="connsiteX1" fmla="*/ 1313 w 408404"/>
                      <a:gd name="connsiteY1" fmla="*/ 442579 h 442578"/>
                      <a:gd name="connsiteX2" fmla="*/ 170 w 408404"/>
                      <a:gd name="connsiteY2" fmla="*/ 414480 h 442578"/>
                      <a:gd name="connsiteX3" fmla="*/ 3599 w 408404"/>
                      <a:gd name="connsiteY3" fmla="*/ 385619 h 442578"/>
                      <a:gd name="connsiteX4" fmla="*/ 145616 w 408404"/>
                      <a:gd name="connsiteY4" fmla="*/ 78438 h 442578"/>
                      <a:gd name="connsiteX5" fmla="*/ 305065 w 408404"/>
                      <a:gd name="connsiteY5" fmla="*/ 238 h 442578"/>
                      <a:gd name="connsiteX6" fmla="*/ 407364 w 408404"/>
                      <a:gd name="connsiteY6" fmla="*/ 106537 h 442578"/>
                      <a:gd name="connsiteX7" fmla="*/ 408221 w 408404"/>
                      <a:gd name="connsiteY7" fmla="*/ 118253 h 442578"/>
                      <a:gd name="connsiteX8" fmla="*/ 395743 w 408404"/>
                      <a:gd name="connsiteY8" fmla="*/ 167592 h 442578"/>
                      <a:gd name="connsiteX9" fmla="*/ 369454 w 408404"/>
                      <a:gd name="connsiteY9" fmla="*/ 207978 h 442578"/>
                      <a:gd name="connsiteX10" fmla="*/ 319448 w 408404"/>
                      <a:gd name="connsiteY10" fmla="*/ 289036 h 442578"/>
                      <a:gd name="connsiteX11" fmla="*/ 275919 w 408404"/>
                      <a:gd name="connsiteY11" fmla="*/ 368665 h 442578"/>
                      <a:gd name="connsiteX12" fmla="*/ 259726 w 408404"/>
                      <a:gd name="connsiteY12" fmla="*/ 405050 h 442578"/>
                      <a:gd name="connsiteX13" fmla="*/ 256869 w 408404"/>
                      <a:gd name="connsiteY13" fmla="*/ 412861 h 442578"/>
                      <a:gd name="connsiteX14" fmla="*/ 253916 w 408404"/>
                      <a:gd name="connsiteY14" fmla="*/ 416385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8404" h="442578">
                        <a:moveTo>
                          <a:pt x="253916" y="416385"/>
                        </a:moveTo>
                        <a:cubicBezTo>
                          <a:pt x="169715" y="428196"/>
                          <a:pt x="85514" y="436483"/>
                          <a:pt x="1313" y="442579"/>
                        </a:cubicBezTo>
                        <a:cubicBezTo>
                          <a:pt x="265" y="433149"/>
                          <a:pt x="-306" y="422481"/>
                          <a:pt x="170" y="414480"/>
                        </a:cubicBezTo>
                        <a:cubicBezTo>
                          <a:pt x="741" y="403526"/>
                          <a:pt x="1980" y="393620"/>
                          <a:pt x="3599" y="385619"/>
                        </a:cubicBezTo>
                        <a:cubicBezTo>
                          <a:pt x="6742" y="369046"/>
                          <a:pt x="46366" y="230362"/>
                          <a:pt x="145616" y="78438"/>
                        </a:cubicBezTo>
                        <a:cubicBezTo>
                          <a:pt x="196766" y="15287"/>
                          <a:pt x="294778" y="905"/>
                          <a:pt x="305065" y="238"/>
                        </a:cubicBezTo>
                        <a:cubicBezTo>
                          <a:pt x="368502" y="-3858"/>
                          <a:pt x="403077" y="45482"/>
                          <a:pt x="407364" y="106537"/>
                        </a:cubicBezTo>
                        <a:lnTo>
                          <a:pt x="408221" y="118253"/>
                        </a:lnTo>
                        <a:cubicBezTo>
                          <a:pt x="409554" y="137684"/>
                          <a:pt x="403458" y="153590"/>
                          <a:pt x="395743" y="167592"/>
                        </a:cubicBezTo>
                        <a:cubicBezTo>
                          <a:pt x="387266" y="181213"/>
                          <a:pt x="378027" y="194453"/>
                          <a:pt x="369454" y="207978"/>
                        </a:cubicBezTo>
                        <a:cubicBezTo>
                          <a:pt x="352023" y="234934"/>
                          <a:pt x="335259" y="261985"/>
                          <a:pt x="319448" y="289036"/>
                        </a:cubicBezTo>
                        <a:cubicBezTo>
                          <a:pt x="303827" y="316087"/>
                          <a:pt x="288587" y="342947"/>
                          <a:pt x="275919" y="368665"/>
                        </a:cubicBezTo>
                        <a:cubicBezTo>
                          <a:pt x="269632" y="381428"/>
                          <a:pt x="264012" y="394001"/>
                          <a:pt x="259726" y="405050"/>
                        </a:cubicBezTo>
                        <a:cubicBezTo>
                          <a:pt x="258678" y="407813"/>
                          <a:pt x="257726" y="410384"/>
                          <a:pt x="256869" y="412861"/>
                        </a:cubicBezTo>
                        <a:cubicBezTo>
                          <a:pt x="254106" y="416576"/>
                          <a:pt x="253725" y="413528"/>
                          <a:pt x="253916" y="416385"/>
                        </a:cubicBezTo>
                        <a:close/>
                      </a:path>
                    </a:pathLst>
                  </a:custGeom>
                  <a:solidFill>
                    <a:srgbClr val="B4AAD3"/>
                  </a:solidFill>
                  <a:ln w="9525" cap="flat">
                    <a:noFill/>
                    <a:prstDash val="solid"/>
                    <a:miter/>
                  </a:ln>
                </p:spPr>
                <p:txBody>
                  <a:bodyPr rtlCol="0" anchor="ctr"/>
                  <a:lstStyle/>
                  <a:p>
                    <a:endParaRPr lang="zh-CN" altLang="en-US"/>
                  </a:p>
                </p:txBody>
              </p:sp>
              <p:sp>
                <p:nvSpPr>
                  <p:cNvPr id="203" name="任意多边形 138"/>
                  <p:cNvSpPr/>
                  <p:nvPr/>
                </p:nvSpPr>
                <p:spPr>
                  <a:xfrm>
                    <a:off x="4797095" y="2940403"/>
                    <a:ext cx="331552" cy="799624"/>
                  </a:xfrm>
                  <a:custGeom>
                    <a:avLst/>
                    <a:gdLst>
                      <a:gd name="connsiteX0" fmla="*/ 10076 w 331552"/>
                      <a:gd name="connsiteY0" fmla="*/ 728911 h 799624"/>
                      <a:gd name="connsiteX1" fmla="*/ 37127 w 331552"/>
                      <a:gd name="connsiteY1" fmla="*/ 689954 h 799624"/>
                      <a:gd name="connsiteX2" fmla="*/ 63893 w 331552"/>
                      <a:gd name="connsiteY2" fmla="*/ 649854 h 799624"/>
                      <a:gd name="connsiteX3" fmla="*/ 113708 w 331552"/>
                      <a:gd name="connsiteY3" fmla="*/ 568034 h 799624"/>
                      <a:gd name="connsiteX4" fmla="*/ 156285 w 331552"/>
                      <a:gd name="connsiteY4" fmla="*/ 484119 h 799624"/>
                      <a:gd name="connsiteX5" fmla="*/ 174002 w 331552"/>
                      <a:gd name="connsiteY5" fmla="*/ 441542 h 799624"/>
                      <a:gd name="connsiteX6" fmla="*/ 181336 w 331552"/>
                      <a:gd name="connsiteY6" fmla="*/ 420111 h 799624"/>
                      <a:gd name="connsiteX7" fmla="*/ 185051 w 331552"/>
                      <a:gd name="connsiteY7" fmla="*/ 409443 h 799624"/>
                      <a:gd name="connsiteX8" fmla="*/ 188003 w 331552"/>
                      <a:gd name="connsiteY8" fmla="*/ 398775 h 799624"/>
                      <a:gd name="connsiteX9" fmla="*/ 194004 w 331552"/>
                      <a:gd name="connsiteY9" fmla="*/ 377439 h 799624"/>
                      <a:gd name="connsiteX10" fmla="*/ 199433 w 331552"/>
                      <a:gd name="connsiteY10" fmla="*/ 353627 h 799624"/>
                      <a:gd name="connsiteX11" fmla="*/ 209530 w 331552"/>
                      <a:gd name="connsiteY11" fmla="*/ 306097 h 799624"/>
                      <a:gd name="connsiteX12" fmla="*/ 223341 w 331552"/>
                      <a:gd name="connsiteY12" fmla="*/ 212561 h 799624"/>
                      <a:gd name="connsiteX13" fmla="*/ 224389 w 331552"/>
                      <a:gd name="connsiteY13" fmla="*/ 124169 h 799624"/>
                      <a:gd name="connsiteX14" fmla="*/ 218102 w 331552"/>
                      <a:gd name="connsiteY14" fmla="*/ 84545 h 799624"/>
                      <a:gd name="connsiteX15" fmla="*/ 202767 w 331552"/>
                      <a:gd name="connsiteY15" fmla="*/ 46540 h 799624"/>
                      <a:gd name="connsiteX16" fmla="*/ 170954 w 331552"/>
                      <a:gd name="connsiteY16" fmla="*/ 29300 h 799624"/>
                      <a:gd name="connsiteX17" fmla="*/ 213530 w 331552"/>
                      <a:gd name="connsiteY17" fmla="*/ 916 h 799624"/>
                      <a:gd name="connsiteX18" fmla="*/ 270680 w 331552"/>
                      <a:gd name="connsiteY18" fmla="*/ 10345 h 799624"/>
                      <a:gd name="connsiteX19" fmla="*/ 292493 w 331552"/>
                      <a:gd name="connsiteY19" fmla="*/ 35110 h 799624"/>
                      <a:gd name="connsiteX20" fmla="*/ 315829 w 331552"/>
                      <a:gd name="connsiteY20" fmla="*/ 92546 h 799624"/>
                      <a:gd name="connsiteX21" fmla="*/ 331545 w 331552"/>
                      <a:gd name="connsiteY21" fmla="*/ 212085 h 799624"/>
                      <a:gd name="connsiteX22" fmla="*/ 322496 w 331552"/>
                      <a:gd name="connsiteY22" fmla="*/ 328004 h 799624"/>
                      <a:gd name="connsiteX23" fmla="*/ 312019 w 331552"/>
                      <a:gd name="connsiteY23" fmla="*/ 383726 h 799624"/>
                      <a:gd name="connsiteX24" fmla="*/ 305828 w 331552"/>
                      <a:gd name="connsiteY24" fmla="*/ 411157 h 799624"/>
                      <a:gd name="connsiteX25" fmla="*/ 297541 w 331552"/>
                      <a:gd name="connsiteY25" fmla="*/ 440304 h 799624"/>
                      <a:gd name="connsiteX26" fmla="*/ 293255 w 331552"/>
                      <a:gd name="connsiteY26" fmla="*/ 454782 h 799624"/>
                      <a:gd name="connsiteX27" fmla="*/ 288206 w 331552"/>
                      <a:gd name="connsiteY27" fmla="*/ 468689 h 799624"/>
                      <a:gd name="connsiteX28" fmla="*/ 277729 w 331552"/>
                      <a:gd name="connsiteY28" fmla="*/ 496311 h 799624"/>
                      <a:gd name="connsiteX29" fmla="*/ 253345 w 331552"/>
                      <a:gd name="connsiteY29" fmla="*/ 548318 h 799624"/>
                      <a:gd name="connsiteX30" fmla="*/ 195719 w 331552"/>
                      <a:gd name="connsiteY30" fmla="*/ 642329 h 799624"/>
                      <a:gd name="connsiteX31" fmla="*/ 128663 w 331552"/>
                      <a:gd name="connsiteY31" fmla="*/ 723577 h 799624"/>
                      <a:gd name="connsiteX32" fmla="*/ 110660 w 331552"/>
                      <a:gd name="connsiteY32" fmla="*/ 742056 h 799624"/>
                      <a:gd name="connsiteX33" fmla="*/ 92087 w 331552"/>
                      <a:gd name="connsiteY33" fmla="*/ 759773 h 799624"/>
                      <a:gd name="connsiteX34" fmla="*/ 52558 w 331552"/>
                      <a:gd name="connsiteY34" fmla="*/ 792919 h 799624"/>
                      <a:gd name="connsiteX35" fmla="*/ 4742 w 331552"/>
                      <a:gd name="connsiteY35" fmla="*/ 780347 h 799624"/>
                      <a:gd name="connsiteX36" fmla="*/ 8552 w 331552"/>
                      <a:gd name="connsiteY36" fmla="*/ 731674 h 799624"/>
                      <a:gd name="connsiteX37" fmla="*/ 10076 w 331552"/>
                      <a:gd name="connsiteY37" fmla="*/ 728911 h 79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1552" h="799624">
                        <a:moveTo>
                          <a:pt x="10076" y="728911"/>
                        </a:moveTo>
                        <a:lnTo>
                          <a:pt x="37127" y="689954"/>
                        </a:lnTo>
                        <a:cubicBezTo>
                          <a:pt x="46081" y="676524"/>
                          <a:pt x="55320" y="663475"/>
                          <a:pt x="63893" y="649854"/>
                        </a:cubicBezTo>
                        <a:cubicBezTo>
                          <a:pt x="81228" y="622803"/>
                          <a:pt x="98278" y="595752"/>
                          <a:pt x="113708" y="568034"/>
                        </a:cubicBezTo>
                        <a:cubicBezTo>
                          <a:pt x="129044" y="540316"/>
                          <a:pt x="143903" y="512503"/>
                          <a:pt x="156285" y="484119"/>
                        </a:cubicBezTo>
                        <a:cubicBezTo>
                          <a:pt x="163143" y="470117"/>
                          <a:pt x="168001" y="455639"/>
                          <a:pt x="174002" y="441542"/>
                        </a:cubicBezTo>
                        <a:cubicBezTo>
                          <a:pt x="176573" y="434398"/>
                          <a:pt x="178859" y="427255"/>
                          <a:pt x="181336" y="420111"/>
                        </a:cubicBezTo>
                        <a:lnTo>
                          <a:pt x="185051" y="409443"/>
                        </a:lnTo>
                        <a:cubicBezTo>
                          <a:pt x="186098" y="405919"/>
                          <a:pt x="187051" y="402299"/>
                          <a:pt x="188003" y="398775"/>
                        </a:cubicBezTo>
                        <a:lnTo>
                          <a:pt x="194004" y="377439"/>
                        </a:lnTo>
                        <a:lnTo>
                          <a:pt x="199433" y="353627"/>
                        </a:lnTo>
                        <a:cubicBezTo>
                          <a:pt x="203339" y="337720"/>
                          <a:pt x="206101" y="321908"/>
                          <a:pt x="209530" y="306097"/>
                        </a:cubicBezTo>
                        <a:cubicBezTo>
                          <a:pt x="215245" y="274569"/>
                          <a:pt x="220484" y="243232"/>
                          <a:pt x="223341" y="212561"/>
                        </a:cubicBezTo>
                        <a:cubicBezTo>
                          <a:pt x="225913" y="182081"/>
                          <a:pt x="227056" y="151887"/>
                          <a:pt x="224389" y="124169"/>
                        </a:cubicBezTo>
                        <a:cubicBezTo>
                          <a:pt x="223246" y="110263"/>
                          <a:pt x="221055" y="97023"/>
                          <a:pt x="218102" y="84545"/>
                        </a:cubicBezTo>
                        <a:cubicBezTo>
                          <a:pt x="215150" y="72258"/>
                          <a:pt x="209435" y="53589"/>
                          <a:pt x="202767" y="46540"/>
                        </a:cubicBezTo>
                        <a:cubicBezTo>
                          <a:pt x="195909" y="39111"/>
                          <a:pt x="170954" y="29300"/>
                          <a:pt x="170954" y="29300"/>
                        </a:cubicBezTo>
                        <a:cubicBezTo>
                          <a:pt x="147427" y="41302"/>
                          <a:pt x="161810" y="8631"/>
                          <a:pt x="213530" y="916"/>
                        </a:cubicBezTo>
                        <a:cubicBezTo>
                          <a:pt x="239724" y="-2990"/>
                          <a:pt x="266108" y="6631"/>
                          <a:pt x="270680" y="10345"/>
                        </a:cubicBezTo>
                        <a:cubicBezTo>
                          <a:pt x="279443" y="17489"/>
                          <a:pt x="288873" y="26443"/>
                          <a:pt x="292493" y="35110"/>
                        </a:cubicBezTo>
                        <a:cubicBezTo>
                          <a:pt x="302399" y="53398"/>
                          <a:pt x="310114" y="72829"/>
                          <a:pt x="315829" y="92546"/>
                        </a:cubicBezTo>
                        <a:cubicBezTo>
                          <a:pt x="327259" y="132170"/>
                          <a:pt x="331069" y="172556"/>
                          <a:pt x="331545" y="212085"/>
                        </a:cubicBezTo>
                        <a:cubicBezTo>
                          <a:pt x="331736" y="251614"/>
                          <a:pt x="328116" y="290190"/>
                          <a:pt x="322496" y="328004"/>
                        </a:cubicBezTo>
                        <a:cubicBezTo>
                          <a:pt x="319258" y="346673"/>
                          <a:pt x="316305" y="365628"/>
                          <a:pt x="312019" y="383726"/>
                        </a:cubicBezTo>
                        <a:cubicBezTo>
                          <a:pt x="309923" y="392869"/>
                          <a:pt x="308018" y="402014"/>
                          <a:pt x="305828" y="411157"/>
                        </a:cubicBezTo>
                        <a:lnTo>
                          <a:pt x="297541" y="440304"/>
                        </a:lnTo>
                        <a:cubicBezTo>
                          <a:pt x="296112" y="445162"/>
                          <a:pt x="294779" y="450019"/>
                          <a:pt x="293255" y="454782"/>
                        </a:cubicBezTo>
                        <a:lnTo>
                          <a:pt x="288206" y="468689"/>
                        </a:lnTo>
                        <a:cubicBezTo>
                          <a:pt x="284777" y="477928"/>
                          <a:pt x="281444" y="487262"/>
                          <a:pt x="277729" y="496311"/>
                        </a:cubicBezTo>
                        <a:cubicBezTo>
                          <a:pt x="269918" y="513837"/>
                          <a:pt x="262394" y="531839"/>
                          <a:pt x="253345" y="548318"/>
                        </a:cubicBezTo>
                        <a:cubicBezTo>
                          <a:pt x="236295" y="582227"/>
                          <a:pt x="216388" y="612992"/>
                          <a:pt x="195719" y="642329"/>
                        </a:cubicBezTo>
                        <a:cubicBezTo>
                          <a:pt x="174954" y="671666"/>
                          <a:pt x="152285" y="698432"/>
                          <a:pt x="128663" y="723577"/>
                        </a:cubicBezTo>
                        <a:cubicBezTo>
                          <a:pt x="122757" y="729864"/>
                          <a:pt x="116756" y="736055"/>
                          <a:pt x="110660" y="742056"/>
                        </a:cubicBezTo>
                        <a:cubicBezTo>
                          <a:pt x="104660" y="748152"/>
                          <a:pt x="98468" y="754057"/>
                          <a:pt x="92087" y="759773"/>
                        </a:cubicBezTo>
                        <a:cubicBezTo>
                          <a:pt x="79418" y="771488"/>
                          <a:pt x="67036" y="781966"/>
                          <a:pt x="52558" y="792919"/>
                        </a:cubicBezTo>
                        <a:cubicBezTo>
                          <a:pt x="35889" y="805493"/>
                          <a:pt x="14458" y="799873"/>
                          <a:pt x="4742" y="780347"/>
                        </a:cubicBezTo>
                        <a:cubicBezTo>
                          <a:pt x="-2973" y="764916"/>
                          <a:pt x="-973" y="745390"/>
                          <a:pt x="8552" y="731674"/>
                        </a:cubicBezTo>
                        <a:lnTo>
                          <a:pt x="10076" y="728911"/>
                        </a:lnTo>
                        <a:close/>
                      </a:path>
                    </a:pathLst>
                  </a:custGeom>
                  <a:solidFill>
                    <a:srgbClr val="635BA8"/>
                  </a:solidFill>
                  <a:ln w="9525" cap="flat">
                    <a:noFill/>
                    <a:prstDash val="solid"/>
                    <a:miter/>
                  </a:ln>
                </p:spPr>
                <p:txBody>
                  <a:bodyPr rtlCol="0" anchor="ctr"/>
                  <a:lstStyle/>
                  <a:p>
                    <a:endParaRPr lang="zh-CN" altLang="en-US"/>
                  </a:p>
                </p:txBody>
              </p:sp>
              <p:sp>
                <p:nvSpPr>
                  <p:cNvPr id="204" name="任意多边形 139"/>
                  <p:cNvSpPr/>
                  <p:nvPr/>
                </p:nvSpPr>
                <p:spPr>
                  <a:xfrm>
                    <a:off x="4797095" y="2940403"/>
                    <a:ext cx="331552" cy="799624"/>
                  </a:xfrm>
                  <a:custGeom>
                    <a:avLst/>
                    <a:gdLst>
                      <a:gd name="connsiteX0" fmla="*/ 10076 w 331552"/>
                      <a:gd name="connsiteY0" fmla="*/ 728911 h 799624"/>
                      <a:gd name="connsiteX1" fmla="*/ 37127 w 331552"/>
                      <a:gd name="connsiteY1" fmla="*/ 689954 h 799624"/>
                      <a:gd name="connsiteX2" fmla="*/ 63893 w 331552"/>
                      <a:gd name="connsiteY2" fmla="*/ 649854 h 799624"/>
                      <a:gd name="connsiteX3" fmla="*/ 113708 w 331552"/>
                      <a:gd name="connsiteY3" fmla="*/ 568034 h 799624"/>
                      <a:gd name="connsiteX4" fmla="*/ 156285 w 331552"/>
                      <a:gd name="connsiteY4" fmla="*/ 484119 h 799624"/>
                      <a:gd name="connsiteX5" fmla="*/ 174002 w 331552"/>
                      <a:gd name="connsiteY5" fmla="*/ 441542 h 799624"/>
                      <a:gd name="connsiteX6" fmla="*/ 181336 w 331552"/>
                      <a:gd name="connsiteY6" fmla="*/ 420111 h 799624"/>
                      <a:gd name="connsiteX7" fmla="*/ 185051 w 331552"/>
                      <a:gd name="connsiteY7" fmla="*/ 409443 h 799624"/>
                      <a:gd name="connsiteX8" fmla="*/ 188003 w 331552"/>
                      <a:gd name="connsiteY8" fmla="*/ 398775 h 799624"/>
                      <a:gd name="connsiteX9" fmla="*/ 194004 w 331552"/>
                      <a:gd name="connsiteY9" fmla="*/ 377439 h 799624"/>
                      <a:gd name="connsiteX10" fmla="*/ 199433 w 331552"/>
                      <a:gd name="connsiteY10" fmla="*/ 353627 h 799624"/>
                      <a:gd name="connsiteX11" fmla="*/ 209530 w 331552"/>
                      <a:gd name="connsiteY11" fmla="*/ 306097 h 799624"/>
                      <a:gd name="connsiteX12" fmla="*/ 223341 w 331552"/>
                      <a:gd name="connsiteY12" fmla="*/ 212561 h 799624"/>
                      <a:gd name="connsiteX13" fmla="*/ 224389 w 331552"/>
                      <a:gd name="connsiteY13" fmla="*/ 124169 h 799624"/>
                      <a:gd name="connsiteX14" fmla="*/ 218102 w 331552"/>
                      <a:gd name="connsiteY14" fmla="*/ 84545 h 799624"/>
                      <a:gd name="connsiteX15" fmla="*/ 202767 w 331552"/>
                      <a:gd name="connsiteY15" fmla="*/ 46540 h 799624"/>
                      <a:gd name="connsiteX16" fmla="*/ 170954 w 331552"/>
                      <a:gd name="connsiteY16" fmla="*/ 29300 h 799624"/>
                      <a:gd name="connsiteX17" fmla="*/ 213530 w 331552"/>
                      <a:gd name="connsiteY17" fmla="*/ 916 h 799624"/>
                      <a:gd name="connsiteX18" fmla="*/ 270680 w 331552"/>
                      <a:gd name="connsiteY18" fmla="*/ 10345 h 799624"/>
                      <a:gd name="connsiteX19" fmla="*/ 292493 w 331552"/>
                      <a:gd name="connsiteY19" fmla="*/ 35110 h 799624"/>
                      <a:gd name="connsiteX20" fmla="*/ 315829 w 331552"/>
                      <a:gd name="connsiteY20" fmla="*/ 92546 h 799624"/>
                      <a:gd name="connsiteX21" fmla="*/ 331545 w 331552"/>
                      <a:gd name="connsiteY21" fmla="*/ 212085 h 799624"/>
                      <a:gd name="connsiteX22" fmla="*/ 322496 w 331552"/>
                      <a:gd name="connsiteY22" fmla="*/ 328004 h 799624"/>
                      <a:gd name="connsiteX23" fmla="*/ 312019 w 331552"/>
                      <a:gd name="connsiteY23" fmla="*/ 383726 h 799624"/>
                      <a:gd name="connsiteX24" fmla="*/ 305828 w 331552"/>
                      <a:gd name="connsiteY24" fmla="*/ 411157 h 799624"/>
                      <a:gd name="connsiteX25" fmla="*/ 297541 w 331552"/>
                      <a:gd name="connsiteY25" fmla="*/ 440304 h 799624"/>
                      <a:gd name="connsiteX26" fmla="*/ 293255 w 331552"/>
                      <a:gd name="connsiteY26" fmla="*/ 454782 h 799624"/>
                      <a:gd name="connsiteX27" fmla="*/ 288206 w 331552"/>
                      <a:gd name="connsiteY27" fmla="*/ 468689 h 799624"/>
                      <a:gd name="connsiteX28" fmla="*/ 277729 w 331552"/>
                      <a:gd name="connsiteY28" fmla="*/ 496311 h 799624"/>
                      <a:gd name="connsiteX29" fmla="*/ 253345 w 331552"/>
                      <a:gd name="connsiteY29" fmla="*/ 548318 h 799624"/>
                      <a:gd name="connsiteX30" fmla="*/ 195719 w 331552"/>
                      <a:gd name="connsiteY30" fmla="*/ 642329 h 799624"/>
                      <a:gd name="connsiteX31" fmla="*/ 128663 w 331552"/>
                      <a:gd name="connsiteY31" fmla="*/ 723577 h 799624"/>
                      <a:gd name="connsiteX32" fmla="*/ 110660 w 331552"/>
                      <a:gd name="connsiteY32" fmla="*/ 742056 h 799624"/>
                      <a:gd name="connsiteX33" fmla="*/ 92087 w 331552"/>
                      <a:gd name="connsiteY33" fmla="*/ 759773 h 799624"/>
                      <a:gd name="connsiteX34" fmla="*/ 52558 w 331552"/>
                      <a:gd name="connsiteY34" fmla="*/ 792919 h 799624"/>
                      <a:gd name="connsiteX35" fmla="*/ 4742 w 331552"/>
                      <a:gd name="connsiteY35" fmla="*/ 780347 h 799624"/>
                      <a:gd name="connsiteX36" fmla="*/ 8552 w 331552"/>
                      <a:gd name="connsiteY36" fmla="*/ 731674 h 799624"/>
                      <a:gd name="connsiteX37" fmla="*/ 10076 w 331552"/>
                      <a:gd name="connsiteY37" fmla="*/ 728911 h 79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1552" h="799624">
                        <a:moveTo>
                          <a:pt x="10076" y="728911"/>
                        </a:moveTo>
                        <a:lnTo>
                          <a:pt x="37127" y="689954"/>
                        </a:lnTo>
                        <a:cubicBezTo>
                          <a:pt x="46081" y="676524"/>
                          <a:pt x="55320" y="663475"/>
                          <a:pt x="63893" y="649854"/>
                        </a:cubicBezTo>
                        <a:cubicBezTo>
                          <a:pt x="81228" y="622803"/>
                          <a:pt x="98278" y="595752"/>
                          <a:pt x="113708" y="568034"/>
                        </a:cubicBezTo>
                        <a:cubicBezTo>
                          <a:pt x="129044" y="540316"/>
                          <a:pt x="143903" y="512503"/>
                          <a:pt x="156285" y="484119"/>
                        </a:cubicBezTo>
                        <a:cubicBezTo>
                          <a:pt x="163143" y="470117"/>
                          <a:pt x="168001" y="455639"/>
                          <a:pt x="174002" y="441542"/>
                        </a:cubicBezTo>
                        <a:cubicBezTo>
                          <a:pt x="176573" y="434398"/>
                          <a:pt x="178859" y="427255"/>
                          <a:pt x="181336" y="420111"/>
                        </a:cubicBezTo>
                        <a:lnTo>
                          <a:pt x="185051" y="409443"/>
                        </a:lnTo>
                        <a:cubicBezTo>
                          <a:pt x="186098" y="405919"/>
                          <a:pt x="187051" y="402299"/>
                          <a:pt x="188003" y="398775"/>
                        </a:cubicBezTo>
                        <a:lnTo>
                          <a:pt x="194004" y="377439"/>
                        </a:lnTo>
                        <a:lnTo>
                          <a:pt x="199433" y="353627"/>
                        </a:lnTo>
                        <a:cubicBezTo>
                          <a:pt x="203339" y="337720"/>
                          <a:pt x="206101" y="321908"/>
                          <a:pt x="209530" y="306097"/>
                        </a:cubicBezTo>
                        <a:cubicBezTo>
                          <a:pt x="215245" y="274569"/>
                          <a:pt x="220484" y="243232"/>
                          <a:pt x="223341" y="212561"/>
                        </a:cubicBezTo>
                        <a:cubicBezTo>
                          <a:pt x="225913" y="182081"/>
                          <a:pt x="227056" y="151887"/>
                          <a:pt x="224389" y="124169"/>
                        </a:cubicBezTo>
                        <a:cubicBezTo>
                          <a:pt x="223246" y="110263"/>
                          <a:pt x="221055" y="97023"/>
                          <a:pt x="218102" y="84545"/>
                        </a:cubicBezTo>
                        <a:cubicBezTo>
                          <a:pt x="215150" y="72258"/>
                          <a:pt x="209435" y="53589"/>
                          <a:pt x="202767" y="46540"/>
                        </a:cubicBezTo>
                        <a:cubicBezTo>
                          <a:pt x="195909" y="39111"/>
                          <a:pt x="170954" y="29300"/>
                          <a:pt x="170954" y="29300"/>
                        </a:cubicBezTo>
                        <a:cubicBezTo>
                          <a:pt x="147427" y="41302"/>
                          <a:pt x="161810" y="8631"/>
                          <a:pt x="213530" y="916"/>
                        </a:cubicBezTo>
                        <a:cubicBezTo>
                          <a:pt x="239724" y="-2990"/>
                          <a:pt x="266108" y="6631"/>
                          <a:pt x="270680" y="10345"/>
                        </a:cubicBezTo>
                        <a:cubicBezTo>
                          <a:pt x="279443" y="17489"/>
                          <a:pt x="288873" y="26443"/>
                          <a:pt x="292493" y="35110"/>
                        </a:cubicBezTo>
                        <a:cubicBezTo>
                          <a:pt x="302399" y="53398"/>
                          <a:pt x="310114" y="72829"/>
                          <a:pt x="315829" y="92546"/>
                        </a:cubicBezTo>
                        <a:cubicBezTo>
                          <a:pt x="327259" y="132170"/>
                          <a:pt x="331069" y="172556"/>
                          <a:pt x="331545" y="212085"/>
                        </a:cubicBezTo>
                        <a:cubicBezTo>
                          <a:pt x="331736" y="251614"/>
                          <a:pt x="328116" y="290190"/>
                          <a:pt x="322496" y="328004"/>
                        </a:cubicBezTo>
                        <a:cubicBezTo>
                          <a:pt x="319258" y="346673"/>
                          <a:pt x="316305" y="365628"/>
                          <a:pt x="312019" y="383726"/>
                        </a:cubicBezTo>
                        <a:cubicBezTo>
                          <a:pt x="309923" y="392869"/>
                          <a:pt x="308018" y="402014"/>
                          <a:pt x="305828" y="411157"/>
                        </a:cubicBezTo>
                        <a:lnTo>
                          <a:pt x="297541" y="440304"/>
                        </a:lnTo>
                        <a:cubicBezTo>
                          <a:pt x="296112" y="445162"/>
                          <a:pt x="294779" y="450019"/>
                          <a:pt x="293255" y="454782"/>
                        </a:cubicBezTo>
                        <a:lnTo>
                          <a:pt x="288206" y="468689"/>
                        </a:lnTo>
                        <a:cubicBezTo>
                          <a:pt x="284777" y="477928"/>
                          <a:pt x="281444" y="487262"/>
                          <a:pt x="277729" y="496311"/>
                        </a:cubicBezTo>
                        <a:cubicBezTo>
                          <a:pt x="269918" y="513837"/>
                          <a:pt x="262394" y="531839"/>
                          <a:pt x="253345" y="548318"/>
                        </a:cubicBezTo>
                        <a:cubicBezTo>
                          <a:pt x="236295" y="582227"/>
                          <a:pt x="216388" y="612992"/>
                          <a:pt x="195719" y="642329"/>
                        </a:cubicBezTo>
                        <a:cubicBezTo>
                          <a:pt x="174954" y="671666"/>
                          <a:pt x="152285" y="698432"/>
                          <a:pt x="128663" y="723577"/>
                        </a:cubicBezTo>
                        <a:cubicBezTo>
                          <a:pt x="122757" y="729864"/>
                          <a:pt x="116756" y="736055"/>
                          <a:pt x="110660" y="742056"/>
                        </a:cubicBezTo>
                        <a:cubicBezTo>
                          <a:pt x="104660" y="748152"/>
                          <a:pt x="98468" y="754057"/>
                          <a:pt x="92087" y="759773"/>
                        </a:cubicBezTo>
                        <a:cubicBezTo>
                          <a:pt x="79418" y="771488"/>
                          <a:pt x="67036" y="781966"/>
                          <a:pt x="52558" y="792919"/>
                        </a:cubicBezTo>
                        <a:cubicBezTo>
                          <a:pt x="35889" y="805493"/>
                          <a:pt x="14458" y="799873"/>
                          <a:pt x="4742" y="780347"/>
                        </a:cubicBezTo>
                        <a:cubicBezTo>
                          <a:pt x="-2973" y="764916"/>
                          <a:pt x="-973" y="745390"/>
                          <a:pt x="8552" y="731674"/>
                        </a:cubicBezTo>
                        <a:lnTo>
                          <a:pt x="10076" y="728911"/>
                        </a:lnTo>
                        <a:close/>
                      </a:path>
                    </a:pathLst>
                  </a:custGeom>
                  <a:solidFill>
                    <a:srgbClr val="635BA8">
                      <a:alpha val="30000"/>
                    </a:srgbClr>
                  </a:solidFill>
                  <a:ln w="9525" cap="flat">
                    <a:noFill/>
                    <a:prstDash val="solid"/>
                    <a:miter/>
                  </a:ln>
                </p:spPr>
                <p:txBody>
                  <a:bodyPr rtlCol="0" anchor="ctr"/>
                  <a:lstStyle/>
                  <a:p>
                    <a:endParaRPr lang="zh-CN" altLang="en-US"/>
                  </a:p>
                </p:txBody>
              </p:sp>
              <p:sp>
                <p:nvSpPr>
                  <p:cNvPr id="205" name="任意多边形 140"/>
                  <p:cNvSpPr/>
                  <p:nvPr/>
                </p:nvSpPr>
                <p:spPr>
                  <a:xfrm>
                    <a:off x="4778997" y="2940498"/>
                    <a:ext cx="331552" cy="799625"/>
                  </a:xfrm>
                  <a:custGeom>
                    <a:avLst/>
                    <a:gdLst>
                      <a:gd name="connsiteX0" fmla="*/ 10076 w 331552"/>
                      <a:gd name="connsiteY0" fmla="*/ 728912 h 799625"/>
                      <a:gd name="connsiteX1" fmla="*/ 37127 w 331552"/>
                      <a:gd name="connsiteY1" fmla="*/ 689954 h 799625"/>
                      <a:gd name="connsiteX2" fmla="*/ 63893 w 331552"/>
                      <a:gd name="connsiteY2" fmla="*/ 649854 h 799625"/>
                      <a:gd name="connsiteX3" fmla="*/ 113708 w 331552"/>
                      <a:gd name="connsiteY3" fmla="*/ 568034 h 799625"/>
                      <a:gd name="connsiteX4" fmla="*/ 156285 w 331552"/>
                      <a:gd name="connsiteY4" fmla="*/ 484119 h 799625"/>
                      <a:gd name="connsiteX5" fmla="*/ 174002 w 331552"/>
                      <a:gd name="connsiteY5" fmla="*/ 441542 h 799625"/>
                      <a:gd name="connsiteX6" fmla="*/ 181336 w 331552"/>
                      <a:gd name="connsiteY6" fmla="*/ 420111 h 799625"/>
                      <a:gd name="connsiteX7" fmla="*/ 185051 w 331552"/>
                      <a:gd name="connsiteY7" fmla="*/ 409443 h 799625"/>
                      <a:gd name="connsiteX8" fmla="*/ 188003 w 331552"/>
                      <a:gd name="connsiteY8" fmla="*/ 398775 h 799625"/>
                      <a:gd name="connsiteX9" fmla="*/ 194004 w 331552"/>
                      <a:gd name="connsiteY9" fmla="*/ 377439 h 799625"/>
                      <a:gd name="connsiteX10" fmla="*/ 199433 w 331552"/>
                      <a:gd name="connsiteY10" fmla="*/ 353626 h 799625"/>
                      <a:gd name="connsiteX11" fmla="*/ 209530 w 331552"/>
                      <a:gd name="connsiteY11" fmla="*/ 306097 h 799625"/>
                      <a:gd name="connsiteX12" fmla="*/ 223341 w 331552"/>
                      <a:gd name="connsiteY12" fmla="*/ 212561 h 799625"/>
                      <a:gd name="connsiteX13" fmla="*/ 224389 w 331552"/>
                      <a:gd name="connsiteY13" fmla="*/ 124169 h 799625"/>
                      <a:gd name="connsiteX14" fmla="*/ 218102 w 331552"/>
                      <a:gd name="connsiteY14" fmla="*/ 84545 h 799625"/>
                      <a:gd name="connsiteX15" fmla="*/ 202767 w 331552"/>
                      <a:gd name="connsiteY15" fmla="*/ 46540 h 799625"/>
                      <a:gd name="connsiteX16" fmla="*/ 170954 w 331552"/>
                      <a:gd name="connsiteY16" fmla="*/ 29300 h 799625"/>
                      <a:gd name="connsiteX17" fmla="*/ 213530 w 331552"/>
                      <a:gd name="connsiteY17" fmla="*/ 916 h 799625"/>
                      <a:gd name="connsiteX18" fmla="*/ 270680 w 331552"/>
                      <a:gd name="connsiteY18" fmla="*/ 10346 h 799625"/>
                      <a:gd name="connsiteX19" fmla="*/ 292493 w 331552"/>
                      <a:gd name="connsiteY19" fmla="*/ 35111 h 799625"/>
                      <a:gd name="connsiteX20" fmla="*/ 315829 w 331552"/>
                      <a:gd name="connsiteY20" fmla="*/ 92546 h 799625"/>
                      <a:gd name="connsiteX21" fmla="*/ 331545 w 331552"/>
                      <a:gd name="connsiteY21" fmla="*/ 212085 h 799625"/>
                      <a:gd name="connsiteX22" fmla="*/ 322496 w 331552"/>
                      <a:gd name="connsiteY22" fmla="*/ 328004 h 799625"/>
                      <a:gd name="connsiteX23" fmla="*/ 312019 w 331552"/>
                      <a:gd name="connsiteY23" fmla="*/ 383726 h 799625"/>
                      <a:gd name="connsiteX24" fmla="*/ 305828 w 331552"/>
                      <a:gd name="connsiteY24" fmla="*/ 411158 h 799625"/>
                      <a:gd name="connsiteX25" fmla="*/ 297541 w 331552"/>
                      <a:gd name="connsiteY25" fmla="*/ 440304 h 799625"/>
                      <a:gd name="connsiteX26" fmla="*/ 293255 w 331552"/>
                      <a:gd name="connsiteY26" fmla="*/ 454782 h 799625"/>
                      <a:gd name="connsiteX27" fmla="*/ 288206 w 331552"/>
                      <a:gd name="connsiteY27" fmla="*/ 468689 h 799625"/>
                      <a:gd name="connsiteX28" fmla="*/ 277729 w 331552"/>
                      <a:gd name="connsiteY28" fmla="*/ 496311 h 799625"/>
                      <a:gd name="connsiteX29" fmla="*/ 253345 w 331552"/>
                      <a:gd name="connsiteY29" fmla="*/ 548318 h 799625"/>
                      <a:gd name="connsiteX30" fmla="*/ 195719 w 331552"/>
                      <a:gd name="connsiteY30" fmla="*/ 642329 h 799625"/>
                      <a:gd name="connsiteX31" fmla="*/ 128663 w 331552"/>
                      <a:gd name="connsiteY31" fmla="*/ 723577 h 799625"/>
                      <a:gd name="connsiteX32" fmla="*/ 110660 w 331552"/>
                      <a:gd name="connsiteY32" fmla="*/ 742056 h 799625"/>
                      <a:gd name="connsiteX33" fmla="*/ 92087 w 331552"/>
                      <a:gd name="connsiteY33" fmla="*/ 759772 h 799625"/>
                      <a:gd name="connsiteX34" fmla="*/ 52558 w 331552"/>
                      <a:gd name="connsiteY34" fmla="*/ 792920 h 799625"/>
                      <a:gd name="connsiteX35" fmla="*/ 4742 w 331552"/>
                      <a:gd name="connsiteY35" fmla="*/ 780347 h 799625"/>
                      <a:gd name="connsiteX36" fmla="*/ 8552 w 331552"/>
                      <a:gd name="connsiteY36" fmla="*/ 731674 h 799625"/>
                      <a:gd name="connsiteX37" fmla="*/ 10076 w 331552"/>
                      <a:gd name="connsiteY37" fmla="*/ 728912 h 79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1552" h="799625">
                        <a:moveTo>
                          <a:pt x="10076" y="728912"/>
                        </a:moveTo>
                        <a:lnTo>
                          <a:pt x="37127" y="689954"/>
                        </a:lnTo>
                        <a:cubicBezTo>
                          <a:pt x="46081" y="676524"/>
                          <a:pt x="55320" y="663475"/>
                          <a:pt x="63893" y="649854"/>
                        </a:cubicBezTo>
                        <a:cubicBezTo>
                          <a:pt x="81228" y="622803"/>
                          <a:pt x="98278" y="595752"/>
                          <a:pt x="113708" y="568034"/>
                        </a:cubicBezTo>
                        <a:cubicBezTo>
                          <a:pt x="129044" y="540317"/>
                          <a:pt x="143903" y="512504"/>
                          <a:pt x="156285" y="484119"/>
                        </a:cubicBezTo>
                        <a:cubicBezTo>
                          <a:pt x="163143" y="470117"/>
                          <a:pt x="168001" y="455639"/>
                          <a:pt x="174002" y="441542"/>
                        </a:cubicBezTo>
                        <a:cubicBezTo>
                          <a:pt x="176573" y="434399"/>
                          <a:pt x="178859" y="427255"/>
                          <a:pt x="181336" y="420111"/>
                        </a:cubicBezTo>
                        <a:lnTo>
                          <a:pt x="185051" y="409443"/>
                        </a:lnTo>
                        <a:cubicBezTo>
                          <a:pt x="186098" y="405919"/>
                          <a:pt x="187051" y="402299"/>
                          <a:pt x="188003" y="398775"/>
                        </a:cubicBezTo>
                        <a:lnTo>
                          <a:pt x="194004" y="377439"/>
                        </a:lnTo>
                        <a:lnTo>
                          <a:pt x="199433" y="353626"/>
                        </a:lnTo>
                        <a:cubicBezTo>
                          <a:pt x="203339" y="337720"/>
                          <a:pt x="206101" y="321908"/>
                          <a:pt x="209530" y="306097"/>
                        </a:cubicBezTo>
                        <a:cubicBezTo>
                          <a:pt x="215245" y="274569"/>
                          <a:pt x="220484" y="243232"/>
                          <a:pt x="223341" y="212561"/>
                        </a:cubicBezTo>
                        <a:cubicBezTo>
                          <a:pt x="225913" y="182081"/>
                          <a:pt x="227056" y="151887"/>
                          <a:pt x="224389" y="124169"/>
                        </a:cubicBezTo>
                        <a:cubicBezTo>
                          <a:pt x="223246" y="110263"/>
                          <a:pt x="221055" y="97023"/>
                          <a:pt x="218102" y="84545"/>
                        </a:cubicBezTo>
                        <a:cubicBezTo>
                          <a:pt x="215150" y="72258"/>
                          <a:pt x="209435" y="53589"/>
                          <a:pt x="202767" y="46540"/>
                        </a:cubicBezTo>
                        <a:cubicBezTo>
                          <a:pt x="195909" y="39111"/>
                          <a:pt x="170954" y="29300"/>
                          <a:pt x="170954" y="29300"/>
                        </a:cubicBezTo>
                        <a:cubicBezTo>
                          <a:pt x="147427" y="41302"/>
                          <a:pt x="161810" y="8631"/>
                          <a:pt x="213530" y="916"/>
                        </a:cubicBezTo>
                        <a:cubicBezTo>
                          <a:pt x="239724" y="-2989"/>
                          <a:pt x="266108" y="6631"/>
                          <a:pt x="270680" y="10346"/>
                        </a:cubicBezTo>
                        <a:cubicBezTo>
                          <a:pt x="279443" y="17489"/>
                          <a:pt x="288873" y="26443"/>
                          <a:pt x="292493" y="35111"/>
                        </a:cubicBezTo>
                        <a:cubicBezTo>
                          <a:pt x="302399" y="53399"/>
                          <a:pt x="310114" y="72830"/>
                          <a:pt x="315829" y="92546"/>
                        </a:cubicBezTo>
                        <a:cubicBezTo>
                          <a:pt x="327259" y="132170"/>
                          <a:pt x="331069" y="172556"/>
                          <a:pt x="331545" y="212085"/>
                        </a:cubicBezTo>
                        <a:cubicBezTo>
                          <a:pt x="331736" y="251614"/>
                          <a:pt x="328116" y="290190"/>
                          <a:pt x="322496" y="328004"/>
                        </a:cubicBezTo>
                        <a:cubicBezTo>
                          <a:pt x="319258" y="346673"/>
                          <a:pt x="316305" y="365628"/>
                          <a:pt x="312019" y="383726"/>
                        </a:cubicBezTo>
                        <a:cubicBezTo>
                          <a:pt x="309923" y="392870"/>
                          <a:pt x="308018" y="402014"/>
                          <a:pt x="305828" y="411158"/>
                        </a:cubicBezTo>
                        <a:lnTo>
                          <a:pt x="297541" y="440304"/>
                        </a:lnTo>
                        <a:cubicBezTo>
                          <a:pt x="296112" y="445162"/>
                          <a:pt x="294779" y="450020"/>
                          <a:pt x="293255" y="454782"/>
                        </a:cubicBezTo>
                        <a:lnTo>
                          <a:pt x="288206" y="468689"/>
                        </a:lnTo>
                        <a:cubicBezTo>
                          <a:pt x="284777" y="477928"/>
                          <a:pt x="281444" y="487262"/>
                          <a:pt x="277729" y="496311"/>
                        </a:cubicBezTo>
                        <a:cubicBezTo>
                          <a:pt x="269918" y="513837"/>
                          <a:pt x="262394" y="531839"/>
                          <a:pt x="253345" y="548318"/>
                        </a:cubicBezTo>
                        <a:cubicBezTo>
                          <a:pt x="236295" y="582227"/>
                          <a:pt x="216388" y="612992"/>
                          <a:pt x="195719" y="642329"/>
                        </a:cubicBezTo>
                        <a:cubicBezTo>
                          <a:pt x="174954" y="671666"/>
                          <a:pt x="152285" y="698431"/>
                          <a:pt x="128663" y="723577"/>
                        </a:cubicBezTo>
                        <a:cubicBezTo>
                          <a:pt x="122757" y="729864"/>
                          <a:pt x="116756" y="736055"/>
                          <a:pt x="110660" y="742056"/>
                        </a:cubicBezTo>
                        <a:cubicBezTo>
                          <a:pt x="104660" y="748152"/>
                          <a:pt x="98468" y="754058"/>
                          <a:pt x="92087" y="759772"/>
                        </a:cubicBezTo>
                        <a:cubicBezTo>
                          <a:pt x="79418" y="771488"/>
                          <a:pt x="67036" y="781966"/>
                          <a:pt x="52558" y="792920"/>
                        </a:cubicBezTo>
                        <a:cubicBezTo>
                          <a:pt x="35889" y="805493"/>
                          <a:pt x="14458" y="799873"/>
                          <a:pt x="4742" y="780347"/>
                        </a:cubicBezTo>
                        <a:cubicBezTo>
                          <a:pt x="-2973" y="764916"/>
                          <a:pt x="-973" y="745390"/>
                          <a:pt x="8552" y="731674"/>
                        </a:cubicBezTo>
                        <a:lnTo>
                          <a:pt x="10076" y="728912"/>
                        </a:lnTo>
                        <a:close/>
                      </a:path>
                    </a:pathLst>
                  </a:custGeom>
                  <a:solidFill>
                    <a:srgbClr val="635BA8"/>
                  </a:solidFill>
                  <a:ln w="9525" cap="flat">
                    <a:noFill/>
                    <a:prstDash val="solid"/>
                    <a:miter/>
                  </a:ln>
                </p:spPr>
                <p:txBody>
                  <a:bodyPr rtlCol="0" anchor="ctr"/>
                  <a:lstStyle/>
                  <a:p>
                    <a:endParaRPr lang="zh-CN" altLang="en-US"/>
                  </a:p>
                </p:txBody>
              </p:sp>
              <p:sp>
                <p:nvSpPr>
                  <p:cNvPr id="206" name="任意多边形 141"/>
                  <p:cNvSpPr/>
                  <p:nvPr/>
                </p:nvSpPr>
                <p:spPr>
                  <a:xfrm>
                    <a:off x="4994337" y="3673220"/>
                    <a:ext cx="255900" cy="219262"/>
                  </a:xfrm>
                  <a:custGeom>
                    <a:avLst/>
                    <a:gdLst>
                      <a:gd name="connsiteX0" fmla="*/ 150781 w 255900"/>
                      <a:gd name="connsiteY0" fmla="*/ 0 h 219262"/>
                      <a:gd name="connsiteX1" fmla="*/ 255556 w 255900"/>
                      <a:gd name="connsiteY1" fmla="*/ 72962 h 219262"/>
                      <a:gd name="connsiteX2" fmla="*/ 206883 w 255900"/>
                      <a:gd name="connsiteY2" fmla="*/ 85725 h 219262"/>
                      <a:gd name="connsiteX3" fmla="*/ 204788 w 255900"/>
                      <a:gd name="connsiteY3" fmla="*/ 203549 h 219262"/>
                      <a:gd name="connsiteX4" fmla="*/ 163449 w 255900"/>
                      <a:gd name="connsiteY4" fmla="*/ 206597 h 219262"/>
                      <a:gd name="connsiteX5" fmla="*/ 115348 w 255900"/>
                      <a:gd name="connsiteY5" fmla="*/ 210312 h 219262"/>
                      <a:gd name="connsiteX6" fmla="*/ 68675 w 255900"/>
                      <a:gd name="connsiteY6" fmla="*/ 206502 h 219262"/>
                      <a:gd name="connsiteX7" fmla="*/ 0 w 255900"/>
                      <a:gd name="connsiteY7" fmla="*/ 57912 h 219262"/>
                      <a:gd name="connsiteX8" fmla="*/ 150781 w 255900"/>
                      <a:gd name="connsiteY8" fmla="*/ 0 h 21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900" h="219262">
                        <a:moveTo>
                          <a:pt x="150781" y="0"/>
                        </a:moveTo>
                        <a:cubicBezTo>
                          <a:pt x="150781" y="0"/>
                          <a:pt x="262890" y="56293"/>
                          <a:pt x="255556" y="72962"/>
                        </a:cubicBezTo>
                        <a:cubicBezTo>
                          <a:pt x="248317" y="89630"/>
                          <a:pt x="206883" y="85725"/>
                          <a:pt x="206883" y="85725"/>
                        </a:cubicBezTo>
                        <a:cubicBezTo>
                          <a:pt x="206883" y="85725"/>
                          <a:pt x="224123" y="181737"/>
                          <a:pt x="204788" y="203549"/>
                        </a:cubicBezTo>
                        <a:cubicBezTo>
                          <a:pt x="184023" y="226886"/>
                          <a:pt x="163449" y="206597"/>
                          <a:pt x="163449" y="206597"/>
                        </a:cubicBezTo>
                        <a:cubicBezTo>
                          <a:pt x="163449" y="206597"/>
                          <a:pt x="146971" y="232410"/>
                          <a:pt x="115348" y="210312"/>
                        </a:cubicBezTo>
                        <a:cubicBezTo>
                          <a:pt x="115348" y="210312"/>
                          <a:pt x="89821" y="232791"/>
                          <a:pt x="68675" y="206502"/>
                        </a:cubicBezTo>
                        <a:cubicBezTo>
                          <a:pt x="22765" y="149257"/>
                          <a:pt x="0" y="57912"/>
                          <a:pt x="0" y="57912"/>
                        </a:cubicBezTo>
                        <a:lnTo>
                          <a:pt x="150781" y="0"/>
                        </a:lnTo>
                        <a:close/>
                      </a:path>
                    </a:pathLst>
                  </a:custGeom>
                  <a:solidFill>
                    <a:srgbClr val="FCBCB1"/>
                  </a:solidFill>
                  <a:ln w="9525" cap="flat">
                    <a:noFill/>
                    <a:prstDash val="solid"/>
                    <a:miter/>
                  </a:ln>
                </p:spPr>
                <p:txBody>
                  <a:bodyPr rtlCol="0" anchor="ctr"/>
                  <a:lstStyle/>
                  <a:p>
                    <a:endParaRPr lang="zh-CN" altLang="en-US"/>
                  </a:p>
                </p:txBody>
              </p:sp>
              <p:sp>
                <p:nvSpPr>
                  <p:cNvPr id="207" name="任意多边形 142"/>
                  <p:cNvSpPr/>
                  <p:nvPr/>
                </p:nvSpPr>
                <p:spPr>
                  <a:xfrm>
                    <a:off x="4778787" y="3429285"/>
                    <a:ext cx="392980" cy="403473"/>
                  </a:xfrm>
                  <a:custGeom>
                    <a:avLst/>
                    <a:gdLst>
                      <a:gd name="connsiteX0" fmla="*/ 191548 w 392980"/>
                      <a:gd name="connsiteY0" fmla="*/ 0 h 403473"/>
                      <a:gd name="connsiteX1" fmla="*/ 223933 w 392980"/>
                      <a:gd name="connsiteY1" fmla="*/ 55721 h 403473"/>
                      <a:gd name="connsiteX2" fmla="*/ 372142 w 392980"/>
                      <a:gd name="connsiteY2" fmla="*/ 224504 h 403473"/>
                      <a:gd name="connsiteX3" fmla="*/ 372618 w 392980"/>
                      <a:gd name="connsiteY3" fmla="*/ 225076 h 403473"/>
                      <a:gd name="connsiteX4" fmla="*/ 374332 w 392980"/>
                      <a:gd name="connsiteY4" fmla="*/ 226981 h 403473"/>
                      <a:gd name="connsiteX5" fmla="*/ 345281 w 392980"/>
                      <a:gd name="connsiteY5" fmla="*/ 358331 h 403473"/>
                      <a:gd name="connsiteX6" fmla="*/ 204788 w 392980"/>
                      <a:gd name="connsiteY6" fmla="*/ 382429 h 403473"/>
                      <a:gd name="connsiteX7" fmla="*/ 40386 w 392980"/>
                      <a:gd name="connsiteY7" fmla="*/ 163354 h 403473"/>
                      <a:gd name="connsiteX8" fmla="*/ 13716 w 392980"/>
                      <a:gd name="connsiteY8" fmla="*/ 112681 h 403473"/>
                      <a:gd name="connsiteX9" fmla="*/ 1238 w 392980"/>
                      <a:gd name="connsiteY9" fmla="*/ 71914 h 403473"/>
                      <a:gd name="connsiteX10" fmla="*/ 0 w 392980"/>
                      <a:gd name="connsiteY10" fmla="*/ 63341 h 40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2980" h="403473">
                        <a:moveTo>
                          <a:pt x="191548" y="0"/>
                        </a:moveTo>
                        <a:cubicBezTo>
                          <a:pt x="192214" y="-95"/>
                          <a:pt x="207359" y="40767"/>
                          <a:pt x="223933" y="55721"/>
                        </a:cubicBezTo>
                        <a:cubicBezTo>
                          <a:pt x="226409" y="59817"/>
                          <a:pt x="362521" y="213360"/>
                          <a:pt x="372142" y="224504"/>
                        </a:cubicBezTo>
                        <a:cubicBezTo>
                          <a:pt x="372427" y="224885"/>
                          <a:pt x="372618" y="225076"/>
                          <a:pt x="372618" y="225076"/>
                        </a:cubicBezTo>
                        <a:lnTo>
                          <a:pt x="374332" y="226981"/>
                        </a:lnTo>
                        <a:cubicBezTo>
                          <a:pt x="412242" y="268510"/>
                          <a:pt x="387191" y="319850"/>
                          <a:pt x="345281" y="358331"/>
                        </a:cubicBezTo>
                        <a:cubicBezTo>
                          <a:pt x="302228" y="397859"/>
                          <a:pt x="245840" y="423863"/>
                          <a:pt x="204788" y="382429"/>
                        </a:cubicBezTo>
                        <a:cubicBezTo>
                          <a:pt x="193643" y="371189"/>
                          <a:pt x="58198" y="192119"/>
                          <a:pt x="40386" y="163354"/>
                        </a:cubicBezTo>
                        <a:cubicBezTo>
                          <a:pt x="31528" y="148685"/>
                          <a:pt x="22574" y="133445"/>
                          <a:pt x="13716" y="112681"/>
                        </a:cubicBezTo>
                        <a:cubicBezTo>
                          <a:pt x="9334" y="102108"/>
                          <a:pt x="4667" y="90011"/>
                          <a:pt x="1238" y="71914"/>
                        </a:cubicBezTo>
                        <a:cubicBezTo>
                          <a:pt x="762" y="69342"/>
                          <a:pt x="286" y="66389"/>
                          <a:pt x="0" y="63341"/>
                        </a:cubicBezTo>
                      </a:path>
                    </a:pathLst>
                  </a:custGeom>
                  <a:solidFill>
                    <a:srgbClr val="F26952"/>
                  </a:solidFill>
                  <a:ln w="9525" cap="flat">
                    <a:noFill/>
                    <a:prstDash val="solid"/>
                    <a:miter/>
                  </a:ln>
                </p:spPr>
                <p:txBody>
                  <a:bodyPr rtlCol="0" anchor="ctr"/>
                  <a:lstStyle/>
                  <a:p>
                    <a:endParaRPr lang="zh-CN" altLang="en-US"/>
                  </a:p>
                </p:txBody>
              </p:sp>
              <p:sp>
                <p:nvSpPr>
                  <p:cNvPr id="208" name="任意多边形 143"/>
                  <p:cNvSpPr/>
                  <p:nvPr/>
                </p:nvSpPr>
                <p:spPr>
                  <a:xfrm>
                    <a:off x="4684299" y="3326986"/>
                    <a:ext cx="473978" cy="486493"/>
                  </a:xfrm>
                  <a:custGeom>
                    <a:avLst/>
                    <a:gdLst>
                      <a:gd name="connsiteX0" fmla="*/ 230886 w 473978"/>
                      <a:gd name="connsiteY0" fmla="*/ 0 h 486493"/>
                      <a:gd name="connsiteX1" fmla="*/ 270034 w 473978"/>
                      <a:gd name="connsiteY1" fmla="*/ 67151 h 486493"/>
                      <a:gd name="connsiteX2" fmla="*/ 448818 w 473978"/>
                      <a:gd name="connsiteY2" fmla="*/ 270701 h 486493"/>
                      <a:gd name="connsiteX3" fmla="*/ 449390 w 473978"/>
                      <a:gd name="connsiteY3" fmla="*/ 271367 h 486493"/>
                      <a:gd name="connsiteX4" fmla="*/ 451485 w 473978"/>
                      <a:gd name="connsiteY4" fmla="*/ 273654 h 486493"/>
                      <a:gd name="connsiteX5" fmla="*/ 416433 w 473978"/>
                      <a:gd name="connsiteY5" fmla="*/ 432054 h 486493"/>
                      <a:gd name="connsiteX6" fmla="*/ 246983 w 473978"/>
                      <a:gd name="connsiteY6" fmla="*/ 461105 h 486493"/>
                      <a:gd name="connsiteX7" fmla="*/ 48768 w 473978"/>
                      <a:gd name="connsiteY7" fmla="*/ 196882 h 486493"/>
                      <a:gd name="connsiteX8" fmla="*/ 16574 w 473978"/>
                      <a:gd name="connsiteY8" fmla="*/ 135731 h 486493"/>
                      <a:gd name="connsiteX9" fmla="*/ 1524 w 473978"/>
                      <a:gd name="connsiteY9" fmla="*/ 86583 h 486493"/>
                      <a:gd name="connsiteX10" fmla="*/ 0 w 473978"/>
                      <a:gd name="connsiteY10" fmla="*/ 76200 h 48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978" h="486493">
                        <a:moveTo>
                          <a:pt x="230886" y="0"/>
                        </a:moveTo>
                        <a:cubicBezTo>
                          <a:pt x="231743" y="-95"/>
                          <a:pt x="249936" y="49149"/>
                          <a:pt x="270034" y="67151"/>
                        </a:cubicBezTo>
                        <a:cubicBezTo>
                          <a:pt x="272987" y="72104"/>
                          <a:pt x="437102" y="257366"/>
                          <a:pt x="448818" y="270701"/>
                        </a:cubicBezTo>
                        <a:cubicBezTo>
                          <a:pt x="449199" y="271177"/>
                          <a:pt x="449390" y="271367"/>
                          <a:pt x="449390" y="271367"/>
                        </a:cubicBezTo>
                        <a:lnTo>
                          <a:pt x="451485" y="273654"/>
                        </a:lnTo>
                        <a:cubicBezTo>
                          <a:pt x="497205" y="323755"/>
                          <a:pt x="467011" y="385667"/>
                          <a:pt x="416433" y="432054"/>
                        </a:cubicBezTo>
                        <a:cubicBezTo>
                          <a:pt x="364522" y="479679"/>
                          <a:pt x="296418" y="511112"/>
                          <a:pt x="246983" y="461105"/>
                        </a:cubicBezTo>
                        <a:cubicBezTo>
                          <a:pt x="233553" y="447485"/>
                          <a:pt x="70199" y="231553"/>
                          <a:pt x="48768" y="196882"/>
                        </a:cubicBezTo>
                        <a:cubicBezTo>
                          <a:pt x="38005" y="179166"/>
                          <a:pt x="27337" y="160782"/>
                          <a:pt x="16574" y="135731"/>
                        </a:cubicBezTo>
                        <a:cubicBezTo>
                          <a:pt x="11335" y="123063"/>
                          <a:pt x="5715" y="108395"/>
                          <a:pt x="1524" y="86583"/>
                        </a:cubicBezTo>
                        <a:cubicBezTo>
                          <a:pt x="953" y="83534"/>
                          <a:pt x="381" y="79915"/>
                          <a:pt x="0" y="76200"/>
                        </a:cubicBezTo>
                      </a:path>
                    </a:pathLst>
                  </a:custGeom>
                  <a:solidFill>
                    <a:srgbClr val="B4AAD3"/>
                  </a:solidFill>
                  <a:ln w="9525" cap="flat">
                    <a:noFill/>
                    <a:prstDash val="solid"/>
                    <a:miter/>
                  </a:ln>
                </p:spPr>
                <p:txBody>
                  <a:bodyPr rtlCol="0" anchor="ctr"/>
                  <a:lstStyle/>
                  <a:p>
                    <a:endParaRPr lang="zh-CN" altLang="en-US"/>
                  </a:p>
                </p:txBody>
              </p:sp>
              <p:grpSp>
                <p:nvGrpSpPr>
                  <p:cNvPr id="209" name="组合 208"/>
                  <p:cNvGrpSpPr/>
                  <p:nvPr/>
                </p:nvGrpSpPr>
                <p:grpSpPr>
                  <a:xfrm>
                    <a:off x="4629242" y="1935593"/>
                    <a:ext cx="1200901" cy="1188415"/>
                    <a:chOff x="4629242" y="1935593"/>
                    <a:chExt cx="1200901" cy="1188415"/>
                  </a:xfrm>
                </p:grpSpPr>
                <p:sp>
                  <p:nvSpPr>
                    <p:cNvPr id="215" name="任意多边形 150"/>
                    <p:cNvSpPr/>
                    <p:nvPr/>
                  </p:nvSpPr>
                  <p:spPr>
                    <a:xfrm>
                      <a:off x="5125497" y="2731007"/>
                      <a:ext cx="238125" cy="393001"/>
                    </a:xfrm>
                    <a:custGeom>
                      <a:avLst/>
                      <a:gdLst>
                        <a:gd name="connsiteX0" fmla="*/ 122301 w 238125"/>
                        <a:gd name="connsiteY0" fmla="*/ 393001 h 393001"/>
                        <a:gd name="connsiteX1" fmla="*/ 115824 w 238125"/>
                        <a:gd name="connsiteY1" fmla="*/ 393001 h 393001"/>
                        <a:gd name="connsiteX2" fmla="*/ 0 w 238125"/>
                        <a:gd name="connsiteY2" fmla="*/ 308800 h 393001"/>
                        <a:gd name="connsiteX3" fmla="*/ 0 w 238125"/>
                        <a:gd name="connsiteY3" fmla="*/ 115824 h 393001"/>
                        <a:gd name="connsiteX4" fmla="*/ 115824 w 238125"/>
                        <a:gd name="connsiteY4" fmla="*/ 0 h 393001"/>
                        <a:gd name="connsiteX5" fmla="*/ 122301 w 238125"/>
                        <a:gd name="connsiteY5" fmla="*/ 0 h 393001"/>
                        <a:gd name="connsiteX6" fmla="*/ 238125 w 238125"/>
                        <a:gd name="connsiteY6" fmla="*/ 115824 h 393001"/>
                        <a:gd name="connsiteX7" fmla="*/ 238125 w 238125"/>
                        <a:gd name="connsiteY7" fmla="*/ 308800 h 393001"/>
                        <a:gd name="connsiteX8" fmla="*/ 122301 w 238125"/>
                        <a:gd name="connsiteY8" fmla="*/ 393001 h 39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25" h="393001">
                          <a:moveTo>
                            <a:pt x="122301" y="393001"/>
                          </a:moveTo>
                          <a:lnTo>
                            <a:pt x="115824" y="393001"/>
                          </a:lnTo>
                          <a:cubicBezTo>
                            <a:pt x="51816" y="393001"/>
                            <a:pt x="0" y="372713"/>
                            <a:pt x="0" y="308800"/>
                          </a:cubicBezTo>
                          <a:lnTo>
                            <a:pt x="0" y="115824"/>
                          </a:lnTo>
                          <a:cubicBezTo>
                            <a:pt x="0" y="51816"/>
                            <a:pt x="51816" y="0"/>
                            <a:pt x="115824" y="0"/>
                          </a:cubicBezTo>
                          <a:lnTo>
                            <a:pt x="122301" y="0"/>
                          </a:lnTo>
                          <a:cubicBezTo>
                            <a:pt x="186309" y="0"/>
                            <a:pt x="238125" y="51816"/>
                            <a:pt x="238125" y="115824"/>
                          </a:cubicBezTo>
                          <a:lnTo>
                            <a:pt x="238125" y="308800"/>
                          </a:lnTo>
                          <a:cubicBezTo>
                            <a:pt x="238125" y="372713"/>
                            <a:pt x="186309" y="393001"/>
                            <a:pt x="122301" y="393001"/>
                          </a:cubicBezTo>
                          <a:close/>
                        </a:path>
                      </a:pathLst>
                    </a:custGeom>
                    <a:solidFill>
                      <a:srgbClr val="F7D2C6"/>
                    </a:solidFill>
                    <a:ln w="9525" cap="flat">
                      <a:noFill/>
                      <a:prstDash val="solid"/>
                      <a:miter/>
                    </a:ln>
                  </p:spPr>
                  <p:txBody>
                    <a:bodyPr rtlCol="0" anchor="ctr"/>
                    <a:lstStyle/>
                    <a:p>
                      <a:endParaRPr lang="zh-CN" altLang="en-US"/>
                    </a:p>
                  </p:txBody>
                </p:sp>
                <p:sp>
                  <p:nvSpPr>
                    <p:cNvPr id="216" name="任意多边形 151"/>
                    <p:cNvSpPr/>
                    <p:nvPr/>
                  </p:nvSpPr>
                  <p:spPr>
                    <a:xfrm>
                      <a:off x="5125497" y="2782061"/>
                      <a:ext cx="238125" cy="269231"/>
                    </a:xfrm>
                    <a:custGeom>
                      <a:avLst/>
                      <a:gdLst>
                        <a:gd name="connsiteX0" fmla="*/ 238125 w 238125"/>
                        <a:gd name="connsiteY0" fmla="*/ 244697 h 269231"/>
                        <a:gd name="connsiteX1" fmla="*/ 238125 w 238125"/>
                        <a:gd name="connsiteY1" fmla="*/ 115824 h 269231"/>
                        <a:gd name="connsiteX2" fmla="*/ 122301 w 238125"/>
                        <a:gd name="connsiteY2" fmla="*/ 0 h 269231"/>
                        <a:gd name="connsiteX3" fmla="*/ 115824 w 238125"/>
                        <a:gd name="connsiteY3" fmla="*/ 0 h 269231"/>
                        <a:gd name="connsiteX4" fmla="*/ 0 w 238125"/>
                        <a:gd name="connsiteY4" fmla="*/ 115824 h 269231"/>
                        <a:gd name="connsiteX5" fmla="*/ 0 w 238125"/>
                        <a:gd name="connsiteY5" fmla="*/ 263938 h 269231"/>
                        <a:gd name="connsiteX6" fmla="*/ 238125 w 238125"/>
                        <a:gd name="connsiteY6" fmla="*/ 244697 h 26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125" h="269231">
                          <a:moveTo>
                            <a:pt x="238125" y="244697"/>
                          </a:moveTo>
                          <a:lnTo>
                            <a:pt x="238125" y="115824"/>
                          </a:lnTo>
                          <a:cubicBezTo>
                            <a:pt x="238125" y="51816"/>
                            <a:pt x="186309" y="0"/>
                            <a:pt x="122301" y="0"/>
                          </a:cubicBezTo>
                          <a:lnTo>
                            <a:pt x="115824" y="0"/>
                          </a:lnTo>
                          <a:cubicBezTo>
                            <a:pt x="51816" y="0"/>
                            <a:pt x="0" y="51816"/>
                            <a:pt x="0" y="115824"/>
                          </a:cubicBezTo>
                          <a:lnTo>
                            <a:pt x="0" y="263938"/>
                          </a:lnTo>
                          <a:cubicBezTo>
                            <a:pt x="50959" y="271653"/>
                            <a:pt x="134874" y="274987"/>
                            <a:pt x="238125" y="244697"/>
                          </a:cubicBezTo>
                          <a:close/>
                        </a:path>
                      </a:pathLst>
                    </a:custGeom>
                    <a:solidFill>
                      <a:srgbClr val="F4B1A4">
                        <a:alpha val="69000"/>
                      </a:srgbClr>
                    </a:solidFill>
                    <a:ln w="9525" cap="flat">
                      <a:noFill/>
                      <a:prstDash val="solid"/>
                      <a:miter/>
                    </a:ln>
                  </p:spPr>
                  <p:txBody>
                    <a:bodyPr rtlCol="0" anchor="ctr"/>
                    <a:lstStyle/>
                    <a:p>
                      <a:endParaRPr lang="zh-CN" altLang="en-US"/>
                    </a:p>
                  </p:txBody>
                </p:sp>
                <p:grpSp>
                  <p:nvGrpSpPr>
                    <p:cNvPr id="217" name="组合 216"/>
                    <p:cNvGrpSpPr/>
                    <p:nvPr/>
                  </p:nvGrpSpPr>
                  <p:grpSpPr>
                    <a:xfrm>
                      <a:off x="4629242" y="2575979"/>
                      <a:ext cx="307179" cy="285672"/>
                      <a:chOff x="4629242" y="2575979"/>
                      <a:chExt cx="307179" cy="285672"/>
                    </a:xfrm>
                  </p:grpSpPr>
                  <p:sp>
                    <p:nvSpPr>
                      <p:cNvPr id="248" name="任意多边形 183"/>
                      <p:cNvSpPr/>
                      <p:nvPr/>
                    </p:nvSpPr>
                    <p:spPr>
                      <a:xfrm>
                        <a:off x="4629242" y="2575979"/>
                        <a:ext cx="283754" cy="285672"/>
                      </a:xfrm>
                      <a:custGeom>
                        <a:avLst/>
                        <a:gdLst>
                          <a:gd name="connsiteX0" fmla="*/ 281752 w 283754"/>
                          <a:gd name="connsiteY0" fmla="*/ 166268 h 285672"/>
                          <a:gd name="connsiteX1" fmla="*/ 118303 w 283754"/>
                          <a:gd name="connsiteY1" fmla="*/ 283711 h 285672"/>
                          <a:gd name="connsiteX2" fmla="*/ 2002 w 283754"/>
                          <a:gd name="connsiteY2" fmla="*/ 119405 h 285672"/>
                          <a:gd name="connsiteX3" fmla="*/ 165451 w 283754"/>
                          <a:gd name="connsiteY3" fmla="*/ 1961 h 285672"/>
                          <a:gd name="connsiteX4" fmla="*/ 281752 w 283754"/>
                          <a:gd name="connsiteY4" fmla="*/ 166268 h 285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754" h="285672">
                            <a:moveTo>
                              <a:pt x="281752" y="166268"/>
                            </a:moveTo>
                            <a:cubicBezTo>
                              <a:pt x="268702" y="244087"/>
                              <a:pt x="195550" y="296665"/>
                              <a:pt x="118303" y="283711"/>
                            </a:cubicBezTo>
                            <a:cubicBezTo>
                              <a:pt x="41055" y="270757"/>
                              <a:pt x="-11047" y="197224"/>
                              <a:pt x="2002" y="119405"/>
                            </a:cubicBezTo>
                            <a:cubicBezTo>
                              <a:pt x="15052" y="41585"/>
                              <a:pt x="88204" y="-10993"/>
                              <a:pt x="165451" y="1961"/>
                            </a:cubicBezTo>
                            <a:cubicBezTo>
                              <a:pt x="242699" y="14915"/>
                              <a:pt x="294801" y="88448"/>
                              <a:pt x="281752" y="166268"/>
                            </a:cubicBezTo>
                            <a:close/>
                          </a:path>
                        </a:pathLst>
                      </a:custGeom>
                      <a:solidFill>
                        <a:srgbClr val="F4C4B8"/>
                      </a:solidFill>
                      <a:ln w="9525" cap="flat">
                        <a:noFill/>
                        <a:prstDash val="solid"/>
                        <a:miter/>
                      </a:ln>
                    </p:spPr>
                    <p:txBody>
                      <a:bodyPr rtlCol="0" anchor="ctr"/>
                      <a:lstStyle/>
                      <a:p>
                        <a:endParaRPr lang="zh-CN" altLang="en-US"/>
                      </a:p>
                    </p:txBody>
                  </p:sp>
                  <p:sp>
                    <p:nvSpPr>
                      <p:cNvPr id="249" name="任意多边形 184"/>
                      <p:cNvSpPr/>
                      <p:nvPr/>
                    </p:nvSpPr>
                    <p:spPr>
                      <a:xfrm>
                        <a:off x="4662712" y="2671661"/>
                        <a:ext cx="220721" cy="187652"/>
                      </a:xfrm>
                      <a:custGeom>
                        <a:avLst/>
                        <a:gdLst>
                          <a:gd name="connsiteX0" fmla="*/ 219612 w 220721"/>
                          <a:gd name="connsiteY0" fmla="*/ 112114 h 187652"/>
                          <a:gd name="connsiteX1" fmla="*/ 94929 w 220721"/>
                          <a:gd name="connsiteY1" fmla="*/ 185838 h 187652"/>
                          <a:gd name="connsiteX2" fmla="*/ 1108 w 220721"/>
                          <a:gd name="connsiteY2" fmla="*/ 75538 h 187652"/>
                          <a:gd name="connsiteX3" fmla="*/ 125790 w 220721"/>
                          <a:gd name="connsiteY3" fmla="*/ 1815 h 187652"/>
                          <a:gd name="connsiteX4" fmla="*/ 219612 w 220721"/>
                          <a:gd name="connsiteY4" fmla="*/ 112114 h 18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21" h="187652">
                            <a:moveTo>
                              <a:pt x="219612" y="112114"/>
                            </a:moveTo>
                            <a:cubicBezTo>
                              <a:pt x="211134" y="162883"/>
                              <a:pt x="155318" y="195934"/>
                              <a:pt x="94929" y="185838"/>
                            </a:cubicBezTo>
                            <a:cubicBezTo>
                              <a:pt x="34636" y="175741"/>
                              <a:pt x="-7464" y="126402"/>
                              <a:pt x="1108" y="75538"/>
                            </a:cubicBezTo>
                            <a:cubicBezTo>
                              <a:pt x="9585" y="24770"/>
                              <a:pt x="65402" y="-8282"/>
                              <a:pt x="125790" y="1815"/>
                            </a:cubicBezTo>
                            <a:cubicBezTo>
                              <a:pt x="186179" y="11911"/>
                              <a:pt x="228184" y="61251"/>
                              <a:pt x="219612" y="112114"/>
                            </a:cubicBezTo>
                            <a:close/>
                          </a:path>
                        </a:pathLst>
                      </a:custGeom>
                      <a:solidFill>
                        <a:srgbClr val="F4B1A4">
                          <a:alpha val="50000"/>
                        </a:srgbClr>
                      </a:solidFill>
                      <a:ln w="9525" cap="flat">
                        <a:noFill/>
                        <a:prstDash val="solid"/>
                        <a:miter/>
                      </a:ln>
                    </p:spPr>
                    <p:txBody>
                      <a:bodyPr rtlCol="0" anchor="ctr"/>
                      <a:lstStyle/>
                      <a:p>
                        <a:endParaRPr lang="zh-CN" altLang="en-US"/>
                      </a:p>
                    </p:txBody>
                  </p:sp>
                  <p:sp>
                    <p:nvSpPr>
                      <p:cNvPr id="250" name="任意多边形 185"/>
                      <p:cNvSpPr/>
                      <p:nvPr/>
                    </p:nvSpPr>
                    <p:spPr>
                      <a:xfrm>
                        <a:off x="4649418" y="2673214"/>
                        <a:ext cx="246819" cy="59549"/>
                      </a:xfrm>
                      <a:custGeom>
                        <a:avLst/>
                        <a:gdLst>
                          <a:gd name="connsiteX0" fmla="*/ 1543 w 246819"/>
                          <a:gd name="connsiteY0" fmla="*/ 47125 h 59549"/>
                          <a:gd name="connsiteX1" fmla="*/ 28594 w 246819"/>
                          <a:gd name="connsiteY1" fmla="*/ 27313 h 59549"/>
                          <a:gd name="connsiteX2" fmla="*/ 58598 w 246819"/>
                          <a:gd name="connsiteY2" fmla="*/ 12549 h 59549"/>
                          <a:gd name="connsiteX3" fmla="*/ 124511 w 246819"/>
                          <a:gd name="connsiteY3" fmla="*/ 71 h 59549"/>
                          <a:gd name="connsiteX4" fmla="*/ 158134 w 246819"/>
                          <a:gd name="connsiteY4" fmla="*/ 3405 h 59549"/>
                          <a:gd name="connsiteX5" fmla="*/ 174422 w 246819"/>
                          <a:gd name="connsiteY5" fmla="*/ 7977 h 59549"/>
                          <a:gd name="connsiteX6" fmla="*/ 190043 w 246819"/>
                          <a:gd name="connsiteY6" fmla="*/ 14264 h 59549"/>
                          <a:gd name="connsiteX7" fmla="*/ 219285 w 246819"/>
                          <a:gd name="connsiteY7" fmla="*/ 30551 h 59549"/>
                          <a:gd name="connsiteX8" fmla="*/ 232429 w 246819"/>
                          <a:gd name="connsiteY8" fmla="*/ 40743 h 59549"/>
                          <a:gd name="connsiteX9" fmla="*/ 245193 w 246819"/>
                          <a:gd name="connsiteY9" fmla="*/ 51411 h 59549"/>
                          <a:gd name="connsiteX10" fmla="*/ 245764 w 246819"/>
                          <a:gd name="connsiteY10" fmla="*/ 57888 h 59549"/>
                          <a:gd name="connsiteX11" fmla="*/ 239478 w 246819"/>
                          <a:gd name="connsiteY11" fmla="*/ 58650 h 59549"/>
                          <a:gd name="connsiteX12" fmla="*/ 239001 w 246819"/>
                          <a:gd name="connsiteY12" fmla="*/ 58269 h 59549"/>
                          <a:gd name="connsiteX13" fmla="*/ 226238 w 246819"/>
                          <a:gd name="connsiteY13" fmla="*/ 48649 h 59549"/>
                          <a:gd name="connsiteX14" fmla="*/ 213284 w 246819"/>
                          <a:gd name="connsiteY14" fmla="*/ 39505 h 59549"/>
                          <a:gd name="connsiteX15" fmla="*/ 185280 w 246819"/>
                          <a:gd name="connsiteY15" fmla="*/ 25217 h 59549"/>
                          <a:gd name="connsiteX16" fmla="*/ 124416 w 246819"/>
                          <a:gd name="connsiteY16" fmla="*/ 13311 h 59549"/>
                          <a:gd name="connsiteX17" fmla="*/ 63170 w 246819"/>
                          <a:gd name="connsiteY17" fmla="*/ 24931 h 59549"/>
                          <a:gd name="connsiteX18" fmla="*/ 7353 w 246819"/>
                          <a:gd name="connsiteY18" fmla="*/ 53983 h 59549"/>
                          <a:gd name="connsiteX19" fmla="*/ 7068 w 246819"/>
                          <a:gd name="connsiteY19" fmla="*/ 54173 h 59549"/>
                          <a:gd name="connsiteX20" fmla="*/ 686 w 246819"/>
                          <a:gd name="connsiteY20" fmla="*/ 53030 h 59549"/>
                          <a:gd name="connsiteX21" fmla="*/ 1543 w 246819"/>
                          <a:gd name="connsiteY21" fmla="*/ 47125 h 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6819" h="59549">
                            <a:moveTo>
                              <a:pt x="1543" y="47125"/>
                            </a:moveTo>
                            <a:cubicBezTo>
                              <a:pt x="10020" y="39410"/>
                              <a:pt x="18974" y="32932"/>
                              <a:pt x="28594" y="27313"/>
                            </a:cubicBezTo>
                            <a:cubicBezTo>
                              <a:pt x="38119" y="21407"/>
                              <a:pt x="48216" y="16740"/>
                              <a:pt x="58598" y="12549"/>
                            </a:cubicBezTo>
                            <a:cubicBezTo>
                              <a:pt x="79362" y="4262"/>
                              <a:pt x="101937" y="71"/>
                              <a:pt x="124511" y="71"/>
                            </a:cubicBezTo>
                            <a:cubicBezTo>
                              <a:pt x="135846" y="-405"/>
                              <a:pt x="147085" y="1595"/>
                              <a:pt x="158134" y="3405"/>
                            </a:cubicBezTo>
                            <a:lnTo>
                              <a:pt x="174422" y="7977"/>
                            </a:lnTo>
                            <a:cubicBezTo>
                              <a:pt x="179946" y="9215"/>
                              <a:pt x="184804" y="12168"/>
                              <a:pt x="190043" y="14264"/>
                            </a:cubicBezTo>
                            <a:cubicBezTo>
                              <a:pt x="200616" y="18169"/>
                              <a:pt x="209855" y="24741"/>
                              <a:pt x="219285" y="30551"/>
                            </a:cubicBezTo>
                            <a:cubicBezTo>
                              <a:pt x="224238" y="33218"/>
                              <a:pt x="228048" y="37409"/>
                              <a:pt x="232429" y="40743"/>
                            </a:cubicBezTo>
                            <a:lnTo>
                              <a:pt x="245193" y="51411"/>
                            </a:lnTo>
                            <a:cubicBezTo>
                              <a:pt x="247098" y="53030"/>
                              <a:pt x="247383" y="55983"/>
                              <a:pt x="245764" y="57888"/>
                            </a:cubicBezTo>
                            <a:cubicBezTo>
                              <a:pt x="244145" y="59793"/>
                              <a:pt x="241383" y="60079"/>
                              <a:pt x="239478" y="58650"/>
                            </a:cubicBezTo>
                            <a:lnTo>
                              <a:pt x="239001" y="58269"/>
                            </a:lnTo>
                            <a:lnTo>
                              <a:pt x="226238" y="48649"/>
                            </a:lnTo>
                            <a:cubicBezTo>
                              <a:pt x="221856" y="45601"/>
                              <a:pt x="218046" y="41791"/>
                              <a:pt x="213284" y="39505"/>
                            </a:cubicBezTo>
                            <a:cubicBezTo>
                              <a:pt x="204045" y="34456"/>
                              <a:pt x="195282" y="28551"/>
                              <a:pt x="185280" y="25217"/>
                            </a:cubicBezTo>
                            <a:cubicBezTo>
                              <a:pt x="166135" y="16740"/>
                              <a:pt x="145180" y="13120"/>
                              <a:pt x="124416" y="13311"/>
                            </a:cubicBezTo>
                            <a:cubicBezTo>
                              <a:pt x="103556" y="13311"/>
                              <a:pt x="82887" y="17883"/>
                              <a:pt x="63170" y="24931"/>
                            </a:cubicBezTo>
                            <a:cubicBezTo>
                              <a:pt x="43644" y="32361"/>
                              <a:pt x="24403" y="42076"/>
                              <a:pt x="7353" y="53983"/>
                            </a:cubicBezTo>
                            <a:lnTo>
                              <a:pt x="7068" y="54173"/>
                            </a:lnTo>
                            <a:cubicBezTo>
                              <a:pt x="4972" y="55602"/>
                              <a:pt x="2115" y="55126"/>
                              <a:pt x="686" y="53030"/>
                            </a:cubicBezTo>
                            <a:cubicBezTo>
                              <a:pt x="-457" y="51220"/>
                              <a:pt x="-171" y="48649"/>
                              <a:pt x="1543" y="47125"/>
                            </a:cubicBezTo>
                            <a:close/>
                          </a:path>
                        </a:pathLst>
                      </a:custGeom>
                      <a:solidFill>
                        <a:srgbClr val="F4B1A4"/>
                      </a:solidFill>
                      <a:ln w="9525" cap="flat">
                        <a:noFill/>
                        <a:prstDash val="solid"/>
                        <a:miter/>
                      </a:ln>
                    </p:spPr>
                    <p:txBody>
                      <a:bodyPr rtlCol="0" anchor="ctr"/>
                      <a:lstStyle/>
                      <a:p>
                        <a:endParaRPr lang="zh-CN" altLang="en-US"/>
                      </a:p>
                    </p:txBody>
                  </p:sp>
                  <p:sp>
                    <p:nvSpPr>
                      <p:cNvPr id="251" name="任意多边形 186"/>
                      <p:cNvSpPr/>
                      <p:nvPr/>
                    </p:nvSpPr>
                    <p:spPr>
                      <a:xfrm>
                        <a:off x="4744839" y="2727162"/>
                        <a:ext cx="191581" cy="47553"/>
                      </a:xfrm>
                      <a:custGeom>
                        <a:avLst/>
                        <a:gdLst>
                          <a:gd name="connsiteX0" fmla="*/ 991 w 191581"/>
                          <a:gd name="connsiteY0" fmla="*/ 37754 h 47553"/>
                          <a:gd name="connsiteX1" fmla="*/ 44806 w 191581"/>
                          <a:gd name="connsiteY1" fmla="*/ 9560 h 47553"/>
                          <a:gd name="connsiteX2" fmla="*/ 96527 w 191581"/>
                          <a:gd name="connsiteY2" fmla="*/ 35 h 47553"/>
                          <a:gd name="connsiteX3" fmla="*/ 122911 w 191581"/>
                          <a:gd name="connsiteY3" fmla="*/ 2797 h 47553"/>
                          <a:gd name="connsiteX4" fmla="*/ 147866 w 191581"/>
                          <a:gd name="connsiteY4" fmla="*/ 11560 h 47553"/>
                          <a:gd name="connsiteX5" fmla="*/ 170536 w 191581"/>
                          <a:gd name="connsiteY5" fmla="*/ 24609 h 47553"/>
                          <a:gd name="connsiteX6" fmla="*/ 190348 w 191581"/>
                          <a:gd name="connsiteY6" fmla="*/ 41278 h 47553"/>
                          <a:gd name="connsiteX7" fmla="*/ 190729 w 191581"/>
                          <a:gd name="connsiteY7" fmla="*/ 46326 h 47553"/>
                          <a:gd name="connsiteX8" fmla="*/ 186062 w 191581"/>
                          <a:gd name="connsiteY8" fmla="*/ 46993 h 47553"/>
                          <a:gd name="connsiteX9" fmla="*/ 185585 w 191581"/>
                          <a:gd name="connsiteY9" fmla="*/ 46612 h 47553"/>
                          <a:gd name="connsiteX10" fmla="*/ 165392 w 191581"/>
                          <a:gd name="connsiteY10" fmla="*/ 32515 h 47553"/>
                          <a:gd name="connsiteX11" fmla="*/ 143580 w 191581"/>
                          <a:gd name="connsiteY11" fmla="*/ 21752 h 47553"/>
                          <a:gd name="connsiteX12" fmla="*/ 96717 w 191581"/>
                          <a:gd name="connsiteY12" fmla="*/ 12989 h 47553"/>
                          <a:gd name="connsiteX13" fmla="*/ 49759 w 191581"/>
                          <a:gd name="connsiteY13" fmla="*/ 22133 h 47553"/>
                          <a:gd name="connsiteX14" fmla="*/ 5849 w 191581"/>
                          <a:gd name="connsiteY14" fmla="*/ 43278 h 47553"/>
                          <a:gd name="connsiteX15" fmla="*/ 5563 w 191581"/>
                          <a:gd name="connsiteY15" fmla="*/ 43469 h 47553"/>
                          <a:gd name="connsiteX16" fmla="*/ 610 w 191581"/>
                          <a:gd name="connsiteY16" fmla="*/ 42231 h 47553"/>
                          <a:gd name="connsiteX17" fmla="*/ 991 w 191581"/>
                          <a:gd name="connsiteY17" fmla="*/ 37754 h 4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1581" h="47553">
                            <a:moveTo>
                              <a:pt x="991" y="37754"/>
                            </a:moveTo>
                            <a:cubicBezTo>
                              <a:pt x="13469" y="25181"/>
                              <a:pt x="28518" y="16037"/>
                              <a:pt x="44806" y="9560"/>
                            </a:cubicBezTo>
                            <a:cubicBezTo>
                              <a:pt x="61094" y="3178"/>
                              <a:pt x="78810" y="-60"/>
                              <a:pt x="96527" y="35"/>
                            </a:cubicBezTo>
                            <a:cubicBezTo>
                              <a:pt x="105385" y="-251"/>
                              <a:pt x="114243" y="1273"/>
                              <a:pt x="122911" y="2797"/>
                            </a:cubicBezTo>
                            <a:cubicBezTo>
                              <a:pt x="131388" y="5274"/>
                              <a:pt x="139961" y="7464"/>
                              <a:pt x="147866" y="11560"/>
                            </a:cubicBezTo>
                            <a:cubicBezTo>
                              <a:pt x="156153" y="14703"/>
                              <a:pt x="163202" y="19847"/>
                              <a:pt x="170536" y="24609"/>
                            </a:cubicBezTo>
                            <a:cubicBezTo>
                              <a:pt x="177680" y="29562"/>
                              <a:pt x="183871" y="35658"/>
                              <a:pt x="190348" y="41278"/>
                            </a:cubicBezTo>
                            <a:cubicBezTo>
                              <a:pt x="191872" y="42516"/>
                              <a:pt x="191967" y="44802"/>
                              <a:pt x="190729" y="46326"/>
                            </a:cubicBezTo>
                            <a:cubicBezTo>
                              <a:pt x="189586" y="47660"/>
                              <a:pt x="187586" y="47946"/>
                              <a:pt x="186062" y="46993"/>
                            </a:cubicBezTo>
                            <a:lnTo>
                              <a:pt x="185585" y="46612"/>
                            </a:lnTo>
                            <a:cubicBezTo>
                              <a:pt x="178632" y="42040"/>
                              <a:pt x="172441" y="36611"/>
                              <a:pt x="165392" y="32515"/>
                            </a:cubicBezTo>
                            <a:cubicBezTo>
                              <a:pt x="158153" y="28800"/>
                              <a:pt x="151295" y="24228"/>
                              <a:pt x="143580" y="21752"/>
                            </a:cubicBezTo>
                            <a:cubicBezTo>
                              <a:pt x="128721" y="15370"/>
                              <a:pt x="112624" y="12894"/>
                              <a:pt x="96717" y="12989"/>
                            </a:cubicBezTo>
                            <a:cubicBezTo>
                              <a:pt x="80715" y="13084"/>
                              <a:pt x="64904" y="16608"/>
                              <a:pt x="49759" y="22133"/>
                            </a:cubicBezTo>
                            <a:cubicBezTo>
                              <a:pt x="34709" y="27657"/>
                              <a:pt x="19755" y="34896"/>
                              <a:pt x="5849" y="43278"/>
                            </a:cubicBezTo>
                            <a:lnTo>
                              <a:pt x="5563" y="43469"/>
                            </a:lnTo>
                            <a:cubicBezTo>
                              <a:pt x="3848" y="44517"/>
                              <a:pt x="1658" y="43945"/>
                              <a:pt x="610" y="42231"/>
                            </a:cubicBezTo>
                            <a:cubicBezTo>
                              <a:pt x="-343" y="40707"/>
                              <a:pt x="-152" y="38897"/>
                              <a:pt x="991" y="37754"/>
                            </a:cubicBezTo>
                            <a:close/>
                          </a:path>
                        </a:pathLst>
                      </a:custGeom>
                      <a:solidFill>
                        <a:srgbClr val="F4B1A4"/>
                      </a:solidFill>
                      <a:ln w="9525" cap="flat">
                        <a:noFill/>
                        <a:prstDash val="solid"/>
                        <a:miter/>
                      </a:ln>
                    </p:spPr>
                    <p:txBody>
                      <a:bodyPr rtlCol="0" anchor="ctr"/>
                      <a:lstStyle/>
                      <a:p>
                        <a:endParaRPr lang="zh-CN" altLang="en-US"/>
                      </a:p>
                    </p:txBody>
                  </p:sp>
                </p:grpSp>
                <p:grpSp>
                  <p:nvGrpSpPr>
                    <p:cNvPr id="218" name="组合 217"/>
                    <p:cNvGrpSpPr/>
                    <p:nvPr/>
                  </p:nvGrpSpPr>
                  <p:grpSpPr>
                    <a:xfrm>
                      <a:off x="5527880" y="2548020"/>
                      <a:ext cx="302262" cy="285583"/>
                      <a:chOff x="5527880" y="2548020"/>
                      <a:chExt cx="302262" cy="285583"/>
                    </a:xfrm>
                  </p:grpSpPr>
                  <p:sp>
                    <p:nvSpPr>
                      <p:cNvPr id="244" name="任意多边形 179"/>
                      <p:cNvSpPr/>
                      <p:nvPr/>
                    </p:nvSpPr>
                    <p:spPr>
                      <a:xfrm>
                        <a:off x="5546229" y="2548020"/>
                        <a:ext cx="283914" cy="285583"/>
                      </a:xfrm>
                      <a:custGeom>
                        <a:avLst/>
                        <a:gdLst>
                          <a:gd name="connsiteX0" fmla="*/ 4464 w 283914"/>
                          <a:gd name="connsiteY0" fmla="*/ 177748 h 285583"/>
                          <a:gd name="connsiteX1" fmla="*/ 177152 w 283914"/>
                          <a:gd name="connsiteY1" fmla="*/ 281190 h 285583"/>
                          <a:gd name="connsiteX2" fmla="*/ 279450 w 283914"/>
                          <a:gd name="connsiteY2" fmla="*/ 107835 h 285583"/>
                          <a:gd name="connsiteX3" fmla="*/ 106762 w 283914"/>
                          <a:gd name="connsiteY3" fmla="*/ 4393 h 285583"/>
                          <a:gd name="connsiteX4" fmla="*/ 4464 w 283914"/>
                          <a:gd name="connsiteY4" fmla="*/ 177748 h 285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914" h="285583">
                            <a:moveTo>
                              <a:pt x="4464" y="177748"/>
                            </a:moveTo>
                            <a:cubicBezTo>
                              <a:pt x="23895" y="254234"/>
                              <a:pt x="101238" y="300526"/>
                              <a:pt x="177152" y="281190"/>
                            </a:cubicBezTo>
                            <a:cubicBezTo>
                              <a:pt x="253066" y="261854"/>
                              <a:pt x="298882" y="184225"/>
                              <a:pt x="279450" y="107835"/>
                            </a:cubicBezTo>
                            <a:cubicBezTo>
                              <a:pt x="260019" y="31349"/>
                              <a:pt x="182676" y="-14942"/>
                              <a:pt x="106762" y="4393"/>
                            </a:cubicBezTo>
                            <a:cubicBezTo>
                              <a:pt x="30848" y="23634"/>
                              <a:pt x="-14967" y="101263"/>
                              <a:pt x="4464" y="177748"/>
                            </a:cubicBezTo>
                            <a:close/>
                          </a:path>
                        </a:pathLst>
                      </a:custGeom>
                      <a:solidFill>
                        <a:srgbClr val="F4C4B8"/>
                      </a:solidFill>
                      <a:ln w="9525" cap="flat">
                        <a:noFill/>
                        <a:prstDash val="solid"/>
                        <a:miter/>
                      </a:ln>
                    </p:spPr>
                    <p:txBody>
                      <a:bodyPr rtlCol="0" anchor="ctr"/>
                      <a:lstStyle/>
                      <a:p>
                        <a:endParaRPr lang="zh-CN" altLang="en-US"/>
                      </a:p>
                    </p:txBody>
                  </p:sp>
                  <p:sp>
                    <p:nvSpPr>
                      <p:cNvPr id="245" name="任意多边形 180"/>
                      <p:cNvSpPr/>
                      <p:nvPr/>
                    </p:nvSpPr>
                    <p:spPr>
                      <a:xfrm>
                        <a:off x="5580252" y="2643042"/>
                        <a:ext cx="219583" cy="188788"/>
                      </a:xfrm>
                      <a:custGeom>
                        <a:avLst/>
                        <a:gdLst>
                          <a:gd name="connsiteX0" fmla="*/ 2445 w 219583"/>
                          <a:gd name="connsiteY0" fmla="*/ 121683 h 188788"/>
                          <a:gd name="connsiteX1" fmla="*/ 132747 w 219583"/>
                          <a:gd name="connsiteY1" fmla="*/ 184739 h 188788"/>
                          <a:gd name="connsiteX2" fmla="*/ 217139 w 219583"/>
                          <a:gd name="connsiteY2" fmla="*/ 67105 h 188788"/>
                          <a:gd name="connsiteX3" fmla="*/ 86837 w 219583"/>
                          <a:gd name="connsiteY3" fmla="*/ 4050 h 188788"/>
                          <a:gd name="connsiteX4" fmla="*/ 2445 w 219583"/>
                          <a:gd name="connsiteY4" fmla="*/ 121683 h 188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83" h="188788">
                            <a:moveTo>
                              <a:pt x="2445" y="121683"/>
                            </a:moveTo>
                            <a:cubicBezTo>
                              <a:pt x="15113" y="171594"/>
                              <a:pt x="73502" y="199788"/>
                              <a:pt x="132747" y="184739"/>
                            </a:cubicBezTo>
                            <a:cubicBezTo>
                              <a:pt x="191993" y="169689"/>
                              <a:pt x="229807" y="117016"/>
                              <a:pt x="217139" y="67105"/>
                            </a:cubicBezTo>
                            <a:cubicBezTo>
                              <a:pt x="204470" y="17194"/>
                              <a:pt x="146082" y="-11000"/>
                              <a:pt x="86837" y="4050"/>
                            </a:cubicBezTo>
                            <a:cubicBezTo>
                              <a:pt x="27591" y="19099"/>
                              <a:pt x="-10223" y="71772"/>
                              <a:pt x="2445" y="121683"/>
                            </a:cubicBezTo>
                            <a:close/>
                          </a:path>
                        </a:pathLst>
                      </a:custGeom>
                      <a:solidFill>
                        <a:srgbClr val="F4B1A4">
                          <a:alpha val="50000"/>
                        </a:srgbClr>
                      </a:solidFill>
                      <a:ln w="9525" cap="flat">
                        <a:noFill/>
                        <a:prstDash val="solid"/>
                        <a:miter/>
                      </a:ln>
                    </p:spPr>
                    <p:txBody>
                      <a:bodyPr rtlCol="0" anchor="ctr"/>
                      <a:lstStyle/>
                      <a:p>
                        <a:endParaRPr lang="zh-CN" altLang="en-US"/>
                      </a:p>
                    </p:txBody>
                  </p:sp>
                  <p:sp>
                    <p:nvSpPr>
                      <p:cNvPr id="246" name="任意多边形 181"/>
                      <p:cNvSpPr/>
                      <p:nvPr/>
                    </p:nvSpPr>
                    <p:spPr>
                      <a:xfrm>
                        <a:off x="5564099" y="2645121"/>
                        <a:ext cx="245741" cy="69612"/>
                      </a:xfrm>
                      <a:custGeom>
                        <a:avLst/>
                        <a:gdLst>
                          <a:gd name="connsiteX0" fmla="*/ 243864 w 245741"/>
                          <a:gd name="connsiteY0" fmla="*/ 37213 h 69612"/>
                          <a:gd name="connsiteX1" fmla="*/ 215194 w 245741"/>
                          <a:gd name="connsiteY1" fmla="*/ 19782 h 69612"/>
                          <a:gd name="connsiteX2" fmla="*/ 184047 w 245741"/>
                          <a:gd name="connsiteY2" fmla="*/ 7590 h 69612"/>
                          <a:gd name="connsiteX3" fmla="*/ 117372 w 245741"/>
                          <a:gd name="connsiteY3" fmla="*/ 637 h 69612"/>
                          <a:gd name="connsiteX4" fmla="*/ 84130 w 245741"/>
                          <a:gd name="connsiteY4" fmla="*/ 6733 h 69612"/>
                          <a:gd name="connsiteX5" fmla="*/ 68318 w 245741"/>
                          <a:gd name="connsiteY5" fmla="*/ 12639 h 69612"/>
                          <a:gd name="connsiteX6" fmla="*/ 53269 w 245741"/>
                          <a:gd name="connsiteY6" fmla="*/ 20163 h 69612"/>
                          <a:gd name="connsiteX7" fmla="*/ 25456 w 245741"/>
                          <a:gd name="connsiteY7" fmla="*/ 38832 h 69612"/>
                          <a:gd name="connsiteX8" fmla="*/ 13169 w 245741"/>
                          <a:gd name="connsiteY8" fmla="*/ 50072 h 69612"/>
                          <a:gd name="connsiteX9" fmla="*/ 1357 w 245741"/>
                          <a:gd name="connsiteY9" fmla="*/ 61788 h 69612"/>
                          <a:gd name="connsiteX10" fmla="*/ 1357 w 245741"/>
                          <a:gd name="connsiteY10" fmla="*/ 68265 h 69612"/>
                          <a:gd name="connsiteX11" fmla="*/ 7644 w 245741"/>
                          <a:gd name="connsiteY11" fmla="*/ 68455 h 69612"/>
                          <a:gd name="connsiteX12" fmla="*/ 8120 w 245741"/>
                          <a:gd name="connsiteY12" fmla="*/ 68074 h 69612"/>
                          <a:gd name="connsiteX13" fmla="*/ 20027 w 245741"/>
                          <a:gd name="connsiteY13" fmla="*/ 57501 h 69612"/>
                          <a:gd name="connsiteX14" fmla="*/ 32219 w 245741"/>
                          <a:gd name="connsiteY14" fmla="*/ 47310 h 69612"/>
                          <a:gd name="connsiteX15" fmla="*/ 58888 w 245741"/>
                          <a:gd name="connsiteY15" fmla="*/ 30736 h 69612"/>
                          <a:gd name="connsiteX16" fmla="*/ 118515 w 245741"/>
                          <a:gd name="connsiteY16" fmla="*/ 13782 h 69612"/>
                          <a:gd name="connsiteX17" fmla="*/ 180523 w 245741"/>
                          <a:gd name="connsiteY17" fmla="*/ 20259 h 69612"/>
                          <a:gd name="connsiteX18" fmla="*/ 238625 w 245741"/>
                          <a:gd name="connsiteY18" fmla="*/ 44643 h 69612"/>
                          <a:gd name="connsiteX19" fmla="*/ 238911 w 245741"/>
                          <a:gd name="connsiteY19" fmla="*/ 44833 h 69612"/>
                          <a:gd name="connsiteX20" fmla="*/ 245197 w 245741"/>
                          <a:gd name="connsiteY20" fmla="*/ 43119 h 69612"/>
                          <a:gd name="connsiteX21" fmla="*/ 243864 w 245741"/>
                          <a:gd name="connsiteY21" fmla="*/ 3721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5741" h="69612">
                            <a:moveTo>
                              <a:pt x="243864" y="37213"/>
                            </a:moveTo>
                            <a:cubicBezTo>
                              <a:pt x="234720" y="30260"/>
                              <a:pt x="225290" y="24545"/>
                              <a:pt x="215194" y="19782"/>
                            </a:cubicBezTo>
                            <a:cubicBezTo>
                              <a:pt x="205288" y="14734"/>
                              <a:pt x="194715" y="10829"/>
                              <a:pt x="184047" y="7590"/>
                            </a:cubicBezTo>
                            <a:cubicBezTo>
                              <a:pt x="162616" y="1113"/>
                              <a:pt x="139756" y="-1268"/>
                              <a:pt x="117372" y="637"/>
                            </a:cubicBezTo>
                            <a:cubicBezTo>
                              <a:pt x="106037" y="1113"/>
                              <a:pt x="95084" y="4066"/>
                              <a:pt x="84130" y="6733"/>
                            </a:cubicBezTo>
                            <a:lnTo>
                              <a:pt x="68318" y="12639"/>
                            </a:lnTo>
                            <a:cubicBezTo>
                              <a:pt x="62889" y="14353"/>
                              <a:pt x="58317" y="17687"/>
                              <a:pt x="53269" y="20163"/>
                            </a:cubicBezTo>
                            <a:cubicBezTo>
                              <a:pt x="43077" y="24926"/>
                              <a:pt x="34409" y="32165"/>
                              <a:pt x="25456" y="38832"/>
                            </a:cubicBezTo>
                            <a:cubicBezTo>
                              <a:pt x="20788" y="41976"/>
                              <a:pt x="17264" y="46357"/>
                              <a:pt x="13169" y="50072"/>
                            </a:cubicBezTo>
                            <a:lnTo>
                              <a:pt x="1357" y="61788"/>
                            </a:lnTo>
                            <a:cubicBezTo>
                              <a:pt x="-452" y="63597"/>
                              <a:pt x="-452" y="66455"/>
                              <a:pt x="1357" y="68265"/>
                            </a:cubicBezTo>
                            <a:cubicBezTo>
                              <a:pt x="3072" y="69979"/>
                              <a:pt x="5834" y="70074"/>
                              <a:pt x="7644" y="68455"/>
                            </a:cubicBezTo>
                            <a:lnTo>
                              <a:pt x="8120" y="68074"/>
                            </a:lnTo>
                            <a:lnTo>
                              <a:pt x="20027" y="57501"/>
                            </a:lnTo>
                            <a:cubicBezTo>
                              <a:pt x="24122" y="54168"/>
                              <a:pt x="27646" y="50072"/>
                              <a:pt x="32219" y="47310"/>
                            </a:cubicBezTo>
                            <a:cubicBezTo>
                              <a:pt x="41077" y="41499"/>
                              <a:pt x="49268" y="34832"/>
                              <a:pt x="58888" y="30736"/>
                            </a:cubicBezTo>
                            <a:cubicBezTo>
                              <a:pt x="77272" y="20735"/>
                              <a:pt x="97846" y="15306"/>
                              <a:pt x="118515" y="13782"/>
                            </a:cubicBezTo>
                            <a:cubicBezTo>
                              <a:pt x="139279" y="12067"/>
                              <a:pt x="160235" y="14829"/>
                              <a:pt x="180523" y="20259"/>
                            </a:cubicBezTo>
                            <a:cubicBezTo>
                              <a:pt x="200620" y="26069"/>
                              <a:pt x="220623" y="34165"/>
                              <a:pt x="238625" y="44643"/>
                            </a:cubicBezTo>
                            <a:lnTo>
                              <a:pt x="238911" y="44833"/>
                            </a:lnTo>
                            <a:cubicBezTo>
                              <a:pt x="241102" y="46071"/>
                              <a:pt x="243959" y="45405"/>
                              <a:pt x="245197" y="43119"/>
                            </a:cubicBezTo>
                            <a:cubicBezTo>
                              <a:pt x="246245" y="41214"/>
                              <a:pt x="245769" y="38642"/>
                              <a:pt x="243864" y="37213"/>
                            </a:cubicBezTo>
                            <a:close/>
                          </a:path>
                        </a:pathLst>
                      </a:custGeom>
                      <a:solidFill>
                        <a:srgbClr val="F4B1A4"/>
                      </a:solidFill>
                      <a:ln w="9525" cap="flat">
                        <a:noFill/>
                        <a:prstDash val="solid"/>
                        <a:miter/>
                      </a:ln>
                    </p:spPr>
                    <p:txBody>
                      <a:bodyPr rtlCol="0" anchor="ctr"/>
                      <a:lstStyle/>
                      <a:p>
                        <a:endParaRPr lang="zh-CN" altLang="en-US"/>
                      </a:p>
                    </p:txBody>
                  </p:sp>
                  <p:sp>
                    <p:nvSpPr>
                      <p:cNvPr id="247" name="任意多边形 182"/>
                      <p:cNvSpPr/>
                      <p:nvPr/>
                    </p:nvSpPr>
                    <p:spPr>
                      <a:xfrm>
                        <a:off x="5527880" y="2704372"/>
                        <a:ext cx="190558" cy="55454"/>
                      </a:xfrm>
                      <a:custGeom>
                        <a:avLst/>
                        <a:gdLst>
                          <a:gd name="connsiteX0" fmla="*/ 189309 w 190558"/>
                          <a:gd name="connsiteY0" fmla="*/ 30255 h 55454"/>
                          <a:gd name="connsiteX1" fmla="*/ 143304 w 190558"/>
                          <a:gd name="connsiteY1" fmla="*/ 5775 h 55454"/>
                          <a:gd name="connsiteX2" fmla="*/ 91011 w 190558"/>
                          <a:gd name="connsiteY2" fmla="*/ 537 h 55454"/>
                          <a:gd name="connsiteX3" fmla="*/ 65008 w 190558"/>
                          <a:gd name="connsiteY3" fmla="*/ 5490 h 55454"/>
                          <a:gd name="connsiteX4" fmla="*/ 40910 w 190558"/>
                          <a:gd name="connsiteY4" fmla="*/ 16253 h 55454"/>
                          <a:gd name="connsiteX5" fmla="*/ 19383 w 190558"/>
                          <a:gd name="connsiteY5" fmla="*/ 31112 h 55454"/>
                          <a:gd name="connsiteX6" fmla="*/ 1000 w 190558"/>
                          <a:gd name="connsiteY6" fmla="*/ 49400 h 55454"/>
                          <a:gd name="connsiteX7" fmla="*/ 1000 w 190558"/>
                          <a:gd name="connsiteY7" fmla="*/ 54448 h 55454"/>
                          <a:gd name="connsiteX8" fmla="*/ 5667 w 190558"/>
                          <a:gd name="connsiteY8" fmla="*/ 54734 h 55454"/>
                          <a:gd name="connsiteX9" fmla="*/ 6144 w 190558"/>
                          <a:gd name="connsiteY9" fmla="*/ 54353 h 55454"/>
                          <a:gd name="connsiteX10" fmla="*/ 25098 w 190558"/>
                          <a:gd name="connsiteY10" fmla="*/ 38637 h 55454"/>
                          <a:gd name="connsiteX11" fmla="*/ 45958 w 190558"/>
                          <a:gd name="connsiteY11" fmla="*/ 26064 h 55454"/>
                          <a:gd name="connsiteX12" fmla="*/ 91964 w 190558"/>
                          <a:gd name="connsiteY12" fmla="*/ 13395 h 55454"/>
                          <a:gd name="connsiteX13" fmla="*/ 139589 w 190558"/>
                          <a:gd name="connsiteY13" fmla="*/ 18634 h 55454"/>
                          <a:gd name="connsiteX14" fmla="*/ 185118 w 190558"/>
                          <a:gd name="connsiteY14" fmla="*/ 36065 h 55454"/>
                          <a:gd name="connsiteX15" fmla="*/ 185404 w 190558"/>
                          <a:gd name="connsiteY15" fmla="*/ 36160 h 55454"/>
                          <a:gd name="connsiteX16" fmla="*/ 190167 w 190558"/>
                          <a:gd name="connsiteY16" fmla="*/ 34541 h 55454"/>
                          <a:gd name="connsiteX17" fmla="*/ 189309 w 190558"/>
                          <a:gd name="connsiteY17" fmla="*/ 30255 h 55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0558" h="55454">
                            <a:moveTo>
                              <a:pt x="189309" y="30255"/>
                            </a:moveTo>
                            <a:cubicBezTo>
                              <a:pt x="175879" y="18729"/>
                              <a:pt x="160068" y="10919"/>
                              <a:pt x="143304" y="5775"/>
                            </a:cubicBezTo>
                            <a:cubicBezTo>
                              <a:pt x="126540" y="727"/>
                              <a:pt x="108633" y="-987"/>
                              <a:pt x="91011" y="537"/>
                            </a:cubicBezTo>
                            <a:cubicBezTo>
                              <a:pt x="82153" y="918"/>
                              <a:pt x="73485" y="3204"/>
                              <a:pt x="65008" y="5490"/>
                            </a:cubicBezTo>
                            <a:cubicBezTo>
                              <a:pt x="56721" y="8633"/>
                              <a:pt x="48339" y="11586"/>
                              <a:pt x="40910" y="16253"/>
                            </a:cubicBezTo>
                            <a:cubicBezTo>
                              <a:pt x="32909" y="20063"/>
                              <a:pt x="26241" y="25873"/>
                              <a:pt x="19383" y="31112"/>
                            </a:cubicBezTo>
                            <a:cubicBezTo>
                              <a:pt x="12716" y="36636"/>
                              <a:pt x="7001" y="43209"/>
                              <a:pt x="1000" y="49400"/>
                            </a:cubicBezTo>
                            <a:cubicBezTo>
                              <a:pt x="-333" y="50829"/>
                              <a:pt x="-333" y="53019"/>
                              <a:pt x="1000" y="54448"/>
                            </a:cubicBezTo>
                            <a:cubicBezTo>
                              <a:pt x="2334" y="55686"/>
                              <a:pt x="4334" y="55782"/>
                              <a:pt x="5667" y="54734"/>
                            </a:cubicBezTo>
                            <a:lnTo>
                              <a:pt x="6144" y="54353"/>
                            </a:lnTo>
                            <a:cubicBezTo>
                              <a:pt x="12621" y="49209"/>
                              <a:pt x="18431" y="43304"/>
                              <a:pt x="25098" y="38637"/>
                            </a:cubicBezTo>
                            <a:cubicBezTo>
                              <a:pt x="32052" y="34255"/>
                              <a:pt x="38433" y="29207"/>
                              <a:pt x="45958" y="26064"/>
                            </a:cubicBezTo>
                            <a:cubicBezTo>
                              <a:pt x="60246" y="18539"/>
                              <a:pt x="76057" y="14634"/>
                              <a:pt x="91964" y="13395"/>
                            </a:cubicBezTo>
                            <a:cubicBezTo>
                              <a:pt x="107871" y="12157"/>
                              <a:pt x="123968" y="14348"/>
                              <a:pt x="139589" y="18634"/>
                            </a:cubicBezTo>
                            <a:cubicBezTo>
                              <a:pt x="155115" y="22920"/>
                              <a:pt x="170545" y="28921"/>
                              <a:pt x="185118" y="36065"/>
                            </a:cubicBezTo>
                            <a:lnTo>
                              <a:pt x="185404" y="36160"/>
                            </a:lnTo>
                            <a:cubicBezTo>
                              <a:pt x="187214" y="37017"/>
                              <a:pt x="189309" y="36255"/>
                              <a:pt x="190167" y="34541"/>
                            </a:cubicBezTo>
                            <a:cubicBezTo>
                              <a:pt x="190929" y="33112"/>
                              <a:pt x="190547" y="31302"/>
                              <a:pt x="189309" y="30255"/>
                            </a:cubicBezTo>
                            <a:close/>
                          </a:path>
                        </a:pathLst>
                      </a:custGeom>
                      <a:solidFill>
                        <a:srgbClr val="F4B1A4"/>
                      </a:solidFill>
                      <a:ln w="9525" cap="flat">
                        <a:noFill/>
                        <a:prstDash val="solid"/>
                        <a:miter/>
                      </a:ln>
                    </p:spPr>
                    <p:txBody>
                      <a:bodyPr rtlCol="0" anchor="ctr"/>
                      <a:lstStyle/>
                      <a:p>
                        <a:endParaRPr lang="zh-CN" altLang="en-US"/>
                      </a:p>
                    </p:txBody>
                  </p:sp>
                </p:grpSp>
                <p:sp>
                  <p:nvSpPr>
                    <p:cNvPr id="219" name="任意多边形 154"/>
                    <p:cNvSpPr/>
                    <p:nvPr/>
                  </p:nvSpPr>
                  <p:spPr>
                    <a:xfrm>
                      <a:off x="4778758" y="2020980"/>
                      <a:ext cx="915972" cy="943718"/>
                    </a:xfrm>
                    <a:custGeom>
                      <a:avLst/>
                      <a:gdLst>
                        <a:gd name="connsiteX0" fmla="*/ 913286 w 915972"/>
                        <a:gd name="connsiteY0" fmla="*/ 510954 h 943718"/>
                        <a:gd name="connsiteX1" fmla="*/ 412652 w 915972"/>
                        <a:gd name="connsiteY1" fmla="*/ 939865 h 943718"/>
                        <a:gd name="connsiteX2" fmla="*/ 3267 w 915972"/>
                        <a:gd name="connsiteY2" fmla="*/ 413513 h 943718"/>
                        <a:gd name="connsiteX3" fmla="*/ 507521 w 915972"/>
                        <a:gd name="connsiteY3" fmla="*/ 2605 h 943718"/>
                        <a:gd name="connsiteX4" fmla="*/ 913286 w 915972"/>
                        <a:gd name="connsiteY4" fmla="*/ 510954 h 94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972" h="943718">
                          <a:moveTo>
                            <a:pt x="913286" y="510954"/>
                          </a:moveTo>
                          <a:cubicBezTo>
                            <a:pt x="886140" y="764795"/>
                            <a:pt x="726596" y="975012"/>
                            <a:pt x="412652" y="939865"/>
                          </a:cubicBezTo>
                          <a:cubicBezTo>
                            <a:pt x="118615" y="907004"/>
                            <a:pt x="-23879" y="667355"/>
                            <a:pt x="3267" y="413513"/>
                          </a:cubicBezTo>
                          <a:cubicBezTo>
                            <a:pt x="30414" y="159672"/>
                            <a:pt x="256251" y="-24256"/>
                            <a:pt x="507521" y="2605"/>
                          </a:cubicBezTo>
                          <a:cubicBezTo>
                            <a:pt x="758790" y="29465"/>
                            <a:pt x="940432" y="257113"/>
                            <a:pt x="913286" y="510954"/>
                          </a:cubicBezTo>
                          <a:close/>
                        </a:path>
                      </a:pathLst>
                    </a:custGeom>
                    <a:solidFill>
                      <a:srgbClr val="F7D2C6"/>
                    </a:solidFill>
                    <a:ln w="9525" cap="flat">
                      <a:noFill/>
                      <a:prstDash val="solid"/>
                      <a:miter/>
                    </a:ln>
                  </p:spPr>
                  <p:txBody>
                    <a:bodyPr rtlCol="0" anchor="ctr"/>
                    <a:lstStyle/>
                    <a:p>
                      <a:endParaRPr lang="zh-CN" altLang="en-US"/>
                    </a:p>
                  </p:txBody>
                </p:sp>
                <p:sp>
                  <p:nvSpPr>
                    <p:cNvPr id="220" name="任意多边形 155"/>
                    <p:cNvSpPr/>
                    <p:nvPr/>
                  </p:nvSpPr>
                  <p:spPr>
                    <a:xfrm>
                      <a:off x="4699758" y="1965115"/>
                      <a:ext cx="1026799" cy="601163"/>
                    </a:xfrm>
                    <a:custGeom>
                      <a:avLst/>
                      <a:gdLst>
                        <a:gd name="connsiteX0" fmla="*/ 35500 w 1026799"/>
                        <a:gd name="connsiteY0" fmla="*/ 595871 h 601163"/>
                        <a:gd name="connsiteX1" fmla="*/ 58550 w 1026799"/>
                        <a:gd name="connsiteY1" fmla="*/ 182867 h 601163"/>
                        <a:gd name="connsiteX2" fmla="*/ 635670 w 1026799"/>
                        <a:gd name="connsiteY2" fmla="*/ 14179 h 601163"/>
                        <a:gd name="connsiteX3" fmla="*/ 1016575 w 1026799"/>
                        <a:gd name="connsiteY3" fmla="*/ 226396 h 601163"/>
                        <a:gd name="connsiteX4" fmla="*/ 1008002 w 1026799"/>
                        <a:gd name="connsiteY4" fmla="*/ 581869 h 601163"/>
                        <a:gd name="connsiteX5" fmla="*/ 892178 w 1026799"/>
                        <a:gd name="connsiteY5" fmla="*/ 464712 h 601163"/>
                        <a:gd name="connsiteX6" fmla="*/ 839695 w 1026799"/>
                        <a:gd name="connsiteY6" fmla="*/ 325552 h 601163"/>
                        <a:gd name="connsiteX7" fmla="*/ 828075 w 1026799"/>
                        <a:gd name="connsiteY7" fmla="*/ 438613 h 601163"/>
                        <a:gd name="connsiteX8" fmla="*/ 672627 w 1026799"/>
                        <a:gd name="connsiteY8" fmla="*/ 417754 h 601163"/>
                        <a:gd name="connsiteX9" fmla="*/ 608524 w 1026799"/>
                        <a:gd name="connsiteY9" fmla="*/ 266401 h 601163"/>
                        <a:gd name="connsiteX10" fmla="*/ 602713 w 1026799"/>
                        <a:gd name="connsiteY10" fmla="*/ 414229 h 601163"/>
                        <a:gd name="connsiteX11" fmla="*/ 326774 w 1026799"/>
                        <a:gd name="connsiteY11" fmla="*/ 421183 h 601163"/>
                        <a:gd name="connsiteX12" fmla="*/ 266576 w 1026799"/>
                        <a:gd name="connsiteY12" fmla="*/ 278593 h 601163"/>
                        <a:gd name="connsiteX13" fmla="*/ 264671 w 1026799"/>
                        <a:gd name="connsiteY13" fmla="*/ 440328 h 601163"/>
                        <a:gd name="connsiteX14" fmla="*/ 35500 w 1026799"/>
                        <a:gd name="connsiteY14" fmla="*/ 595871 h 60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6799" h="601163">
                          <a:moveTo>
                            <a:pt x="35500" y="595871"/>
                          </a:moveTo>
                          <a:cubicBezTo>
                            <a:pt x="35500" y="595871"/>
                            <a:pt x="-58036" y="311645"/>
                            <a:pt x="58550" y="182867"/>
                          </a:cubicBezTo>
                          <a:cubicBezTo>
                            <a:pt x="175136" y="54184"/>
                            <a:pt x="466601" y="-36208"/>
                            <a:pt x="635670" y="14179"/>
                          </a:cubicBezTo>
                          <a:cubicBezTo>
                            <a:pt x="804738" y="64662"/>
                            <a:pt x="989333" y="76759"/>
                            <a:pt x="1016575" y="226396"/>
                          </a:cubicBezTo>
                          <a:cubicBezTo>
                            <a:pt x="1043816" y="376034"/>
                            <a:pt x="1008002" y="581869"/>
                            <a:pt x="1008002" y="581869"/>
                          </a:cubicBezTo>
                          <a:cubicBezTo>
                            <a:pt x="1008002" y="581869"/>
                            <a:pt x="915514" y="480428"/>
                            <a:pt x="892178" y="464712"/>
                          </a:cubicBezTo>
                          <a:cubicBezTo>
                            <a:pt x="868842" y="449091"/>
                            <a:pt x="851411" y="344697"/>
                            <a:pt x="839695" y="325552"/>
                          </a:cubicBezTo>
                          <a:cubicBezTo>
                            <a:pt x="828075" y="306406"/>
                            <a:pt x="828075" y="438613"/>
                            <a:pt x="828075" y="438613"/>
                          </a:cubicBezTo>
                          <a:cubicBezTo>
                            <a:pt x="828075" y="438613"/>
                            <a:pt x="719299" y="431660"/>
                            <a:pt x="672627" y="417754"/>
                          </a:cubicBezTo>
                          <a:cubicBezTo>
                            <a:pt x="625954" y="403847"/>
                            <a:pt x="608524" y="266401"/>
                            <a:pt x="608524" y="266401"/>
                          </a:cubicBezTo>
                          <a:cubicBezTo>
                            <a:pt x="608524" y="266401"/>
                            <a:pt x="622144" y="408991"/>
                            <a:pt x="602713" y="414229"/>
                          </a:cubicBezTo>
                          <a:cubicBezTo>
                            <a:pt x="583282" y="419468"/>
                            <a:pt x="350110" y="435089"/>
                            <a:pt x="326774" y="421183"/>
                          </a:cubicBezTo>
                          <a:cubicBezTo>
                            <a:pt x="303438" y="407276"/>
                            <a:pt x="266576" y="278593"/>
                            <a:pt x="266576" y="278593"/>
                          </a:cubicBezTo>
                          <a:cubicBezTo>
                            <a:pt x="266576" y="278593"/>
                            <a:pt x="287912" y="428231"/>
                            <a:pt x="264671" y="440328"/>
                          </a:cubicBezTo>
                          <a:cubicBezTo>
                            <a:pt x="241240" y="452520"/>
                            <a:pt x="87982" y="634162"/>
                            <a:pt x="35500" y="595871"/>
                          </a:cubicBezTo>
                          <a:close/>
                        </a:path>
                      </a:pathLst>
                    </a:custGeom>
                    <a:solidFill>
                      <a:srgbClr val="FFBA36"/>
                    </a:solidFill>
                    <a:ln w="9525" cap="flat">
                      <a:noFill/>
                      <a:prstDash val="solid"/>
                      <a:miter/>
                    </a:ln>
                  </p:spPr>
                  <p:txBody>
                    <a:bodyPr rtlCol="0" anchor="ctr"/>
                    <a:lstStyle/>
                    <a:p>
                      <a:endParaRPr lang="zh-CN" altLang="en-US"/>
                    </a:p>
                  </p:txBody>
                </p:sp>
                <p:sp>
                  <p:nvSpPr>
                    <p:cNvPr id="221" name="任意多边形 156"/>
                    <p:cNvSpPr/>
                    <p:nvPr/>
                  </p:nvSpPr>
                  <p:spPr>
                    <a:xfrm>
                      <a:off x="5279707" y="1935593"/>
                      <a:ext cx="472946" cy="581101"/>
                    </a:xfrm>
                    <a:custGeom>
                      <a:avLst/>
                      <a:gdLst>
                        <a:gd name="connsiteX0" fmla="*/ 0 w 472946"/>
                        <a:gd name="connsiteY0" fmla="*/ 76 h 581101"/>
                        <a:gd name="connsiteX1" fmla="*/ 373570 w 472946"/>
                        <a:gd name="connsiteY1" fmla="*/ 176765 h 581101"/>
                        <a:gd name="connsiteX2" fmla="*/ 458629 w 472946"/>
                        <a:gd name="connsiteY2" fmla="*/ 581101 h 581101"/>
                      </a:gdLst>
                      <a:ahLst/>
                      <a:cxnLst>
                        <a:cxn ang="0">
                          <a:pos x="connsiteX0" y="connsiteY0"/>
                        </a:cxn>
                        <a:cxn ang="0">
                          <a:pos x="connsiteX1" y="connsiteY1"/>
                        </a:cxn>
                        <a:cxn ang="0">
                          <a:pos x="connsiteX2" y="connsiteY2"/>
                        </a:cxn>
                      </a:cxnLst>
                      <a:rect l="l" t="t" r="r" b="b"/>
                      <a:pathLst>
                        <a:path w="472946" h="581101">
                          <a:moveTo>
                            <a:pt x="0" y="76"/>
                          </a:moveTo>
                          <a:cubicBezTo>
                            <a:pt x="142684" y="-2591"/>
                            <a:pt x="285083" y="64751"/>
                            <a:pt x="373570" y="176765"/>
                          </a:cubicBezTo>
                          <a:cubicBezTo>
                            <a:pt x="461962" y="288779"/>
                            <a:pt x="494443" y="442989"/>
                            <a:pt x="458629" y="581101"/>
                          </a:cubicBezTo>
                        </a:path>
                      </a:pathLst>
                    </a:custGeom>
                    <a:noFill/>
                    <a:ln w="4763" cap="flat">
                      <a:solidFill>
                        <a:srgbClr val="F9C470"/>
                      </a:solidFill>
                      <a:prstDash val="solid"/>
                      <a:miter/>
                    </a:ln>
                  </p:spPr>
                  <p:txBody>
                    <a:bodyPr rtlCol="0" anchor="ctr"/>
                    <a:lstStyle/>
                    <a:p>
                      <a:endParaRPr lang="zh-CN" altLang="en-US"/>
                    </a:p>
                  </p:txBody>
                </p:sp>
                <p:sp>
                  <p:nvSpPr>
                    <p:cNvPr id="222" name="任意多边形 157"/>
                    <p:cNvSpPr/>
                    <p:nvPr/>
                  </p:nvSpPr>
                  <p:spPr>
                    <a:xfrm>
                      <a:off x="4739854" y="2062828"/>
                      <a:ext cx="166948" cy="433101"/>
                    </a:xfrm>
                    <a:custGeom>
                      <a:avLst/>
                      <a:gdLst>
                        <a:gd name="connsiteX0" fmla="*/ 166949 w 166948"/>
                        <a:gd name="connsiteY0" fmla="*/ 0 h 433101"/>
                        <a:gd name="connsiteX1" fmla="*/ 11215 w 166948"/>
                        <a:gd name="connsiteY1" fmla="*/ 433102 h 433101"/>
                      </a:gdLst>
                      <a:ahLst/>
                      <a:cxnLst>
                        <a:cxn ang="0">
                          <a:pos x="connsiteX0" y="connsiteY0"/>
                        </a:cxn>
                        <a:cxn ang="0">
                          <a:pos x="connsiteX1" y="connsiteY1"/>
                        </a:cxn>
                      </a:cxnLst>
                      <a:rect l="l" t="t" r="r" b="b"/>
                      <a:pathLst>
                        <a:path w="166948" h="433101">
                          <a:moveTo>
                            <a:pt x="166949" y="0"/>
                          </a:moveTo>
                          <a:cubicBezTo>
                            <a:pt x="36551" y="97060"/>
                            <a:pt x="-27552" y="275273"/>
                            <a:pt x="11215" y="433102"/>
                          </a:cubicBezTo>
                        </a:path>
                      </a:pathLst>
                    </a:custGeom>
                    <a:noFill/>
                    <a:ln w="4763" cap="flat">
                      <a:solidFill>
                        <a:srgbClr val="F9C470"/>
                      </a:solidFill>
                      <a:prstDash val="solid"/>
                      <a:miter/>
                    </a:ln>
                  </p:spPr>
                  <p:txBody>
                    <a:bodyPr rtlCol="0" anchor="ctr"/>
                    <a:lstStyle/>
                    <a:p>
                      <a:endParaRPr lang="zh-CN" altLang="en-US"/>
                    </a:p>
                  </p:txBody>
                </p:sp>
                <p:sp>
                  <p:nvSpPr>
                    <p:cNvPr id="223" name="任意多边形 158"/>
                    <p:cNvSpPr/>
                    <p:nvPr/>
                  </p:nvSpPr>
                  <p:spPr>
                    <a:xfrm>
                      <a:off x="5220652" y="1987962"/>
                      <a:ext cx="226790" cy="304418"/>
                    </a:xfrm>
                    <a:custGeom>
                      <a:avLst/>
                      <a:gdLst>
                        <a:gd name="connsiteX0" fmla="*/ 0 w 226790"/>
                        <a:gd name="connsiteY0" fmla="*/ 0 h 304418"/>
                        <a:gd name="connsiteX1" fmla="*/ 161925 w 226790"/>
                        <a:gd name="connsiteY1" fmla="*/ 116015 h 304418"/>
                        <a:gd name="connsiteX2" fmla="*/ 226790 w 226790"/>
                        <a:gd name="connsiteY2" fmla="*/ 304419 h 304418"/>
                      </a:gdLst>
                      <a:ahLst/>
                      <a:cxnLst>
                        <a:cxn ang="0">
                          <a:pos x="connsiteX0" y="connsiteY0"/>
                        </a:cxn>
                        <a:cxn ang="0">
                          <a:pos x="connsiteX1" y="connsiteY1"/>
                        </a:cxn>
                        <a:cxn ang="0">
                          <a:pos x="connsiteX2" y="connsiteY2"/>
                        </a:cxn>
                      </a:cxnLst>
                      <a:rect l="l" t="t" r="r" b="b"/>
                      <a:pathLst>
                        <a:path w="226790" h="304418">
                          <a:moveTo>
                            <a:pt x="0" y="0"/>
                          </a:moveTo>
                          <a:cubicBezTo>
                            <a:pt x="64198" y="20765"/>
                            <a:pt x="121634" y="61913"/>
                            <a:pt x="161925" y="116015"/>
                          </a:cubicBezTo>
                          <a:cubicBezTo>
                            <a:pt x="202216" y="170117"/>
                            <a:pt x="225266" y="236887"/>
                            <a:pt x="226790" y="304419"/>
                          </a:cubicBezTo>
                        </a:path>
                      </a:pathLst>
                    </a:custGeom>
                    <a:noFill/>
                    <a:ln w="4763" cap="flat">
                      <a:solidFill>
                        <a:srgbClr val="F9C470"/>
                      </a:solidFill>
                      <a:prstDash val="solid"/>
                      <a:miter/>
                    </a:ln>
                  </p:spPr>
                  <p:txBody>
                    <a:bodyPr rtlCol="0" anchor="ctr"/>
                    <a:lstStyle/>
                    <a:p>
                      <a:endParaRPr lang="zh-CN" altLang="en-US"/>
                    </a:p>
                  </p:txBody>
                </p:sp>
                <p:sp>
                  <p:nvSpPr>
                    <p:cNvPr id="224" name="任意多边形 159"/>
                    <p:cNvSpPr/>
                    <p:nvPr/>
                  </p:nvSpPr>
                  <p:spPr>
                    <a:xfrm>
                      <a:off x="5426677" y="2097023"/>
                      <a:ext cx="67169" cy="249364"/>
                    </a:xfrm>
                    <a:custGeom>
                      <a:avLst/>
                      <a:gdLst>
                        <a:gd name="connsiteX0" fmla="*/ 0 w 67169"/>
                        <a:gd name="connsiteY0" fmla="*/ 0 h 249364"/>
                        <a:gd name="connsiteX1" fmla="*/ 54578 w 67169"/>
                        <a:gd name="connsiteY1" fmla="*/ 249365 h 249364"/>
                      </a:gdLst>
                      <a:ahLst/>
                      <a:cxnLst>
                        <a:cxn ang="0">
                          <a:pos x="connsiteX0" y="connsiteY0"/>
                        </a:cxn>
                        <a:cxn ang="0">
                          <a:pos x="connsiteX1" y="connsiteY1"/>
                        </a:cxn>
                      </a:cxnLst>
                      <a:rect l="l" t="t" r="r" b="b"/>
                      <a:pathLst>
                        <a:path w="67169" h="249364">
                          <a:moveTo>
                            <a:pt x="0" y="0"/>
                          </a:moveTo>
                          <a:cubicBezTo>
                            <a:pt x="61627" y="64865"/>
                            <a:pt x="83439" y="164783"/>
                            <a:pt x="54578" y="249365"/>
                          </a:cubicBezTo>
                        </a:path>
                      </a:pathLst>
                    </a:custGeom>
                    <a:noFill/>
                    <a:ln w="4763" cap="flat">
                      <a:solidFill>
                        <a:srgbClr val="F9C470"/>
                      </a:solidFill>
                      <a:prstDash val="solid"/>
                      <a:miter/>
                    </a:ln>
                  </p:spPr>
                  <p:txBody>
                    <a:bodyPr rtlCol="0" anchor="ctr"/>
                    <a:lstStyle/>
                    <a:p>
                      <a:endParaRPr lang="zh-CN" altLang="en-US"/>
                    </a:p>
                  </p:txBody>
                </p:sp>
                <p:sp>
                  <p:nvSpPr>
                    <p:cNvPr id="225" name="任意多边形 160"/>
                    <p:cNvSpPr/>
                    <p:nvPr/>
                  </p:nvSpPr>
                  <p:spPr>
                    <a:xfrm>
                      <a:off x="5057965" y="2053208"/>
                      <a:ext cx="156907" cy="287178"/>
                    </a:xfrm>
                    <a:custGeom>
                      <a:avLst/>
                      <a:gdLst>
                        <a:gd name="connsiteX0" fmla="*/ 0 w 156907"/>
                        <a:gd name="connsiteY0" fmla="*/ 0 h 287178"/>
                        <a:gd name="connsiteX1" fmla="*/ 156877 w 156907"/>
                        <a:gd name="connsiteY1" fmla="*/ 287179 h 287178"/>
                      </a:gdLst>
                      <a:ahLst/>
                      <a:cxnLst>
                        <a:cxn ang="0">
                          <a:pos x="connsiteX0" y="connsiteY0"/>
                        </a:cxn>
                        <a:cxn ang="0">
                          <a:pos x="connsiteX1" y="connsiteY1"/>
                        </a:cxn>
                      </a:cxnLst>
                      <a:rect l="l" t="t" r="r" b="b"/>
                      <a:pathLst>
                        <a:path w="156907" h="287178">
                          <a:moveTo>
                            <a:pt x="0" y="0"/>
                          </a:moveTo>
                          <a:cubicBezTo>
                            <a:pt x="96869" y="60198"/>
                            <a:pt x="158496" y="173165"/>
                            <a:pt x="156877" y="287179"/>
                          </a:cubicBezTo>
                        </a:path>
                      </a:pathLst>
                    </a:custGeom>
                    <a:noFill/>
                    <a:ln w="4763" cap="flat">
                      <a:solidFill>
                        <a:srgbClr val="F9C470"/>
                      </a:solidFill>
                      <a:prstDash val="solid"/>
                      <a:miter/>
                    </a:ln>
                  </p:spPr>
                  <p:txBody>
                    <a:bodyPr rtlCol="0" anchor="ctr"/>
                    <a:lstStyle/>
                    <a:p>
                      <a:endParaRPr lang="zh-CN" altLang="en-US"/>
                    </a:p>
                  </p:txBody>
                </p:sp>
                <p:sp>
                  <p:nvSpPr>
                    <p:cNvPr id="226" name="任意多边形 161"/>
                    <p:cNvSpPr/>
                    <p:nvPr/>
                  </p:nvSpPr>
                  <p:spPr>
                    <a:xfrm>
                      <a:off x="4896839" y="2160364"/>
                      <a:ext cx="19964" cy="225932"/>
                    </a:xfrm>
                    <a:custGeom>
                      <a:avLst/>
                      <a:gdLst>
                        <a:gd name="connsiteX0" fmla="*/ 19965 w 19964"/>
                        <a:gd name="connsiteY0" fmla="*/ 0 h 225932"/>
                        <a:gd name="connsiteX1" fmla="*/ 16346 w 19964"/>
                        <a:gd name="connsiteY1" fmla="*/ 225933 h 225932"/>
                      </a:gdLst>
                      <a:ahLst/>
                      <a:cxnLst>
                        <a:cxn ang="0">
                          <a:pos x="connsiteX0" y="connsiteY0"/>
                        </a:cxn>
                        <a:cxn ang="0">
                          <a:pos x="connsiteX1" y="connsiteY1"/>
                        </a:cxn>
                      </a:cxnLst>
                      <a:rect l="l" t="t" r="r" b="b"/>
                      <a:pathLst>
                        <a:path w="19964" h="225932">
                          <a:moveTo>
                            <a:pt x="19965" y="0"/>
                          </a:moveTo>
                          <a:cubicBezTo>
                            <a:pt x="-5372" y="72390"/>
                            <a:pt x="-6610" y="152876"/>
                            <a:pt x="16346" y="225933"/>
                          </a:cubicBezTo>
                        </a:path>
                      </a:pathLst>
                    </a:custGeom>
                    <a:noFill/>
                    <a:ln w="4763" cap="flat">
                      <a:solidFill>
                        <a:srgbClr val="F9C470"/>
                      </a:solidFill>
                      <a:prstDash val="solid"/>
                      <a:miter/>
                    </a:ln>
                  </p:spPr>
                  <p:txBody>
                    <a:bodyPr rtlCol="0" anchor="ctr"/>
                    <a:lstStyle/>
                    <a:p>
                      <a:endParaRPr lang="zh-CN" altLang="en-US"/>
                    </a:p>
                  </p:txBody>
                </p:sp>
                <p:grpSp>
                  <p:nvGrpSpPr>
                    <p:cNvPr id="227" name="组合 226"/>
                    <p:cNvGrpSpPr/>
                    <p:nvPr/>
                  </p:nvGrpSpPr>
                  <p:grpSpPr>
                    <a:xfrm>
                      <a:off x="4871883" y="2363605"/>
                      <a:ext cx="745370" cy="453760"/>
                      <a:chOff x="4871883" y="2363605"/>
                      <a:chExt cx="745370" cy="453760"/>
                    </a:xfrm>
                  </p:grpSpPr>
                  <p:sp>
                    <p:nvSpPr>
                      <p:cNvPr id="228" name="任意多边形 163"/>
                      <p:cNvSpPr/>
                      <p:nvPr/>
                    </p:nvSpPr>
                    <p:spPr>
                      <a:xfrm>
                        <a:off x="4871883" y="2625789"/>
                        <a:ext cx="298914" cy="191575"/>
                      </a:xfrm>
                      <a:custGeom>
                        <a:avLst/>
                        <a:gdLst>
                          <a:gd name="connsiteX0" fmla="*/ 298095 w 298914"/>
                          <a:gd name="connsiteY0" fmla="*/ 120648 h 191575"/>
                          <a:gd name="connsiteX1" fmla="*/ 133979 w 298914"/>
                          <a:gd name="connsiteY1" fmla="*/ 188276 h 191575"/>
                          <a:gd name="connsiteX2" fmla="*/ 820 w 298914"/>
                          <a:gd name="connsiteY2" fmla="*/ 70928 h 191575"/>
                          <a:gd name="connsiteX3" fmla="*/ 164936 w 298914"/>
                          <a:gd name="connsiteY3" fmla="*/ 3300 h 191575"/>
                          <a:gd name="connsiteX4" fmla="*/ 298095 w 298914"/>
                          <a:gd name="connsiteY4" fmla="*/ 120648 h 19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14" h="191575">
                            <a:moveTo>
                              <a:pt x="298095" y="120648"/>
                            </a:moveTo>
                            <a:cubicBezTo>
                              <a:pt x="289523" y="171702"/>
                              <a:pt x="216085" y="201992"/>
                              <a:pt x="133979" y="188276"/>
                            </a:cubicBezTo>
                            <a:cubicBezTo>
                              <a:pt x="51874" y="174560"/>
                              <a:pt x="-7753" y="121982"/>
                              <a:pt x="820" y="70928"/>
                            </a:cubicBezTo>
                            <a:cubicBezTo>
                              <a:pt x="9392" y="19874"/>
                              <a:pt x="82830" y="-10416"/>
                              <a:pt x="164936" y="3300"/>
                            </a:cubicBezTo>
                            <a:cubicBezTo>
                              <a:pt x="247041" y="17112"/>
                              <a:pt x="306668" y="69594"/>
                              <a:pt x="298095" y="120648"/>
                            </a:cubicBezTo>
                            <a:close/>
                          </a:path>
                        </a:pathLst>
                      </a:custGeom>
                      <a:solidFill>
                        <a:srgbClr val="F9504D">
                          <a:alpha val="40000"/>
                        </a:srgbClr>
                      </a:solidFill>
                      <a:ln w="9525" cap="flat">
                        <a:noFill/>
                        <a:prstDash val="solid"/>
                        <a:miter/>
                      </a:ln>
                    </p:spPr>
                    <p:txBody>
                      <a:bodyPr rtlCol="0" anchor="ctr"/>
                      <a:lstStyle/>
                      <a:p>
                        <a:endParaRPr lang="zh-CN" altLang="en-US"/>
                      </a:p>
                    </p:txBody>
                  </p:sp>
                  <p:sp>
                    <p:nvSpPr>
                      <p:cNvPr id="229" name="任意多边形 164"/>
                      <p:cNvSpPr/>
                      <p:nvPr/>
                    </p:nvSpPr>
                    <p:spPr>
                      <a:xfrm>
                        <a:off x="5317539" y="2617494"/>
                        <a:ext cx="299714" cy="190255"/>
                      </a:xfrm>
                      <a:custGeom>
                        <a:avLst/>
                        <a:gdLst>
                          <a:gd name="connsiteX0" fmla="*/ 299162 w 299714"/>
                          <a:gd name="connsiteY0" fmla="*/ 74651 h 190255"/>
                          <a:gd name="connsiteX1" fmla="*/ 162573 w 299714"/>
                          <a:gd name="connsiteY1" fmla="*/ 187999 h 190255"/>
                          <a:gd name="connsiteX2" fmla="*/ 553 w 299714"/>
                          <a:gd name="connsiteY2" fmla="*/ 115609 h 190255"/>
                          <a:gd name="connsiteX3" fmla="*/ 137142 w 299714"/>
                          <a:gd name="connsiteY3" fmla="*/ 2261 h 190255"/>
                          <a:gd name="connsiteX4" fmla="*/ 299162 w 299714"/>
                          <a:gd name="connsiteY4" fmla="*/ 74651 h 190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714" h="190255">
                            <a:moveTo>
                              <a:pt x="299162" y="74651"/>
                            </a:moveTo>
                            <a:cubicBezTo>
                              <a:pt x="306210" y="125991"/>
                              <a:pt x="245060" y="176664"/>
                              <a:pt x="162573" y="187999"/>
                            </a:cubicBezTo>
                            <a:cubicBezTo>
                              <a:pt x="80087" y="199333"/>
                              <a:pt x="7602" y="166853"/>
                              <a:pt x="553" y="115609"/>
                            </a:cubicBezTo>
                            <a:cubicBezTo>
                              <a:pt x="-6496" y="64364"/>
                              <a:pt x="54655" y="13596"/>
                              <a:pt x="137142" y="2261"/>
                            </a:cubicBezTo>
                            <a:cubicBezTo>
                              <a:pt x="219533" y="-9074"/>
                              <a:pt x="292113" y="23311"/>
                              <a:pt x="299162" y="74651"/>
                            </a:cubicBezTo>
                            <a:close/>
                          </a:path>
                        </a:pathLst>
                      </a:custGeom>
                      <a:solidFill>
                        <a:srgbClr val="F9504D">
                          <a:alpha val="40000"/>
                        </a:srgbClr>
                      </a:solidFill>
                      <a:ln w="9525" cap="flat">
                        <a:noFill/>
                        <a:prstDash val="solid"/>
                        <a:miter/>
                      </a:ln>
                    </p:spPr>
                    <p:txBody>
                      <a:bodyPr rtlCol="0" anchor="ctr"/>
                      <a:lstStyle/>
                      <a:p>
                        <a:endParaRPr lang="zh-CN" altLang="en-US"/>
                      </a:p>
                    </p:txBody>
                  </p:sp>
                  <p:sp>
                    <p:nvSpPr>
                      <p:cNvPr id="230" name="任意多边形 165"/>
                      <p:cNvSpPr/>
                      <p:nvPr/>
                    </p:nvSpPr>
                    <p:spPr>
                      <a:xfrm>
                        <a:off x="5171932" y="2673454"/>
                        <a:ext cx="153978" cy="51840"/>
                      </a:xfrm>
                      <a:custGeom>
                        <a:avLst/>
                        <a:gdLst>
                          <a:gd name="connsiteX0" fmla="*/ 5190 w 153978"/>
                          <a:gd name="connsiteY0" fmla="*/ 1642 h 51840"/>
                          <a:gd name="connsiteX1" fmla="*/ 35384 w 153978"/>
                          <a:gd name="connsiteY1" fmla="*/ 31264 h 51840"/>
                          <a:gd name="connsiteX2" fmla="*/ 76913 w 153978"/>
                          <a:gd name="connsiteY2" fmla="*/ 41170 h 51840"/>
                          <a:gd name="connsiteX3" fmla="*/ 118537 w 153978"/>
                          <a:gd name="connsiteY3" fmla="*/ 32122 h 51840"/>
                          <a:gd name="connsiteX4" fmla="*/ 148922 w 153978"/>
                          <a:gd name="connsiteY4" fmla="*/ 1737 h 51840"/>
                          <a:gd name="connsiteX5" fmla="*/ 152637 w 153978"/>
                          <a:gd name="connsiteY5" fmla="*/ 784 h 51840"/>
                          <a:gd name="connsiteX6" fmla="*/ 153780 w 153978"/>
                          <a:gd name="connsiteY6" fmla="*/ 4213 h 51840"/>
                          <a:gd name="connsiteX7" fmla="*/ 123110 w 153978"/>
                          <a:gd name="connsiteY7" fmla="*/ 40123 h 51840"/>
                          <a:gd name="connsiteX8" fmla="*/ 76818 w 153978"/>
                          <a:gd name="connsiteY8" fmla="*/ 51838 h 51840"/>
                          <a:gd name="connsiteX9" fmla="*/ 30527 w 153978"/>
                          <a:gd name="connsiteY9" fmla="*/ 40123 h 51840"/>
                          <a:gd name="connsiteX10" fmla="*/ 142 w 153978"/>
                          <a:gd name="connsiteY10" fmla="*/ 3547 h 51840"/>
                          <a:gd name="connsiteX11" fmla="*/ 1856 w 153978"/>
                          <a:gd name="connsiteY11" fmla="*/ 118 h 51840"/>
                          <a:gd name="connsiteX12" fmla="*/ 5095 w 153978"/>
                          <a:gd name="connsiteY12" fmla="*/ 1451 h 51840"/>
                          <a:gd name="connsiteX13" fmla="*/ 5190 w 153978"/>
                          <a:gd name="connsiteY13" fmla="*/ 1642 h 5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78" h="51840">
                            <a:moveTo>
                              <a:pt x="5190" y="1642"/>
                            </a:moveTo>
                            <a:cubicBezTo>
                              <a:pt x="11953" y="14215"/>
                              <a:pt x="22906" y="24787"/>
                              <a:pt x="35384" y="31264"/>
                            </a:cubicBezTo>
                            <a:cubicBezTo>
                              <a:pt x="47957" y="38122"/>
                              <a:pt x="62340" y="40694"/>
                              <a:pt x="76913" y="41170"/>
                            </a:cubicBezTo>
                            <a:cubicBezTo>
                              <a:pt x="91486" y="41551"/>
                              <a:pt x="105869" y="38789"/>
                              <a:pt x="118537" y="32122"/>
                            </a:cubicBezTo>
                            <a:cubicBezTo>
                              <a:pt x="131206" y="25454"/>
                              <a:pt x="141302" y="14405"/>
                              <a:pt x="148922" y="1737"/>
                            </a:cubicBezTo>
                            <a:cubicBezTo>
                              <a:pt x="149684" y="403"/>
                              <a:pt x="151399" y="22"/>
                              <a:pt x="152637" y="784"/>
                            </a:cubicBezTo>
                            <a:cubicBezTo>
                              <a:pt x="153875" y="1451"/>
                              <a:pt x="154256" y="2975"/>
                              <a:pt x="153780" y="4213"/>
                            </a:cubicBezTo>
                            <a:cubicBezTo>
                              <a:pt x="147494" y="18501"/>
                              <a:pt x="137207" y="31836"/>
                              <a:pt x="123110" y="40123"/>
                            </a:cubicBezTo>
                            <a:cubicBezTo>
                              <a:pt x="109203" y="48886"/>
                              <a:pt x="92630" y="51838"/>
                              <a:pt x="76818" y="51838"/>
                            </a:cubicBezTo>
                            <a:cubicBezTo>
                              <a:pt x="60911" y="51934"/>
                              <a:pt x="44623" y="48219"/>
                              <a:pt x="30527" y="40123"/>
                            </a:cubicBezTo>
                            <a:cubicBezTo>
                              <a:pt x="16620" y="31741"/>
                              <a:pt x="5285" y="19168"/>
                              <a:pt x="142" y="3547"/>
                            </a:cubicBezTo>
                            <a:cubicBezTo>
                              <a:pt x="-335" y="2118"/>
                              <a:pt x="427" y="594"/>
                              <a:pt x="1856" y="118"/>
                            </a:cubicBezTo>
                            <a:cubicBezTo>
                              <a:pt x="3094" y="-263"/>
                              <a:pt x="4523" y="308"/>
                              <a:pt x="5095" y="1451"/>
                            </a:cubicBezTo>
                            <a:lnTo>
                              <a:pt x="5190" y="1642"/>
                            </a:lnTo>
                            <a:close/>
                          </a:path>
                        </a:pathLst>
                      </a:custGeom>
                      <a:solidFill>
                        <a:srgbClr val="993028"/>
                      </a:solidFill>
                      <a:ln w="9525" cap="flat">
                        <a:noFill/>
                        <a:prstDash val="solid"/>
                        <a:miter/>
                      </a:ln>
                    </p:spPr>
                    <p:txBody>
                      <a:bodyPr rtlCol="0" anchor="ctr"/>
                      <a:lstStyle/>
                      <a:p>
                        <a:endParaRPr lang="zh-CN" altLang="en-US"/>
                      </a:p>
                    </p:txBody>
                  </p:sp>
                  <p:sp>
                    <p:nvSpPr>
                      <p:cNvPr id="231" name="任意多边形 166"/>
                      <p:cNvSpPr/>
                      <p:nvPr/>
                    </p:nvSpPr>
                    <p:spPr>
                      <a:xfrm>
                        <a:off x="4909413" y="2378121"/>
                        <a:ext cx="187507" cy="147519"/>
                      </a:xfrm>
                      <a:custGeom>
                        <a:avLst/>
                        <a:gdLst>
                          <a:gd name="connsiteX0" fmla="*/ 6819 w 187507"/>
                          <a:gd name="connsiteY0" fmla="*/ 110189 h 147519"/>
                          <a:gd name="connsiteX1" fmla="*/ 174840 w 187507"/>
                          <a:gd name="connsiteY1" fmla="*/ 6176 h 147519"/>
                          <a:gd name="connsiteX2" fmla="*/ 79019 w 187507"/>
                          <a:gd name="connsiteY2" fmla="*/ 133240 h 147519"/>
                          <a:gd name="connsiteX3" fmla="*/ 6819 w 187507"/>
                          <a:gd name="connsiteY3" fmla="*/ 110189 h 147519"/>
                        </a:gdLst>
                        <a:ahLst/>
                        <a:cxnLst>
                          <a:cxn ang="0">
                            <a:pos x="connsiteX0" y="connsiteY0"/>
                          </a:cxn>
                          <a:cxn ang="0">
                            <a:pos x="connsiteX1" y="connsiteY1"/>
                          </a:cxn>
                          <a:cxn ang="0">
                            <a:pos x="connsiteX2" y="connsiteY2"/>
                          </a:cxn>
                          <a:cxn ang="0">
                            <a:pos x="connsiteX3" y="connsiteY3"/>
                          </a:cxn>
                        </a:cxnLst>
                        <a:rect l="l" t="t" r="r" b="b"/>
                        <a:pathLst>
                          <a:path w="187507" h="147519">
                            <a:moveTo>
                              <a:pt x="6819" y="110189"/>
                            </a:moveTo>
                            <a:cubicBezTo>
                              <a:pt x="6819" y="110189"/>
                              <a:pt x="121881" y="-30781"/>
                              <a:pt x="174840" y="6176"/>
                            </a:cubicBezTo>
                            <a:cubicBezTo>
                              <a:pt x="227799" y="43133"/>
                              <a:pt x="98831" y="123715"/>
                              <a:pt x="79019" y="133240"/>
                            </a:cubicBezTo>
                            <a:cubicBezTo>
                              <a:pt x="59207" y="142860"/>
                              <a:pt x="-24137" y="169339"/>
                              <a:pt x="6819" y="110189"/>
                            </a:cubicBezTo>
                            <a:close/>
                          </a:path>
                        </a:pathLst>
                      </a:custGeom>
                      <a:solidFill>
                        <a:srgbClr val="FFBA36"/>
                      </a:solidFill>
                      <a:ln w="9525" cap="flat">
                        <a:noFill/>
                        <a:prstDash val="solid"/>
                        <a:miter/>
                      </a:ln>
                    </p:spPr>
                    <p:txBody>
                      <a:bodyPr rtlCol="0" anchor="ctr"/>
                      <a:lstStyle/>
                      <a:p>
                        <a:endParaRPr lang="zh-CN" altLang="en-US"/>
                      </a:p>
                    </p:txBody>
                  </p:sp>
                  <p:sp>
                    <p:nvSpPr>
                      <p:cNvPr id="232" name="任意多边形 167"/>
                      <p:cNvSpPr/>
                      <p:nvPr/>
                    </p:nvSpPr>
                    <p:spPr>
                      <a:xfrm>
                        <a:off x="5366983" y="2363605"/>
                        <a:ext cx="193705" cy="139207"/>
                      </a:xfrm>
                      <a:custGeom>
                        <a:avLst/>
                        <a:gdLst>
                          <a:gd name="connsiteX0" fmla="*/ 185519 w 193705"/>
                          <a:gd name="connsiteY0" fmla="*/ 100797 h 139207"/>
                          <a:gd name="connsiteX1" fmla="*/ 11307 w 193705"/>
                          <a:gd name="connsiteY1" fmla="*/ 7548 h 139207"/>
                          <a:gd name="connsiteX2" fmla="*/ 114844 w 193705"/>
                          <a:gd name="connsiteY2" fmla="*/ 128420 h 139207"/>
                          <a:gd name="connsiteX3" fmla="*/ 185519 w 193705"/>
                          <a:gd name="connsiteY3" fmla="*/ 100797 h 139207"/>
                        </a:gdLst>
                        <a:ahLst/>
                        <a:cxnLst>
                          <a:cxn ang="0">
                            <a:pos x="connsiteX0" y="connsiteY0"/>
                          </a:cxn>
                          <a:cxn ang="0">
                            <a:pos x="connsiteX1" y="connsiteY1"/>
                          </a:cxn>
                          <a:cxn ang="0">
                            <a:pos x="connsiteX2" y="connsiteY2"/>
                          </a:cxn>
                          <a:cxn ang="0">
                            <a:pos x="connsiteX3" y="connsiteY3"/>
                          </a:cxn>
                        </a:cxnLst>
                        <a:rect l="l" t="t" r="r" b="b"/>
                        <a:pathLst>
                          <a:path w="193705" h="139207">
                            <a:moveTo>
                              <a:pt x="185519" y="100797"/>
                            </a:moveTo>
                            <a:cubicBezTo>
                              <a:pt x="185519" y="100797"/>
                              <a:pt x="61885" y="-32648"/>
                              <a:pt x="11307" y="7548"/>
                            </a:cubicBezTo>
                            <a:cubicBezTo>
                              <a:pt x="-39175" y="47838"/>
                              <a:pt x="94556" y="120133"/>
                              <a:pt x="114844" y="128420"/>
                            </a:cubicBezTo>
                            <a:cubicBezTo>
                              <a:pt x="135227" y="136707"/>
                              <a:pt x="220095" y="157947"/>
                              <a:pt x="185519" y="100797"/>
                            </a:cubicBezTo>
                            <a:close/>
                          </a:path>
                        </a:pathLst>
                      </a:custGeom>
                      <a:solidFill>
                        <a:srgbClr val="FFBA36"/>
                      </a:solidFill>
                      <a:ln w="9525" cap="flat">
                        <a:noFill/>
                        <a:prstDash val="solid"/>
                        <a:miter/>
                      </a:ln>
                    </p:spPr>
                    <p:txBody>
                      <a:bodyPr rtlCol="0" anchor="ctr"/>
                      <a:lstStyle/>
                      <a:p>
                        <a:endParaRPr lang="zh-CN" altLang="en-US"/>
                      </a:p>
                    </p:txBody>
                  </p:sp>
                  <p:sp>
                    <p:nvSpPr>
                      <p:cNvPr id="233" name="任意多边形 168"/>
                      <p:cNvSpPr/>
                      <p:nvPr/>
                    </p:nvSpPr>
                    <p:spPr>
                      <a:xfrm>
                        <a:off x="5211294" y="2425722"/>
                        <a:ext cx="110989" cy="246494"/>
                      </a:xfrm>
                      <a:custGeom>
                        <a:avLst/>
                        <a:gdLst>
                          <a:gd name="connsiteX0" fmla="*/ 9548 w 110989"/>
                          <a:gd name="connsiteY0" fmla="*/ 2390 h 246494"/>
                          <a:gd name="connsiteX1" fmla="*/ 7738 w 110989"/>
                          <a:gd name="connsiteY1" fmla="*/ 48872 h 246494"/>
                          <a:gd name="connsiteX2" fmla="*/ 7834 w 110989"/>
                          <a:gd name="connsiteY2" fmla="*/ 95259 h 246494"/>
                          <a:gd name="connsiteX3" fmla="*/ 13073 w 110989"/>
                          <a:gd name="connsiteY3" fmla="*/ 140598 h 246494"/>
                          <a:gd name="connsiteX4" fmla="*/ 16692 w 110989"/>
                          <a:gd name="connsiteY4" fmla="*/ 150504 h 246494"/>
                          <a:gd name="connsiteX5" fmla="*/ 21931 w 110989"/>
                          <a:gd name="connsiteY5" fmla="*/ 155552 h 246494"/>
                          <a:gd name="connsiteX6" fmla="*/ 42505 w 110989"/>
                          <a:gd name="connsiteY6" fmla="*/ 151742 h 246494"/>
                          <a:gd name="connsiteX7" fmla="*/ 64507 w 110989"/>
                          <a:gd name="connsiteY7" fmla="*/ 143741 h 246494"/>
                          <a:gd name="connsiteX8" fmla="*/ 90035 w 110989"/>
                          <a:gd name="connsiteY8" fmla="*/ 141646 h 246494"/>
                          <a:gd name="connsiteX9" fmla="*/ 96416 w 110989"/>
                          <a:gd name="connsiteY9" fmla="*/ 144789 h 246494"/>
                          <a:gd name="connsiteX10" fmla="*/ 99274 w 110989"/>
                          <a:gd name="connsiteY10" fmla="*/ 146980 h 246494"/>
                          <a:gd name="connsiteX11" fmla="*/ 101465 w 110989"/>
                          <a:gd name="connsiteY11" fmla="*/ 149647 h 246494"/>
                          <a:gd name="connsiteX12" fmla="*/ 107561 w 110989"/>
                          <a:gd name="connsiteY12" fmla="*/ 161172 h 246494"/>
                          <a:gd name="connsiteX13" fmla="*/ 110323 w 110989"/>
                          <a:gd name="connsiteY13" fmla="*/ 173364 h 246494"/>
                          <a:gd name="connsiteX14" fmla="*/ 110990 w 110989"/>
                          <a:gd name="connsiteY14" fmla="*/ 179651 h 246494"/>
                          <a:gd name="connsiteX15" fmla="*/ 110513 w 110989"/>
                          <a:gd name="connsiteY15" fmla="*/ 185937 h 246494"/>
                          <a:gd name="connsiteX16" fmla="*/ 107561 w 110989"/>
                          <a:gd name="connsiteY16" fmla="*/ 198224 h 246494"/>
                          <a:gd name="connsiteX17" fmla="*/ 101465 w 110989"/>
                          <a:gd name="connsiteY17" fmla="*/ 209178 h 246494"/>
                          <a:gd name="connsiteX18" fmla="*/ 84319 w 110989"/>
                          <a:gd name="connsiteY18" fmla="*/ 226418 h 246494"/>
                          <a:gd name="connsiteX19" fmla="*/ 41266 w 110989"/>
                          <a:gd name="connsiteY19" fmla="*/ 246421 h 246494"/>
                          <a:gd name="connsiteX20" fmla="*/ 38981 w 110989"/>
                          <a:gd name="connsiteY20" fmla="*/ 245087 h 246494"/>
                          <a:gd name="connsiteX21" fmla="*/ 40219 w 110989"/>
                          <a:gd name="connsiteY21" fmla="*/ 242801 h 246494"/>
                          <a:gd name="connsiteX22" fmla="*/ 40314 w 110989"/>
                          <a:gd name="connsiteY22" fmla="*/ 242801 h 246494"/>
                          <a:gd name="connsiteX23" fmla="*/ 80414 w 110989"/>
                          <a:gd name="connsiteY23" fmla="*/ 221275 h 246494"/>
                          <a:gd name="connsiteX24" fmla="*/ 95464 w 110989"/>
                          <a:gd name="connsiteY24" fmla="*/ 205082 h 246494"/>
                          <a:gd name="connsiteX25" fmla="*/ 100417 w 110989"/>
                          <a:gd name="connsiteY25" fmla="*/ 195462 h 246494"/>
                          <a:gd name="connsiteX26" fmla="*/ 102512 w 110989"/>
                          <a:gd name="connsiteY26" fmla="*/ 185080 h 246494"/>
                          <a:gd name="connsiteX27" fmla="*/ 102798 w 110989"/>
                          <a:gd name="connsiteY27" fmla="*/ 179746 h 246494"/>
                          <a:gd name="connsiteX28" fmla="*/ 102131 w 110989"/>
                          <a:gd name="connsiteY28" fmla="*/ 174412 h 246494"/>
                          <a:gd name="connsiteX29" fmla="*/ 99655 w 110989"/>
                          <a:gd name="connsiteY29" fmla="*/ 163839 h 246494"/>
                          <a:gd name="connsiteX30" fmla="*/ 87558 w 110989"/>
                          <a:gd name="connsiteY30" fmla="*/ 149837 h 246494"/>
                          <a:gd name="connsiteX31" fmla="*/ 67365 w 110989"/>
                          <a:gd name="connsiteY31" fmla="*/ 152123 h 246494"/>
                          <a:gd name="connsiteX32" fmla="*/ 45553 w 110989"/>
                          <a:gd name="connsiteY32" fmla="*/ 160220 h 246494"/>
                          <a:gd name="connsiteX33" fmla="*/ 20597 w 110989"/>
                          <a:gd name="connsiteY33" fmla="*/ 164125 h 246494"/>
                          <a:gd name="connsiteX34" fmla="*/ 8977 w 110989"/>
                          <a:gd name="connsiteY34" fmla="*/ 154409 h 246494"/>
                          <a:gd name="connsiteX35" fmla="*/ 4690 w 110989"/>
                          <a:gd name="connsiteY35" fmla="*/ 142503 h 246494"/>
                          <a:gd name="connsiteX36" fmla="*/ 23 w 110989"/>
                          <a:gd name="connsiteY36" fmla="*/ 95164 h 246494"/>
                          <a:gd name="connsiteX37" fmla="*/ 5833 w 110989"/>
                          <a:gd name="connsiteY37" fmla="*/ 1628 h 246494"/>
                          <a:gd name="connsiteX38" fmla="*/ 7929 w 110989"/>
                          <a:gd name="connsiteY38" fmla="*/ 9 h 246494"/>
                          <a:gd name="connsiteX39" fmla="*/ 9548 w 110989"/>
                          <a:gd name="connsiteY39" fmla="*/ 2390 h 2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0989" h="246494">
                            <a:moveTo>
                              <a:pt x="9548" y="2390"/>
                            </a:moveTo>
                            <a:cubicBezTo>
                              <a:pt x="8596" y="17821"/>
                              <a:pt x="8024" y="33442"/>
                              <a:pt x="7738" y="48872"/>
                            </a:cubicBezTo>
                            <a:cubicBezTo>
                              <a:pt x="7357" y="64398"/>
                              <a:pt x="7262" y="79829"/>
                              <a:pt x="7834" y="95259"/>
                            </a:cubicBezTo>
                            <a:cubicBezTo>
                              <a:pt x="8596" y="110594"/>
                              <a:pt x="9453" y="126215"/>
                              <a:pt x="13073" y="140598"/>
                            </a:cubicBezTo>
                            <a:cubicBezTo>
                              <a:pt x="13930" y="144218"/>
                              <a:pt x="15263" y="147551"/>
                              <a:pt x="16692" y="150504"/>
                            </a:cubicBezTo>
                            <a:cubicBezTo>
                              <a:pt x="18311" y="153457"/>
                              <a:pt x="20311" y="155362"/>
                              <a:pt x="21931" y="155552"/>
                            </a:cubicBezTo>
                            <a:cubicBezTo>
                              <a:pt x="28122" y="156314"/>
                              <a:pt x="35552" y="154219"/>
                              <a:pt x="42505" y="151742"/>
                            </a:cubicBezTo>
                            <a:cubicBezTo>
                              <a:pt x="49648" y="149171"/>
                              <a:pt x="56887" y="146313"/>
                              <a:pt x="64507" y="143741"/>
                            </a:cubicBezTo>
                            <a:cubicBezTo>
                              <a:pt x="72127" y="141455"/>
                              <a:pt x="80700" y="138884"/>
                              <a:pt x="90035" y="141646"/>
                            </a:cubicBezTo>
                            <a:cubicBezTo>
                              <a:pt x="92320" y="142408"/>
                              <a:pt x="94606" y="143170"/>
                              <a:pt x="96416" y="144789"/>
                            </a:cubicBezTo>
                            <a:lnTo>
                              <a:pt x="99274" y="146980"/>
                            </a:lnTo>
                            <a:cubicBezTo>
                              <a:pt x="100036" y="147837"/>
                              <a:pt x="100702" y="148790"/>
                              <a:pt x="101465" y="149647"/>
                            </a:cubicBezTo>
                            <a:cubicBezTo>
                              <a:pt x="104608" y="153171"/>
                              <a:pt x="105941" y="157267"/>
                              <a:pt x="107561" y="161172"/>
                            </a:cubicBezTo>
                            <a:cubicBezTo>
                              <a:pt x="108513" y="165173"/>
                              <a:pt x="110132" y="169078"/>
                              <a:pt x="110323" y="173364"/>
                            </a:cubicBezTo>
                            <a:lnTo>
                              <a:pt x="110990" y="179651"/>
                            </a:lnTo>
                            <a:cubicBezTo>
                              <a:pt x="110990" y="181746"/>
                              <a:pt x="110608" y="183842"/>
                              <a:pt x="110513" y="185937"/>
                            </a:cubicBezTo>
                            <a:cubicBezTo>
                              <a:pt x="110418" y="190223"/>
                              <a:pt x="108703" y="194129"/>
                              <a:pt x="107561" y="198224"/>
                            </a:cubicBezTo>
                            <a:cubicBezTo>
                              <a:pt x="105656" y="201939"/>
                              <a:pt x="104131" y="205940"/>
                              <a:pt x="101465" y="209178"/>
                            </a:cubicBezTo>
                            <a:cubicBezTo>
                              <a:pt x="96892" y="216131"/>
                              <a:pt x="90701" y="221561"/>
                              <a:pt x="84319" y="226418"/>
                            </a:cubicBezTo>
                            <a:cubicBezTo>
                              <a:pt x="71175" y="235753"/>
                              <a:pt x="56602" y="242135"/>
                              <a:pt x="41266" y="246421"/>
                            </a:cubicBezTo>
                            <a:cubicBezTo>
                              <a:pt x="40314" y="246707"/>
                              <a:pt x="39266" y="246135"/>
                              <a:pt x="38981" y="245087"/>
                            </a:cubicBezTo>
                            <a:cubicBezTo>
                              <a:pt x="38695" y="244135"/>
                              <a:pt x="39266" y="243087"/>
                              <a:pt x="40219" y="242801"/>
                            </a:cubicBezTo>
                            <a:lnTo>
                              <a:pt x="40314" y="242801"/>
                            </a:lnTo>
                            <a:cubicBezTo>
                              <a:pt x="54697" y="237848"/>
                              <a:pt x="68698" y="230705"/>
                              <a:pt x="80414" y="221275"/>
                            </a:cubicBezTo>
                            <a:cubicBezTo>
                              <a:pt x="86129" y="216512"/>
                              <a:pt x="91654" y="211369"/>
                              <a:pt x="95464" y="205082"/>
                            </a:cubicBezTo>
                            <a:cubicBezTo>
                              <a:pt x="97750" y="202225"/>
                              <a:pt x="98798" y="198701"/>
                              <a:pt x="100417" y="195462"/>
                            </a:cubicBezTo>
                            <a:cubicBezTo>
                              <a:pt x="101083" y="191938"/>
                              <a:pt x="102607" y="188699"/>
                              <a:pt x="102512" y="185080"/>
                            </a:cubicBezTo>
                            <a:cubicBezTo>
                              <a:pt x="102607" y="183270"/>
                              <a:pt x="102798" y="181556"/>
                              <a:pt x="102798" y="179746"/>
                            </a:cubicBezTo>
                            <a:lnTo>
                              <a:pt x="102131" y="174412"/>
                            </a:lnTo>
                            <a:cubicBezTo>
                              <a:pt x="102036" y="170888"/>
                              <a:pt x="100512" y="167363"/>
                              <a:pt x="99655" y="163839"/>
                            </a:cubicBezTo>
                            <a:cubicBezTo>
                              <a:pt x="97178" y="157172"/>
                              <a:pt x="93368" y="151457"/>
                              <a:pt x="87558" y="149837"/>
                            </a:cubicBezTo>
                            <a:cubicBezTo>
                              <a:pt x="81748" y="148028"/>
                              <a:pt x="74413" y="149837"/>
                              <a:pt x="67365" y="152123"/>
                            </a:cubicBezTo>
                            <a:cubicBezTo>
                              <a:pt x="60221" y="154505"/>
                              <a:pt x="53173" y="157648"/>
                              <a:pt x="45553" y="160220"/>
                            </a:cubicBezTo>
                            <a:cubicBezTo>
                              <a:pt x="37933" y="162696"/>
                              <a:pt x="30027" y="165363"/>
                              <a:pt x="20597" y="164125"/>
                            </a:cubicBezTo>
                            <a:cubicBezTo>
                              <a:pt x="14311" y="162982"/>
                              <a:pt x="10977" y="158124"/>
                              <a:pt x="8977" y="154409"/>
                            </a:cubicBezTo>
                            <a:cubicBezTo>
                              <a:pt x="7072" y="150409"/>
                              <a:pt x="5643" y="146408"/>
                              <a:pt x="4690" y="142503"/>
                            </a:cubicBezTo>
                            <a:cubicBezTo>
                              <a:pt x="881" y="126596"/>
                              <a:pt x="214" y="110880"/>
                              <a:pt x="23" y="95164"/>
                            </a:cubicBezTo>
                            <a:cubicBezTo>
                              <a:pt x="-263" y="63827"/>
                              <a:pt x="2119" y="32680"/>
                              <a:pt x="5833" y="1628"/>
                            </a:cubicBezTo>
                            <a:cubicBezTo>
                              <a:pt x="5929" y="581"/>
                              <a:pt x="6881" y="-86"/>
                              <a:pt x="7929" y="9"/>
                            </a:cubicBezTo>
                            <a:cubicBezTo>
                              <a:pt x="8881" y="581"/>
                              <a:pt x="9644" y="1438"/>
                              <a:pt x="9548" y="2390"/>
                            </a:cubicBezTo>
                            <a:close/>
                          </a:path>
                        </a:pathLst>
                      </a:custGeom>
                      <a:solidFill>
                        <a:srgbClr val="993028"/>
                      </a:solidFill>
                      <a:ln w="9525" cap="flat">
                        <a:noFill/>
                        <a:prstDash val="solid"/>
                        <a:miter/>
                      </a:ln>
                    </p:spPr>
                    <p:txBody>
                      <a:bodyPr rtlCol="0" anchor="ctr"/>
                      <a:lstStyle/>
                      <a:p>
                        <a:endParaRPr lang="zh-CN" altLang="en-US"/>
                      </a:p>
                    </p:txBody>
                  </p:sp>
                  <p:grpSp>
                    <p:nvGrpSpPr>
                      <p:cNvPr id="234" name="组合 233"/>
                      <p:cNvGrpSpPr/>
                      <p:nvPr/>
                    </p:nvGrpSpPr>
                    <p:grpSpPr>
                      <a:xfrm>
                        <a:off x="5352785" y="2518456"/>
                        <a:ext cx="211722" cy="101986"/>
                        <a:chOff x="5352785" y="2518456"/>
                        <a:chExt cx="211722" cy="101986"/>
                      </a:xfrm>
                      <a:solidFill>
                        <a:srgbClr val="000000"/>
                      </a:solidFill>
                    </p:grpSpPr>
                    <p:sp>
                      <p:nvSpPr>
                        <p:cNvPr id="240" name="任意多边形 175"/>
                        <p:cNvSpPr/>
                        <p:nvPr/>
                      </p:nvSpPr>
                      <p:spPr>
                        <a:xfrm>
                          <a:off x="5352785" y="2518456"/>
                          <a:ext cx="171859" cy="101986"/>
                        </a:xfrm>
                        <a:custGeom>
                          <a:avLst/>
                          <a:gdLst>
                            <a:gd name="connsiteX0" fmla="*/ 162474 w 171859"/>
                            <a:gd name="connsiteY0" fmla="*/ 97489 h 101986"/>
                            <a:gd name="connsiteX1" fmla="*/ 142948 w 171859"/>
                            <a:gd name="connsiteY1" fmla="*/ 38053 h 101986"/>
                            <a:gd name="connsiteX2" fmla="*/ 86084 w 171859"/>
                            <a:gd name="connsiteY2" fmla="*/ 14050 h 101986"/>
                            <a:gd name="connsiteX3" fmla="*/ 28743 w 171859"/>
                            <a:gd name="connsiteY3" fmla="*/ 38529 h 101986"/>
                            <a:gd name="connsiteX4" fmla="*/ 8455 w 171859"/>
                            <a:gd name="connsiteY4" fmla="*/ 98251 h 101986"/>
                            <a:gd name="connsiteX5" fmla="*/ 5502 w 171859"/>
                            <a:gd name="connsiteY5" fmla="*/ 101965 h 101986"/>
                            <a:gd name="connsiteX6" fmla="*/ 1883 w 171859"/>
                            <a:gd name="connsiteY6" fmla="*/ 99394 h 101986"/>
                            <a:gd name="connsiteX7" fmla="*/ 19885 w 171859"/>
                            <a:gd name="connsiteY7" fmla="*/ 30433 h 101986"/>
                            <a:gd name="connsiteX8" fmla="*/ 85989 w 171859"/>
                            <a:gd name="connsiteY8" fmla="*/ 48 h 101986"/>
                            <a:gd name="connsiteX9" fmla="*/ 152949 w 171859"/>
                            <a:gd name="connsiteY9" fmla="*/ 29099 h 101986"/>
                            <a:gd name="connsiteX10" fmla="*/ 169142 w 171859"/>
                            <a:gd name="connsiteY10" fmla="*/ 98727 h 101986"/>
                            <a:gd name="connsiteX11" fmla="*/ 164951 w 171859"/>
                            <a:gd name="connsiteY11" fmla="*/ 101013 h 101986"/>
                            <a:gd name="connsiteX12" fmla="*/ 162474 w 171859"/>
                            <a:gd name="connsiteY12" fmla="*/ 97489 h 10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859" h="101986">
                              <a:moveTo>
                                <a:pt x="162474" y="97489"/>
                              </a:moveTo>
                              <a:cubicBezTo>
                                <a:pt x="165141" y="75486"/>
                                <a:pt x="157807" y="53197"/>
                                <a:pt x="142948" y="38053"/>
                              </a:cubicBezTo>
                              <a:cubicBezTo>
                                <a:pt x="128375" y="22622"/>
                                <a:pt x="107324" y="13859"/>
                                <a:pt x="86084" y="14050"/>
                              </a:cubicBezTo>
                              <a:cubicBezTo>
                                <a:pt x="64748" y="14050"/>
                                <a:pt x="43697" y="23194"/>
                                <a:pt x="28743" y="38529"/>
                              </a:cubicBezTo>
                              <a:cubicBezTo>
                                <a:pt x="13884" y="54055"/>
                                <a:pt x="5883" y="76153"/>
                                <a:pt x="8455" y="98251"/>
                              </a:cubicBezTo>
                              <a:cubicBezTo>
                                <a:pt x="8646" y="100060"/>
                                <a:pt x="7312" y="101775"/>
                                <a:pt x="5502" y="101965"/>
                              </a:cubicBezTo>
                              <a:cubicBezTo>
                                <a:pt x="3788" y="102156"/>
                                <a:pt x="2264" y="101013"/>
                                <a:pt x="1883" y="99394"/>
                              </a:cubicBezTo>
                              <a:cubicBezTo>
                                <a:pt x="-3737" y="75676"/>
                                <a:pt x="3502" y="49197"/>
                                <a:pt x="19885" y="30433"/>
                              </a:cubicBezTo>
                              <a:cubicBezTo>
                                <a:pt x="36077" y="11383"/>
                                <a:pt x="61033" y="524"/>
                                <a:pt x="85989" y="48"/>
                              </a:cubicBezTo>
                              <a:cubicBezTo>
                                <a:pt x="111039" y="-809"/>
                                <a:pt x="136566" y="9859"/>
                                <a:pt x="152949" y="29099"/>
                              </a:cubicBezTo>
                              <a:cubicBezTo>
                                <a:pt x="169618" y="48054"/>
                                <a:pt x="176000" y="75295"/>
                                <a:pt x="169142" y="98727"/>
                              </a:cubicBezTo>
                              <a:cubicBezTo>
                                <a:pt x="168665" y="100537"/>
                                <a:pt x="166761" y="101489"/>
                                <a:pt x="164951" y="101013"/>
                              </a:cubicBezTo>
                              <a:cubicBezTo>
                                <a:pt x="163331" y="100632"/>
                                <a:pt x="162284" y="99108"/>
                                <a:pt x="162474" y="97489"/>
                              </a:cubicBezTo>
                              <a:close/>
                            </a:path>
                          </a:pathLst>
                        </a:custGeom>
                        <a:solidFill>
                          <a:srgbClr val="000000"/>
                        </a:solidFill>
                        <a:ln w="9525" cap="flat">
                          <a:noFill/>
                          <a:prstDash val="solid"/>
                          <a:miter/>
                        </a:ln>
                      </p:spPr>
                      <p:txBody>
                        <a:bodyPr rtlCol="0" anchor="ctr"/>
                        <a:lstStyle/>
                        <a:p>
                          <a:endParaRPr lang="zh-CN" altLang="en-US"/>
                        </a:p>
                      </p:txBody>
                    </p:sp>
                    <p:sp>
                      <p:nvSpPr>
                        <p:cNvPr id="241" name="任意多边形 176"/>
                        <p:cNvSpPr/>
                        <p:nvPr/>
                      </p:nvSpPr>
                      <p:spPr>
                        <a:xfrm>
                          <a:off x="5517290" y="2590128"/>
                          <a:ext cx="47217" cy="14283"/>
                        </a:xfrm>
                        <a:custGeom>
                          <a:avLst/>
                          <a:gdLst>
                            <a:gd name="connsiteX0" fmla="*/ 5780 w 47217"/>
                            <a:gd name="connsiteY0" fmla="*/ 2004 h 14283"/>
                            <a:gd name="connsiteX1" fmla="*/ 42832 w 47217"/>
                            <a:gd name="connsiteY1" fmla="*/ 4 h 14283"/>
                            <a:gd name="connsiteX2" fmla="*/ 47214 w 47217"/>
                            <a:gd name="connsiteY2" fmla="*/ 3909 h 14283"/>
                            <a:gd name="connsiteX3" fmla="*/ 43689 w 47217"/>
                            <a:gd name="connsiteY3" fmla="*/ 8291 h 14283"/>
                            <a:gd name="connsiteX4" fmla="*/ 7018 w 47217"/>
                            <a:gd name="connsiteY4" fmla="*/ 14196 h 14283"/>
                            <a:gd name="connsiteX5" fmla="*/ 65 w 47217"/>
                            <a:gd name="connsiteY5" fmla="*/ 9148 h 14283"/>
                            <a:gd name="connsiteX6" fmla="*/ 5113 w 47217"/>
                            <a:gd name="connsiteY6" fmla="*/ 2195 h 14283"/>
                            <a:gd name="connsiteX7" fmla="*/ 5780 w 47217"/>
                            <a:gd name="connsiteY7" fmla="*/ 2004 h 14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17" h="14283">
                              <a:moveTo>
                                <a:pt x="5780" y="2004"/>
                              </a:moveTo>
                              <a:lnTo>
                                <a:pt x="42832" y="4"/>
                              </a:lnTo>
                              <a:cubicBezTo>
                                <a:pt x="45118" y="-91"/>
                                <a:pt x="47118" y="1623"/>
                                <a:pt x="47214" y="3909"/>
                              </a:cubicBezTo>
                              <a:cubicBezTo>
                                <a:pt x="47309" y="6100"/>
                                <a:pt x="45785" y="7910"/>
                                <a:pt x="43689" y="8291"/>
                              </a:cubicBezTo>
                              <a:lnTo>
                                <a:pt x="7018" y="14196"/>
                              </a:lnTo>
                              <a:cubicBezTo>
                                <a:pt x="3684" y="14768"/>
                                <a:pt x="541" y="12482"/>
                                <a:pt x="65" y="9148"/>
                              </a:cubicBezTo>
                              <a:cubicBezTo>
                                <a:pt x="-411" y="5814"/>
                                <a:pt x="1779" y="2671"/>
                                <a:pt x="5113" y="2195"/>
                              </a:cubicBezTo>
                              <a:cubicBezTo>
                                <a:pt x="5399" y="2004"/>
                                <a:pt x="5589" y="2004"/>
                                <a:pt x="5780" y="2004"/>
                              </a:cubicBezTo>
                              <a:close/>
                            </a:path>
                          </a:pathLst>
                        </a:custGeom>
                        <a:solidFill>
                          <a:srgbClr val="000000"/>
                        </a:solidFill>
                        <a:ln w="9525" cap="flat">
                          <a:noFill/>
                          <a:prstDash val="solid"/>
                          <a:miter/>
                        </a:ln>
                      </p:spPr>
                      <p:txBody>
                        <a:bodyPr rtlCol="0" anchor="ctr"/>
                        <a:lstStyle/>
                        <a:p>
                          <a:endParaRPr lang="zh-CN" altLang="en-US"/>
                        </a:p>
                      </p:txBody>
                    </p:sp>
                    <p:sp>
                      <p:nvSpPr>
                        <p:cNvPr id="242" name="任意多边形 177"/>
                        <p:cNvSpPr/>
                        <p:nvPr/>
                      </p:nvSpPr>
                      <p:spPr>
                        <a:xfrm>
                          <a:off x="5513591" y="2567767"/>
                          <a:ext cx="45440" cy="22224"/>
                        </a:xfrm>
                        <a:custGeom>
                          <a:avLst/>
                          <a:gdLst>
                            <a:gd name="connsiteX0" fmla="*/ 4431 w 45440"/>
                            <a:gd name="connsiteY0" fmla="*/ 10174 h 22224"/>
                            <a:gd name="connsiteX1" fmla="*/ 40150 w 45440"/>
                            <a:gd name="connsiteY1" fmla="*/ 172 h 22224"/>
                            <a:gd name="connsiteX2" fmla="*/ 45293 w 45440"/>
                            <a:gd name="connsiteY2" fmla="*/ 3030 h 22224"/>
                            <a:gd name="connsiteX3" fmla="*/ 42817 w 45440"/>
                            <a:gd name="connsiteY3" fmla="*/ 8078 h 22224"/>
                            <a:gd name="connsiteX4" fmla="*/ 8336 w 45440"/>
                            <a:gd name="connsiteY4" fmla="*/ 21794 h 22224"/>
                            <a:gd name="connsiteX5" fmla="*/ 430 w 45440"/>
                            <a:gd name="connsiteY5" fmla="*/ 18365 h 22224"/>
                            <a:gd name="connsiteX6" fmla="*/ 3859 w 45440"/>
                            <a:gd name="connsiteY6" fmla="*/ 10459 h 22224"/>
                            <a:gd name="connsiteX7" fmla="*/ 4431 w 45440"/>
                            <a:gd name="connsiteY7" fmla="*/ 10174 h 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40" h="22224">
                              <a:moveTo>
                                <a:pt x="4431" y="10174"/>
                              </a:moveTo>
                              <a:lnTo>
                                <a:pt x="40150" y="172"/>
                              </a:lnTo>
                              <a:cubicBezTo>
                                <a:pt x="42340" y="-494"/>
                                <a:pt x="44626" y="839"/>
                                <a:pt x="45293" y="3030"/>
                              </a:cubicBezTo>
                              <a:cubicBezTo>
                                <a:pt x="45865" y="5125"/>
                                <a:pt x="44721" y="7221"/>
                                <a:pt x="42817" y="8078"/>
                              </a:cubicBezTo>
                              <a:lnTo>
                                <a:pt x="8336" y="21794"/>
                              </a:lnTo>
                              <a:cubicBezTo>
                                <a:pt x="5193" y="23032"/>
                                <a:pt x="1668" y="21508"/>
                                <a:pt x="430" y="18365"/>
                              </a:cubicBezTo>
                              <a:cubicBezTo>
                                <a:pt x="-808" y="15222"/>
                                <a:pt x="716" y="11698"/>
                                <a:pt x="3859" y="10459"/>
                              </a:cubicBezTo>
                              <a:cubicBezTo>
                                <a:pt x="4050" y="10269"/>
                                <a:pt x="4240" y="10174"/>
                                <a:pt x="4431" y="10174"/>
                              </a:cubicBezTo>
                              <a:close/>
                            </a:path>
                          </a:pathLst>
                        </a:custGeom>
                        <a:solidFill>
                          <a:srgbClr val="000000"/>
                        </a:solidFill>
                        <a:ln w="9525" cap="flat">
                          <a:noFill/>
                          <a:prstDash val="solid"/>
                          <a:miter/>
                        </a:ln>
                      </p:spPr>
                      <p:txBody>
                        <a:bodyPr rtlCol="0" anchor="ctr"/>
                        <a:lstStyle/>
                        <a:p>
                          <a:endParaRPr lang="zh-CN" altLang="en-US"/>
                        </a:p>
                      </p:txBody>
                    </p:sp>
                    <p:sp>
                      <p:nvSpPr>
                        <p:cNvPr id="243" name="任意多边形 178"/>
                        <p:cNvSpPr/>
                        <p:nvPr/>
                      </p:nvSpPr>
                      <p:spPr>
                        <a:xfrm>
                          <a:off x="5509413" y="2542259"/>
                          <a:ext cx="41992" cy="29811"/>
                        </a:xfrm>
                        <a:custGeom>
                          <a:avLst/>
                          <a:gdLst>
                            <a:gd name="connsiteX0" fmla="*/ 3275 w 41992"/>
                            <a:gd name="connsiteY0" fmla="*/ 18346 h 29811"/>
                            <a:gd name="connsiteX1" fmla="*/ 35850 w 41992"/>
                            <a:gd name="connsiteY1" fmla="*/ 534 h 29811"/>
                            <a:gd name="connsiteX2" fmla="*/ 41470 w 41992"/>
                            <a:gd name="connsiteY2" fmla="*/ 2153 h 29811"/>
                            <a:gd name="connsiteX3" fmla="*/ 40136 w 41992"/>
                            <a:gd name="connsiteY3" fmla="*/ 7582 h 29811"/>
                            <a:gd name="connsiteX4" fmla="*/ 9561 w 41992"/>
                            <a:gd name="connsiteY4" fmla="*/ 28728 h 29811"/>
                            <a:gd name="connsiteX5" fmla="*/ 1084 w 41992"/>
                            <a:gd name="connsiteY5" fmla="*/ 27204 h 29811"/>
                            <a:gd name="connsiteX6" fmla="*/ 2608 w 41992"/>
                            <a:gd name="connsiteY6" fmla="*/ 18727 h 29811"/>
                            <a:gd name="connsiteX7" fmla="*/ 3275 w 41992"/>
                            <a:gd name="connsiteY7" fmla="*/ 18346 h 2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92" h="29811">
                              <a:moveTo>
                                <a:pt x="3275" y="18346"/>
                              </a:moveTo>
                              <a:lnTo>
                                <a:pt x="35850" y="534"/>
                              </a:lnTo>
                              <a:cubicBezTo>
                                <a:pt x="37851" y="-609"/>
                                <a:pt x="40422" y="153"/>
                                <a:pt x="41470" y="2153"/>
                              </a:cubicBezTo>
                              <a:cubicBezTo>
                                <a:pt x="42518" y="4058"/>
                                <a:pt x="41946" y="6344"/>
                                <a:pt x="40136" y="7582"/>
                              </a:cubicBezTo>
                              <a:lnTo>
                                <a:pt x="9561" y="28728"/>
                              </a:lnTo>
                              <a:cubicBezTo>
                                <a:pt x="6799" y="30633"/>
                                <a:pt x="2989" y="29966"/>
                                <a:pt x="1084" y="27204"/>
                              </a:cubicBezTo>
                              <a:cubicBezTo>
                                <a:pt x="-821" y="24442"/>
                                <a:pt x="-154" y="20632"/>
                                <a:pt x="2608" y="18727"/>
                              </a:cubicBezTo>
                              <a:cubicBezTo>
                                <a:pt x="2894" y="18536"/>
                                <a:pt x="3084" y="18441"/>
                                <a:pt x="3275" y="18346"/>
                              </a:cubicBezTo>
                              <a:close/>
                            </a:path>
                          </a:pathLst>
                        </a:custGeom>
                        <a:solidFill>
                          <a:srgbClr val="000000"/>
                        </a:solidFill>
                        <a:ln w="9525" cap="flat">
                          <a:noFill/>
                          <a:prstDash val="solid"/>
                          <a:miter/>
                        </a:ln>
                      </p:spPr>
                      <p:txBody>
                        <a:bodyPr rtlCol="0" anchor="ctr"/>
                        <a:lstStyle/>
                        <a:p>
                          <a:endParaRPr lang="zh-CN" altLang="en-US"/>
                        </a:p>
                      </p:txBody>
                    </p:sp>
                  </p:grpSp>
                  <p:grpSp>
                    <p:nvGrpSpPr>
                      <p:cNvPr id="235" name="组合 234"/>
                      <p:cNvGrpSpPr/>
                      <p:nvPr/>
                    </p:nvGrpSpPr>
                    <p:grpSpPr>
                      <a:xfrm>
                        <a:off x="4927893" y="2522447"/>
                        <a:ext cx="217084" cy="104524"/>
                        <a:chOff x="4927893" y="2522447"/>
                        <a:chExt cx="217084" cy="104524"/>
                      </a:xfrm>
                      <a:solidFill>
                        <a:srgbClr val="000000"/>
                      </a:solidFill>
                    </p:grpSpPr>
                    <p:sp>
                      <p:nvSpPr>
                        <p:cNvPr id="236" name="任意多边形 171"/>
                        <p:cNvSpPr/>
                        <p:nvPr/>
                      </p:nvSpPr>
                      <p:spPr>
                        <a:xfrm>
                          <a:off x="4968780" y="2522447"/>
                          <a:ext cx="176197" cy="104524"/>
                        </a:xfrm>
                        <a:custGeom>
                          <a:avLst/>
                          <a:gdLst>
                            <a:gd name="connsiteX0" fmla="*/ 2793 w 176197"/>
                            <a:gd name="connsiteY0" fmla="*/ 101213 h 104524"/>
                            <a:gd name="connsiteX1" fmla="*/ 19366 w 176197"/>
                            <a:gd name="connsiteY1" fmla="*/ 29775 h 104524"/>
                            <a:gd name="connsiteX2" fmla="*/ 88041 w 176197"/>
                            <a:gd name="connsiteY2" fmla="*/ 57 h 104524"/>
                            <a:gd name="connsiteX3" fmla="*/ 155764 w 176197"/>
                            <a:gd name="connsiteY3" fmla="*/ 31204 h 104524"/>
                            <a:gd name="connsiteX4" fmla="*/ 174243 w 176197"/>
                            <a:gd name="connsiteY4" fmla="*/ 101880 h 104524"/>
                            <a:gd name="connsiteX5" fmla="*/ 170147 w 176197"/>
                            <a:gd name="connsiteY5" fmla="*/ 104451 h 104524"/>
                            <a:gd name="connsiteX6" fmla="*/ 167575 w 176197"/>
                            <a:gd name="connsiteY6" fmla="*/ 100737 h 104524"/>
                            <a:gd name="connsiteX7" fmla="*/ 146715 w 176197"/>
                            <a:gd name="connsiteY7" fmla="*/ 39491 h 104524"/>
                            <a:gd name="connsiteX8" fmla="*/ 87946 w 176197"/>
                            <a:gd name="connsiteY8" fmla="*/ 14440 h 104524"/>
                            <a:gd name="connsiteX9" fmla="*/ 29653 w 176197"/>
                            <a:gd name="connsiteY9" fmla="*/ 39015 h 104524"/>
                            <a:gd name="connsiteX10" fmla="*/ 9651 w 176197"/>
                            <a:gd name="connsiteY10" fmla="*/ 99879 h 104524"/>
                            <a:gd name="connsiteX11" fmla="*/ 6603 w 176197"/>
                            <a:gd name="connsiteY11" fmla="*/ 103689 h 104524"/>
                            <a:gd name="connsiteX12" fmla="*/ 2793 w 176197"/>
                            <a:gd name="connsiteY12" fmla="*/ 101213 h 10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197" h="104524">
                              <a:moveTo>
                                <a:pt x="2793" y="101213"/>
                              </a:moveTo>
                              <a:cubicBezTo>
                                <a:pt x="-4256" y="77210"/>
                                <a:pt x="2316" y="49302"/>
                                <a:pt x="19366" y="29775"/>
                              </a:cubicBezTo>
                              <a:cubicBezTo>
                                <a:pt x="36225" y="10059"/>
                                <a:pt x="62324" y="-895"/>
                                <a:pt x="88041" y="57"/>
                              </a:cubicBezTo>
                              <a:cubicBezTo>
                                <a:pt x="113664" y="534"/>
                                <a:pt x="139191" y="11678"/>
                                <a:pt x="155764" y="31204"/>
                              </a:cubicBezTo>
                              <a:cubicBezTo>
                                <a:pt x="172623" y="50349"/>
                                <a:pt x="180053" y="77496"/>
                                <a:pt x="174243" y="101880"/>
                              </a:cubicBezTo>
                              <a:cubicBezTo>
                                <a:pt x="173766" y="103689"/>
                                <a:pt x="171957" y="104832"/>
                                <a:pt x="170147" y="104451"/>
                              </a:cubicBezTo>
                              <a:cubicBezTo>
                                <a:pt x="168432" y="104070"/>
                                <a:pt x="167289" y="102451"/>
                                <a:pt x="167575" y="100737"/>
                              </a:cubicBezTo>
                              <a:cubicBezTo>
                                <a:pt x="170147" y="78067"/>
                                <a:pt x="161955" y="55493"/>
                                <a:pt x="146715" y="39491"/>
                              </a:cubicBezTo>
                              <a:cubicBezTo>
                                <a:pt x="131380" y="23775"/>
                                <a:pt x="109758" y="14440"/>
                                <a:pt x="87946" y="14440"/>
                              </a:cubicBezTo>
                              <a:cubicBezTo>
                                <a:pt x="66134" y="14250"/>
                                <a:pt x="44512" y="23203"/>
                                <a:pt x="29653" y="39015"/>
                              </a:cubicBezTo>
                              <a:cubicBezTo>
                                <a:pt x="14413" y="54540"/>
                                <a:pt x="6888" y="77305"/>
                                <a:pt x="9651" y="99879"/>
                              </a:cubicBezTo>
                              <a:cubicBezTo>
                                <a:pt x="9841" y="101784"/>
                                <a:pt x="8508" y="103499"/>
                                <a:pt x="6603" y="103689"/>
                              </a:cubicBezTo>
                              <a:cubicBezTo>
                                <a:pt x="4793" y="103880"/>
                                <a:pt x="3269" y="102737"/>
                                <a:pt x="2793" y="101213"/>
                              </a:cubicBezTo>
                              <a:close/>
                            </a:path>
                          </a:pathLst>
                        </a:custGeom>
                        <a:solidFill>
                          <a:srgbClr val="000000"/>
                        </a:solidFill>
                        <a:ln w="9525" cap="flat">
                          <a:noFill/>
                          <a:prstDash val="solid"/>
                          <a:miter/>
                        </a:ln>
                      </p:spPr>
                      <p:txBody>
                        <a:bodyPr rtlCol="0" anchor="ctr"/>
                        <a:lstStyle/>
                        <a:p>
                          <a:endParaRPr lang="zh-CN" altLang="en-US"/>
                        </a:p>
                      </p:txBody>
                    </p:sp>
                    <p:sp>
                      <p:nvSpPr>
                        <p:cNvPr id="237" name="任意多边形 172"/>
                        <p:cNvSpPr/>
                        <p:nvPr/>
                      </p:nvSpPr>
                      <p:spPr>
                        <a:xfrm>
                          <a:off x="4927893" y="2595843"/>
                          <a:ext cx="48452" cy="14587"/>
                        </a:xfrm>
                        <a:custGeom>
                          <a:avLst/>
                          <a:gdLst>
                            <a:gd name="connsiteX0" fmla="*/ 41108 w 48452"/>
                            <a:gd name="connsiteY0" fmla="*/ 14482 h 14587"/>
                            <a:gd name="connsiteX1" fmla="*/ 3580 w 48452"/>
                            <a:gd name="connsiteY1" fmla="*/ 8481 h 14587"/>
                            <a:gd name="connsiteX2" fmla="*/ 56 w 48452"/>
                            <a:gd name="connsiteY2" fmla="*/ 3624 h 14587"/>
                            <a:gd name="connsiteX3" fmla="*/ 4532 w 48452"/>
                            <a:gd name="connsiteY3" fmla="*/ 4 h 14587"/>
                            <a:gd name="connsiteX4" fmla="*/ 42537 w 48452"/>
                            <a:gd name="connsiteY4" fmla="*/ 2100 h 14587"/>
                            <a:gd name="connsiteX5" fmla="*/ 48443 w 48452"/>
                            <a:gd name="connsiteY5" fmla="*/ 8672 h 14587"/>
                            <a:gd name="connsiteX6" fmla="*/ 41870 w 48452"/>
                            <a:gd name="connsiteY6" fmla="*/ 14577 h 14587"/>
                            <a:gd name="connsiteX7" fmla="*/ 41108 w 48452"/>
                            <a:gd name="connsiteY7" fmla="*/ 14482 h 1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52" h="14587">
                              <a:moveTo>
                                <a:pt x="41108" y="14482"/>
                              </a:moveTo>
                              <a:lnTo>
                                <a:pt x="3580" y="8481"/>
                              </a:lnTo>
                              <a:cubicBezTo>
                                <a:pt x="1294" y="8100"/>
                                <a:pt x="-325" y="5910"/>
                                <a:pt x="56" y="3624"/>
                              </a:cubicBezTo>
                              <a:cubicBezTo>
                                <a:pt x="437" y="1433"/>
                                <a:pt x="2342" y="-91"/>
                                <a:pt x="4532" y="4"/>
                              </a:cubicBezTo>
                              <a:lnTo>
                                <a:pt x="42537" y="2100"/>
                              </a:lnTo>
                              <a:cubicBezTo>
                                <a:pt x="45966" y="2290"/>
                                <a:pt x="48633" y="5243"/>
                                <a:pt x="48443" y="8672"/>
                              </a:cubicBezTo>
                              <a:cubicBezTo>
                                <a:pt x="48252" y="12101"/>
                                <a:pt x="45299" y="14768"/>
                                <a:pt x="41870" y="14577"/>
                              </a:cubicBezTo>
                              <a:cubicBezTo>
                                <a:pt x="41489" y="14482"/>
                                <a:pt x="41299" y="14482"/>
                                <a:pt x="41108" y="14482"/>
                              </a:cubicBezTo>
                              <a:close/>
                            </a:path>
                          </a:pathLst>
                        </a:custGeom>
                        <a:solidFill>
                          <a:srgbClr val="000000"/>
                        </a:solidFill>
                        <a:ln w="9525" cap="flat">
                          <a:noFill/>
                          <a:prstDash val="solid"/>
                          <a:miter/>
                        </a:ln>
                      </p:spPr>
                      <p:txBody>
                        <a:bodyPr rtlCol="0" anchor="ctr"/>
                        <a:lstStyle/>
                        <a:p>
                          <a:endParaRPr lang="zh-CN" altLang="en-US"/>
                        </a:p>
                      </p:txBody>
                    </p:sp>
                    <p:sp>
                      <p:nvSpPr>
                        <p:cNvPr id="238" name="任意多边形 173"/>
                        <p:cNvSpPr/>
                        <p:nvPr/>
                      </p:nvSpPr>
                      <p:spPr>
                        <a:xfrm>
                          <a:off x="4933460" y="2572928"/>
                          <a:ext cx="46699" cy="22743"/>
                        </a:xfrm>
                        <a:custGeom>
                          <a:avLst/>
                          <a:gdLst>
                            <a:gd name="connsiteX0" fmla="*/ 38018 w 46699"/>
                            <a:gd name="connsiteY0" fmla="*/ 22253 h 22743"/>
                            <a:gd name="connsiteX1" fmla="*/ 2680 w 46699"/>
                            <a:gd name="connsiteY1" fmla="*/ 8251 h 22743"/>
                            <a:gd name="connsiteX2" fmla="*/ 299 w 46699"/>
                            <a:gd name="connsiteY2" fmla="*/ 2726 h 22743"/>
                            <a:gd name="connsiteX3" fmla="*/ 5442 w 46699"/>
                            <a:gd name="connsiteY3" fmla="*/ 155 h 22743"/>
                            <a:gd name="connsiteX4" fmla="*/ 42113 w 46699"/>
                            <a:gd name="connsiteY4" fmla="*/ 10442 h 22743"/>
                            <a:gd name="connsiteX5" fmla="*/ 46495 w 46699"/>
                            <a:gd name="connsiteY5" fmla="*/ 18157 h 22743"/>
                            <a:gd name="connsiteX6" fmla="*/ 38780 w 46699"/>
                            <a:gd name="connsiteY6" fmla="*/ 22538 h 22743"/>
                            <a:gd name="connsiteX7" fmla="*/ 38018 w 46699"/>
                            <a:gd name="connsiteY7" fmla="*/ 22253 h 2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99" h="22743">
                              <a:moveTo>
                                <a:pt x="38018" y="22253"/>
                              </a:moveTo>
                              <a:lnTo>
                                <a:pt x="2680" y="8251"/>
                              </a:lnTo>
                              <a:cubicBezTo>
                                <a:pt x="489" y="7394"/>
                                <a:pt x="-559" y="4917"/>
                                <a:pt x="299" y="2726"/>
                              </a:cubicBezTo>
                              <a:cubicBezTo>
                                <a:pt x="1156" y="631"/>
                                <a:pt x="3347" y="-417"/>
                                <a:pt x="5442" y="155"/>
                              </a:cubicBezTo>
                              <a:lnTo>
                                <a:pt x="42113" y="10442"/>
                              </a:lnTo>
                              <a:cubicBezTo>
                                <a:pt x="45447" y="11394"/>
                                <a:pt x="47352" y="14823"/>
                                <a:pt x="46495" y="18157"/>
                              </a:cubicBezTo>
                              <a:cubicBezTo>
                                <a:pt x="45542" y="21491"/>
                                <a:pt x="42113" y="23396"/>
                                <a:pt x="38780" y="22538"/>
                              </a:cubicBezTo>
                              <a:cubicBezTo>
                                <a:pt x="38399" y="22348"/>
                                <a:pt x="38208" y="22348"/>
                                <a:pt x="38018" y="22253"/>
                              </a:cubicBezTo>
                              <a:close/>
                            </a:path>
                          </a:pathLst>
                        </a:custGeom>
                        <a:solidFill>
                          <a:srgbClr val="000000"/>
                        </a:solidFill>
                        <a:ln w="9525" cap="flat">
                          <a:noFill/>
                          <a:prstDash val="solid"/>
                          <a:miter/>
                        </a:ln>
                      </p:spPr>
                      <p:txBody>
                        <a:bodyPr rtlCol="0" anchor="ctr"/>
                        <a:lstStyle/>
                        <a:p>
                          <a:endParaRPr lang="zh-CN" altLang="en-US"/>
                        </a:p>
                      </p:txBody>
                    </p:sp>
                    <p:sp>
                      <p:nvSpPr>
                        <p:cNvPr id="239" name="任意多边形 174"/>
                        <p:cNvSpPr/>
                        <p:nvPr/>
                      </p:nvSpPr>
                      <p:spPr>
                        <a:xfrm>
                          <a:off x="4941246" y="2546843"/>
                          <a:ext cx="43032" cy="30563"/>
                        </a:xfrm>
                        <a:custGeom>
                          <a:avLst/>
                          <a:gdLst>
                            <a:gd name="connsiteX0" fmla="*/ 33184 w 43032"/>
                            <a:gd name="connsiteY0" fmla="*/ 29383 h 30563"/>
                            <a:gd name="connsiteX1" fmla="*/ 1847 w 43032"/>
                            <a:gd name="connsiteY1" fmla="*/ 7761 h 30563"/>
                            <a:gd name="connsiteX2" fmla="*/ 799 w 43032"/>
                            <a:gd name="connsiteY2" fmla="*/ 1856 h 30563"/>
                            <a:gd name="connsiteX3" fmla="*/ 6419 w 43032"/>
                            <a:gd name="connsiteY3" fmla="*/ 522 h 30563"/>
                            <a:gd name="connsiteX4" fmla="*/ 39756 w 43032"/>
                            <a:gd name="connsiteY4" fmla="*/ 18810 h 30563"/>
                            <a:gd name="connsiteX5" fmla="*/ 42233 w 43032"/>
                            <a:gd name="connsiteY5" fmla="*/ 27287 h 30563"/>
                            <a:gd name="connsiteX6" fmla="*/ 33755 w 43032"/>
                            <a:gd name="connsiteY6" fmla="*/ 29764 h 30563"/>
                            <a:gd name="connsiteX7" fmla="*/ 33184 w 43032"/>
                            <a:gd name="connsiteY7" fmla="*/ 29383 h 3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32" h="30563">
                              <a:moveTo>
                                <a:pt x="33184" y="29383"/>
                              </a:moveTo>
                              <a:lnTo>
                                <a:pt x="1847" y="7761"/>
                              </a:lnTo>
                              <a:cubicBezTo>
                                <a:pt x="-58" y="6428"/>
                                <a:pt x="-630" y="3761"/>
                                <a:pt x="799" y="1856"/>
                              </a:cubicBezTo>
                              <a:cubicBezTo>
                                <a:pt x="2037" y="46"/>
                                <a:pt x="4514" y="-526"/>
                                <a:pt x="6419" y="522"/>
                              </a:cubicBezTo>
                              <a:lnTo>
                                <a:pt x="39756" y="18810"/>
                              </a:lnTo>
                              <a:cubicBezTo>
                                <a:pt x="42804" y="20429"/>
                                <a:pt x="43947" y="24239"/>
                                <a:pt x="42233" y="27287"/>
                              </a:cubicBezTo>
                              <a:cubicBezTo>
                                <a:pt x="40613" y="30335"/>
                                <a:pt x="36803" y="31478"/>
                                <a:pt x="33755" y="29764"/>
                              </a:cubicBezTo>
                              <a:cubicBezTo>
                                <a:pt x="33565" y="29573"/>
                                <a:pt x="33374" y="29478"/>
                                <a:pt x="33184" y="29383"/>
                              </a:cubicBezTo>
                              <a:close/>
                            </a:path>
                          </a:pathLst>
                        </a:custGeom>
                        <a:solidFill>
                          <a:srgbClr val="000000"/>
                        </a:solidFill>
                        <a:ln w="9525" cap="flat">
                          <a:noFill/>
                          <a:prstDash val="solid"/>
                          <a:miter/>
                        </a:ln>
                      </p:spPr>
                      <p:txBody>
                        <a:bodyPr rtlCol="0" anchor="ctr"/>
                        <a:lstStyle/>
                        <a:p>
                          <a:endParaRPr lang="zh-CN" altLang="en-US"/>
                        </a:p>
                      </p:txBody>
                    </p:sp>
                  </p:grpSp>
                </p:grpSp>
              </p:grpSp>
              <p:grpSp>
                <p:nvGrpSpPr>
                  <p:cNvPr id="210" name="组合 209"/>
                  <p:cNvGrpSpPr/>
                  <p:nvPr/>
                </p:nvGrpSpPr>
                <p:grpSpPr>
                  <a:xfrm>
                    <a:off x="4849823" y="3302785"/>
                    <a:ext cx="815094" cy="514537"/>
                    <a:chOff x="4849823" y="3302785"/>
                    <a:chExt cx="815094" cy="514537"/>
                  </a:xfrm>
                  <a:solidFill>
                    <a:srgbClr val="847CA5"/>
                  </a:solidFill>
                </p:grpSpPr>
                <p:sp>
                  <p:nvSpPr>
                    <p:cNvPr id="211" name="任意多边形 146"/>
                    <p:cNvSpPr/>
                    <p:nvPr/>
                  </p:nvSpPr>
                  <p:spPr>
                    <a:xfrm>
                      <a:off x="5503865" y="3694715"/>
                      <a:ext cx="161052" cy="122607"/>
                    </a:xfrm>
                    <a:custGeom>
                      <a:avLst/>
                      <a:gdLst>
                        <a:gd name="connsiteX0" fmla="*/ 2632 w 161052"/>
                        <a:gd name="connsiteY0" fmla="*/ 112998 h 122607"/>
                        <a:gd name="connsiteX1" fmla="*/ 52162 w 161052"/>
                        <a:gd name="connsiteY1" fmla="*/ 110903 h 122607"/>
                        <a:gd name="connsiteX2" fmla="*/ 91405 w 161052"/>
                        <a:gd name="connsiteY2" fmla="*/ 81852 h 122607"/>
                        <a:gd name="connsiteX3" fmla="*/ 157127 w 161052"/>
                        <a:gd name="connsiteY3" fmla="*/ 794 h 122607"/>
                        <a:gd name="connsiteX4" fmla="*/ 160271 w 161052"/>
                        <a:gd name="connsiteY4" fmla="*/ 508 h 122607"/>
                        <a:gd name="connsiteX5" fmla="*/ 160652 w 161052"/>
                        <a:gd name="connsiteY5" fmla="*/ 3461 h 122607"/>
                        <a:gd name="connsiteX6" fmla="*/ 98644 w 161052"/>
                        <a:gd name="connsiteY6" fmla="*/ 87662 h 122607"/>
                        <a:gd name="connsiteX7" fmla="*/ 54924 w 161052"/>
                        <a:gd name="connsiteY7" fmla="*/ 119285 h 122607"/>
                        <a:gd name="connsiteX8" fmla="*/ 1489 w 161052"/>
                        <a:gd name="connsiteY8" fmla="*/ 117285 h 122607"/>
                        <a:gd name="connsiteX9" fmla="*/ 156 w 161052"/>
                        <a:gd name="connsiteY9" fmla="*/ 114427 h 122607"/>
                        <a:gd name="connsiteX10" fmla="*/ 2632 w 161052"/>
                        <a:gd name="connsiteY10" fmla="*/ 112998 h 12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052" h="122607">
                          <a:moveTo>
                            <a:pt x="2632" y="112998"/>
                          </a:moveTo>
                          <a:cubicBezTo>
                            <a:pt x="19396" y="116237"/>
                            <a:pt x="36636" y="116523"/>
                            <a:pt x="52162" y="110903"/>
                          </a:cubicBezTo>
                          <a:cubicBezTo>
                            <a:pt x="67783" y="105664"/>
                            <a:pt x="81213" y="95091"/>
                            <a:pt x="91405" y="81852"/>
                          </a:cubicBezTo>
                          <a:cubicBezTo>
                            <a:pt x="113217" y="54896"/>
                            <a:pt x="134744" y="27464"/>
                            <a:pt x="157127" y="794"/>
                          </a:cubicBezTo>
                          <a:cubicBezTo>
                            <a:pt x="157890" y="-159"/>
                            <a:pt x="159318" y="-254"/>
                            <a:pt x="160271" y="508"/>
                          </a:cubicBezTo>
                          <a:cubicBezTo>
                            <a:pt x="161128" y="1270"/>
                            <a:pt x="161318" y="2508"/>
                            <a:pt x="160652" y="3461"/>
                          </a:cubicBezTo>
                          <a:cubicBezTo>
                            <a:pt x="140840" y="32226"/>
                            <a:pt x="120361" y="60230"/>
                            <a:pt x="98644" y="87662"/>
                          </a:cubicBezTo>
                          <a:cubicBezTo>
                            <a:pt x="87976" y="102235"/>
                            <a:pt x="72450" y="113665"/>
                            <a:pt x="54924" y="119285"/>
                          </a:cubicBezTo>
                          <a:cubicBezTo>
                            <a:pt x="37208" y="124714"/>
                            <a:pt x="18253" y="123095"/>
                            <a:pt x="1489" y="117285"/>
                          </a:cubicBezTo>
                          <a:cubicBezTo>
                            <a:pt x="346" y="116903"/>
                            <a:pt x="-321" y="115665"/>
                            <a:pt x="156" y="114427"/>
                          </a:cubicBezTo>
                          <a:cubicBezTo>
                            <a:pt x="441" y="113379"/>
                            <a:pt x="1584" y="112808"/>
                            <a:pt x="2632" y="112998"/>
                          </a:cubicBezTo>
                          <a:close/>
                        </a:path>
                      </a:pathLst>
                    </a:custGeom>
                    <a:solidFill>
                      <a:srgbClr val="847CA5"/>
                    </a:solidFill>
                    <a:ln w="9525" cap="flat">
                      <a:noFill/>
                      <a:prstDash val="solid"/>
                      <a:miter/>
                    </a:ln>
                  </p:spPr>
                  <p:txBody>
                    <a:bodyPr rtlCol="0" anchor="ctr"/>
                    <a:lstStyle/>
                    <a:p>
                      <a:endParaRPr lang="zh-CN" altLang="en-US"/>
                    </a:p>
                  </p:txBody>
                </p:sp>
                <p:sp>
                  <p:nvSpPr>
                    <p:cNvPr id="212" name="任意多边形 147"/>
                    <p:cNvSpPr/>
                    <p:nvPr/>
                  </p:nvSpPr>
                  <p:spPr>
                    <a:xfrm>
                      <a:off x="5381298" y="3324787"/>
                      <a:ext cx="228553" cy="282164"/>
                    </a:xfrm>
                    <a:custGeom>
                      <a:avLst/>
                      <a:gdLst>
                        <a:gd name="connsiteX0" fmla="*/ 225973 w 228553"/>
                        <a:gd name="connsiteY0" fmla="*/ 4390 h 282164"/>
                        <a:gd name="connsiteX1" fmla="*/ 227879 w 228553"/>
                        <a:gd name="connsiteY1" fmla="*/ 3818 h 282164"/>
                        <a:gd name="connsiteX2" fmla="*/ 227688 w 228553"/>
                        <a:gd name="connsiteY2" fmla="*/ 4199 h 282164"/>
                        <a:gd name="connsiteX3" fmla="*/ 227212 w 228553"/>
                        <a:gd name="connsiteY3" fmla="*/ 5247 h 282164"/>
                        <a:gd name="connsiteX4" fmla="*/ 226355 w 228553"/>
                        <a:gd name="connsiteY4" fmla="*/ 7533 h 282164"/>
                        <a:gd name="connsiteX5" fmla="*/ 224545 w 228553"/>
                        <a:gd name="connsiteY5" fmla="*/ 12105 h 282164"/>
                        <a:gd name="connsiteX6" fmla="*/ 220830 w 228553"/>
                        <a:gd name="connsiteY6" fmla="*/ 21154 h 282164"/>
                        <a:gd name="connsiteX7" fmla="*/ 212639 w 228553"/>
                        <a:gd name="connsiteY7" fmla="*/ 39156 h 282164"/>
                        <a:gd name="connsiteX8" fmla="*/ 202828 w 228553"/>
                        <a:gd name="connsiteY8" fmla="*/ 56491 h 282164"/>
                        <a:gd name="connsiteX9" fmla="*/ 190064 w 228553"/>
                        <a:gd name="connsiteY9" fmla="*/ 72493 h 282164"/>
                        <a:gd name="connsiteX10" fmla="*/ 190922 w 228553"/>
                        <a:gd name="connsiteY10" fmla="*/ 71541 h 282164"/>
                        <a:gd name="connsiteX11" fmla="*/ 185016 w 228553"/>
                        <a:gd name="connsiteY11" fmla="*/ 78970 h 282164"/>
                        <a:gd name="connsiteX12" fmla="*/ 179301 w 228553"/>
                        <a:gd name="connsiteY12" fmla="*/ 85638 h 282164"/>
                        <a:gd name="connsiteX13" fmla="*/ 167871 w 228553"/>
                        <a:gd name="connsiteY13" fmla="*/ 98973 h 282164"/>
                        <a:gd name="connsiteX14" fmla="*/ 144916 w 228553"/>
                        <a:gd name="connsiteY14" fmla="*/ 125452 h 282164"/>
                        <a:gd name="connsiteX15" fmla="*/ 98339 w 228553"/>
                        <a:gd name="connsiteY15" fmla="*/ 177840 h 282164"/>
                        <a:gd name="connsiteX16" fmla="*/ 51380 w 228553"/>
                        <a:gd name="connsiteY16" fmla="*/ 229846 h 282164"/>
                        <a:gd name="connsiteX17" fmla="*/ 3946 w 228553"/>
                        <a:gd name="connsiteY17" fmla="*/ 281377 h 282164"/>
                        <a:gd name="connsiteX18" fmla="*/ 3850 w 228553"/>
                        <a:gd name="connsiteY18" fmla="*/ 281472 h 282164"/>
                        <a:gd name="connsiteX19" fmla="*/ 707 w 228553"/>
                        <a:gd name="connsiteY19" fmla="*/ 281567 h 282164"/>
                        <a:gd name="connsiteX20" fmla="*/ 517 w 228553"/>
                        <a:gd name="connsiteY20" fmla="*/ 278519 h 282164"/>
                        <a:gd name="connsiteX21" fmla="*/ 45856 w 228553"/>
                        <a:gd name="connsiteY21" fmla="*/ 224893 h 282164"/>
                        <a:gd name="connsiteX22" fmla="*/ 91671 w 228553"/>
                        <a:gd name="connsiteY22" fmla="*/ 171839 h 282164"/>
                        <a:gd name="connsiteX23" fmla="*/ 183587 w 228553"/>
                        <a:gd name="connsiteY23" fmla="*/ 67064 h 282164"/>
                        <a:gd name="connsiteX24" fmla="*/ 184444 w 228553"/>
                        <a:gd name="connsiteY24" fmla="*/ 66112 h 282164"/>
                        <a:gd name="connsiteX25" fmla="*/ 196446 w 228553"/>
                        <a:gd name="connsiteY25" fmla="*/ 52015 h 282164"/>
                        <a:gd name="connsiteX26" fmla="*/ 206542 w 228553"/>
                        <a:gd name="connsiteY26" fmla="*/ 35727 h 282164"/>
                        <a:gd name="connsiteX27" fmla="*/ 215686 w 228553"/>
                        <a:gd name="connsiteY27" fmla="*/ 18677 h 282164"/>
                        <a:gd name="connsiteX28" fmla="*/ 219973 w 228553"/>
                        <a:gd name="connsiteY28" fmla="*/ 9914 h 282164"/>
                        <a:gd name="connsiteX29" fmla="*/ 222068 w 228553"/>
                        <a:gd name="connsiteY29" fmla="*/ 5533 h 282164"/>
                        <a:gd name="connsiteX30" fmla="*/ 223116 w 228553"/>
                        <a:gd name="connsiteY30" fmla="*/ 3342 h 282164"/>
                        <a:gd name="connsiteX31" fmla="*/ 223688 w 228553"/>
                        <a:gd name="connsiteY31" fmla="*/ 2199 h 282164"/>
                        <a:gd name="connsiteX32" fmla="*/ 224068 w 228553"/>
                        <a:gd name="connsiteY32" fmla="*/ 1532 h 282164"/>
                        <a:gd name="connsiteX33" fmla="*/ 226640 w 228553"/>
                        <a:gd name="connsiteY33" fmla="*/ 8 h 282164"/>
                        <a:gd name="connsiteX34" fmla="*/ 228545 w 228553"/>
                        <a:gd name="connsiteY34" fmla="*/ 2485 h 282164"/>
                        <a:gd name="connsiteX35" fmla="*/ 225973 w 228553"/>
                        <a:gd name="connsiteY35" fmla="*/ 4390 h 28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8553" h="282164">
                          <a:moveTo>
                            <a:pt x="225973" y="4390"/>
                          </a:moveTo>
                          <a:cubicBezTo>
                            <a:pt x="226450" y="4771"/>
                            <a:pt x="227688" y="4390"/>
                            <a:pt x="227879" y="3818"/>
                          </a:cubicBezTo>
                          <a:cubicBezTo>
                            <a:pt x="227879" y="3818"/>
                            <a:pt x="227783" y="4104"/>
                            <a:pt x="227688" y="4199"/>
                          </a:cubicBezTo>
                          <a:lnTo>
                            <a:pt x="227212" y="5247"/>
                          </a:lnTo>
                          <a:lnTo>
                            <a:pt x="226355" y="7533"/>
                          </a:lnTo>
                          <a:lnTo>
                            <a:pt x="224545" y="12105"/>
                          </a:lnTo>
                          <a:lnTo>
                            <a:pt x="220830" y="21154"/>
                          </a:lnTo>
                          <a:cubicBezTo>
                            <a:pt x="218258" y="27154"/>
                            <a:pt x="215591" y="33250"/>
                            <a:pt x="212639" y="39156"/>
                          </a:cubicBezTo>
                          <a:cubicBezTo>
                            <a:pt x="209686" y="45061"/>
                            <a:pt x="206447" y="50872"/>
                            <a:pt x="202828" y="56491"/>
                          </a:cubicBezTo>
                          <a:cubicBezTo>
                            <a:pt x="199113" y="62111"/>
                            <a:pt x="195208" y="67636"/>
                            <a:pt x="190064" y="72493"/>
                          </a:cubicBezTo>
                          <a:lnTo>
                            <a:pt x="190922" y="71541"/>
                          </a:lnTo>
                          <a:cubicBezTo>
                            <a:pt x="188731" y="74494"/>
                            <a:pt x="186826" y="76780"/>
                            <a:pt x="185016" y="78970"/>
                          </a:cubicBezTo>
                          <a:lnTo>
                            <a:pt x="179301" y="85638"/>
                          </a:lnTo>
                          <a:lnTo>
                            <a:pt x="167871" y="98973"/>
                          </a:lnTo>
                          <a:lnTo>
                            <a:pt x="144916" y="125452"/>
                          </a:lnTo>
                          <a:lnTo>
                            <a:pt x="98339" y="177840"/>
                          </a:lnTo>
                          <a:cubicBezTo>
                            <a:pt x="82908" y="195366"/>
                            <a:pt x="67001" y="212511"/>
                            <a:pt x="51380" y="229846"/>
                          </a:cubicBezTo>
                          <a:cubicBezTo>
                            <a:pt x="35759" y="247182"/>
                            <a:pt x="19567" y="264232"/>
                            <a:pt x="3946" y="281377"/>
                          </a:cubicBezTo>
                          <a:lnTo>
                            <a:pt x="3850" y="281472"/>
                          </a:lnTo>
                          <a:cubicBezTo>
                            <a:pt x="2993" y="282329"/>
                            <a:pt x="1660" y="282424"/>
                            <a:pt x="707" y="281567"/>
                          </a:cubicBezTo>
                          <a:cubicBezTo>
                            <a:pt x="-150" y="280805"/>
                            <a:pt x="-245" y="279376"/>
                            <a:pt x="517" y="278519"/>
                          </a:cubicBezTo>
                          <a:cubicBezTo>
                            <a:pt x="15661" y="260517"/>
                            <a:pt x="30521" y="242610"/>
                            <a:pt x="45856" y="224893"/>
                          </a:cubicBezTo>
                          <a:lnTo>
                            <a:pt x="91671" y="171839"/>
                          </a:lnTo>
                          <a:lnTo>
                            <a:pt x="183587" y="67064"/>
                          </a:lnTo>
                          <a:lnTo>
                            <a:pt x="184444" y="66112"/>
                          </a:lnTo>
                          <a:cubicBezTo>
                            <a:pt x="188921" y="62206"/>
                            <a:pt x="192826" y="57158"/>
                            <a:pt x="196446" y="52015"/>
                          </a:cubicBezTo>
                          <a:cubicBezTo>
                            <a:pt x="200065" y="46871"/>
                            <a:pt x="203399" y="41347"/>
                            <a:pt x="206542" y="35727"/>
                          </a:cubicBezTo>
                          <a:cubicBezTo>
                            <a:pt x="209781" y="30107"/>
                            <a:pt x="212829" y="24487"/>
                            <a:pt x="215686" y="18677"/>
                          </a:cubicBezTo>
                          <a:lnTo>
                            <a:pt x="219973" y="9914"/>
                          </a:lnTo>
                          <a:lnTo>
                            <a:pt x="222068" y="5533"/>
                          </a:lnTo>
                          <a:lnTo>
                            <a:pt x="223116" y="3342"/>
                          </a:lnTo>
                          <a:lnTo>
                            <a:pt x="223688" y="2199"/>
                          </a:lnTo>
                          <a:lnTo>
                            <a:pt x="224068" y="1532"/>
                          </a:lnTo>
                          <a:cubicBezTo>
                            <a:pt x="224449" y="675"/>
                            <a:pt x="225878" y="-87"/>
                            <a:pt x="226640" y="8"/>
                          </a:cubicBezTo>
                          <a:cubicBezTo>
                            <a:pt x="227879" y="199"/>
                            <a:pt x="228640" y="1342"/>
                            <a:pt x="228545" y="2485"/>
                          </a:cubicBezTo>
                          <a:cubicBezTo>
                            <a:pt x="228259" y="3723"/>
                            <a:pt x="227116" y="4580"/>
                            <a:pt x="225973" y="4390"/>
                          </a:cubicBezTo>
                          <a:close/>
                        </a:path>
                      </a:pathLst>
                    </a:custGeom>
                    <a:solidFill>
                      <a:srgbClr val="847CA5"/>
                    </a:solidFill>
                    <a:ln w="9525" cap="flat">
                      <a:noFill/>
                      <a:prstDash val="solid"/>
                      <a:miter/>
                    </a:ln>
                  </p:spPr>
                  <p:txBody>
                    <a:bodyPr rtlCol="0" anchor="ctr"/>
                    <a:lstStyle/>
                    <a:p>
                      <a:endParaRPr lang="zh-CN" altLang="en-US"/>
                    </a:p>
                  </p:txBody>
                </p:sp>
                <p:sp>
                  <p:nvSpPr>
                    <p:cNvPr id="213" name="任意多边形 148"/>
                    <p:cNvSpPr/>
                    <p:nvPr/>
                  </p:nvSpPr>
                  <p:spPr>
                    <a:xfrm>
                      <a:off x="4849823" y="3692715"/>
                      <a:ext cx="161052" cy="122607"/>
                    </a:xfrm>
                    <a:custGeom>
                      <a:avLst/>
                      <a:gdLst>
                        <a:gd name="connsiteX0" fmla="*/ 158421 w 161052"/>
                        <a:gd name="connsiteY0" fmla="*/ 112998 h 122607"/>
                        <a:gd name="connsiteX1" fmla="*/ 108891 w 161052"/>
                        <a:gd name="connsiteY1" fmla="*/ 110903 h 122607"/>
                        <a:gd name="connsiteX2" fmla="*/ 69648 w 161052"/>
                        <a:gd name="connsiteY2" fmla="*/ 81851 h 122607"/>
                        <a:gd name="connsiteX3" fmla="*/ 3925 w 161052"/>
                        <a:gd name="connsiteY3" fmla="*/ 794 h 122607"/>
                        <a:gd name="connsiteX4" fmla="*/ 782 w 161052"/>
                        <a:gd name="connsiteY4" fmla="*/ 508 h 122607"/>
                        <a:gd name="connsiteX5" fmla="*/ 401 w 161052"/>
                        <a:gd name="connsiteY5" fmla="*/ 3461 h 122607"/>
                        <a:gd name="connsiteX6" fmla="*/ 62409 w 161052"/>
                        <a:gd name="connsiteY6" fmla="*/ 87662 h 122607"/>
                        <a:gd name="connsiteX7" fmla="*/ 106128 w 161052"/>
                        <a:gd name="connsiteY7" fmla="*/ 119285 h 122607"/>
                        <a:gd name="connsiteX8" fmla="*/ 159564 w 161052"/>
                        <a:gd name="connsiteY8" fmla="*/ 117284 h 122607"/>
                        <a:gd name="connsiteX9" fmla="*/ 160897 w 161052"/>
                        <a:gd name="connsiteY9" fmla="*/ 114427 h 122607"/>
                        <a:gd name="connsiteX10" fmla="*/ 158421 w 161052"/>
                        <a:gd name="connsiteY10" fmla="*/ 112998 h 12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052" h="122607">
                          <a:moveTo>
                            <a:pt x="158421" y="112998"/>
                          </a:moveTo>
                          <a:cubicBezTo>
                            <a:pt x="141657" y="116237"/>
                            <a:pt x="124416" y="116522"/>
                            <a:pt x="108891" y="110903"/>
                          </a:cubicBezTo>
                          <a:cubicBezTo>
                            <a:pt x="93270" y="105664"/>
                            <a:pt x="79839" y="95091"/>
                            <a:pt x="69648" y="81851"/>
                          </a:cubicBezTo>
                          <a:cubicBezTo>
                            <a:pt x="47835" y="54896"/>
                            <a:pt x="26309" y="27464"/>
                            <a:pt x="3925" y="794"/>
                          </a:cubicBezTo>
                          <a:cubicBezTo>
                            <a:pt x="3163" y="-159"/>
                            <a:pt x="1734" y="-254"/>
                            <a:pt x="782" y="508"/>
                          </a:cubicBezTo>
                          <a:cubicBezTo>
                            <a:pt x="-75" y="1270"/>
                            <a:pt x="-266" y="2508"/>
                            <a:pt x="401" y="3461"/>
                          </a:cubicBezTo>
                          <a:cubicBezTo>
                            <a:pt x="20213" y="32226"/>
                            <a:pt x="40692" y="60230"/>
                            <a:pt x="62409" y="87662"/>
                          </a:cubicBezTo>
                          <a:cubicBezTo>
                            <a:pt x="73077" y="102235"/>
                            <a:pt x="88602" y="113665"/>
                            <a:pt x="106128" y="119285"/>
                          </a:cubicBezTo>
                          <a:cubicBezTo>
                            <a:pt x="123845" y="124714"/>
                            <a:pt x="142800" y="123095"/>
                            <a:pt x="159564" y="117284"/>
                          </a:cubicBezTo>
                          <a:cubicBezTo>
                            <a:pt x="160707" y="116904"/>
                            <a:pt x="161373" y="115665"/>
                            <a:pt x="160897" y="114427"/>
                          </a:cubicBezTo>
                          <a:cubicBezTo>
                            <a:pt x="160516" y="113379"/>
                            <a:pt x="159468" y="112808"/>
                            <a:pt x="158421" y="112998"/>
                          </a:cubicBezTo>
                          <a:close/>
                        </a:path>
                      </a:pathLst>
                    </a:custGeom>
                    <a:solidFill>
                      <a:srgbClr val="847CA5"/>
                    </a:solidFill>
                    <a:ln w="9525" cap="flat">
                      <a:noFill/>
                      <a:prstDash val="solid"/>
                      <a:miter/>
                    </a:ln>
                  </p:spPr>
                  <p:txBody>
                    <a:bodyPr rtlCol="0" anchor="ctr"/>
                    <a:lstStyle/>
                    <a:p>
                      <a:endParaRPr lang="zh-CN" altLang="en-US"/>
                    </a:p>
                  </p:txBody>
                </p:sp>
                <p:sp>
                  <p:nvSpPr>
                    <p:cNvPr id="214" name="任意多边形 149"/>
                    <p:cNvSpPr/>
                    <p:nvPr/>
                  </p:nvSpPr>
                  <p:spPr>
                    <a:xfrm>
                      <a:off x="4890888" y="3302785"/>
                      <a:ext cx="228553" cy="282164"/>
                    </a:xfrm>
                    <a:custGeom>
                      <a:avLst/>
                      <a:gdLst>
                        <a:gd name="connsiteX0" fmla="*/ 2580 w 228553"/>
                        <a:gd name="connsiteY0" fmla="*/ 4390 h 282164"/>
                        <a:gd name="connsiteX1" fmla="*/ 675 w 228553"/>
                        <a:gd name="connsiteY1" fmla="*/ 3818 h 282164"/>
                        <a:gd name="connsiteX2" fmla="*/ 865 w 228553"/>
                        <a:gd name="connsiteY2" fmla="*/ 4199 h 282164"/>
                        <a:gd name="connsiteX3" fmla="*/ 1341 w 228553"/>
                        <a:gd name="connsiteY3" fmla="*/ 5247 h 282164"/>
                        <a:gd name="connsiteX4" fmla="*/ 2199 w 228553"/>
                        <a:gd name="connsiteY4" fmla="*/ 7533 h 282164"/>
                        <a:gd name="connsiteX5" fmla="*/ 4008 w 228553"/>
                        <a:gd name="connsiteY5" fmla="*/ 12105 h 282164"/>
                        <a:gd name="connsiteX6" fmla="*/ 7723 w 228553"/>
                        <a:gd name="connsiteY6" fmla="*/ 21154 h 282164"/>
                        <a:gd name="connsiteX7" fmla="*/ 15915 w 228553"/>
                        <a:gd name="connsiteY7" fmla="*/ 39156 h 282164"/>
                        <a:gd name="connsiteX8" fmla="*/ 25725 w 228553"/>
                        <a:gd name="connsiteY8" fmla="*/ 56491 h 282164"/>
                        <a:gd name="connsiteX9" fmla="*/ 38489 w 228553"/>
                        <a:gd name="connsiteY9" fmla="*/ 72493 h 282164"/>
                        <a:gd name="connsiteX10" fmla="*/ 37632 w 228553"/>
                        <a:gd name="connsiteY10" fmla="*/ 71541 h 282164"/>
                        <a:gd name="connsiteX11" fmla="*/ 43537 w 228553"/>
                        <a:gd name="connsiteY11" fmla="*/ 78970 h 282164"/>
                        <a:gd name="connsiteX12" fmla="*/ 49252 w 228553"/>
                        <a:gd name="connsiteY12" fmla="*/ 85638 h 282164"/>
                        <a:gd name="connsiteX13" fmla="*/ 60682 w 228553"/>
                        <a:gd name="connsiteY13" fmla="*/ 98973 h 282164"/>
                        <a:gd name="connsiteX14" fmla="*/ 83637 w 228553"/>
                        <a:gd name="connsiteY14" fmla="*/ 125452 h 282164"/>
                        <a:gd name="connsiteX15" fmla="*/ 130215 w 228553"/>
                        <a:gd name="connsiteY15" fmla="*/ 177840 h 282164"/>
                        <a:gd name="connsiteX16" fmla="*/ 177173 w 228553"/>
                        <a:gd name="connsiteY16" fmla="*/ 229846 h 282164"/>
                        <a:gd name="connsiteX17" fmla="*/ 224608 w 228553"/>
                        <a:gd name="connsiteY17" fmla="*/ 281377 h 282164"/>
                        <a:gd name="connsiteX18" fmla="*/ 224703 w 228553"/>
                        <a:gd name="connsiteY18" fmla="*/ 281472 h 282164"/>
                        <a:gd name="connsiteX19" fmla="*/ 227846 w 228553"/>
                        <a:gd name="connsiteY19" fmla="*/ 281567 h 282164"/>
                        <a:gd name="connsiteX20" fmla="*/ 228037 w 228553"/>
                        <a:gd name="connsiteY20" fmla="*/ 278519 h 282164"/>
                        <a:gd name="connsiteX21" fmla="*/ 182698 w 228553"/>
                        <a:gd name="connsiteY21" fmla="*/ 224893 h 282164"/>
                        <a:gd name="connsiteX22" fmla="*/ 136882 w 228553"/>
                        <a:gd name="connsiteY22" fmla="*/ 171839 h 282164"/>
                        <a:gd name="connsiteX23" fmla="*/ 44966 w 228553"/>
                        <a:gd name="connsiteY23" fmla="*/ 67064 h 282164"/>
                        <a:gd name="connsiteX24" fmla="*/ 44109 w 228553"/>
                        <a:gd name="connsiteY24" fmla="*/ 66112 h 282164"/>
                        <a:gd name="connsiteX25" fmla="*/ 32107 w 228553"/>
                        <a:gd name="connsiteY25" fmla="*/ 52015 h 282164"/>
                        <a:gd name="connsiteX26" fmla="*/ 22011 w 228553"/>
                        <a:gd name="connsiteY26" fmla="*/ 35727 h 282164"/>
                        <a:gd name="connsiteX27" fmla="*/ 12867 w 228553"/>
                        <a:gd name="connsiteY27" fmla="*/ 18677 h 282164"/>
                        <a:gd name="connsiteX28" fmla="*/ 8581 w 228553"/>
                        <a:gd name="connsiteY28" fmla="*/ 9914 h 282164"/>
                        <a:gd name="connsiteX29" fmla="*/ 6485 w 228553"/>
                        <a:gd name="connsiteY29" fmla="*/ 5533 h 282164"/>
                        <a:gd name="connsiteX30" fmla="*/ 5437 w 228553"/>
                        <a:gd name="connsiteY30" fmla="*/ 3342 h 282164"/>
                        <a:gd name="connsiteX31" fmla="*/ 4866 w 228553"/>
                        <a:gd name="connsiteY31" fmla="*/ 2199 h 282164"/>
                        <a:gd name="connsiteX32" fmla="*/ 4485 w 228553"/>
                        <a:gd name="connsiteY32" fmla="*/ 1532 h 282164"/>
                        <a:gd name="connsiteX33" fmla="*/ 1913 w 228553"/>
                        <a:gd name="connsiteY33" fmla="*/ 8 h 282164"/>
                        <a:gd name="connsiteX34" fmla="*/ 8 w 228553"/>
                        <a:gd name="connsiteY34" fmla="*/ 2485 h 282164"/>
                        <a:gd name="connsiteX35" fmla="*/ 2580 w 228553"/>
                        <a:gd name="connsiteY35" fmla="*/ 4390 h 28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8553" h="282164">
                          <a:moveTo>
                            <a:pt x="2580" y="4390"/>
                          </a:moveTo>
                          <a:cubicBezTo>
                            <a:pt x="2104" y="4771"/>
                            <a:pt x="865" y="4390"/>
                            <a:pt x="675" y="3818"/>
                          </a:cubicBezTo>
                          <a:cubicBezTo>
                            <a:pt x="675" y="3818"/>
                            <a:pt x="770" y="4104"/>
                            <a:pt x="865" y="4199"/>
                          </a:cubicBezTo>
                          <a:lnTo>
                            <a:pt x="1341" y="5247"/>
                          </a:lnTo>
                          <a:lnTo>
                            <a:pt x="2199" y="7533"/>
                          </a:lnTo>
                          <a:lnTo>
                            <a:pt x="4008" y="12105"/>
                          </a:lnTo>
                          <a:lnTo>
                            <a:pt x="7723" y="21154"/>
                          </a:lnTo>
                          <a:cubicBezTo>
                            <a:pt x="10295" y="27154"/>
                            <a:pt x="12962" y="33250"/>
                            <a:pt x="15915" y="39156"/>
                          </a:cubicBezTo>
                          <a:cubicBezTo>
                            <a:pt x="18868" y="45061"/>
                            <a:pt x="22106" y="50872"/>
                            <a:pt x="25725" y="56491"/>
                          </a:cubicBezTo>
                          <a:cubicBezTo>
                            <a:pt x="29440" y="62111"/>
                            <a:pt x="33345" y="67636"/>
                            <a:pt x="38489" y="72493"/>
                          </a:cubicBezTo>
                          <a:lnTo>
                            <a:pt x="37632" y="71541"/>
                          </a:lnTo>
                          <a:cubicBezTo>
                            <a:pt x="39823" y="74494"/>
                            <a:pt x="41728" y="76780"/>
                            <a:pt x="43537" y="78970"/>
                          </a:cubicBezTo>
                          <a:lnTo>
                            <a:pt x="49252" y="85638"/>
                          </a:lnTo>
                          <a:lnTo>
                            <a:pt x="60682" y="98973"/>
                          </a:lnTo>
                          <a:lnTo>
                            <a:pt x="83637" y="125452"/>
                          </a:lnTo>
                          <a:lnTo>
                            <a:pt x="130215" y="177840"/>
                          </a:lnTo>
                          <a:cubicBezTo>
                            <a:pt x="145645" y="195366"/>
                            <a:pt x="161552" y="212511"/>
                            <a:pt x="177173" y="229846"/>
                          </a:cubicBezTo>
                          <a:cubicBezTo>
                            <a:pt x="192794" y="247182"/>
                            <a:pt x="208987" y="264232"/>
                            <a:pt x="224608" y="281377"/>
                          </a:cubicBezTo>
                          <a:lnTo>
                            <a:pt x="224703" y="281472"/>
                          </a:lnTo>
                          <a:cubicBezTo>
                            <a:pt x="225560" y="282329"/>
                            <a:pt x="226894" y="282424"/>
                            <a:pt x="227846" y="281567"/>
                          </a:cubicBezTo>
                          <a:cubicBezTo>
                            <a:pt x="228703" y="280805"/>
                            <a:pt x="228799" y="279376"/>
                            <a:pt x="228037" y="278519"/>
                          </a:cubicBezTo>
                          <a:cubicBezTo>
                            <a:pt x="212892" y="260517"/>
                            <a:pt x="198033" y="242610"/>
                            <a:pt x="182698" y="224893"/>
                          </a:cubicBezTo>
                          <a:lnTo>
                            <a:pt x="136882" y="171839"/>
                          </a:lnTo>
                          <a:lnTo>
                            <a:pt x="44966" y="67064"/>
                          </a:lnTo>
                          <a:lnTo>
                            <a:pt x="44109" y="66112"/>
                          </a:lnTo>
                          <a:cubicBezTo>
                            <a:pt x="39632" y="62206"/>
                            <a:pt x="35727" y="57158"/>
                            <a:pt x="32107" y="52015"/>
                          </a:cubicBezTo>
                          <a:cubicBezTo>
                            <a:pt x="28488" y="46871"/>
                            <a:pt x="25154" y="41347"/>
                            <a:pt x="22011" y="35727"/>
                          </a:cubicBezTo>
                          <a:cubicBezTo>
                            <a:pt x="18772" y="30107"/>
                            <a:pt x="15724" y="24487"/>
                            <a:pt x="12867" y="18677"/>
                          </a:cubicBezTo>
                          <a:lnTo>
                            <a:pt x="8581" y="9914"/>
                          </a:lnTo>
                          <a:lnTo>
                            <a:pt x="6485" y="5533"/>
                          </a:lnTo>
                          <a:lnTo>
                            <a:pt x="5437" y="3342"/>
                          </a:lnTo>
                          <a:lnTo>
                            <a:pt x="4866" y="2199"/>
                          </a:lnTo>
                          <a:lnTo>
                            <a:pt x="4485" y="1532"/>
                          </a:lnTo>
                          <a:cubicBezTo>
                            <a:pt x="4104" y="675"/>
                            <a:pt x="2675" y="-87"/>
                            <a:pt x="1913" y="8"/>
                          </a:cubicBezTo>
                          <a:cubicBezTo>
                            <a:pt x="675" y="199"/>
                            <a:pt x="-87" y="1246"/>
                            <a:pt x="8" y="2485"/>
                          </a:cubicBezTo>
                          <a:cubicBezTo>
                            <a:pt x="294" y="3723"/>
                            <a:pt x="1341" y="4485"/>
                            <a:pt x="2580" y="4390"/>
                          </a:cubicBezTo>
                          <a:close/>
                        </a:path>
                      </a:pathLst>
                    </a:custGeom>
                    <a:solidFill>
                      <a:srgbClr val="847CA5"/>
                    </a:solidFill>
                    <a:ln w="9525" cap="flat">
                      <a:noFill/>
                      <a:prstDash val="solid"/>
                      <a:miter/>
                    </a:ln>
                  </p:spPr>
                  <p:txBody>
                    <a:bodyPr rtlCol="0" anchor="ctr"/>
                    <a:lstStyle/>
                    <a:p>
                      <a:endParaRPr lang="zh-CN" altLang="en-US"/>
                    </a:p>
                  </p:txBody>
                </p:sp>
              </p:grpSp>
            </p:grpSp>
          </p:grpSp>
        </p:grpSp>
        <p:grpSp>
          <p:nvGrpSpPr>
            <p:cNvPr id="406" name="组合 405"/>
            <p:cNvGrpSpPr/>
            <p:nvPr/>
          </p:nvGrpSpPr>
          <p:grpSpPr>
            <a:xfrm>
              <a:off x="8054956" y="3176185"/>
              <a:ext cx="2672325" cy="2460870"/>
              <a:chOff x="3599831" y="1490710"/>
              <a:chExt cx="4992338" cy="4597306"/>
            </a:xfrm>
          </p:grpSpPr>
          <p:grpSp>
            <p:nvGrpSpPr>
              <p:cNvPr id="407" name="组合 406"/>
              <p:cNvGrpSpPr/>
              <p:nvPr/>
            </p:nvGrpSpPr>
            <p:grpSpPr>
              <a:xfrm>
                <a:off x="6550390" y="1519136"/>
                <a:ext cx="2041779" cy="4568880"/>
                <a:chOff x="6276500" y="1943189"/>
                <a:chExt cx="1336450" cy="2990569"/>
              </a:xfrm>
            </p:grpSpPr>
            <p:grpSp>
              <p:nvGrpSpPr>
                <p:cNvPr id="501" name="组合 500"/>
                <p:cNvGrpSpPr/>
                <p:nvPr/>
              </p:nvGrpSpPr>
              <p:grpSpPr>
                <a:xfrm>
                  <a:off x="6276500" y="3032865"/>
                  <a:ext cx="443116" cy="891304"/>
                  <a:chOff x="6276500" y="3032865"/>
                  <a:chExt cx="443116" cy="891304"/>
                </a:xfrm>
              </p:grpSpPr>
              <p:grpSp>
                <p:nvGrpSpPr>
                  <p:cNvPr id="561" name="组合 560"/>
                  <p:cNvGrpSpPr/>
                  <p:nvPr/>
                </p:nvGrpSpPr>
                <p:grpSpPr>
                  <a:xfrm>
                    <a:off x="6381297" y="3739156"/>
                    <a:ext cx="205195" cy="185013"/>
                    <a:chOff x="6381297" y="3739156"/>
                    <a:chExt cx="205195" cy="185013"/>
                  </a:xfrm>
                </p:grpSpPr>
                <p:sp>
                  <p:nvSpPr>
                    <p:cNvPr id="565" name="任意多边形 7"/>
                    <p:cNvSpPr/>
                    <p:nvPr/>
                  </p:nvSpPr>
                  <p:spPr>
                    <a:xfrm>
                      <a:off x="6381297" y="3839676"/>
                      <a:ext cx="84176" cy="84129"/>
                    </a:xfrm>
                    <a:custGeom>
                      <a:avLst/>
                      <a:gdLst>
                        <a:gd name="connsiteX0" fmla="*/ 84177 w 84176"/>
                        <a:gd name="connsiteY0" fmla="*/ 83290 h 84129"/>
                        <a:gd name="connsiteX1" fmla="*/ 8167 w 84176"/>
                        <a:gd name="connsiteY1" fmla="*/ 54238 h 84129"/>
                        <a:gd name="connsiteX2" fmla="*/ 25979 w 84176"/>
                        <a:gd name="connsiteY2" fmla="*/ 37760 h 84129"/>
                        <a:gd name="connsiteX3" fmla="*/ 10739 w 84176"/>
                        <a:gd name="connsiteY3" fmla="*/ 2137 h 84129"/>
                        <a:gd name="connsiteX4" fmla="*/ 49124 w 84176"/>
                        <a:gd name="connsiteY4" fmla="*/ 16615 h 84129"/>
                        <a:gd name="connsiteX5" fmla="*/ 84177 w 84176"/>
                        <a:gd name="connsiteY5" fmla="*/ 83290 h 8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76" h="84129">
                          <a:moveTo>
                            <a:pt x="84177" y="83290"/>
                          </a:moveTo>
                          <a:cubicBezTo>
                            <a:pt x="84177" y="83290"/>
                            <a:pt x="33885" y="91862"/>
                            <a:pt x="8167" y="54238"/>
                          </a:cubicBezTo>
                          <a:cubicBezTo>
                            <a:pt x="-17646" y="16615"/>
                            <a:pt x="25979" y="37760"/>
                            <a:pt x="25979" y="37760"/>
                          </a:cubicBezTo>
                          <a:cubicBezTo>
                            <a:pt x="25979" y="37760"/>
                            <a:pt x="2166" y="11376"/>
                            <a:pt x="10739" y="2137"/>
                          </a:cubicBezTo>
                          <a:cubicBezTo>
                            <a:pt x="19311" y="-7103"/>
                            <a:pt x="49124" y="16615"/>
                            <a:pt x="49124" y="16615"/>
                          </a:cubicBezTo>
                          <a:lnTo>
                            <a:pt x="84177" y="83290"/>
                          </a:lnTo>
                          <a:close/>
                        </a:path>
                      </a:pathLst>
                    </a:custGeom>
                    <a:solidFill>
                      <a:srgbClr val="FFA672"/>
                    </a:solidFill>
                    <a:ln w="9525" cap="flat">
                      <a:noFill/>
                      <a:prstDash val="solid"/>
                      <a:miter/>
                    </a:ln>
                  </p:spPr>
                  <p:txBody>
                    <a:bodyPr rtlCol="0" anchor="ctr"/>
                    <a:lstStyle/>
                    <a:p>
                      <a:endParaRPr lang="zh-CN" altLang="en-US"/>
                    </a:p>
                  </p:txBody>
                </p:sp>
                <p:sp>
                  <p:nvSpPr>
                    <p:cNvPr id="566" name="任意多边形 8"/>
                    <p:cNvSpPr/>
                    <p:nvPr/>
                  </p:nvSpPr>
                  <p:spPr>
                    <a:xfrm>
                      <a:off x="6404609" y="3739156"/>
                      <a:ext cx="181883" cy="185013"/>
                    </a:xfrm>
                    <a:custGeom>
                      <a:avLst/>
                      <a:gdLst>
                        <a:gd name="connsiteX0" fmla="*/ 127635 w 181883"/>
                        <a:gd name="connsiteY0" fmla="*/ 5120 h 185013"/>
                        <a:gd name="connsiteX1" fmla="*/ 181166 w 181883"/>
                        <a:gd name="connsiteY1" fmla="*/ 109991 h 185013"/>
                        <a:gd name="connsiteX2" fmla="*/ 55531 w 181883"/>
                        <a:gd name="connsiteY2" fmla="*/ 184476 h 185013"/>
                        <a:gd name="connsiteX3" fmla="*/ 0 w 181883"/>
                        <a:gd name="connsiteY3" fmla="*/ 64461 h 185013"/>
                        <a:gd name="connsiteX4" fmla="*/ 127635 w 181883"/>
                        <a:gd name="connsiteY4" fmla="*/ 5120 h 18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83" h="185013">
                          <a:moveTo>
                            <a:pt x="127635" y="5120"/>
                          </a:moveTo>
                          <a:cubicBezTo>
                            <a:pt x="127635" y="5120"/>
                            <a:pt x="189167" y="75034"/>
                            <a:pt x="181166" y="109991"/>
                          </a:cubicBezTo>
                          <a:cubicBezTo>
                            <a:pt x="173260" y="144947"/>
                            <a:pt x="74771" y="190477"/>
                            <a:pt x="55531" y="184476"/>
                          </a:cubicBezTo>
                          <a:cubicBezTo>
                            <a:pt x="36386" y="178571"/>
                            <a:pt x="0" y="74367"/>
                            <a:pt x="0" y="64461"/>
                          </a:cubicBezTo>
                          <a:cubicBezTo>
                            <a:pt x="0" y="54555"/>
                            <a:pt x="110490" y="-19930"/>
                            <a:pt x="127635" y="5120"/>
                          </a:cubicBezTo>
                          <a:close/>
                        </a:path>
                      </a:pathLst>
                    </a:custGeom>
                    <a:solidFill>
                      <a:srgbClr val="FFA672"/>
                    </a:solidFill>
                    <a:ln w="9525" cap="flat">
                      <a:noFill/>
                      <a:prstDash val="solid"/>
                      <a:miter/>
                    </a:ln>
                  </p:spPr>
                  <p:txBody>
                    <a:bodyPr rtlCol="0" anchor="ctr"/>
                    <a:lstStyle/>
                    <a:p>
                      <a:endParaRPr lang="zh-CN" altLang="en-US"/>
                    </a:p>
                  </p:txBody>
                </p:sp>
                <p:sp>
                  <p:nvSpPr>
                    <p:cNvPr id="567" name="任意多边形 9"/>
                    <p:cNvSpPr/>
                    <p:nvPr/>
                  </p:nvSpPr>
                  <p:spPr>
                    <a:xfrm>
                      <a:off x="6419426" y="3851352"/>
                      <a:ext cx="27426" cy="55470"/>
                    </a:xfrm>
                    <a:custGeom>
                      <a:avLst/>
                      <a:gdLst>
                        <a:gd name="connsiteX0" fmla="*/ 23950 w 27426"/>
                        <a:gd name="connsiteY0" fmla="*/ 48277 h 55470"/>
                        <a:gd name="connsiteX1" fmla="*/ 20045 w 27426"/>
                        <a:gd name="connsiteY1" fmla="*/ 42277 h 55470"/>
                        <a:gd name="connsiteX2" fmla="*/ 12901 w 27426"/>
                        <a:gd name="connsiteY2" fmla="*/ 29323 h 55470"/>
                        <a:gd name="connsiteX3" fmla="*/ 3757 w 27426"/>
                        <a:gd name="connsiteY3" fmla="*/ 1414 h 55470"/>
                        <a:gd name="connsiteX4" fmla="*/ 42 w 27426"/>
                        <a:gd name="connsiteY4" fmla="*/ 2462 h 55470"/>
                        <a:gd name="connsiteX5" fmla="*/ 9281 w 27426"/>
                        <a:gd name="connsiteY5" fmla="*/ 31037 h 55470"/>
                        <a:gd name="connsiteX6" fmla="*/ 16330 w 27426"/>
                        <a:gd name="connsiteY6" fmla="*/ 43991 h 55470"/>
                        <a:gd name="connsiteX7" fmla="*/ 20711 w 27426"/>
                        <a:gd name="connsiteY7" fmla="*/ 50278 h 55470"/>
                        <a:gd name="connsiteX8" fmla="*/ 25664 w 27426"/>
                        <a:gd name="connsiteY8" fmla="*/ 55326 h 55470"/>
                        <a:gd name="connsiteX9" fmla="*/ 27379 w 27426"/>
                        <a:gd name="connsiteY9" fmla="*/ 53992 h 55470"/>
                        <a:gd name="connsiteX10" fmla="*/ 23950 w 27426"/>
                        <a:gd name="connsiteY10" fmla="*/ 48277 h 5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26" h="55470">
                          <a:moveTo>
                            <a:pt x="23950" y="48277"/>
                          </a:moveTo>
                          <a:cubicBezTo>
                            <a:pt x="22616" y="46277"/>
                            <a:pt x="21283" y="44277"/>
                            <a:pt x="20045" y="42277"/>
                          </a:cubicBezTo>
                          <a:cubicBezTo>
                            <a:pt x="17378" y="38086"/>
                            <a:pt x="14996" y="33799"/>
                            <a:pt x="12901" y="29323"/>
                          </a:cubicBezTo>
                          <a:cubicBezTo>
                            <a:pt x="8710" y="20464"/>
                            <a:pt x="5662" y="11035"/>
                            <a:pt x="3757" y="1414"/>
                          </a:cubicBezTo>
                          <a:cubicBezTo>
                            <a:pt x="3281" y="-1062"/>
                            <a:pt x="-434" y="-14"/>
                            <a:pt x="42" y="2462"/>
                          </a:cubicBezTo>
                          <a:cubicBezTo>
                            <a:pt x="1947" y="12368"/>
                            <a:pt x="4995" y="21893"/>
                            <a:pt x="9281" y="31037"/>
                          </a:cubicBezTo>
                          <a:cubicBezTo>
                            <a:pt x="11377" y="35514"/>
                            <a:pt x="13663" y="39800"/>
                            <a:pt x="16330" y="43991"/>
                          </a:cubicBezTo>
                          <a:cubicBezTo>
                            <a:pt x="17663" y="46182"/>
                            <a:pt x="19092" y="48277"/>
                            <a:pt x="20711" y="50278"/>
                          </a:cubicBezTo>
                          <a:cubicBezTo>
                            <a:pt x="22140" y="52087"/>
                            <a:pt x="23474" y="54183"/>
                            <a:pt x="25664" y="55326"/>
                          </a:cubicBezTo>
                          <a:cubicBezTo>
                            <a:pt x="26617" y="55802"/>
                            <a:pt x="27664" y="55040"/>
                            <a:pt x="27379" y="53992"/>
                          </a:cubicBezTo>
                          <a:cubicBezTo>
                            <a:pt x="26712" y="51802"/>
                            <a:pt x="25188" y="50087"/>
                            <a:pt x="23950" y="48277"/>
                          </a:cubicBezTo>
                          <a:close/>
                        </a:path>
                      </a:pathLst>
                    </a:custGeom>
                    <a:solidFill>
                      <a:srgbClr val="C4412F"/>
                    </a:solidFill>
                    <a:ln w="9525" cap="flat">
                      <a:noFill/>
                      <a:prstDash val="solid"/>
                      <a:miter/>
                    </a:ln>
                  </p:spPr>
                  <p:txBody>
                    <a:bodyPr rtlCol="0" anchor="ctr"/>
                    <a:lstStyle/>
                    <a:p>
                      <a:endParaRPr lang="zh-CN" altLang="en-US"/>
                    </a:p>
                  </p:txBody>
                </p:sp>
              </p:grpSp>
              <p:sp>
                <p:nvSpPr>
                  <p:cNvPr id="562" name="任意多边形 10"/>
                  <p:cNvSpPr/>
                  <p:nvPr/>
                </p:nvSpPr>
                <p:spPr>
                  <a:xfrm>
                    <a:off x="6276500" y="3032865"/>
                    <a:ext cx="443116" cy="816282"/>
                  </a:xfrm>
                  <a:custGeom>
                    <a:avLst/>
                    <a:gdLst>
                      <a:gd name="connsiteX0" fmla="*/ 397190 w 443116"/>
                      <a:gd name="connsiteY0" fmla="*/ 244877 h 816282"/>
                      <a:gd name="connsiteX1" fmla="*/ 206690 w 443116"/>
                      <a:gd name="connsiteY1" fmla="*/ 412613 h 816282"/>
                      <a:gd name="connsiteX2" fmla="*/ 259363 w 443116"/>
                      <a:gd name="connsiteY2" fmla="*/ 645213 h 816282"/>
                      <a:gd name="connsiteX3" fmla="*/ 261459 w 443116"/>
                      <a:gd name="connsiteY3" fmla="*/ 651023 h 816282"/>
                      <a:gd name="connsiteX4" fmla="*/ 280604 w 443116"/>
                      <a:gd name="connsiteY4" fmla="*/ 697601 h 816282"/>
                      <a:gd name="connsiteX5" fmla="*/ 112202 w 443116"/>
                      <a:gd name="connsiteY5" fmla="*/ 816282 h 816282"/>
                      <a:gd name="connsiteX6" fmla="*/ 95534 w 443116"/>
                      <a:gd name="connsiteY6" fmla="*/ 772562 h 816282"/>
                      <a:gd name="connsiteX7" fmla="*/ 93628 w 443116"/>
                      <a:gd name="connsiteY7" fmla="*/ 767705 h 816282"/>
                      <a:gd name="connsiteX8" fmla="*/ 38669 w 443116"/>
                      <a:gd name="connsiteY8" fmla="*/ 283644 h 816282"/>
                      <a:gd name="connsiteX9" fmla="*/ 415478 w 443116"/>
                      <a:gd name="connsiteY9" fmla="*/ 3514 h 816282"/>
                      <a:gd name="connsiteX10" fmla="*/ 397190 w 443116"/>
                      <a:gd name="connsiteY10" fmla="*/ 244877 h 81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3116" h="816282">
                        <a:moveTo>
                          <a:pt x="397190" y="244877"/>
                        </a:moveTo>
                        <a:cubicBezTo>
                          <a:pt x="333087" y="277358"/>
                          <a:pt x="219549" y="324792"/>
                          <a:pt x="206690" y="412613"/>
                        </a:cubicBezTo>
                        <a:cubicBezTo>
                          <a:pt x="197927" y="471763"/>
                          <a:pt x="234503" y="580538"/>
                          <a:pt x="259363" y="645213"/>
                        </a:cubicBezTo>
                        <a:cubicBezTo>
                          <a:pt x="260030" y="647213"/>
                          <a:pt x="260792" y="649118"/>
                          <a:pt x="261459" y="651023"/>
                        </a:cubicBezTo>
                        <a:cubicBezTo>
                          <a:pt x="272508" y="679122"/>
                          <a:pt x="280604" y="697601"/>
                          <a:pt x="280604" y="697601"/>
                        </a:cubicBezTo>
                        <a:lnTo>
                          <a:pt x="112202" y="816282"/>
                        </a:lnTo>
                        <a:cubicBezTo>
                          <a:pt x="106583" y="801614"/>
                          <a:pt x="101058" y="787040"/>
                          <a:pt x="95534" y="772562"/>
                        </a:cubicBezTo>
                        <a:cubicBezTo>
                          <a:pt x="94962" y="770943"/>
                          <a:pt x="94200" y="769229"/>
                          <a:pt x="93628" y="767705"/>
                        </a:cubicBezTo>
                        <a:cubicBezTo>
                          <a:pt x="21619" y="580348"/>
                          <a:pt x="-44389" y="408612"/>
                          <a:pt x="38669" y="283644"/>
                        </a:cubicBezTo>
                        <a:cubicBezTo>
                          <a:pt x="126394" y="151628"/>
                          <a:pt x="370615" y="-27347"/>
                          <a:pt x="415478" y="3514"/>
                        </a:cubicBezTo>
                        <a:cubicBezTo>
                          <a:pt x="460151" y="34470"/>
                          <a:pt x="448244" y="219160"/>
                          <a:pt x="397190" y="244877"/>
                        </a:cubicBezTo>
                        <a:close/>
                      </a:path>
                    </a:pathLst>
                  </a:custGeom>
                  <a:solidFill>
                    <a:srgbClr val="4436BC"/>
                  </a:solidFill>
                  <a:ln w="9525" cap="flat">
                    <a:noFill/>
                    <a:prstDash val="solid"/>
                    <a:miter/>
                  </a:ln>
                </p:spPr>
                <p:txBody>
                  <a:bodyPr rtlCol="0" anchor="ctr"/>
                  <a:lstStyle/>
                  <a:p>
                    <a:endParaRPr lang="zh-CN" altLang="en-US"/>
                  </a:p>
                </p:txBody>
              </p:sp>
              <p:sp>
                <p:nvSpPr>
                  <p:cNvPr id="563" name="任意多边形 11"/>
                  <p:cNvSpPr/>
                  <p:nvPr/>
                </p:nvSpPr>
                <p:spPr>
                  <a:xfrm>
                    <a:off x="6418151" y="3233641"/>
                    <a:ext cx="286019" cy="565308"/>
                  </a:xfrm>
                  <a:custGeom>
                    <a:avLst/>
                    <a:gdLst>
                      <a:gd name="connsiteX0" fmla="*/ 272875 w 286019"/>
                      <a:gd name="connsiteY0" fmla="*/ 5810 h 565308"/>
                      <a:gd name="connsiteX1" fmla="*/ 133619 w 286019"/>
                      <a:gd name="connsiteY1" fmla="*/ 88106 h 565308"/>
                      <a:gd name="connsiteX2" fmla="*/ 33607 w 286019"/>
                      <a:gd name="connsiteY2" fmla="*/ 202978 h 565308"/>
                      <a:gd name="connsiteX3" fmla="*/ 460 w 286019"/>
                      <a:gd name="connsiteY3" fmla="*/ 367665 h 565308"/>
                      <a:gd name="connsiteX4" fmla="*/ 18462 w 286019"/>
                      <a:gd name="connsiteY4" fmla="*/ 485965 h 565308"/>
                      <a:gd name="connsiteX5" fmla="*/ 41798 w 286019"/>
                      <a:gd name="connsiteY5" fmla="*/ 565309 h 565308"/>
                      <a:gd name="connsiteX6" fmla="*/ 138763 w 286019"/>
                      <a:gd name="connsiteY6" fmla="*/ 496919 h 565308"/>
                      <a:gd name="connsiteX7" fmla="*/ 119617 w 286019"/>
                      <a:gd name="connsiteY7" fmla="*/ 450342 h 565308"/>
                      <a:gd name="connsiteX8" fmla="*/ 117522 w 286019"/>
                      <a:gd name="connsiteY8" fmla="*/ 444532 h 565308"/>
                      <a:gd name="connsiteX9" fmla="*/ 64849 w 286019"/>
                      <a:gd name="connsiteY9" fmla="*/ 211931 h 565308"/>
                      <a:gd name="connsiteX10" fmla="*/ 255349 w 286019"/>
                      <a:gd name="connsiteY10" fmla="*/ 44196 h 565308"/>
                      <a:gd name="connsiteX11" fmla="*/ 286019 w 286019"/>
                      <a:gd name="connsiteY11" fmla="*/ 0 h 565308"/>
                      <a:gd name="connsiteX12" fmla="*/ 272875 w 286019"/>
                      <a:gd name="connsiteY12" fmla="*/ 5810 h 56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019" h="565308">
                        <a:moveTo>
                          <a:pt x="272875" y="5810"/>
                        </a:moveTo>
                        <a:cubicBezTo>
                          <a:pt x="224011" y="28480"/>
                          <a:pt x="176196" y="54769"/>
                          <a:pt x="133619" y="88106"/>
                        </a:cubicBezTo>
                        <a:cubicBezTo>
                          <a:pt x="93328" y="119634"/>
                          <a:pt x="57705" y="157639"/>
                          <a:pt x="33607" y="202978"/>
                        </a:cubicBezTo>
                        <a:cubicBezTo>
                          <a:pt x="6460" y="254032"/>
                          <a:pt x="-2207" y="310325"/>
                          <a:pt x="460" y="367665"/>
                        </a:cubicBezTo>
                        <a:cubicBezTo>
                          <a:pt x="2269" y="407575"/>
                          <a:pt x="9032" y="447103"/>
                          <a:pt x="18462" y="485965"/>
                        </a:cubicBezTo>
                        <a:cubicBezTo>
                          <a:pt x="25034" y="512826"/>
                          <a:pt x="33416" y="539115"/>
                          <a:pt x="41798" y="565309"/>
                        </a:cubicBezTo>
                        <a:lnTo>
                          <a:pt x="138763" y="496919"/>
                        </a:lnTo>
                        <a:cubicBezTo>
                          <a:pt x="138763" y="496919"/>
                          <a:pt x="130666" y="478441"/>
                          <a:pt x="119617" y="450342"/>
                        </a:cubicBezTo>
                        <a:cubicBezTo>
                          <a:pt x="118951" y="448437"/>
                          <a:pt x="118189" y="446532"/>
                          <a:pt x="117522" y="444532"/>
                        </a:cubicBezTo>
                        <a:cubicBezTo>
                          <a:pt x="92662" y="379857"/>
                          <a:pt x="56086" y="271081"/>
                          <a:pt x="64849" y="211931"/>
                        </a:cubicBezTo>
                        <a:cubicBezTo>
                          <a:pt x="77803" y="124111"/>
                          <a:pt x="191245" y="76581"/>
                          <a:pt x="255349" y="44196"/>
                        </a:cubicBezTo>
                        <a:cubicBezTo>
                          <a:pt x="268112" y="37719"/>
                          <a:pt x="278399" y="21431"/>
                          <a:pt x="286019" y="0"/>
                        </a:cubicBezTo>
                        <a:cubicBezTo>
                          <a:pt x="281733" y="1905"/>
                          <a:pt x="277256" y="3715"/>
                          <a:pt x="272875" y="5810"/>
                        </a:cubicBezTo>
                        <a:close/>
                      </a:path>
                    </a:pathLst>
                  </a:custGeom>
                  <a:solidFill>
                    <a:srgbClr val="4436BC">
                      <a:alpha val="42000"/>
                    </a:srgbClr>
                  </a:solidFill>
                  <a:ln w="9525" cap="flat">
                    <a:noFill/>
                    <a:prstDash val="solid"/>
                    <a:miter/>
                  </a:ln>
                </p:spPr>
                <p:txBody>
                  <a:bodyPr rtlCol="0" anchor="ctr"/>
                  <a:lstStyle/>
                  <a:p>
                    <a:endParaRPr lang="zh-CN" altLang="en-US"/>
                  </a:p>
                </p:txBody>
              </p:sp>
              <p:sp>
                <p:nvSpPr>
                  <p:cNvPr id="564" name="任意多边形 12"/>
                  <p:cNvSpPr/>
                  <p:nvPr/>
                </p:nvSpPr>
                <p:spPr>
                  <a:xfrm>
                    <a:off x="6369938" y="3678363"/>
                    <a:ext cx="167925" cy="127254"/>
                  </a:xfrm>
                  <a:custGeom>
                    <a:avLst/>
                    <a:gdLst>
                      <a:gd name="connsiteX0" fmla="*/ 167926 w 167925"/>
                      <a:gd name="connsiteY0" fmla="*/ 5620 h 127254"/>
                      <a:gd name="connsiteX1" fmla="*/ 151638 w 167925"/>
                      <a:gd name="connsiteY1" fmla="*/ 15335 h 127254"/>
                      <a:gd name="connsiteX2" fmla="*/ 92583 w 167925"/>
                      <a:gd name="connsiteY2" fmla="*/ 54293 h 127254"/>
                      <a:gd name="connsiteX3" fmla="*/ 1905 w 167925"/>
                      <a:gd name="connsiteY3" fmla="*/ 127254 h 127254"/>
                      <a:gd name="connsiteX4" fmla="*/ 0 w 167925"/>
                      <a:gd name="connsiteY4" fmla="*/ 122396 h 127254"/>
                      <a:gd name="connsiteX5" fmla="*/ 26479 w 167925"/>
                      <a:gd name="connsiteY5" fmla="*/ 98965 h 127254"/>
                      <a:gd name="connsiteX6" fmla="*/ 115062 w 167925"/>
                      <a:gd name="connsiteY6" fmla="*/ 31814 h 127254"/>
                      <a:gd name="connsiteX7" fmla="*/ 162782 w 167925"/>
                      <a:gd name="connsiteY7" fmla="*/ 1810 h 127254"/>
                      <a:gd name="connsiteX8" fmla="*/ 165830 w 167925"/>
                      <a:gd name="connsiteY8" fmla="*/ 0 h 127254"/>
                      <a:gd name="connsiteX9" fmla="*/ 167926 w 167925"/>
                      <a:gd name="connsiteY9" fmla="*/ 5620 h 12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925" h="127254">
                        <a:moveTo>
                          <a:pt x="167926" y="5620"/>
                        </a:moveTo>
                        <a:cubicBezTo>
                          <a:pt x="162496" y="8858"/>
                          <a:pt x="156972" y="12002"/>
                          <a:pt x="151638" y="15335"/>
                        </a:cubicBezTo>
                        <a:cubicBezTo>
                          <a:pt x="131540" y="27623"/>
                          <a:pt x="111823" y="40577"/>
                          <a:pt x="92583" y="54293"/>
                        </a:cubicBezTo>
                        <a:cubicBezTo>
                          <a:pt x="60770" y="76962"/>
                          <a:pt x="30956" y="101632"/>
                          <a:pt x="1905" y="127254"/>
                        </a:cubicBezTo>
                        <a:cubicBezTo>
                          <a:pt x="1333" y="125635"/>
                          <a:pt x="571" y="123920"/>
                          <a:pt x="0" y="122396"/>
                        </a:cubicBezTo>
                        <a:cubicBezTo>
                          <a:pt x="8668" y="114395"/>
                          <a:pt x="17621" y="106585"/>
                          <a:pt x="26479" y="98965"/>
                        </a:cubicBezTo>
                        <a:cubicBezTo>
                          <a:pt x="54578" y="74771"/>
                          <a:pt x="84201" y="52483"/>
                          <a:pt x="115062" y="31814"/>
                        </a:cubicBezTo>
                        <a:cubicBezTo>
                          <a:pt x="130683" y="21336"/>
                          <a:pt x="146590" y="11335"/>
                          <a:pt x="162782" y="1810"/>
                        </a:cubicBezTo>
                        <a:cubicBezTo>
                          <a:pt x="163830" y="1238"/>
                          <a:pt x="164782" y="572"/>
                          <a:pt x="165830" y="0"/>
                        </a:cubicBezTo>
                        <a:cubicBezTo>
                          <a:pt x="166497" y="1810"/>
                          <a:pt x="167259" y="3715"/>
                          <a:pt x="167926" y="5620"/>
                        </a:cubicBezTo>
                        <a:close/>
                      </a:path>
                    </a:pathLst>
                  </a:custGeom>
                  <a:solidFill>
                    <a:srgbClr val="000000"/>
                  </a:solidFill>
                  <a:ln w="9525" cap="flat">
                    <a:noFill/>
                    <a:prstDash val="solid"/>
                    <a:miter/>
                  </a:ln>
                </p:spPr>
                <p:txBody>
                  <a:bodyPr rtlCol="0" anchor="ctr"/>
                  <a:lstStyle/>
                  <a:p>
                    <a:endParaRPr lang="zh-CN" altLang="en-US"/>
                  </a:p>
                </p:txBody>
              </p:sp>
            </p:grpSp>
            <p:sp>
              <p:nvSpPr>
                <p:cNvPr id="502" name="任意多边形 13"/>
                <p:cNvSpPr/>
                <p:nvPr/>
              </p:nvSpPr>
              <p:spPr>
                <a:xfrm>
                  <a:off x="6278117" y="4779454"/>
                  <a:ext cx="1334833" cy="154305"/>
                </a:xfrm>
                <a:custGeom>
                  <a:avLst/>
                  <a:gdLst>
                    <a:gd name="connsiteX0" fmla="*/ 1334834 w 1334833"/>
                    <a:gd name="connsiteY0" fmla="*/ 77153 h 154305"/>
                    <a:gd name="connsiteX1" fmla="*/ 667417 w 1334833"/>
                    <a:gd name="connsiteY1" fmla="*/ 154305 h 154305"/>
                    <a:gd name="connsiteX2" fmla="*/ 0 w 1334833"/>
                    <a:gd name="connsiteY2" fmla="*/ 77153 h 154305"/>
                    <a:gd name="connsiteX3" fmla="*/ 667417 w 1334833"/>
                    <a:gd name="connsiteY3" fmla="*/ 0 h 154305"/>
                    <a:gd name="connsiteX4" fmla="*/ 1334834 w 1334833"/>
                    <a:gd name="connsiteY4" fmla="*/ 77153 h 154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833" h="154305">
                      <a:moveTo>
                        <a:pt x="1334834" y="77153"/>
                      </a:moveTo>
                      <a:cubicBezTo>
                        <a:pt x="1334834" y="119763"/>
                        <a:pt x="1036021" y="154305"/>
                        <a:pt x="667417" y="154305"/>
                      </a:cubicBezTo>
                      <a:cubicBezTo>
                        <a:pt x="298813" y="154305"/>
                        <a:pt x="0" y="119763"/>
                        <a:pt x="0" y="77153"/>
                      </a:cubicBezTo>
                      <a:cubicBezTo>
                        <a:pt x="0" y="34542"/>
                        <a:pt x="298813" y="0"/>
                        <a:pt x="667417" y="0"/>
                      </a:cubicBezTo>
                      <a:cubicBezTo>
                        <a:pt x="1036021" y="0"/>
                        <a:pt x="1334834" y="34542"/>
                        <a:pt x="1334834" y="77153"/>
                      </a:cubicBezTo>
                      <a:close/>
                    </a:path>
                  </a:pathLst>
                </a:custGeom>
                <a:solidFill>
                  <a:srgbClr val="ACCEFF">
                    <a:alpha val="50000"/>
                  </a:srgbClr>
                </a:solidFill>
                <a:ln w="9525" cap="flat">
                  <a:noFill/>
                  <a:prstDash val="solid"/>
                  <a:miter/>
                </a:ln>
              </p:spPr>
              <p:txBody>
                <a:bodyPr rtlCol="0" anchor="ctr"/>
                <a:lstStyle/>
                <a:p>
                  <a:endParaRPr lang="zh-CN" altLang="en-US"/>
                </a:p>
              </p:txBody>
            </p:sp>
            <p:grpSp>
              <p:nvGrpSpPr>
                <p:cNvPr id="503" name="组合 502"/>
                <p:cNvGrpSpPr/>
                <p:nvPr/>
              </p:nvGrpSpPr>
              <p:grpSpPr>
                <a:xfrm>
                  <a:off x="6767470" y="2948220"/>
                  <a:ext cx="699164" cy="934024"/>
                  <a:chOff x="6767470" y="2948220"/>
                  <a:chExt cx="699164" cy="934024"/>
                </a:xfrm>
                <a:solidFill>
                  <a:srgbClr val="90EFDC"/>
                </a:solidFill>
              </p:grpSpPr>
              <p:sp>
                <p:nvSpPr>
                  <p:cNvPr id="559" name="任意多边形 15"/>
                  <p:cNvSpPr/>
                  <p:nvPr/>
                </p:nvSpPr>
                <p:spPr>
                  <a:xfrm>
                    <a:off x="6767470" y="2948220"/>
                    <a:ext cx="699069" cy="934024"/>
                  </a:xfrm>
                  <a:custGeom>
                    <a:avLst/>
                    <a:gdLst>
                      <a:gd name="connsiteX0" fmla="*/ 88148 w 699069"/>
                      <a:gd name="connsiteY0" fmla="*/ 42343 h 934024"/>
                      <a:gd name="connsiteX1" fmla="*/ 473625 w 699069"/>
                      <a:gd name="connsiteY1" fmla="*/ 6338 h 934024"/>
                      <a:gd name="connsiteX2" fmla="*/ 692605 w 699069"/>
                      <a:gd name="connsiteY2" fmla="*/ 350096 h 934024"/>
                      <a:gd name="connsiteX3" fmla="*/ 661934 w 699069"/>
                      <a:gd name="connsiteY3" fmla="*/ 887496 h 934024"/>
                      <a:gd name="connsiteX4" fmla="*/ 45571 w 699069"/>
                      <a:gd name="connsiteY4" fmla="*/ 892735 h 934024"/>
                      <a:gd name="connsiteX5" fmla="*/ 88148 w 699069"/>
                      <a:gd name="connsiteY5" fmla="*/ 42343 h 93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069" h="934024">
                        <a:moveTo>
                          <a:pt x="88148" y="42343"/>
                        </a:moveTo>
                        <a:cubicBezTo>
                          <a:pt x="103960" y="18245"/>
                          <a:pt x="291602" y="-13759"/>
                          <a:pt x="473625" y="6338"/>
                        </a:cubicBezTo>
                        <a:cubicBezTo>
                          <a:pt x="655648" y="26436"/>
                          <a:pt x="692795" y="205411"/>
                          <a:pt x="692605" y="350096"/>
                        </a:cubicBezTo>
                        <a:cubicBezTo>
                          <a:pt x="692319" y="494780"/>
                          <a:pt x="720322" y="835490"/>
                          <a:pt x="661934" y="887496"/>
                        </a:cubicBezTo>
                        <a:cubicBezTo>
                          <a:pt x="603546" y="939503"/>
                          <a:pt x="106151" y="956743"/>
                          <a:pt x="45571" y="892735"/>
                        </a:cubicBezTo>
                        <a:cubicBezTo>
                          <a:pt x="-15007" y="828822"/>
                          <a:pt x="-28343" y="219794"/>
                          <a:pt x="88148" y="42343"/>
                        </a:cubicBezTo>
                        <a:close/>
                      </a:path>
                    </a:pathLst>
                  </a:custGeom>
                  <a:solidFill>
                    <a:srgbClr val="90EFDC"/>
                  </a:solidFill>
                  <a:ln w="9525" cap="flat">
                    <a:noFill/>
                    <a:prstDash val="solid"/>
                    <a:miter/>
                  </a:ln>
                </p:spPr>
                <p:txBody>
                  <a:bodyPr rtlCol="0" anchor="ctr"/>
                  <a:lstStyle/>
                  <a:p>
                    <a:endParaRPr lang="zh-CN" altLang="en-US"/>
                  </a:p>
                </p:txBody>
              </p:sp>
              <p:sp>
                <p:nvSpPr>
                  <p:cNvPr id="560" name="任意多边形 16"/>
                  <p:cNvSpPr/>
                  <p:nvPr/>
                </p:nvSpPr>
                <p:spPr>
                  <a:xfrm>
                    <a:off x="7254700" y="2985896"/>
                    <a:ext cx="211934" cy="880110"/>
                  </a:xfrm>
                  <a:custGeom>
                    <a:avLst/>
                    <a:gdLst>
                      <a:gd name="connsiteX0" fmla="*/ 81645 w 211934"/>
                      <a:gd name="connsiteY0" fmla="*/ 0 h 880110"/>
                      <a:gd name="connsiteX1" fmla="*/ 46878 w 211934"/>
                      <a:gd name="connsiteY1" fmla="*/ 41148 h 880110"/>
                      <a:gd name="connsiteX2" fmla="*/ 13827 w 211934"/>
                      <a:gd name="connsiteY2" fmla="*/ 173831 h 880110"/>
                      <a:gd name="connsiteX3" fmla="*/ 206 w 211934"/>
                      <a:gd name="connsiteY3" fmla="*/ 494538 h 880110"/>
                      <a:gd name="connsiteX4" fmla="*/ 3063 w 211934"/>
                      <a:gd name="connsiteY4" fmla="*/ 659225 h 880110"/>
                      <a:gd name="connsiteX5" fmla="*/ 11826 w 211934"/>
                      <a:gd name="connsiteY5" fmla="*/ 757428 h 880110"/>
                      <a:gd name="connsiteX6" fmla="*/ 39639 w 211934"/>
                      <a:gd name="connsiteY6" fmla="*/ 845629 h 880110"/>
                      <a:gd name="connsiteX7" fmla="*/ 72310 w 211934"/>
                      <a:gd name="connsiteY7" fmla="*/ 880110 h 880110"/>
                      <a:gd name="connsiteX8" fmla="*/ 174799 w 211934"/>
                      <a:gd name="connsiteY8" fmla="*/ 849820 h 880110"/>
                      <a:gd name="connsiteX9" fmla="*/ 205470 w 211934"/>
                      <a:gd name="connsiteY9" fmla="*/ 312420 h 880110"/>
                      <a:gd name="connsiteX10" fmla="*/ 81645 w 211934"/>
                      <a:gd name="connsiteY10" fmla="*/ 0 h 8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1934" h="880110">
                        <a:moveTo>
                          <a:pt x="81645" y="0"/>
                        </a:moveTo>
                        <a:cubicBezTo>
                          <a:pt x="68024" y="10287"/>
                          <a:pt x="56213" y="24384"/>
                          <a:pt x="46878" y="41148"/>
                        </a:cubicBezTo>
                        <a:cubicBezTo>
                          <a:pt x="24876" y="80486"/>
                          <a:pt x="17541" y="127540"/>
                          <a:pt x="13827" y="173831"/>
                        </a:cubicBezTo>
                        <a:cubicBezTo>
                          <a:pt x="5254" y="280321"/>
                          <a:pt x="1444" y="387858"/>
                          <a:pt x="206" y="494538"/>
                        </a:cubicBezTo>
                        <a:cubicBezTo>
                          <a:pt x="-461" y="549497"/>
                          <a:pt x="492" y="604457"/>
                          <a:pt x="3063" y="659225"/>
                        </a:cubicBezTo>
                        <a:cubicBezTo>
                          <a:pt x="4587" y="692277"/>
                          <a:pt x="6683" y="725043"/>
                          <a:pt x="11826" y="757428"/>
                        </a:cubicBezTo>
                        <a:cubicBezTo>
                          <a:pt x="16779" y="788956"/>
                          <a:pt x="24590" y="819340"/>
                          <a:pt x="39639" y="845629"/>
                        </a:cubicBezTo>
                        <a:cubicBezTo>
                          <a:pt x="48307" y="860774"/>
                          <a:pt x="59451" y="872109"/>
                          <a:pt x="72310" y="880110"/>
                        </a:cubicBezTo>
                        <a:cubicBezTo>
                          <a:pt x="123173" y="872299"/>
                          <a:pt x="161083" y="862012"/>
                          <a:pt x="174799" y="849820"/>
                        </a:cubicBezTo>
                        <a:cubicBezTo>
                          <a:pt x="233187" y="797814"/>
                          <a:pt x="205184" y="457200"/>
                          <a:pt x="205470" y="312420"/>
                        </a:cubicBezTo>
                        <a:cubicBezTo>
                          <a:pt x="205565" y="197739"/>
                          <a:pt x="182133" y="61531"/>
                          <a:pt x="81645" y="0"/>
                        </a:cubicBezTo>
                        <a:close/>
                      </a:path>
                    </a:pathLst>
                  </a:custGeom>
                  <a:solidFill>
                    <a:srgbClr val="90EFDC"/>
                  </a:solidFill>
                  <a:ln w="9525" cap="flat">
                    <a:noFill/>
                    <a:prstDash val="solid"/>
                    <a:miter/>
                  </a:ln>
                </p:spPr>
                <p:txBody>
                  <a:bodyPr rtlCol="0" anchor="ctr"/>
                  <a:lstStyle/>
                  <a:p>
                    <a:endParaRPr lang="zh-CN" altLang="en-US"/>
                  </a:p>
                </p:txBody>
              </p:sp>
            </p:grpSp>
            <p:grpSp>
              <p:nvGrpSpPr>
                <p:cNvPr id="504" name="组合 503"/>
                <p:cNvGrpSpPr/>
                <p:nvPr/>
              </p:nvGrpSpPr>
              <p:grpSpPr>
                <a:xfrm>
                  <a:off x="6509604" y="3743895"/>
                  <a:ext cx="849413" cy="1112695"/>
                  <a:chOff x="6509604" y="3743895"/>
                  <a:chExt cx="849413" cy="1112695"/>
                </a:xfrm>
              </p:grpSpPr>
              <p:grpSp>
                <p:nvGrpSpPr>
                  <p:cNvPr id="545" name="组合 544"/>
                  <p:cNvGrpSpPr/>
                  <p:nvPr/>
                </p:nvGrpSpPr>
                <p:grpSpPr>
                  <a:xfrm>
                    <a:off x="6524471" y="3751992"/>
                    <a:ext cx="834546" cy="1104599"/>
                    <a:chOff x="6524471" y="3751992"/>
                    <a:chExt cx="834546" cy="1104599"/>
                  </a:xfrm>
                </p:grpSpPr>
                <p:sp>
                  <p:nvSpPr>
                    <p:cNvPr id="553" name="任意多边形 19"/>
                    <p:cNvSpPr/>
                    <p:nvPr/>
                  </p:nvSpPr>
                  <p:spPr>
                    <a:xfrm>
                      <a:off x="6576059" y="3751992"/>
                      <a:ext cx="755141" cy="991457"/>
                    </a:xfrm>
                    <a:custGeom>
                      <a:avLst/>
                      <a:gdLst>
                        <a:gd name="connsiteX0" fmla="*/ 607409 w 755141"/>
                        <a:gd name="connsiteY0" fmla="*/ 21622 h 991457"/>
                        <a:gd name="connsiteX1" fmla="*/ 223076 w 755141"/>
                        <a:gd name="connsiteY1" fmla="*/ 30861 h 991457"/>
                        <a:gd name="connsiteX2" fmla="*/ 0 w 755141"/>
                        <a:gd name="connsiteY2" fmla="*/ 0 h 991457"/>
                        <a:gd name="connsiteX3" fmla="*/ 20479 w 755141"/>
                        <a:gd name="connsiteY3" fmla="*/ 390334 h 991457"/>
                        <a:gd name="connsiteX4" fmla="*/ 90488 w 755141"/>
                        <a:gd name="connsiteY4" fmla="*/ 991362 h 991457"/>
                        <a:gd name="connsiteX5" fmla="*/ 311372 w 755141"/>
                        <a:gd name="connsiteY5" fmla="*/ 991362 h 991457"/>
                        <a:gd name="connsiteX6" fmla="*/ 293846 w 755141"/>
                        <a:gd name="connsiteY6" fmla="*/ 148876 h 991457"/>
                        <a:gd name="connsiteX7" fmla="*/ 356806 w 755141"/>
                        <a:gd name="connsiteY7" fmla="*/ 163830 h 991457"/>
                        <a:gd name="connsiteX8" fmla="*/ 536448 w 755141"/>
                        <a:gd name="connsiteY8" fmla="*/ 991457 h 991457"/>
                        <a:gd name="connsiteX9" fmla="*/ 755142 w 755141"/>
                        <a:gd name="connsiteY9" fmla="*/ 991457 h 991457"/>
                        <a:gd name="connsiteX10" fmla="*/ 625221 w 755141"/>
                        <a:gd name="connsiteY10" fmla="*/ 19621 h 991457"/>
                        <a:gd name="connsiteX11" fmla="*/ 607409 w 755141"/>
                        <a:gd name="connsiteY11" fmla="*/ 21622 h 99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5141" h="991457">
                          <a:moveTo>
                            <a:pt x="607409" y="21622"/>
                          </a:moveTo>
                          <a:cubicBezTo>
                            <a:pt x="479965" y="36290"/>
                            <a:pt x="351092" y="37814"/>
                            <a:pt x="223076" y="30861"/>
                          </a:cubicBezTo>
                          <a:cubicBezTo>
                            <a:pt x="148876" y="26765"/>
                            <a:pt x="72771" y="19050"/>
                            <a:pt x="0" y="0"/>
                          </a:cubicBezTo>
                          <a:cubicBezTo>
                            <a:pt x="2000" y="168021"/>
                            <a:pt x="10382" y="319468"/>
                            <a:pt x="20479" y="390334"/>
                          </a:cubicBezTo>
                          <a:cubicBezTo>
                            <a:pt x="47339" y="578739"/>
                            <a:pt x="90488" y="991362"/>
                            <a:pt x="90488" y="991362"/>
                          </a:cubicBezTo>
                          <a:lnTo>
                            <a:pt x="311372" y="991362"/>
                          </a:lnTo>
                          <a:cubicBezTo>
                            <a:pt x="310325" y="816197"/>
                            <a:pt x="279845" y="151638"/>
                            <a:pt x="293846" y="148876"/>
                          </a:cubicBezTo>
                          <a:cubicBezTo>
                            <a:pt x="307848" y="146113"/>
                            <a:pt x="325946" y="146971"/>
                            <a:pt x="356806" y="163830"/>
                          </a:cubicBezTo>
                          <a:cubicBezTo>
                            <a:pt x="397574" y="186118"/>
                            <a:pt x="536448" y="991457"/>
                            <a:pt x="536448" y="991457"/>
                          </a:cubicBezTo>
                          <a:lnTo>
                            <a:pt x="755142" y="991457"/>
                          </a:lnTo>
                          <a:cubicBezTo>
                            <a:pt x="735139" y="799624"/>
                            <a:pt x="649796" y="212217"/>
                            <a:pt x="625221" y="19621"/>
                          </a:cubicBezTo>
                          <a:cubicBezTo>
                            <a:pt x="619316" y="20193"/>
                            <a:pt x="613315" y="20860"/>
                            <a:pt x="607409" y="21622"/>
                          </a:cubicBezTo>
                          <a:close/>
                        </a:path>
                      </a:pathLst>
                    </a:custGeom>
                    <a:solidFill>
                      <a:srgbClr val="FFA672"/>
                    </a:solidFill>
                    <a:ln w="9525" cap="flat">
                      <a:noFill/>
                      <a:prstDash val="solid"/>
                      <a:miter/>
                    </a:ln>
                  </p:spPr>
                  <p:txBody>
                    <a:bodyPr rtlCol="0" anchor="ctr"/>
                    <a:lstStyle/>
                    <a:p>
                      <a:endParaRPr lang="zh-CN" altLang="en-US"/>
                    </a:p>
                  </p:txBody>
                </p:sp>
                <p:sp>
                  <p:nvSpPr>
                    <p:cNvPr id="554" name="任意多边形 20"/>
                    <p:cNvSpPr/>
                    <p:nvPr/>
                  </p:nvSpPr>
                  <p:spPr>
                    <a:xfrm>
                      <a:off x="7091171" y="4594383"/>
                      <a:ext cx="240125" cy="148875"/>
                    </a:xfrm>
                    <a:custGeom>
                      <a:avLst/>
                      <a:gdLst>
                        <a:gd name="connsiteX0" fmla="*/ 158782 w 240125"/>
                        <a:gd name="connsiteY0" fmla="*/ 10192 h 148875"/>
                        <a:gd name="connsiteX1" fmla="*/ 222218 w 240125"/>
                        <a:gd name="connsiteY1" fmla="*/ 0 h 148875"/>
                        <a:gd name="connsiteX2" fmla="*/ 240125 w 240125"/>
                        <a:gd name="connsiteY2" fmla="*/ 148876 h 148875"/>
                        <a:gd name="connsiteX3" fmla="*/ 21431 w 240125"/>
                        <a:gd name="connsiteY3" fmla="*/ 148876 h 148875"/>
                        <a:gd name="connsiteX4" fmla="*/ 0 w 240125"/>
                        <a:gd name="connsiteY4" fmla="*/ 27908 h 148875"/>
                        <a:gd name="connsiteX5" fmla="*/ 158782 w 240125"/>
                        <a:gd name="connsiteY5" fmla="*/ 10192 h 1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125" h="148875">
                          <a:moveTo>
                            <a:pt x="158782" y="10192"/>
                          </a:moveTo>
                          <a:cubicBezTo>
                            <a:pt x="179927" y="7144"/>
                            <a:pt x="201073" y="3620"/>
                            <a:pt x="222218" y="0"/>
                          </a:cubicBezTo>
                          <a:cubicBezTo>
                            <a:pt x="230029" y="60484"/>
                            <a:pt x="236220" y="112014"/>
                            <a:pt x="240125" y="148876"/>
                          </a:cubicBezTo>
                          <a:lnTo>
                            <a:pt x="21431" y="148876"/>
                          </a:lnTo>
                          <a:cubicBezTo>
                            <a:pt x="21431" y="148876"/>
                            <a:pt x="13144" y="100774"/>
                            <a:pt x="0" y="27908"/>
                          </a:cubicBezTo>
                          <a:cubicBezTo>
                            <a:pt x="53054" y="23622"/>
                            <a:pt x="106013" y="17907"/>
                            <a:pt x="158782" y="10192"/>
                          </a:cubicBezTo>
                          <a:close/>
                        </a:path>
                      </a:pathLst>
                    </a:custGeom>
                    <a:solidFill>
                      <a:srgbClr val="E0ECFF"/>
                    </a:solidFill>
                    <a:ln w="9525" cap="flat">
                      <a:noFill/>
                      <a:prstDash val="solid"/>
                      <a:miter/>
                    </a:ln>
                  </p:spPr>
                  <p:txBody>
                    <a:bodyPr rtlCol="0" anchor="ctr"/>
                    <a:lstStyle/>
                    <a:p>
                      <a:endParaRPr lang="zh-CN" altLang="en-US"/>
                    </a:p>
                  </p:txBody>
                </p:sp>
                <p:sp>
                  <p:nvSpPr>
                    <p:cNvPr id="555" name="任意多边形 21"/>
                    <p:cNvSpPr/>
                    <p:nvPr/>
                  </p:nvSpPr>
                  <p:spPr>
                    <a:xfrm>
                      <a:off x="6654164" y="4627149"/>
                      <a:ext cx="233267" cy="116204"/>
                    </a:xfrm>
                    <a:custGeom>
                      <a:avLst/>
                      <a:gdLst>
                        <a:gd name="connsiteX0" fmla="*/ 108871 w 233267"/>
                        <a:gd name="connsiteY0" fmla="*/ 4286 h 116204"/>
                        <a:gd name="connsiteX1" fmla="*/ 230981 w 233267"/>
                        <a:gd name="connsiteY1" fmla="*/ 5143 h 116204"/>
                        <a:gd name="connsiteX2" fmla="*/ 233267 w 233267"/>
                        <a:gd name="connsiteY2" fmla="*/ 116205 h 116204"/>
                        <a:gd name="connsiteX3" fmla="*/ 12382 w 233267"/>
                        <a:gd name="connsiteY3" fmla="*/ 116205 h 116204"/>
                        <a:gd name="connsiteX4" fmla="*/ 0 w 233267"/>
                        <a:gd name="connsiteY4" fmla="*/ 0 h 116204"/>
                        <a:gd name="connsiteX5" fmla="*/ 108871 w 233267"/>
                        <a:gd name="connsiteY5" fmla="*/ 4286 h 11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267" h="116204">
                          <a:moveTo>
                            <a:pt x="108871" y="4286"/>
                          </a:moveTo>
                          <a:cubicBezTo>
                            <a:pt x="149542" y="5239"/>
                            <a:pt x="190309" y="5620"/>
                            <a:pt x="230981" y="5143"/>
                          </a:cubicBezTo>
                          <a:cubicBezTo>
                            <a:pt x="232220" y="50863"/>
                            <a:pt x="233077" y="89345"/>
                            <a:pt x="233267" y="116205"/>
                          </a:cubicBezTo>
                          <a:lnTo>
                            <a:pt x="12382" y="116205"/>
                          </a:lnTo>
                          <a:cubicBezTo>
                            <a:pt x="12382" y="116205"/>
                            <a:pt x="7525" y="69342"/>
                            <a:pt x="0" y="0"/>
                          </a:cubicBezTo>
                          <a:cubicBezTo>
                            <a:pt x="36290" y="1810"/>
                            <a:pt x="72580" y="3334"/>
                            <a:pt x="108871" y="4286"/>
                          </a:cubicBezTo>
                          <a:close/>
                        </a:path>
                      </a:pathLst>
                    </a:custGeom>
                    <a:solidFill>
                      <a:srgbClr val="E0ECFF"/>
                    </a:solidFill>
                    <a:ln w="9525" cap="flat">
                      <a:noFill/>
                      <a:prstDash val="solid"/>
                      <a:miter/>
                    </a:ln>
                  </p:spPr>
                  <p:txBody>
                    <a:bodyPr rtlCol="0" anchor="ctr"/>
                    <a:lstStyle/>
                    <a:p>
                      <a:endParaRPr lang="zh-CN" altLang="en-US"/>
                    </a:p>
                  </p:txBody>
                </p:sp>
                <p:sp>
                  <p:nvSpPr>
                    <p:cNvPr id="556" name="任意多边形 22"/>
                    <p:cNvSpPr/>
                    <p:nvPr/>
                  </p:nvSpPr>
                  <p:spPr>
                    <a:xfrm>
                      <a:off x="6576154" y="3751992"/>
                      <a:ext cx="705135" cy="621506"/>
                    </a:xfrm>
                    <a:custGeom>
                      <a:avLst/>
                      <a:gdLst>
                        <a:gd name="connsiteX0" fmla="*/ 45625 w 705135"/>
                        <a:gd name="connsiteY0" fmla="*/ 588455 h 621506"/>
                        <a:gd name="connsiteX1" fmla="*/ 106394 w 705135"/>
                        <a:gd name="connsiteY1" fmla="*/ 599122 h 621506"/>
                        <a:gd name="connsiteX2" fmla="*/ 273082 w 705135"/>
                        <a:gd name="connsiteY2" fmla="*/ 615791 h 621506"/>
                        <a:gd name="connsiteX3" fmla="*/ 300609 w 705135"/>
                        <a:gd name="connsiteY3" fmla="*/ 617601 h 621506"/>
                        <a:gd name="connsiteX4" fmla="*/ 293846 w 705135"/>
                        <a:gd name="connsiteY4" fmla="*/ 148780 h 621506"/>
                        <a:gd name="connsiteX5" fmla="*/ 356806 w 705135"/>
                        <a:gd name="connsiteY5" fmla="*/ 163735 h 621506"/>
                        <a:gd name="connsiteX6" fmla="*/ 468821 w 705135"/>
                        <a:gd name="connsiteY6" fmla="*/ 621506 h 621506"/>
                        <a:gd name="connsiteX7" fmla="*/ 705136 w 705135"/>
                        <a:gd name="connsiteY7" fmla="*/ 601599 h 621506"/>
                        <a:gd name="connsiteX8" fmla="*/ 625221 w 705135"/>
                        <a:gd name="connsiteY8" fmla="*/ 19526 h 621506"/>
                        <a:gd name="connsiteX9" fmla="*/ 607409 w 705135"/>
                        <a:gd name="connsiteY9" fmla="*/ 21622 h 621506"/>
                        <a:gd name="connsiteX10" fmla="*/ 223075 w 705135"/>
                        <a:gd name="connsiteY10" fmla="*/ 30861 h 621506"/>
                        <a:gd name="connsiteX11" fmla="*/ 0 w 705135"/>
                        <a:gd name="connsiteY11" fmla="*/ 0 h 621506"/>
                        <a:gd name="connsiteX12" fmla="*/ 20479 w 705135"/>
                        <a:gd name="connsiteY12" fmla="*/ 390334 h 621506"/>
                        <a:gd name="connsiteX13" fmla="*/ 45625 w 705135"/>
                        <a:gd name="connsiteY13" fmla="*/ 588455 h 62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5135" h="621506">
                          <a:moveTo>
                            <a:pt x="45625" y="588455"/>
                          </a:moveTo>
                          <a:cubicBezTo>
                            <a:pt x="65722" y="592646"/>
                            <a:pt x="86011" y="596075"/>
                            <a:pt x="106394" y="599122"/>
                          </a:cubicBezTo>
                          <a:cubicBezTo>
                            <a:pt x="161639" y="607123"/>
                            <a:pt x="217456" y="611505"/>
                            <a:pt x="273082" y="615791"/>
                          </a:cubicBezTo>
                          <a:cubicBezTo>
                            <a:pt x="282226" y="616458"/>
                            <a:pt x="291370" y="617030"/>
                            <a:pt x="300609" y="617601"/>
                          </a:cubicBezTo>
                          <a:cubicBezTo>
                            <a:pt x="292989" y="388810"/>
                            <a:pt x="285464" y="150495"/>
                            <a:pt x="293846" y="148780"/>
                          </a:cubicBezTo>
                          <a:cubicBezTo>
                            <a:pt x="307848" y="146018"/>
                            <a:pt x="325946" y="146875"/>
                            <a:pt x="356806" y="163735"/>
                          </a:cubicBezTo>
                          <a:cubicBezTo>
                            <a:pt x="378333" y="175546"/>
                            <a:pt x="427387" y="406527"/>
                            <a:pt x="468821" y="621506"/>
                          </a:cubicBezTo>
                          <a:cubicBezTo>
                            <a:pt x="547878" y="619315"/>
                            <a:pt x="626650" y="611600"/>
                            <a:pt x="705136" y="601599"/>
                          </a:cubicBezTo>
                          <a:cubicBezTo>
                            <a:pt x="674465" y="377762"/>
                            <a:pt x="639604" y="131731"/>
                            <a:pt x="625221" y="19526"/>
                          </a:cubicBezTo>
                          <a:cubicBezTo>
                            <a:pt x="619220" y="20193"/>
                            <a:pt x="613315" y="20955"/>
                            <a:pt x="607409" y="21622"/>
                          </a:cubicBezTo>
                          <a:cubicBezTo>
                            <a:pt x="479965" y="36290"/>
                            <a:pt x="351091" y="37814"/>
                            <a:pt x="223075" y="30861"/>
                          </a:cubicBezTo>
                          <a:cubicBezTo>
                            <a:pt x="148876" y="26765"/>
                            <a:pt x="72771" y="19050"/>
                            <a:pt x="0" y="0"/>
                          </a:cubicBezTo>
                          <a:cubicBezTo>
                            <a:pt x="2000" y="168021"/>
                            <a:pt x="10382" y="319468"/>
                            <a:pt x="20479" y="390334"/>
                          </a:cubicBezTo>
                          <a:cubicBezTo>
                            <a:pt x="28004" y="443293"/>
                            <a:pt x="36862" y="514064"/>
                            <a:pt x="45625" y="588455"/>
                          </a:cubicBezTo>
                          <a:close/>
                        </a:path>
                      </a:pathLst>
                    </a:custGeom>
                    <a:solidFill>
                      <a:srgbClr val="B22E2E"/>
                    </a:solidFill>
                    <a:ln w="9525" cap="flat">
                      <a:noFill/>
                      <a:prstDash val="solid"/>
                      <a:miter/>
                    </a:ln>
                  </p:spPr>
                  <p:txBody>
                    <a:bodyPr rtlCol="0" anchor="ctr"/>
                    <a:lstStyle/>
                    <a:p>
                      <a:endParaRPr lang="zh-CN" altLang="en-US"/>
                    </a:p>
                  </p:txBody>
                </p:sp>
                <p:sp>
                  <p:nvSpPr>
                    <p:cNvPr id="557" name="任意多边形 23"/>
                    <p:cNvSpPr/>
                    <p:nvPr/>
                  </p:nvSpPr>
                  <p:spPr>
                    <a:xfrm>
                      <a:off x="6524471" y="4731419"/>
                      <a:ext cx="387442" cy="125171"/>
                    </a:xfrm>
                    <a:custGeom>
                      <a:avLst/>
                      <a:gdLst>
                        <a:gd name="connsiteX0" fmla="*/ 138266 w 387442"/>
                        <a:gd name="connsiteY0" fmla="*/ 1648 h 125171"/>
                        <a:gd name="connsiteX1" fmla="*/ 364199 w 387442"/>
                        <a:gd name="connsiteY1" fmla="*/ 4124 h 125171"/>
                        <a:gd name="connsiteX2" fmla="*/ 384201 w 387442"/>
                        <a:gd name="connsiteY2" fmla="*/ 116424 h 125171"/>
                        <a:gd name="connsiteX3" fmla="*/ 11297 w 387442"/>
                        <a:gd name="connsiteY3" fmla="*/ 117186 h 125171"/>
                        <a:gd name="connsiteX4" fmla="*/ 1201 w 387442"/>
                        <a:gd name="connsiteY4" fmla="*/ 100231 h 125171"/>
                        <a:gd name="connsiteX5" fmla="*/ 62256 w 387442"/>
                        <a:gd name="connsiteY5" fmla="*/ 40509 h 125171"/>
                        <a:gd name="connsiteX6" fmla="*/ 138266 w 387442"/>
                        <a:gd name="connsiteY6" fmla="*/ 1648 h 12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442" h="125171">
                          <a:moveTo>
                            <a:pt x="138266" y="1648"/>
                          </a:moveTo>
                          <a:cubicBezTo>
                            <a:pt x="146076" y="-2067"/>
                            <a:pt x="354102" y="1267"/>
                            <a:pt x="364199" y="4124"/>
                          </a:cubicBezTo>
                          <a:cubicBezTo>
                            <a:pt x="374295" y="6886"/>
                            <a:pt x="395536" y="96802"/>
                            <a:pt x="384201" y="116424"/>
                          </a:cubicBezTo>
                          <a:cubicBezTo>
                            <a:pt x="374295" y="133664"/>
                            <a:pt x="83497" y="120710"/>
                            <a:pt x="11297" y="117186"/>
                          </a:cubicBezTo>
                          <a:cubicBezTo>
                            <a:pt x="2820" y="116805"/>
                            <a:pt x="-2514" y="107851"/>
                            <a:pt x="1201" y="100231"/>
                          </a:cubicBezTo>
                          <a:cubicBezTo>
                            <a:pt x="8916" y="84801"/>
                            <a:pt x="27299" y="63370"/>
                            <a:pt x="62256" y="40509"/>
                          </a:cubicBezTo>
                          <a:cubicBezTo>
                            <a:pt x="119406" y="3172"/>
                            <a:pt x="138266" y="1648"/>
                            <a:pt x="138266" y="1648"/>
                          </a:cubicBezTo>
                          <a:close/>
                        </a:path>
                      </a:pathLst>
                    </a:custGeom>
                    <a:solidFill>
                      <a:srgbClr val="000000"/>
                    </a:solidFill>
                    <a:ln w="9525" cap="flat">
                      <a:noFill/>
                      <a:prstDash val="solid"/>
                      <a:miter/>
                    </a:ln>
                  </p:spPr>
                  <p:txBody>
                    <a:bodyPr rtlCol="0" anchor="ctr"/>
                    <a:lstStyle/>
                    <a:p>
                      <a:endParaRPr lang="zh-CN" altLang="en-US"/>
                    </a:p>
                  </p:txBody>
                </p:sp>
                <p:sp>
                  <p:nvSpPr>
                    <p:cNvPr id="558" name="任意多边形 24"/>
                    <p:cNvSpPr/>
                    <p:nvPr/>
                  </p:nvSpPr>
                  <p:spPr>
                    <a:xfrm>
                      <a:off x="6971574" y="4731419"/>
                      <a:ext cx="387442" cy="125171"/>
                    </a:xfrm>
                    <a:custGeom>
                      <a:avLst/>
                      <a:gdLst>
                        <a:gd name="connsiteX0" fmla="*/ 138266 w 387442"/>
                        <a:gd name="connsiteY0" fmla="*/ 1648 h 125171"/>
                        <a:gd name="connsiteX1" fmla="*/ 364199 w 387442"/>
                        <a:gd name="connsiteY1" fmla="*/ 4124 h 125171"/>
                        <a:gd name="connsiteX2" fmla="*/ 384201 w 387442"/>
                        <a:gd name="connsiteY2" fmla="*/ 116424 h 125171"/>
                        <a:gd name="connsiteX3" fmla="*/ 11297 w 387442"/>
                        <a:gd name="connsiteY3" fmla="*/ 117186 h 125171"/>
                        <a:gd name="connsiteX4" fmla="*/ 1201 w 387442"/>
                        <a:gd name="connsiteY4" fmla="*/ 100231 h 125171"/>
                        <a:gd name="connsiteX5" fmla="*/ 62256 w 387442"/>
                        <a:gd name="connsiteY5" fmla="*/ 40509 h 125171"/>
                        <a:gd name="connsiteX6" fmla="*/ 138266 w 387442"/>
                        <a:gd name="connsiteY6" fmla="*/ 1648 h 12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442" h="125171">
                          <a:moveTo>
                            <a:pt x="138266" y="1648"/>
                          </a:moveTo>
                          <a:cubicBezTo>
                            <a:pt x="146076" y="-2067"/>
                            <a:pt x="354102" y="1267"/>
                            <a:pt x="364199" y="4124"/>
                          </a:cubicBezTo>
                          <a:cubicBezTo>
                            <a:pt x="374295" y="6886"/>
                            <a:pt x="395536" y="96802"/>
                            <a:pt x="384201" y="116424"/>
                          </a:cubicBezTo>
                          <a:cubicBezTo>
                            <a:pt x="374295" y="133664"/>
                            <a:pt x="83497" y="120710"/>
                            <a:pt x="11297" y="117186"/>
                          </a:cubicBezTo>
                          <a:cubicBezTo>
                            <a:pt x="2820" y="116805"/>
                            <a:pt x="-2514" y="107851"/>
                            <a:pt x="1201" y="100231"/>
                          </a:cubicBezTo>
                          <a:cubicBezTo>
                            <a:pt x="8916" y="84801"/>
                            <a:pt x="27299" y="63370"/>
                            <a:pt x="62256" y="40509"/>
                          </a:cubicBezTo>
                          <a:cubicBezTo>
                            <a:pt x="119406" y="3172"/>
                            <a:pt x="138266" y="1648"/>
                            <a:pt x="138266" y="1648"/>
                          </a:cubicBezTo>
                          <a:close/>
                        </a:path>
                      </a:pathLst>
                    </a:custGeom>
                    <a:solidFill>
                      <a:srgbClr val="000000"/>
                    </a:solidFill>
                    <a:ln w="9525" cap="flat">
                      <a:noFill/>
                      <a:prstDash val="solid"/>
                      <a:miter/>
                    </a:ln>
                  </p:spPr>
                  <p:txBody>
                    <a:bodyPr rtlCol="0" anchor="ctr"/>
                    <a:lstStyle/>
                    <a:p>
                      <a:endParaRPr lang="zh-CN" altLang="en-US"/>
                    </a:p>
                  </p:txBody>
                </p:sp>
              </p:grpSp>
              <p:grpSp>
                <p:nvGrpSpPr>
                  <p:cNvPr id="546" name="组合 545"/>
                  <p:cNvGrpSpPr/>
                  <p:nvPr/>
                </p:nvGrpSpPr>
                <p:grpSpPr>
                  <a:xfrm>
                    <a:off x="6509604" y="3743895"/>
                    <a:ext cx="831884" cy="584268"/>
                    <a:chOff x="6509604" y="3743895"/>
                    <a:chExt cx="831884" cy="584268"/>
                  </a:xfrm>
                </p:grpSpPr>
                <p:sp>
                  <p:nvSpPr>
                    <p:cNvPr id="547" name="任意多边形 26"/>
                    <p:cNvSpPr/>
                    <p:nvPr/>
                  </p:nvSpPr>
                  <p:spPr>
                    <a:xfrm>
                      <a:off x="6509604" y="3743895"/>
                      <a:ext cx="831884" cy="584268"/>
                    </a:xfrm>
                    <a:custGeom>
                      <a:avLst/>
                      <a:gdLst>
                        <a:gd name="connsiteX0" fmla="*/ 831885 w 831884"/>
                        <a:gd name="connsiteY0" fmla="*/ 521589 h 584268"/>
                        <a:gd name="connsiteX1" fmla="*/ 778926 w 831884"/>
                        <a:gd name="connsiteY1" fmla="*/ 560927 h 584268"/>
                        <a:gd name="connsiteX2" fmla="*/ 772639 w 831884"/>
                        <a:gd name="connsiteY2" fmla="*/ 563594 h 584268"/>
                        <a:gd name="connsiteX3" fmla="*/ 656624 w 831884"/>
                        <a:gd name="connsiteY3" fmla="*/ 584073 h 584268"/>
                        <a:gd name="connsiteX4" fmla="*/ 437359 w 831884"/>
                        <a:gd name="connsiteY4" fmla="*/ 561213 h 584268"/>
                        <a:gd name="connsiteX5" fmla="*/ 389353 w 831884"/>
                        <a:gd name="connsiteY5" fmla="*/ 385286 h 584268"/>
                        <a:gd name="connsiteX6" fmla="*/ 389353 w 831884"/>
                        <a:gd name="connsiteY6" fmla="*/ 385191 h 584268"/>
                        <a:gd name="connsiteX7" fmla="*/ 383924 w 831884"/>
                        <a:gd name="connsiteY7" fmla="*/ 381286 h 584268"/>
                        <a:gd name="connsiteX8" fmla="*/ 382114 w 831884"/>
                        <a:gd name="connsiteY8" fmla="*/ 382334 h 584268"/>
                        <a:gd name="connsiteX9" fmla="*/ 408784 w 831884"/>
                        <a:gd name="connsiteY9" fmla="*/ 564833 h 584268"/>
                        <a:gd name="connsiteX10" fmla="*/ 230476 w 831884"/>
                        <a:gd name="connsiteY10" fmla="*/ 569976 h 584268"/>
                        <a:gd name="connsiteX11" fmla="*/ 13211 w 831884"/>
                        <a:gd name="connsiteY11" fmla="*/ 539877 h 584268"/>
                        <a:gd name="connsiteX12" fmla="*/ 1209 w 831884"/>
                        <a:gd name="connsiteY12" fmla="*/ 385763 h 584268"/>
                        <a:gd name="connsiteX13" fmla="*/ 4734 w 831884"/>
                        <a:gd name="connsiteY13" fmla="*/ 140875 h 584268"/>
                        <a:gd name="connsiteX14" fmla="*/ 5114 w 831884"/>
                        <a:gd name="connsiteY14" fmla="*/ 131731 h 584268"/>
                        <a:gd name="connsiteX15" fmla="*/ 5114 w 831884"/>
                        <a:gd name="connsiteY15" fmla="*/ 131636 h 584268"/>
                        <a:gd name="connsiteX16" fmla="*/ 12068 w 831884"/>
                        <a:gd name="connsiteY16" fmla="*/ 0 h 584268"/>
                        <a:gd name="connsiteX17" fmla="*/ 23688 w 831884"/>
                        <a:gd name="connsiteY17" fmla="*/ 0 h 584268"/>
                        <a:gd name="connsiteX18" fmla="*/ 71789 w 831884"/>
                        <a:gd name="connsiteY18" fmla="*/ 1333 h 584268"/>
                        <a:gd name="connsiteX19" fmla="*/ 78552 w 831884"/>
                        <a:gd name="connsiteY19" fmla="*/ 1429 h 584268"/>
                        <a:gd name="connsiteX20" fmla="*/ 291722 w 831884"/>
                        <a:gd name="connsiteY20" fmla="*/ 7525 h 584268"/>
                        <a:gd name="connsiteX21" fmla="*/ 296865 w 831884"/>
                        <a:gd name="connsiteY21" fmla="*/ 7620 h 584268"/>
                        <a:gd name="connsiteX22" fmla="*/ 321249 w 831884"/>
                        <a:gd name="connsiteY22" fmla="*/ 8382 h 584268"/>
                        <a:gd name="connsiteX23" fmla="*/ 327250 w 831884"/>
                        <a:gd name="connsiteY23" fmla="*/ 8573 h 584268"/>
                        <a:gd name="connsiteX24" fmla="*/ 535847 w 831884"/>
                        <a:gd name="connsiteY24" fmla="*/ 14573 h 584268"/>
                        <a:gd name="connsiteX25" fmla="*/ 543277 w 831884"/>
                        <a:gd name="connsiteY25" fmla="*/ 14764 h 584268"/>
                        <a:gd name="connsiteX26" fmla="*/ 697677 w 831884"/>
                        <a:gd name="connsiteY26" fmla="*/ 19241 h 584268"/>
                        <a:gd name="connsiteX27" fmla="*/ 706250 w 831884"/>
                        <a:gd name="connsiteY27" fmla="*/ 19526 h 584268"/>
                        <a:gd name="connsiteX28" fmla="*/ 729872 w 831884"/>
                        <a:gd name="connsiteY28" fmla="*/ 20193 h 584268"/>
                        <a:gd name="connsiteX29" fmla="*/ 831885 w 831884"/>
                        <a:gd name="connsiteY29" fmla="*/ 521589 h 58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31884" h="584268">
                          <a:moveTo>
                            <a:pt x="831885" y="521589"/>
                          </a:moveTo>
                          <a:cubicBezTo>
                            <a:pt x="831885" y="521589"/>
                            <a:pt x="819312" y="543116"/>
                            <a:pt x="778926" y="560927"/>
                          </a:cubicBezTo>
                          <a:cubicBezTo>
                            <a:pt x="776925" y="561880"/>
                            <a:pt x="774830" y="562737"/>
                            <a:pt x="772639" y="563594"/>
                          </a:cubicBezTo>
                          <a:cubicBezTo>
                            <a:pt x="746064" y="574358"/>
                            <a:pt x="708536" y="583121"/>
                            <a:pt x="656624" y="584073"/>
                          </a:cubicBezTo>
                          <a:cubicBezTo>
                            <a:pt x="516226" y="586740"/>
                            <a:pt x="437359" y="561213"/>
                            <a:pt x="437359" y="561213"/>
                          </a:cubicBezTo>
                          <a:cubicBezTo>
                            <a:pt x="437359" y="561213"/>
                            <a:pt x="408308" y="411766"/>
                            <a:pt x="389353" y="385286"/>
                          </a:cubicBezTo>
                          <a:lnTo>
                            <a:pt x="389353" y="385191"/>
                          </a:lnTo>
                          <a:cubicBezTo>
                            <a:pt x="387448" y="382524"/>
                            <a:pt x="385638" y="381095"/>
                            <a:pt x="383924" y="381286"/>
                          </a:cubicBezTo>
                          <a:cubicBezTo>
                            <a:pt x="383257" y="381381"/>
                            <a:pt x="382590" y="381762"/>
                            <a:pt x="382114" y="382334"/>
                          </a:cubicBezTo>
                          <a:cubicBezTo>
                            <a:pt x="369160" y="397383"/>
                            <a:pt x="408784" y="564833"/>
                            <a:pt x="408784" y="564833"/>
                          </a:cubicBezTo>
                          <a:cubicBezTo>
                            <a:pt x="408784" y="564833"/>
                            <a:pt x="331060" y="578739"/>
                            <a:pt x="230476" y="569976"/>
                          </a:cubicBezTo>
                          <a:cubicBezTo>
                            <a:pt x="129892" y="561118"/>
                            <a:pt x="13211" y="539877"/>
                            <a:pt x="13211" y="539877"/>
                          </a:cubicBezTo>
                          <a:cubicBezTo>
                            <a:pt x="13211" y="539877"/>
                            <a:pt x="7115" y="507778"/>
                            <a:pt x="1209" y="385763"/>
                          </a:cubicBezTo>
                          <a:cubicBezTo>
                            <a:pt x="-1744" y="323183"/>
                            <a:pt x="1209" y="223266"/>
                            <a:pt x="4734" y="140875"/>
                          </a:cubicBezTo>
                          <a:cubicBezTo>
                            <a:pt x="4829" y="137732"/>
                            <a:pt x="5019" y="134779"/>
                            <a:pt x="5114" y="131731"/>
                          </a:cubicBezTo>
                          <a:cubicBezTo>
                            <a:pt x="5114" y="131636"/>
                            <a:pt x="5114" y="131636"/>
                            <a:pt x="5114" y="131636"/>
                          </a:cubicBezTo>
                          <a:cubicBezTo>
                            <a:pt x="8448" y="57721"/>
                            <a:pt x="12068" y="0"/>
                            <a:pt x="12068" y="0"/>
                          </a:cubicBezTo>
                          <a:lnTo>
                            <a:pt x="23688" y="0"/>
                          </a:lnTo>
                          <a:cubicBezTo>
                            <a:pt x="25498" y="0"/>
                            <a:pt x="43119" y="476"/>
                            <a:pt x="71789" y="1333"/>
                          </a:cubicBezTo>
                          <a:cubicBezTo>
                            <a:pt x="73980" y="1333"/>
                            <a:pt x="76266" y="1429"/>
                            <a:pt x="78552" y="1429"/>
                          </a:cubicBezTo>
                          <a:cubicBezTo>
                            <a:pt x="128273" y="2858"/>
                            <a:pt x="206473" y="5048"/>
                            <a:pt x="291722" y="7525"/>
                          </a:cubicBezTo>
                          <a:cubicBezTo>
                            <a:pt x="293436" y="7525"/>
                            <a:pt x="295151" y="7620"/>
                            <a:pt x="296865" y="7620"/>
                          </a:cubicBezTo>
                          <a:cubicBezTo>
                            <a:pt x="304962" y="7906"/>
                            <a:pt x="313058" y="8096"/>
                            <a:pt x="321249" y="8382"/>
                          </a:cubicBezTo>
                          <a:cubicBezTo>
                            <a:pt x="323249" y="8382"/>
                            <a:pt x="325250" y="8477"/>
                            <a:pt x="327250" y="8573"/>
                          </a:cubicBezTo>
                          <a:cubicBezTo>
                            <a:pt x="397926" y="10573"/>
                            <a:pt x="471363" y="12668"/>
                            <a:pt x="535847" y="14573"/>
                          </a:cubicBezTo>
                          <a:cubicBezTo>
                            <a:pt x="538324" y="14669"/>
                            <a:pt x="540801" y="14669"/>
                            <a:pt x="543277" y="14764"/>
                          </a:cubicBezTo>
                          <a:cubicBezTo>
                            <a:pt x="608999" y="16669"/>
                            <a:pt x="664721" y="18288"/>
                            <a:pt x="697677" y="19241"/>
                          </a:cubicBezTo>
                          <a:cubicBezTo>
                            <a:pt x="700725" y="19336"/>
                            <a:pt x="703583" y="19431"/>
                            <a:pt x="706250" y="19526"/>
                          </a:cubicBezTo>
                          <a:cubicBezTo>
                            <a:pt x="721395" y="19907"/>
                            <a:pt x="729872" y="20193"/>
                            <a:pt x="729872" y="20193"/>
                          </a:cubicBezTo>
                          <a:cubicBezTo>
                            <a:pt x="749303" y="76105"/>
                            <a:pt x="831885" y="521589"/>
                            <a:pt x="831885" y="521589"/>
                          </a:cubicBezTo>
                          <a:close/>
                        </a:path>
                      </a:pathLst>
                    </a:custGeom>
                    <a:solidFill>
                      <a:srgbClr val="000000"/>
                    </a:solidFill>
                    <a:ln w="9525" cap="flat">
                      <a:noFill/>
                      <a:prstDash val="solid"/>
                      <a:miter/>
                    </a:ln>
                  </p:spPr>
                  <p:txBody>
                    <a:bodyPr rtlCol="0" anchor="ctr"/>
                    <a:lstStyle/>
                    <a:p>
                      <a:endParaRPr lang="zh-CN" altLang="en-US"/>
                    </a:p>
                  </p:txBody>
                </p:sp>
                <p:grpSp>
                  <p:nvGrpSpPr>
                    <p:cNvPr id="548" name="组合 547"/>
                    <p:cNvGrpSpPr/>
                    <p:nvPr/>
                  </p:nvGrpSpPr>
                  <p:grpSpPr>
                    <a:xfrm>
                      <a:off x="6514337" y="3745229"/>
                      <a:ext cx="774191" cy="562260"/>
                      <a:chOff x="6514337" y="3745229"/>
                      <a:chExt cx="774191" cy="562260"/>
                    </a:xfrm>
                    <a:solidFill>
                      <a:srgbClr val="424094"/>
                    </a:solidFill>
                  </p:grpSpPr>
                  <p:sp>
                    <p:nvSpPr>
                      <p:cNvPr id="549" name="任意多边形 28"/>
                      <p:cNvSpPr/>
                      <p:nvPr/>
                    </p:nvSpPr>
                    <p:spPr>
                      <a:xfrm>
                        <a:off x="7045451" y="3758469"/>
                        <a:ext cx="243078" cy="549020"/>
                      </a:xfrm>
                      <a:custGeom>
                        <a:avLst/>
                        <a:gdLst>
                          <a:gd name="connsiteX0" fmla="*/ 243078 w 243078"/>
                          <a:gd name="connsiteY0" fmla="*/ 546354 h 549020"/>
                          <a:gd name="connsiteX1" fmla="*/ 236792 w 243078"/>
                          <a:gd name="connsiteY1" fmla="*/ 549021 h 549020"/>
                          <a:gd name="connsiteX2" fmla="*/ 231648 w 243078"/>
                          <a:gd name="connsiteY2" fmla="*/ 516255 h 549020"/>
                          <a:gd name="connsiteX3" fmla="*/ 220504 w 243078"/>
                          <a:gd name="connsiteY3" fmla="*/ 446437 h 549020"/>
                          <a:gd name="connsiteX4" fmla="*/ 189452 w 243078"/>
                          <a:gd name="connsiteY4" fmla="*/ 228886 h 549020"/>
                          <a:gd name="connsiteX5" fmla="*/ 112967 w 243078"/>
                          <a:gd name="connsiteY5" fmla="*/ 188024 h 549020"/>
                          <a:gd name="connsiteX6" fmla="*/ 0 w 243078"/>
                          <a:gd name="connsiteY6" fmla="*/ 0 h 549020"/>
                          <a:gd name="connsiteX7" fmla="*/ 7429 w 243078"/>
                          <a:gd name="connsiteY7" fmla="*/ 191 h 549020"/>
                          <a:gd name="connsiteX8" fmla="*/ 69342 w 243078"/>
                          <a:gd name="connsiteY8" fmla="*/ 136779 h 549020"/>
                          <a:gd name="connsiteX9" fmla="*/ 188976 w 243078"/>
                          <a:gd name="connsiteY9" fmla="*/ 225362 h 549020"/>
                          <a:gd name="connsiteX10" fmla="*/ 184880 w 243078"/>
                          <a:gd name="connsiteY10" fmla="*/ 195548 h 549020"/>
                          <a:gd name="connsiteX11" fmla="*/ 169354 w 243078"/>
                          <a:gd name="connsiteY11" fmla="*/ 69247 h 549020"/>
                          <a:gd name="connsiteX12" fmla="*/ 162020 w 243078"/>
                          <a:gd name="connsiteY12" fmla="*/ 5906 h 549020"/>
                          <a:gd name="connsiteX13" fmla="*/ 161830 w 243078"/>
                          <a:gd name="connsiteY13" fmla="*/ 4667 h 549020"/>
                          <a:gd name="connsiteX14" fmla="*/ 170402 w 243078"/>
                          <a:gd name="connsiteY14" fmla="*/ 4953 h 549020"/>
                          <a:gd name="connsiteX15" fmla="*/ 171260 w 243078"/>
                          <a:gd name="connsiteY15" fmla="*/ 12954 h 549020"/>
                          <a:gd name="connsiteX16" fmla="*/ 179356 w 243078"/>
                          <a:gd name="connsiteY16" fmla="*/ 83249 h 549020"/>
                          <a:gd name="connsiteX17" fmla="*/ 212122 w 243078"/>
                          <a:gd name="connsiteY17" fmla="*/ 337090 h 549020"/>
                          <a:gd name="connsiteX18" fmla="*/ 230410 w 243078"/>
                          <a:gd name="connsiteY18" fmla="*/ 463201 h 549020"/>
                          <a:gd name="connsiteX19" fmla="*/ 239839 w 243078"/>
                          <a:gd name="connsiteY19" fmla="*/ 526161 h 549020"/>
                          <a:gd name="connsiteX20" fmla="*/ 243078 w 243078"/>
                          <a:gd name="connsiteY20" fmla="*/ 546354 h 54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078" h="549020">
                            <a:moveTo>
                              <a:pt x="243078" y="546354"/>
                            </a:moveTo>
                            <a:cubicBezTo>
                              <a:pt x="241078" y="547307"/>
                              <a:pt x="238982" y="548164"/>
                              <a:pt x="236792" y="549021"/>
                            </a:cubicBezTo>
                            <a:cubicBezTo>
                              <a:pt x="234982" y="538067"/>
                              <a:pt x="233458" y="527018"/>
                              <a:pt x="231648" y="516255"/>
                            </a:cubicBezTo>
                            <a:cubicBezTo>
                              <a:pt x="227838" y="493014"/>
                              <a:pt x="224123" y="469773"/>
                              <a:pt x="220504" y="446437"/>
                            </a:cubicBezTo>
                            <a:cubicBezTo>
                              <a:pt x="209169" y="374047"/>
                              <a:pt x="198977" y="301466"/>
                              <a:pt x="189452" y="228886"/>
                            </a:cubicBezTo>
                            <a:cubicBezTo>
                              <a:pt x="161830" y="219646"/>
                              <a:pt x="136112" y="205645"/>
                              <a:pt x="112967" y="188024"/>
                            </a:cubicBezTo>
                            <a:cubicBezTo>
                              <a:pt x="52769" y="142208"/>
                              <a:pt x="12002" y="73533"/>
                              <a:pt x="0" y="0"/>
                            </a:cubicBezTo>
                            <a:cubicBezTo>
                              <a:pt x="2477" y="95"/>
                              <a:pt x="4953" y="95"/>
                              <a:pt x="7429" y="191"/>
                            </a:cubicBezTo>
                            <a:cubicBezTo>
                              <a:pt x="16002" y="50197"/>
                              <a:pt x="37052" y="97631"/>
                              <a:pt x="69342" y="136779"/>
                            </a:cubicBezTo>
                            <a:cubicBezTo>
                              <a:pt x="101537" y="175736"/>
                              <a:pt x="142875" y="205169"/>
                              <a:pt x="188976" y="225362"/>
                            </a:cubicBezTo>
                            <a:cubicBezTo>
                              <a:pt x="187643" y="215456"/>
                              <a:pt x="186214" y="205550"/>
                              <a:pt x="184880" y="195548"/>
                            </a:cubicBezTo>
                            <a:cubicBezTo>
                              <a:pt x="179451" y="153448"/>
                              <a:pt x="174308" y="111347"/>
                              <a:pt x="169354" y="69247"/>
                            </a:cubicBezTo>
                            <a:cubicBezTo>
                              <a:pt x="166783" y="48101"/>
                              <a:pt x="164402" y="27051"/>
                              <a:pt x="162020" y="5906"/>
                            </a:cubicBezTo>
                            <a:cubicBezTo>
                              <a:pt x="162020" y="5525"/>
                              <a:pt x="161925" y="5048"/>
                              <a:pt x="161830" y="4667"/>
                            </a:cubicBezTo>
                            <a:cubicBezTo>
                              <a:pt x="164878" y="4763"/>
                              <a:pt x="167735" y="4858"/>
                              <a:pt x="170402" y="4953"/>
                            </a:cubicBezTo>
                            <a:cubicBezTo>
                              <a:pt x="170688" y="7620"/>
                              <a:pt x="170974" y="10287"/>
                              <a:pt x="171260" y="12954"/>
                            </a:cubicBezTo>
                            <a:cubicBezTo>
                              <a:pt x="173927" y="36386"/>
                              <a:pt x="176594" y="59817"/>
                              <a:pt x="179356" y="83249"/>
                            </a:cubicBezTo>
                            <a:cubicBezTo>
                              <a:pt x="189357" y="168021"/>
                              <a:pt x="200311" y="252603"/>
                              <a:pt x="212122" y="337090"/>
                            </a:cubicBezTo>
                            <a:cubicBezTo>
                              <a:pt x="218027" y="379190"/>
                              <a:pt x="224123" y="421196"/>
                              <a:pt x="230410" y="463201"/>
                            </a:cubicBezTo>
                            <a:cubicBezTo>
                              <a:pt x="233458" y="484156"/>
                              <a:pt x="236696" y="505206"/>
                              <a:pt x="239839" y="526161"/>
                            </a:cubicBezTo>
                            <a:cubicBezTo>
                              <a:pt x="240887" y="532829"/>
                              <a:pt x="242030" y="539591"/>
                              <a:pt x="243078" y="546354"/>
                            </a:cubicBezTo>
                            <a:close/>
                          </a:path>
                        </a:pathLst>
                      </a:custGeom>
                      <a:solidFill>
                        <a:srgbClr val="424094"/>
                      </a:solidFill>
                      <a:ln w="9525" cap="flat">
                        <a:noFill/>
                        <a:prstDash val="solid"/>
                        <a:miter/>
                      </a:ln>
                    </p:spPr>
                    <p:txBody>
                      <a:bodyPr rtlCol="0" anchor="ctr"/>
                      <a:lstStyle/>
                      <a:p>
                        <a:endParaRPr lang="zh-CN" altLang="en-US"/>
                      </a:p>
                    </p:txBody>
                  </p:sp>
                  <p:sp>
                    <p:nvSpPr>
                      <p:cNvPr id="550" name="任意多边形 29"/>
                      <p:cNvSpPr/>
                      <p:nvPr/>
                    </p:nvSpPr>
                    <p:spPr>
                      <a:xfrm>
                        <a:off x="6793161" y="3751420"/>
                        <a:ext cx="43692" cy="233186"/>
                      </a:xfrm>
                      <a:custGeom>
                        <a:avLst/>
                        <a:gdLst>
                          <a:gd name="connsiteX0" fmla="*/ 39787 w 43692"/>
                          <a:gd name="connsiteY0" fmla="*/ 226695 h 233186"/>
                          <a:gd name="connsiteX1" fmla="*/ 36835 w 43692"/>
                          <a:gd name="connsiteY1" fmla="*/ 229648 h 233186"/>
                          <a:gd name="connsiteX2" fmla="*/ 9022 w 43692"/>
                          <a:gd name="connsiteY2" fmla="*/ 233172 h 233186"/>
                          <a:gd name="connsiteX3" fmla="*/ 6164 w 43692"/>
                          <a:gd name="connsiteY3" fmla="*/ 230219 h 233186"/>
                          <a:gd name="connsiteX4" fmla="*/ 449 w 43692"/>
                          <a:gd name="connsiteY4" fmla="*/ 95250 h 233186"/>
                          <a:gd name="connsiteX5" fmla="*/ 8164 w 43692"/>
                          <a:gd name="connsiteY5" fmla="*/ 0 h 233186"/>
                          <a:gd name="connsiteX6" fmla="*/ 13308 w 43692"/>
                          <a:gd name="connsiteY6" fmla="*/ 95 h 233186"/>
                          <a:gd name="connsiteX7" fmla="*/ 5593 w 43692"/>
                          <a:gd name="connsiteY7" fmla="*/ 97536 h 233186"/>
                          <a:gd name="connsiteX8" fmla="*/ 11593 w 43692"/>
                          <a:gd name="connsiteY8" fmla="*/ 227076 h 233186"/>
                          <a:gd name="connsiteX9" fmla="*/ 33787 w 43692"/>
                          <a:gd name="connsiteY9" fmla="*/ 224218 h 233186"/>
                          <a:gd name="connsiteX10" fmla="*/ 28548 w 43692"/>
                          <a:gd name="connsiteY10" fmla="*/ 154496 h 233186"/>
                          <a:gd name="connsiteX11" fmla="*/ 34168 w 43692"/>
                          <a:gd name="connsiteY11" fmla="*/ 26860 h 233186"/>
                          <a:gd name="connsiteX12" fmla="*/ 37692 w 43692"/>
                          <a:gd name="connsiteY12" fmla="*/ 857 h 233186"/>
                          <a:gd name="connsiteX13" fmla="*/ 43693 w 43692"/>
                          <a:gd name="connsiteY13" fmla="*/ 1048 h 233186"/>
                          <a:gd name="connsiteX14" fmla="*/ 39787 w 43692"/>
                          <a:gd name="connsiteY14" fmla="*/ 226695 h 23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692" h="233186">
                            <a:moveTo>
                              <a:pt x="39787" y="226695"/>
                            </a:moveTo>
                            <a:cubicBezTo>
                              <a:pt x="39978" y="228409"/>
                              <a:pt x="38263" y="229457"/>
                              <a:pt x="36835" y="229648"/>
                            </a:cubicBezTo>
                            <a:cubicBezTo>
                              <a:pt x="27595" y="230791"/>
                              <a:pt x="18356" y="231934"/>
                              <a:pt x="9022" y="233172"/>
                            </a:cubicBezTo>
                            <a:cubicBezTo>
                              <a:pt x="7307" y="233363"/>
                              <a:pt x="6355" y="231648"/>
                              <a:pt x="6164" y="230219"/>
                            </a:cubicBezTo>
                            <a:cubicBezTo>
                              <a:pt x="1021" y="185452"/>
                              <a:pt x="-980" y="140303"/>
                              <a:pt x="449" y="95250"/>
                            </a:cubicBezTo>
                            <a:cubicBezTo>
                              <a:pt x="1402" y="63436"/>
                              <a:pt x="3688" y="31528"/>
                              <a:pt x="8164" y="0"/>
                            </a:cubicBezTo>
                            <a:cubicBezTo>
                              <a:pt x="9879" y="0"/>
                              <a:pt x="11593" y="95"/>
                              <a:pt x="13308" y="95"/>
                            </a:cubicBezTo>
                            <a:cubicBezTo>
                              <a:pt x="9403" y="32480"/>
                              <a:pt x="6450" y="64865"/>
                              <a:pt x="5593" y="97536"/>
                            </a:cubicBezTo>
                            <a:cubicBezTo>
                              <a:pt x="4545" y="140779"/>
                              <a:pt x="6641" y="184118"/>
                              <a:pt x="11593" y="227076"/>
                            </a:cubicBezTo>
                            <a:cubicBezTo>
                              <a:pt x="18928" y="226123"/>
                              <a:pt x="26357" y="225171"/>
                              <a:pt x="33787" y="224218"/>
                            </a:cubicBezTo>
                            <a:cubicBezTo>
                              <a:pt x="31120" y="201073"/>
                              <a:pt x="29310" y="177832"/>
                              <a:pt x="28548" y="154496"/>
                            </a:cubicBezTo>
                            <a:cubicBezTo>
                              <a:pt x="27214" y="111919"/>
                              <a:pt x="29119" y="69151"/>
                              <a:pt x="34168" y="26860"/>
                            </a:cubicBezTo>
                            <a:cubicBezTo>
                              <a:pt x="35216" y="18193"/>
                              <a:pt x="36359" y="9525"/>
                              <a:pt x="37692" y="857"/>
                            </a:cubicBezTo>
                            <a:cubicBezTo>
                              <a:pt x="39692" y="857"/>
                              <a:pt x="41692" y="952"/>
                              <a:pt x="43693" y="1048"/>
                            </a:cubicBezTo>
                            <a:cubicBezTo>
                              <a:pt x="32263" y="75628"/>
                              <a:pt x="30834" y="151733"/>
                              <a:pt x="39787" y="226695"/>
                            </a:cubicBezTo>
                            <a:close/>
                          </a:path>
                        </a:pathLst>
                      </a:custGeom>
                      <a:solidFill>
                        <a:srgbClr val="424094"/>
                      </a:solidFill>
                      <a:ln w="9525" cap="flat">
                        <a:noFill/>
                        <a:prstDash val="solid"/>
                        <a:miter/>
                      </a:ln>
                    </p:spPr>
                    <p:txBody>
                      <a:bodyPr rtlCol="0" anchor="ctr"/>
                      <a:lstStyle/>
                      <a:p>
                        <a:endParaRPr lang="zh-CN" altLang="en-US"/>
                      </a:p>
                    </p:txBody>
                  </p:sp>
                  <p:sp>
                    <p:nvSpPr>
                      <p:cNvPr id="551" name="任意多边形 30"/>
                      <p:cNvSpPr/>
                      <p:nvPr/>
                    </p:nvSpPr>
                    <p:spPr>
                      <a:xfrm>
                        <a:off x="6514337" y="3745229"/>
                        <a:ext cx="73818" cy="139541"/>
                      </a:xfrm>
                      <a:custGeom>
                        <a:avLst/>
                        <a:gdLst>
                          <a:gd name="connsiteX0" fmla="*/ 73819 w 73818"/>
                          <a:gd name="connsiteY0" fmla="*/ 95 h 139541"/>
                          <a:gd name="connsiteX1" fmla="*/ 0 w 73818"/>
                          <a:gd name="connsiteY1" fmla="*/ 139541 h 139541"/>
                          <a:gd name="connsiteX2" fmla="*/ 381 w 73818"/>
                          <a:gd name="connsiteY2" fmla="*/ 130397 h 139541"/>
                          <a:gd name="connsiteX3" fmla="*/ 381 w 73818"/>
                          <a:gd name="connsiteY3" fmla="*/ 130302 h 139541"/>
                          <a:gd name="connsiteX4" fmla="*/ 10192 w 73818"/>
                          <a:gd name="connsiteY4" fmla="*/ 118491 h 139541"/>
                          <a:gd name="connsiteX5" fmla="*/ 65913 w 73818"/>
                          <a:gd name="connsiteY5" fmla="*/ 4953 h 139541"/>
                          <a:gd name="connsiteX6" fmla="*/ 67056 w 73818"/>
                          <a:gd name="connsiteY6" fmla="*/ 0 h 139541"/>
                          <a:gd name="connsiteX7" fmla="*/ 73819 w 73818"/>
                          <a:gd name="connsiteY7" fmla="*/ 95 h 1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818" h="139541">
                            <a:moveTo>
                              <a:pt x="73819" y="95"/>
                            </a:moveTo>
                            <a:cubicBezTo>
                              <a:pt x="61341" y="51816"/>
                              <a:pt x="35909" y="100298"/>
                              <a:pt x="0" y="139541"/>
                            </a:cubicBezTo>
                            <a:cubicBezTo>
                              <a:pt x="95" y="136398"/>
                              <a:pt x="286" y="133445"/>
                              <a:pt x="381" y="130397"/>
                            </a:cubicBezTo>
                            <a:cubicBezTo>
                              <a:pt x="381" y="130302"/>
                              <a:pt x="381" y="130302"/>
                              <a:pt x="381" y="130302"/>
                            </a:cubicBezTo>
                            <a:cubicBezTo>
                              <a:pt x="3810" y="126492"/>
                              <a:pt x="7048" y="122492"/>
                              <a:pt x="10192" y="118491"/>
                            </a:cubicBezTo>
                            <a:cubicBezTo>
                              <a:pt x="36290" y="84963"/>
                              <a:pt x="55245" y="46006"/>
                              <a:pt x="65913" y="4953"/>
                            </a:cubicBezTo>
                            <a:cubicBezTo>
                              <a:pt x="66294" y="3334"/>
                              <a:pt x="66770" y="1619"/>
                              <a:pt x="67056" y="0"/>
                            </a:cubicBezTo>
                            <a:cubicBezTo>
                              <a:pt x="69247" y="0"/>
                              <a:pt x="71533" y="95"/>
                              <a:pt x="73819" y="95"/>
                            </a:cubicBezTo>
                            <a:close/>
                          </a:path>
                        </a:pathLst>
                      </a:custGeom>
                      <a:solidFill>
                        <a:srgbClr val="424094"/>
                      </a:solidFill>
                      <a:ln w="9525" cap="flat">
                        <a:noFill/>
                        <a:prstDash val="solid"/>
                        <a:miter/>
                      </a:ln>
                    </p:spPr>
                    <p:txBody>
                      <a:bodyPr rtlCol="0" anchor="ctr"/>
                      <a:lstStyle/>
                      <a:p>
                        <a:endParaRPr lang="zh-CN" altLang="en-US"/>
                      </a:p>
                    </p:txBody>
                  </p:sp>
                  <p:sp>
                    <p:nvSpPr>
                      <p:cNvPr id="552" name="任意多边形 31"/>
                      <p:cNvSpPr/>
                      <p:nvPr/>
                    </p:nvSpPr>
                    <p:spPr>
                      <a:xfrm>
                        <a:off x="6774061" y="4087632"/>
                        <a:ext cx="134187" cy="44597"/>
                      </a:xfrm>
                      <a:custGeom>
                        <a:avLst/>
                        <a:gdLst>
                          <a:gd name="connsiteX0" fmla="*/ 133372 w 134187"/>
                          <a:gd name="connsiteY0" fmla="*/ 41264 h 44597"/>
                          <a:gd name="connsiteX1" fmla="*/ 1928 w 134187"/>
                          <a:gd name="connsiteY1" fmla="*/ 21 h 44597"/>
                          <a:gd name="connsiteX2" fmla="*/ 1070 w 134187"/>
                          <a:gd name="connsiteY2" fmla="*/ 2974 h 44597"/>
                          <a:gd name="connsiteX3" fmla="*/ 131944 w 134187"/>
                          <a:gd name="connsiteY3" fmla="*/ 44503 h 44597"/>
                          <a:gd name="connsiteX4" fmla="*/ 133372 w 134187"/>
                          <a:gd name="connsiteY4" fmla="*/ 41264 h 44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87" h="44597">
                            <a:moveTo>
                              <a:pt x="133372" y="41264"/>
                            </a:moveTo>
                            <a:cubicBezTo>
                              <a:pt x="92415" y="20595"/>
                              <a:pt x="47457" y="6307"/>
                              <a:pt x="1928" y="21"/>
                            </a:cubicBezTo>
                            <a:cubicBezTo>
                              <a:pt x="22" y="-265"/>
                              <a:pt x="-835" y="2497"/>
                              <a:pt x="1070" y="2974"/>
                            </a:cubicBezTo>
                            <a:cubicBezTo>
                              <a:pt x="45933" y="13165"/>
                              <a:pt x="89462" y="26691"/>
                              <a:pt x="131944" y="44503"/>
                            </a:cubicBezTo>
                            <a:cubicBezTo>
                              <a:pt x="133849" y="45169"/>
                              <a:pt x="135087" y="42121"/>
                              <a:pt x="133372" y="41264"/>
                            </a:cubicBezTo>
                            <a:close/>
                          </a:path>
                        </a:pathLst>
                      </a:custGeom>
                      <a:solidFill>
                        <a:srgbClr val="424094"/>
                      </a:solidFill>
                      <a:ln w="9525" cap="flat">
                        <a:noFill/>
                        <a:prstDash val="solid"/>
                        <a:miter/>
                      </a:ln>
                    </p:spPr>
                    <p:txBody>
                      <a:bodyPr rtlCol="0" anchor="ctr"/>
                      <a:lstStyle/>
                      <a:p>
                        <a:endParaRPr lang="zh-CN" altLang="en-US"/>
                      </a:p>
                    </p:txBody>
                  </p:sp>
                </p:grpSp>
              </p:grpSp>
            </p:grpSp>
            <p:grpSp>
              <p:nvGrpSpPr>
                <p:cNvPr id="505" name="组合 504"/>
                <p:cNvGrpSpPr/>
                <p:nvPr/>
              </p:nvGrpSpPr>
              <p:grpSpPr>
                <a:xfrm>
                  <a:off x="6462045" y="2857111"/>
                  <a:ext cx="848963" cy="1097191"/>
                  <a:chOff x="6462045" y="2857111"/>
                  <a:chExt cx="848963" cy="1097191"/>
                </a:xfrm>
              </p:grpSpPr>
              <p:sp>
                <p:nvSpPr>
                  <p:cNvPr id="531" name="任意多边形 33"/>
                  <p:cNvSpPr/>
                  <p:nvPr/>
                </p:nvSpPr>
                <p:spPr>
                  <a:xfrm>
                    <a:off x="6597871" y="2984748"/>
                    <a:ext cx="507015" cy="784132"/>
                  </a:xfrm>
                  <a:custGeom>
                    <a:avLst/>
                    <a:gdLst>
                      <a:gd name="connsiteX0" fmla="*/ 507016 w 507015"/>
                      <a:gd name="connsiteY0" fmla="*/ 761433 h 784132"/>
                      <a:gd name="connsiteX1" fmla="*/ 348044 w 507015"/>
                      <a:gd name="connsiteY1" fmla="*/ 781817 h 784132"/>
                      <a:gd name="connsiteX2" fmla="*/ 58388 w 507015"/>
                      <a:gd name="connsiteY2" fmla="*/ 760385 h 784132"/>
                      <a:gd name="connsiteX3" fmla="*/ 0 w 507015"/>
                      <a:gd name="connsiteY3" fmla="*/ 740383 h 784132"/>
                      <a:gd name="connsiteX4" fmla="*/ 106108 w 507015"/>
                      <a:gd name="connsiteY4" fmla="*/ 60774 h 784132"/>
                      <a:gd name="connsiteX5" fmla="*/ 171640 w 507015"/>
                      <a:gd name="connsiteY5" fmla="*/ 27151 h 784132"/>
                      <a:gd name="connsiteX6" fmla="*/ 175736 w 507015"/>
                      <a:gd name="connsiteY6" fmla="*/ 25722 h 784132"/>
                      <a:gd name="connsiteX7" fmla="*/ 323374 w 507015"/>
                      <a:gd name="connsiteY7" fmla="*/ 100 h 784132"/>
                      <a:gd name="connsiteX8" fmla="*/ 369856 w 507015"/>
                      <a:gd name="connsiteY8" fmla="*/ 5720 h 784132"/>
                      <a:gd name="connsiteX9" fmla="*/ 375190 w 507015"/>
                      <a:gd name="connsiteY9" fmla="*/ 6958 h 784132"/>
                      <a:gd name="connsiteX10" fmla="*/ 474345 w 507015"/>
                      <a:gd name="connsiteY10" fmla="*/ 69823 h 784132"/>
                      <a:gd name="connsiteX11" fmla="*/ 502730 w 507015"/>
                      <a:gd name="connsiteY11" fmla="*/ 727619 h 784132"/>
                      <a:gd name="connsiteX12" fmla="*/ 507016 w 507015"/>
                      <a:gd name="connsiteY12" fmla="*/ 761433 h 78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015" h="784132">
                        <a:moveTo>
                          <a:pt x="507016" y="761433"/>
                        </a:moveTo>
                        <a:cubicBezTo>
                          <a:pt x="454628" y="772006"/>
                          <a:pt x="401479" y="779054"/>
                          <a:pt x="348044" y="781817"/>
                        </a:cubicBezTo>
                        <a:cubicBezTo>
                          <a:pt x="251270" y="786770"/>
                          <a:pt x="152019" y="785531"/>
                          <a:pt x="58388" y="760385"/>
                        </a:cubicBezTo>
                        <a:cubicBezTo>
                          <a:pt x="38576" y="755052"/>
                          <a:pt x="19050" y="748479"/>
                          <a:pt x="0" y="740383"/>
                        </a:cubicBezTo>
                        <a:cubicBezTo>
                          <a:pt x="29146" y="417962"/>
                          <a:pt x="67342" y="122401"/>
                          <a:pt x="106108" y="60774"/>
                        </a:cubicBezTo>
                        <a:cubicBezTo>
                          <a:pt x="111728" y="51821"/>
                          <a:pt x="137541" y="38771"/>
                          <a:pt x="171640" y="27151"/>
                        </a:cubicBezTo>
                        <a:cubicBezTo>
                          <a:pt x="172974" y="26675"/>
                          <a:pt x="174403" y="26198"/>
                          <a:pt x="175736" y="25722"/>
                        </a:cubicBezTo>
                        <a:cubicBezTo>
                          <a:pt x="220218" y="10958"/>
                          <a:pt x="277654" y="-1234"/>
                          <a:pt x="323374" y="100"/>
                        </a:cubicBezTo>
                        <a:cubicBezTo>
                          <a:pt x="339852" y="576"/>
                          <a:pt x="355473" y="2576"/>
                          <a:pt x="369856" y="5720"/>
                        </a:cubicBezTo>
                        <a:cubicBezTo>
                          <a:pt x="371665" y="6101"/>
                          <a:pt x="373475" y="6482"/>
                          <a:pt x="375190" y="6958"/>
                        </a:cubicBezTo>
                        <a:cubicBezTo>
                          <a:pt x="430435" y="20102"/>
                          <a:pt x="467487" y="49535"/>
                          <a:pt x="474345" y="69823"/>
                        </a:cubicBezTo>
                        <a:cubicBezTo>
                          <a:pt x="483394" y="96588"/>
                          <a:pt x="488728" y="609224"/>
                          <a:pt x="502730" y="727619"/>
                        </a:cubicBezTo>
                        <a:cubicBezTo>
                          <a:pt x="503587" y="735620"/>
                          <a:pt x="505111" y="747050"/>
                          <a:pt x="507016" y="761433"/>
                        </a:cubicBezTo>
                        <a:close/>
                      </a:path>
                    </a:pathLst>
                  </a:custGeom>
                  <a:solidFill>
                    <a:srgbClr val="E0ECFF"/>
                  </a:solidFill>
                  <a:ln w="9525" cap="flat">
                    <a:noFill/>
                    <a:prstDash val="solid"/>
                    <a:miter/>
                  </a:ln>
                </p:spPr>
                <p:txBody>
                  <a:bodyPr rtlCol="0" anchor="ctr"/>
                  <a:lstStyle/>
                  <a:p>
                    <a:endParaRPr lang="zh-CN" altLang="en-US"/>
                  </a:p>
                </p:txBody>
              </p:sp>
              <p:sp>
                <p:nvSpPr>
                  <p:cNvPr id="532" name="任意多边形 34"/>
                  <p:cNvSpPr/>
                  <p:nvPr/>
                </p:nvSpPr>
                <p:spPr>
                  <a:xfrm>
                    <a:off x="6462045" y="2979208"/>
                    <a:ext cx="848963" cy="975094"/>
                  </a:xfrm>
                  <a:custGeom>
                    <a:avLst/>
                    <a:gdLst>
                      <a:gd name="connsiteX0" fmla="*/ 169736 w 848963"/>
                      <a:gd name="connsiteY0" fmla="*/ 68220 h 975094"/>
                      <a:gd name="connsiteX1" fmla="*/ 274511 w 848963"/>
                      <a:gd name="connsiteY1" fmla="*/ 30501 h 975094"/>
                      <a:gd name="connsiteX2" fmla="*/ 281083 w 848963"/>
                      <a:gd name="connsiteY2" fmla="*/ 28881 h 975094"/>
                      <a:gd name="connsiteX3" fmla="*/ 516922 w 848963"/>
                      <a:gd name="connsiteY3" fmla="*/ 116 h 975094"/>
                      <a:gd name="connsiteX4" fmla="*/ 591122 w 848963"/>
                      <a:gd name="connsiteY4" fmla="*/ 6402 h 975094"/>
                      <a:gd name="connsiteX5" fmla="*/ 599599 w 848963"/>
                      <a:gd name="connsiteY5" fmla="*/ 7831 h 975094"/>
                      <a:gd name="connsiteX6" fmla="*/ 759428 w 848963"/>
                      <a:gd name="connsiteY6" fmla="*/ 77364 h 975094"/>
                      <a:gd name="connsiteX7" fmla="*/ 842010 w 848963"/>
                      <a:gd name="connsiteY7" fmla="*/ 913944 h 975094"/>
                      <a:gd name="connsiteX8" fmla="*/ 848963 w 848963"/>
                      <a:gd name="connsiteY8" fmla="*/ 951854 h 975094"/>
                      <a:gd name="connsiteX9" fmla="*/ 556260 w 848963"/>
                      <a:gd name="connsiteY9" fmla="*/ 972523 h 975094"/>
                      <a:gd name="connsiteX10" fmla="*/ 424148 w 848963"/>
                      <a:gd name="connsiteY10" fmla="*/ 975095 h 975094"/>
                      <a:gd name="connsiteX11" fmla="*/ 422910 w 848963"/>
                      <a:gd name="connsiteY11" fmla="*/ 943186 h 975094"/>
                      <a:gd name="connsiteX12" fmla="*/ 419005 w 848963"/>
                      <a:gd name="connsiteY12" fmla="*/ 712205 h 975094"/>
                      <a:gd name="connsiteX13" fmla="*/ 431387 w 848963"/>
                      <a:gd name="connsiteY13" fmla="*/ 578093 h 975094"/>
                      <a:gd name="connsiteX14" fmla="*/ 454914 w 848963"/>
                      <a:gd name="connsiteY14" fmla="*/ 446267 h 975094"/>
                      <a:gd name="connsiteX15" fmla="*/ 484632 w 848963"/>
                      <a:gd name="connsiteY15" fmla="*/ 316822 h 975094"/>
                      <a:gd name="connsiteX16" fmla="*/ 521494 w 848963"/>
                      <a:gd name="connsiteY16" fmla="*/ 188330 h 975094"/>
                      <a:gd name="connsiteX17" fmla="*/ 538353 w 848963"/>
                      <a:gd name="connsiteY17" fmla="*/ 138514 h 975094"/>
                      <a:gd name="connsiteX18" fmla="*/ 552641 w 848963"/>
                      <a:gd name="connsiteY18" fmla="*/ 92889 h 975094"/>
                      <a:gd name="connsiteX19" fmla="*/ 543973 w 848963"/>
                      <a:gd name="connsiteY19" fmla="*/ 54504 h 975094"/>
                      <a:gd name="connsiteX20" fmla="*/ 517779 w 848963"/>
                      <a:gd name="connsiteY20" fmla="*/ 34596 h 975094"/>
                      <a:gd name="connsiteX21" fmla="*/ 443484 w 848963"/>
                      <a:gd name="connsiteY21" fmla="*/ 30215 h 975094"/>
                      <a:gd name="connsiteX22" fmla="*/ 367475 w 848963"/>
                      <a:gd name="connsiteY22" fmla="*/ 49265 h 975094"/>
                      <a:gd name="connsiteX23" fmla="*/ 297942 w 848963"/>
                      <a:gd name="connsiteY23" fmla="*/ 83936 h 975094"/>
                      <a:gd name="connsiteX24" fmla="*/ 237077 w 848963"/>
                      <a:gd name="connsiteY24" fmla="*/ 237288 h 975094"/>
                      <a:gd name="connsiteX25" fmla="*/ 230029 w 848963"/>
                      <a:gd name="connsiteY25" fmla="*/ 505036 h 975094"/>
                      <a:gd name="connsiteX26" fmla="*/ 245364 w 848963"/>
                      <a:gd name="connsiteY26" fmla="*/ 872130 h 975094"/>
                      <a:gd name="connsiteX27" fmla="*/ 252222 w 848963"/>
                      <a:gd name="connsiteY27" fmla="*/ 968904 h 975094"/>
                      <a:gd name="connsiteX28" fmla="*/ 93250 w 848963"/>
                      <a:gd name="connsiteY28" fmla="*/ 948330 h 975094"/>
                      <a:gd name="connsiteX29" fmla="*/ 0 w 848963"/>
                      <a:gd name="connsiteY29" fmla="*/ 925851 h 975094"/>
                      <a:gd name="connsiteX30" fmla="*/ 169736 w 848963"/>
                      <a:gd name="connsiteY30" fmla="*/ 68220 h 97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8963" h="975094">
                        <a:moveTo>
                          <a:pt x="169736" y="68220"/>
                        </a:moveTo>
                        <a:cubicBezTo>
                          <a:pt x="178689" y="58123"/>
                          <a:pt x="219932" y="43550"/>
                          <a:pt x="274511" y="30501"/>
                        </a:cubicBezTo>
                        <a:cubicBezTo>
                          <a:pt x="276606" y="29929"/>
                          <a:pt x="278892" y="29453"/>
                          <a:pt x="281083" y="28881"/>
                        </a:cubicBezTo>
                        <a:cubicBezTo>
                          <a:pt x="352139" y="12308"/>
                          <a:pt x="443865" y="-1408"/>
                          <a:pt x="516922" y="116"/>
                        </a:cubicBezTo>
                        <a:cubicBezTo>
                          <a:pt x="543306" y="687"/>
                          <a:pt x="568166" y="2878"/>
                          <a:pt x="591122" y="6402"/>
                        </a:cubicBezTo>
                        <a:cubicBezTo>
                          <a:pt x="593979" y="6783"/>
                          <a:pt x="596837" y="7260"/>
                          <a:pt x="599599" y="7831"/>
                        </a:cubicBezTo>
                        <a:cubicBezTo>
                          <a:pt x="687800" y="22595"/>
                          <a:pt x="748475" y="54599"/>
                          <a:pt x="759428" y="77364"/>
                        </a:cubicBezTo>
                        <a:cubicBezTo>
                          <a:pt x="773906" y="107367"/>
                          <a:pt x="819626" y="781071"/>
                          <a:pt x="842010" y="913944"/>
                        </a:cubicBezTo>
                        <a:cubicBezTo>
                          <a:pt x="843534" y="922898"/>
                          <a:pt x="845915" y="935661"/>
                          <a:pt x="848963" y="951854"/>
                        </a:cubicBezTo>
                        <a:cubicBezTo>
                          <a:pt x="765238" y="963760"/>
                          <a:pt x="641604" y="969475"/>
                          <a:pt x="556260" y="972523"/>
                        </a:cubicBezTo>
                        <a:cubicBezTo>
                          <a:pt x="512445" y="974047"/>
                          <a:pt x="468344" y="975095"/>
                          <a:pt x="424148" y="975095"/>
                        </a:cubicBezTo>
                        <a:cubicBezTo>
                          <a:pt x="424339" y="964427"/>
                          <a:pt x="423672" y="953759"/>
                          <a:pt x="422910" y="943186"/>
                        </a:cubicBezTo>
                        <a:cubicBezTo>
                          <a:pt x="419767" y="898133"/>
                          <a:pt x="417100" y="757449"/>
                          <a:pt x="419005" y="712205"/>
                        </a:cubicBezTo>
                        <a:cubicBezTo>
                          <a:pt x="420910" y="667342"/>
                          <a:pt x="425101" y="622575"/>
                          <a:pt x="431387" y="578093"/>
                        </a:cubicBezTo>
                        <a:cubicBezTo>
                          <a:pt x="437674" y="533897"/>
                          <a:pt x="445865" y="489987"/>
                          <a:pt x="454914" y="446267"/>
                        </a:cubicBezTo>
                        <a:cubicBezTo>
                          <a:pt x="463963" y="402928"/>
                          <a:pt x="473393" y="359685"/>
                          <a:pt x="484632" y="316822"/>
                        </a:cubicBezTo>
                        <a:cubicBezTo>
                          <a:pt x="495967" y="273674"/>
                          <a:pt x="508730" y="231002"/>
                          <a:pt x="521494" y="188330"/>
                        </a:cubicBezTo>
                        <a:cubicBezTo>
                          <a:pt x="526542" y="171471"/>
                          <a:pt x="531686" y="154897"/>
                          <a:pt x="538353" y="138514"/>
                        </a:cubicBezTo>
                        <a:cubicBezTo>
                          <a:pt x="544354" y="123750"/>
                          <a:pt x="550545" y="108701"/>
                          <a:pt x="552641" y="92889"/>
                        </a:cubicBezTo>
                        <a:cubicBezTo>
                          <a:pt x="554546" y="79078"/>
                          <a:pt x="552450" y="65934"/>
                          <a:pt x="543973" y="54504"/>
                        </a:cubicBezTo>
                        <a:cubicBezTo>
                          <a:pt x="537210" y="45455"/>
                          <a:pt x="528161" y="38883"/>
                          <a:pt x="517779" y="34596"/>
                        </a:cubicBezTo>
                        <a:cubicBezTo>
                          <a:pt x="494538" y="24976"/>
                          <a:pt x="467773" y="26691"/>
                          <a:pt x="443484" y="30215"/>
                        </a:cubicBezTo>
                        <a:cubicBezTo>
                          <a:pt x="417576" y="34025"/>
                          <a:pt x="392335" y="41169"/>
                          <a:pt x="367475" y="49265"/>
                        </a:cubicBezTo>
                        <a:cubicBezTo>
                          <a:pt x="342424" y="57361"/>
                          <a:pt x="318421" y="66886"/>
                          <a:pt x="297942" y="83936"/>
                        </a:cubicBezTo>
                        <a:cubicBezTo>
                          <a:pt x="253175" y="121369"/>
                          <a:pt x="243364" y="182520"/>
                          <a:pt x="237077" y="237288"/>
                        </a:cubicBezTo>
                        <a:cubicBezTo>
                          <a:pt x="226886" y="326157"/>
                          <a:pt x="227171" y="415787"/>
                          <a:pt x="230029" y="505036"/>
                        </a:cubicBezTo>
                        <a:cubicBezTo>
                          <a:pt x="232982" y="595809"/>
                          <a:pt x="238887" y="781642"/>
                          <a:pt x="245364" y="872130"/>
                        </a:cubicBezTo>
                        <a:cubicBezTo>
                          <a:pt x="247650" y="904419"/>
                          <a:pt x="249936" y="936709"/>
                          <a:pt x="252222" y="968904"/>
                        </a:cubicBezTo>
                        <a:cubicBezTo>
                          <a:pt x="198501" y="964713"/>
                          <a:pt x="145352" y="958236"/>
                          <a:pt x="93250" y="948330"/>
                        </a:cubicBezTo>
                        <a:cubicBezTo>
                          <a:pt x="61627" y="942329"/>
                          <a:pt x="30385" y="934995"/>
                          <a:pt x="0" y="925851"/>
                        </a:cubicBezTo>
                        <a:cubicBezTo>
                          <a:pt x="46768" y="564186"/>
                          <a:pt x="107823" y="137371"/>
                          <a:pt x="169736" y="68220"/>
                        </a:cubicBezTo>
                        <a:close/>
                      </a:path>
                    </a:pathLst>
                  </a:custGeom>
                  <a:solidFill>
                    <a:srgbClr val="4436BC"/>
                  </a:solidFill>
                  <a:ln w="9525" cap="flat">
                    <a:noFill/>
                    <a:prstDash val="solid"/>
                    <a:miter/>
                  </a:ln>
                </p:spPr>
                <p:txBody>
                  <a:bodyPr rtlCol="0" anchor="ctr"/>
                  <a:lstStyle/>
                  <a:p>
                    <a:endParaRPr lang="zh-CN" altLang="en-US"/>
                  </a:p>
                </p:txBody>
              </p:sp>
              <p:grpSp>
                <p:nvGrpSpPr>
                  <p:cNvPr id="533" name="组合 532"/>
                  <p:cNvGrpSpPr/>
                  <p:nvPr/>
                </p:nvGrpSpPr>
                <p:grpSpPr>
                  <a:xfrm>
                    <a:off x="6483835" y="2979188"/>
                    <a:ext cx="816574" cy="738250"/>
                    <a:chOff x="6483835" y="2979188"/>
                    <a:chExt cx="816574" cy="738250"/>
                  </a:xfrm>
                  <a:solidFill>
                    <a:srgbClr val="60DDC6"/>
                  </a:solidFill>
                </p:grpSpPr>
                <p:sp>
                  <p:nvSpPr>
                    <p:cNvPr id="543" name="任意多边形 36"/>
                    <p:cNvSpPr/>
                    <p:nvPr/>
                  </p:nvSpPr>
                  <p:spPr>
                    <a:xfrm>
                      <a:off x="7011395" y="2979188"/>
                      <a:ext cx="289013" cy="738250"/>
                    </a:xfrm>
                    <a:custGeom>
                      <a:avLst/>
                      <a:gdLst>
                        <a:gd name="connsiteX0" fmla="*/ 44533 w 289013"/>
                        <a:gd name="connsiteY0" fmla="*/ 41 h 738250"/>
                        <a:gd name="connsiteX1" fmla="*/ 39580 w 289013"/>
                        <a:gd name="connsiteY1" fmla="*/ 3089 h 738250"/>
                        <a:gd name="connsiteX2" fmla="*/ 25864 w 289013"/>
                        <a:gd name="connsiteY2" fmla="*/ 400662 h 738250"/>
                        <a:gd name="connsiteX3" fmla="*/ 252750 w 289013"/>
                        <a:gd name="connsiteY3" fmla="*/ 733466 h 738250"/>
                        <a:gd name="connsiteX4" fmla="*/ 287135 w 289013"/>
                        <a:gd name="connsiteY4" fmla="*/ 724322 h 738250"/>
                        <a:gd name="connsiteX5" fmla="*/ 270561 w 289013"/>
                        <a:gd name="connsiteY5" fmla="*/ 668696 h 738250"/>
                        <a:gd name="connsiteX6" fmla="*/ 119780 w 289013"/>
                        <a:gd name="connsiteY6" fmla="*/ 363229 h 738250"/>
                        <a:gd name="connsiteX7" fmla="*/ 138354 w 289013"/>
                        <a:gd name="connsiteY7" fmla="*/ 34236 h 738250"/>
                        <a:gd name="connsiteX8" fmla="*/ 135402 w 289013"/>
                        <a:gd name="connsiteY8" fmla="*/ 24044 h 738250"/>
                        <a:gd name="connsiteX9" fmla="*/ 44533 w 289013"/>
                        <a:gd name="connsiteY9" fmla="*/ 41 h 7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013" h="738250">
                          <a:moveTo>
                            <a:pt x="44533" y="41"/>
                          </a:moveTo>
                          <a:cubicBezTo>
                            <a:pt x="42437" y="-245"/>
                            <a:pt x="40532" y="993"/>
                            <a:pt x="39580" y="3089"/>
                          </a:cubicBezTo>
                          <a:cubicBezTo>
                            <a:pt x="-11760" y="117865"/>
                            <a:pt x="-9664" y="267884"/>
                            <a:pt x="25864" y="400662"/>
                          </a:cubicBezTo>
                          <a:cubicBezTo>
                            <a:pt x="62535" y="537346"/>
                            <a:pt x="146355" y="660504"/>
                            <a:pt x="252750" y="733466"/>
                          </a:cubicBezTo>
                          <a:cubicBezTo>
                            <a:pt x="265418" y="742134"/>
                            <a:pt x="281610" y="738990"/>
                            <a:pt x="287135" y="724322"/>
                          </a:cubicBezTo>
                          <a:cubicBezTo>
                            <a:pt x="293612" y="706986"/>
                            <a:pt x="282182" y="684888"/>
                            <a:pt x="270561" y="668696"/>
                          </a:cubicBezTo>
                          <a:cubicBezTo>
                            <a:pt x="239224" y="624881"/>
                            <a:pt x="157023" y="508104"/>
                            <a:pt x="119780" y="363229"/>
                          </a:cubicBezTo>
                          <a:cubicBezTo>
                            <a:pt x="82538" y="218354"/>
                            <a:pt x="114923" y="101577"/>
                            <a:pt x="138354" y="34236"/>
                          </a:cubicBezTo>
                          <a:cubicBezTo>
                            <a:pt x="139688" y="30330"/>
                            <a:pt x="138926" y="25853"/>
                            <a:pt x="135402" y="24044"/>
                          </a:cubicBezTo>
                          <a:cubicBezTo>
                            <a:pt x="112351" y="12423"/>
                            <a:pt x="67964" y="2708"/>
                            <a:pt x="44533" y="41"/>
                          </a:cubicBezTo>
                          <a:close/>
                        </a:path>
                      </a:pathLst>
                    </a:custGeom>
                    <a:solidFill>
                      <a:srgbClr val="60DDC6"/>
                    </a:solidFill>
                    <a:ln w="9525" cap="flat">
                      <a:noFill/>
                      <a:prstDash val="solid"/>
                      <a:miter/>
                    </a:ln>
                  </p:spPr>
                  <p:txBody>
                    <a:bodyPr rtlCol="0" anchor="ctr"/>
                    <a:lstStyle/>
                    <a:p>
                      <a:endParaRPr lang="zh-CN" altLang="en-US"/>
                    </a:p>
                  </p:txBody>
                </p:sp>
                <p:sp>
                  <p:nvSpPr>
                    <p:cNvPr id="544" name="任意多边形 37"/>
                    <p:cNvSpPr/>
                    <p:nvPr/>
                  </p:nvSpPr>
                  <p:spPr>
                    <a:xfrm>
                      <a:off x="6483835" y="3001264"/>
                      <a:ext cx="254625" cy="589931"/>
                    </a:xfrm>
                    <a:custGeom>
                      <a:avLst/>
                      <a:gdLst>
                        <a:gd name="connsiteX0" fmla="*/ 190331 w 254625"/>
                        <a:gd name="connsiteY0" fmla="*/ 15969 h 589931"/>
                        <a:gd name="connsiteX1" fmla="*/ 102511 w 254625"/>
                        <a:gd name="connsiteY1" fmla="*/ 95598 h 589931"/>
                        <a:gd name="connsiteX2" fmla="*/ 7737 w 254625"/>
                        <a:gd name="connsiteY2" fmla="*/ 587088 h 589931"/>
                        <a:gd name="connsiteX3" fmla="*/ 30788 w 254625"/>
                        <a:gd name="connsiteY3" fmla="*/ 564038 h 589931"/>
                        <a:gd name="connsiteX4" fmla="*/ 156708 w 254625"/>
                        <a:gd name="connsiteY4" fmla="*/ 138556 h 589931"/>
                        <a:gd name="connsiteX5" fmla="*/ 210334 w 254625"/>
                        <a:gd name="connsiteY5" fmla="*/ 58927 h 589931"/>
                        <a:gd name="connsiteX6" fmla="*/ 241861 w 254625"/>
                        <a:gd name="connsiteY6" fmla="*/ 22541 h 589931"/>
                        <a:gd name="connsiteX7" fmla="*/ 254625 w 254625"/>
                        <a:gd name="connsiteY7" fmla="*/ 4730 h 589931"/>
                        <a:gd name="connsiteX8" fmla="*/ 201190 w 254625"/>
                        <a:gd name="connsiteY8" fmla="*/ 11492 h 589931"/>
                        <a:gd name="connsiteX9" fmla="*/ 190331 w 254625"/>
                        <a:gd name="connsiteY9" fmla="*/ 15969 h 58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625" h="589931">
                          <a:moveTo>
                            <a:pt x="190331" y="15969"/>
                          </a:moveTo>
                          <a:cubicBezTo>
                            <a:pt x="154422" y="32447"/>
                            <a:pt x="123085" y="57784"/>
                            <a:pt x="102511" y="95598"/>
                          </a:cubicBezTo>
                          <a:cubicBezTo>
                            <a:pt x="-28744" y="336771"/>
                            <a:pt x="784" y="577373"/>
                            <a:pt x="7737" y="587088"/>
                          </a:cubicBezTo>
                          <a:cubicBezTo>
                            <a:pt x="16500" y="599185"/>
                            <a:pt x="29835" y="569086"/>
                            <a:pt x="30788" y="564038"/>
                          </a:cubicBezTo>
                          <a:cubicBezTo>
                            <a:pt x="70698" y="329818"/>
                            <a:pt x="121561" y="201707"/>
                            <a:pt x="156708" y="138556"/>
                          </a:cubicBezTo>
                          <a:cubicBezTo>
                            <a:pt x="172424" y="110267"/>
                            <a:pt x="190331" y="83501"/>
                            <a:pt x="210334" y="58927"/>
                          </a:cubicBezTo>
                          <a:cubicBezTo>
                            <a:pt x="220526" y="46449"/>
                            <a:pt x="231289" y="34638"/>
                            <a:pt x="241861" y="22541"/>
                          </a:cubicBezTo>
                          <a:cubicBezTo>
                            <a:pt x="245195" y="18827"/>
                            <a:pt x="254720" y="10826"/>
                            <a:pt x="254625" y="4730"/>
                          </a:cubicBezTo>
                          <a:cubicBezTo>
                            <a:pt x="254435" y="-8224"/>
                            <a:pt x="206810" y="9302"/>
                            <a:pt x="201190" y="11492"/>
                          </a:cubicBezTo>
                          <a:cubicBezTo>
                            <a:pt x="197475" y="12826"/>
                            <a:pt x="193856" y="14350"/>
                            <a:pt x="190331" y="15969"/>
                          </a:cubicBezTo>
                          <a:close/>
                        </a:path>
                      </a:pathLst>
                    </a:custGeom>
                    <a:solidFill>
                      <a:srgbClr val="60DDC6"/>
                    </a:solidFill>
                    <a:ln w="9525" cap="flat">
                      <a:noFill/>
                      <a:prstDash val="solid"/>
                      <a:miter/>
                    </a:ln>
                  </p:spPr>
                  <p:txBody>
                    <a:bodyPr rtlCol="0" anchor="ctr"/>
                    <a:lstStyle/>
                    <a:p>
                      <a:endParaRPr lang="zh-CN" altLang="en-US"/>
                    </a:p>
                  </p:txBody>
                </p:sp>
              </p:grpSp>
              <p:grpSp>
                <p:nvGrpSpPr>
                  <p:cNvPr id="534" name="组合 533"/>
                  <p:cNvGrpSpPr/>
                  <p:nvPr/>
                </p:nvGrpSpPr>
                <p:grpSpPr>
                  <a:xfrm>
                    <a:off x="6719059" y="2857111"/>
                    <a:ext cx="289265" cy="215581"/>
                    <a:chOff x="6719059" y="2857111"/>
                    <a:chExt cx="289265" cy="215581"/>
                  </a:xfrm>
                </p:grpSpPr>
                <p:sp>
                  <p:nvSpPr>
                    <p:cNvPr id="541" name="任意多边形 39"/>
                    <p:cNvSpPr/>
                    <p:nvPr/>
                  </p:nvSpPr>
                  <p:spPr>
                    <a:xfrm>
                      <a:off x="6739984" y="2896837"/>
                      <a:ext cx="261056" cy="175855"/>
                    </a:xfrm>
                    <a:custGeom>
                      <a:avLst/>
                      <a:gdLst>
                        <a:gd name="connsiteX0" fmla="*/ 0 w 261056"/>
                        <a:gd name="connsiteY0" fmla="*/ 50768 h 175855"/>
                        <a:gd name="connsiteX1" fmla="*/ 29242 w 261056"/>
                        <a:gd name="connsiteY1" fmla="*/ 156972 h 175855"/>
                        <a:gd name="connsiteX2" fmla="*/ 164306 w 261056"/>
                        <a:gd name="connsiteY2" fmla="*/ 164211 h 175855"/>
                        <a:gd name="connsiteX3" fmla="*/ 260795 w 261056"/>
                        <a:gd name="connsiteY3" fmla="*/ 84201 h 175855"/>
                        <a:gd name="connsiteX4" fmla="*/ 235649 w 261056"/>
                        <a:gd name="connsiteY4" fmla="*/ 0 h 175855"/>
                        <a:gd name="connsiteX5" fmla="*/ 0 w 261056"/>
                        <a:gd name="connsiteY5" fmla="*/ 50768 h 17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056" h="175855">
                          <a:moveTo>
                            <a:pt x="0" y="50768"/>
                          </a:moveTo>
                          <a:lnTo>
                            <a:pt x="29242" y="156972"/>
                          </a:lnTo>
                          <a:cubicBezTo>
                            <a:pt x="29242" y="156972"/>
                            <a:pt x="52292" y="194120"/>
                            <a:pt x="164306" y="164211"/>
                          </a:cubicBezTo>
                          <a:cubicBezTo>
                            <a:pt x="270986" y="135731"/>
                            <a:pt x="260795" y="84201"/>
                            <a:pt x="260795" y="84201"/>
                          </a:cubicBezTo>
                          <a:lnTo>
                            <a:pt x="235649" y="0"/>
                          </a:lnTo>
                          <a:lnTo>
                            <a:pt x="0" y="50768"/>
                          </a:lnTo>
                          <a:close/>
                        </a:path>
                      </a:pathLst>
                    </a:custGeom>
                    <a:solidFill>
                      <a:srgbClr val="FFA672"/>
                    </a:solidFill>
                    <a:ln w="9525" cap="flat">
                      <a:noFill/>
                      <a:prstDash val="solid"/>
                      <a:miter/>
                    </a:ln>
                  </p:spPr>
                  <p:txBody>
                    <a:bodyPr rtlCol="0" anchor="ctr"/>
                    <a:lstStyle/>
                    <a:p>
                      <a:endParaRPr lang="zh-CN" altLang="en-US"/>
                    </a:p>
                  </p:txBody>
                </p:sp>
                <p:sp>
                  <p:nvSpPr>
                    <p:cNvPr id="542" name="任意多边形 40"/>
                    <p:cNvSpPr/>
                    <p:nvPr/>
                  </p:nvSpPr>
                  <p:spPr>
                    <a:xfrm>
                      <a:off x="6719059" y="2857111"/>
                      <a:ext cx="289265" cy="145531"/>
                    </a:xfrm>
                    <a:custGeom>
                      <a:avLst/>
                      <a:gdLst>
                        <a:gd name="connsiteX0" fmla="*/ 67121 w 289265"/>
                        <a:gd name="connsiteY0" fmla="*/ 144787 h 145531"/>
                        <a:gd name="connsiteX1" fmla="*/ 144845 w 289265"/>
                        <a:gd name="connsiteY1" fmla="*/ 137262 h 145531"/>
                        <a:gd name="connsiteX2" fmla="*/ 233142 w 289265"/>
                        <a:gd name="connsiteY2" fmla="*/ 103258 h 145531"/>
                        <a:gd name="connsiteX3" fmla="*/ 287625 w 289265"/>
                        <a:gd name="connsiteY3" fmla="*/ 37249 h 145531"/>
                        <a:gd name="connsiteX4" fmla="*/ 284291 w 289265"/>
                        <a:gd name="connsiteY4" fmla="*/ 11437 h 145531"/>
                        <a:gd name="connsiteX5" fmla="*/ 258955 w 289265"/>
                        <a:gd name="connsiteY5" fmla="*/ 1150 h 145531"/>
                        <a:gd name="connsiteX6" fmla="*/ 203710 w 289265"/>
                        <a:gd name="connsiteY6" fmla="*/ 2769 h 145531"/>
                        <a:gd name="connsiteX7" fmla="*/ 41118 w 289265"/>
                        <a:gd name="connsiteY7" fmla="*/ 46203 h 145531"/>
                        <a:gd name="connsiteX8" fmla="*/ 7685 w 289265"/>
                        <a:gd name="connsiteY8" fmla="*/ 66396 h 145531"/>
                        <a:gd name="connsiteX9" fmla="*/ 5399 w 289265"/>
                        <a:gd name="connsiteY9" fmla="*/ 118593 h 145531"/>
                        <a:gd name="connsiteX10" fmla="*/ 67121 w 289265"/>
                        <a:gd name="connsiteY10" fmla="*/ 144787 h 14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265" h="145531">
                          <a:moveTo>
                            <a:pt x="67121" y="144787"/>
                          </a:moveTo>
                          <a:cubicBezTo>
                            <a:pt x="92744" y="147263"/>
                            <a:pt x="119318" y="143263"/>
                            <a:pt x="144845" y="137262"/>
                          </a:cubicBezTo>
                          <a:cubicBezTo>
                            <a:pt x="175992" y="130023"/>
                            <a:pt x="206853" y="119736"/>
                            <a:pt x="233142" y="103258"/>
                          </a:cubicBezTo>
                          <a:cubicBezTo>
                            <a:pt x="259431" y="86779"/>
                            <a:pt x="280672" y="63443"/>
                            <a:pt x="287625" y="37249"/>
                          </a:cubicBezTo>
                          <a:cubicBezTo>
                            <a:pt x="290006" y="28391"/>
                            <a:pt x="290483" y="18485"/>
                            <a:pt x="284291" y="11437"/>
                          </a:cubicBezTo>
                          <a:cubicBezTo>
                            <a:pt x="278672" y="5055"/>
                            <a:pt x="268670" y="2388"/>
                            <a:pt x="258955" y="1150"/>
                          </a:cubicBezTo>
                          <a:cubicBezTo>
                            <a:pt x="240857" y="-1137"/>
                            <a:pt x="222093" y="292"/>
                            <a:pt x="203710" y="2769"/>
                          </a:cubicBezTo>
                          <a:cubicBezTo>
                            <a:pt x="147893" y="10294"/>
                            <a:pt x="93887" y="27343"/>
                            <a:pt x="41118" y="46203"/>
                          </a:cubicBezTo>
                          <a:cubicBezTo>
                            <a:pt x="28259" y="50775"/>
                            <a:pt x="14543" y="56204"/>
                            <a:pt x="7685" y="66396"/>
                          </a:cubicBezTo>
                          <a:cubicBezTo>
                            <a:pt x="-887" y="79159"/>
                            <a:pt x="-3173" y="105925"/>
                            <a:pt x="5399" y="118593"/>
                          </a:cubicBezTo>
                          <a:cubicBezTo>
                            <a:pt x="16449" y="134785"/>
                            <a:pt x="45881" y="142691"/>
                            <a:pt x="67121" y="144787"/>
                          </a:cubicBezTo>
                          <a:close/>
                        </a:path>
                      </a:pathLst>
                    </a:custGeom>
                    <a:solidFill>
                      <a:srgbClr val="B22E2E"/>
                    </a:solidFill>
                    <a:ln w="9525" cap="flat">
                      <a:noFill/>
                      <a:prstDash val="solid"/>
                      <a:miter/>
                    </a:ln>
                  </p:spPr>
                  <p:txBody>
                    <a:bodyPr rtlCol="0" anchor="ctr"/>
                    <a:lstStyle/>
                    <a:p>
                      <a:endParaRPr lang="zh-CN" altLang="en-US"/>
                    </a:p>
                  </p:txBody>
                </p:sp>
              </p:grpSp>
              <p:grpSp>
                <p:nvGrpSpPr>
                  <p:cNvPr id="535" name="组合 534"/>
                  <p:cNvGrpSpPr/>
                  <p:nvPr/>
                </p:nvGrpSpPr>
                <p:grpSpPr>
                  <a:xfrm>
                    <a:off x="6717112" y="2933508"/>
                    <a:ext cx="317405" cy="209217"/>
                    <a:chOff x="6717112" y="2933508"/>
                    <a:chExt cx="317405" cy="209217"/>
                  </a:xfrm>
                </p:grpSpPr>
                <p:sp>
                  <p:nvSpPr>
                    <p:cNvPr id="539" name="任意多边形 42"/>
                    <p:cNvSpPr/>
                    <p:nvPr/>
                  </p:nvSpPr>
                  <p:spPr>
                    <a:xfrm>
                      <a:off x="6717112" y="2946399"/>
                      <a:ext cx="311870" cy="196326"/>
                    </a:xfrm>
                    <a:custGeom>
                      <a:avLst/>
                      <a:gdLst>
                        <a:gd name="connsiteX0" fmla="*/ 311479 w 311870"/>
                        <a:gd name="connsiteY0" fmla="*/ 68834 h 196326"/>
                        <a:gd name="connsiteX1" fmla="*/ 260139 w 311870"/>
                        <a:gd name="connsiteY1" fmla="*/ 3112 h 196326"/>
                        <a:gd name="connsiteX2" fmla="*/ 70211 w 311870"/>
                        <a:gd name="connsiteY2" fmla="*/ 87313 h 196326"/>
                        <a:gd name="connsiteX3" fmla="*/ 31730 w 311870"/>
                        <a:gd name="connsiteY3" fmla="*/ 44260 h 196326"/>
                        <a:gd name="connsiteX4" fmla="*/ 26206 w 311870"/>
                        <a:gd name="connsiteY4" fmla="*/ 43593 h 196326"/>
                        <a:gd name="connsiteX5" fmla="*/ 12 w 311870"/>
                        <a:gd name="connsiteY5" fmla="*/ 107982 h 196326"/>
                        <a:gd name="connsiteX6" fmla="*/ 23348 w 311870"/>
                        <a:gd name="connsiteY6" fmla="*/ 182277 h 196326"/>
                        <a:gd name="connsiteX7" fmla="*/ 72592 w 311870"/>
                        <a:gd name="connsiteY7" fmla="*/ 122936 h 196326"/>
                        <a:gd name="connsiteX8" fmla="*/ 127456 w 311870"/>
                        <a:gd name="connsiteY8" fmla="*/ 196183 h 196326"/>
                        <a:gd name="connsiteX9" fmla="*/ 311479 w 311870"/>
                        <a:gd name="connsiteY9" fmla="*/ 68834 h 19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70" h="196326">
                          <a:moveTo>
                            <a:pt x="311479" y="68834"/>
                          </a:moveTo>
                          <a:cubicBezTo>
                            <a:pt x="315670" y="59785"/>
                            <a:pt x="285381" y="-16129"/>
                            <a:pt x="260139" y="3112"/>
                          </a:cubicBezTo>
                          <a:cubicBezTo>
                            <a:pt x="234898" y="22352"/>
                            <a:pt x="174891" y="94742"/>
                            <a:pt x="70211" y="87313"/>
                          </a:cubicBezTo>
                          <a:cubicBezTo>
                            <a:pt x="45827" y="85598"/>
                            <a:pt x="36493" y="56833"/>
                            <a:pt x="31730" y="44260"/>
                          </a:cubicBezTo>
                          <a:cubicBezTo>
                            <a:pt x="30778" y="41688"/>
                            <a:pt x="27444" y="41307"/>
                            <a:pt x="26206" y="43593"/>
                          </a:cubicBezTo>
                          <a:cubicBezTo>
                            <a:pt x="17633" y="58928"/>
                            <a:pt x="297" y="98266"/>
                            <a:pt x="12" y="107982"/>
                          </a:cubicBezTo>
                          <a:cubicBezTo>
                            <a:pt x="-464" y="124460"/>
                            <a:pt x="13633" y="181039"/>
                            <a:pt x="23348" y="182277"/>
                          </a:cubicBezTo>
                          <a:cubicBezTo>
                            <a:pt x="33064" y="183515"/>
                            <a:pt x="72592" y="122936"/>
                            <a:pt x="72592" y="122936"/>
                          </a:cubicBezTo>
                          <a:cubicBezTo>
                            <a:pt x="72592" y="122936"/>
                            <a:pt x="114121" y="200089"/>
                            <a:pt x="127456" y="196183"/>
                          </a:cubicBezTo>
                          <a:cubicBezTo>
                            <a:pt x="149173" y="189706"/>
                            <a:pt x="256901" y="186849"/>
                            <a:pt x="311479" y="68834"/>
                          </a:cubicBezTo>
                          <a:close/>
                        </a:path>
                      </a:pathLst>
                    </a:custGeom>
                    <a:solidFill>
                      <a:srgbClr val="ACCEFF"/>
                    </a:solidFill>
                    <a:ln w="9525" cap="flat">
                      <a:noFill/>
                      <a:prstDash val="solid"/>
                      <a:miter/>
                    </a:ln>
                  </p:spPr>
                  <p:txBody>
                    <a:bodyPr rtlCol="0" anchor="ctr"/>
                    <a:lstStyle/>
                    <a:p>
                      <a:endParaRPr lang="zh-CN" altLang="en-US"/>
                    </a:p>
                  </p:txBody>
                </p:sp>
                <p:sp>
                  <p:nvSpPr>
                    <p:cNvPr id="540" name="任意多边形 43"/>
                    <p:cNvSpPr/>
                    <p:nvPr/>
                  </p:nvSpPr>
                  <p:spPr>
                    <a:xfrm>
                      <a:off x="6717113" y="2933508"/>
                      <a:ext cx="317405" cy="195786"/>
                    </a:xfrm>
                    <a:custGeom>
                      <a:avLst/>
                      <a:gdLst>
                        <a:gd name="connsiteX0" fmla="*/ 317004 w 317405"/>
                        <a:gd name="connsiteY0" fmla="*/ 69057 h 195786"/>
                        <a:gd name="connsiteX1" fmla="*/ 264711 w 317405"/>
                        <a:gd name="connsiteY1" fmla="*/ 3048 h 195786"/>
                        <a:gd name="connsiteX2" fmla="*/ 71449 w 317405"/>
                        <a:gd name="connsiteY2" fmla="*/ 86297 h 195786"/>
                        <a:gd name="connsiteX3" fmla="*/ 32301 w 317405"/>
                        <a:gd name="connsiteY3" fmla="*/ 43053 h 195786"/>
                        <a:gd name="connsiteX4" fmla="*/ 26682 w 317405"/>
                        <a:gd name="connsiteY4" fmla="*/ 42387 h 195786"/>
                        <a:gd name="connsiteX5" fmla="*/ 12 w 317405"/>
                        <a:gd name="connsiteY5" fmla="*/ 106680 h 195786"/>
                        <a:gd name="connsiteX6" fmla="*/ 23729 w 317405"/>
                        <a:gd name="connsiteY6" fmla="*/ 181166 h 195786"/>
                        <a:gd name="connsiteX7" fmla="*/ 73830 w 317405"/>
                        <a:gd name="connsiteY7" fmla="*/ 122111 h 195786"/>
                        <a:gd name="connsiteX8" fmla="*/ 129647 w 317405"/>
                        <a:gd name="connsiteY8" fmla="*/ 195644 h 195786"/>
                        <a:gd name="connsiteX9" fmla="*/ 317004 w 317405"/>
                        <a:gd name="connsiteY9" fmla="*/ 69057 h 1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7405" h="195786">
                          <a:moveTo>
                            <a:pt x="317004" y="69057"/>
                          </a:moveTo>
                          <a:cubicBezTo>
                            <a:pt x="321290" y="60103"/>
                            <a:pt x="290429" y="-16002"/>
                            <a:pt x="264711" y="3048"/>
                          </a:cubicBezTo>
                          <a:cubicBezTo>
                            <a:pt x="238994" y="22098"/>
                            <a:pt x="177939" y="94298"/>
                            <a:pt x="71449" y="86297"/>
                          </a:cubicBezTo>
                          <a:cubicBezTo>
                            <a:pt x="46589" y="84392"/>
                            <a:pt x="37159" y="55626"/>
                            <a:pt x="32301" y="43053"/>
                          </a:cubicBezTo>
                          <a:cubicBezTo>
                            <a:pt x="31349" y="40482"/>
                            <a:pt x="27920" y="40101"/>
                            <a:pt x="26682" y="42387"/>
                          </a:cubicBezTo>
                          <a:cubicBezTo>
                            <a:pt x="17919" y="57627"/>
                            <a:pt x="297" y="96870"/>
                            <a:pt x="12" y="106680"/>
                          </a:cubicBezTo>
                          <a:cubicBezTo>
                            <a:pt x="-465" y="123159"/>
                            <a:pt x="13918" y="179832"/>
                            <a:pt x="23729" y="181166"/>
                          </a:cubicBezTo>
                          <a:cubicBezTo>
                            <a:pt x="33540" y="182499"/>
                            <a:pt x="73830" y="122111"/>
                            <a:pt x="73830" y="122111"/>
                          </a:cubicBezTo>
                          <a:cubicBezTo>
                            <a:pt x="73830" y="122111"/>
                            <a:pt x="116026" y="199549"/>
                            <a:pt x="129647" y="195644"/>
                          </a:cubicBezTo>
                          <a:cubicBezTo>
                            <a:pt x="151840" y="189072"/>
                            <a:pt x="261473" y="186690"/>
                            <a:pt x="317004" y="69057"/>
                          </a:cubicBezTo>
                          <a:close/>
                        </a:path>
                      </a:pathLst>
                    </a:custGeom>
                    <a:solidFill>
                      <a:srgbClr val="E0ECFF"/>
                    </a:solidFill>
                    <a:ln w="9525" cap="flat">
                      <a:noFill/>
                      <a:prstDash val="solid"/>
                      <a:miter/>
                    </a:ln>
                  </p:spPr>
                  <p:txBody>
                    <a:bodyPr rtlCol="0" anchor="ctr"/>
                    <a:lstStyle/>
                    <a:p>
                      <a:endParaRPr lang="zh-CN" altLang="en-US"/>
                    </a:p>
                  </p:txBody>
                </p:sp>
              </p:grpSp>
              <p:grpSp>
                <p:nvGrpSpPr>
                  <p:cNvPr id="536" name="组合 535"/>
                  <p:cNvGrpSpPr/>
                  <p:nvPr/>
                </p:nvGrpSpPr>
                <p:grpSpPr>
                  <a:xfrm>
                    <a:off x="6704357" y="3058934"/>
                    <a:ext cx="140757" cy="663004"/>
                    <a:chOff x="6704357" y="3058934"/>
                    <a:chExt cx="140757" cy="663004"/>
                  </a:xfrm>
                  <a:solidFill>
                    <a:srgbClr val="EB1E40"/>
                  </a:solidFill>
                </p:grpSpPr>
                <p:sp>
                  <p:nvSpPr>
                    <p:cNvPr id="537" name="任意多边形 45"/>
                    <p:cNvSpPr/>
                    <p:nvPr/>
                  </p:nvSpPr>
                  <p:spPr>
                    <a:xfrm>
                      <a:off x="6704357" y="3116674"/>
                      <a:ext cx="140757" cy="605264"/>
                    </a:xfrm>
                    <a:custGeom>
                      <a:avLst/>
                      <a:gdLst>
                        <a:gd name="connsiteX0" fmla="*/ 86586 w 140757"/>
                        <a:gd name="connsiteY0" fmla="*/ 0 h 605264"/>
                        <a:gd name="connsiteX1" fmla="*/ 139831 w 140757"/>
                        <a:gd name="connsiteY1" fmla="*/ 517875 h 605264"/>
                        <a:gd name="connsiteX2" fmla="*/ 61345 w 140757"/>
                        <a:gd name="connsiteY2" fmla="*/ 605219 h 605264"/>
                        <a:gd name="connsiteX3" fmla="*/ 4 w 140757"/>
                        <a:gd name="connsiteY3" fmla="*/ 504254 h 605264"/>
                        <a:gd name="connsiteX4" fmla="*/ 86586 w 140757"/>
                        <a:gd name="connsiteY4" fmla="*/ 0 h 60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57" h="605264">
                          <a:moveTo>
                            <a:pt x="86586" y="0"/>
                          </a:moveTo>
                          <a:cubicBezTo>
                            <a:pt x="98397" y="-476"/>
                            <a:pt x="148118" y="499968"/>
                            <a:pt x="139831" y="517875"/>
                          </a:cubicBezTo>
                          <a:cubicBezTo>
                            <a:pt x="131544" y="535782"/>
                            <a:pt x="81633" y="602933"/>
                            <a:pt x="61345" y="605219"/>
                          </a:cubicBezTo>
                          <a:cubicBezTo>
                            <a:pt x="41057" y="607505"/>
                            <a:pt x="-472" y="523304"/>
                            <a:pt x="4" y="504254"/>
                          </a:cubicBezTo>
                          <a:cubicBezTo>
                            <a:pt x="480" y="485204"/>
                            <a:pt x="59345" y="1048"/>
                            <a:pt x="86586" y="0"/>
                          </a:cubicBezTo>
                          <a:close/>
                        </a:path>
                      </a:pathLst>
                    </a:custGeom>
                    <a:solidFill>
                      <a:srgbClr val="EB1E40"/>
                    </a:solidFill>
                    <a:ln w="9525" cap="flat">
                      <a:noFill/>
                      <a:prstDash val="solid"/>
                      <a:miter/>
                    </a:ln>
                  </p:spPr>
                  <p:txBody>
                    <a:bodyPr rtlCol="0" anchor="ctr"/>
                    <a:lstStyle/>
                    <a:p>
                      <a:endParaRPr lang="zh-CN" altLang="en-US"/>
                    </a:p>
                  </p:txBody>
                </p:sp>
                <p:sp>
                  <p:nvSpPr>
                    <p:cNvPr id="538" name="任意多边形 46"/>
                    <p:cNvSpPr/>
                    <p:nvPr/>
                  </p:nvSpPr>
                  <p:spPr>
                    <a:xfrm>
                      <a:off x="6751861" y="3058934"/>
                      <a:ext cx="84512" cy="91596"/>
                    </a:xfrm>
                    <a:custGeom>
                      <a:avLst/>
                      <a:gdLst>
                        <a:gd name="connsiteX0" fmla="*/ 43940 w 84512"/>
                        <a:gd name="connsiteY0" fmla="*/ 19 h 91596"/>
                        <a:gd name="connsiteX1" fmla="*/ 84040 w 84512"/>
                        <a:gd name="connsiteY1" fmla="*/ 70599 h 91596"/>
                        <a:gd name="connsiteX2" fmla="*/ 34796 w 84512"/>
                        <a:gd name="connsiteY2" fmla="*/ 91363 h 91596"/>
                        <a:gd name="connsiteX3" fmla="*/ 29 w 84512"/>
                        <a:gd name="connsiteY3" fmla="*/ 65646 h 91596"/>
                        <a:gd name="connsiteX4" fmla="*/ 43940 w 84512"/>
                        <a:gd name="connsiteY4" fmla="*/ 19 h 9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12" h="91596">
                          <a:moveTo>
                            <a:pt x="43940" y="19"/>
                          </a:moveTo>
                          <a:cubicBezTo>
                            <a:pt x="54989" y="685"/>
                            <a:pt x="88898" y="63931"/>
                            <a:pt x="84040" y="70599"/>
                          </a:cubicBezTo>
                          <a:cubicBezTo>
                            <a:pt x="79182" y="77266"/>
                            <a:pt x="56132" y="93745"/>
                            <a:pt x="34796" y="91363"/>
                          </a:cubicBezTo>
                          <a:cubicBezTo>
                            <a:pt x="13460" y="88887"/>
                            <a:pt x="-733" y="71647"/>
                            <a:pt x="29" y="65646"/>
                          </a:cubicBezTo>
                          <a:cubicBezTo>
                            <a:pt x="696" y="59645"/>
                            <a:pt x="22604" y="-1220"/>
                            <a:pt x="43940" y="19"/>
                          </a:cubicBezTo>
                          <a:close/>
                        </a:path>
                      </a:pathLst>
                    </a:custGeom>
                    <a:solidFill>
                      <a:srgbClr val="EB1E40"/>
                    </a:solidFill>
                    <a:ln w="9525" cap="flat">
                      <a:noFill/>
                      <a:prstDash val="solid"/>
                      <a:miter/>
                    </a:ln>
                  </p:spPr>
                  <p:txBody>
                    <a:bodyPr rtlCol="0" anchor="ctr"/>
                    <a:lstStyle/>
                    <a:p>
                      <a:endParaRPr lang="zh-CN" altLang="en-US"/>
                    </a:p>
                  </p:txBody>
                </p:sp>
              </p:grpSp>
            </p:grpSp>
            <p:grpSp>
              <p:nvGrpSpPr>
                <p:cNvPr id="506" name="组合 505"/>
                <p:cNvGrpSpPr/>
                <p:nvPr/>
              </p:nvGrpSpPr>
              <p:grpSpPr>
                <a:xfrm>
                  <a:off x="6420544" y="1943189"/>
                  <a:ext cx="956687" cy="1028678"/>
                  <a:chOff x="6420544" y="1943189"/>
                  <a:chExt cx="956687" cy="1028678"/>
                </a:xfrm>
              </p:grpSpPr>
              <p:sp>
                <p:nvSpPr>
                  <p:cNvPr id="515" name="任意多边形 48"/>
                  <p:cNvSpPr/>
                  <p:nvPr/>
                </p:nvSpPr>
                <p:spPr>
                  <a:xfrm>
                    <a:off x="6460991" y="2092188"/>
                    <a:ext cx="211255" cy="373886"/>
                  </a:xfrm>
                  <a:custGeom>
                    <a:avLst/>
                    <a:gdLst>
                      <a:gd name="connsiteX0" fmla="*/ 100781 w 211255"/>
                      <a:gd name="connsiteY0" fmla="*/ 27314 h 373886"/>
                      <a:gd name="connsiteX1" fmla="*/ 9912 w 211255"/>
                      <a:gd name="connsiteY1" fmla="*/ 306682 h 373886"/>
                      <a:gd name="connsiteX2" fmla="*/ 33344 w 211255"/>
                      <a:gd name="connsiteY2" fmla="*/ 353069 h 373886"/>
                      <a:gd name="connsiteX3" fmla="*/ 79254 w 211255"/>
                      <a:gd name="connsiteY3" fmla="*/ 373738 h 373886"/>
                      <a:gd name="connsiteX4" fmla="*/ 142786 w 211255"/>
                      <a:gd name="connsiteY4" fmla="*/ 310302 h 373886"/>
                      <a:gd name="connsiteX5" fmla="*/ 200031 w 211255"/>
                      <a:gd name="connsiteY5" fmla="*/ 159140 h 373886"/>
                      <a:gd name="connsiteX6" fmla="*/ 198983 w 211255"/>
                      <a:gd name="connsiteY6" fmla="*/ 16741 h 373886"/>
                      <a:gd name="connsiteX7" fmla="*/ 100781 w 211255"/>
                      <a:gd name="connsiteY7" fmla="*/ 27314 h 37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255" h="373886">
                        <a:moveTo>
                          <a:pt x="100781" y="27314"/>
                        </a:moveTo>
                        <a:cubicBezTo>
                          <a:pt x="18294" y="90465"/>
                          <a:pt x="-19520" y="206765"/>
                          <a:pt x="9912" y="306682"/>
                        </a:cubicBezTo>
                        <a:cubicBezTo>
                          <a:pt x="14865" y="323446"/>
                          <a:pt x="21723" y="340020"/>
                          <a:pt x="33344" y="353069"/>
                        </a:cubicBezTo>
                        <a:cubicBezTo>
                          <a:pt x="44964" y="366118"/>
                          <a:pt x="61919" y="375167"/>
                          <a:pt x="79254" y="373738"/>
                        </a:cubicBezTo>
                        <a:cubicBezTo>
                          <a:pt x="110496" y="371262"/>
                          <a:pt x="129451" y="338782"/>
                          <a:pt x="142786" y="310302"/>
                        </a:cubicBezTo>
                        <a:cubicBezTo>
                          <a:pt x="165551" y="261439"/>
                          <a:pt x="188030" y="211813"/>
                          <a:pt x="200031" y="159140"/>
                        </a:cubicBezTo>
                        <a:cubicBezTo>
                          <a:pt x="208985" y="120183"/>
                          <a:pt x="220510" y="53698"/>
                          <a:pt x="198983" y="16741"/>
                        </a:cubicBezTo>
                        <a:cubicBezTo>
                          <a:pt x="178695" y="-18120"/>
                          <a:pt x="124117" y="9502"/>
                          <a:pt x="100781" y="27314"/>
                        </a:cubicBezTo>
                        <a:close/>
                      </a:path>
                    </a:pathLst>
                  </a:custGeom>
                  <a:solidFill>
                    <a:srgbClr val="611B20"/>
                  </a:solidFill>
                  <a:ln w="9525" cap="flat">
                    <a:noFill/>
                    <a:prstDash val="solid"/>
                    <a:miter/>
                  </a:ln>
                </p:spPr>
                <p:txBody>
                  <a:bodyPr rtlCol="0" anchor="ctr"/>
                  <a:lstStyle/>
                  <a:p>
                    <a:endParaRPr lang="zh-CN" altLang="en-US"/>
                  </a:p>
                </p:txBody>
              </p:sp>
              <p:sp>
                <p:nvSpPr>
                  <p:cNvPr id="516" name="任意多边形 49"/>
                  <p:cNvSpPr/>
                  <p:nvPr/>
                </p:nvSpPr>
                <p:spPr>
                  <a:xfrm>
                    <a:off x="6451120" y="2084298"/>
                    <a:ext cx="754272" cy="887569"/>
                  </a:xfrm>
                  <a:custGeom>
                    <a:avLst/>
                    <a:gdLst>
                      <a:gd name="connsiteX0" fmla="*/ 66 w 754272"/>
                      <a:gd name="connsiteY0" fmla="*/ 461733 h 887569"/>
                      <a:gd name="connsiteX1" fmla="*/ 4352 w 754272"/>
                      <a:gd name="connsiteY1" fmla="*/ 565080 h 887569"/>
                      <a:gd name="connsiteX2" fmla="*/ 4543 w 754272"/>
                      <a:gd name="connsiteY2" fmla="*/ 566794 h 887569"/>
                      <a:gd name="connsiteX3" fmla="*/ 8448 w 754272"/>
                      <a:gd name="connsiteY3" fmla="*/ 596893 h 887569"/>
                      <a:gd name="connsiteX4" fmla="*/ 107603 w 754272"/>
                      <a:gd name="connsiteY4" fmla="*/ 804919 h 887569"/>
                      <a:gd name="connsiteX5" fmla="*/ 108556 w 754272"/>
                      <a:gd name="connsiteY5" fmla="*/ 805871 h 887569"/>
                      <a:gd name="connsiteX6" fmla="*/ 140846 w 754272"/>
                      <a:gd name="connsiteY6" fmla="*/ 830636 h 887569"/>
                      <a:gd name="connsiteX7" fmla="*/ 140941 w 754272"/>
                      <a:gd name="connsiteY7" fmla="*/ 830636 h 887569"/>
                      <a:gd name="connsiteX8" fmla="*/ 339442 w 754272"/>
                      <a:gd name="connsiteY8" fmla="*/ 886644 h 887569"/>
                      <a:gd name="connsiteX9" fmla="*/ 351063 w 754272"/>
                      <a:gd name="connsiteY9" fmla="*/ 887120 h 887569"/>
                      <a:gd name="connsiteX10" fmla="*/ 364207 w 754272"/>
                      <a:gd name="connsiteY10" fmla="*/ 887501 h 887569"/>
                      <a:gd name="connsiteX11" fmla="*/ 393449 w 754272"/>
                      <a:gd name="connsiteY11" fmla="*/ 886739 h 887569"/>
                      <a:gd name="connsiteX12" fmla="*/ 687676 w 754272"/>
                      <a:gd name="connsiteY12" fmla="*/ 693572 h 887569"/>
                      <a:gd name="connsiteX13" fmla="*/ 689295 w 754272"/>
                      <a:gd name="connsiteY13" fmla="*/ 690619 h 887569"/>
                      <a:gd name="connsiteX14" fmla="*/ 704250 w 754272"/>
                      <a:gd name="connsiteY14" fmla="*/ 662425 h 887569"/>
                      <a:gd name="connsiteX15" fmla="*/ 751208 w 754272"/>
                      <a:gd name="connsiteY15" fmla="*/ 496880 h 887569"/>
                      <a:gd name="connsiteX16" fmla="*/ 399926 w 754272"/>
                      <a:gd name="connsiteY16" fmla="*/ 818 h 887569"/>
                      <a:gd name="connsiteX17" fmla="*/ 66 w 754272"/>
                      <a:gd name="connsiteY17" fmla="*/ 461733 h 88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4272" h="887569">
                        <a:moveTo>
                          <a:pt x="66" y="461733"/>
                        </a:moveTo>
                        <a:cubicBezTo>
                          <a:pt x="-315" y="497547"/>
                          <a:pt x="924" y="532218"/>
                          <a:pt x="4352" y="565080"/>
                        </a:cubicBezTo>
                        <a:cubicBezTo>
                          <a:pt x="4352" y="565651"/>
                          <a:pt x="4448" y="566222"/>
                          <a:pt x="4543" y="566794"/>
                        </a:cubicBezTo>
                        <a:cubicBezTo>
                          <a:pt x="5495" y="576986"/>
                          <a:pt x="6924" y="586987"/>
                          <a:pt x="8448" y="596893"/>
                        </a:cubicBezTo>
                        <a:cubicBezTo>
                          <a:pt x="21402" y="681856"/>
                          <a:pt x="51120" y="753865"/>
                          <a:pt x="107603" y="804919"/>
                        </a:cubicBezTo>
                        <a:cubicBezTo>
                          <a:pt x="107889" y="805205"/>
                          <a:pt x="108270" y="805490"/>
                          <a:pt x="108556" y="805871"/>
                        </a:cubicBezTo>
                        <a:cubicBezTo>
                          <a:pt x="118462" y="814730"/>
                          <a:pt x="129225" y="823017"/>
                          <a:pt x="140846" y="830636"/>
                        </a:cubicBezTo>
                        <a:lnTo>
                          <a:pt x="140941" y="830636"/>
                        </a:lnTo>
                        <a:cubicBezTo>
                          <a:pt x="189804" y="862259"/>
                          <a:pt x="254384" y="882167"/>
                          <a:pt x="339442" y="886644"/>
                        </a:cubicBezTo>
                        <a:cubicBezTo>
                          <a:pt x="343252" y="886834"/>
                          <a:pt x="347157" y="887024"/>
                          <a:pt x="351063" y="887120"/>
                        </a:cubicBezTo>
                        <a:cubicBezTo>
                          <a:pt x="355349" y="887310"/>
                          <a:pt x="359730" y="887405"/>
                          <a:pt x="364207" y="887501"/>
                        </a:cubicBezTo>
                        <a:cubicBezTo>
                          <a:pt x="374113" y="887691"/>
                          <a:pt x="383638" y="887501"/>
                          <a:pt x="393449" y="886739"/>
                        </a:cubicBezTo>
                        <a:cubicBezTo>
                          <a:pt x="514131" y="878642"/>
                          <a:pt x="622239" y="805109"/>
                          <a:pt x="687676" y="693572"/>
                        </a:cubicBezTo>
                        <a:cubicBezTo>
                          <a:pt x="688152" y="692524"/>
                          <a:pt x="688724" y="691571"/>
                          <a:pt x="689295" y="690619"/>
                        </a:cubicBezTo>
                        <a:cubicBezTo>
                          <a:pt x="694629" y="681475"/>
                          <a:pt x="699582" y="672045"/>
                          <a:pt x="704250" y="662425"/>
                        </a:cubicBezTo>
                        <a:cubicBezTo>
                          <a:pt x="728348" y="613276"/>
                          <a:pt x="744731" y="557459"/>
                          <a:pt x="751208" y="496880"/>
                        </a:cubicBezTo>
                        <a:cubicBezTo>
                          <a:pt x="778259" y="246659"/>
                          <a:pt x="623382" y="15011"/>
                          <a:pt x="399926" y="818"/>
                        </a:cubicBezTo>
                        <a:cubicBezTo>
                          <a:pt x="172659" y="-13755"/>
                          <a:pt x="3305" y="167315"/>
                          <a:pt x="66" y="461733"/>
                        </a:cubicBezTo>
                        <a:close/>
                      </a:path>
                    </a:pathLst>
                  </a:custGeom>
                  <a:solidFill>
                    <a:srgbClr val="FFA672"/>
                  </a:solidFill>
                  <a:ln w="9525" cap="flat">
                    <a:noFill/>
                    <a:prstDash val="solid"/>
                    <a:miter/>
                  </a:ln>
                </p:spPr>
                <p:txBody>
                  <a:bodyPr rtlCol="0" anchor="ctr"/>
                  <a:lstStyle/>
                  <a:p>
                    <a:endParaRPr lang="zh-CN" altLang="en-US"/>
                  </a:p>
                </p:txBody>
              </p:sp>
              <p:sp>
                <p:nvSpPr>
                  <p:cNvPr id="517" name="任意多边形 50"/>
                  <p:cNvSpPr/>
                  <p:nvPr/>
                </p:nvSpPr>
                <p:spPr>
                  <a:xfrm>
                    <a:off x="6420544" y="1943189"/>
                    <a:ext cx="956687" cy="680452"/>
                  </a:xfrm>
                  <a:custGeom>
                    <a:avLst/>
                    <a:gdLst>
                      <a:gd name="connsiteX0" fmla="*/ 162 w 956687"/>
                      <a:gd name="connsiteY0" fmla="*/ 240607 h 680452"/>
                      <a:gd name="connsiteX1" fmla="*/ 28927 w 956687"/>
                      <a:gd name="connsiteY1" fmla="*/ 292518 h 680452"/>
                      <a:gd name="connsiteX2" fmla="*/ 84172 w 956687"/>
                      <a:gd name="connsiteY2" fmla="*/ 313568 h 680452"/>
                      <a:gd name="connsiteX3" fmla="*/ 229810 w 956687"/>
                      <a:gd name="connsiteY3" fmla="*/ 249751 h 680452"/>
                      <a:gd name="connsiteX4" fmla="*/ 230381 w 956687"/>
                      <a:gd name="connsiteY4" fmla="*/ 275373 h 680452"/>
                      <a:gd name="connsiteX5" fmla="*/ 250003 w 956687"/>
                      <a:gd name="connsiteY5" fmla="*/ 291566 h 680452"/>
                      <a:gd name="connsiteX6" fmla="*/ 306867 w 956687"/>
                      <a:gd name="connsiteY6" fmla="*/ 301186 h 680452"/>
                      <a:gd name="connsiteX7" fmla="*/ 428215 w 956687"/>
                      <a:gd name="connsiteY7" fmla="*/ 263848 h 680452"/>
                      <a:gd name="connsiteX8" fmla="*/ 414595 w 956687"/>
                      <a:gd name="connsiteY8" fmla="*/ 312902 h 680452"/>
                      <a:gd name="connsiteX9" fmla="*/ 432787 w 956687"/>
                      <a:gd name="connsiteY9" fmla="*/ 340715 h 680452"/>
                      <a:gd name="connsiteX10" fmla="*/ 530228 w 956687"/>
                      <a:gd name="connsiteY10" fmla="*/ 375481 h 680452"/>
                      <a:gd name="connsiteX11" fmla="*/ 630241 w 956687"/>
                      <a:gd name="connsiteY11" fmla="*/ 336905 h 680452"/>
                      <a:gd name="connsiteX12" fmla="*/ 598618 w 956687"/>
                      <a:gd name="connsiteY12" fmla="*/ 412819 h 680452"/>
                      <a:gd name="connsiteX13" fmla="*/ 592712 w 956687"/>
                      <a:gd name="connsiteY13" fmla="*/ 459968 h 680452"/>
                      <a:gd name="connsiteX14" fmla="*/ 607476 w 956687"/>
                      <a:gd name="connsiteY14" fmla="*/ 497782 h 680452"/>
                      <a:gd name="connsiteX15" fmla="*/ 644338 w 956687"/>
                      <a:gd name="connsiteY15" fmla="*/ 498163 h 680452"/>
                      <a:gd name="connsiteX16" fmla="*/ 639956 w 956687"/>
                      <a:gd name="connsiteY16" fmla="*/ 537882 h 680452"/>
                      <a:gd name="connsiteX17" fmla="*/ 645766 w 956687"/>
                      <a:gd name="connsiteY17" fmla="*/ 558170 h 680452"/>
                      <a:gd name="connsiteX18" fmla="*/ 670817 w 956687"/>
                      <a:gd name="connsiteY18" fmla="*/ 562933 h 680452"/>
                      <a:gd name="connsiteX19" fmla="*/ 693868 w 956687"/>
                      <a:gd name="connsiteY19" fmla="*/ 547217 h 680452"/>
                      <a:gd name="connsiteX20" fmla="*/ 669007 w 956687"/>
                      <a:gd name="connsiteY20" fmla="*/ 614273 h 680452"/>
                      <a:gd name="connsiteX21" fmla="*/ 686343 w 956687"/>
                      <a:gd name="connsiteY21" fmla="*/ 676757 h 680452"/>
                      <a:gd name="connsiteX22" fmla="*/ 734158 w 956687"/>
                      <a:gd name="connsiteY22" fmla="*/ 666565 h 680452"/>
                      <a:gd name="connsiteX23" fmla="*/ 757114 w 956687"/>
                      <a:gd name="connsiteY23" fmla="*/ 618368 h 680452"/>
                      <a:gd name="connsiteX24" fmla="*/ 830456 w 956687"/>
                      <a:gd name="connsiteY24" fmla="*/ 619511 h 680452"/>
                      <a:gd name="connsiteX25" fmla="*/ 857126 w 956687"/>
                      <a:gd name="connsiteY25" fmla="*/ 612272 h 680452"/>
                      <a:gd name="connsiteX26" fmla="*/ 897417 w 956687"/>
                      <a:gd name="connsiteY26" fmla="*/ 565409 h 680452"/>
                      <a:gd name="connsiteX27" fmla="*/ 953614 w 956687"/>
                      <a:gd name="connsiteY27" fmla="*/ 382529 h 680452"/>
                      <a:gd name="connsiteX28" fmla="*/ 956567 w 956687"/>
                      <a:gd name="connsiteY28" fmla="*/ 337190 h 680452"/>
                      <a:gd name="connsiteX29" fmla="*/ 946090 w 956687"/>
                      <a:gd name="connsiteY29" fmla="*/ 254037 h 680452"/>
                      <a:gd name="connsiteX30" fmla="*/ 929516 w 956687"/>
                      <a:gd name="connsiteY30" fmla="*/ 222224 h 680452"/>
                      <a:gd name="connsiteX31" fmla="*/ 895607 w 956687"/>
                      <a:gd name="connsiteY31" fmla="*/ 192506 h 680452"/>
                      <a:gd name="connsiteX32" fmla="*/ 838362 w 956687"/>
                      <a:gd name="connsiteY32" fmla="*/ 184790 h 680452"/>
                      <a:gd name="connsiteX33" fmla="*/ 782355 w 956687"/>
                      <a:gd name="connsiteY33" fmla="*/ 91731 h 680452"/>
                      <a:gd name="connsiteX34" fmla="*/ 744922 w 956687"/>
                      <a:gd name="connsiteY34" fmla="*/ 64394 h 680452"/>
                      <a:gd name="connsiteX35" fmla="*/ 643385 w 956687"/>
                      <a:gd name="connsiteY35" fmla="*/ 36962 h 680452"/>
                      <a:gd name="connsiteX36" fmla="*/ 637956 w 956687"/>
                      <a:gd name="connsiteY36" fmla="*/ 37343 h 680452"/>
                      <a:gd name="connsiteX37" fmla="*/ 598332 w 956687"/>
                      <a:gd name="connsiteY37" fmla="*/ 54774 h 680452"/>
                      <a:gd name="connsiteX38" fmla="*/ 591855 w 956687"/>
                      <a:gd name="connsiteY38" fmla="*/ 66966 h 680452"/>
                      <a:gd name="connsiteX39" fmla="*/ 485746 w 956687"/>
                      <a:gd name="connsiteY39" fmla="*/ 6482 h 680452"/>
                      <a:gd name="connsiteX40" fmla="*/ 442312 w 956687"/>
                      <a:gd name="connsiteY40" fmla="*/ 6101 h 680452"/>
                      <a:gd name="connsiteX41" fmla="*/ 425739 w 956687"/>
                      <a:gd name="connsiteY41" fmla="*/ 22389 h 680452"/>
                      <a:gd name="connsiteX42" fmla="*/ 427263 w 956687"/>
                      <a:gd name="connsiteY42" fmla="*/ 36962 h 680452"/>
                      <a:gd name="connsiteX43" fmla="*/ 441169 w 956687"/>
                      <a:gd name="connsiteY43" fmla="*/ 62299 h 680452"/>
                      <a:gd name="connsiteX44" fmla="*/ 378209 w 956687"/>
                      <a:gd name="connsiteY44" fmla="*/ 32390 h 680452"/>
                      <a:gd name="connsiteX45" fmla="*/ 121320 w 956687"/>
                      <a:gd name="connsiteY45" fmla="*/ 3911 h 680452"/>
                      <a:gd name="connsiteX46" fmla="*/ 72838 w 956687"/>
                      <a:gd name="connsiteY46" fmla="*/ 14198 h 680452"/>
                      <a:gd name="connsiteX47" fmla="*/ 46072 w 956687"/>
                      <a:gd name="connsiteY47" fmla="*/ 36200 h 680452"/>
                      <a:gd name="connsiteX48" fmla="*/ 64265 w 956687"/>
                      <a:gd name="connsiteY48" fmla="*/ 78682 h 680452"/>
                      <a:gd name="connsiteX49" fmla="*/ 112176 w 956687"/>
                      <a:gd name="connsiteY49" fmla="*/ 95160 h 680452"/>
                      <a:gd name="connsiteX50" fmla="*/ 11020 w 956687"/>
                      <a:gd name="connsiteY50" fmla="*/ 192220 h 680452"/>
                      <a:gd name="connsiteX51" fmla="*/ 162 w 956687"/>
                      <a:gd name="connsiteY51" fmla="*/ 240607 h 68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56687" h="680452">
                        <a:moveTo>
                          <a:pt x="162" y="240607"/>
                        </a:moveTo>
                        <a:cubicBezTo>
                          <a:pt x="1590" y="261467"/>
                          <a:pt x="13211" y="280231"/>
                          <a:pt x="28927" y="292518"/>
                        </a:cubicBezTo>
                        <a:cubicBezTo>
                          <a:pt x="44739" y="304805"/>
                          <a:pt x="64360" y="311092"/>
                          <a:pt x="84172" y="313568"/>
                        </a:cubicBezTo>
                        <a:cubicBezTo>
                          <a:pt x="137989" y="320045"/>
                          <a:pt x="196853" y="296423"/>
                          <a:pt x="229810" y="249751"/>
                        </a:cubicBezTo>
                        <a:cubicBezTo>
                          <a:pt x="224952" y="257466"/>
                          <a:pt x="225904" y="267848"/>
                          <a:pt x="230381" y="275373"/>
                        </a:cubicBezTo>
                        <a:cubicBezTo>
                          <a:pt x="234858" y="282898"/>
                          <a:pt x="242287" y="287851"/>
                          <a:pt x="250003" y="291566"/>
                        </a:cubicBezTo>
                        <a:cubicBezTo>
                          <a:pt x="267529" y="299662"/>
                          <a:pt x="287341" y="301662"/>
                          <a:pt x="306867" y="301186"/>
                        </a:cubicBezTo>
                        <a:cubicBezTo>
                          <a:pt x="349539" y="300138"/>
                          <a:pt x="391163" y="286613"/>
                          <a:pt x="428215" y="263848"/>
                        </a:cubicBezTo>
                        <a:cubicBezTo>
                          <a:pt x="417928" y="278612"/>
                          <a:pt x="410594" y="296138"/>
                          <a:pt x="414595" y="312902"/>
                        </a:cubicBezTo>
                        <a:cubicBezTo>
                          <a:pt x="417262" y="324046"/>
                          <a:pt x="424691" y="333095"/>
                          <a:pt x="432787" y="340715"/>
                        </a:cubicBezTo>
                        <a:cubicBezTo>
                          <a:pt x="458791" y="364908"/>
                          <a:pt x="494605" y="376910"/>
                          <a:pt x="530228" y="375481"/>
                        </a:cubicBezTo>
                        <a:cubicBezTo>
                          <a:pt x="565852" y="374052"/>
                          <a:pt x="601094" y="359669"/>
                          <a:pt x="630241" y="336905"/>
                        </a:cubicBezTo>
                        <a:cubicBezTo>
                          <a:pt x="623859" y="363575"/>
                          <a:pt x="606999" y="386720"/>
                          <a:pt x="598618" y="412819"/>
                        </a:cubicBezTo>
                        <a:cubicBezTo>
                          <a:pt x="593665" y="428059"/>
                          <a:pt x="591664" y="444156"/>
                          <a:pt x="592712" y="459968"/>
                        </a:cubicBezTo>
                        <a:cubicBezTo>
                          <a:pt x="593760" y="473969"/>
                          <a:pt x="597570" y="488543"/>
                          <a:pt x="607476" y="497782"/>
                        </a:cubicBezTo>
                        <a:cubicBezTo>
                          <a:pt x="617477" y="506926"/>
                          <a:pt x="634622" y="508545"/>
                          <a:pt x="644338" y="498163"/>
                        </a:cubicBezTo>
                        <a:cubicBezTo>
                          <a:pt x="641004" y="511212"/>
                          <a:pt x="639575" y="524642"/>
                          <a:pt x="639956" y="537882"/>
                        </a:cubicBezTo>
                        <a:cubicBezTo>
                          <a:pt x="640147" y="545121"/>
                          <a:pt x="641194" y="552836"/>
                          <a:pt x="645766" y="558170"/>
                        </a:cubicBezTo>
                        <a:cubicBezTo>
                          <a:pt x="651577" y="565124"/>
                          <a:pt x="662149" y="565981"/>
                          <a:pt x="670817" y="562933"/>
                        </a:cubicBezTo>
                        <a:cubicBezTo>
                          <a:pt x="679485" y="559790"/>
                          <a:pt x="686819" y="553408"/>
                          <a:pt x="693868" y="547217"/>
                        </a:cubicBezTo>
                        <a:cubicBezTo>
                          <a:pt x="688248" y="570362"/>
                          <a:pt x="675103" y="591222"/>
                          <a:pt x="669007" y="614273"/>
                        </a:cubicBezTo>
                        <a:cubicBezTo>
                          <a:pt x="662911" y="637418"/>
                          <a:pt x="666531" y="666184"/>
                          <a:pt x="686343" y="676757"/>
                        </a:cubicBezTo>
                        <a:cubicBezTo>
                          <a:pt x="701392" y="684758"/>
                          <a:pt x="721299" y="679043"/>
                          <a:pt x="734158" y="666565"/>
                        </a:cubicBezTo>
                        <a:cubicBezTo>
                          <a:pt x="747017" y="653992"/>
                          <a:pt x="753780" y="636085"/>
                          <a:pt x="757114" y="618368"/>
                        </a:cubicBezTo>
                        <a:cubicBezTo>
                          <a:pt x="781212" y="620559"/>
                          <a:pt x="806263" y="623036"/>
                          <a:pt x="830456" y="619511"/>
                        </a:cubicBezTo>
                        <a:cubicBezTo>
                          <a:pt x="839505" y="618178"/>
                          <a:pt x="848744" y="616463"/>
                          <a:pt x="857126" y="612272"/>
                        </a:cubicBezTo>
                        <a:cubicBezTo>
                          <a:pt x="875509" y="603224"/>
                          <a:pt x="887606" y="584078"/>
                          <a:pt x="897417" y="565409"/>
                        </a:cubicBezTo>
                        <a:cubicBezTo>
                          <a:pt x="927325" y="508640"/>
                          <a:pt x="946471" y="446061"/>
                          <a:pt x="953614" y="382529"/>
                        </a:cubicBezTo>
                        <a:cubicBezTo>
                          <a:pt x="955233" y="367385"/>
                          <a:pt x="956281" y="352335"/>
                          <a:pt x="956567" y="337190"/>
                        </a:cubicBezTo>
                        <a:cubicBezTo>
                          <a:pt x="957234" y="308901"/>
                          <a:pt x="955329" y="280231"/>
                          <a:pt x="946090" y="254037"/>
                        </a:cubicBezTo>
                        <a:cubicBezTo>
                          <a:pt x="942089" y="242702"/>
                          <a:pt x="936660" y="231844"/>
                          <a:pt x="929516" y="222224"/>
                        </a:cubicBezTo>
                        <a:cubicBezTo>
                          <a:pt x="920658" y="209651"/>
                          <a:pt x="909228" y="199173"/>
                          <a:pt x="895607" y="192506"/>
                        </a:cubicBezTo>
                        <a:cubicBezTo>
                          <a:pt x="878081" y="183933"/>
                          <a:pt x="857983" y="182219"/>
                          <a:pt x="838362" y="184790"/>
                        </a:cubicBezTo>
                        <a:cubicBezTo>
                          <a:pt x="830837" y="148214"/>
                          <a:pt x="809691" y="116401"/>
                          <a:pt x="782355" y="91731"/>
                        </a:cubicBezTo>
                        <a:cubicBezTo>
                          <a:pt x="770830" y="81254"/>
                          <a:pt x="758161" y="72110"/>
                          <a:pt x="744922" y="64394"/>
                        </a:cubicBezTo>
                        <a:cubicBezTo>
                          <a:pt x="714251" y="46583"/>
                          <a:pt x="679199" y="35057"/>
                          <a:pt x="643385" y="36962"/>
                        </a:cubicBezTo>
                        <a:cubicBezTo>
                          <a:pt x="641575" y="37058"/>
                          <a:pt x="639766" y="37248"/>
                          <a:pt x="637956" y="37343"/>
                        </a:cubicBezTo>
                        <a:cubicBezTo>
                          <a:pt x="623383" y="38867"/>
                          <a:pt x="608428" y="43535"/>
                          <a:pt x="598332" y="54774"/>
                        </a:cubicBezTo>
                        <a:cubicBezTo>
                          <a:pt x="595284" y="58203"/>
                          <a:pt x="592712" y="62489"/>
                          <a:pt x="591855" y="66966"/>
                        </a:cubicBezTo>
                        <a:cubicBezTo>
                          <a:pt x="562613" y="37534"/>
                          <a:pt x="525751" y="16388"/>
                          <a:pt x="485746" y="6482"/>
                        </a:cubicBezTo>
                        <a:cubicBezTo>
                          <a:pt x="471554" y="3053"/>
                          <a:pt x="456409" y="958"/>
                          <a:pt x="442312" y="6101"/>
                        </a:cubicBezTo>
                        <a:cubicBezTo>
                          <a:pt x="434978" y="8864"/>
                          <a:pt x="427549" y="14388"/>
                          <a:pt x="425739" y="22389"/>
                        </a:cubicBezTo>
                        <a:cubicBezTo>
                          <a:pt x="424596" y="27247"/>
                          <a:pt x="425644" y="32390"/>
                          <a:pt x="427263" y="36962"/>
                        </a:cubicBezTo>
                        <a:cubicBezTo>
                          <a:pt x="430597" y="46297"/>
                          <a:pt x="435073" y="55155"/>
                          <a:pt x="441169" y="62299"/>
                        </a:cubicBezTo>
                        <a:cubicBezTo>
                          <a:pt x="421738" y="49535"/>
                          <a:pt x="400116" y="40201"/>
                          <a:pt x="378209" y="32390"/>
                        </a:cubicBezTo>
                        <a:cubicBezTo>
                          <a:pt x="296770" y="3530"/>
                          <a:pt x="208378" y="-6281"/>
                          <a:pt x="121320" y="3911"/>
                        </a:cubicBezTo>
                        <a:cubicBezTo>
                          <a:pt x="104937" y="5816"/>
                          <a:pt x="88554" y="8387"/>
                          <a:pt x="72838" y="14198"/>
                        </a:cubicBezTo>
                        <a:cubicBezTo>
                          <a:pt x="61884" y="18198"/>
                          <a:pt x="50358" y="24866"/>
                          <a:pt x="46072" y="36200"/>
                        </a:cubicBezTo>
                        <a:cubicBezTo>
                          <a:pt x="39976" y="52202"/>
                          <a:pt x="51311" y="69062"/>
                          <a:pt x="64265" y="78682"/>
                        </a:cubicBezTo>
                        <a:cubicBezTo>
                          <a:pt x="78267" y="88969"/>
                          <a:pt x="94936" y="94208"/>
                          <a:pt x="112176" y="95160"/>
                        </a:cubicBezTo>
                        <a:cubicBezTo>
                          <a:pt x="68837" y="113162"/>
                          <a:pt x="31213" y="148119"/>
                          <a:pt x="11020" y="192220"/>
                        </a:cubicBezTo>
                        <a:cubicBezTo>
                          <a:pt x="4067" y="207460"/>
                          <a:pt x="-981" y="224129"/>
                          <a:pt x="162" y="240607"/>
                        </a:cubicBezTo>
                        <a:close/>
                      </a:path>
                    </a:pathLst>
                  </a:custGeom>
                  <a:solidFill>
                    <a:srgbClr val="611B20"/>
                  </a:solidFill>
                  <a:ln w="9525" cap="flat">
                    <a:noFill/>
                    <a:prstDash val="solid"/>
                    <a:miter/>
                  </a:ln>
                </p:spPr>
                <p:txBody>
                  <a:bodyPr rtlCol="0" anchor="ctr"/>
                  <a:lstStyle/>
                  <a:p>
                    <a:endParaRPr lang="zh-CN" altLang="en-US"/>
                  </a:p>
                </p:txBody>
              </p:sp>
              <p:sp>
                <p:nvSpPr>
                  <p:cNvPr id="518" name="任意多边形 51"/>
                  <p:cNvSpPr/>
                  <p:nvPr/>
                </p:nvSpPr>
                <p:spPr>
                  <a:xfrm>
                    <a:off x="7053289" y="1979946"/>
                    <a:ext cx="323943" cy="393066"/>
                  </a:xfrm>
                  <a:custGeom>
                    <a:avLst/>
                    <a:gdLst>
                      <a:gd name="connsiteX0" fmla="*/ 544 w 323943"/>
                      <a:gd name="connsiteY0" fmla="*/ 37639 h 393066"/>
                      <a:gd name="connsiteX1" fmla="*/ 44550 w 323943"/>
                      <a:gd name="connsiteY1" fmla="*/ 115648 h 393066"/>
                      <a:gd name="connsiteX2" fmla="*/ 3116 w 323943"/>
                      <a:gd name="connsiteY2" fmla="*/ 167845 h 393066"/>
                      <a:gd name="connsiteX3" fmla="*/ 17308 w 323943"/>
                      <a:gd name="connsiteY3" fmla="*/ 192420 h 393066"/>
                      <a:gd name="connsiteX4" fmla="*/ 80459 w 323943"/>
                      <a:gd name="connsiteY4" fmla="*/ 220995 h 393066"/>
                      <a:gd name="connsiteX5" fmla="*/ 91603 w 323943"/>
                      <a:gd name="connsiteY5" fmla="*/ 223186 h 393066"/>
                      <a:gd name="connsiteX6" fmla="*/ 96556 w 323943"/>
                      <a:gd name="connsiteY6" fmla="*/ 264238 h 393066"/>
                      <a:gd name="connsiteX7" fmla="*/ 139895 w 323943"/>
                      <a:gd name="connsiteY7" fmla="*/ 279764 h 393066"/>
                      <a:gd name="connsiteX8" fmla="*/ 189901 w 323943"/>
                      <a:gd name="connsiteY8" fmla="*/ 273192 h 393066"/>
                      <a:gd name="connsiteX9" fmla="*/ 221048 w 323943"/>
                      <a:gd name="connsiteY9" fmla="*/ 328246 h 393066"/>
                      <a:gd name="connsiteX10" fmla="*/ 245432 w 323943"/>
                      <a:gd name="connsiteY10" fmla="*/ 380062 h 393066"/>
                      <a:gd name="connsiteX11" fmla="*/ 256005 w 323943"/>
                      <a:gd name="connsiteY11" fmla="*/ 390826 h 393066"/>
                      <a:gd name="connsiteX12" fmla="*/ 292962 w 323943"/>
                      <a:gd name="connsiteY12" fmla="*/ 378729 h 393066"/>
                      <a:gd name="connsiteX13" fmla="*/ 320870 w 323943"/>
                      <a:gd name="connsiteY13" fmla="*/ 345772 h 393066"/>
                      <a:gd name="connsiteX14" fmla="*/ 323823 w 323943"/>
                      <a:gd name="connsiteY14" fmla="*/ 300433 h 393066"/>
                      <a:gd name="connsiteX15" fmla="*/ 313345 w 323943"/>
                      <a:gd name="connsiteY15" fmla="*/ 217280 h 393066"/>
                      <a:gd name="connsiteX16" fmla="*/ 296772 w 323943"/>
                      <a:gd name="connsiteY16" fmla="*/ 185467 h 393066"/>
                      <a:gd name="connsiteX17" fmla="*/ 285532 w 323943"/>
                      <a:gd name="connsiteY17" fmla="*/ 194420 h 393066"/>
                      <a:gd name="connsiteX18" fmla="*/ 271340 w 323943"/>
                      <a:gd name="connsiteY18" fmla="*/ 231663 h 393066"/>
                      <a:gd name="connsiteX19" fmla="*/ 193807 w 323943"/>
                      <a:gd name="connsiteY19" fmla="*/ 210041 h 393066"/>
                      <a:gd name="connsiteX20" fmla="*/ 160755 w 323943"/>
                      <a:gd name="connsiteY20" fmla="*/ 197754 h 393066"/>
                      <a:gd name="connsiteX21" fmla="*/ 162184 w 323943"/>
                      <a:gd name="connsiteY21" fmla="*/ 145747 h 393066"/>
                      <a:gd name="connsiteX22" fmla="*/ 136371 w 323943"/>
                      <a:gd name="connsiteY22" fmla="*/ 123935 h 393066"/>
                      <a:gd name="connsiteX23" fmla="*/ 118845 w 323943"/>
                      <a:gd name="connsiteY23" fmla="*/ 103361 h 393066"/>
                      <a:gd name="connsiteX24" fmla="*/ 115416 w 323943"/>
                      <a:gd name="connsiteY24" fmla="*/ 89264 h 393066"/>
                      <a:gd name="connsiteX25" fmla="*/ 149610 w 323943"/>
                      <a:gd name="connsiteY25" fmla="*/ 54974 h 393066"/>
                      <a:gd name="connsiteX26" fmla="*/ 112177 w 323943"/>
                      <a:gd name="connsiteY26" fmla="*/ 27637 h 393066"/>
                      <a:gd name="connsiteX27" fmla="*/ 10641 w 323943"/>
                      <a:gd name="connsiteY27" fmla="*/ 205 h 393066"/>
                      <a:gd name="connsiteX28" fmla="*/ 5211 w 323943"/>
                      <a:gd name="connsiteY28" fmla="*/ 586 h 393066"/>
                      <a:gd name="connsiteX29" fmla="*/ 544 w 323943"/>
                      <a:gd name="connsiteY29" fmla="*/ 37639 h 39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3943" h="393066">
                        <a:moveTo>
                          <a:pt x="544" y="37639"/>
                        </a:moveTo>
                        <a:cubicBezTo>
                          <a:pt x="4259" y="67833"/>
                          <a:pt x="22928" y="94312"/>
                          <a:pt x="44550" y="115648"/>
                        </a:cubicBezTo>
                        <a:cubicBezTo>
                          <a:pt x="23785" y="127078"/>
                          <a:pt x="-313" y="144319"/>
                          <a:pt x="3116" y="167845"/>
                        </a:cubicBezTo>
                        <a:cubicBezTo>
                          <a:pt x="4545" y="177370"/>
                          <a:pt x="10545" y="185657"/>
                          <a:pt x="17308" y="192420"/>
                        </a:cubicBezTo>
                        <a:cubicBezTo>
                          <a:pt x="33977" y="209089"/>
                          <a:pt x="56932" y="219471"/>
                          <a:pt x="80459" y="220995"/>
                        </a:cubicBezTo>
                        <a:cubicBezTo>
                          <a:pt x="84269" y="221281"/>
                          <a:pt x="88269" y="221281"/>
                          <a:pt x="91603" y="223186"/>
                        </a:cubicBezTo>
                        <a:cubicBezTo>
                          <a:pt x="104176" y="230425"/>
                          <a:pt x="93127" y="250141"/>
                          <a:pt x="96556" y="264238"/>
                        </a:cubicBezTo>
                        <a:cubicBezTo>
                          <a:pt x="100557" y="280907"/>
                          <a:pt x="123322" y="284146"/>
                          <a:pt x="139895" y="279764"/>
                        </a:cubicBezTo>
                        <a:cubicBezTo>
                          <a:pt x="156468" y="275383"/>
                          <a:pt x="173899" y="267001"/>
                          <a:pt x="189901" y="273192"/>
                        </a:cubicBezTo>
                        <a:cubicBezTo>
                          <a:pt x="210380" y="281193"/>
                          <a:pt x="215143" y="307101"/>
                          <a:pt x="221048" y="328246"/>
                        </a:cubicBezTo>
                        <a:cubicBezTo>
                          <a:pt x="226287" y="346725"/>
                          <a:pt x="234574" y="364346"/>
                          <a:pt x="245432" y="380062"/>
                        </a:cubicBezTo>
                        <a:cubicBezTo>
                          <a:pt x="248385" y="384253"/>
                          <a:pt x="251623" y="388349"/>
                          <a:pt x="256005" y="390826"/>
                        </a:cubicBezTo>
                        <a:cubicBezTo>
                          <a:pt x="268292" y="397398"/>
                          <a:pt x="282960" y="388349"/>
                          <a:pt x="292962" y="378729"/>
                        </a:cubicBezTo>
                        <a:cubicBezTo>
                          <a:pt x="302868" y="369204"/>
                          <a:pt x="312298" y="357964"/>
                          <a:pt x="320870" y="345772"/>
                        </a:cubicBezTo>
                        <a:cubicBezTo>
                          <a:pt x="322489" y="330628"/>
                          <a:pt x="323537" y="315578"/>
                          <a:pt x="323823" y="300433"/>
                        </a:cubicBezTo>
                        <a:cubicBezTo>
                          <a:pt x="324490" y="272144"/>
                          <a:pt x="322585" y="243474"/>
                          <a:pt x="313345" y="217280"/>
                        </a:cubicBezTo>
                        <a:cubicBezTo>
                          <a:pt x="309345" y="205945"/>
                          <a:pt x="303916" y="195087"/>
                          <a:pt x="296772" y="185467"/>
                        </a:cubicBezTo>
                        <a:cubicBezTo>
                          <a:pt x="292485" y="187657"/>
                          <a:pt x="288580" y="190705"/>
                          <a:pt x="285532" y="194420"/>
                        </a:cubicBezTo>
                        <a:cubicBezTo>
                          <a:pt x="276674" y="204612"/>
                          <a:pt x="272864" y="218233"/>
                          <a:pt x="271340" y="231663"/>
                        </a:cubicBezTo>
                        <a:cubicBezTo>
                          <a:pt x="247337" y="219280"/>
                          <a:pt x="220762" y="211851"/>
                          <a:pt x="193807" y="210041"/>
                        </a:cubicBezTo>
                        <a:cubicBezTo>
                          <a:pt x="181519" y="209184"/>
                          <a:pt x="167041" y="208327"/>
                          <a:pt x="160755" y="197754"/>
                        </a:cubicBezTo>
                        <a:cubicBezTo>
                          <a:pt x="151706" y="182514"/>
                          <a:pt x="168851" y="162226"/>
                          <a:pt x="162184" y="145747"/>
                        </a:cubicBezTo>
                        <a:cubicBezTo>
                          <a:pt x="157993" y="135079"/>
                          <a:pt x="145801" y="130507"/>
                          <a:pt x="136371" y="123935"/>
                        </a:cubicBezTo>
                        <a:cubicBezTo>
                          <a:pt x="128941" y="118601"/>
                          <a:pt x="122845" y="111553"/>
                          <a:pt x="118845" y="103361"/>
                        </a:cubicBezTo>
                        <a:cubicBezTo>
                          <a:pt x="116654" y="98980"/>
                          <a:pt x="115035" y="94217"/>
                          <a:pt x="115416" y="89264"/>
                        </a:cubicBezTo>
                        <a:cubicBezTo>
                          <a:pt x="116559" y="72595"/>
                          <a:pt x="137228" y="66785"/>
                          <a:pt x="149610" y="54974"/>
                        </a:cubicBezTo>
                        <a:cubicBezTo>
                          <a:pt x="138085" y="44497"/>
                          <a:pt x="125417" y="35353"/>
                          <a:pt x="112177" y="27637"/>
                        </a:cubicBezTo>
                        <a:cubicBezTo>
                          <a:pt x="81507" y="9826"/>
                          <a:pt x="46455" y="-1700"/>
                          <a:pt x="10641" y="205"/>
                        </a:cubicBezTo>
                        <a:cubicBezTo>
                          <a:pt x="8831" y="301"/>
                          <a:pt x="7021" y="491"/>
                          <a:pt x="5211" y="586"/>
                        </a:cubicBezTo>
                        <a:cubicBezTo>
                          <a:pt x="735" y="12302"/>
                          <a:pt x="-980" y="25256"/>
                          <a:pt x="544" y="37639"/>
                        </a:cubicBezTo>
                        <a:close/>
                      </a:path>
                    </a:pathLst>
                  </a:custGeom>
                  <a:solidFill>
                    <a:srgbClr val="BB6142">
                      <a:alpha val="41000"/>
                    </a:srgbClr>
                  </a:solidFill>
                  <a:ln w="9525" cap="flat">
                    <a:noFill/>
                    <a:prstDash val="solid"/>
                    <a:miter/>
                  </a:ln>
                </p:spPr>
                <p:txBody>
                  <a:bodyPr rtlCol="0" anchor="ctr"/>
                  <a:lstStyle/>
                  <a:p>
                    <a:endParaRPr lang="zh-CN" altLang="en-US"/>
                  </a:p>
                </p:txBody>
              </p:sp>
              <p:sp>
                <p:nvSpPr>
                  <p:cNvPr id="519" name="任意多边形 52"/>
                  <p:cNvSpPr/>
                  <p:nvPr/>
                </p:nvSpPr>
                <p:spPr>
                  <a:xfrm>
                    <a:off x="7130515" y="2491159"/>
                    <a:ext cx="235838" cy="286277"/>
                  </a:xfrm>
                  <a:custGeom>
                    <a:avLst/>
                    <a:gdLst>
                      <a:gd name="connsiteX0" fmla="*/ 168396 w 235838"/>
                      <a:gd name="connsiteY0" fmla="*/ 2009 h 286277"/>
                      <a:gd name="connsiteX1" fmla="*/ 216497 w 235838"/>
                      <a:gd name="connsiteY1" fmla="*/ 33346 h 286277"/>
                      <a:gd name="connsiteX2" fmla="*/ 235833 w 235838"/>
                      <a:gd name="connsiteY2" fmla="*/ 102879 h 286277"/>
                      <a:gd name="connsiteX3" fmla="*/ 170968 w 235838"/>
                      <a:gd name="connsiteY3" fmla="*/ 241372 h 286277"/>
                      <a:gd name="connsiteX4" fmla="*/ 80290 w 235838"/>
                      <a:gd name="connsiteY4" fmla="*/ 285949 h 286277"/>
                      <a:gd name="connsiteX5" fmla="*/ 2852 w 235838"/>
                      <a:gd name="connsiteY5" fmla="*/ 229180 h 286277"/>
                      <a:gd name="connsiteX6" fmla="*/ 2375 w 235838"/>
                      <a:gd name="connsiteY6" fmla="*/ 172602 h 286277"/>
                      <a:gd name="connsiteX7" fmla="*/ 168396 w 235838"/>
                      <a:gd name="connsiteY7" fmla="*/ 2009 h 28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838" h="286277">
                        <a:moveTo>
                          <a:pt x="168396" y="2009"/>
                        </a:moveTo>
                        <a:cubicBezTo>
                          <a:pt x="186589" y="5343"/>
                          <a:pt x="203353" y="14963"/>
                          <a:pt x="216497" y="33346"/>
                        </a:cubicBezTo>
                        <a:cubicBezTo>
                          <a:pt x="231071" y="53539"/>
                          <a:pt x="236024" y="78685"/>
                          <a:pt x="235833" y="102879"/>
                        </a:cubicBezTo>
                        <a:cubicBezTo>
                          <a:pt x="235357" y="155457"/>
                          <a:pt x="210973" y="205939"/>
                          <a:pt x="170968" y="241372"/>
                        </a:cubicBezTo>
                        <a:cubicBezTo>
                          <a:pt x="146203" y="263280"/>
                          <a:pt x="114199" y="282997"/>
                          <a:pt x="80290" y="285949"/>
                        </a:cubicBezTo>
                        <a:cubicBezTo>
                          <a:pt x="42190" y="289378"/>
                          <a:pt x="11329" y="265661"/>
                          <a:pt x="2852" y="229180"/>
                        </a:cubicBezTo>
                        <a:cubicBezTo>
                          <a:pt x="-1435" y="210702"/>
                          <a:pt x="-292" y="191366"/>
                          <a:pt x="2375" y="172602"/>
                        </a:cubicBezTo>
                        <a:cubicBezTo>
                          <a:pt x="13996" y="93068"/>
                          <a:pt x="69717" y="-16184"/>
                          <a:pt x="168396" y="2009"/>
                        </a:cubicBezTo>
                        <a:close/>
                      </a:path>
                    </a:pathLst>
                  </a:custGeom>
                  <a:solidFill>
                    <a:srgbClr val="FFA672"/>
                  </a:solidFill>
                  <a:ln w="9525" cap="flat">
                    <a:noFill/>
                    <a:prstDash val="solid"/>
                    <a:miter/>
                  </a:ln>
                </p:spPr>
                <p:txBody>
                  <a:bodyPr rtlCol="0" anchor="ctr"/>
                  <a:lstStyle/>
                  <a:p>
                    <a:endParaRPr lang="zh-CN" altLang="en-US"/>
                  </a:p>
                </p:txBody>
              </p:sp>
              <p:sp>
                <p:nvSpPr>
                  <p:cNvPr id="520" name="任意多边形 53"/>
                  <p:cNvSpPr/>
                  <p:nvPr/>
                </p:nvSpPr>
                <p:spPr>
                  <a:xfrm>
                    <a:off x="7207759" y="2567073"/>
                    <a:ext cx="111451" cy="135621"/>
                  </a:xfrm>
                  <a:custGeom>
                    <a:avLst/>
                    <a:gdLst>
                      <a:gd name="connsiteX0" fmla="*/ 78960 w 111451"/>
                      <a:gd name="connsiteY0" fmla="*/ 9 h 135621"/>
                      <a:gd name="connsiteX1" fmla="*/ 34002 w 111451"/>
                      <a:gd name="connsiteY1" fmla="*/ 23917 h 135621"/>
                      <a:gd name="connsiteX2" fmla="*/ 855 w 111451"/>
                      <a:gd name="connsiteY2" fmla="*/ 131264 h 135621"/>
                      <a:gd name="connsiteX3" fmla="*/ 9904 w 111451"/>
                      <a:gd name="connsiteY3" fmla="*/ 131264 h 135621"/>
                      <a:gd name="connsiteX4" fmla="*/ 37241 w 111451"/>
                      <a:gd name="connsiteY4" fmla="*/ 42776 h 135621"/>
                      <a:gd name="connsiteX5" fmla="*/ 51719 w 111451"/>
                      <a:gd name="connsiteY5" fmla="*/ 26870 h 135621"/>
                      <a:gd name="connsiteX6" fmla="*/ 62672 w 111451"/>
                      <a:gd name="connsiteY6" fmla="*/ 49158 h 135621"/>
                      <a:gd name="connsiteX7" fmla="*/ 63625 w 111451"/>
                      <a:gd name="connsiteY7" fmla="*/ 63255 h 135621"/>
                      <a:gd name="connsiteX8" fmla="*/ 63339 w 111451"/>
                      <a:gd name="connsiteY8" fmla="*/ 67065 h 135621"/>
                      <a:gd name="connsiteX9" fmla="*/ 63149 w 111451"/>
                      <a:gd name="connsiteY9" fmla="*/ 68303 h 135621"/>
                      <a:gd name="connsiteX10" fmla="*/ 62768 w 111451"/>
                      <a:gd name="connsiteY10" fmla="*/ 70113 h 135621"/>
                      <a:gd name="connsiteX11" fmla="*/ 61434 w 111451"/>
                      <a:gd name="connsiteY11" fmla="*/ 78781 h 135621"/>
                      <a:gd name="connsiteX12" fmla="*/ 70864 w 111451"/>
                      <a:gd name="connsiteY12" fmla="*/ 82781 h 135621"/>
                      <a:gd name="connsiteX13" fmla="*/ 77341 w 111451"/>
                      <a:gd name="connsiteY13" fmla="*/ 64112 h 135621"/>
                      <a:gd name="connsiteX14" fmla="*/ 75722 w 111451"/>
                      <a:gd name="connsiteY14" fmla="*/ 45824 h 135621"/>
                      <a:gd name="connsiteX15" fmla="*/ 61149 w 111451"/>
                      <a:gd name="connsiteY15" fmla="*/ 20393 h 135621"/>
                      <a:gd name="connsiteX16" fmla="*/ 70483 w 111451"/>
                      <a:gd name="connsiteY16" fmla="*/ 16487 h 135621"/>
                      <a:gd name="connsiteX17" fmla="*/ 88485 w 111451"/>
                      <a:gd name="connsiteY17" fmla="*/ 17630 h 135621"/>
                      <a:gd name="connsiteX18" fmla="*/ 102487 w 111451"/>
                      <a:gd name="connsiteY18" fmla="*/ 28965 h 135621"/>
                      <a:gd name="connsiteX19" fmla="*/ 111155 w 111451"/>
                      <a:gd name="connsiteY19" fmla="*/ 25536 h 135621"/>
                      <a:gd name="connsiteX20" fmla="*/ 78960 w 111451"/>
                      <a:gd name="connsiteY20" fmla="*/ 9 h 13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451" h="135621">
                        <a:moveTo>
                          <a:pt x="78960" y="9"/>
                        </a:moveTo>
                        <a:cubicBezTo>
                          <a:pt x="61053" y="-372"/>
                          <a:pt x="45337" y="11058"/>
                          <a:pt x="34002" y="23917"/>
                        </a:cubicBezTo>
                        <a:cubicBezTo>
                          <a:pt x="7904" y="53730"/>
                          <a:pt x="-3336" y="92021"/>
                          <a:pt x="855" y="131264"/>
                        </a:cubicBezTo>
                        <a:cubicBezTo>
                          <a:pt x="1427" y="136979"/>
                          <a:pt x="10285" y="137169"/>
                          <a:pt x="9904" y="131264"/>
                        </a:cubicBezTo>
                        <a:cubicBezTo>
                          <a:pt x="7999" y="100117"/>
                          <a:pt x="18476" y="67637"/>
                          <a:pt x="37241" y="42776"/>
                        </a:cubicBezTo>
                        <a:cubicBezTo>
                          <a:pt x="41432" y="37252"/>
                          <a:pt x="46194" y="31632"/>
                          <a:pt x="51719" y="26870"/>
                        </a:cubicBezTo>
                        <a:cubicBezTo>
                          <a:pt x="57148" y="33347"/>
                          <a:pt x="60958" y="40872"/>
                          <a:pt x="62672" y="49158"/>
                        </a:cubicBezTo>
                        <a:cubicBezTo>
                          <a:pt x="63625" y="53826"/>
                          <a:pt x="63911" y="58112"/>
                          <a:pt x="63625" y="63255"/>
                        </a:cubicBezTo>
                        <a:cubicBezTo>
                          <a:pt x="63530" y="64493"/>
                          <a:pt x="63434" y="65732"/>
                          <a:pt x="63339" y="67065"/>
                        </a:cubicBezTo>
                        <a:cubicBezTo>
                          <a:pt x="63434" y="66208"/>
                          <a:pt x="63149" y="68303"/>
                          <a:pt x="63149" y="68303"/>
                        </a:cubicBezTo>
                        <a:cubicBezTo>
                          <a:pt x="63053" y="68970"/>
                          <a:pt x="62863" y="69542"/>
                          <a:pt x="62768" y="70113"/>
                        </a:cubicBezTo>
                        <a:cubicBezTo>
                          <a:pt x="62101" y="73066"/>
                          <a:pt x="61339" y="75638"/>
                          <a:pt x="61434" y="78781"/>
                        </a:cubicBezTo>
                        <a:cubicBezTo>
                          <a:pt x="61625" y="83448"/>
                          <a:pt x="67244" y="86115"/>
                          <a:pt x="70864" y="82781"/>
                        </a:cubicBezTo>
                        <a:cubicBezTo>
                          <a:pt x="75722" y="78114"/>
                          <a:pt x="76674" y="70589"/>
                          <a:pt x="77341" y="64112"/>
                        </a:cubicBezTo>
                        <a:cubicBezTo>
                          <a:pt x="77912" y="58016"/>
                          <a:pt x="77246" y="51635"/>
                          <a:pt x="75722" y="45824"/>
                        </a:cubicBezTo>
                        <a:cubicBezTo>
                          <a:pt x="73150" y="36109"/>
                          <a:pt x="68197" y="27346"/>
                          <a:pt x="61149" y="20393"/>
                        </a:cubicBezTo>
                        <a:cubicBezTo>
                          <a:pt x="64101" y="18774"/>
                          <a:pt x="67244" y="17345"/>
                          <a:pt x="70483" y="16487"/>
                        </a:cubicBezTo>
                        <a:cubicBezTo>
                          <a:pt x="76388" y="14868"/>
                          <a:pt x="82866" y="15154"/>
                          <a:pt x="88485" y="17630"/>
                        </a:cubicBezTo>
                        <a:cubicBezTo>
                          <a:pt x="94295" y="20297"/>
                          <a:pt x="97153" y="26012"/>
                          <a:pt x="102487" y="28965"/>
                        </a:cubicBezTo>
                        <a:cubicBezTo>
                          <a:pt x="105535" y="30680"/>
                          <a:pt x="110393" y="29441"/>
                          <a:pt x="111155" y="25536"/>
                        </a:cubicBezTo>
                        <a:cubicBezTo>
                          <a:pt x="114298" y="9153"/>
                          <a:pt x="91724" y="295"/>
                          <a:pt x="78960" y="9"/>
                        </a:cubicBezTo>
                        <a:close/>
                      </a:path>
                    </a:pathLst>
                  </a:custGeom>
                  <a:solidFill>
                    <a:srgbClr val="C4311D"/>
                  </a:solidFill>
                  <a:ln w="9525" cap="flat">
                    <a:noFill/>
                    <a:prstDash val="solid"/>
                    <a:miter/>
                  </a:ln>
                </p:spPr>
                <p:txBody>
                  <a:bodyPr rtlCol="0" anchor="ctr"/>
                  <a:lstStyle/>
                  <a:p>
                    <a:endParaRPr lang="zh-CN" altLang="en-US"/>
                  </a:p>
                </p:txBody>
              </p:sp>
              <p:grpSp>
                <p:nvGrpSpPr>
                  <p:cNvPr id="521" name="组合 520"/>
                  <p:cNvGrpSpPr/>
                  <p:nvPr/>
                </p:nvGrpSpPr>
                <p:grpSpPr>
                  <a:xfrm>
                    <a:off x="6455472" y="2649378"/>
                    <a:ext cx="699801" cy="322204"/>
                    <a:chOff x="6455472" y="2649378"/>
                    <a:chExt cx="699801" cy="322204"/>
                  </a:xfrm>
                  <a:solidFill>
                    <a:srgbClr val="EC372F"/>
                  </a:solidFill>
                </p:grpSpPr>
                <p:sp>
                  <p:nvSpPr>
                    <p:cNvPr id="529" name="任意多边形 55"/>
                    <p:cNvSpPr/>
                    <p:nvPr/>
                  </p:nvSpPr>
                  <p:spPr>
                    <a:xfrm>
                      <a:off x="6774735" y="2672752"/>
                      <a:ext cx="380539" cy="298829"/>
                    </a:xfrm>
                    <a:custGeom>
                      <a:avLst/>
                      <a:gdLst>
                        <a:gd name="connsiteX0" fmla="*/ 9160 w 380539"/>
                        <a:gd name="connsiteY0" fmla="*/ 267233 h 298829"/>
                        <a:gd name="connsiteX1" fmla="*/ 27353 w 380539"/>
                        <a:gd name="connsiteY1" fmla="*/ 298380 h 298829"/>
                        <a:gd name="connsiteX2" fmla="*/ 40497 w 380539"/>
                        <a:gd name="connsiteY2" fmla="*/ 298761 h 298829"/>
                        <a:gd name="connsiteX3" fmla="*/ 69739 w 380539"/>
                        <a:gd name="connsiteY3" fmla="*/ 297999 h 298829"/>
                        <a:gd name="connsiteX4" fmla="*/ 363966 w 380539"/>
                        <a:gd name="connsiteY4" fmla="*/ 104832 h 298829"/>
                        <a:gd name="connsiteX5" fmla="*/ 365586 w 380539"/>
                        <a:gd name="connsiteY5" fmla="*/ 101879 h 298829"/>
                        <a:gd name="connsiteX6" fmla="*/ 380540 w 380539"/>
                        <a:gd name="connsiteY6" fmla="*/ 73685 h 298829"/>
                        <a:gd name="connsiteX7" fmla="*/ 356346 w 380539"/>
                        <a:gd name="connsiteY7" fmla="*/ 41300 h 298829"/>
                        <a:gd name="connsiteX8" fmla="*/ 231854 w 380539"/>
                        <a:gd name="connsiteY8" fmla="*/ 533 h 298829"/>
                        <a:gd name="connsiteX9" fmla="*/ 106982 w 380539"/>
                        <a:gd name="connsiteY9" fmla="*/ 47587 h 298829"/>
                        <a:gd name="connsiteX10" fmla="*/ 18875 w 380539"/>
                        <a:gd name="connsiteY10" fmla="*/ 141408 h 298829"/>
                        <a:gd name="connsiteX11" fmla="*/ 9160 w 380539"/>
                        <a:gd name="connsiteY11" fmla="*/ 267233 h 29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0539" h="298829">
                          <a:moveTo>
                            <a:pt x="9160" y="267233"/>
                          </a:moveTo>
                          <a:cubicBezTo>
                            <a:pt x="13637" y="278473"/>
                            <a:pt x="19828" y="289046"/>
                            <a:pt x="27353" y="298380"/>
                          </a:cubicBezTo>
                          <a:cubicBezTo>
                            <a:pt x="31639" y="298571"/>
                            <a:pt x="36021" y="298666"/>
                            <a:pt x="40497" y="298761"/>
                          </a:cubicBezTo>
                          <a:cubicBezTo>
                            <a:pt x="50403" y="298952"/>
                            <a:pt x="59928" y="298761"/>
                            <a:pt x="69739" y="297999"/>
                          </a:cubicBezTo>
                          <a:cubicBezTo>
                            <a:pt x="190421" y="289903"/>
                            <a:pt x="298530" y="216370"/>
                            <a:pt x="363966" y="104832"/>
                          </a:cubicBezTo>
                          <a:cubicBezTo>
                            <a:pt x="364442" y="103784"/>
                            <a:pt x="365014" y="102832"/>
                            <a:pt x="365586" y="101879"/>
                          </a:cubicBezTo>
                          <a:cubicBezTo>
                            <a:pt x="370920" y="92735"/>
                            <a:pt x="375872" y="83306"/>
                            <a:pt x="380540" y="73685"/>
                          </a:cubicBezTo>
                          <a:cubicBezTo>
                            <a:pt x="374253" y="61589"/>
                            <a:pt x="366157" y="50635"/>
                            <a:pt x="356346" y="41300"/>
                          </a:cubicBezTo>
                          <a:cubicBezTo>
                            <a:pt x="323866" y="10154"/>
                            <a:pt x="276717" y="-2896"/>
                            <a:pt x="231854" y="533"/>
                          </a:cubicBezTo>
                          <a:cubicBezTo>
                            <a:pt x="186992" y="3962"/>
                            <a:pt x="144224" y="22536"/>
                            <a:pt x="106982" y="47587"/>
                          </a:cubicBezTo>
                          <a:cubicBezTo>
                            <a:pt x="70977" y="71685"/>
                            <a:pt x="38497" y="102737"/>
                            <a:pt x="18875" y="141408"/>
                          </a:cubicBezTo>
                          <a:cubicBezTo>
                            <a:pt x="-937" y="180080"/>
                            <a:pt x="-6747" y="227038"/>
                            <a:pt x="9160" y="267233"/>
                          </a:cubicBezTo>
                          <a:close/>
                        </a:path>
                      </a:pathLst>
                    </a:custGeom>
                    <a:solidFill>
                      <a:srgbClr val="EC372F"/>
                    </a:solidFill>
                    <a:ln w="9525" cap="flat">
                      <a:noFill/>
                      <a:prstDash val="solid"/>
                      <a:miter/>
                    </a:ln>
                  </p:spPr>
                  <p:txBody>
                    <a:bodyPr rtlCol="0" anchor="ctr"/>
                    <a:lstStyle/>
                    <a:p>
                      <a:endParaRPr lang="zh-CN" altLang="en-US"/>
                    </a:p>
                  </p:txBody>
                </p:sp>
                <p:sp>
                  <p:nvSpPr>
                    <p:cNvPr id="530" name="任意多边形 56"/>
                    <p:cNvSpPr/>
                    <p:nvPr/>
                  </p:nvSpPr>
                  <p:spPr>
                    <a:xfrm>
                      <a:off x="6455472" y="2649378"/>
                      <a:ext cx="104203" cy="240791"/>
                    </a:xfrm>
                    <a:custGeom>
                      <a:avLst/>
                      <a:gdLst>
                        <a:gd name="connsiteX0" fmla="*/ 0 w 104203"/>
                        <a:gd name="connsiteY0" fmla="*/ 0 h 240791"/>
                        <a:gd name="connsiteX1" fmla="*/ 191 w 104203"/>
                        <a:gd name="connsiteY1" fmla="*/ 1715 h 240791"/>
                        <a:gd name="connsiteX2" fmla="*/ 4096 w 104203"/>
                        <a:gd name="connsiteY2" fmla="*/ 31813 h 240791"/>
                        <a:gd name="connsiteX3" fmla="*/ 103251 w 104203"/>
                        <a:gd name="connsiteY3" fmla="*/ 239840 h 240791"/>
                        <a:gd name="connsiteX4" fmla="*/ 104204 w 104203"/>
                        <a:gd name="connsiteY4" fmla="*/ 240792 h 240791"/>
                        <a:gd name="connsiteX5" fmla="*/ 80867 w 104203"/>
                        <a:gd name="connsiteY5" fmla="*/ 118872 h 240791"/>
                        <a:gd name="connsiteX6" fmla="*/ 0 w 104203"/>
                        <a:gd name="connsiteY6" fmla="*/ 0 h 24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03" h="240791">
                          <a:moveTo>
                            <a:pt x="0" y="0"/>
                          </a:moveTo>
                          <a:cubicBezTo>
                            <a:pt x="0" y="571"/>
                            <a:pt x="95" y="1143"/>
                            <a:pt x="191" y="1715"/>
                          </a:cubicBezTo>
                          <a:cubicBezTo>
                            <a:pt x="1143" y="11906"/>
                            <a:pt x="2572" y="21907"/>
                            <a:pt x="4096" y="31813"/>
                          </a:cubicBezTo>
                          <a:cubicBezTo>
                            <a:pt x="17050" y="116777"/>
                            <a:pt x="46768" y="188786"/>
                            <a:pt x="103251" y="239840"/>
                          </a:cubicBezTo>
                          <a:cubicBezTo>
                            <a:pt x="103537" y="240125"/>
                            <a:pt x="103918" y="240411"/>
                            <a:pt x="104204" y="240792"/>
                          </a:cubicBezTo>
                          <a:cubicBezTo>
                            <a:pt x="100108" y="199358"/>
                            <a:pt x="94012" y="158210"/>
                            <a:pt x="80867" y="118872"/>
                          </a:cubicBezTo>
                          <a:cubicBezTo>
                            <a:pt x="65246" y="72580"/>
                            <a:pt x="38767" y="28765"/>
                            <a:pt x="0" y="0"/>
                          </a:cubicBezTo>
                          <a:close/>
                        </a:path>
                      </a:pathLst>
                    </a:custGeom>
                    <a:solidFill>
                      <a:srgbClr val="EC372F"/>
                    </a:solidFill>
                    <a:ln w="9525" cap="flat">
                      <a:noFill/>
                      <a:prstDash val="solid"/>
                      <a:miter/>
                    </a:ln>
                  </p:spPr>
                  <p:txBody>
                    <a:bodyPr rtlCol="0" anchor="ctr"/>
                    <a:lstStyle/>
                    <a:p>
                      <a:endParaRPr lang="zh-CN" altLang="en-US"/>
                    </a:p>
                  </p:txBody>
                </p:sp>
              </p:grpSp>
              <p:grpSp>
                <p:nvGrpSpPr>
                  <p:cNvPr id="522" name="组合 521"/>
                  <p:cNvGrpSpPr/>
                  <p:nvPr/>
                </p:nvGrpSpPr>
                <p:grpSpPr>
                  <a:xfrm>
                    <a:off x="6511568" y="2373652"/>
                    <a:ext cx="370635" cy="54294"/>
                    <a:chOff x="6511568" y="2373652"/>
                    <a:chExt cx="370635" cy="54294"/>
                  </a:xfrm>
                  <a:solidFill>
                    <a:srgbClr val="611B20"/>
                  </a:solidFill>
                </p:grpSpPr>
                <p:sp>
                  <p:nvSpPr>
                    <p:cNvPr id="527" name="任意多边形 58"/>
                    <p:cNvSpPr/>
                    <p:nvPr/>
                  </p:nvSpPr>
                  <p:spPr>
                    <a:xfrm>
                      <a:off x="6750490" y="2376748"/>
                      <a:ext cx="131713" cy="51197"/>
                    </a:xfrm>
                    <a:custGeom>
                      <a:avLst/>
                      <a:gdLst>
                        <a:gd name="connsiteX0" fmla="*/ 107985 w 131713"/>
                        <a:gd name="connsiteY0" fmla="*/ 24694 h 51197"/>
                        <a:gd name="connsiteX1" fmla="*/ 26071 w 131713"/>
                        <a:gd name="connsiteY1" fmla="*/ 214 h 51197"/>
                        <a:gd name="connsiteX2" fmla="*/ 1972 w 131713"/>
                        <a:gd name="connsiteY2" fmla="*/ 13168 h 51197"/>
                        <a:gd name="connsiteX3" fmla="*/ 4735 w 131713"/>
                        <a:gd name="connsiteY3" fmla="*/ 35362 h 51197"/>
                        <a:gd name="connsiteX4" fmla="*/ 55122 w 131713"/>
                        <a:gd name="connsiteY4" fmla="*/ 48887 h 51197"/>
                        <a:gd name="connsiteX5" fmla="*/ 90079 w 131713"/>
                        <a:gd name="connsiteY5" fmla="*/ 49078 h 51197"/>
                        <a:gd name="connsiteX6" fmla="*/ 130369 w 131713"/>
                        <a:gd name="connsiteY6" fmla="*/ 40886 h 51197"/>
                        <a:gd name="connsiteX7" fmla="*/ 124368 w 131713"/>
                        <a:gd name="connsiteY7" fmla="*/ 35266 h 51197"/>
                        <a:gd name="connsiteX8" fmla="*/ 107985 w 131713"/>
                        <a:gd name="connsiteY8" fmla="*/ 24694 h 5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713" h="51197">
                          <a:moveTo>
                            <a:pt x="107985" y="24694"/>
                          </a:moveTo>
                          <a:cubicBezTo>
                            <a:pt x="83697" y="10501"/>
                            <a:pt x="53598" y="-1786"/>
                            <a:pt x="26071" y="214"/>
                          </a:cubicBezTo>
                          <a:cubicBezTo>
                            <a:pt x="16165" y="881"/>
                            <a:pt x="6354" y="4596"/>
                            <a:pt x="1972" y="13168"/>
                          </a:cubicBezTo>
                          <a:cubicBezTo>
                            <a:pt x="-1647" y="20312"/>
                            <a:pt x="-28" y="28885"/>
                            <a:pt x="4735" y="35362"/>
                          </a:cubicBezTo>
                          <a:cubicBezTo>
                            <a:pt x="16069" y="50507"/>
                            <a:pt x="36929" y="49840"/>
                            <a:pt x="55122" y="48887"/>
                          </a:cubicBezTo>
                          <a:cubicBezTo>
                            <a:pt x="66838" y="48316"/>
                            <a:pt x="78363" y="48506"/>
                            <a:pt x="90079" y="49078"/>
                          </a:cubicBezTo>
                          <a:cubicBezTo>
                            <a:pt x="96746" y="49363"/>
                            <a:pt x="139799" y="57174"/>
                            <a:pt x="130369" y="40886"/>
                          </a:cubicBezTo>
                          <a:cubicBezTo>
                            <a:pt x="129036" y="38505"/>
                            <a:pt x="126655" y="36790"/>
                            <a:pt x="124368" y="35266"/>
                          </a:cubicBezTo>
                          <a:cubicBezTo>
                            <a:pt x="119320" y="31742"/>
                            <a:pt x="113796" y="28123"/>
                            <a:pt x="107985" y="24694"/>
                          </a:cubicBezTo>
                          <a:close/>
                        </a:path>
                      </a:pathLst>
                    </a:custGeom>
                    <a:solidFill>
                      <a:srgbClr val="611B20"/>
                    </a:solidFill>
                    <a:ln w="9525" cap="flat">
                      <a:noFill/>
                      <a:prstDash val="solid"/>
                      <a:miter/>
                    </a:ln>
                  </p:spPr>
                  <p:txBody>
                    <a:bodyPr rtlCol="0" anchor="ctr"/>
                    <a:lstStyle/>
                    <a:p>
                      <a:endParaRPr lang="zh-CN" altLang="en-US"/>
                    </a:p>
                  </p:txBody>
                </p:sp>
                <p:sp>
                  <p:nvSpPr>
                    <p:cNvPr id="528" name="任意多边形 59"/>
                    <p:cNvSpPr/>
                    <p:nvPr/>
                  </p:nvSpPr>
                  <p:spPr>
                    <a:xfrm>
                      <a:off x="6511568" y="2373652"/>
                      <a:ext cx="102099" cy="49182"/>
                    </a:xfrm>
                    <a:custGeom>
                      <a:avLst/>
                      <a:gdLst>
                        <a:gd name="connsiteX0" fmla="*/ 4388 w 102099"/>
                        <a:gd name="connsiteY0" fmla="*/ 30648 h 49182"/>
                        <a:gd name="connsiteX1" fmla="*/ 483 w 102099"/>
                        <a:gd name="connsiteY1" fmla="*/ 35982 h 49182"/>
                        <a:gd name="connsiteX2" fmla="*/ 34106 w 102099"/>
                        <a:gd name="connsiteY2" fmla="*/ 46364 h 49182"/>
                        <a:gd name="connsiteX3" fmla="*/ 62110 w 102099"/>
                        <a:gd name="connsiteY3" fmla="*/ 47983 h 49182"/>
                        <a:gd name="connsiteX4" fmla="*/ 100210 w 102099"/>
                        <a:gd name="connsiteY4" fmla="*/ 36934 h 49182"/>
                        <a:gd name="connsiteX5" fmla="*/ 98781 w 102099"/>
                        <a:gd name="connsiteY5" fmla="*/ 14836 h 49182"/>
                        <a:gd name="connsiteX6" fmla="*/ 77350 w 102099"/>
                        <a:gd name="connsiteY6" fmla="*/ 644 h 49182"/>
                        <a:gd name="connsiteX7" fmla="*/ 15819 w 102099"/>
                        <a:gd name="connsiteY7" fmla="*/ 21028 h 49182"/>
                        <a:gd name="connsiteX8" fmla="*/ 4388 w 102099"/>
                        <a:gd name="connsiteY8" fmla="*/ 30648 h 4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99" h="49182">
                          <a:moveTo>
                            <a:pt x="4388" y="30648"/>
                          </a:moveTo>
                          <a:cubicBezTo>
                            <a:pt x="2769" y="32172"/>
                            <a:pt x="1245" y="33791"/>
                            <a:pt x="483" y="35982"/>
                          </a:cubicBezTo>
                          <a:cubicBezTo>
                            <a:pt x="-4374" y="51889"/>
                            <a:pt x="28868" y="46364"/>
                            <a:pt x="34106" y="46364"/>
                          </a:cubicBezTo>
                          <a:cubicBezTo>
                            <a:pt x="43346" y="46364"/>
                            <a:pt x="52585" y="46745"/>
                            <a:pt x="62110" y="47983"/>
                          </a:cubicBezTo>
                          <a:cubicBezTo>
                            <a:pt x="76779" y="49793"/>
                            <a:pt x="93638" y="51603"/>
                            <a:pt x="100210" y="36934"/>
                          </a:cubicBezTo>
                          <a:cubicBezTo>
                            <a:pt x="102972" y="30743"/>
                            <a:pt x="102877" y="22266"/>
                            <a:pt x="98781" y="14836"/>
                          </a:cubicBezTo>
                          <a:cubicBezTo>
                            <a:pt x="93923" y="6073"/>
                            <a:pt x="85446" y="1787"/>
                            <a:pt x="77350" y="644"/>
                          </a:cubicBezTo>
                          <a:cubicBezTo>
                            <a:pt x="54966" y="-2785"/>
                            <a:pt x="32868" y="7978"/>
                            <a:pt x="15819" y="21028"/>
                          </a:cubicBezTo>
                          <a:cubicBezTo>
                            <a:pt x="11723" y="24076"/>
                            <a:pt x="7818" y="27409"/>
                            <a:pt x="4388" y="30648"/>
                          </a:cubicBezTo>
                          <a:close/>
                        </a:path>
                      </a:pathLst>
                    </a:custGeom>
                    <a:solidFill>
                      <a:srgbClr val="611B20"/>
                    </a:solidFill>
                    <a:ln w="9525" cap="flat">
                      <a:noFill/>
                      <a:prstDash val="solid"/>
                      <a:miter/>
                    </a:ln>
                  </p:spPr>
                  <p:txBody>
                    <a:bodyPr rtlCol="0" anchor="ctr"/>
                    <a:lstStyle/>
                    <a:p>
                      <a:endParaRPr lang="zh-CN" altLang="en-US"/>
                    </a:p>
                  </p:txBody>
                </p:sp>
              </p:grpSp>
              <p:sp>
                <p:nvSpPr>
                  <p:cNvPr id="523" name="任意多边形 60"/>
                  <p:cNvSpPr/>
                  <p:nvPr/>
                </p:nvSpPr>
                <p:spPr>
                  <a:xfrm>
                    <a:off x="6604510" y="2480360"/>
                    <a:ext cx="60512" cy="168224"/>
                  </a:xfrm>
                  <a:custGeom>
                    <a:avLst/>
                    <a:gdLst>
                      <a:gd name="connsiteX0" fmla="*/ 16412 w 60512"/>
                      <a:gd name="connsiteY0" fmla="*/ 97390 h 168224"/>
                      <a:gd name="connsiteX1" fmla="*/ 42891 w 60512"/>
                      <a:gd name="connsiteY1" fmla="*/ 94437 h 168224"/>
                      <a:gd name="connsiteX2" fmla="*/ 48320 w 60512"/>
                      <a:gd name="connsiteY2" fmla="*/ 96247 h 168224"/>
                      <a:gd name="connsiteX3" fmla="*/ 48511 w 60512"/>
                      <a:gd name="connsiteY3" fmla="*/ 94532 h 168224"/>
                      <a:gd name="connsiteX4" fmla="*/ 48035 w 60512"/>
                      <a:gd name="connsiteY4" fmla="*/ 76530 h 168224"/>
                      <a:gd name="connsiteX5" fmla="*/ 36891 w 60512"/>
                      <a:gd name="connsiteY5" fmla="*/ 4712 h 168224"/>
                      <a:gd name="connsiteX6" fmla="*/ 44320 w 60512"/>
                      <a:gd name="connsiteY6" fmla="*/ 2711 h 168224"/>
                      <a:gd name="connsiteX7" fmla="*/ 57845 w 60512"/>
                      <a:gd name="connsiteY7" fmla="*/ 63195 h 168224"/>
                      <a:gd name="connsiteX8" fmla="*/ 60512 w 60512"/>
                      <a:gd name="connsiteY8" fmla="*/ 94532 h 168224"/>
                      <a:gd name="connsiteX9" fmla="*/ 49178 w 60512"/>
                      <a:gd name="connsiteY9" fmla="*/ 109010 h 168224"/>
                      <a:gd name="connsiteX10" fmla="*/ 37938 w 60512"/>
                      <a:gd name="connsiteY10" fmla="*/ 106153 h 168224"/>
                      <a:gd name="connsiteX11" fmla="*/ 26032 w 60512"/>
                      <a:gd name="connsiteY11" fmla="*/ 107010 h 168224"/>
                      <a:gd name="connsiteX12" fmla="*/ 13078 w 60512"/>
                      <a:gd name="connsiteY12" fmla="*/ 127013 h 168224"/>
                      <a:gd name="connsiteX13" fmla="*/ 22317 w 60512"/>
                      <a:gd name="connsiteY13" fmla="*/ 150254 h 168224"/>
                      <a:gd name="connsiteX14" fmla="*/ 46320 w 60512"/>
                      <a:gd name="connsiteY14" fmla="*/ 156159 h 168224"/>
                      <a:gd name="connsiteX15" fmla="*/ 48987 w 60512"/>
                      <a:gd name="connsiteY15" fmla="*/ 162541 h 168224"/>
                      <a:gd name="connsiteX16" fmla="*/ 23460 w 60512"/>
                      <a:gd name="connsiteY16" fmla="*/ 166541 h 168224"/>
                      <a:gd name="connsiteX17" fmla="*/ 3743 w 60512"/>
                      <a:gd name="connsiteY17" fmla="*/ 146539 h 168224"/>
                      <a:gd name="connsiteX18" fmla="*/ 16412 w 60512"/>
                      <a:gd name="connsiteY18" fmla="*/ 97390 h 16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512" h="168224">
                        <a:moveTo>
                          <a:pt x="16412" y="97390"/>
                        </a:moveTo>
                        <a:cubicBezTo>
                          <a:pt x="24413" y="93008"/>
                          <a:pt x="34128" y="92437"/>
                          <a:pt x="42891" y="94437"/>
                        </a:cubicBezTo>
                        <a:cubicBezTo>
                          <a:pt x="44701" y="94818"/>
                          <a:pt x="46511" y="95771"/>
                          <a:pt x="48320" y="96247"/>
                        </a:cubicBezTo>
                        <a:cubicBezTo>
                          <a:pt x="48416" y="95675"/>
                          <a:pt x="48511" y="95104"/>
                          <a:pt x="48511" y="94532"/>
                        </a:cubicBezTo>
                        <a:cubicBezTo>
                          <a:pt x="48892" y="88627"/>
                          <a:pt x="48320" y="82436"/>
                          <a:pt x="48035" y="76530"/>
                        </a:cubicBezTo>
                        <a:cubicBezTo>
                          <a:pt x="46701" y="52337"/>
                          <a:pt x="42510" y="28238"/>
                          <a:pt x="36891" y="4712"/>
                        </a:cubicBezTo>
                        <a:cubicBezTo>
                          <a:pt x="35748" y="-146"/>
                          <a:pt x="42701" y="-1956"/>
                          <a:pt x="44320" y="2711"/>
                        </a:cubicBezTo>
                        <a:cubicBezTo>
                          <a:pt x="50892" y="22333"/>
                          <a:pt x="55274" y="42621"/>
                          <a:pt x="57845" y="63195"/>
                        </a:cubicBezTo>
                        <a:cubicBezTo>
                          <a:pt x="59084" y="73482"/>
                          <a:pt x="60512" y="84150"/>
                          <a:pt x="60512" y="94532"/>
                        </a:cubicBezTo>
                        <a:cubicBezTo>
                          <a:pt x="60512" y="101486"/>
                          <a:pt x="57465" y="109391"/>
                          <a:pt x="49178" y="109010"/>
                        </a:cubicBezTo>
                        <a:cubicBezTo>
                          <a:pt x="45368" y="108820"/>
                          <a:pt x="41748" y="106724"/>
                          <a:pt x="37938" y="106153"/>
                        </a:cubicBezTo>
                        <a:cubicBezTo>
                          <a:pt x="34033" y="105581"/>
                          <a:pt x="29747" y="105772"/>
                          <a:pt x="26032" y="107010"/>
                        </a:cubicBezTo>
                        <a:cubicBezTo>
                          <a:pt x="17460" y="109963"/>
                          <a:pt x="13364" y="118345"/>
                          <a:pt x="13078" y="127013"/>
                        </a:cubicBezTo>
                        <a:cubicBezTo>
                          <a:pt x="12792" y="135490"/>
                          <a:pt x="15745" y="144634"/>
                          <a:pt x="22317" y="150254"/>
                        </a:cubicBezTo>
                        <a:cubicBezTo>
                          <a:pt x="29270" y="156254"/>
                          <a:pt x="37557" y="157016"/>
                          <a:pt x="46320" y="156159"/>
                        </a:cubicBezTo>
                        <a:cubicBezTo>
                          <a:pt x="49559" y="155778"/>
                          <a:pt x="51178" y="160445"/>
                          <a:pt x="48987" y="162541"/>
                        </a:cubicBezTo>
                        <a:cubicBezTo>
                          <a:pt x="42415" y="168637"/>
                          <a:pt x="31652" y="169589"/>
                          <a:pt x="23460" y="166541"/>
                        </a:cubicBezTo>
                        <a:cubicBezTo>
                          <a:pt x="14316" y="163112"/>
                          <a:pt x="7553" y="155302"/>
                          <a:pt x="3743" y="146539"/>
                        </a:cubicBezTo>
                        <a:cubicBezTo>
                          <a:pt x="-3496" y="129965"/>
                          <a:pt x="-733" y="106724"/>
                          <a:pt x="16412" y="97390"/>
                        </a:cubicBezTo>
                        <a:close/>
                      </a:path>
                    </a:pathLst>
                  </a:custGeom>
                  <a:solidFill>
                    <a:srgbClr val="C4311D"/>
                  </a:solidFill>
                  <a:ln w="9525" cap="flat">
                    <a:noFill/>
                    <a:prstDash val="solid"/>
                    <a:miter/>
                  </a:ln>
                </p:spPr>
                <p:txBody>
                  <a:bodyPr rtlCol="0" anchor="ctr"/>
                  <a:lstStyle/>
                  <a:p>
                    <a:endParaRPr lang="zh-CN" altLang="en-US"/>
                  </a:p>
                </p:txBody>
              </p:sp>
              <p:sp>
                <p:nvSpPr>
                  <p:cNvPr id="524" name="任意多边形 61"/>
                  <p:cNvSpPr/>
                  <p:nvPr/>
                </p:nvSpPr>
                <p:spPr>
                  <a:xfrm>
                    <a:off x="6752244" y="2535970"/>
                    <a:ext cx="131599" cy="51018"/>
                  </a:xfrm>
                  <a:custGeom>
                    <a:avLst/>
                    <a:gdLst>
                      <a:gd name="connsiteX0" fmla="*/ 6599 w 131599"/>
                      <a:gd name="connsiteY0" fmla="*/ 29778 h 51018"/>
                      <a:gd name="connsiteX1" fmla="*/ 19839 w 131599"/>
                      <a:gd name="connsiteY1" fmla="*/ 15776 h 51018"/>
                      <a:gd name="connsiteX2" fmla="*/ 56510 w 131599"/>
                      <a:gd name="connsiteY2" fmla="*/ 536 h 51018"/>
                      <a:gd name="connsiteX3" fmla="*/ 97754 w 131599"/>
                      <a:gd name="connsiteY3" fmla="*/ 6823 h 51018"/>
                      <a:gd name="connsiteX4" fmla="*/ 116804 w 131599"/>
                      <a:gd name="connsiteY4" fmla="*/ 18062 h 51018"/>
                      <a:gd name="connsiteX5" fmla="*/ 131282 w 131599"/>
                      <a:gd name="connsiteY5" fmla="*/ 34160 h 51018"/>
                      <a:gd name="connsiteX6" fmla="*/ 126900 w 131599"/>
                      <a:gd name="connsiteY6" fmla="*/ 38541 h 51018"/>
                      <a:gd name="connsiteX7" fmla="*/ 111946 w 131599"/>
                      <a:gd name="connsiteY7" fmla="*/ 27587 h 51018"/>
                      <a:gd name="connsiteX8" fmla="*/ 94991 w 131599"/>
                      <a:gd name="connsiteY8" fmla="*/ 18348 h 51018"/>
                      <a:gd name="connsiteX9" fmla="*/ 59177 w 131599"/>
                      <a:gd name="connsiteY9" fmla="*/ 12823 h 51018"/>
                      <a:gd name="connsiteX10" fmla="*/ 28221 w 131599"/>
                      <a:gd name="connsiteY10" fmla="*/ 25111 h 51018"/>
                      <a:gd name="connsiteX11" fmla="*/ 15743 w 131599"/>
                      <a:gd name="connsiteY11" fmla="*/ 36827 h 51018"/>
                      <a:gd name="connsiteX12" fmla="*/ 5837 w 131599"/>
                      <a:gd name="connsiteY12" fmla="*/ 50066 h 51018"/>
                      <a:gd name="connsiteX13" fmla="*/ 27 w 131599"/>
                      <a:gd name="connsiteY13" fmla="*/ 47685 h 51018"/>
                      <a:gd name="connsiteX14" fmla="*/ 6599 w 131599"/>
                      <a:gd name="connsiteY14" fmla="*/ 29778 h 5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599" h="51018">
                        <a:moveTo>
                          <a:pt x="6599" y="29778"/>
                        </a:moveTo>
                        <a:cubicBezTo>
                          <a:pt x="10409" y="24444"/>
                          <a:pt x="14696" y="19777"/>
                          <a:pt x="19839" y="15776"/>
                        </a:cubicBezTo>
                        <a:cubicBezTo>
                          <a:pt x="30507" y="7394"/>
                          <a:pt x="43080" y="2251"/>
                          <a:pt x="56510" y="536"/>
                        </a:cubicBezTo>
                        <a:cubicBezTo>
                          <a:pt x="70607" y="-1178"/>
                          <a:pt x="84704" y="1298"/>
                          <a:pt x="97754" y="6823"/>
                        </a:cubicBezTo>
                        <a:cubicBezTo>
                          <a:pt x="104612" y="9775"/>
                          <a:pt x="110993" y="13395"/>
                          <a:pt x="116804" y="18062"/>
                        </a:cubicBezTo>
                        <a:cubicBezTo>
                          <a:pt x="122138" y="22348"/>
                          <a:pt x="128520" y="27683"/>
                          <a:pt x="131282" y="34160"/>
                        </a:cubicBezTo>
                        <a:cubicBezTo>
                          <a:pt x="132520" y="36922"/>
                          <a:pt x="129948" y="40256"/>
                          <a:pt x="126900" y="38541"/>
                        </a:cubicBezTo>
                        <a:cubicBezTo>
                          <a:pt x="121566" y="35588"/>
                          <a:pt x="117089" y="30921"/>
                          <a:pt x="111946" y="27587"/>
                        </a:cubicBezTo>
                        <a:cubicBezTo>
                          <a:pt x="106612" y="24063"/>
                          <a:pt x="100897" y="20825"/>
                          <a:pt x="94991" y="18348"/>
                        </a:cubicBezTo>
                        <a:cubicBezTo>
                          <a:pt x="83752" y="13681"/>
                          <a:pt x="71274" y="11490"/>
                          <a:pt x="59177" y="12823"/>
                        </a:cubicBezTo>
                        <a:cubicBezTo>
                          <a:pt x="48033" y="14062"/>
                          <a:pt x="37270" y="18634"/>
                          <a:pt x="28221" y="25111"/>
                        </a:cubicBezTo>
                        <a:cubicBezTo>
                          <a:pt x="23649" y="28349"/>
                          <a:pt x="19268" y="32445"/>
                          <a:pt x="15743" y="36827"/>
                        </a:cubicBezTo>
                        <a:cubicBezTo>
                          <a:pt x="12314" y="41018"/>
                          <a:pt x="9647" y="46256"/>
                          <a:pt x="5837" y="50066"/>
                        </a:cubicBezTo>
                        <a:cubicBezTo>
                          <a:pt x="3647" y="52162"/>
                          <a:pt x="218" y="50543"/>
                          <a:pt x="27" y="47685"/>
                        </a:cubicBezTo>
                        <a:cubicBezTo>
                          <a:pt x="-354" y="41684"/>
                          <a:pt x="3361" y="34445"/>
                          <a:pt x="6599" y="29778"/>
                        </a:cubicBezTo>
                        <a:close/>
                      </a:path>
                    </a:pathLst>
                  </a:custGeom>
                  <a:solidFill>
                    <a:srgbClr val="000000"/>
                  </a:solidFill>
                  <a:ln w="9525" cap="flat">
                    <a:noFill/>
                    <a:prstDash val="solid"/>
                    <a:miter/>
                  </a:ln>
                </p:spPr>
                <p:txBody>
                  <a:bodyPr rtlCol="0" anchor="ctr"/>
                  <a:lstStyle/>
                  <a:p>
                    <a:endParaRPr lang="zh-CN" altLang="en-US"/>
                  </a:p>
                </p:txBody>
              </p:sp>
              <p:sp>
                <p:nvSpPr>
                  <p:cNvPr id="525" name="任意多边形 62"/>
                  <p:cNvSpPr/>
                  <p:nvPr/>
                </p:nvSpPr>
                <p:spPr>
                  <a:xfrm>
                    <a:off x="6507573" y="2535970"/>
                    <a:ext cx="85165" cy="51018"/>
                  </a:xfrm>
                  <a:custGeom>
                    <a:avLst/>
                    <a:gdLst>
                      <a:gd name="connsiteX0" fmla="*/ 80774 w 85165"/>
                      <a:gd name="connsiteY0" fmla="*/ 29778 h 51018"/>
                      <a:gd name="connsiteX1" fmla="*/ 72201 w 85165"/>
                      <a:gd name="connsiteY1" fmla="*/ 15776 h 51018"/>
                      <a:gd name="connsiteX2" fmla="*/ 48484 w 85165"/>
                      <a:gd name="connsiteY2" fmla="*/ 536 h 51018"/>
                      <a:gd name="connsiteX3" fmla="*/ 21814 w 85165"/>
                      <a:gd name="connsiteY3" fmla="*/ 6823 h 51018"/>
                      <a:gd name="connsiteX4" fmla="*/ 9526 w 85165"/>
                      <a:gd name="connsiteY4" fmla="*/ 18062 h 51018"/>
                      <a:gd name="connsiteX5" fmla="*/ 192 w 85165"/>
                      <a:gd name="connsiteY5" fmla="*/ 34160 h 51018"/>
                      <a:gd name="connsiteX6" fmla="*/ 3049 w 85165"/>
                      <a:gd name="connsiteY6" fmla="*/ 38541 h 51018"/>
                      <a:gd name="connsiteX7" fmla="*/ 12765 w 85165"/>
                      <a:gd name="connsiteY7" fmla="*/ 27587 h 51018"/>
                      <a:gd name="connsiteX8" fmla="*/ 23719 w 85165"/>
                      <a:gd name="connsiteY8" fmla="*/ 18348 h 51018"/>
                      <a:gd name="connsiteX9" fmla="*/ 46960 w 85165"/>
                      <a:gd name="connsiteY9" fmla="*/ 12823 h 51018"/>
                      <a:gd name="connsiteX10" fmla="*/ 66962 w 85165"/>
                      <a:gd name="connsiteY10" fmla="*/ 25111 h 51018"/>
                      <a:gd name="connsiteX11" fmla="*/ 75058 w 85165"/>
                      <a:gd name="connsiteY11" fmla="*/ 36827 h 51018"/>
                      <a:gd name="connsiteX12" fmla="*/ 81440 w 85165"/>
                      <a:gd name="connsiteY12" fmla="*/ 50066 h 51018"/>
                      <a:gd name="connsiteX13" fmla="*/ 85155 w 85165"/>
                      <a:gd name="connsiteY13" fmla="*/ 47685 h 51018"/>
                      <a:gd name="connsiteX14" fmla="*/ 80774 w 85165"/>
                      <a:gd name="connsiteY14" fmla="*/ 29778 h 5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165" h="51018">
                        <a:moveTo>
                          <a:pt x="80774" y="29778"/>
                        </a:moveTo>
                        <a:cubicBezTo>
                          <a:pt x="78297" y="24444"/>
                          <a:pt x="75535" y="19777"/>
                          <a:pt x="72201" y="15776"/>
                        </a:cubicBezTo>
                        <a:cubicBezTo>
                          <a:pt x="65343" y="7394"/>
                          <a:pt x="57151" y="2251"/>
                          <a:pt x="48484" y="536"/>
                        </a:cubicBezTo>
                        <a:cubicBezTo>
                          <a:pt x="39435" y="-1178"/>
                          <a:pt x="30196" y="1298"/>
                          <a:pt x="21814" y="6823"/>
                        </a:cubicBezTo>
                        <a:cubicBezTo>
                          <a:pt x="17432" y="9775"/>
                          <a:pt x="13241" y="13395"/>
                          <a:pt x="9526" y="18062"/>
                        </a:cubicBezTo>
                        <a:cubicBezTo>
                          <a:pt x="6098" y="22348"/>
                          <a:pt x="2002" y="27683"/>
                          <a:pt x="192" y="34160"/>
                        </a:cubicBezTo>
                        <a:cubicBezTo>
                          <a:pt x="-570" y="36922"/>
                          <a:pt x="1049" y="40256"/>
                          <a:pt x="3049" y="38541"/>
                        </a:cubicBezTo>
                        <a:cubicBezTo>
                          <a:pt x="6479" y="35588"/>
                          <a:pt x="9431" y="30921"/>
                          <a:pt x="12765" y="27587"/>
                        </a:cubicBezTo>
                        <a:cubicBezTo>
                          <a:pt x="16194" y="24063"/>
                          <a:pt x="19909" y="20825"/>
                          <a:pt x="23719" y="18348"/>
                        </a:cubicBezTo>
                        <a:cubicBezTo>
                          <a:pt x="30958" y="13681"/>
                          <a:pt x="39054" y="11490"/>
                          <a:pt x="46960" y="12823"/>
                        </a:cubicBezTo>
                        <a:cubicBezTo>
                          <a:pt x="54199" y="14062"/>
                          <a:pt x="61152" y="18634"/>
                          <a:pt x="66962" y="25111"/>
                        </a:cubicBezTo>
                        <a:cubicBezTo>
                          <a:pt x="69915" y="28349"/>
                          <a:pt x="72773" y="32445"/>
                          <a:pt x="75058" y="36827"/>
                        </a:cubicBezTo>
                        <a:cubicBezTo>
                          <a:pt x="77249" y="41018"/>
                          <a:pt x="78964" y="46256"/>
                          <a:pt x="81440" y="50066"/>
                        </a:cubicBezTo>
                        <a:cubicBezTo>
                          <a:pt x="82869" y="52162"/>
                          <a:pt x="85060" y="50543"/>
                          <a:pt x="85155" y="47685"/>
                        </a:cubicBezTo>
                        <a:cubicBezTo>
                          <a:pt x="85346" y="41684"/>
                          <a:pt x="82964" y="34445"/>
                          <a:pt x="80774" y="29778"/>
                        </a:cubicBezTo>
                        <a:close/>
                      </a:path>
                    </a:pathLst>
                  </a:custGeom>
                  <a:solidFill>
                    <a:srgbClr val="000000"/>
                  </a:solidFill>
                  <a:ln w="9525" cap="flat">
                    <a:noFill/>
                    <a:prstDash val="solid"/>
                    <a:miter/>
                  </a:ln>
                </p:spPr>
                <p:txBody>
                  <a:bodyPr rtlCol="0" anchor="ctr"/>
                  <a:lstStyle/>
                  <a:p>
                    <a:endParaRPr lang="zh-CN" altLang="en-US"/>
                  </a:p>
                </p:txBody>
              </p:sp>
              <p:sp>
                <p:nvSpPr>
                  <p:cNvPr id="526" name="任意多边形 63"/>
                  <p:cNvSpPr/>
                  <p:nvPr/>
                </p:nvSpPr>
                <p:spPr>
                  <a:xfrm>
                    <a:off x="6586173" y="2644535"/>
                    <a:ext cx="192786" cy="63554"/>
                  </a:xfrm>
                  <a:custGeom>
                    <a:avLst/>
                    <a:gdLst>
                      <a:gd name="connsiteX0" fmla="*/ 6269 w 192786"/>
                      <a:gd name="connsiteY0" fmla="*/ 40848 h 63554"/>
                      <a:gd name="connsiteX1" fmla="*/ 31129 w 192786"/>
                      <a:gd name="connsiteY1" fmla="*/ 50087 h 63554"/>
                      <a:gd name="connsiteX2" fmla="*/ 55989 w 192786"/>
                      <a:gd name="connsiteY2" fmla="*/ 52373 h 63554"/>
                      <a:gd name="connsiteX3" fmla="*/ 103138 w 192786"/>
                      <a:gd name="connsiteY3" fmla="*/ 46944 h 63554"/>
                      <a:gd name="connsiteX4" fmla="*/ 147239 w 192786"/>
                      <a:gd name="connsiteY4" fmla="*/ 29227 h 63554"/>
                      <a:gd name="connsiteX5" fmla="*/ 166955 w 192786"/>
                      <a:gd name="connsiteY5" fmla="*/ 16273 h 63554"/>
                      <a:gd name="connsiteX6" fmla="*/ 186672 w 192786"/>
                      <a:gd name="connsiteY6" fmla="*/ 652 h 63554"/>
                      <a:gd name="connsiteX7" fmla="*/ 192197 w 192786"/>
                      <a:gd name="connsiteY7" fmla="*/ 6177 h 63554"/>
                      <a:gd name="connsiteX8" fmla="*/ 151525 w 192786"/>
                      <a:gd name="connsiteY8" fmla="*/ 40276 h 63554"/>
                      <a:gd name="connsiteX9" fmla="*/ 102662 w 192786"/>
                      <a:gd name="connsiteY9" fmla="*/ 59040 h 63554"/>
                      <a:gd name="connsiteX10" fmla="*/ 50465 w 192786"/>
                      <a:gd name="connsiteY10" fmla="*/ 63041 h 63554"/>
                      <a:gd name="connsiteX11" fmla="*/ 935 w 192786"/>
                      <a:gd name="connsiteY11" fmla="*/ 45991 h 63554"/>
                      <a:gd name="connsiteX12" fmla="*/ 6269 w 192786"/>
                      <a:gd name="connsiteY12" fmla="*/ 40848 h 6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786" h="63554">
                        <a:moveTo>
                          <a:pt x="6269" y="40848"/>
                        </a:moveTo>
                        <a:cubicBezTo>
                          <a:pt x="13127" y="46848"/>
                          <a:pt x="22366" y="48563"/>
                          <a:pt x="31129" y="50087"/>
                        </a:cubicBezTo>
                        <a:cubicBezTo>
                          <a:pt x="39320" y="51516"/>
                          <a:pt x="47703" y="52182"/>
                          <a:pt x="55989" y="52373"/>
                        </a:cubicBezTo>
                        <a:cubicBezTo>
                          <a:pt x="71896" y="52659"/>
                          <a:pt x="87708" y="50944"/>
                          <a:pt x="103138" y="46944"/>
                        </a:cubicBezTo>
                        <a:cubicBezTo>
                          <a:pt x="118569" y="43038"/>
                          <a:pt x="133332" y="36942"/>
                          <a:pt x="147239" y="29227"/>
                        </a:cubicBezTo>
                        <a:cubicBezTo>
                          <a:pt x="154097" y="25322"/>
                          <a:pt x="160574" y="20845"/>
                          <a:pt x="166955" y="16273"/>
                        </a:cubicBezTo>
                        <a:cubicBezTo>
                          <a:pt x="173813" y="11320"/>
                          <a:pt x="179814" y="5510"/>
                          <a:pt x="186672" y="652"/>
                        </a:cubicBezTo>
                        <a:cubicBezTo>
                          <a:pt x="190006" y="-1729"/>
                          <a:pt x="194387" y="2938"/>
                          <a:pt x="192197" y="6177"/>
                        </a:cubicBezTo>
                        <a:cubicBezTo>
                          <a:pt x="182862" y="20655"/>
                          <a:pt x="166289" y="31894"/>
                          <a:pt x="151525" y="40276"/>
                        </a:cubicBezTo>
                        <a:cubicBezTo>
                          <a:pt x="136285" y="48944"/>
                          <a:pt x="119711" y="55230"/>
                          <a:pt x="102662" y="59040"/>
                        </a:cubicBezTo>
                        <a:cubicBezTo>
                          <a:pt x="85612" y="62850"/>
                          <a:pt x="67991" y="64470"/>
                          <a:pt x="50465" y="63041"/>
                        </a:cubicBezTo>
                        <a:cubicBezTo>
                          <a:pt x="33701" y="61707"/>
                          <a:pt x="12651" y="59421"/>
                          <a:pt x="935" y="45991"/>
                        </a:cubicBezTo>
                        <a:cubicBezTo>
                          <a:pt x="-2018" y="42467"/>
                          <a:pt x="2649" y="37704"/>
                          <a:pt x="6269" y="40848"/>
                        </a:cubicBezTo>
                        <a:close/>
                      </a:path>
                    </a:pathLst>
                  </a:custGeom>
                  <a:solidFill>
                    <a:srgbClr val="C4311D"/>
                  </a:solidFill>
                  <a:ln w="9525" cap="flat">
                    <a:noFill/>
                    <a:prstDash val="solid"/>
                    <a:miter/>
                  </a:ln>
                </p:spPr>
                <p:txBody>
                  <a:bodyPr rtlCol="0" anchor="ctr"/>
                  <a:lstStyle/>
                  <a:p>
                    <a:endParaRPr lang="zh-CN" altLang="en-US"/>
                  </a:p>
                </p:txBody>
              </p:sp>
            </p:grpSp>
            <p:grpSp>
              <p:nvGrpSpPr>
                <p:cNvPr id="507" name="组合 506"/>
                <p:cNvGrpSpPr/>
                <p:nvPr/>
              </p:nvGrpSpPr>
              <p:grpSpPr>
                <a:xfrm>
                  <a:off x="7132873" y="3021807"/>
                  <a:ext cx="408561" cy="934355"/>
                  <a:chOff x="7132873" y="3021807"/>
                  <a:chExt cx="408561" cy="934355"/>
                </a:xfrm>
              </p:grpSpPr>
              <p:grpSp>
                <p:nvGrpSpPr>
                  <p:cNvPr id="508" name="组合 507"/>
                  <p:cNvGrpSpPr/>
                  <p:nvPr/>
                </p:nvGrpSpPr>
                <p:grpSpPr>
                  <a:xfrm>
                    <a:off x="7149004" y="3756862"/>
                    <a:ext cx="221216" cy="199300"/>
                    <a:chOff x="7149004" y="3756862"/>
                    <a:chExt cx="221216" cy="199300"/>
                  </a:xfrm>
                </p:grpSpPr>
                <p:sp>
                  <p:nvSpPr>
                    <p:cNvPr id="512" name="任意多边形 66"/>
                    <p:cNvSpPr/>
                    <p:nvPr/>
                  </p:nvSpPr>
                  <p:spPr>
                    <a:xfrm>
                      <a:off x="7271860" y="3876527"/>
                      <a:ext cx="98361" cy="79636"/>
                    </a:xfrm>
                    <a:custGeom>
                      <a:avLst/>
                      <a:gdLst>
                        <a:gd name="connsiteX0" fmla="*/ 0 w 98361"/>
                        <a:gd name="connsiteY0" fmla="*/ 76157 h 79636"/>
                        <a:gd name="connsiteX1" fmla="*/ 87154 w 98361"/>
                        <a:gd name="connsiteY1" fmla="*/ 56821 h 79636"/>
                        <a:gd name="connsiteX2" fmla="*/ 69628 w 98361"/>
                        <a:gd name="connsiteY2" fmla="*/ 37485 h 79636"/>
                        <a:gd name="connsiteX3" fmla="*/ 90868 w 98361"/>
                        <a:gd name="connsiteY3" fmla="*/ 3100 h 79636"/>
                        <a:gd name="connsiteX4" fmla="*/ 46958 w 98361"/>
                        <a:gd name="connsiteY4" fmla="*/ 12720 h 79636"/>
                        <a:gd name="connsiteX5" fmla="*/ 0 w 98361"/>
                        <a:gd name="connsiteY5" fmla="*/ 76157 h 7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61" h="79636">
                          <a:moveTo>
                            <a:pt x="0" y="76157"/>
                          </a:moveTo>
                          <a:cubicBezTo>
                            <a:pt x="0" y="76157"/>
                            <a:pt x="54102" y="91778"/>
                            <a:pt x="87154" y="56821"/>
                          </a:cubicBezTo>
                          <a:cubicBezTo>
                            <a:pt x="120205" y="21864"/>
                            <a:pt x="69628" y="37485"/>
                            <a:pt x="69628" y="37485"/>
                          </a:cubicBezTo>
                          <a:cubicBezTo>
                            <a:pt x="69628" y="37485"/>
                            <a:pt x="99155" y="13768"/>
                            <a:pt x="90868" y="3100"/>
                          </a:cubicBezTo>
                          <a:cubicBezTo>
                            <a:pt x="82582" y="-7568"/>
                            <a:pt x="46958" y="12720"/>
                            <a:pt x="46958" y="12720"/>
                          </a:cubicBezTo>
                          <a:lnTo>
                            <a:pt x="0" y="76157"/>
                          </a:lnTo>
                          <a:close/>
                        </a:path>
                      </a:pathLst>
                    </a:custGeom>
                    <a:solidFill>
                      <a:srgbClr val="FFA672"/>
                    </a:solidFill>
                    <a:ln w="9525" cap="flat">
                      <a:noFill/>
                      <a:prstDash val="solid"/>
                      <a:miter/>
                    </a:ln>
                  </p:spPr>
                  <p:txBody>
                    <a:bodyPr rtlCol="0" anchor="ctr"/>
                    <a:lstStyle/>
                    <a:p>
                      <a:endParaRPr lang="zh-CN" altLang="en-US"/>
                    </a:p>
                  </p:txBody>
                </p:sp>
                <p:sp>
                  <p:nvSpPr>
                    <p:cNvPr id="513" name="任意多边形 67"/>
                    <p:cNvSpPr/>
                    <p:nvPr/>
                  </p:nvSpPr>
                  <p:spPr>
                    <a:xfrm>
                      <a:off x="7149004" y="3756862"/>
                      <a:ext cx="204780" cy="197390"/>
                    </a:xfrm>
                    <a:custGeom>
                      <a:avLst/>
                      <a:gdLst>
                        <a:gd name="connsiteX0" fmla="*/ 72278 w 204780"/>
                        <a:gd name="connsiteY0" fmla="*/ 3797 h 197390"/>
                        <a:gd name="connsiteX1" fmla="*/ 174 w 204780"/>
                        <a:gd name="connsiteY1" fmla="*/ 103810 h 197390"/>
                        <a:gd name="connsiteX2" fmla="*/ 128571 w 204780"/>
                        <a:gd name="connsiteY2" fmla="*/ 197250 h 197390"/>
                        <a:gd name="connsiteX3" fmla="*/ 204771 w 204780"/>
                        <a:gd name="connsiteY3" fmla="*/ 81998 h 197390"/>
                        <a:gd name="connsiteX4" fmla="*/ 72278 w 204780"/>
                        <a:gd name="connsiteY4" fmla="*/ 3797 h 197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80" h="197390">
                          <a:moveTo>
                            <a:pt x="72278" y="3797"/>
                          </a:moveTo>
                          <a:cubicBezTo>
                            <a:pt x="72278" y="3797"/>
                            <a:pt x="-4113" y="66948"/>
                            <a:pt x="174" y="103810"/>
                          </a:cubicBezTo>
                          <a:cubicBezTo>
                            <a:pt x="4460" y="140672"/>
                            <a:pt x="106759" y="200679"/>
                            <a:pt x="128571" y="197250"/>
                          </a:cubicBezTo>
                          <a:cubicBezTo>
                            <a:pt x="150383" y="193821"/>
                            <a:pt x="203533" y="92094"/>
                            <a:pt x="204771" y="81998"/>
                          </a:cubicBezTo>
                          <a:cubicBezTo>
                            <a:pt x="206009" y="71901"/>
                            <a:pt x="94376" y="-19539"/>
                            <a:pt x="72278" y="3797"/>
                          </a:cubicBezTo>
                          <a:close/>
                        </a:path>
                      </a:pathLst>
                    </a:custGeom>
                    <a:solidFill>
                      <a:srgbClr val="FFA672"/>
                    </a:solidFill>
                    <a:ln w="9525" cap="flat">
                      <a:noFill/>
                      <a:prstDash val="solid"/>
                      <a:miter/>
                    </a:ln>
                  </p:spPr>
                  <p:txBody>
                    <a:bodyPr rtlCol="0" anchor="ctr"/>
                    <a:lstStyle/>
                    <a:p>
                      <a:endParaRPr lang="zh-CN" altLang="en-US"/>
                    </a:p>
                  </p:txBody>
                </p:sp>
                <p:sp>
                  <p:nvSpPr>
                    <p:cNvPr id="514" name="任意多边形 68"/>
                    <p:cNvSpPr/>
                    <p:nvPr/>
                  </p:nvSpPr>
                  <p:spPr>
                    <a:xfrm>
                      <a:off x="7294799" y="3885342"/>
                      <a:ext cx="36521" cy="53520"/>
                    </a:xfrm>
                    <a:custGeom>
                      <a:avLst/>
                      <a:gdLst>
                        <a:gd name="connsiteX0" fmla="*/ 4207 w 36521"/>
                        <a:gd name="connsiteY0" fmla="*/ 46482 h 53520"/>
                        <a:gd name="connsiteX1" fmla="*/ 9255 w 36521"/>
                        <a:gd name="connsiteY1" fmla="*/ 40862 h 53520"/>
                        <a:gd name="connsiteX2" fmla="*/ 18780 w 36521"/>
                        <a:gd name="connsiteY2" fmla="*/ 28575 h 53520"/>
                        <a:gd name="connsiteX3" fmla="*/ 32401 w 36521"/>
                        <a:gd name="connsiteY3" fmla="*/ 1238 h 53520"/>
                        <a:gd name="connsiteX4" fmla="*/ 36401 w 36521"/>
                        <a:gd name="connsiteY4" fmla="*/ 2762 h 53520"/>
                        <a:gd name="connsiteX5" fmla="*/ 22685 w 36521"/>
                        <a:gd name="connsiteY5" fmla="*/ 30766 h 53520"/>
                        <a:gd name="connsiteX6" fmla="*/ 13351 w 36521"/>
                        <a:gd name="connsiteY6" fmla="*/ 43148 h 53520"/>
                        <a:gd name="connsiteX7" fmla="*/ 7826 w 36521"/>
                        <a:gd name="connsiteY7" fmla="*/ 48958 h 53520"/>
                        <a:gd name="connsiteX8" fmla="*/ 1826 w 36521"/>
                        <a:gd name="connsiteY8" fmla="*/ 53435 h 53520"/>
                        <a:gd name="connsiteX9" fmla="*/ 111 w 36521"/>
                        <a:gd name="connsiteY9" fmla="*/ 51816 h 53520"/>
                        <a:gd name="connsiteX10" fmla="*/ 4207 w 36521"/>
                        <a:gd name="connsiteY10" fmla="*/ 46482 h 5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521" h="53520">
                          <a:moveTo>
                            <a:pt x="4207" y="46482"/>
                          </a:moveTo>
                          <a:cubicBezTo>
                            <a:pt x="5922" y="44672"/>
                            <a:pt x="7636" y="42767"/>
                            <a:pt x="9255" y="40862"/>
                          </a:cubicBezTo>
                          <a:cubicBezTo>
                            <a:pt x="12684" y="36957"/>
                            <a:pt x="15827" y="32861"/>
                            <a:pt x="18780" y="28575"/>
                          </a:cubicBezTo>
                          <a:cubicBezTo>
                            <a:pt x="24591" y="20098"/>
                            <a:pt x="29067" y="10858"/>
                            <a:pt x="32401" y="1238"/>
                          </a:cubicBezTo>
                          <a:cubicBezTo>
                            <a:pt x="33258" y="-1238"/>
                            <a:pt x="37259" y="381"/>
                            <a:pt x="36401" y="2762"/>
                          </a:cubicBezTo>
                          <a:cubicBezTo>
                            <a:pt x="33068" y="12573"/>
                            <a:pt x="28496" y="22003"/>
                            <a:pt x="22685" y="30766"/>
                          </a:cubicBezTo>
                          <a:cubicBezTo>
                            <a:pt x="19828" y="35052"/>
                            <a:pt x="16685" y="39148"/>
                            <a:pt x="13351" y="43148"/>
                          </a:cubicBezTo>
                          <a:cubicBezTo>
                            <a:pt x="11636" y="45148"/>
                            <a:pt x="9732" y="47149"/>
                            <a:pt x="7826" y="48958"/>
                          </a:cubicBezTo>
                          <a:cubicBezTo>
                            <a:pt x="6017" y="50673"/>
                            <a:pt x="4207" y="52578"/>
                            <a:pt x="1826" y="53435"/>
                          </a:cubicBezTo>
                          <a:cubicBezTo>
                            <a:pt x="778" y="53816"/>
                            <a:pt x="-365" y="52864"/>
                            <a:pt x="111" y="51816"/>
                          </a:cubicBezTo>
                          <a:cubicBezTo>
                            <a:pt x="873" y="49720"/>
                            <a:pt x="2683" y="48196"/>
                            <a:pt x="4207" y="46482"/>
                          </a:cubicBezTo>
                          <a:close/>
                        </a:path>
                      </a:pathLst>
                    </a:custGeom>
                    <a:solidFill>
                      <a:srgbClr val="C4412F"/>
                    </a:solidFill>
                    <a:ln w="9525" cap="flat">
                      <a:noFill/>
                      <a:prstDash val="solid"/>
                      <a:miter/>
                    </a:ln>
                  </p:spPr>
                  <p:txBody>
                    <a:bodyPr rtlCol="0" anchor="ctr"/>
                    <a:lstStyle/>
                    <a:p>
                      <a:endParaRPr lang="zh-CN" altLang="en-US"/>
                    </a:p>
                  </p:txBody>
                </p:sp>
              </p:grpSp>
              <p:sp>
                <p:nvSpPr>
                  <p:cNvPr id="509" name="任意多边形 69"/>
                  <p:cNvSpPr/>
                  <p:nvPr/>
                </p:nvSpPr>
                <p:spPr>
                  <a:xfrm>
                    <a:off x="7132873" y="3021807"/>
                    <a:ext cx="408561" cy="866011"/>
                  </a:xfrm>
                  <a:custGeom>
                    <a:avLst/>
                    <a:gdLst>
                      <a:gd name="connsiteX0" fmla="*/ 92982 w 408561"/>
                      <a:gd name="connsiteY0" fmla="*/ 670749 h 866011"/>
                      <a:gd name="connsiteX1" fmla="*/ 180421 w 408561"/>
                      <a:gd name="connsiteY1" fmla="*/ 439768 h 866011"/>
                      <a:gd name="connsiteX2" fmla="*/ 142226 w 408561"/>
                      <a:gd name="connsiteY2" fmla="*/ 353566 h 866011"/>
                      <a:gd name="connsiteX3" fmla="*/ 104316 w 408561"/>
                      <a:gd name="connsiteY3" fmla="*/ 317181 h 866011"/>
                      <a:gd name="connsiteX4" fmla="*/ 53263 w 408561"/>
                      <a:gd name="connsiteY4" fmla="*/ 268794 h 866011"/>
                      <a:gd name="connsiteX5" fmla="*/ 4780 w 408561"/>
                      <a:gd name="connsiteY5" fmla="*/ 140301 h 866011"/>
                      <a:gd name="connsiteX6" fmla="*/ 60882 w 408561"/>
                      <a:gd name="connsiteY6" fmla="*/ 8190 h 866011"/>
                      <a:gd name="connsiteX7" fmla="*/ 119938 w 408561"/>
                      <a:gd name="connsiteY7" fmla="*/ 44956 h 866011"/>
                      <a:gd name="connsiteX8" fmla="*/ 206329 w 408561"/>
                      <a:gd name="connsiteY8" fmla="*/ 118584 h 866011"/>
                      <a:gd name="connsiteX9" fmla="*/ 360444 w 408561"/>
                      <a:gd name="connsiteY9" fmla="*/ 295845 h 866011"/>
                      <a:gd name="connsiteX10" fmla="*/ 381399 w 408561"/>
                      <a:gd name="connsiteY10" fmla="*/ 330706 h 866011"/>
                      <a:gd name="connsiteX11" fmla="*/ 259479 w 408561"/>
                      <a:gd name="connsiteY11" fmla="*/ 818767 h 866011"/>
                      <a:gd name="connsiteX12" fmla="*/ 256812 w 408561"/>
                      <a:gd name="connsiteY12" fmla="*/ 823530 h 866011"/>
                      <a:gd name="connsiteX13" fmla="*/ 232904 w 408561"/>
                      <a:gd name="connsiteY13" fmla="*/ 866011 h 866011"/>
                      <a:gd name="connsiteX14" fmla="*/ 63168 w 408561"/>
                      <a:gd name="connsiteY14" fmla="*/ 721517 h 866011"/>
                      <a:gd name="connsiteX15" fmla="*/ 90124 w 408561"/>
                      <a:gd name="connsiteY15" fmla="*/ 676368 h 866011"/>
                      <a:gd name="connsiteX16" fmla="*/ 92982 w 408561"/>
                      <a:gd name="connsiteY16" fmla="*/ 670749 h 86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8561" h="866011">
                        <a:moveTo>
                          <a:pt x="92982" y="670749"/>
                        </a:moveTo>
                        <a:cubicBezTo>
                          <a:pt x="128415" y="607884"/>
                          <a:pt x="182517" y="501585"/>
                          <a:pt x="180421" y="439768"/>
                        </a:cubicBezTo>
                        <a:cubicBezTo>
                          <a:pt x="179373" y="407192"/>
                          <a:pt x="163086" y="377760"/>
                          <a:pt x="142226" y="353566"/>
                        </a:cubicBezTo>
                        <a:cubicBezTo>
                          <a:pt x="130796" y="340326"/>
                          <a:pt x="117842" y="328325"/>
                          <a:pt x="104316" y="317181"/>
                        </a:cubicBezTo>
                        <a:cubicBezTo>
                          <a:pt x="85362" y="301655"/>
                          <a:pt x="67550" y="289177"/>
                          <a:pt x="53263" y="268794"/>
                        </a:cubicBezTo>
                        <a:cubicBezTo>
                          <a:pt x="26878" y="230980"/>
                          <a:pt x="10781" y="186022"/>
                          <a:pt x="4780" y="140301"/>
                        </a:cubicBezTo>
                        <a:cubicBezTo>
                          <a:pt x="-1220" y="94867"/>
                          <a:pt x="-14079" y="-33435"/>
                          <a:pt x="60882" y="8190"/>
                        </a:cubicBezTo>
                        <a:cubicBezTo>
                          <a:pt x="77170" y="17238"/>
                          <a:pt x="104888" y="33907"/>
                          <a:pt x="119938" y="44956"/>
                        </a:cubicBezTo>
                        <a:cubicBezTo>
                          <a:pt x="150417" y="67435"/>
                          <a:pt x="178802" y="92677"/>
                          <a:pt x="206329" y="118584"/>
                        </a:cubicBezTo>
                        <a:cubicBezTo>
                          <a:pt x="263193" y="172020"/>
                          <a:pt x="317391" y="230503"/>
                          <a:pt x="360444" y="295845"/>
                        </a:cubicBezTo>
                        <a:cubicBezTo>
                          <a:pt x="367968" y="307180"/>
                          <a:pt x="374350" y="319086"/>
                          <a:pt x="381399" y="330706"/>
                        </a:cubicBezTo>
                        <a:cubicBezTo>
                          <a:pt x="456646" y="469962"/>
                          <a:pt x="362349" y="636840"/>
                          <a:pt x="259479" y="818767"/>
                        </a:cubicBezTo>
                        <a:cubicBezTo>
                          <a:pt x="258622" y="820291"/>
                          <a:pt x="257669" y="822006"/>
                          <a:pt x="256812" y="823530"/>
                        </a:cubicBezTo>
                        <a:cubicBezTo>
                          <a:pt x="248811" y="837627"/>
                          <a:pt x="240905" y="851724"/>
                          <a:pt x="232904" y="866011"/>
                        </a:cubicBezTo>
                        <a:lnTo>
                          <a:pt x="63168" y="721517"/>
                        </a:lnTo>
                        <a:cubicBezTo>
                          <a:pt x="63168" y="721517"/>
                          <a:pt x="74408" y="703705"/>
                          <a:pt x="90124" y="676368"/>
                        </a:cubicBezTo>
                        <a:cubicBezTo>
                          <a:pt x="90981" y="674464"/>
                          <a:pt x="91934" y="672654"/>
                          <a:pt x="92982" y="670749"/>
                        </a:cubicBezTo>
                        <a:close/>
                      </a:path>
                    </a:pathLst>
                  </a:custGeom>
                  <a:solidFill>
                    <a:srgbClr val="4436BC"/>
                  </a:solidFill>
                  <a:ln w="9525" cap="flat">
                    <a:noFill/>
                    <a:prstDash val="solid"/>
                    <a:miter/>
                  </a:ln>
                </p:spPr>
                <p:txBody>
                  <a:bodyPr rtlCol="0" anchor="ctr"/>
                  <a:lstStyle/>
                  <a:p>
                    <a:endParaRPr lang="zh-CN" altLang="en-US"/>
                  </a:p>
                </p:txBody>
              </p:sp>
              <p:sp>
                <p:nvSpPr>
                  <p:cNvPr id="510" name="任意多边形 70"/>
                  <p:cNvSpPr/>
                  <p:nvPr/>
                </p:nvSpPr>
                <p:spPr>
                  <a:xfrm>
                    <a:off x="7222806" y="3692461"/>
                    <a:ext cx="169354" cy="152780"/>
                  </a:xfrm>
                  <a:custGeom>
                    <a:avLst/>
                    <a:gdLst>
                      <a:gd name="connsiteX0" fmla="*/ 0 w 169354"/>
                      <a:gd name="connsiteY0" fmla="*/ 5715 h 152780"/>
                      <a:gd name="connsiteX1" fmla="*/ 16669 w 169354"/>
                      <a:gd name="connsiteY1" fmla="*/ 17812 h 152780"/>
                      <a:gd name="connsiteX2" fmla="*/ 76486 w 169354"/>
                      <a:gd name="connsiteY2" fmla="*/ 65722 h 152780"/>
                      <a:gd name="connsiteX3" fmla="*/ 166688 w 169354"/>
                      <a:gd name="connsiteY3" fmla="*/ 152781 h 152780"/>
                      <a:gd name="connsiteX4" fmla="*/ 169354 w 169354"/>
                      <a:gd name="connsiteY4" fmla="*/ 148018 h 152780"/>
                      <a:gd name="connsiteX5" fmla="*/ 143256 w 169354"/>
                      <a:gd name="connsiteY5" fmla="*/ 120396 h 152780"/>
                      <a:gd name="connsiteX6" fmla="*/ 54578 w 169354"/>
                      <a:gd name="connsiteY6" fmla="*/ 39529 h 152780"/>
                      <a:gd name="connsiteX7" fmla="*/ 6001 w 169354"/>
                      <a:gd name="connsiteY7" fmla="*/ 2286 h 152780"/>
                      <a:gd name="connsiteX8" fmla="*/ 2953 w 169354"/>
                      <a:gd name="connsiteY8" fmla="*/ 0 h 152780"/>
                      <a:gd name="connsiteX9" fmla="*/ 0 w 169354"/>
                      <a:gd name="connsiteY9" fmla="*/ 5715 h 1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54" h="152780">
                        <a:moveTo>
                          <a:pt x="0" y="5715"/>
                        </a:moveTo>
                        <a:cubicBezTo>
                          <a:pt x="5525" y="9715"/>
                          <a:pt x="11144" y="13716"/>
                          <a:pt x="16669" y="17812"/>
                        </a:cubicBezTo>
                        <a:cubicBezTo>
                          <a:pt x="37148" y="33147"/>
                          <a:pt x="57150" y="49054"/>
                          <a:pt x="76486" y="65722"/>
                        </a:cubicBezTo>
                        <a:cubicBezTo>
                          <a:pt x="108490" y="93250"/>
                          <a:pt x="138113" y="122587"/>
                          <a:pt x="166688" y="152781"/>
                        </a:cubicBezTo>
                        <a:cubicBezTo>
                          <a:pt x="167545" y="151257"/>
                          <a:pt x="168497" y="149542"/>
                          <a:pt x="169354" y="148018"/>
                        </a:cubicBezTo>
                        <a:cubicBezTo>
                          <a:pt x="160782" y="138684"/>
                          <a:pt x="152019" y="129445"/>
                          <a:pt x="143256" y="120396"/>
                        </a:cubicBezTo>
                        <a:cubicBezTo>
                          <a:pt x="115443" y="91821"/>
                          <a:pt x="85820" y="64865"/>
                          <a:pt x="54578" y="39529"/>
                        </a:cubicBezTo>
                        <a:cubicBezTo>
                          <a:pt x="38767" y="26670"/>
                          <a:pt x="22574" y="14288"/>
                          <a:pt x="6001" y="2286"/>
                        </a:cubicBezTo>
                        <a:cubicBezTo>
                          <a:pt x="4953" y="1524"/>
                          <a:pt x="4001" y="762"/>
                          <a:pt x="2953" y="0"/>
                        </a:cubicBezTo>
                        <a:cubicBezTo>
                          <a:pt x="2000" y="2000"/>
                          <a:pt x="1048" y="3810"/>
                          <a:pt x="0" y="5715"/>
                        </a:cubicBezTo>
                        <a:close/>
                      </a:path>
                    </a:pathLst>
                  </a:custGeom>
                  <a:solidFill>
                    <a:srgbClr val="000000"/>
                  </a:solidFill>
                  <a:ln w="9525" cap="flat">
                    <a:noFill/>
                    <a:prstDash val="solid"/>
                    <a:miter/>
                  </a:ln>
                </p:spPr>
                <p:txBody>
                  <a:bodyPr rtlCol="0" anchor="ctr"/>
                  <a:lstStyle/>
                  <a:p>
                    <a:endParaRPr lang="zh-CN" altLang="en-US"/>
                  </a:p>
                </p:txBody>
              </p:sp>
              <p:sp>
                <p:nvSpPr>
                  <p:cNvPr id="511" name="任意多边形 71"/>
                  <p:cNvSpPr/>
                  <p:nvPr/>
                </p:nvSpPr>
                <p:spPr>
                  <a:xfrm>
                    <a:off x="7170324" y="3299364"/>
                    <a:ext cx="82295" cy="52958"/>
                  </a:xfrm>
                  <a:custGeom>
                    <a:avLst/>
                    <a:gdLst>
                      <a:gd name="connsiteX0" fmla="*/ 44101 w 82295"/>
                      <a:gd name="connsiteY0" fmla="*/ 21908 h 52958"/>
                      <a:gd name="connsiteX1" fmla="*/ 0 w 82295"/>
                      <a:gd name="connsiteY1" fmla="*/ 0 h 52958"/>
                      <a:gd name="connsiteX2" fmla="*/ 39053 w 82295"/>
                      <a:gd name="connsiteY2" fmla="*/ 29908 h 52958"/>
                      <a:gd name="connsiteX3" fmla="*/ 56007 w 82295"/>
                      <a:gd name="connsiteY3" fmla="*/ 39910 h 52958"/>
                      <a:gd name="connsiteX4" fmla="*/ 53245 w 82295"/>
                      <a:gd name="connsiteY4" fmla="*/ 39338 h 52958"/>
                      <a:gd name="connsiteX5" fmla="*/ 37243 w 82295"/>
                      <a:gd name="connsiteY5" fmla="*/ 38481 h 52958"/>
                      <a:gd name="connsiteX6" fmla="*/ 21336 w 82295"/>
                      <a:gd name="connsiteY6" fmla="*/ 41434 h 52958"/>
                      <a:gd name="connsiteX7" fmla="*/ 51721 w 82295"/>
                      <a:gd name="connsiteY7" fmla="*/ 48768 h 52958"/>
                      <a:gd name="connsiteX8" fmla="*/ 82296 w 82295"/>
                      <a:gd name="connsiteY8" fmla="*/ 52959 h 52958"/>
                      <a:gd name="connsiteX9" fmla="*/ 44101 w 82295"/>
                      <a:gd name="connsiteY9" fmla="*/ 21908 h 5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295" h="52958">
                        <a:moveTo>
                          <a:pt x="44101" y="21908"/>
                        </a:moveTo>
                        <a:cubicBezTo>
                          <a:pt x="30194" y="13335"/>
                          <a:pt x="15812" y="5525"/>
                          <a:pt x="0" y="0"/>
                        </a:cubicBezTo>
                        <a:cubicBezTo>
                          <a:pt x="11811" y="11906"/>
                          <a:pt x="25337" y="21146"/>
                          <a:pt x="39053" y="29908"/>
                        </a:cubicBezTo>
                        <a:cubicBezTo>
                          <a:pt x="44672" y="33338"/>
                          <a:pt x="50292" y="36767"/>
                          <a:pt x="56007" y="39910"/>
                        </a:cubicBezTo>
                        <a:cubicBezTo>
                          <a:pt x="55054" y="39719"/>
                          <a:pt x="54197" y="39433"/>
                          <a:pt x="53245" y="39338"/>
                        </a:cubicBezTo>
                        <a:cubicBezTo>
                          <a:pt x="47911" y="38576"/>
                          <a:pt x="42577" y="38195"/>
                          <a:pt x="37243" y="38481"/>
                        </a:cubicBezTo>
                        <a:cubicBezTo>
                          <a:pt x="31909" y="38767"/>
                          <a:pt x="26575" y="39529"/>
                          <a:pt x="21336" y="41434"/>
                        </a:cubicBezTo>
                        <a:cubicBezTo>
                          <a:pt x="31718" y="45339"/>
                          <a:pt x="41720" y="47054"/>
                          <a:pt x="51721" y="48768"/>
                        </a:cubicBezTo>
                        <a:cubicBezTo>
                          <a:pt x="61817" y="50292"/>
                          <a:pt x="71438" y="51530"/>
                          <a:pt x="82296" y="52959"/>
                        </a:cubicBezTo>
                        <a:cubicBezTo>
                          <a:pt x="71152" y="40481"/>
                          <a:pt x="57817" y="30766"/>
                          <a:pt x="44101" y="21908"/>
                        </a:cubicBezTo>
                        <a:close/>
                      </a:path>
                    </a:pathLst>
                  </a:custGeom>
                  <a:solidFill>
                    <a:srgbClr val="4436BC">
                      <a:alpha val="50000"/>
                    </a:srgbClr>
                  </a:solidFill>
                  <a:ln w="9525" cap="flat">
                    <a:noFill/>
                    <a:prstDash val="solid"/>
                    <a:miter/>
                  </a:ln>
                </p:spPr>
                <p:txBody>
                  <a:bodyPr rtlCol="0" anchor="ctr"/>
                  <a:lstStyle/>
                  <a:p>
                    <a:endParaRPr lang="zh-CN" altLang="en-US"/>
                  </a:p>
                </p:txBody>
              </p:sp>
            </p:grpSp>
          </p:grpSp>
          <p:grpSp>
            <p:nvGrpSpPr>
              <p:cNvPr id="408" name="组合 407"/>
              <p:cNvGrpSpPr/>
              <p:nvPr/>
            </p:nvGrpSpPr>
            <p:grpSpPr>
              <a:xfrm>
                <a:off x="3599831" y="1490710"/>
                <a:ext cx="2093454" cy="4554715"/>
                <a:chOff x="2986055" y="1952461"/>
                <a:chExt cx="1370274" cy="2981297"/>
              </a:xfrm>
            </p:grpSpPr>
            <p:grpSp>
              <p:nvGrpSpPr>
                <p:cNvPr id="409" name="组合 408"/>
                <p:cNvGrpSpPr/>
                <p:nvPr/>
              </p:nvGrpSpPr>
              <p:grpSpPr>
                <a:xfrm>
                  <a:off x="3875132" y="3051079"/>
                  <a:ext cx="481197" cy="1099154"/>
                  <a:chOff x="3875132" y="3051079"/>
                  <a:chExt cx="481197" cy="1099154"/>
                </a:xfrm>
              </p:grpSpPr>
              <p:sp>
                <p:nvSpPr>
                  <p:cNvPr id="498" name="任意多边形 136"/>
                  <p:cNvSpPr/>
                  <p:nvPr/>
                </p:nvSpPr>
                <p:spPr>
                  <a:xfrm>
                    <a:off x="4108512" y="3800093"/>
                    <a:ext cx="247816" cy="350140"/>
                  </a:xfrm>
                  <a:custGeom>
                    <a:avLst/>
                    <a:gdLst>
                      <a:gd name="connsiteX0" fmla="*/ 0 w 247816"/>
                      <a:gd name="connsiteY0" fmla="*/ 48673 h 350140"/>
                      <a:gd name="connsiteX1" fmla="*/ 34385 w 247816"/>
                      <a:gd name="connsiteY1" fmla="*/ 152686 h 350140"/>
                      <a:gd name="connsiteX2" fmla="*/ 33623 w 247816"/>
                      <a:gd name="connsiteY2" fmla="*/ 279082 h 350140"/>
                      <a:gd name="connsiteX3" fmla="*/ 64770 w 247816"/>
                      <a:gd name="connsiteY3" fmla="*/ 220694 h 350140"/>
                      <a:gd name="connsiteX4" fmla="*/ 67437 w 247816"/>
                      <a:gd name="connsiteY4" fmla="*/ 326326 h 350140"/>
                      <a:gd name="connsiteX5" fmla="*/ 109823 w 247816"/>
                      <a:gd name="connsiteY5" fmla="*/ 230124 h 350140"/>
                      <a:gd name="connsiteX6" fmla="*/ 125349 w 247816"/>
                      <a:gd name="connsiteY6" fmla="*/ 350139 h 350140"/>
                      <a:gd name="connsiteX7" fmla="*/ 152210 w 247816"/>
                      <a:gd name="connsiteY7" fmla="*/ 226123 h 350140"/>
                      <a:gd name="connsiteX8" fmla="*/ 181451 w 247816"/>
                      <a:gd name="connsiteY8" fmla="*/ 317754 h 350140"/>
                      <a:gd name="connsiteX9" fmla="*/ 190976 w 247816"/>
                      <a:gd name="connsiteY9" fmla="*/ 172117 h 350140"/>
                      <a:gd name="connsiteX10" fmla="*/ 245269 w 247816"/>
                      <a:gd name="connsiteY10" fmla="*/ 220980 h 350140"/>
                      <a:gd name="connsiteX11" fmla="*/ 157448 w 247816"/>
                      <a:gd name="connsiteY11" fmla="*/ 59436 h 350140"/>
                      <a:gd name="connsiteX12" fmla="*/ 121920 w 247816"/>
                      <a:gd name="connsiteY12" fmla="*/ 0 h 350140"/>
                      <a:gd name="connsiteX13" fmla="*/ 0 w 247816"/>
                      <a:gd name="connsiteY13" fmla="*/ 48673 h 350140"/>
                      <a:gd name="connsiteX14" fmla="*/ 151733 w 247816"/>
                      <a:gd name="connsiteY14" fmla="*/ 225266 h 350140"/>
                      <a:gd name="connsiteX15" fmla="*/ 152019 w 247816"/>
                      <a:gd name="connsiteY15" fmla="*/ 225457 h 350140"/>
                      <a:gd name="connsiteX16" fmla="*/ 151733 w 247816"/>
                      <a:gd name="connsiteY16" fmla="*/ 225266 h 35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16" h="350140">
                        <a:moveTo>
                          <a:pt x="0" y="48673"/>
                        </a:moveTo>
                        <a:cubicBezTo>
                          <a:pt x="8954" y="66770"/>
                          <a:pt x="32576" y="123444"/>
                          <a:pt x="34385" y="152686"/>
                        </a:cubicBezTo>
                        <a:cubicBezTo>
                          <a:pt x="42005" y="187738"/>
                          <a:pt x="24479" y="277082"/>
                          <a:pt x="33623" y="279082"/>
                        </a:cubicBezTo>
                        <a:cubicBezTo>
                          <a:pt x="46006" y="282130"/>
                          <a:pt x="65818" y="221170"/>
                          <a:pt x="64770" y="220694"/>
                        </a:cubicBezTo>
                        <a:cubicBezTo>
                          <a:pt x="67913" y="220885"/>
                          <a:pt x="55245" y="323374"/>
                          <a:pt x="67437" y="326326"/>
                        </a:cubicBezTo>
                        <a:cubicBezTo>
                          <a:pt x="85439" y="330327"/>
                          <a:pt x="112586" y="230791"/>
                          <a:pt x="109823" y="230124"/>
                        </a:cubicBezTo>
                        <a:cubicBezTo>
                          <a:pt x="113729" y="229743"/>
                          <a:pt x="107633" y="348996"/>
                          <a:pt x="125349" y="350139"/>
                        </a:cubicBezTo>
                        <a:cubicBezTo>
                          <a:pt x="149924" y="350615"/>
                          <a:pt x="155258" y="236696"/>
                          <a:pt x="152210" y="226123"/>
                        </a:cubicBezTo>
                        <a:cubicBezTo>
                          <a:pt x="155448" y="235553"/>
                          <a:pt x="166211" y="321373"/>
                          <a:pt x="181451" y="317754"/>
                        </a:cubicBezTo>
                        <a:cubicBezTo>
                          <a:pt x="204407" y="312610"/>
                          <a:pt x="195929" y="180308"/>
                          <a:pt x="190976" y="172117"/>
                        </a:cubicBezTo>
                        <a:cubicBezTo>
                          <a:pt x="195548" y="176974"/>
                          <a:pt x="232696" y="230886"/>
                          <a:pt x="245269" y="220980"/>
                        </a:cubicBezTo>
                        <a:cubicBezTo>
                          <a:pt x="263557" y="205835"/>
                          <a:pt x="178117" y="79248"/>
                          <a:pt x="157448" y="59436"/>
                        </a:cubicBezTo>
                        <a:cubicBezTo>
                          <a:pt x="148685" y="44958"/>
                          <a:pt x="133541" y="19240"/>
                          <a:pt x="121920" y="0"/>
                        </a:cubicBezTo>
                        <a:cubicBezTo>
                          <a:pt x="81915" y="17526"/>
                          <a:pt x="41339" y="33814"/>
                          <a:pt x="0" y="48673"/>
                        </a:cubicBezTo>
                        <a:close/>
                        <a:moveTo>
                          <a:pt x="151733" y="225266"/>
                        </a:moveTo>
                        <a:cubicBezTo>
                          <a:pt x="151829" y="225266"/>
                          <a:pt x="151924" y="225361"/>
                          <a:pt x="152019" y="225457"/>
                        </a:cubicBezTo>
                        <a:cubicBezTo>
                          <a:pt x="151924" y="225361"/>
                          <a:pt x="151829" y="225266"/>
                          <a:pt x="151733" y="225266"/>
                        </a:cubicBezTo>
                        <a:close/>
                      </a:path>
                    </a:pathLst>
                  </a:custGeom>
                  <a:solidFill>
                    <a:srgbClr val="FFA672"/>
                  </a:solidFill>
                  <a:ln w="9525" cap="flat">
                    <a:noFill/>
                    <a:prstDash val="solid"/>
                    <a:miter/>
                  </a:ln>
                </p:spPr>
                <p:txBody>
                  <a:bodyPr rtlCol="0" anchor="ctr"/>
                  <a:lstStyle/>
                  <a:p>
                    <a:endParaRPr lang="zh-CN" altLang="en-US"/>
                  </a:p>
                </p:txBody>
              </p:sp>
              <p:sp>
                <p:nvSpPr>
                  <p:cNvPr id="499" name="任意多边形 137"/>
                  <p:cNvSpPr/>
                  <p:nvPr/>
                </p:nvSpPr>
                <p:spPr>
                  <a:xfrm>
                    <a:off x="3875132" y="3051079"/>
                    <a:ext cx="452985" cy="939133"/>
                  </a:xfrm>
                  <a:custGeom>
                    <a:avLst/>
                    <a:gdLst>
                      <a:gd name="connsiteX0" fmla="*/ 1066 w 452985"/>
                      <a:gd name="connsiteY0" fmla="*/ 193992 h 939133"/>
                      <a:gd name="connsiteX1" fmla="*/ 139274 w 452985"/>
                      <a:gd name="connsiteY1" fmla="*/ 553466 h 939133"/>
                      <a:gd name="connsiteX2" fmla="*/ 238619 w 452985"/>
                      <a:gd name="connsiteY2" fmla="*/ 893223 h 939133"/>
                      <a:gd name="connsiteX3" fmla="*/ 240429 w 452985"/>
                      <a:gd name="connsiteY3" fmla="*/ 899604 h 939133"/>
                      <a:gd name="connsiteX4" fmla="*/ 251383 w 452985"/>
                      <a:gd name="connsiteY4" fmla="*/ 939133 h 939133"/>
                      <a:gd name="connsiteX5" fmla="*/ 452741 w 452985"/>
                      <a:gd name="connsiteY5" fmla="*/ 858933 h 939133"/>
                      <a:gd name="connsiteX6" fmla="*/ 444455 w 452985"/>
                      <a:gd name="connsiteY6" fmla="*/ 821785 h 939133"/>
                      <a:gd name="connsiteX7" fmla="*/ 443121 w 452985"/>
                      <a:gd name="connsiteY7" fmla="*/ 816165 h 939133"/>
                      <a:gd name="connsiteX8" fmla="*/ 113270 w 452985"/>
                      <a:gd name="connsiteY8" fmla="*/ 18161 h 939133"/>
                      <a:gd name="connsiteX9" fmla="*/ 1066 w 452985"/>
                      <a:gd name="connsiteY9" fmla="*/ 193992 h 93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985" h="939133">
                        <a:moveTo>
                          <a:pt x="1066" y="193992"/>
                        </a:moveTo>
                        <a:cubicBezTo>
                          <a:pt x="10115" y="293338"/>
                          <a:pt x="75646" y="344011"/>
                          <a:pt x="139274" y="553466"/>
                        </a:cubicBezTo>
                        <a:cubicBezTo>
                          <a:pt x="183374" y="698532"/>
                          <a:pt x="220141" y="827595"/>
                          <a:pt x="238619" y="893223"/>
                        </a:cubicBezTo>
                        <a:cubicBezTo>
                          <a:pt x="239286" y="895413"/>
                          <a:pt x="239762" y="897509"/>
                          <a:pt x="240429" y="899604"/>
                        </a:cubicBezTo>
                        <a:cubicBezTo>
                          <a:pt x="247573" y="924846"/>
                          <a:pt x="251383" y="939133"/>
                          <a:pt x="251383" y="939133"/>
                        </a:cubicBezTo>
                        <a:cubicBezTo>
                          <a:pt x="312438" y="931323"/>
                          <a:pt x="459790" y="891699"/>
                          <a:pt x="452741" y="858933"/>
                        </a:cubicBezTo>
                        <a:cubicBezTo>
                          <a:pt x="450074" y="846550"/>
                          <a:pt x="447407" y="834168"/>
                          <a:pt x="444455" y="821785"/>
                        </a:cubicBezTo>
                        <a:cubicBezTo>
                          <a:pt x="444074" y="819880"/>
                          <a:pt x="443597" y="818070"/>
                          <a:pt x="443121" y="816165"/>
                        </a:cubicBezTo>
                        <a:cubicBezTo>
                          <a:pt x="351014" y="420592"/>
                          <a:pt x="172040" y="75216"/>
                          <a:pt x="113270" y="18161"/>
                        </a:cubicBezTo>
                        <a:cubicBezTo>
                          <a:pt x="41547" y="-51467"/>
                          <a:pt x="-7983" y="94647"/>
                          <a:pt x="1066" y="193992"/>
                        </a:cubicBezTo>
                        <a:close/>
                      </a:path>
                    </a:pathLst>
                  </a:custGeom>
                  <a:solidFill>
                    <a:srgbClr val="4436BC"/>
                  </a:solidFill>
                  <a:ln w="9525" cap="flat">
                    <a:noFill/>
                    <a:prstDash val="solid"/>
                    <a:miter/>
                  </a:ln>
                </p:spPr>
                <p:txBody>
                  <a:bodyPr rtlCol="0" anchor="ctr"/>
                  <a:lstStyle/>
                  <a:p>
                    <a:endParaRPr lang="zh-CN" altLang="en-US"/>
                  </a:p>
                </p:txBody>
              </p:sp>
              <p:sp>
                <p:nvSpPr>
                  <p:cNvPr id="500" name="任意多边形 138"/>
                  <p:cNvSpPr/>
                  <p:nvPr/>
                </p:nvSpPr>
                <p:spPr>
                  <a:xfrm>
                    <a:off x="4113847" y="3867244"/>
                    <a:ext cx="205930" cy="83439"/>
                  </a:xfrm>
                  <a:custGeom>
                    <a:avLst/>
                    <a:gdLst>
                      <a:gd name="connsiteX0" fmla="*/ 0 w 205930"/>
                      <a:gd name="connsiteY0" fmla="*/ 77057 h 83439"/>
                      <a:gd name="connsiteX1" fmla="*/ 1810 w 205930"/>
                      <a:gd name="connsiteY1" fmla="*/ 83439 h 83439"/>
                      <a:gd name="connsiteX2" fmla="*/ 96869 w 205930"/>
                      <a:gd name="connsiteY2" fmla="*/ 47530 h 83439"/>
                      <a:gd name="connsiteX3" fmla="*/ 205931 w 205930"/>
                      <a:gd name="connsiteY3" fmla="*/ 5620 h 83439"/>
                      <a:gd name="connsiteX4" fmla="*/ 204597 w 205930"/>
                      <a:gd name="connsiteY4" fmla="*/ 0 h 83439"/>
                      <a:gd name="connsiteX5" fmla="*/ 94583 w 205930"/>
                      <a:gd name="connsiteY5" fmla="*/ 41148 h 83439"/>
                      <a:gd name="connsiteX6" fmla="*/ 0 w 205930"/>
                      <a:gd name="connsiteY6" fmla="*/ 77057 h 8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930" h="83439">
                        <a:moveTo>
                          <a:pt x="0" y="77057"/>
                        </a:moveTo>
                        <a:cubicBezTo>
                          <a:pt x="667" y="79248"/>
                          <a:pt x="1143" y="81344"/>
                          <a:pt x="1810" y="83439"/>
                        </a:cubicBezTo>
                        <a:cubicBezTo>
                          <a:pt x="33909" y="72581"/>
                          <a:pt x="65342" y="59627"/>
                          <a:pt x="96869" y="47530"/>
                        </a:cubicBezTo>
                        <a:cubicBezTo>
                          <a:pt x="133255" y="33623"/>
                          <a:pt x="169545" y="19526"/>
                          <a:pt x="205931" y="5620"/>
                        </a:cubicBezTo>
                        <a:cubicBezTo>
                          <a:pt x="205549" y="3715"/>
                          <a:pt x="205073" y="1905"/>
                          <a:pt x="204597" y="0"/>
                        </a:cubicBezTo>
                        <a:cubicBezTo>
                          <a:pt x="167926" y="13621"/>
                          <a:pt x="131254" y="27337"/>
                          <a:pt x="94583" y="41148"/>
                        </a:cubicBezTo>
                        <a:cubicBezTo>
                          <a:pt x="63151" y="52959"/>
                          <a:pt x="31052" y="64008"/>
                          <a:pt x="0" y="77057"/>
                        </a:cubicBezTo>
                        <a:close/>
                      </a:path>
                    </a:pathLst>
                  </a:custGeom>
                  <a:solidFill>
                    <a:srgbClr val="000000"/>
                  </a:solidFill>
                  <a:ln w="9525" cap="flat">
                    <a:noFill/>
                    <a:prstDash val="solid"/>
                    <a:miter/>
                  </a:ln>
                </p:spPr>
                <p:txBody>
                  <a:bodyPr rtlCol="0" anchor="ctr"/>
                  <a:lstStyle/>
                  <a:p>
                    <a:endParaRPr lang="zh-CN" altLang="en-US"/>
                  </a:p>
                </p:txBody>
              </p:sp>
            </p:grpSp>
            <p:grpSp>
              <p:nvGrpSpPr>
                <p:cNvPr id="410" name="组合 409"/>
                <p:cNvGrpSpPr/>
                <p:nvPr/>
              </p:nvGrpSpPr>
              <p:grpSpPr>
                <a:xfrm>
                  <a:off x="3896445" y="3633965"/>
                  <a:ext cx="366598" cy="594832"/>
                  <a:chOff x="3896445" y="3633965"/>
                  <a:chExt cx="366598" cy="594832"/>
                </a:xfrm>
                <a:solidFill>
                  <a:srgbClr val="90EFDC"/>
                </a:solidFill>
              </p:grpSpPr>
              <p:sp>
                <p:nvSpPr>
                  <p:cNvPr id="496" name="任意多边形 140"/>
                  <p:cNvSpPr/>
                  <p:nvPr/>
                </p:nvSpPr>
                <p:spPr>
                  <a:xfrm>
                    <a:off x="3896445" y="3633965"/>
                    <a:ext cx="366533" cy="594832"/>
                  </a:xfrm>
                  <a:custGeom>
                    <a:avLst/>
                    <a:gdLst>
                      <a:gd name="connsiteX0" fmla="*/ 268456 w 366533"/>
                      <a:gd name="connsiteY0" fmla="*/ 14871 h 594832"/>
                      <a:gd name="connsiteX1" fmla="*/ 97863 w 366533"/>
                      <a:gd name="connsiteY1" fmla="*/ 15538 h 594832"/>
                      <a:gd name="connsiteX2" fmla="*/ 1660 w 366533"/>
                      <a:gd name="connsiteY2" fmla="*/ 171367 h 594832"/>
                      <a:gd name="connsiteX3" fmla="*/ 74241 w 366533"/>
                      <a:gd name="connsiteY3" fmla="*/ 581704 h 594832"/>
                      <a:gd name="connsiteX4" fmla="*/ 231689 w 366533"/>
                      <a:gd name="connsiteY4" fmla="*/ 593801 h 594832"/>
                      <a:gd name="connsiteX5" fmla="*/ 363134 w 366533"/>
                      <a:gd name="connsiteY5" fmla="*/ 559130 h 594832"/>
                      <a:gd name="connsiteX6" fmla="*/ 268456 w 366533"/>
                      <a:gd name="connsiteY6" fmla="*/ 14871 h 59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33" h="594832">
                        <a:moveTo>
                          <a:pt x="268456" y="14871"/>
                        </a:moveTo>
                        <a:cubicBezTo>
                          <a:pt x="241881" y="3632"/>
                          <a:pt x="151775" y="-12370"/>
                          <a:pt x="97863" y="15538"/>
                        </a:cubicBezTo>
                        <a:cubicBezTo>
                          <a:pt x="43952" y="43446"/>
                          <a:pt x="-10246" y="72402"/>
                          <a:pt x="1660" y="171367"/>
                        </a:cubicBezTo>
                        <a:cubicBezTo>
                          <a:pt x="13567" y="270427"/>
                          <a:pt x="44142" y="569226"/>
                          <a:pt x="74241" y="581704"/>
                        </a:cubicBezTo>
                        <a:cubicBezTo>
                          <a:pt x="104340" y="594182"/>
                          <a:pt x="199781" y="596563"/>
                          <a:pt x="231689" y="593801"/>
                        </a:cubicBezTo>
                        <a:cubicBezTo>
                          <a:pt x="263598" y="591039"/>
                          <a:pt x="344180" y="583514"/>
                          <a:pt x="363134" y="559130"/>
                        </a:cubicBezTo>
                        <a:cubicBezTo>
                          <a:pt x="382184" y="534746"/>
                          <a:pt x="317128" y="35445"/>
                          <a:pt x="268456" y="14871"/>
                        </a:cubicBezTo>
                        <a:close/>
                      </a:path>
                    </a:pathLst>
                  </a:custGeom>
                  <a:solidFill>
                    <a:srgbClr val="90EFDC"/>
                  </a:solidFill>
                  <a:ln w="9525" cap="flat">
                    <a:noFill/>
                    <a:prstDash val="solid"/>
                    <a:miter/>
                  </a:ln>
                </p:spPr>
                <p:txBody>
                  <a:bodyPr rtlCol="0" anchor="ctr"/>
                  <a:lstStyle/>
                  <a:p>
                    <a:endParaRPr lang="zh-CN" altLang="en-US"/>
                  </a:p>
                </p:txBody>
              </p:sp>
              <p:sp>
                <p:nvSpPr>
                  <p:cNvPr id="497" name="任意多边形 141"/>
                  <p:cNvSpPr/>
                  <p:nvPr/>
                </p:nvSpPr>
                <p:spPr>
                  <a:xfrm>
                    <a:off x="4073644" y="3633977"/>
                    <a:ext cx="189398" cy="590930"/>
                  </a:xfrm>
                  <a:custGeom>
                    <a:avLst/>
                    <a:gdLst>
                      <a:gd name="connsiteX0" fmla="*/ 27915 w 189398"/>
                      <a:gd name="connsiteY0" fmla="*/ 270605 h 590930"/>
                      <a:gd name="connsiteX1" fmla="*/ 7 w 189398"/>
                      <a:gd name="connsiteY1" fmla="*/ 0 h 590930"/>
                      <a:gd name="connsiteX2" fmla="*/ 91256 w 189398"/>
                      <a:gd name="connsiteY2" fmla="*/ 14859 h 590930"/>
                      <a:gd name="connsiteX3" fmla="*/ 186030 w 189398"/>
                      <a:gd name="connsiteY3" fmla="*/ 559118 h 590930"/>
                      <a:gd name="connsiteX4" fmla="*/ 83255 w 189398"/>
                      <a:gd name="connsiteY4" fmla="*/ 590931 h 590930"/>
                      <a:gd name="connsiteX5" fmla="*/ 27915 w 189398"/>
                      <a:gd name="connsiteY5" fmla="*/ 270605 h 590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98" h="590930">
                        <a:moveTo>
                          <a:pt x="27915" y="270605"/>
                        </a:moveTo>
                        <a:cubicBezTo>
                          <a:pt x="15247" y="180975"/>
                          <a:pt x="-374" y="90678"/>
                          <a:pt x="7" y="0"/>
                        </a:cubicBezTo>
                        <a:cubicBezTo>
                          <a:pt x="38869" y="190"/>
                          <a:pt x="75826" y="8287"/>
                          <a:pt x="91256" y="14859"/>
                        </a:cubicBezTo>
                        <a:cubicBezTo>
                          <a:pt x="139929" y="35433"/>
                          <a:pt x="204985" y="534734"/>
                          <a:pt x="186030" y="559118"/>
                        </a:cubicBezTo>
                        <a:cubicBezTo>
                          <a:pt x="171457" y="577786"/>
                          <a:pt x="120593" y="586550"/>
                          <a:pt x="83255" y="590931"/>
                        </a:cubicBezTo>
                        <a:cubicBezTo>
                          <a:pt x="54109" y="486537"/>
                          <a:pt x="42965" y="377571"/>
                          <a:pt x="27915" y="270605"/>
                        </a:cubicBezTo>
                        <a:close/>
                      </a:path>
                    </a:pathLst>
                  </a:custGeom>
                  <a:solidFill>
                    <a:srgbClr val="90EFDC"/>
                  </a:solidFill>
                  <a:ln w="9525" cap="flat">
                    <a:noFill/>
                    <a:prstDash val="solid"/>
                    <a:miter/>
                  </a:ln>
                </p:spPr>
                <p:txBody>
                  <a:bodyPr rtlCol="0" anchor="ctr"/>
                  <a:lstStyle/>
                  <a:p>
                    <a:endParaRPr lang="zh-CN" altLang="en-US"/>
                  </a:p>
                </p:txBody>
              </p:sp>
            </p:grpSp>
            <p:grpSp>
              <p:nvGrpSpPr>
                <p:cNvPr id="411" name="组合 410"/>
                <p:cNvGrpSpPr/>
                <p:nvPr/>
              </p:nvGrpSpPr>
              <p:grpSpPr>
                <a:xfrm>
                  <a:off x="2986055" y="2259951"/>
                  <a:ext cx="650482" cy="1342818"/>
                  <a:chOff x="2986055" y="2259951"/>
                  <a:chExt cx="650482" cy="1342818"/>
                </a:xfrm>
              </p:grpSpPr>
              <p:sp>
                <p:nvSpPr>
                  <p:cNvPr id="494" name="任意多边形 143"/>
                  <p:cNvSpPr/>
                  <p:nvPr/>
                </p:nvSpPr>
                <p:spPr>
                  <a:xfrm>
                    <a:off x="2986055" y="2260005"/>
                    <a:ext cx="650482" cy="1342573"/>
                  </a:xfrm>
                  <a:custGeom>
                    <a:avLst/>
                    <a:gdLst>
                      <a:gd name="connsiteX0" fmla="*/ 165386 w 650482"/>
                      <a:gd name="connsiteY0" fmla="*/ 27804 h 1342573"/>
                      <a:gd name="connsiteX1" fmla="*/ 106521 w 650482"/>
                      <a:gd name="connsiteY1" fmla="*/ 120482 h 1342573"/>
                      <a:gd name="connsiteX2" fmla="*/ 107379 w 650482"/>
                      <a:gd name="connsiteY2" fmla="*/ 286312 h 1342573"/>
                      <a:gd name="connsiteX3" fmla="*/ 185293 w 650482"/>
                      <a:gd name="connsiteY3" fmla="*/ 407851 h 1342573"/>
                      <a:gd name="connsiteX4" fmla="*/ 215773 w 650482"/>
                      <a:gd name="connsiteY4" fmla="*/ 544249 h 1342573"/>
                      <a:gd name="connsiteX5" fmla="*/ 169291 w 650482"/>
                      <a:gd name="connsiteY5" fmla="*/ 610448 h 1342573"/>
                      <a:gd name="connsiteX6" fmla="*/ 67564 w 650482"/>
                      <a:gd name="connsiteY6" fmla="*/ 725415 h 1342573"/>
                      <a:gd name="connsiteX7" fmla="*/ 83566 w 650482"/>
                      <a:gd name="connsiteY7" fmla="*/ 866766 h 1342573"/>
                      <a:gd name="connsiteX8" fmla="*/ 138621 w 650482"/>
                      <a:gd name="connsiteY8" fmla="*/ 914200 h 1342573"/>
                      <a:gd name="connsiteX9" fmla="*/ 121380 w 650482"/>
                      <a:gd name="connsiteY9" fmla="*/ 972398 h 1342573"/>
                      <a:gd name="connsiteX10" fmla="*/ 35751 w 650482"/>
                      <a:gd name="connsiteY10" fmla="*/ 1068029 h 1342573"/>
                      <a:gd name="connsiteX11" fmla="*/ 3937 w 650482"/>
                      <a:gd name="connsiteY11" fmla="*/ 1187568 h 1342573"/>
                      <a:gd name="connsiteX12" fmla="*/ 95663 w 650482"/>
                      <a:gd name="connsiteY12" fmla="*/ 1271388 h 1342573"/>
                      <a:gd name="connsiteX13" fmla="*/ 224822 w 650482"/>
                      <a:gd name="connsiteY13" fmla="*/ 1280817 h 1342573"/>
                      <a:gd name="connsiteX14" fmla="*/ 257493 w 650482"/>
                      <a:gd name="connsiteY14" fmla="*/ 1273959 h 1342573"/>
                      <a:gd name="connsiteX15" fmla="*/ 291878 w 650482"/>
                      <a:gd name="connsiteY15" fmla="*/ 1299391 h 1342573"/>
                      <a:gd name="connsiteX16" fmla="*/ 445135 w 650482"/>
                      <a:gd name="connsiteY16" fmla="*/ 1337205 h 1342573"/>
                      <a:gd name="connsiteX17" fmla="*/ 575818 w 650482"/>
                      <a:gd name="connsiteY17" fmla="*/ 1241765 h 1342573"/>
                      <a:gd name="connsiteX18" fmla="*/ 620871 w 650482"/>
                      <a:gd name="connsiteY18" fmla="*/ 1051836 h 1342573"/>
                      <a:gd name="connsiteX19" fmla="*/ 487617 w 650482"/>
                      <a:gd name="connsiteY19" fmla="*/ 917629 h 1342573"/>
                      <a:gd name="connsiteX20" fmla="*/ 580962 w 650482"/>
                      <a:gd name="connsiteY20" fmla="*/ 883434 h 1342573"/>
                      <a:gd name="connsiteX21" fmla="*/ 636778 w 650482"/>
                      <a:gd name="connsiteY21" fmla="*/ 676742 h 1342573"/>
                      <a:gd name="connsiteX22" fmla="*/ 433991 w 650482"/>
                      <a:gd name="connsiteY22" fmla="*/ 557489 h 1342573"/>
                      <a:gd name="connsiteX23" fmla="*/ 513810 w 650482"/>
                      <a:gd name="connsiteY23" fmla="*/ 477765 h 1342573"/>
                      <a:gd name="connsiteX24" fmla="*/ 493808 w 650482"/>
                      <a:gd name="connsiteY24" fmla="*/ 201254 h 1342573"/>
                      <a:gd name="connsiteX25" fmla="*/ 376841 w 650482"/>
                      <a:gd name="connsiteY25" fmla="*/ 80953 h 1342573"/>
                      <a:gd name="connsiteX26" fmla="*/ 307404 w 650482"/>
                      <a:gd name="connsiteY26" fmla="*/ 30280 h 1342573"/>
                      <a:gd name="connsiteX27" fmla="*/ 249492 w 650482"/>
                      <a:gd name="connsiteY27" fmla="*/ 372 h 1342573"/>
                      <a:gd name="connsiteX28" fmla="*/ 165386 w 650482"/>
                      <a:gd name="connsiteY28" fmla="*/ 27804 h 134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0482" h="1342573">
                        <a:moveTo>
                          <a:pt x="165386" y="27804"/>
                        </a:moveTo>
                        <a:cubicBezTo>
                          <a:pt x="136620" y="51235"/>
                          <a:pt x="118142" y="85239"/>
                          <a:pt x="106521" y="120482"/>
                        </a:cubicBezTo>
                        <a:cubicBezTo>
                          <a:pt x="88900" y="174108"/>
                          <a:pt x="86328" y="233925"/>
                          <a:pt x="107379" y="286312"/>
                        </a:cubicBezTo>
                        <a:cubicBezTo>
                          <a:pt x="125381" y="331080"/>
                          <a:pt x="159004" y="367370"/>
                          <a:pt x="185293" y="407851"/>
                        </a:cubicBezTo>
                        <a:cubicBezTo>
                          <a:pt x="211582" y="448332"/>
                          <a:pt x="230918" y="498529"/>
                          <a:pt x="215773" y="544249"/>
                        </a:cubicBezTo>
                        <a:cubicBezTo>
                          <a:pt x="207201" y="570062"/>
                          <a:pt x="188627" y="591303"/>
                          <a:pt x="169291" y="610448"/>
                        </a:cubicBezTo>
                        <a:cubicBezTo>
                          <a:pt x="132810" y="646738"/>
                          <a:pt x="91377" y="679885"/>
                          <a:pt x="67564" y="725415"/>
                        </a:cubicBezTo>
                        <a:cubicBezTo>
                          <a:pt x="43752" y="770944"/>
                          <a:pt x="43561" y="834476"/>
                          <a:pt x="83566" y="866766"/>
                        </a:cubicBezTo>
                        <a:cubicBezTo>
                          <a:pt x="102807" y="882291"/>
                          <a:pt x="130524" y="890864"/>
                          <a:pt x="138621" y="914200"/>
                        </a:cubicBezTo>
                        <a:cubicBezTo>
                          <a:pt x="145479" y="934107"/>
                          <a:pt x="134239" y="955634"/>
                          <a:pt x="121380" y="972398"/>
                        </a:cubicBezTo>
                        <a:cubicBezTo>
                          <a:pt x="95377" y="1006402"/>
                          <a:pt x="61659" y="1033929"/>
                          <a:pt x="35751" y="1068029"/>
                        </a:cubicBezTo>
                        <a:cubicBezTo>
                          <a:pt x="9747" y="1102033"/>
                          <a:pt x="-8350" y="1146515"/>
                          <a:pt x="3937" y="1187568"/>
                        </a:cubicBezTo>
                        <a:cubicBezTo>
                          <a:pt x="16224" y="1228620"/>
                          <a:pt x="55658" y="1255671"/>
                          <a:pt x="95663" y="1271388"/>
                        </a:cubicBezTo>
                        <a:cubicBezTo>
                          <a:pt x="136716" y="1287485"/>
                          <a:pt x="183102" y="1294914"/>
                          <a:pt x="224822" y="1280817"/>
                        </a:cubicBezTo>
                        <a:cubicBezTo>
                          <a:pt x="235490" y="1277198"/>
                          <a:pt x="246348" y="1272150"/>
                          <a:pt x="257493" y="1273959"/>
                        </a:cubicBezTo>
                        <a:cubicBezTo>
                          <a:pt x="271875" y="1276245"/>
                          <a:pt x="281686" y="1289009"/>
                          <a:pt x="291878" y="1299391"/>
                        </a:cubicBezTo>
                        <a:cubicBezTo>
                          <a:pt x="330549" y="1338634"/>
                          <a:pt x="391700" y="1350826"/>
                          <a:pt x="445135" y="1337205"/>
                        </a:cubicBezTo>
                        <a:cubicBezTo>
                          <a:pt x="498475" y="1323585"/>
                          <a:pt x="543909" y="1286723"/>
                          <a:pt x="575818" y="1241765"/>
                        </a:cubicBezTo>
                        <a:cubicBezTo>
                          <a:pt x="614585" y="1187091"/>
                          <a:pt x="635064" y="1117273"/>
                          <a:pt x="620871" y="1051836"/>
                        </a:cubicBezTo>
                        <a:cubicBezTo>
                          <a:pt x="606679" y="986400"/>
                          <a:pt x="553720" y="928202"/>
                          <a:pt x="487617" y="917629"/>
                        </a:cubicBezTo>
                        <a:cubicBezTo>
                          <a:pt x="521430" y="923344"/>
                          <a:pt x="555054" y="905913"/>
                          <a:pt x="580962" y="883434"/>
                        </a:cubicBezTo>
                        <a:cubicBezTo>
                          <a:pt x="638969" y="833142"/>
                          <a:pt x="670211" y="745798"/>
                          <a:pt x="636778" y="676742"/>
                        </a:cubicBezTo>
                        <a:cubicBezTo>
                          <a:pt x="601440" y="603685"/>
                          <a:pt x="512858" y="576825"/>
                          <a:pt x="433991" y="557489"/>
                        </a:cubicBezTo>
                        <a:cubicBezTo>
                          <a:pt x="463233" y="533676"/>
                          <a:pt x="493046" y="509292"/>
                          <a:pt x="513810" y="477765"/>
                        </a:cubicBezTo>
                        <a:cubicBezTo>
                          <a:pt x="567817" y="396040"/>
                          <a:pt x="548481" y="282597"/>
                          <a:pt x="493808" y="201254"/>
                        </a:cubicBezTo>
                        <a:cubicBezTo>
                          <a:pt x="462375" y="154486"/>
                          <a:pt x="420942" y="115529"/>
                          <a:pt x="376841" y="80953"/>
                        </a:cubicBezTo>
                        <a:cubicBezTo>
                          <a:pt x="354267" y="63237"/>
                          <a:pt x="330930" y="46663"/>
                          <a:pt x="307404" y="30280"/>
                        </a:cubicBezTo>
                        <a:cubicBezTo>
                          <a:pt x="288925" y="17421"/>
                          <a:pt x="272542" y="2181"/>
                          <a:pt x="249492" y="372"/>
                        </a:cubicBezTo>
                        <a:cubicBezTo>
                          <a:pt x="219107" y="-2200"/>
                          <a:pt x="188722" y="8754"/>
                          <a:pt x="165386" y="27804"/>
                        </a:cubicBezTo>
                        <a:close/>
                      </a:path>
                    </a:pathLst>
                  </a:custGeom>
                  <a:solidFill>
                    <a:srgbClr val="C05A44"/>
                  </a:solidFill>
                  <a:ln w="9525" cap="flat">
                    <a:noFill/>
                    <a:prstDash val="solid"/>
                    <a:miter/>
                  </a:ln>
                </p:spPr>
                <p:txBody>
                  <a:bodyPr rtlCol="0" anchor="ctr"/>
                  <a:lstStyle/>
                  <a:p>
                    <a:endParaRPr lang="zh-CN" altLang="en-US"/>
                  </a:p>
                </p:txBody>
              </p:sp>
              <p:sp>
                <p:nvSpPr>
                  <p:cNvPr id="495" name="任意多边形 144"/>
                  <p:cNvSpPr/>
                  <p:nvPr/>
                </p:nvSpPr>
                <p:spPr>
                  <a:xfrm>
                    <a:off x="3134034" y="2259951"/>
                    <a:ext cx="502408" cy="1342818"/>
                  </a:xfrm>
                  <a:custGeom>
                    <a:avLst/>
                    <a:gdLst>
                      <a:gd name="connsiteX0" fmla="*/ 339542 w 502408"/>
                      <a:gd name="connsiteY0" fmla="*/ 917588 h 1342818"/>
                      <a:gd name="connsiteX1" fmla="*/ 432887 w 502408"/>
                      <a:gd name="connsiteY1" fmla="*/ 883393 h 1342818"/>
                      <a:gd name="connsiteX2" fmla="*/ 488703 w 502408"/>
                      <a:gd name="connsiteY2" fmla="*/ 676701 h 1342818"/>
                      <a:gd name="connsiteX3" fmla="*/ 285916 w 502408"/>
                      <a:gd name="connsiteY3" fmla="*/ 557448 h 1342818"/>
                      <a:gd name="connsiteX4" fmla="*/ 365736 w 502408"/>
                      <a:gd name="connsiteY4" fmla="*/ 477724 h 1342818"/>
                      <a:gd name="connsiteX5" fmla="*/ 345733 w 502408"/>
                      <a:gd name="connsiteY5" fmla="*/ 201213 h 1342818"/>
                      <a:gd name="connsiteX6" fmla="*/ 228766 w 502408"/>
                      <a:gd name="connsiteY6" fmla="*/ 80912 h 1342818"/>
                      <a:gd name="connsiteX7" fmla="*/ 159329 w 502408"/>
                      <a:gd name="connsiteY7" fmla="*/ 30239 h 1342818"/>
                      <a:gd name="connsiteX8" fmla="*/ 101417 w 502408"/>
                      <a:gd name="connsiteY8" fmla="*/ 331 h 1342818"/>
                      <a:gd name="connsiteX9" fmla="*/ 55792 w 502408"/>
                      <a:gd name="connsiteY9" fmla="*/ 6427 h 1342818"/>
                      <a:gd name="connsiteX10" fmla="*/ 47601 w 502408"/>
                      <a:gd name="connsiteY10" fmla="*/ 18809 h 1342818"/>
                      <a:gd name="connsiteX11" fmla="*/ 166 w 502408"/>
                      <a:gd name="connsiteY11" fmla="*/ 190164 h 1342818"/>
                      <a:gd name="connsiteX12" fmla="*/ 45315 w 502408"/>
                      <a:gd name="connsiteY12" fmla="*/ 355042 h 1342818"/>
                      <a:gd name="connsiteX13" fmla="*/ 89034 w 502408"/>
                      <a:gd name="connsiteY13" fmla="*/ 419907 h 1342818"/>
                      <a:gd name="connsiteX14" fmla="*/ 128658 w 502408"/>
                      <a:gd name="connsiteY14" fmla="*/ 467627 h 1342818"/>
                      <a:gd name="connsiteX15" fmla="*/ 152566 w 502408"/>
                      <a:gd name="connsiteY15" fmla="*/ 520396 h 1342818"/>
                      <a:gd name="connsiteX16" fmla="*/ 146470 w 502408"/>
                      <a:gd name="connsiteY16" fmla="*/ 591166 h 1342818"/>
                      <a:gd name="connsiteX17" fmla="*/ 87891 w 502408"/>
                      <a:gd name="connsiteY17" fmla="*/ 747853 h 1342818"/>
                      <a:gd name="connsiteX18" fmla="*/ 113418 w 502408"/>
                      <a:gd name="connsiteY18" fmla="*/ 910730 h 1342818"/>
                      <a:gd name="connsiteX19" fmla="*/ 147899 w 502408"/>
                      <a:gd name="connsiteY19" fmla="*/ 969690 h 1342818"/>
                      <a:gd name="connsiteX20" fmla="*/ 124753 w 502408"/>
                      <a:gd name="connsiteY20" fmla="*/ 1043699 h 1342818"/>
                      <a:gd name="connsiteX21" fmla="*/ 87701 w 502408"/>
                      <a:gd name="connsiteY21" fmla="*/ 1120661 h 1342818"/>
                      <a:gd name="connsiteX22" fmla="*/ 78938 w 502408"/>
                      <a:gd name="connsiteY22" fmla="*/ 1203529 h 1342818"/>
                      <a:gd name="connsiteX23" fmla="*/ 98845 w 502408"/>
                      <a:gd name="connsiteY23" fmla="*/ 1274299 h 1342818"/>
                      <a:gd name="connsiteX24" fmla="*/ 109227 w 502408"/>
                      <a:gd name="connsiteY24" fmla="*/ 1274204 h 1342818"/>
                      <a:gd name="connsiteX25" fmla="*/ 143613 w 502408"/>
                      <a:gd name="connsiteY25" fmla="*/ 1299636 h 1342818"/>
                      <a:gd name="connsiteX26" fmla="*/ 296870 w 502408"/>
                      <a:gd name="connsiteY26" fmla="*/ 1337450 h 1342818"/>
                      <a:gd name="connsiteX27" fmla="*/ 427553 w 502408"/>
                      <a:gd name="connsiteY27" fmla="*/ 1242010 h 1342818"/>
                      <a:gd name="connsiteX28" fmla="*/ 472606 w 502408"/>
                      <a:gd name="connsiteY28" fmla="*/ 1052081 h 1342818"/>
                      <a:gd name="connsiteX29" fmla="*/ 339542 w 502408"/>
                      <a:gd name="connsiteY29" fmla="*/ 917588 h 134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2408" h="1342818">
                        <a:moveTo>
                          <a:pt x="339542" y="917588"/>
                        </a:moveTo>
                        <a:cubicBezTo>
                          <a:pt x="373356" y="923303"/>
                          <a:pt x="406979" y="905872"/>
                          <a:pt x="432887" y="883393"/>
                        </a:cubicBezTo>
                        <a:cubicBezTo>
                          <a:pt x="490894" y="833101"/>
                          <a:pt x="522136" y="745757"/>
                          <a:pt x="488703" y="676701"/>
                        </a:cubicBezTo>
                        <a:cubicBezTo>
                          <a:pt x="453366" y="603644"/>
                          <a:pt x="364783" y="576784"/>
                          <a:pt x="285916" y="557448"/>
                        </a:cubicBezTo>
                        <a:cubicBezTo>
                          <a:pt x="315158" y="533635"/>
                          <a:pt x="344971" y="509251"/>
                          <a:pt x="365736" y="477724"/>
                        </a:cubicBezTo>
                        <a:cubicBezTo>
                          <a:pt x="419742" y="395999"/>
                          <a:pt x="400407" y="282556"/>
                          <a:pt x="345733" y="201213"/>
                        </a:cubicBezTo>
                        <a:cubicBezTo>
                          <a:pt x="314301" y="154445"/>
                          <a:pt x="272867" y="115488"/>
                          <a:pt x="228766" y="80912"/>
                        </a:cubicBezTo>
                        <a:cubicBezTo>
                          <a:pt x="206192" y="63196"/>
                          <a:pt x="182856" y="46622"/>
                          <a:pt x="159329" y="30239"/>
                        </a:cubicBezTo>
                        <a:cubicBezTo>
                          <a:pt x="140850" y="17380"/>
                          <a:pt x="124467" y="2140"/>
                          <a:pt x="101417" y="331"/>
                        </a:cubicBezTo>
                        <a:cubicBezTo>
                          <a:pt x="85891" y="-908"/>
                          <a:pt x="70365" y="1378"/>
                          <a:pt x="55792" y="6427"/>
                        </a:cubicBezTo>
                        <a:cubicBezTo>
                          <a:pt x="53030" y="10522"/>
                          <a:pt x="50268" y="14618"/>
                          <a:pt x="47601" y="18809"/>
                        </a:cubicBezTo>
                        <a:cubicBezTo>
                          <a:pt x="16073" y="69387"/>
                          <a:pt x="2452" y="131204"/>
                          <a:pt x="166" y="190164"/>
                        </a:cubicBezTo>
                        <a:cubicBezTo>
                          <a:pt x="-2025" y="247790"/>
                          <a:pt x="17692" y="305226"/>
                          <a:pt x="45315" y="355042"/>
                        </a:cubicBezTo>
                        <a:cubicBezTo>
                          <a:pt x="57983" y="377902"/>
                          <a:pt x="72366" y="399809"/>
                          <a:pt x="89034" y="419907"/>
                        </a:cubicBezTo>
                        <a:cubicBezTo>
                          <a:pt x="102274" y="435814"/>
                          <a:pt x="116562" y="450863"/>
                          <a:pt x="128658" y="467627"/>
                        </a:cubicBezTo>
                        <a:cubicBezTo>
                          <a:pt x="140088" y="483439"/>
                          <a:pt x="149137" y="501060"/>
                          <a:pt x="152566" y="520396"/>
                        </a:cubicBezTo>
                        <a:cubicBezTo>
                          <a:pt x="156757" y="544113"/>
                          <a:pt x="152947" y="568211"/>
                          <a:pt x="146470" y="591166"/>
                        </a:cubicBezTo>
                        <a:cubicBezTo>
                          <a:pt x="131135" y="644887"/>
                          <a:pt x="100274" y="693084"/>
                          <a:pt x="87891" y="747853"/>
                        </a:cubicBezTo>
                        <a:cubicBezTo>
                          <a:pt x="75795" y="801383"/>
                          <a:pt x="79795" y="865391"/>
                          <a:pt x="113418" y="910730"/>
                        </a:cubicBezTo>
                        <a:cubicBezTo>
                          <a:pt x="127134" y="929113"/>
                          <a:pt x="144946" y="945687"/>
                          <a:pt x="147899" y="969690"/>
                        </a:cubicBezTo>
                        <a:cubicBezTo>
                          <a:pt x="151137" y="996074"/>
                          <a:pt x="137231" y="1021506"/>
                          <a:pt x="124753" y="1043699"/>
                        </a:cubicBezTo>
                        <a:cubicBezTo>
                          <a:pt x="110751" y="1068559"/>
                          <a:pt x="96559" y="1093324"/>
                          <a:pt x="87701" y="1120661"/>
                        </a:cubicBezTo>
                        <a:cubicBezTo>
                          <a:pt x="79033" y="1147522"/>
                          <a:pt x="76271" y="1175430"/>
                          <a:pt x="78938" y="1203529"/>
                        </a:cubicBezTo>
                        <a:cubicBezTo>
                          <a:pt x="81224" y="1228103"/>
                          <a:pt x="87796" y="1252487"/>
                          <a:pt x="98845" y="1274299"/>
                        </a:cubicBezTo>
                        <a:cubicBezTo>
                          <a:pt x="102274" y="1273728"/>
                          <a:pt x="105703" y="1273633"/>
                          <a:pt x="109227" y="1274204"/>
                        </a:cubicBezTo>
                        <a:cubicBezTo>
                          <a:pt x="123610" y="1276490"/>
                          <a:pt x="133421" y="1289254"/>
                          <a:pt x="143613" y="1299636"/>
                        </a:cubicBezTo>
                        <a:cubicBezTo>
                          <a:pt x="182284" y="1338879"/>
                          <a:pt x="243435" y="1351071"/>
                          <a:pt x="296870" y="1337450"/>
                        </a:cubicBezTo>
                        <a:cubicBezTo>
                          <a:pt x="350210" y="1323829"/>
                          <a:pt x="395644" y="1286968"/>
                          <a:pt x="427553" y="1242010"/>
                        </a:cubicBezTo>
                        <a:cubicBezTo>
                          <a:pt x="466320" y="1187336"/>
                          <a:pt x="486798" y="1117518"/>
                          <a:pt x="472606" y="1052081"/>
                        </a:cubicBezTo>
                        <a:cubicBezTo>
                          <a:pt x="458604" y="986359"/>
                          <a:pt x="405645" y="928161"/>
                          <a:pt x="339542" y="917588"/>
                        </a:cubicBezTo>
                        <a:close/>
                      </a:path>
                    </a:pathLst>
                  </a:custGeom>
                  <a:solidFill>
                    <a:srgbClr val="C05A44">
                      <a:alpha val="44000"/>
                    </a:srgbClr>
                  </a:solidFill>
                  <a:ln w="9525" cap="flat">
                    <a:noFill/>
                    <a:prstDash val="solid"/>
                    <a:miter/>
                  </a:ln>
                </p:spPr>
                <p:txBody>
                  <a:bodyPr rtlCol="0" anchor="ctr"/>
                  <a:lstStyle/>
                  <a:p>
                    <a:endParaRPr lang="zh-CN" altLang="en-US"/>
                  </a:p>
                </p:txBody>
              </p:sp>
            </p:grpSp>
            <p:sp>
              <p:nvSpPr>
                <p:cNvPr id="412" name="任意多边形 145"/>
                <p:cNvSpPr/>
                <p:nvPr/>
              </p:nvSpPr>
              <p:spPr>
                <a:xfrm>
                  <a:off x="2988468" y="4779454"/>
                  <a:ext cx="1334833" cy="154305"/>
                </a:xfrm>
                <a:custGeom>
                  <a:avLst/>
                  <a:gdLst>
                    <a:gd name="connsiteX0" fmla="*/ 1334834 w 1334833"/>
                    <a:gd name="connsiteY0" fmla="*/ 77153 h 154305"/>
                    <a:gd name="connsiteX1" fmla="*/ 667417 w 1334833"/>
                    <a:gd name="connsiteY1" fmla="*/ 154305 h 154305"/>
                    <a:gd name="connsiteX2" fmla="*/ 0 w 1334833"/>
                    <a:gd name="connsiteY2" fmla="*/ 77153 h 154305"/>
                    <a:gd name="connsiteX3" fmla="*/ 667417 w 1334833"/>
                    <a:gd name="connsiteY3" fmla="*/ 0 h 154305"/>
                    <a:gd name="connsiteX4" fmla="*/ 1334834 w 1334833"/>
                    <a:gd name="connsiteY4" fmla="*/ 77153 h 154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833" h="154305">
                      <a:moveTo>
                        <a:pt x="1334834" y="77153"/>
                      </a:moveTo>
                      <a:cubicBezTo>
                        <a:pt x="1334834" y="119763"/>
                        <a:pt x="1036021" y="154305"/>
                        <a:pt x="667417" y="154305"/>
                      </a:cubicBezTo>
                      <a:cubicBezTo>
                        <a:pt x="298813" y="154305"/>
                        <a:pt x="0" y="119763"/>
                        <a:pt x="0" y="77153"/>
                      </a:cubicBezTo>
                      <a:cubicBezTo>
                        <a:pt x="0" y="34542"/>
                        <a:pt x="298813" y="0"/>
                        <a:pt x="667417" y="0"/>
                      </a:cubicBezTo>
                      <a:cubicBezTo>
                        <a:pt x="1036021" y="0"/>
                        <a:pt x="1334834" y="34542"/>
                        <a:pt x="1334834" y="77153"/>
                      </a:cubicBezTo>
                      <a:close/>
                    </a:path>
                  </a:pathLst>
                </a:custGeom>
                <a:solidFill>
                  <a:srgbClr val="ACCEFF">
                    <a:alpha val="50000"/>
                  </a:srgbClr>
                </a:solidFill>
                <a:ln w="9525" cap="flat">
                  <a:noFill/>
                  <a:prstDash val="solid"/>
                  <a:miter/>
                </a:ln>
              </p:spPr>
              <p:txBody>
                <a:bodyPr rtlCol="0" anchor="ctr"/>
                <a:lstStyle/>
                <a:p>
                  <a:endParaRPr lang="zh-CN" altLang="en-US"/>
                </a:p>
              </p:txBody>
            </p:sp>
            <p:sp>
              <p:nvSpPr>
                <p:cNvPr id="413" name="任意多边形 146"/>
                <p:cNvSpPr/>
                <p:nvPr/>
              </p:nvSpPr>
              <p:spPr>
                <a:xfrm>
                  <a:off x="3713558" y="4003547"/>
                  <a:ext cx="857" cy="952"/>
                </a:xfrm>
                <a:custGeom>
                  <a:avLst/>
                  <a:gdLst>
                    <a:gd name="connsiteX0" fmla="*/ 429 w 857"/>
                    <a:gd name="connsiteY0" fmla="*/ 0 h 952"/>
                    <a:gd name="connsiteX1" fmla="*/ 429 w 857"/>
                    <a:gd name="connsiteY1" fmla="*/ 952 h 952"/>
                    <a:gd name="connsiteX2" fmla="*/ 429 w 857"/>
                    <a:gd name="connsiteY2" fmla="*/ 0 h 952"/>
                  </a:gdLst>
                  <a:ahLst/>
                  <a:cxnLst>
                    <a:cxn ang="0">
                      <a:pos x="connsiteX0" y="connsiteY0"/>
                    </a:cxn>
                    <a:cxn ang="0">
                      <a:pos x="connsiteX1" y="connsiteY1"/>
                    </a:cxn>
                    <a:cxn ang="0">
                      <a:pos x="connsiteX2" y="connsiteY2"/>
                    </a:cxn>
                  </a:cxnLst>
                  <a:rect l="l" t="t" r="r" b="b"/>
                  <a:pathLst>
                    <a:path w="857" h="952">
                      <a:moveTo>
                        <a:pt x="429" y="0"/>
                      </a:moveTo>
                      <a:cubicBezTo>
                        <a:pt x="1000" y="0"/>
                        <a:pt x="1000" y="952"/>
                        <a:pt x="429" y="952"/>
                      </a:cubicBezTo>
                      <a:cubicBezTo>
                        <a:pt x="-143" y="952"/>
                        <a:pt x="-143" y="0"/>
                        <a:pt x="429" y="0"/>
                      </a:cubicBezTo>
                      <a:close/>
                    </a:path>
                  </a:pathLst>
                </a:custGeom>
                <a:solidFill>
                  <a:srgbClr val="000000"/>
                </a:solidFill>
                <a:ln w="9525" cap="flat">
                  <a:noFill/>
                  <a:prstDash val="solid"/>
                  <a:miter/>
                </a:ln>
              </p:spPr>
              <p:txBody>
                <a:bodyPr rtlCol="0" anchor="ctr"/>
                <a:lstStyle/>
                <a:p>
                  <a:endParaRPr lang="zh-CN" altLang="en-US"/>
                </a:p>
              </p:txBody>
            </p:sp>
            <p:grpSp>
              <p:nvGrpSpPr>
                <p:cNvPr id="414" name="组合 413"/>
                <p:cNvGrpSpPr/>
                <p:nvPr/>
              </p:nvGrpSpPr>
              <p:grpSpPr>
                <a:xfrm>
                  <a:off x="3245547" y="3568907"/>
                  <a:ext cx="888682" cy="1287684"/>
                  <a:chOff x="3245547" y="3568907"/>
                  <a:chExt cx="888682" cy="1287684"/>
                </a:xfrm>
              </p:grpSpPr>
              <p:grpSp>
                <p:nvGrpSpPr>
                  <p:cNvPr id="459" name="组合 458"/>
                  <p:cNvGrpSpPr/>
                  <p:nvPr/>
                </p:nvGrpSpPr>
                <p:grpSpPr>
                  <a:xfrm>
                    <a:off x="3684266" y="3914298"/>
                    <a:ext cx="387442" cy="942293"/>
                    <a:chOff x="3684266" y="3914298"/>
                    <a:chExt cx="387442" cy="942293"/>
                  </a:xfrm>
                </p:grpSpPr>
                <p:grpSp>
                  <p:nvGrpSpPr>
                    <p:cNvPr id="481" name="组合 480"/>
                    <p:cNvGrpSpPr/>
                    <p:nvPr/>
                  </p:nvGrpSpPr>
                  <p:grpSpPr>
                    <a:xfrm>
                      <a:off x="3708748" y="3914298"/>
                      <a:ext cx="307371" cy="829055"/>
                      <a:chOff x="3708748" y="3914298"/>
                      <a:chExt cx="307371" cy="829055"/>
                    </a:xfrm>
                  </p:grpSpPr>
                  <p:sp>
                    <p:nvSpPr>
                      <p:cNvPr id="487" name="任意多边形 150"/>
                      <p:cNvSpPr/>
                      <p:nvPr/>
                    </p:nvSpPr>
                    <p:spPr>
                      <a:xfrm>
                        <a:off x="3708748" y="3914298"/>
                        <a:ext cx="307371" cy="829055"/>
                      </a:xfrm>
                      <a:custGeom>
                        <a:avLst/>
                        <a:gdLst>
                          <a:gd name="connsiteX0" fmla="*/ 21050 w 307371"/>
                          <a:gd name="connsiteY0" fmla="*/ 23146 h 829055"/>
                          <a:gd name="connsiteX1" fmla="*/ 144113 w 307371"/>
                          <a:gd name="connsiteY1" fmla="*/ 20193 h 829055"/>
                          <a:gd name="connsiteX2" fmla="*/ 305562 w 307371"/>
                          <a:gd name="connsiteY2" fmla="*/ 381 h 829055"/>
                          <a:gd name="connsiteX3" fmla="*/ 307372 w 307371"/>
                          <a:gd name="connsiteY3" fmla="*/ 0 h 829055"/>
                          <a:gd name="connsiteX4" fmla="*/ 290894 w 307371"/>
                          <a:gd name="connsiteY4" fmla="*/ 228029 h 829055"/>
                          <a:gd name="connsiteX5" fmla="*/ 220885 w 307371"/>
                          <a:gd name="connsiteY5" fmla="*/ 829056 h 829055"/>
                          <a:gd name="connsiteX6" fmla="*/ 0 w 307371"/>
                          <a:gd name="connsiteY6" fmla="*/ 829056 h 829055"/>
                          <a:gd name="connsiteX7" fmla="*/ 21050 w 307371"/>
                          <a:gd name="connsiteY7" fmla="*/ 23146 h 82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371" h="829055">
                            <a:moveTo>
                              <a:pt x="21050" y="23146"/>
                            </a:moveTo>
                            <a:cubicBezTo>
                              <a:pt x="62103" y="23241"/>
                              <a:pt x="103156" y="22384"/>
                              <a:pt x="144113" y="20193"/>
                            </a:cubicBezTo>
                            <a:cubicBezTo>
                              <a:pt x="198215" y="17336"/>
                              <a:pt x="252508" y="11811"/>
                              <a:pt x="305562" y="381"/>
                            </a:cubicBezTo>
                            <a:cubicBezTo>
                              <a:pt x="306134" y="286"/>
                              <a:pt x="306800" y="95"/>
                              <a:pt x="307372" y="0"/>
                            </a:cubicBezTo>
                            <a:cubicBezTo>
                              <a:pt x="303562" y="98965"/>
                              <a:pt x="297656" y="181166"/>
                              <a:pt x="290894" y="228029"/>
                            </a:cubicBezTo>
                            <a:cubicBezTo>
                              <a:pt x="264033" y="416433"/>
                              <a:pt x="220885" y="829056"/>
                              <a:pt x="220885" y="829056"/>
                            </a:cubicBezTo>
                            <a:lnTo>
                              <a:pt x="0" y="829056"/>
                            </a:lnTo>
                            <a:cubicBezTo>
                              <a:pt x="952" y="678275"/>
                              <a:pt x="23622" y="165068"/>
                              <a:pt x="21050" y="23146"/>
                            </a:cubicBezTo>
                            <a:close/>
                          </a:path>
                        </a:pathLst>
                      </a:custGeom>
                      <a:solidFill>
                        <a:srgbClr val="FFA672"/>
                      </a:solidFill>
                      <a:ln w="9525" cap="flat">
                        <a:noFill/>
                        <a:prstDash val="solid"/>
                        <a:miter/>
                      </a:ln>
                    </p:spPr>
                    <p:txBody>
                      <a:bodyPr rtlCol="0" anchor="ctr"/>
                      <a:lstStyle/>
                      <a:p>
                        <a:endParaRPr lang="zh-CN" altLang="en-US"/>
                      </a:p>
                    </p:txBody>
                  </p:sp>
                  <p:sp>
                    <p:nvSpPr>
                      <p:cNvPr id="488" name="任意多边形 151"/>
                      <p:cNvSpPr/>
                      <p:nvPr/>
                    </p:nvSpPr>
                    <p:spPr>
                      <a:xfrm>
                        <a:off x="3727036" y="3914298"/>
                        <a:ext cx="289083" cy="214598"/>
                      </a:xfrm>
                      <a:custGeom>
                        <a:avLst/>
                        <a:gdLst>
                          <a:gd name="connsiteX0" fmla="*/ 248888 w 289083"/>
                          <a:gd name="connsiteY0" fmla="*/ 193548 h 214598"/>
                          <a:gd name="connsiteX1" fmla="*/ 126778 w 289083"/>
                          <a:gd name="connsiteY1" fmla="*/ 208598 h 214598"/>
                          <a:gd name="connsiteX2" fmla="*/ 0 w 289083"/>
                          <a:gd name="connsiteY2" fmla="*/ 214598 h 214598"/>
                          <a:gd name="connsiteX3" fmla="*/ 2762 w 289083"/>
                          <a:gd name="connsiteY3" fmla="*/ 23146 h 214598"/>
                          <a:gd name="connsiteX4" fmla="*/ 125825 w 289083"/>
                          <a:gd name="connsiteY4" fmla="*/ 20193 h 214598"/>
                          <a:gd name="connsiteX5" fmla="*/ 287274 w 289083"/>
                          <a:gd name="connsiteY5" fmla="*/ 381 h 214598"/>
                          <a:gd name="connsiteX6" fmla="*/ 289084 w 289083"/>
                          <a:gd name="connsiteY6" fmla="*/ 0 h 214598"/>
                          <a:gd name="connsiteX7" fmla="*/ 277273 w 289083"/>
                          <a:gd name="connsiteY7" fmla="*/ 188500 h 214598"/>
                          <a:gd name="connsiteX8" fmla="*/ 248888 w 289083"/>
                          <a:gd name="connsiteY8" fmla="*/ 193548 h 21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083" h="214598">
                            <a:moveTo>
                              <a:pt x="248888" y="193548"/>
                            </a:moveTo>
                            <a:cubicBezTo>
                              <a:pt x="208407" y="200596"/>
                              <a:pt x="167640" y="205359"/>
                              <a:pt x="126778" y="208598"/>
                            </a:cubicBezTo>
                            <a:cubicBezTo>
                              <a:pt x="84677" y="211931"/>
                              <a:pt x="42386" y="213836"/>
                              <a:pt x="0" y="214598"/>
                            </a:cubicBezTo>
                            <a:cubicBezTo>
                              <a:pt x="2191" y="132302"/>
                              <a:pt x="3524" y="63056"/>
                              <a:pt x="2762" y="23146"/>
                            </a:cubicBezTo>
                            <a:cubicBezTo>
                              <a:pt x="43815" y="23241"/>
                              <a:pt x="84868" y="22384"/>
                              <a:pt x="125825" y="20193"/>
                            </a:cubicBezTo>
                            <a:cubicBezTo>
                              <a:pt x="179927" y="17336"/>
                              <a:pt x="234220" y="11811"/>
                              <a:pt x="287274" y="381"/>
                            </a:cubicBezTo>
                            <a:cubicBezTo>
                              <a:pt x="287846" y="286"/>
                              <a:pt x="288512" y="95"/>
                              <a:pt x="289084" y="0"/>
                            </a:cubicBezTo>
                            <a:cubicBezTo>
                              <a:pt x="286131" y="75248"/>
                              <a:pt x="282035" y="140875"/>
                              <a:pt x="277273" y="188500"/>
                            </a:cubicBezTo>
                            <a:cubicBezTo>
                              <a:pt x="267748" y="190309"/>
                              <a:pt x="258223" y="191834"/>
                              <a:pt x="248888" y="193548"/>
                            </a:cubicBezTo>
                            <a:close/>
                          </a:path>
                        </a:pathLst>
                      </a:custGeom>
                      <a:solidFill>
                        <a:srgbClr val="C4311D"/>
                      </a:solidFill>
                      <a:ln w="9525" cap="flat">
                        <a:noFill/>
                        <a:prstDash val="solid"/>
                        <a:miter/>
                      </a:ln>
                    </p:spPr>
                    <p:txBody>
                      <a:bodyPr rtlCol="0" anchor="ctr"/>
                      <a:lstStyle/>
                      <a:p>
                        <a:endParaRPr lang="zh-CN" altLang="en-US"/>
                      </a:p>
                    </p:txBody>
                  </p:sp>
                  <p:grpSp>
                    <p:nvGrpSpPr>
                      <p:cNvPr id="489" name="组合 488"/>
                      <p:cNvGrpSpPr/>
                      <p:nvPr/>
                    </p:nvGrpSpPr>
                    <p:grpSpPr>
                      <a:xfrm>
                        <a:off x="3708748" y="4402930"/>
                        <a:ext cx="258317" cy="340328"/>
                        <a:chOff x="3708748" y="4402930"/>
                        <a:chExt cx="258317" cy="340328"/>
                      </a:xfrm>
                    </p:grpSpPr>
                    <p:sp>
                      <p:nvSpPr>
                        <p:cNvPr id="490" name="任意多边形 153"/>
                        <p:cNvSpPr/>
                        <p:nvPr/>
                      </p:nvSpPr>
                      <p:spPr>
                        <a:xfrm>
                          <a:off x="3708748" y="4402930"/>
                          <a:ext cx="258317" cy="340328"/>
                        </a:xfrm>
                        <a:custGeom>
                          <a:avLst/>
                          <a:gdLst>
                            <a:gd name="connsiteX0" fmla="*/ 0 w 258317"/>
                            <a:gd name="connsiteY0" fmla="*/ 340328 h 340328"/>
                            <a:gd name="connsiteX1" fmla="*/ 220885 w 258317"/>
                            <a:gd name="connsiteY1" fmla="*/ 340328 h 340328"/>
                            <a:gd name="connsiteX2" fmla="*/ 249269 w 258317"/>
                            <a:gd name="connsiteY2" fmla="*/ 79724 h 340328"/>
                            <a:gd name="connsiteX3" fmla="*/ 249936 w 258317"/>
                            <a:gd name="connsiteY3" fmla="*/ 73628 h 340328"/>
                            <a:gd name="connsiteX4" fmla="*/ 252794 w 258317"/>
                            <a:gd name="connsiteY4" fmla="*/ 48959 h 340328"/>
                            <a:gd name="connsiteX5" fmla="*/ 253365 w 258317"/>
                            <a:gd name="connsiteY5" fmla="*/ 43910 h 340328"/>
                            <a:gd name="connsiteX6" fmla="*/ 258318 w 258317"/>
                            <a:gd name="connsiteY6" fmla="*/ 0 h 340328"/>
                            <a:gd name="connsiteX7" fmla="*/ 9620 w 258317"/>
                            <a:gd name="connsiteY7" fmla="*/ 1714 h 340328"/>
                            <a:gd name="connsiteX8" fmla="*/ 8001 w 258317"/>
                            <a:gd name="connsiteY8" fmla="*/ 50387 h 340328"/>
                            <a:gd name="connsiteX9" fmla="*/ 7810 w 258317"/>
                            <a:gd name="connsiteY9" fmla="*/ 56007 h 340328"/>
                            <a:gd name="connsiteX10" fmla="*/ 6953 w 258317"/>
                            <a:gd name="connsiteY10" fmla="*/ 82487 h 340328"/>
                            <a:gd name="connsiteX11" fmla="*/ 6667 w 258317"/>
                            <a:gd name="connsiteY11" fmla="*/ 89249 h 340328"/>
                            <a:gd name="connsiteX12" fmla="*/ 0 w 258317"/>
                            <a:gd name="connsiteY12" fmla="*/ 340328 h 34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17" h="340328">
                              <a:moveTo>
                                <a:pt x="0" y="340328"/>
                              </a:moveTo>
                              <a:lnTo>
                                <a:pt x="220885" y="340328"/>
                              </a:lnTo>
                              <a:cubicBezTo>
                                <a:pt x="220885" y="340328"/>
                                <a:pt x="233458" y="220028"/>
                                <a:pt x="249269" y="79724"/>
                              </a:cubicBezTo>
                              <a:cubicBezTo>
                                <a:pt x="249460" y="77724"/>
                                <a:pt x="249745" y="75724"/>
                                <a:pt x="249936" y="73628"/>
                              </a:cubicBezTo>
                              <a:cubicBezTo>
                                <a:pt x="250888" y="65532"/>
                                <a:pt x="251841" y="57245"/>
                                <a:pt x="252794" y="48959"/>
                              </a:cubicBezTo>
                              <a:cubicBezTo>
                                <a:pt x="252889" y="47339"/>
                                <a:pt x="253079" y="45625"/>
                                <a:pt x="253365" y="43910"/>
                              </a:cubicBezTo>
                              <a:cubicBezTo>
                                <a:pt x="254984" y="29337"/>
                                <a:pt x="256603" y="14669"/>
                                <a:pt x="258318" y="0"/>
                              </a:cubicBezTo>
                              <a:cubicBezTo>
                                <a:pt x="175641" y="4953"/>
                                <a:pt x="92583" y="4953"/>
                                <a:pt x="9620" y="1714"/>
                              </a:cubicBezTo>
                              <a:cubicBezTo>
                                <a:pt x="9049" y="18097"/>
                                <a:pt x="8477" y="34290"/>
                                <a:pt x="8001" y="50387"/>
                              </a:cubicBezTo>
                              <a:cubicBezTo>
                                <a:pt x="7906" y="52292"/>
                                <a:pt x="7810" y="54102"/>
                                <a:pt x="7810" y="56007"/>
                              </a:cubicBezTo>
                              <a:cubicBezTo>
                                <a:pt x="7525" y="64865"/>
                                <a:pt x="7239" y="73723"/>
                                <a:pt x="6953" y="82487"/>
                              </a:cubicBezTo>
                              <a:cubicBezTo>
                                <a:pt x="6858" y="84772"/>
                                <a:pt x="6763" y="86963"/>
                                <a:pt x="6667" y="89249"/>
                              </a:cubicBezTo>
                              <a:cubicBezTo>
                                <a:pt x="3143" y="195644"/>
                                <a:pt x="286" y="289084"/>
                                <a:pt x="0" y="340328"/>
                              </a:cubicBezTo>
                              <a:close/>
                            </a:path>
                          </a:pathLst>
                        </a:custGeom>
                        <a:solidFill>
                          <a:srgbClr val="E0ECFF"/>
                        </a:solidFill>
                        <a:ln w="9525" cap="flat">
                          <a:noFill/>
                          <a:prstDash val="solid"/>
                          <a:miter/>
                        </a:ln>
                      </p:spPr>
                      <p:txBody>
                        <a:bodyPr rtlCol="0" anchor="ctr"/>
                        <a:lstStyle/>
                        <a:p>
                          <a:endParaRPr lang="zh-CN" altLang="en-US"/>
                        </a:p>
                      </p:txBody>
                    </p:sp>
                    <p:grpSp>
                      <p:nvGrpSpPr>
                        <p:cNvPr id="491" name="组合 490"/>
                        <p:cNvGrpSpPr/>
                        <p:nvPr/>
                      </p:nvGrpSpPr>
                      <p:grpSpPr>
                        <a:xfrm>
                          <a:off x="3715416" y="4446840"/>
                          <a:ext cx="246697" cy="49677"/>
                          <a:chOff x="3715416" y="4446840"/>
                          <a:chExt cx="246697" cy="49677"/>
                        </a:xfrm>
                        <a:solidFill>
                          <a:srgbClr val="4436BC"/>
                        </a:solidFill>
                      </p:grpSpPr>
                      <p:sp>
                        <p:nvSpPr>
                          <p:cNvPr id="492" name="任意多边形 155"/>
                          <p:cNvSpPr/>
                          <p:nvPr/>
                        </p:nvSpPr>
                        <p:spPr>
                          <a:xfrm>
                            <a:off x="3716559" y="4446840"/>
                            <a:ext cx="245554" cy="16254"/>
                          </a:xfrm>
                          <a:custGeom>
                            <a:avLst/>
                            <a:gdLst>
                              <a:gd name="connsiteX0" fmla="*/ 0 w 245554"/>
                              <a:gd name="connsiteY0" fmla="*/ 12097 h 16254"/>
                              <a:gd name="connsiteX1" fmla="*/ 244983 w 245554"/>
                              <a:gd name="connsiteY1" fmla="*/ 5049 h 16254"/>
                              <a:gd name="connsiteX2" fmla="*/ 245554 w 245554"/>
                              <a:gd name="connsiteY2" fmla="*/ 0 h 16254"/>
                              <a:gd name="connsiteX3" fmla="*/ 219170 w 245554"/>
                              <a:gd name="connsiteY3" fmla="*/ 3429 h 16254"/>
                              <a:gd name="connsiteX4" fmla="*/ 56578 w 245554"/>
                              <a:gd name="connsiteY4" fmla="*/ 10097 h 16254"/>
                              <a:gd name="connsiteX5" fmla="*/ 190 w 245554"/>
                              <a:gd name="connsiteY5" fmla="*/ 6477 h 16254"/>
                              <a:gd name="connsiteX6" fmla="*/ 0 w 245554"/>
                              <a:gd name="connsiteY6" fmla="*/ 12097 h 1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554" h="16254">
                                <a:moveTo>
                                  <a:pt x="0" y="12097"/>
                                </a:moveTo>
                                <a:cubicBezTo>
                                  <a:pt x="81629" y="19431"/>
                                  <a:pt x="163925" y="17050"/>
                                  <a:pt x="244983" y="5049"/>
                                </a:cubicBezTo>
                                <a:cubicBezTo>
                                  <a:pt x="245078" y="3429"/>
                                  <a:pt x="245269" y="1715"/>
                                  <a:pt x="245554" y="0"/>
                                </a:cubicBezTo>
                                <a:cubicBezTo>
                                  <a:pt x="236792" y="1238"/>
                                  <a:pt x="228028" y="2381"/>
                                  <a:pt x="219170" y="3429"/>
                                </a:cubicBezTo>
                                <a:cubicBezTo>
                                  <a:pt x="165259" y="9716"/>
                                  <a:pt x="110776" y="12002"/>
                                  <a:pt x="56578" y="10097"/>
                                </a:cubicBezTo>
                                <a:cubicBezTo>
                                  <a:pt x="37719" y="9430"/>
                                  <a:pt x="18955" y="8287"/>
                                  <a:pt x="190" y="6477"/>
                                </a:cubicBezTo>
                                <a:cubicBezTo>
                                  <a:pt x="95" y="8382"/>
                                  <a:pt x="0" y="10192"/>
                                  <a:pt x="0" y="12097"/>
                                </a:cubicBezTo>
                                <a:close/>
                              </a:path>
                            </a:pathLst>
                          </a:custGeom>
                          <a:solidFill>
                            <a:srgbClr val="4436BC"/>
                          </a:solidFill>
                          <a:ln w="9525" cap="flat">
                            <a:noFill/>
                            <a:prstDash val="solid"/>
                            <a:miter/>
                          </a:ln>
                        </p:spPr>
                        <p:txBody>
                          <a:bodyPr rtlCol="0" anchor="ctr"/>
                          <a:lstStyle/>
                          <a:p>
                            <a:endParaRPr lang="zh-CN" altLang="en-US"/>
                          </a:p>
                        </p:txBody>
                      </p:sp>
                      <p:sp>
                        <p:nvSpPr>
                          <p:cNvPr id="493" name="任意多边形 156"/>
                          <p:cNvSpPr/>
                          <p:nvPr/>
                        </p:nvSpPr>
                        <p:spPr>
                          <a:xfrm>
                            <a:off x="3715416" y="4476559"/>
                            <a:ext cx="243268" cy="19959"/>
                          </a:xfrm>
                          <a:custGeom>
                            <a:avLst/>
                            <a:gdLst>
                              <a:gd name="connsiteX0" fmla="*/ 0 w 243268"/>
                              <a:gd name="connsiteY0" fmla="*/ 15621 h 19959"/>
                              <a:gd name="connsiteX1" fmla="*/ 6953 w 243268"/>
                              <a:gd name="connsiteY1" fmla="*/ 16288 h 19959"/>
                              <a:gd name="connsiteX2" fmla="*/ 40196 w 243268"/>
                              <a:gd name="connsiteY2" fmla="*/ 18764 h 19959"/>
                              <a:gd name="connsiteX3" fmla="*/ 242602 w 243268"/>
                              <a:gd name="connsiteY3" fmla="*/ 6096 h 19959"/>
                              <a:gd name="connsiteX4" fmla="*/ 243269 w 243268"/>
                              <a:gd name="connsiteY4" fmla="*/ 0 h 19959"/>
                              <a:gd name="connsiteX5" fmla="*/ 209740 w 243268"/>
                              <a:gd name="connsiteY5" fmla="*/ 5239 h 19959"/>
                              <a:gd name="connsiteX6" fmla="*/ 91726 w 243268"/>
                              <a:gd name="connsiteY6" fmla="*/ 13335 h 19959"/>
                              <a:gd name="connsiteX7" fmla="*/ 33242 w 243268"/>
                              <a:gd name="connsiteY7" fmla="*/ 11430 h 19959"/>
                              <a:gd name="connsiteX8" fmla="*/ 4667 w 243268"/>
                              <a:gd name="connsiteY8" fmla="*/ 9239 h 19959"/>
                              <a:gd name="connsiteX9" fmla="*/ 286 w 243268"/>
                              <a:gd name="connsiteY9" fmla="*/ 8858 h 19959"/>
                              <a:gd name="connsiteX10" fmla="*/ 0 w 243268"/>
                              <a:gd name="connsiteY10" fmla="*/ 15621 h 1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268" h="19959">
                                <a:moveTo>
                                  <a:pt x="0" y="15621"/>
                                </a:moveTo>
                                <a:cubicBezTo>
                                  <a:pt x="2381" y="15812"/>
                                  <a:pt x="4667" y="16097"/>
                                  <a:pt x="6953" y="16288"/>
                                </a:cubicBezTo>
                                <a:cubicBezTo>
                                  <a:pt x="18002" y="17335"/>
                                  <a:pt x="29051" y="18193"/>
                                  <a:pt x="40196" y="18764"/>
                                </a:cubicBezTo>
                                <a:cubicBezTo>
                                  <a:pt x="107823" y="22288"/>
                                  <a:pt x="175927" y="18002"/>
                                  <a:pt x="242602" y="6096"/>
                                </a:cubicBezTo>
                                <a:cubicBezTo>
                                  <a:pt x="242792" y="4096"/>
                                  <a:pt x="243078" y="2096"/>
                                  <a:pt x="243269" y="0"/>
                                </a:cubicBezTo>
                                <a:cubicBezTo>
                                  <a:pt x="232124" y="1905"/>
                                  <a:pt x="220980" y="3715"/>
                                  <a:pt x="209740" y="5239"/>
                                </a:cubicBezTo>
                                <a:cubicBezTo>
                                  <a:pt x="170688" y="10573"/>
                                  <a:pt x="131159" y="13240"/>
                                  <a:pt x="91726" y="13335"/>
                                </a:cubicBezTo>
                                <a:cubicBezTo>
                                  <a:pt x="72200" y="13335"/>
                                  <a:pt x="52769" y="12763"/>
                                  <a:pt x="33242" y="11430"/>
                                </a:cubicBezTo>
                                <a:cubicBezTo>
                                  <a:pt x="23717" y="10858"/>
                                  <a:pt x="14192" y="10096"/>
                                  <a:pt x="4667" y="9239"/>
                                </a:cubicBezTo>
                                <a:cubicBezTo>
                                  <a:pt x="3239" y="9144"/>
                                  <a:pt x="1810" y="8954"/>
                                  <a:pt x="286" y="8858"/>
                                </a:cubicBezTo>
                                <a:cubicBezTo>
                                  <a:pt x="190" y="11144"/>
                                  <a:pt x="95" y="13335"/>
                                  <a:pt x="0" y="15621"/>
                                </a:cubicBezTo>
                                <a:close/>
                              </a:path>
                            </a:pathLst>
                          </a:custGeom>
                          <a:solidFill>
                            <a:srgbClr val="4436BC"/>
                          </a:solidFill>
                          <a:ln w="9525" cap="flat">
                            <a:noFill/>
                            <a:prstDash val="solid"/>
                            <a:miter/>
                          </a:ln>
                        </p:spPr>
                        <p:txBody>
                          <a:bodyPr rtlCol="0" anchor="ctr"/>
                          <a:lstStyle/>
                          <a:p>
                            <a:endParaRPr lang="zh-CN" altLang="en-US"/>
                          </a:p>
                        </p:txBody>
                      </p:sp>
                    </p:grpSp>
                  </p:grpSp>
                </p:grpSp>
                <p:sp>
                  <p:nvSpPr>
                    <p:cNvPr id="482" name="任意多边形 157"/>
                    <p:cNvSpPr/>
                    <p:nvPr/>
                  </p:nvSpPr>
                  <p:spPr>
                    <a:xfrm>
                      <a:off x="3684266" y="4731419"/>
                      <a:ext cx="387442" cy="125171"/>
                    </a:xfrm>
                    <a:custGeom>
                      <a:avLst/>
                      <a:gdLst>
                        <a:gd name="connsiteX0" fmla="*/ 249177 w 387442"/>
                        <a:gd name="connsiteY0" fmla="*/ 1648 h 125171"/>
                        <a:gd name="connsiteX1" fmla="*/ 23244 w 387442"/>
                        <a:gd name="connsiteY1" fmla="*/ 4124 h 125171"/>
                        <a:gd name="connsiteX2" fmla="*/ 3242 w 387442"/>
                        <a:gd name="connsiteY2" fmla="*/ 116424 h 125171"/>
                        <a:gd name="connsiteX3" fmla="*/ 376145 w 387442"/>
                        <a:gd name="connsiteY3" fmla="*/ 117186 h 125171"/>
                        <a:gd name="connsiteX4" fmla="*/ 386242 w 387442"/>
                        <a:gd name="connsiteY4" fmla="*/ 100231 h 125171"/>
                        <a:gd name="connsiteX5" fmla="*/ 325187 w 387442"/>
                        <a:gd name="connsiteY5" fmla="*/ 40509 h 125171"/>
                        <a:gd name="connsiteX6" fmla="*/ 249177 w 387442"/>
                        <a:gd name="connsiteY6" fmla="*/ 1648 h 12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442" h="125171">
                          <a:moveTo>
                            <a:pt x="249177" y="1648"/>
                          </a:moveTo>
                          <a:cubicBezTo>
                            <a:pt x="241367" y="-2067"/>
                            <a:pt x="33341" y="1267"/>
                            <a:pt x="23244" y="4124"/>
                          </a:cubicBezTo>
                          <a:cubicBezTo>
                            <a:pt x="13148" y="6886"/>
                            <a:pt x="-8093" y="96802"/>
                            <a:pt x="3242" y="116424"/>
                          </a:cubicBezTo>
                          <a:cubicBezTo>
                            <a:pt x="13148" y="133664"/>
                            <a:pt x="303946" y="120710"/>
                            <a:pt x="376145" y="117186"/>
                          </a:cubicBezTo>
                          <a:cubicBezTo>
                            <a:pt x="384623" y="116805"/>
                            <a:pt x="389957" y="107851"/>
                            <a:pt x="386242" y="100231"/>
                          </a:cubicBezTo>
                          <a:cubicBezTo>
                            <a:pt x="378527" y="84801"/>
                            <a:pt x="360143" y="63370"/>
                            <a:pt x="325187" y="40509"/>
                          </a:cubicBezTo>
                          <a:cubicBezTo>
                            <a:pt x="268037" y="3172"/>
                            <a:pt x="249177" y="1648"/>
                            <a:pt x="249177" y="1648"/>
                          </a:cubicBezTo>
                          <a:close/>
                        </a:path>
                      </a:pathLst>
                    </a:custGeom>
                    <a:solidFill>
                      <a:srgbClr val="EB1E40"/>
                    </a:solidFill>
                    <a:ln w="9525" cap="flat">
                      <a:noFill/>
                      <a:prstDash val="solid"/>
                      <a:miter/>
                    </a:ln>
                  </p:spPr>
                  <p:txBody>
                    <a:bodyPr rtlCol="0" anchor="ctr"/>
                    <a:lstStyle/>
                    <a:p>
                      <a:endParaRPr lang="zh-CN" altLang="en-US"/>
                    </a:p>
                  </p:txBody>
                </p:sp>
                <p:grpSp>
                  <p:nvGrpSpPr>
                    <p:cNvPr id="483" name="组合 482"/>
                    <p:cNvGrpSpPr/>
                    <p:nvPr/>
                  </p:nvGrpSpPr>
                  <p:grpSpPr>
                    <a:xfrm>
                      <a:off x="3862377" y="4733276"/>
                      <a:ext cx="157933" cy="67783"/>
                      <a:chOff x="3862377" y="4733276"/>
                      <a:chExt cx="157933" cy="67783"/>
                    </a:xfrm>
                    <a:solidFill>
                      <a:srgbClr val="000000"/>
                    </a:solidFill>
                  </p:grpSpPr>
                  <p:sp>
                    <p:nvSpPr>
                      <p:cNvPr id="484" name="任意多边形 159"/>
                      <p:cNvSpPr/>
                      <p:nvPr/>
                    </p:nvSpPr>
                    <p:spPr>
                      <a:xfrm>
                        <a:off x="3922890" y="4767096"/>
                        <a:ext cx="97421" cy="33963"/>
                      </a:xfrm>
                      <a:custGeom>
                        <a:avLst/>
                        <a:gdLst>
                          <a:gd name="connsiteX0" fmla="*/ 12078 w 97421"/>
                          <a:gd name="connsiteY0" fmla="*/ 16167 h 33963"/>
                          <a:gd name="connsiteX1" fmla="*/ 49130 w 97421"/>
                          <a:gd name="connsiteY1" fmla="*/ 2737 h 33963"/>
                          <a:gd name="connsiteX2" fmla="*/ 94088 w 97421"/>
                          <a:gd name="connsiteY2" fmla="*/ 1785 h 33963"/>
                          <a:gd name="connsiteX3" fmla="*/ 92849 w 97421"/>
                          <a:gd name="connsiteY3" fmla="*/ 11024 h 33963"/>
                          <a:gd name="connsiteX4" fmla="*/ 17030 w 97421"/>
                          <a:gd name="connsiteY4" fmla="*/ 29121 h 33963"/>
                          <a:gd name="connsiteX5" fmla="*/ 552 w 97421"/>
                          <a:gd name="connsiteY5" fmla="*/ 30360 h 33963"/>
                          <a:gd name="connsiteX6" fmla="*/ 12078 w 97421"/>
                          <a:gd name="connsiteY6" fmla="*/ 16167 h 3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421" h="33963">
                            <a:moveTo>
                              <a:pt x="12078" y="16167"/>
                            </a:moveTo>
                            <a:cubicBezTo>
                              <a:pt x="23698" y="9881"/>
                              <a:pt x="36271" y="5404"/>
                              <a:pt x="49130" y="2737"/>
                            </a:cubicBezTo>
                            <a:cubicBezTo>
                              <a:pt x="63989" y="-311"/>
                              <a:pt x="79134" y="-1073"/>
                              <a:pt x="94088" y="1785"/>
                            </a:cubicBezTo>
                            <a:cubicBezTo>
                              <a:pt x="99326" y="2832"/>
                              <a:pt x="97993" y="11024"/>
                              <a:pt x="92849" y="11024"/>
                            </a:cubicBezTo>
                            <a:cubicBezTo>
                              <a:pt x="66084" y="10833"/>
                              <a:pt x="40367" y="15596"/>
                              <a:pt x="17030" y="29121"/>
                            </a:cubicBezTo>
                            <a:cubicBezTo>
                              <a:pt x="12649" y="31693"/>
                              <a:pt x="3791" y="37884"/>
                              <a:pt x="552" y="30360"/>
                            </a:cubicBezTo>
                            <a:cubicBezTo>
                              <a:pt x="-2401" y="23120"/>
                              <a:pt x="7220" y="18834"/>
                              <a:pt x="12078" y="16167"/>
                            </a:cubicBezTo>
                            <a:close/>
                          </a:path>
                        </a:pathLst>
                      </a:custGeom>
                      <a:solidFill>
                        <a:srgbClr val="000000"/>
                      </a:solidFill>
                      <a:ln w="9525" cap="flat">
                        <a:noFill/>
                        <a:prstDash val="solid"/>
                        <a:miter/>
                      </a:ln>
                    </p:spPr>
                    <p:txBody>
                      <a:bodyPr rtlCol="0" anchor="ctr"/>
                      <a:lstStyle/>
                      <a:p>
                        <a:endParaRPr lang="zh-CN" altLang="en-US"/>
                      </a:p>
                    </p:txBody>
                  </p:sp>
                  <p:sp>
                    <p:nvSpPr>
                      <p:cNvPr id="485" name="任意多边形 160"/>
                      <p:cNvSpPr/>
                      <p:nvPr/>
                    </p:nvSpPr>
                    <p:spPr>
                      <a:xfrm>
                        <a:off x="3883966" y="4750552"/>
                        <a:ext cx="100662" cy="38478"/>
                      </a:xfrm>
                      <a:custGeom>
                        <a:avLst/>
                        <a:gdLst>
                          <a:gd name="connsiteX0" fmla="*/ 1662 w 100662"/>
                          <a:gd name="connsiteY0" fmla="*/ 27473 h 38478"/>
                          <a:gd name="connsiteX1" fmla="*/ 4519 w 100662"/>
                          <a:gd name="connsiteY1" fmla="*/ 25187 h 38478"/>
                          <a:gd name="connsiteX2" fmla="*/ 23664 w 100662"/>
                          <a:gd name="connsiteY2" fmla="*/ 14995 h 38478"/>
                          <a:gd name="connsiteX3" fmla="*/ 46715 w 100662"/>
                          <a:gd name="connsiteY3" fmla="*/ 6518 h 38478"/>
                          <a:gd name="connsiteX4" fmla="*/ 95769 w 100662"/>
                          <a:gd name="connsiteY4" fmla="*/ 41 h 38478"/>
                          <a:gd name="connsiteX5" fmla="*/ 95769 w 100662"/>
                          <a:gd name="connsiteY5" fmla="*/ 10233 h 38478"/>
                          <a:gd name="connsiteX6" fmla="*/ 50144 w 100662"/>
                          <a:gd name="connsiteY6" fmla="*/ 18710 h 38478"/>
                          <a:gd name="connsiteX7" fmla="*/ 28998 w 100662"/>
                          <a:gd name="connsiteY7" fmla="*/ 27092 h 38478"/>
                          <a:gd name="connsiteX8" fmla="*/ 7948 w 100662"/>
                          <a:gd name="connsiteY8" fmla="*/ 38046 h 38478"/>
                          <a:gd name="connsiteX9" fmla="*/ 1662 w 100662"/>
                          <a:gd name="connsiteY9" fmla="*/ 27473 h 3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662" h="38478">
                            <a:moveTo>
                              <a:pt x="1662" y="27473"/>
                            </a:moveTo>
                            <a:cubicBezTo>
                              <a:pt x="2519" y="26616"/>
                              <a:pt x="3471" y="25854"/>
                              <a:pt x="4519" y="25187"/>
                            </a:cubicBezTo>
                            <a:cubicBezTo>
                              <a:pt x="10139" y="20901"/>
                              <a:pt x="17378" y="17662"/>
                              <a:pt x="23664" y="14995"/>
                            </a:cubicBezTo>
                            <a:cubicBezTo>
                              <a:pt x="31189" y="11661"/>
                              <a:pt x="38809" y="8804"/>
                              <a:pt x="46715" y="6518"/>
                            </a:cubicBezTo>
                            <a:cubicBezTo>
                              <a:pt x="62622" y="1946"/>
                              <a:pt x="79195" y="-340"/>
                              <a:pt x="95769" y="41"/>
                            </a:cubicBezTo>
                            <a:cubicBezTo>
                              <a:pt x="102341" y="231"/>
                              <a:pt x="102246" y="9852"/>
                              <a:pt x="95769" y="10233"/>
                            </a:cubicBezTo>
                            <a:cubicBezTo>
                              <a:pt x="80338" y="11280"/>
                              <a:pt x="64908" y="14043"/>
                              <a:pt x="50144" y="18710"/>
                            </a:cubicBezTo>
                            <a:cubicBezTo>
                              <a:pt x="42905" y="20996"/>
                              <a:pt x="35856" y="23758"/>
                              <a:pt x="28998" y="27092"/>
                            </a:cubicBezTo>
                            <a:cubicBezTo>
                              <a:pt x="21950" y="30521"/>
                              <a:pt x="15282" y="35379"/>
                              <a:pt x="7948" y="38046"/>
                            </a:cubicBezTo>
                            <a:cubicBezTo>
                              <a:pt x="1566" y="40522"/>
                              <a:pt x="-2434" y="31759"/>
                              <a:pt x="1662" y="27473"/>
                            </a:cubicBezTo>
                            <a:close/>
                          </a:path>
                        </a:pathLst>
                      </a:custGeom>
                      <a:solidFill>
                        <a:srgbClr val="000000"/>
                      </a:solidFill>
                      <a:ln w="9525" cap="flat">
                        <a:noFill/>
                        <a:prstDash val="solid"/>
                        <a:miter/>
                      </a:ln>
                    </p:spPr>
                    <p:txBody>
                      <a:bodyPr rtlCol="0" anchor="ctr"/>
                      <a:lstStyle/>
                      <a:p>
                        <a:endParaRPr lang="zh-CN" altLang="en-US"/>
                      </a:p>
                    </p:txBody>
                  </p:sp>
                  <p:sp>
                    <p:nvSpPr>
                      <p:cNvPr id="486" name="任意多边形 161"/>
                      <p:cNvSpPr/>
                      <p:nvPr/>
                    </p:nvSpPr>
                    <p:spPr>
                      <a:xfrm>
                        <a:off x="3862377" y="4733276"/>
                        <a:ext cx="90997" cy="32221"/>
                      </a:xfrm>
                      <a:custGeom>
                        <a:avLst/>
                        <a:gdLst>
                          <a:gd name="connsiteX0" fmla="*/ 16869 w 90997"/>
                          <a:gd name="connsiteY0" fmla="*/ 12840 h 32221"/>
                          <a:gd name="connsiteX1" fmla="*/ 40014 w 90997"/>
                          <a:gd name="connsiteY1" fmla="*/ 4172 h 32221"/>
                          <a:gd name="connsiteX2" fmla="*/ 87925 w 90997"/>
                          <a:gd name="connsiteY2" fmla="*/ 1029 h 32221"/>
                          <a:gd name="connsiteX3" fmla="*/ 87925 w 90997"/>
                          <a:gd name="connsiteY3" fmla="*/ 7411 h 32221"/>
                          <a:gd name="connsiteX4" fmla="*/ 43253 w 90997"/>
                          <a:gd name="connsiteY4" fmla="*/ 15983 h 32221"/>
                          <a:gd name="connsiteX5" fmla="*/ 22774 w 90997"/>
                          <a:gd name="connsiteY5" fmla="*/ 24460 h 32221"/>
                          <a:gd name="connsiteX6" fmla="*/ 12678 w 90997"/>
                          <a:gd name="connsiteY6" fmla="*/ 29985 h 32221"/>
                          <a:gd name="connsiteX7" fmla="*/ 2200 w 90997"/>
                          <a:gd name="connsiteY7" fmla="*/ 31223 h 32221"/>
                          <a:gd name="connsiteX8" fmla="*/ 9 w 90997"/>
                          <a:gd name="connsiteY8" fmla="*/ 27413 h 32221"/>
                          <a:gd name="connsiteX9" fmla="*/ 16869 w 90997"/>
                          <a:gd name="connsiteY9" fmla="*/ 12840 h 3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997" h="32221">
                            <a:moveTo>
                              <a:pt x="16869" y="12840"/>
                            </a:moveTo>
                            <a:cubicBezTo>
                              <a:pt x="24298" y="9316"/>
                              <a:pt x="32109" y="6363"/>
                              <a:pt x="40014" y="4172"/>
                            </a:cubicBezTo>
                            <a:cubicBezTo>
                              <a:pt x="55826" y="-305"/>
                              <a:pt x="71733" y="-876"/>
                              <a:pt x="87925" y="1029"/>
                            </a:cubicBezTo>
                            <a:cubicBezTo>
                              <a:pt x="91926" y="1505"/>
                              <a:pt x="92116" y="7220"/>
                              <a:pt x="87925" y="7411"/>
                            </a:cubicBezTo>
                            <a:cubicBezTo>
                              <a:pt x="72876" y="8077"/>
                              <a:pt x="57636" y="11411"/>
                              <a:pt x="43253" y="15983"/>
                            </a:cubicBezTo>
                            <a:cubicBezTo>
                              <a:pt x="36204" y="18269"/>
                              <a:pt x="29442" y="21032"/>
                              <a:pt x="22774" y="24460"/>
                            </a:cubicBezTo>
                            <a:cubicBezTo>
                              <a:pt x="19345" y="26175"/>
                              <a:pt x="16011" y="28080"/>
                              <a:pt x="12678" y="29985"/>
                            </a:cubicBezTo>
                            <a:cubicBezTo>
                              <a:pt x="9153" y="32080"/>
                              <a:pt x="6201" y="33128"/>
                              <a:pt x="2200" y="31223"/>
                            </a:cubicBezTo>
                            <a:cubicBezTo>
                              <a:pt x="771" y="30557"/>
                              <a:pt x="105" y="28842"/>
                              <a:pt x="9" y="27413"/>
                            </a:cubicBezTo>
                            <a:cubicBezTo>
                              <a:pt x="-372" y="19698"/>
                              <a:pt x="11058" y="15602"/>
                              <a:pt x="16869" y="12840"/>
                            </a:cubicBezTo>
                            <a:close/>
                          </a:path>
                        </a:pathLst>
                      </a:custGeom>
                      <a:solidFill>
                        <a:srgbClr val="000000"/>
                      </a:solidFill>
                      <a:ln w="9525" cap="flat">
                        <a:noFill/>
                        <a:prstDash val="solid"/>
                        <a:miter/>
                      </a:ln>
                    </p:spPr>
                    <p:txBody>
                      <a:bodyPr rtlCol="0" anchor="ctr"/>
                      <a:lstStyle/>
                      <a:p>
                        <a:endParaRPr lang="zh-CN" altLang="en-US"/>
                      </a:p>
                    </p:txBody>
                  </p:sp>
                </p:grpSp>
              </p:grpSp>
              <p:grpSp>
                <p:nvGrpSpPr>
                  <p:cNvPr id="460" name="组合 459"/>
                  <p:cNvGrpSpPr/>
                  <p:nvPr/>
                </p:nvGrpSpPr>
                <p:grpSpPr>
                  <a:xfrm>
                    <a:off x="3270119" y="3914298"/>
                    <a:ext cx="422817" cy="942293"/>
                    <a:chOff x="3270119" y="3914298"/>
                    <a:chExt cx="422817" cy="942293"/>
                  </a:xfrm>
                </p:grpSpPr>
                <p:grpSp>
                  <p:nvGrpSpPr>
                    <p:cNvPr id="468" name="组合 467"/>
                    <p:cNvGrpSpPr/>
                    <p:nvPr/>
                  </p:nvGrpSpPr>
                  <p:grpSpPr>
                    <a:xfrm>
                      <a:off x="3294601" y="3914298"/>
                      <a:ext cx="398335" cy="829055"/>
                      <a:chOff x="3294601" y="3914298"/>
                      <a:chExt cx="398335" cy="829055"/>
                    </a:xfrm>
                  </p:grpSpPr>
                  <p:sp>
                    <p:nvSpPr>
                      <p:cNvPr id="474" name="任意多边形 164"/>
                      <p:cNvSpPr/>
                      <p:nvPr/>
                    </p:nvSpPr>
                    <p:spPr>
                      <a:xfrm>
                        <a:off x="3294601" y="3914298"/>
                        <a:ext cx="398335" cy="829055"/>
                      </a:xfrm>
                      <a:custGeom>
                        <a:avLst/>
                        <a:gdLst>
                          <a:gd name="connsiteX0" fmla="*/ 109442 w 398335"/>
                          <a:gd name="connsiteY0" fmla="*/ 23146 h 829055"/>
                          <a:gd name="connsiteX1" fmla="*/ 232791 w 398335"/>
                          <a:gd name="connsiteY1" fmla="*/ 20193 h 829055"/>
                          <a:gd name="connsiteX2" fmla="*/ 396431 w 398335"/>
                          <a:gd name="connsiteY2" fmla="*/ 381 h 829055"/>
                          <a:gd name="connsiteX3" fmla="*/ 398336 w 398335"/>
                          <a:gd name="connsiteY3" fmla="*/ 0 h 829055"/>
                          <a:gd name="connsiteX4" fmla="*/ 356902 w 398335"/>
                          <a:gd name="connsiteY4" fmla="*/ 228029 h 829055"/>
                          <a:gd name="connsiteX5" fmla="*/ 220980 w 398335"/>
                          <a:gd name="connsiteY5" fmla="*/ 829056 h 829055"/>
                          <a:gd name="connsiteX6" fmla="*/ 0 w 398335"/>
                          <a:gd name="connsiteY6" fmla="*/ 829056 h 829055"/>
                          <a:gd name="connsiteX7" fmla="*/ 109442 w 398335"/>
                          <a:gd name="connsiteY7" fmla="*/ 23146 h 82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335" h="829055">
                            <a:moveTo>
                              <a:pt x="109442" y="23146"/>
                            </a:moveTo>
                            <a:cubicBezTo>
                              <a:pt x="150495" y="23241"/>
                              <a:pt x="191643" y="22384"/>
                              <a:pt x="232791" y="20193"/>
                            </a:cubicBezTo>
                            <a:cubicBezTo>
                              <a:pt x="287179" y="17336"/>
                              <a:pt x="342138" y="11811"/>
                              <a:pt x="396431" y="381"/>
                            </a:cubicBezTo>
                            <a:cubicBezTo>
                              <a:pt x="397097" y="286"/>
                              <a:pt x="397669" y="95"/>
                              <a:pt x="398336" y="0"/>
                            </a:cubicBezTo>
                            <a:cubicBezTo>
                              <a:pt x="383667" y="98965"/>
                              <a:pt x="368713" y="181166"/>
                              <a:pt x="356902" y="228029"/>
                            </a:cubicBezTo>
                            <a:cubicBezTo>
                              <a:pt x="309372" y="416433"/>
                              <a:pt x="220980" y="829056"/>
                              <a:pt x="220980" y="829056"/>
                            </a:cubicBezTo>
                            <a:lnTo>
                              <a:pt x="0" y="829056"/>
                            </a:lnTo>
                            <a:cubicBezTo>
                              <a:pt x="17526" y="678275"/>
                              <a:pt x="96488" y="165068"/>
                              <a:pt x="109442" y="23146"/>
                            </a:cubicBezTo>
                            <a:close/>
                          </a:path>
                        </a:pathLst>
                      </a:custGeom>
                      <a:solidFill>
                        <a:srgbClr val="FFA672"/>
                      </a:solidFill>
                      <a:ln w="9525" cap="flat">
                        <a:noFill/>
                        <a:prstDash val="solid"/>
                        <a:miter/>
                      </a:ln>
                    </p:spPr>
                    <p:txBody>
                      <a:bodyPr rtlCol="0" anchor="ctr"/>
                      <a:lstStyle/>
                      <a:p>
                        <a:endParaRPr lang="zh-CN" altLang="en-US"/>
                      </a:p>
                    </p:txBody>
                  </p:sp>
                  <p:sp>
                    <p:nvSpPr>
                      <p:cNvPr id="475" name="任意多边形 165"/>
                      <p:cNvSpPr/>
                      <p:nvPr/>
                    </p:nvSpPr>
                    <p:spPr>
                      <a:xfrm>
                        <a:off x="3380231" y="3914298"/>
                        <a:ext cx="312610" cy="214598"/>
                      </a:xfrm>
                      <a:custGeom>
                        <a:avLst/>
                        <a:gdLst>
                          <a:gd name="connsiteX0" fmla="*/ 251270 w 312610"/>
                          <a:gd name="connsiteY0" fmla="*/ 193548 h 214598"/>
                          <a:gd name="connsiteX1" fmla="*/ 127444 w 312610"/>
                          <a:gd name="connsiteY1" fmla="*/ 208598 h 214598"/>
                          <a:gd name="connsiteX2" fmla="*/ 0 w 312610"/>
                          <a:gd name="connsiteY2" fmla="*/ 214598 h 214598"/>
                          <a:gd name="connsiteX3" fmla="*/ 23717 w 312610"/>
                          <a:gd name="connsiteY3" fmla="*/ 23146 h 214598"/>
                          <a:gd name="connsiteX4" fmla="*/ 147066 w 312610"/>
                          <a:gd name="connsiteY4" fmla="*/ 20193 h 214598"/>
                          <a:gd name="connsiteX5" fmla="*/ 310706 w 312610"/>
                          <a:gd name="connsiteY5" fmla="*/ 381 h 214598"/>
                          <a:gd name="connsiteX6" fmla="*/ 312610 w 312610"/>
                          <a:gd name="connsiteY6" fmla="*/ 0 h 214598"/>
                          <a:gd name="connsiteX7" fmla="*/ 280130 w 312610"/>
                          <a:gd name="connsiteY7" fmla="*/ 188500 h 214598"/>
                          <a:gd name="connsiteX8" fmla="*/ 251270 w 312610"/>
                          <a:gd name="connsiteY8" fmla="*/ 193548 h 21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610" h="214598">
                            <a:moveTo>
                              <a:pt x="251270" y="193548"/>
                            </a:moveTo>
                            <a:cubicBezTo>
                              <a:pt x="210026" y="200596"/>
                              <a:pt x="168783" y="205359"/>
                              <a:pt x="127444" y="208598"/>
                            </a:cubicBezTo>
                            <a:cubicBezTo>
                              <a:pt x="85058" y="211931"/>
                              <a:pt x="42481" y="213836"/>
                              <a:pt x="0" y="214598"/>
                            </a:cubicBezTo>
                            <a:cubicBezTo>
                              <a:pt x="11240" y="132302"/>
                              <a:pt x="20098" y="63056"/>
                              <a:pt x="23717" y="23146"/>
                            </a:cubicBezTo>
                            <a:cubicBezTo>
                              <a:pt x="64770" y="23241"/>
                              <a:pt x="105918" y="22384"/>
                              <a:pt x="147066" y="20193"/>
                            </a:cubicBezTo>
                            <a:cubicBezTo>
                              <a:pt x="201454" y="17336"/>
                              <a:pt x="256413" y="11811"/>
                              <a:pt x="310706" y="381"/>
                            </a:cubicBezTo>
                            <a:cubicBezTo>
                              <a:pt x="311372" y="286"/>
                              <a:pt x="311944" y="95"/>
                              <a:pt x="312610" y="0"/>
                            </a:cubicBezTo>
                            <a:cubicBezTo>
                              <a:pt x="301466" y="75248"/>
                              <a:pt x="290131" y="140875"/>
                              <a:pt x="280130" y="188500"/>
                            </a:cubicBezTo>
                            <a:cubicBezTo>
                              <a:pt x="270415" y="190309"/>
                              <a:pt x="260795" y="191834"/>
                              <a:pt x="251270" y="193548"/>
                            </a:cubicBezTo>
                            <a:close/>
                          </a:path>
                        </a:pathLst>
                      </a:custGeom>
                      <a:solidFill>
                        <a:srgbClr val="C4311D"/>
                      </a:solidFill>
                      <a:ln w="9525" cap="flat">
                        <a:noFill/>
                        <a:prstDash val="solid"/>
                        <a:miter/>
                      </a:ln>
                    </p:spPr>
                    <p:txBody>
                      <a:bodyPr rtlCol="0" anchor="ctr"/>
                      <a:lstStyle/>
                      <a:p>
                        <a:endParaRPr lang="zh-CN" altLang="en-US"/>
                      </a:p>
                    </p:txBody>
                  </p:sp>
                  <p:grpSp>
                    <p:nvGrpSpPr>
                      <p:cNvPr id="476" name="组合 475"/>
                      <p:cNvGrpSpPr/>
                      <p:nvPr/>
                    </p:nvGrpSpPr>
                    <p:grpSpPr>
                      <a:xfrm>
                        <a:off x="3294601" y="4402930"/>
                        <a:ext cx="295656" cy="340328"/>
                        <a:chOff x="3294601" y="4402930"/>
                        <a:chExt cx="295656" cy="340328"/>
                      </a:xfrm>
                    </p:grpSpPr>
                    <p:sp>
                      <p:nvSpPr>
                        <p:cNvPr id="477" name="任意多边形 167"/>
                        <p:cNvSpPr/>
                        <p:nvPr/>
                      </p:nvSpPr>
                      <p:spPr>
                        <a:xfrm>
                          <a:off x="3294601" y="4402930"/>
                          <a:ext cx="295656" cy="340328"/>
                        </a:xfrm>
                        <a:custGeom>
                          <a:avLst/>
                          <a:gdLst>
                            <a:gd name="connsiteX0" fmla="*/ 0 w 295656"/>
                            <a:gd name="connsiteY0" fmla="*/ 340328 h 340328"/>
                            <a:gd name="connsiteX1" fmla="*/ 220885 w 295656"/>
                            <a:gd name="connsiteY1" fmla="*/ 340328 h 340328"/>
                            <a:gd name="connsiteX2" fmla="*/ 277844 w 295656"/>
                            <a:gd name="connsiteY2" fmla="*/ 79724 h 340328"/>
                            <a:gd name="connsiteX3" fmla="*/ 279178 w 295656"/>
                            <a:gd name="connsiteY3" fmla="*/ 73628 h 340328"/>
                            <a:gd name="connsiteX4" fmla="*/ 284702 w 295656"/>
                            <a:gd name="connsiteY4" fmla="*/ 48959 h 340328"/>
                            <a:gd name="connsiteX5" fmla="*/ 285845 w 295656"/>
                            <a:gd name="connsiteY5" fmla="*/ 43910 h 340328"/>
                            <a:gd name="connsiteX6" fmla="*/ 295656 w 295656"/>
                            <a:gd name="connsiteY6" fmla="*/ 0 h 340328"/>
                            <a:gd name="connsiteX7" fmla="*/ 46768 w 295656"/>
                            <a:gd name="connsiteY7" fmla="*/ 1714 h 340328"/>
                            <a:gd name="connsiteX8" fmla="*/ 39815 w 295656"/>
                            <a:gd name="connsiteY8" fmla="*/ 50387 h 340328"/>
                            <a:gd name="connsiteX9" fmla="*/ 39053 w 295656"/>
                            <a:gd name="connsiteY9" fmla="*/ 56007 h 340328"/>
                            <a:gd name="connsiteX10" fmla="*/ 35338 w 295656"/>
                            <a:gd name="connsiteY10" fmla="*/ 82487 h 340328"/>
                            <a:gd name="connsiteX11" fmla="*/ 34290 w 295656"/>
                            <a:gd name="connsiteY11" fmla="*/ 89249 h 340328"/>
                            <a:gd name="connsiteX12" fmla="*/ 0 w 295656"/>
                            <a:gd name="connsiteY12" fmla="*/ 340328 h 34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656" h="340328">
                              <a:moveTo>
                                <a:pt x="0" y="340328"/>
                              </a:moveTo>
                              <a:lnTo>
                                <a:pt x="220885" y="340328"/>
                              </a:lnTo>
                              <a:cubicBezTo>
                                <a:pt x="220885" y="340328"/>
                                <a:pt x="246698" y="220028"/>
                                <a:pt x="277844" y="79724"/>
                              </a:cubicBezTo>
                              <a:cubicBezTo>
                                <a:pt x="278225" y="77724"/>
                                <a:pt x="278797" y="75724"/>
                                <a:pt x="279178" y="73628"/>
                              </a:cubicBezTo>
                              <a:cubicBezTo>
                                <a:pt x="280988" y="65532"/>
                                <a:pt x="282893" y="57245"/>
                                <a:pt x="284702" y="48959"/>
                              </a:cubicBezTo>
                              <a:cubicBezTo>
                                <a:pt x="284988" y="47339"/>
                                <a:pt x="285369" y="45625"/>
                                <a:pt x="285845" y="43910"/>
                              </a:cubicBezTo>
                              <a:cubicBezTo>
                                <a:pt x="289084" y="29337"/>
                                <a:pt x="292322" y="14669"/>
                                <a:pt x="295656" y="0"/>
                              </a:cubicBezTo>
                              <a:cubicBezTo>
                                <a:pt x="212408" y="4953"/>
                                <a:pt x="129350" y="4953"/>
                                <a:pt x="46768" y="1714"/>
                              </a:cubicBezTo>
                              <a:cubicBezTo>
                                <a:pt x="44387" y="18097"/>
                                <a:pt x="42005" y="34290"/>
                                <a:pt x="39815" y="50387"/>
                              </a:cubicBezTo>
                              <a:cubicBezTo>
                                <a:pt x="39529" y="52292"/>
                                <a:pt x="39243" y="54102"/>
                                <a:pt x="39053" y="56007"/>
                              </a:cubicBezTo>
                              <a:cubicBezTo>
                                <a:pt x="37814" y="64865"/>
                                <a:pt x="36576" y="73723"/>
                                <a:pt x="35338" y="82487"/>
                              </a:cubicBezTo>
                              <a:cubicBezTo>
                                <a:pt x="34957" y="84772"/>
                                <a:pt x="34671" y="86963"/>
                                <a:pt x="34290" y="89249"/>
                              </a:cubicBezTo>
                              <a:cubicBezTo>
                                <a:pt x="19050" y="195644"/>
                                <a:pt x="5905" y="289084"/>
                                <a:pt x="0" y="340328"/>
                              </a:cubicBezTo>
                              <a:close/>
                            </a:path>
                          </a:pathLst>
                        </a:custGeom>
                        <a:solidFill>
                          <a:srgbClr val="E0ECFF"/>
                        </a:solidFill>
                        <a:ln w="9525" cap="flat">
                          <a:noFill/>
                          <a:prstDash val="solid"/>
                          <a:miter/>
                        </a:ln>
                      </p:spPr>
                      <p:txBody>
                        <a:bodyPr rtlCol="0" anchor="ctr"/>
                        <a:lstStyle/>
                        <a:p>
                          <a:endParaRPr lang="zh-CN" altLang="en-US"/>
                        </a:p>
                      </p:txBody>
                    </p:sp>
                    <p:grpSp>
                      <p:nvGrpSpPr>
                        <p:cNvPr id="478" name="组合 477"/>
                        <p:cNvGrpSpPr/>
                        <p:nvPr/>
                      </p:nvGrpSpPr>
                      <p:grpSpPr>
                        <a:xfrm>
                          <a:off x="3328891" y="4446840"/>
                          <a:ext cx="251650" cy="49677"/>
                          <a:chOff x="3328891" y="4446840"/>
                          <a:chExt cx="251650" cy="49677"/>
                        </a:xfrm>
                        <a:solidFill>
                          <a:srgbClr val="4436BC"/>
                        </a:solidFill>
                      </p:grpSpPr>
                      <p:sp>
                        <p:nvSpPr>
                          <p:cNvPr id="479" name="任意多边形 169"/>
                          <p:cNvSpPr/>
                          <p:nvPr/>
                        </p:nvSpPr>
                        <p:spPr>
                          <a:xfrm>
                            <a:off x="3333654" y="4446840"/>
                            <a:ext cx="246887" cy="16254"/>
                          </a:xfrm>
                          <a:custGeom>
                            <a:avLst/>
                            <a:gdLst>
                              <a:gd name="connsiteX0" fmla="*/ 0 w 246887"/>
                              <a:gd name="connsiteY0" fmla="*/ 12097 h 16254"/>
                              <a:gd name="connsiteX1" fmla="*/ 245745 w 246887"/>
                              <a:gd name="connsiteY1" fmla="*/ 5049 h 16254"/>
                              <a:gd name="connsiteX2" fmla="*/ 246888 w 246887"/>
                              <a:gd name="connsiteY2" fmla="*/ 0 h 16254"/>
                              <a:gd name="connsiteX3" fmla="*/ 220123 w 246887"/>
                              <a:gd name="connsiteY3" fmla="*/ 3429 h 16254"/>
                              <a:gd name="connsiteX4" fmla="*/ 56769 w 246887"/>
                              <a:gd name="connsiteY4" fmla="*/ 10097 h 16254"/>
                              <a:gd name="connsiteX5" fmla="*/ 762 w 246887"/>
                              <a:gd name="connsiteY5" fmla="*/ 6477 h 16254"/>
                              <a:gd name="connsiteX6" fmla="*/ 0 w 246887"/>
                              <a:gd name="connsiteY6" fmla="*/ 12097 h 1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887" h="16254">
                                <a:moveTo>
                                  <a:pt x="0" y="12097"/>
                                </a:moveTo>
                                <a:cubicBezTo>
                                  <a:pt x="80867" y="19431"/>
                                  <a:pt x="163354" y="17050"/>
                                  <a:pt x="245745" y="5049"/>
                                </a:cubicBezTo>
                                <a:cubicBezTo>
                                  <a:pt x="246031" y="3429"/>
                                  <a:pt x="246412" y="1715"/>
                                  <a:pt x="246888" y="0"/>
                                </a:cubicBezTo>
                                <a:cubicBezTo>
                                  <a:pt x="238030" y="1238"/>
                                  <a:pt x="229076" y="2381"/>
                                  <a:pt x="220123" y="3429"/>
                                </a:cubicBezTo>
                                <a:cubicBezTo>
                                  <a:pt x="165544" y="9716"/>
                                  <a:pt x="110776" y="12002"/>
                                  <a:pt x="56769" y="10097"/>
                                </a:cubicBezTo>
                                <a:cubicBezTo>
                                  <a:pt x="38005" y="9430"/>
                                  <a:pt x="19336" y="8287"/>
                                  <a:pt x="762" y="6477"/>
                                </a:cubicBezTo>
                                <a:cubicBezTo>
                                  <a:pt x="476" y="8382"/>
                                  <a:pt x="190" y="10192"/>
                                  <a:pt x="0" y="12097"/>
                                </a:cubicBezTo>
                                <a:close/>
                              </a:path>
                            </a:pathLst>
                          </a:custGeom>
                          <a:solidFill>
                            <a:srgbClr val="4436BC"/>
                          </a:solidFill>
                          <a:ln w="9525" cap="flat">
                            <a:noFill/>
                            <a:prstDash val="solid"/>
                            <a:miter/>
                          </a:ln>
                        </p:spPr>
                        <p:txBody>
                          <a:bodyPr rtlCol="0" anchor="ctr"/>
                          <a:lstStyle/>
                          <a:p>
                            <a:endParaRPr lang="zh-CN" altLang="en-US"/>
                          </a:p>
                        </p:txBody>
                      </p:sp>
                      <p:sp>
                        <p:nvSpPr>
                          <p:cNvPr id="480" name="任意多边形 170"/>
                          <p:cNvSpPr/>
                          <p:nvPr/>
                        </p:nvSpPr>
                        <p:spPr>
                          <a:xfrm>
                            <a:off x="3328891" y="4476559"/>
                            <a:ext cx="244982" cy="19959"/>
                          </a:xfrm>
                          <a:custGeom>
                            <a:avLst/>
                            <a:gdLst>
                              <a:gd name="connsiteX0" fmla="*/ 0 w 244982"/>
                              <a:gd name="connsiteY0" fmla="*/ 15621 h 19959"/>
                              <a:gd name="connsiteX1" fmla="*/ 6858 w 244982"/>
                              <a:gd name="connsiteY1" fmla="*/ 16288 h 19959"/>
                              <a:gd name="connsiteX2" fmla="*/ 39814 w 244982"/>
                              <a:gd name="connsiteY2" fmla="*/ 18764 h 19959"/>
                              <a:gd name="connsiteX3" fmla="*/ 243649 w 244982"/>
                              <a:gd name="connsiteY3" fmla="*/ 6096 h 19959"/>
                              <a:gd name="connsiteX4" fmla="*/ 244983 w 244982"/>
                              <a:gd name="connsiteY4" fmla="*/ 0 h 19959"/>
                              <a:gd name="connsiteX5" fmla="*/ 210884 w 244982"/>
                              <a:gd name="connsiteY5" fmla="*/ 5239 h 19959"/>
                              <a:gd name="connsiteX6" fmla="*/ 92012 w 244982"/>
                              <a:gd name="connsiteY6" fmla="*/ 13335 h 19959"/>
                              <a:gd name="connsiteX7" fmla="*/ 33718 w 244982"/>
                              <a:gd name="connsiteY7" fmla="*/ 11430 h 19959"/>
                              <a:gd name="connsiteX8" fmla="*/ 5429 w 244982"/>
                              <a:gd name="connsiteY8" fmla="*/ 9239 h 19959"/>
                              <a:gd name="connsiteX9" fmla="*/ 1048 w 244982"/>
                              <a:gd name="connsiteY9" fmla="*/ 8858 h 19959"/>
                              <a:gd name="connsiteX10" fmla="*/ 0 w 244982"/>
                              <a:gd name="connsiteY10" fmla="*/ 15621 h 1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982" h="19959">
                                <a:moveTo>
                                  <a:pt x="0" y="15621"/>
                                </a:moveTo>
                                <a:cubicBezTo>
                                  <a:pt x="2381" y="15812"/>
                                  <a:pt x="4572" y="16097"/>
                                  <a:pt x="6858" y="16288"/>
                                </a:cubicBezTo>
                                <a:cubicBezTo>
                                  <a:pt x="17812" y="17335"/>
                                  <a:pt x="28765" y="18193"/>
                                  <a:pt x="39814" y="18764"/>
                                </a:cubicBezTo>
                                <a:cubicBezTo>
                                  <a:pt x="107061" y="22288"/>
                                  <a:pt x="175641" y="18002"/>
                                  <a:pt x="243649" y="6096"/>
                                </a:cubicBezTo>
                                <a:cubicBezTo>
                                  <a:pt x="244030" y="4096"/>
                                  <a:pt x="244602" y="2096"/>
                                  <a:pt x="244983" y="0"/>
                                </a:cubicBezTo>
                                <a:cubicBezTo>
                                  <a:pt x="233648" y="1905"/>
                                  <a:pt x="222314" y="3715"/>
                                  <a:pt x="210884" y="5239"/>
                                </a:cubicBezTo>
                                <a:cubicBezTo>
                                  <a:pt x="171260" y="10573"/>
                                  <a:pt x="131445" y="13240"/>
                                  <a:pt x="92012" y="13335"/>
                                </a:cubicBezTo>
                                <a:cubicBezTo>
                                  <a:pt x="72485" y="13335"/>
                                  <a:pt x="53149" y="12763"/>
                                  <a:pt x="33718" y="11430"/>
                                </a:cubicBezTo>
                                <a:cubicBezTo>
                                  <a:pt x="24289" y="10858"/>
                                  <a:pt x="14859" y="10096"/>
                                  <a:pt x="5429" y="9239"/>
                                </a:cubicBezTo>
                                <a:cubicBezTo>
                                  <a:pt x="4000" y="9144"/>
                                  <a:pt x="2572" y="8954"/>
                                  <a:pt x="1048" y="8858"/>
                                </a:cubicBezTo>
                                <a:cubicBezTo>
                                  <a:pt x="667" y="11144"/>
                                  <a:pt x="286" y="13335"/>
                                  <a:pt x="0" y="15621"/>
                                </a:cubicBezTo>
                                <a:close/>
                              </a:path>
                            </a:pathLst>
                          </a:custGeom>
                          <a:solidFill>
                            <a:srgbClr val="4436BC"/>
                          </a:solidFill>
                          <a:ln w="9525" cap="flat">
                            <a:noFill/>
                            <a:prstDash val="solid"/>
                            <a:miter/>
                          </a:ln>
                        </p:spPr>
                        <p:txBody>
                          <a:bodyPr rtlCol="0" anchor="ctr"/>
                          <a:lstStyle/>
                          <a:p>
                            <a:endParaRPr lang="zh-CN" altLang="en-US"/>
                          </a:p>
                        </p:txBody>
                      </p:sp>
                    </p:grpSp>
                  </p:grpSp>
                </p:grpSp>
                <p:sp>
                  <p:nvSpPr>
                    <p:cNvPr id="469" name="任意多边形 171"/>
                    <p:cNvSpPr/>
                    <p:nvPr/>
                  </p:nvSpPr>
                  <p:spPr>
                    <a:xfrm>
                      <a:off x="3270119" y="4731419"/>
                      <a:ext cx="387442" cy="125171"/>
                    </a:xfrm>
                    <a:custGeom>
                      <a:avLst/>
                      <a:gdLst>
                        <a:gd name="connsiteX0" fmla="*/ 249177 w 387442"/>
                        <a:gd name="connsiteY0" fmla="*/ 1648 h 125171"/>
                        <a:gd name="connsiteX1" fmla="*/ 23244 w 387442"/>
                        <a:gd name="connsiteY1" fmla="*/ 4124 h 125171"/>
                        <a:gd name="connsiteX2" fmla="*/ 3242 w 387442"/>
                        <a:gd name="connsiteY2" fmla="*/ 116424 h 125171"/>
                        <a:gd name="connsiteX3" fmla="*/ 376145 w 387442"/>
                        <a:gd name="connsiteY3" fmla="*/ 117186 h 125171"/>
                        <a:gd name="connsiteX4" fmla="*/ 386242 w 387442"/>
                        <a:gd name="connsiteY4" fmla="*/ 100231 h 125171"/>
                        <a:gd name="connsiteX5" fmla="*/ 325187 w 387442"/>
                        <a:gd name="connsiteY5" fmla="*/ 40509 h 125171"/>
                        <a:gd name="connsiteX6" fmla="*/ 249177 w 387442"/>
                        <a:gd name="connsiteY6" fmla="*/ 1648 h 12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442" h="125171">
                          <a:moveTo>
                            <a:pt x="249177" y="1648"/>
                          </a:moveTo>
                          <a:cubicBezTo>
                            <a:pt x="241367" y="-2067"/>
                            <a:pt x="33341" y="1267"/>
                            <a:pt x="23244" y="4124"/>
                          </a:cubicBezTo>
                          <a:cubicBezTo>
                            <a:pt x="13148" y="6886"/>
                            <a:pt x="-8093" y="96802"/>
                            <a:pt x="3242" y="116424"/>
                          </a:cubicBezTo>
                          <a:cubicBezTo>
                            <a:pt x="13148" y="133664"/>
                            <a:pt x="303946" y="120710"/>
                            <a:pt x="376145" y="117186"/>
                          </a:cubicBezTo>
                          <a:cubicBezTo>
                            <a:pt x="384623" y="116805"/>
                            <a:pt x="389957" y="107851"/>
                            <a:pt x="386242" y="100231"/>
                          </a:cubicBezTo>
                          <a:cubicBezTo>
                            <a:pt x="378527" y="84801"/>
                            <a:pt x="360143" y="63370"/>
                            <a:pt x="325187" y="40509"/>
                          </a:cubicBezTo>
                          <a:cubicBezTo>
                            <a:pt x="268037" y="3172"/>
                            <a:pt x="249177" y="1648"/>
                            <a:pt x="249177" y="1648"/>
                          </a:cubicBezTo>
                          <a:close/>
                        </a:path>
                      </a:pathLst>
                    </a:custGeom>
                    <a:solidFill>
                      <a:srgbClr val="EB1E40"/>
                    </a:solidFill>
                    <a:ln w="9525" cap="flat">
                      <a:noFill/>
                      <a:prstDash val="solid"/>
                      <a:miter/>
                    </a:ln>
                  </p:spPr>
                  <p:txBody>
                    <a:bodyPr rtlCol="0" anchor="ctr"/>
                    <a:lstStyle/>
                    <a:p>
                      <a:endParaRPr lang="zh-CN" altLang="en-US"/>
                    </a:p>
                  </p:txBody>
                </p:sp>
                <p:grpSp>
                  <p:nvGrpSpPr>
                    <p:cNvPr id="470" name="组合 469"/>
                    <p:cNvGrpSpPr/>
                    <p:nvPr/>
                  </p:nvGrpSpPr>
                  <p:grpSpPr>
                    <a:xfrm>
                      <a:off x="3448325" y="4733276"/>
                      <a:ext cx="157838" cy="67783"/>
                      <a:chOff x="3448325" y="4733276"/>
                      <a:chExt cx="157838" cy="67783"/>
                    </a:xfrm>
                    <a:solidFill>
                      <a:srgbClr val="000000"/>
                    </a:solidFill>
                  </p:grpSpPr>
                  <p:sp>
                    <p:nvSpPr>
                      <p:cNvPr id="471" name="任意多边形 173"/>
                      <p:cNvSpPr/>
                      <p:nvPr/>
                    </p:nvSpPr>
                    <p:spPr>
                      <a:xfrm>
                        <a:off x="3508743" y="4767096"/>
                        <a:ext cx="97421" cy="33963"/>
                      </a:xfrm>
                      <a:custGeom>
                        <a:avLst/>
                        <a:gdLst>
                          <a:gd name="connsiteX0" fmla="*/ 12077 w 97421"/>
                          <a:gd name="connsiteY0" fmla="*/ 16167 h 33963"/>
                          <a:gd name="connsiteX1" fmla="*/ 49130 w 97421"/>
                          <a:gd name="connsiteY1" fmla="*/ 2737 h 33963"/>
                          <a:gd name="connsiteX2" fmla="*/ 94088 w 97421"/>
                          <a:gd name="connsiteY2" fmla="*/ 1785 h 33963"/>
                          <a:gd name="connsiteX3" fmla="*/ 92850 w 97421"/>
                          <a:gd name="connsiteY3" fmla="*/ 11024 h 33963"/>
                          <a:gd name="connsiteX4" fmla="*/ 17030 w 97421"/>
                          <a:gd name="connsiteY4" fmla="*/ 29121 h 33963"/>
                          <a:gd name="connsiteX5" fmla="*/ 552 w 97421"/>
                          <a:gd name="connsiteY5" fmla="*/ 30360 h 33963"/>
                          <a:gd name="connsiteX6" fmla="*/ 12077 w 97421"/>
                          <a:gd name="connsiteY6" fmla="*/ 16167 h 3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421" h="33963">
                            <a:moveTo>
                              <a:pt x="12077" y="16167"/>
                            </a:moveTo>
                            <a:cubicBezTo>
                              <a:pt x="23698" y="9881"/>
                              <a:pt x="36271" y="5404"/>
                              <a:pt x="49130" y="2737"/>
                            </a:cubicBezTo>
                            <a:cubicBezTo>
                              <a:pt x="63989" y="-311"/>
                              <a:pt x="79134" y="-1073"/>
                              <a:pt x="94088" y="1785"/>
                            </a:cubicBezTo>
                            <a:cubicBezTo>
                              <a:pt x="99327" y="2832"/>
                              <a:pt x="97993" y="11024"/>
                              <a:pt x="92850" y="11024"/>
                            </a:cubicBezTo>
                            <a:cubicBezTo>
                              <a:pt x="66084" y="10833"/>
                              <a:pt x="40367" y="15596"/>
                              <a:pt x="17030" y="29121"/>
                            </a:cubicBezTo>
                            <a:cubicBezTo>
                              <a:pt x="12649" y="31693"/>
                              <a:pt x="3791" y="37884"/>
                              <a:pt x="552" y="30360"/>
                            </a:cubicBezTo>
                            <a:cubicBezTo>
                              <a:pt x="-2401" y="23120"/>
                              <a:pt x="7220" y="18834"/>
                              <a:pt x="12077" y="16167"/>
                            </a:cubicBezTo>
                            <a:close/>
                          </a:path>
                        </a:pathLst>
                      </a:custGeom>
                      <a:solidFill>
                        <a:srgbClr val="000000"/>
                      </a:solidFill>
                      <a:ln w="9525" cap="flat">
                        <a:noFill/>
                        <a:prstDash val="solid"/>
                        <a:miter/>
                      </a:ln>
                    </p:spPr>
                    <p:txBody>
                      <a:bodyPr rtlCol="0" anchor="ctr"/>
                      <a:lstStyle/>
                      <a:p>
                        <a:endParaRPr lang="zh-CN" altLang="en-US"/>
                      </a:p>
                    </p:txBody>
                  </p:sp>
                  <p:sp>
                    <p:nvSpPr>
                      <p:cNvPr id="472" name="任意多边形 174"/>
                      <p:cNvSpPr/>
                      <p:nvPr/>
                    </p:nvSpPr>
                    <p:spPr>
                      <a:xfrm>
                        <a:off x="3469819" y="4750552"/>
                        <a:ext cx="100662" cy="38478"/>
                      </a:xfrm>
                      <a:custGeom>
                        <a:avLst/>
                        <a:gdLst>
                          <a:gd name="connsiteX0" fmla="*/ 1662 w 100662"/>
                          <a:gd name="connsiteY0" fmla="*/ 27473 h 38478"/>
                          <a:gd name="connsiteX1" fmla="*/ 4519 w 100662"/>
                          <a:gd name="connsiteY1" fmla="*/ 25187 h 38478"/>
                          <a:gd name="connsiteX2" fmla="*/ 23664 w 100662"/>
                          <a:gd name="connsiteY2" fmla="*/ 14995 h 38478"/>
                          <a:gd name="connsiteX3" fmla="*/ 46715 w 100662"/>
                          <a:gd name="connsiteY3" fmla="*/ 6518 h 38478"/>
                          <a:gd name="connsiteX4" fmla="*/ 95769 w 100662"/>
                          <a:gd name="connsiteY4" fmla="*/ 41 h 38478"/>
                          <a:gd name="connsiteX5" fmla="*/ 95769 w 100662"/>
                          <a:gd name="connsiteY5" fmla="*/ 10233 h 38478"/>
                          <a:gd name="connsiteX6" fmla="*/ 50144 w 100662"/>
                          <a:gd name="connsiteY6" fmla="*/ 18710 h 38478"/>
                          <a:gd name="connsiteX7" fmla="*/ 28998 w 100662"/>
                          <a:gd name="connsiteY7" fmla="*/ 27092 h 38478"/>
                          <a:gd name="connsiteX8" fmla="*/ 7948 w 100662"/>
                          <a:gd name="connsiteY8" fmla="*/ 38046 h 38478"/>
                          <a:gd name="connsiteX9" fmla="*/ 1662 w 100662"/>
                          <a:gd name="connsiteY9" fmla="*/ 27473 h 3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662" h="38478">
                            <a:moveTo>
                              <a:pt x="1662" y="27473"/>
                            </a:moveTo>
                            <a:cubicBezTo>
                              <a:pt x="2519" y="26616"/>
                              <a:pt x="3471" y="25854"/>
                              <a:pt x="4519" y="25187"/>
                            </a:cubicBezTo>
                            <a:cubicBezTo>
                              <a:pt x="10139" y="20901"/>
                              <a:pt x="17378" y="17662"/>
                              <a:pt x="23664" y="14995"/>
                            </a:cubicBezTo>
                            <a:cubicBezTo>
                              <a:pt x="31189" y="11661"/>
                              <a:pt x="38809" y="8804"/>
                              <a:pt x="46715" y="6518"/>
                            </a:cubicBezTo>
                            <a:cubicBezTo>
                              <a:pt x="62622" y="1946"/>
                              <a:pt x="79195" y="-340"/>
                              <a:pt x="95769" y="41"/>
                            </a:cubicBezTo>
                            <a:cubicBezTo>
                              <a:pt x="102341" y="231"/>
                              <a:pt x="102246" y="9852"/>
                              <a:pt x="95769" y="10233"/>
                            </a:cubicBezTo>
                            <a:cubicBezTo>
                              <a:pt x="80338" y="11280"/>
                              <a:pt x="64908" y="14043"/>
                              <a:pt x="50144" y="18710"/>
                            </a:cubicBezTo>
                            <a:cubicBezTo>
                              <a:pt x="42905" y="20996"/>
                              <a:pt x="35856" y="23758"/>
                              <a:pt x="28998" y="27092"/>
                            </a:cubicBezTo>
                            <a:cubicBezTo>
                              <a:pt x="21950" y="30521"/>
                              <a:pt x="15282" y="35379"/>
                              <a:pt x="7948" y="38046"/>
                            </a:cubicBezTo>
                            <a:cubicBezTo>
                              <a:pt x="1566" y="40522"/>
                              <a:pt x="-2434" y="31759"/>
                              <a:pt x="1662" y="27473"/>
                            </a:cubicBezTo>
                            <a:close/>
                          </a:path>
                        </a:pathLst>
                      </a:custGeom>
                      <a:solidFill>
                        <a:srgbClr val="000000"/>
                      </a:solidFill>
                      <a:ln w="9525" cap="flat">
                        <a:noFill/>
                        <a:prstDash val="solid"/>
                        <a:miter/>
                      </a:ln>
                    </p:spPr>
                    <p:txBody>
                      <a:bodyPr rtlCol="0" anchor="ctr"/>
                      <a:lstStyle/>
                      <a:p>
                        <a:endParaRPr lang="zh-CN" altLang="en-US"/>
                      </a:p>
                    </p:txBody>
                  </p:sp>
                  <p:sp>
                    <p:nvSpPr>
                      <p:cNvPr id="473" name="任意多边形 175"/>
                      <p:cNvSpPr/>
                      <p:nvPr/>
                    </p:nvSpPr>
                    <p:spPr>
                      <a:xfrm>
                        <a:off x="3448325" y="4733276"/>
                        <a:ext cx="90902" cy="32221"/>
                      </a:xfrm>
                      <a:custGeom>
                        <a:avLst/>
                        <a:gdLst>
                          <a:gd name="connsiteX0" fmla="*/ 16773 w 90902"/>
                          <a:gd name="connsiteY0" fmla="*/ 12840 h 32221"/>
                          <a:gd name="connsiteX1" fmla="*/ 39919 w 90902"/>
                          <a:gd name="connsiteY1" fmla="*/ 4172 h 32221"/>
                          <a:gd name="connsiteX2" fmla="*/ 87830 w 90902"/>
                          <a:gd name="connsiteY2" fmla="*/ 1029 h 32221"/>
                          <a:gd name="connsiteX3" fmla="*/ 87830 w 90902"/>
                          <a:gd name="connsiteY3" fmla="*/ 7411 h 32221"/>
                          <a:gd name="connsiteX4" fmla="*/ 43158 w 90902"/>
                          <a:gd name="connsiteY4" fmla="*/ 15983 h 32221"/>
                          <a:gd name="connsiteX5" fmla="*/ 22679 w 90902"/>
                          <a:gd name="connsiteY5" fmla="*/ 24460 h 32221"/>
                          <a:gd name="connsiteX6" fmla="*/ 12582 w 90902"/>
                          <a:gd name="connsiteY6" fmla="*/ 29985 h 32221"/>
                          <a:gd name="connsiteX7" fmla="*/ 2200 w 90902"/>
                          <a:gd name="connsiteY7" fmla="*/ 31223 h 32221"/>
                          <a:gd name="connsiteX8" fmla="*/ 9 w 90902"/>
                          <a:gd name="connsiteY8" fmla="*/ 27413 h 32221"/>
                          <a:gd name="connsiteX9" fmla="*/ 16773 w 90902"/>
                          <a:gd name="connsiteY9" fmla="*/ 12840 h 3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902" h="32221">
                            <a:moveTo>
                              <a:pt x="16773" y="12840"/>
                            </a:moveTo>
                            <a:cubicBezTo>
                              <a:pt x="24203" y="9316"/>
                              <a:pt x="32013" y="6363"/>
                              <a:pt x="39919" y="4172"/>
                            </a:cubicBezTo>
                            <a:cubicBezTo>
                              <a:pt x="55731" y="-305"/>
                              <a:pt x="71637" y="-876"/>
                              <a:pt x="87830" y="1029"/>
                            </a:cubicBezTo>
                            <a:cubicBezTo>
                              <a:pt x="91830" y="1505"/>
                              <a:pt x="92021" y="7220"/>
                              <a:pt x="87830" y="7411"/>
                            </a:cubicBezTo>
                            <a:cubicBezTo>
                              <a:pt x="72780" y="8077"/>
                              <a:pt x="57540" y="11411"/>
                              <a:pt x="43158" y="15983"/>
                            </a:cubicBezTo>
                            <a:cubicBezTo>
                              <a:pt x="36109" y="18269"/>
                              <a:pt x="29346" y="21032"/>
                              <a:pt x="22679" y="24460"/>
                            </a:cubicBezTo>
                            <a:cubicBezTo>
                              <a:pt x="19250" y="26175"/>
                              <a:pt x="15916" y="28080"/>
                              <a:pt x="12582" y="29985"/>
                            </a:cubicBezTo>
                            <a:cubicBezTo>
                              <a:pt x="9058" y="32080"/>
                              <a:pt x="6105" y="33128"/>
                              <a:pt x="2200" y="31223"/>
                            </a:cubicBezTo>
                            <a:cubicBezTo>
                              <a:pt x="771" y="30557"/>
                              <a:pt x="105" y="28842"/>
                              <a:pt x="9" y="27413"/>
                            </a:cubicBezTo>
                            <a:cubicBezTo>
                              <a:pt x="-372" y="19698"/>
                              <a:pt x="10963" y="15602"/>
                              <a:pt x="16773" y="12840"/>
                            </a:cubicBezTo>
                            <a:close/>
                          </a:path>
                        </a:pathLst>
                      </a:custGeom>
                      <a:solidFill>
                        <a:srgbClr val="000000"/>
                      </a:solidFill>
                      <a:ln w="9525" cap="flat">
                        <a:noFill/>
                        <a:prstDash val="solid"/>
                        <a:miter/>
                      </a:ln>
                    </p:spPr>
                    <p:txBody>
                      <a:bodyPr rtlCol="0" anchor="ctr"/>
                      <a:lstStyle/>
                      <a:p>
                        <a:endParaRPr lang="zh-CN" altLang="en-US"/>
                      </a:p>
                    </p:txBody>
                  </p:sp>
                </p:grpSp>
              </p:grpSp>
              <p:grpSp>
                <p:nvGrpSpPr>
                  <p:cNvPr id="461" name="组合 460"/>
                  <p:cNvGrpSpPr/>
                  <p:nvPr/>
                </p:nvGrpSpPr>
                <p:grpSpPr>
                  <a:xfrm>
                    <a:off x="3245547" y="3568907"/>
                    <a:ext cx="888682" cy="516457"/>
                    <a:chOff x="3245547" y="3568907"/>
                    <a:chExt cx="888682" cy="516457"/>
                  </a:xfrm>
                </p:grpSpPr>
                <p:sp>
                  <p:nvSpPr>
                    <p:cNvPr id="462" name="任意多边形 177"/>
                    <p:cNvSpPr/>
                    <p:nvPr/>
                  </p:nvSpPr>
                  <p:spPr>
                    <a:xfrm>
                      <a:off x="3245547" y="3568907"/>
                      <a:ext cx="888682" cy="516457"/>
                    </a:xfrm>
                    <a:custGeom>
                      <a:avLst/>
                      <a:gdLst>
                        <a:gd name="connsiteX0" fmla="*/ 0 w 888682"/>
                        <a:gd name="connsiteY0" fmla="*/ 471693 h 516457"/>
                        <a:gd name="connsiteX1" fmla="*/ 84391 w 888682"/>
                        <a:gd name="connsiteY1" fmla="*/ 491790 h 516457"/>
                        <a:gd name="connsiteX2" fmla="*/ 89440 w 888682"/>
                        <a:gd name="connsiteY2" fmla="*/ 492648 h 516457"/>
                        <a:gd name="connsiteX3" fmla="*/ 888683 w 888682"/>
                        <a:gd name="connsiteY3" fmla="*/ 452547 h 516457"/>
                        <a:gd name="connsiteX4" fmla="*/ 815626 w 888682"/>
                        <a:gd name="connsiteY4" fmla="*/ 123649 h 516457"/>
                        <a:gd name="connsiteX5" fmla="*/ 815626 w 888682"/>
                        <a:gd name="connsiteY5" fmla="*/ 123554 h 516457"/>
                        <a:gd name="connsiteX6" fmla="*/ 813816 w 888682"/>
                        <a:gd name="connsiteY6" fmla="*/ 113838 h 516457"/>
                        <a:gd name="connsiteX7" fmla="*/ 792575 w 888682"/>
                        <a:gd name="connsiteY7" fmla="*/ 4015 h 516457"/>
                        <a:gd name="connsiteX8" fmla="*/ 786670 w 888682"/>
                        <a:gd name="connsiteY8" fmla="*/ 110 h 516457"/>
                        <a:gd name="connsiteX9" fmla="*/ 754761 w 888682"/>
                        <a:gd name="connsiteY9" fmla="*/ 6396 h 516457"/>
                        <a:gd name="connsiteX10" fmla="*/ 747903 w 888682"/>
                        <a:gd name="connsiteY10" fmla="*/ 7539 h 516457"/>
                        <a:gd name="connsiteX11" fmla="*/ 636365 w 888682"/>
                        <a:gd name="connsiteY11" fmla="*/ 21255 h 516457"/>
                        <a:gd name="connsiteX12" fmla="*/ 633222 w 888682"/>
                        <a:gd name="connsiteY12" fmla="*/ 21541 h 516457"/>
                        <a:gd name="connsiteX13" fmla="*/ 623221 w 888682"/>
                        <a:gd name="connsiteY13" fmla="*/ 22398 h 516457"/>
                        <a:gd name="connsiteX14" fmla="*/ 599313 w 888682"/>
                        <a:gd name="connsiteY14" fmla="*/ 24208 h 516457"/>
                        <a:gd name="connsiteX15" fmla="*/ 593408 w 888682"/>
                        <a:gd name="connsiteY15" fmla="*/ 24684 h 516457"/>
                        <a:gd name="connsiteX16" fmla="*/ 332327 w 888682"/>
                        <a:gd name="connsiteY16" fmla="*/ 25923 h 516457"/>
                        <a:gd name="connsiteX17" fmla="*/ 324422 w 888682"/>
                        <a:gd name="connsiteY17" fmla="*/ 25541 h 516457"/>
                        <a:gd name="connsiteX18" fmla="*/ 275558 w 888682"/>
                        <a:gd name="connsiteY18" fmla="*/ 22208 h 516457"/>
                        <a:gd name="connsiteX19" fmla="*/ 218313 w 888682"/>
                        <a:gd name="connsiteY19" fmla="*/ 17064 h 516457"/>
                        <a:gd name="connsiteX20" fmla="*/ 213836 w 888682"/>
                        <a:gd name="connsiteY20" fmla="*/ 16588 h 516457"/>
                        <a:gd name="connsiteX21" fmla="*/ 168116 w 888682"/>
                        <a:gd name="connsiteY21" fmla="*/ 11349 h 516457"/>
                        <a:gd name="connsiteX22" fmla="*/ 158210 w 888682"/>
                        <a:gd name="connsiteY22" fmla="*/ 19064 h 516457"/>
                        <a:gd name="connsiteX23" fmla="*/ 142304 w 888682"/>
                        <a:gd name="connsiteY23" fmla="*/ 116315 h 516457"/>
                        <a:gd name="connsiteX24" fmla="*/ 0 w 888682"/>
                        <a:gd name="connsiteY24" fmla="*/ 471693 h 5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8682" h="516457">
                          <a:moveTo>
                            <a:pt x="0" y="471693"/>
                          </a:moveTo>
                          <a:cubicBezTo>
                            <a:pt x="22860" y="479122"/>
                            <a:pt x="51340" y="485885"/>
                            <a:pt x="84391" y="491790"/>
                          </a:cubicBezTo>
                          <a:cubicBezTo>
                            <a:pt x="86106" y="492076"/>
                            <a:pt x="87725" y="492362"/>
                            <a:pt x="89440" y="492648"/>
                          </a:cubicBezTo>
                          <a:cubicBezTo>
                            <a:pt x="286893" y="527414"/>
                            <a:pt x="637318" y="531890"/>
                            <a:pt x="888683" y="452547"/>
                          </a:cubicBezTo>
                          <a:cubicBezTo>
                            <a:pt x="861727" y="361583"/>
                            <a:pt x="837533" y="242235"/>
                            <a:pt x="815626" y="123649"/>
                          </a:cubicBezTo>
                          <a:cubicBezTo>
                            <a:pt x="815626" y="123554"/>
                            <a:pt x="815626" y="123554"/>
                            <a:pt x="815626" y="123554"/>
                          </a:cubicBezTo>
                          <a:cubicBezTo>
                            <a:pt x="814959" y="120315"/>
                            <a:pt x="814388" y="117077"/>
                            <a:pt x="813816" y="113838"/>
                          </a:cubicBezTo>
                          <a:cubicBezTo>
                            <a:pt x="806958" y="76786"/>
                            <a:pt x="799148" y="39924"/>
                            <a:pt x="792575" y="4015"/>
                          </a:cubicBezTo>
                          <a:cubicBezTo>
                            <a:pt x="792099" y="1253"/>
                            <a:pt x="789337" y="-462"/>
                            <a:pt x="786670" y="110"/>
                          </a:cubicBezTo>
                          <a:cubicBezTo>
                            <a:pt x="776002" y="2396"/>
                            <a:pt x="766001" y="4491"/>
                            <a:pt x="754761" y="6396"/>
                          </a:cubicBezTo>
                          <a:cubicBezTo>
                            <a:pt x="752475" y="6873"/>
                            <a:pt x="750189" y="7253"/>
                            <a:pt x="747903" y="7539"/>
                          </a:cubicBezTo>
                          <a:cubicBezTo>
                            <a:pt x="710946" y="13731"/>
                            <a:pt x="673418" y="17922"/>
                            <a:pt x="636365" y="21255"/>
                          </a:cubicBezTo>
                          <a:cubicBezTo>
                            <a:pt x="635318" y="21350"/>
                            <a:pt x="634270" y="21446"/>
                            <a:pt x="633222" y="21541"/>
                          </a:cubicBezTo>
                          <a:cubicBezTo>
                            <a:pt x="629888" y="21827"/>
                            <a:pt x="626555" y="22112"/>
                            <a:pt x="623221" y="22398"/>
                          </a:cubicBezTo>
                          <a:cubicBezTo>
                            <a:pt x="615220" y="23065"/>
                            <a:pt x="607314" y="23636"/>
                            <a:pt x="599313" y="24208"/>
                          </a:cubicBezTo>
                          <a:cubicBezTo>
                            <a:pt x="597313" y="24398"/>
                            <a:pt x="595408" y="24589"/>
                            <a:pt x="593408" y="24684"/>
                          </a:cubicBezTo>
                          <a:cubicBezTo>
                            <a:pt x="505873" y="30685"/>
                            <a:pt x="418910" y="30685"/>
                            <a:pt x="332327" y="25923"/>
                          </a:cubicBezTo>
                          <a:cubicBezTo>
                            <a:pt x="329660" y="25827"/>
                            <a:pt x="326993" y="25637"/>
                            <a:pt x="324422" y="25541"/>
                          </a:cubicBezTo>
                          <a:cubicBezTo>
                            <a:pt x="308134" y="24589"/>
                            <a:pt x="291751" y="23541"/>
                            <a:pt x="275558" y="22208"/>
                          </a:cubicBezTo>
                          <a:cubicBezTo>
                            <a:pt x="256413" y="20684"/>
                            <a:pt x="237173" y="19064"/>
                            <a:pt x="218313" y="17064"/>
                          </a:cubicBezTo>
                          <a:cubicBezTo>
                            <a:pt x="216789" y="16874"/>
                            <a:pt x="215265" y="16778"/>
                            <a:pt x="213836" y="16588"/>
                          </a:cubicBezTo>
                          <a:cubicBezTo>
                            <a:pt x="198501" y="14969"/>
                            <a:pt x="183261" y="13254"/>
                            <a:pt x="168116" y="11349"/>
                          </a:cubicBezTo>
                          <a:cubicBezTo>
                            <a:pt x="163259" y="10778"/>
                            <a:pt x="158877" y="14207"/>
                            <a:pt x="158210" y="19064"/>
                          </a:cubicBezTo>
                          <a:cubicBezTo>
                            <a:pt x="152590" y="62213"/>
                            <a:pt x="147066" y="97550"/>
                            <a:pt x="142304" y="116315"/>
                          </a:cubicBezTo>
                          <a:cubicBezTo>
                            <a:pt x="112871" y="231472"/>
                            <a:pt x="31052" y="427592"/>
                            <a:pt x="0" y="471693"/>
                          </a:cubicBezTo>
                          <a:close/>
                        </a:path>
                      </a:pathLst>
                    </a:custGeom>
                    <a:solidFill>
                      <a:srgbClr val="000000"/>
                    </a:solidFill>
                    <a:ln w="9525" cap="flat">
                      <a:noFill/>
                      <a:prstDash val="solid"/>
                      <a:miter/>
                    </a:ln>
                  </p:spPr>
                  <p:txBody>
                    <a:bodyPr rtlCol="0" anchor="ctr"/>
                    <a:lstStyle/>
                    <a:p>
                      <a:endParaRPr lang="zh-CN" altLang="en-US"/>
                    </a:p>
                  </p:txBody>
                </p:sp>
                <p:grpSp>
                  <p:nvGrpSpPr>
                    <p:cNvPr id="463" name="组合 462"/>
                    <p:cNvGrpSpPr/>
                    <p:nvPr/>
                  </p:nvGrpSpPr>
                  <p:grpSpPr>
                    <a:xfrm>
                      <a:off x="3329939" y="3575303"/>
                      <a:ext cx="731234" cy="486251"/>
                      <a:chOff x="3329939" y="3575303"/>
                      <a:chExt cx="731234" cy="486251"/>
                    </a:xfrm>
                    <a:solidFill>
                      <a:srgbClr val="424094"/>
                    </a:solidFill>
                  </p:grpSpPr>
                  <p:sp>
                    <p:nvSpPr>
                      <p:cNvPr id="464" name="任意多边形 179"/>
                      <p:cNvSpPr/>
                      <p:nvPr/>
                    </p:nvSpPr>
                    <p:spPr>
                      <a:xfrm>
                        <a:off x="3329939" y="3585495"/>
                        <a:ext cx="133921" cy="476059"/>
                      </a:xfrm>
                      <a:custGeom>
                        <a:avLst/>
                        <a:gdLst>
                          <a:gd name="connsiteX0" fmla="*/ 0 w 133921"/>
                          <a:gd name="connsiteY0" fmla="*/ 475202 h 476059"/>
                          <a:gd name="connsiteX1" fmla="*/ 5048 w 133921"/>
                          <a:gd name="connsiteY1" fmla="*/ 476060 h 476059"/>
                          <a:gd name="connsiteX2" fmla="*/ 15431 w 133921"/>
                          <a:gd name="connsiteY2" fmla="*/ 450342 h 476059"/>
                          <a:gd name="connsiteX3" fmla="*/ 37910 w 133921"/>
                          <a:gd name="connsiteY3" fmla="*/ 391192 h 476059"/>
                          <a:gd name="connsiteX4" fmla="*/ 133922 w 133921"/>
                          <a:gd name="connsiteY4" fmla="*/ 476 h 476059"/>
                          <a:gd name="connsiteX5" fmla="*/ 129445 w 133921"/>
                          <a:gd name="connsiteY5" fmla="*/ 0 h 476059"/>
                          <a:gd name="connsiteX6" fmla="*/ 116015 w 133921"/>
                          <a:gd name="connsiteY6" fmla="*/ 81344 h 476059"/>
                          <a:gd name="connsiteX7" fmla="*/ 63246 w 133921"/>
                          <a:gd name="connsiteY7" fmla="*/ 296513 h 476059"/>
                          <a:gd name="connsiteX8" fmla="*/ 27908 w 133921"/>
                          <a:gd name="connsiteY8" fmla="*/ 402908 h 476059"/>
                          <a:gd name="connsiteX9" fmla="*/ 0 w 133921"/>
                          <a:gd name="connsiteY9" fmla="*/ 475202 h 47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921" h="476059">
                            <a:moveTo>
                              <a:pt x="0" y="475202"/>
                            </a:moveTo>
                            <a:cubicBezTo>
                              <a:pt x="1715" y="475488"/>
                              <a:pt x="3334" y="475774"/>
                              <a:pt x="5048" y="476060"/>
                            </a:cubicBezTo>
                            <a:cubicBezTo>
                              <a:pt x="8573" y="467487"/>
                              <a:pt x="12002" y="458819"/>
                              <a:pt x="15431" y="450342"/>
                            </a:cubicBezTo>
                            <a:cubicBezTo>
                              <a:pt x="23241" y="430721"/>
                              <a:pt x="30766" y="411004"/>
                              <a:pt x="37910" y="391192"/>
                            </a:cubicBezTo>
                            <a:cubicBezTo>
                              <a:pt x="84106" y="264033"/>
                              <a:pt x="116777" y="132112"/>
                              <a:pt x="133922" y="476"/>
                            </a:cubicBezTo>
                            <a:cubicBezTo>
                              <a:pt x="132398" y="286"/>
                              <a:pt x="130874" y="191"/>
                              <a:pt x="129445" y="0"/>
                            </a:cubicBezTo>
                            <a:cubicBezTo>
                              <a:pt x="125540" y="27146"/>
                              <a:pt x="121158" y="54197"/>
                              <a:pt x="116015" y="81344"/>
                            </a:cubicBezTo>
                            <a:cubicBezTo>
                              <a:pt x="102584" y="153543"/>
                              <a:pt x="84963" y="225552"/>
                              <a:pt x="63246" y="296513"/>
                            </a:cubicBezTo>
                            <a:cubicBezTo>
                              <a:pt x="52388" y="332232"/>
                              <a:pt x="40672" y="367665"/>
                              <a:pt x="27908" y="402908"/>
                            </a:cubicBezTo>
                            <a:cubicBezTo>
                              <a:pt x="19241" y="427196"/>
                              <a:pt x="9430" y="451199"/>
                              <a:pt x="0" y="475202"/>
                            </a:cubicBezTo>
                            <a:close/>
                          </a:path>
                        </a:pathLst>
                      </a:custGeom>
                      <a:solidFill>
                        <a:srgbClr val="424094"/>
                      </a:solidFill>
                      <a:ln w="9525" cap="flat">
                        <a:noFill/>
                        <a:prstDash val="solid"/>
                        <a:miter/>
                      </a:ln>
                    </p:spPr>
                    <p:txBody>
                      <a:bodyPr rtlCol="0" anchor="ctr"/>
                      <a:lstStyle/>
                      <a:p>
                        <a:endParaRPr lang="zh-CN" altLang="en-US"/>
                      </a:p>
                    </p:txBody>
                  </p:sp>
                  <p:sp>
                    <p:nvSpPr>
                      <p:cNvPr id="465" name="任意多边形 180"/>
                      <p:cNvSpPr/>
                      <p:nvPr/>
                    </p:nvSpPr>
                    <p:spPr>
                      <a:xfrm>
                        <a:off x="3425880" y="3594448"/>
                        <a:ext cx="151994" cy="205896"/>
                      </a:xfrm>
                      <a:custGeom>
                        <a:avLst/>
                        <a:gdLst>
                          <a:gd name="connsiteX0" fmla="*/ 2547 w 151994"/>
                          <a:gd name="connsiteY0" fmla="*/ 205645 h 205896"/>
                          <a:gd name="connsiteX1" fmla="*/ 58840 w 151994"/>
                          <a:gd name="connsiteY1" fmla="*/ 159449 h 205896"/>
                          <a:gd name="connsiteX2" fmla="*/ 130754 w 151994"/>
                          <a:gd name="connsiteY2" fmla="*/ 55721 h 205896"/>
                          <a:gd name="connsiteX3" fmla="*/ 151994 w 151994"/>
                          <a:gd name="connsiteY3" fmla="*/ 381 h 205896"/>
                          <a:gd name="connsiteX4" fmla="*/ 144089 w 151994"/>
                          <a:gd name="connsiteY4" fmla="*/ 0 h 205896"/>
                          <a:gd name="connsiteX5" fmla="*/ 143517 w 151994"/>
                          <a:gd name="connsiteY5" fmla="*/ 1715 h 205896"/>
                          <a:gd name="connsiteX6" fmla="*/ 88463 w 151994"/>
                          <a:gd name="connsiteY6" fmla="*/ 112967 h 205896"/>
                          <a:gd name="connsiteX7" fmla="*/ 547 w 151994"/>
                          <a:gd name="connsiteY7" fmla="*/ 202883 h 205896"/>
                          <a:gd name="connsiteX8" fmla="*/ 2547 w 151994"/>
                          <a:gd name="connsiteY8" fmla="*/ 205645 h 205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994" h="205896">
                            <a:moveTo>
                              <a:pt x="2547" y="205645"/>
                            </a:moveTo>
                            <a:cubicBezTo>
                              <a:pt x="23216" y="192881"/>
                              <a:pt x="41790" y="177070"/>
                              <a:pt x="58840" y="159449"/>
                            </a:cubicBezTo>
                            <a:cubicBezTo>
                              <a:pt x="88272" y="128873"/>
                              <a:pt x="112656" y="93536"/>
                              <a:pt x="130754" y="55721"/>
                            </a:cubicBezTo>
                            <a:cubicBezTo>
                              <a:pt x="139326" y="37814"/>
                              <a:pt x="146565" y="19241"/>
                              <a:pt x="151994" y="381"/>
                            </a:cubicBezTo>
                            <a:cubicBezTo>
                              <a:pt x="149327" y="286"/>
                              <a:pt x="146660" y="95"/>
                              <a:pt x="144089" y="0"/>
                            </a:cubicBezTo>
                            <a:cubicBezTo>
                              <a:pt x="143803" y="571"/>
                              <a:pt x="143708" y="1143"/>
                              <a:pt x="143517" y="1715"/>
                            </a:cubicBezTo>
                            <a:cubicBezTo>
                              <a:pt x="131706" y="41053"/>
                              <a:pt x="112847" y="78867"/>
                              <a:pt x="88463" y="112967"/>
                            </a:cubicBezTo>
                            <a:cubicBezTo>
                              <a:pt x="63793" y="147352"/>
                              <a:pt x="33313" y="176308"/>
                              <a:pt x="547" y="202883"/>
                            </a:cubicBezTo>
                            <a:cubicBezTo>
                              <a:pt x="-882" y="204216"/>
                              <a:pt x="737" y="206693"/>
                              <a:pt x="2547" y="205645"/>
                            </a:cubicBezTo>
                            <a:close/>
                          </a:path>
                        </a:pathLst>
                      </a:custGeom>
                      <a:solidFill>
                        <a:srgbClr val="424094"/>
                      </a:solidFill>
                      <a:ln w="9525" cap="flat">
                        <a:noFill/>
                        <a:prstDash val="solid"/>
                        <a:miter/>
                      </a:ln>
                    </p:spPr>
                    <p:txBody>
                      <a:bodyPr rtlCol="0" anchor="ctr"/>
                      <a:lstStyle/>
                      <a:p>
                        <a:endParaRPr lang="zh-CN" altLang="en-US"/>
                      </a:p>
                    </p:txBody>
                  </p:sp>
                  <p:sp>
                    <p:nvSpPr>
                      <p:cNvPr id="466" name="任意多边形 181"/>
                      <p:cNvSpPr/>
                      <p:nvPr/>
                    </p:nvSpPr>
                    <p:spPr>
                      <a:xfrm>
                        <a:off x="3993451" y="3575303"/>
                        <a:ext cx="67722" cy="117252"/>
                      </a:xfrm>
                      <a:custGeom>
                        <a:avLst/>
                        <a:gdLst>
                          <a:gd name="connsiteX0" fmla="*/ 0 w 67722"/>
                          <a:gd name="connsiteY0" fmla="*/ 1143 h 117252"/>
                          <a:gd name="connsiteX1" fmla="*/ 24194 w 67722"/>
                          <a:gd name="connsiteY1" fmla="*/ 53626 h 117252"/>
                          <a:gd name="connsiteX2" fmla="*/ 67723 w 67722"/>
                          <a:gd name="connsiteY2" fmla="*/ 117253 h 117252"/>
                          <a:gd name="connsiteX3" fmla="*/ 65913 w 67722"/>
                          <a:gd name="connsiteY3" fmla="*/ 107537 h 117252"/>
                          <a:gd name="connsiteX4" fmla="*/ 28765 w 67722"/>
                          <a:gd name="connsiteY4" fmla="*/ 50006 h 117252"/>
                          <a:gd name="connsiteX5" fmla="*/ 6953 w 67722"/>
                          <a:gd name="connsiteY5" fmla="*/ 0 h 117252"/>
                          <a:gd name="connsiteX6" fmla="*/ 0 w 67722"/>
                          <a:gd name="connsiteY6" fmla="*/ 1143 h 11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22" h="117252">
                            <a:moveTo>
                              <a:pt x="0" y="1143"/>
                            </a:moveTo>
                            <a:cubicBezTo>
                              <a:pt x="6763" y="19526"/>
                              <a:pt x="15145" y="36957"/>
                              <a:pt x="24194" y="53626"/>
                            </a:cubicBezTo>
                            <a:cubicBezTo>
                              <a:pt x="36481" y="76391"/>
                              <a:pt x="51054" y="97631"/>
                              <a:pt x="67723" y="117253"/>
                            </a:cubicBezTo>
                            <a:cubicBezTo>
                              <a:pt x="67056" y="114014"/>
                              <a:pt x="66484" y="110776"/>
                              <a:pt x="65913" y="107537"/>
                            </a:cubicBezTo>
                            <a:cubicBezTo>
                              <a:pt x="52006" y="89535"/>
                              <a:pt x="39529" y="70295"/>
                              <a:pt x="28765" y="50006"/>
                            </a:cubicBezTo>
                            <a:cubicBezTo>
                              <a:pt x="20193" y="33814"/>
                              <a:pt x="13240" y="17145"/>
                              <a:pt x="6953" y="0"/>
                            </a:cubicBezTo>
                            <a:cubicBezTo>
                              <a:pt x="4667" y="476"/>
                              <a:pt x="2286" y="857"/>
                              <a:pt x="0" y="1143"/>
                            </a:cubicBezTo>
                            <a:close/>
                          </a:path>
                        </a:pathLst>
                      </a:custGeom>
                      <a:solidFill>
                        <a:srgbClr val="424094"/>
                      </a:solidFill>
                      <a:ln w="9525" cap="flat">
                        <a:noFill/>
                        <a:prstDash val="solid"/>
                        <a:miter/>
                      </a:ln>
                    </p:spPr>
                    <p:txBody>
                      <a:bodyPr rtlCol="0" anchor="ctr"/>
                      <a:lstStyle/>
                      <a:p>
                        <a:endParaRPr lang="zh-CN" altLang="en-US"/>
                      </a:p>
                    </p:txBody>
                  </p:sp>
                  <p:sp>
                    <p:nvSpPr>
                      <p:cNvPr id="467" name="任意多边形 182"/>
                      <p:cNvSpPr/>
                      <p:nvPr/>
                    </p:nvSpPr>
                    <p:spPr>
                      <a:xfrm>
                        <a:off x="3836317" y="3590067"/>
                        <a:ext cx="47809" cy="164202"/>
                      </a:xfrm>
                      <a:custGeom>
                        <a:avLst/>
                        <a:gdLst>
                          <a:gd name="connsiteX0" fmla="*/ 3876 w 47809"/>
                          <a:gd name="connsiteY0" fmla="*/ 14478 h 164202"/>
                          <a:gd name="connsiteX1" fmla="*/ 1305 w 47809"/>
                          <a:gd name="connsiteY1" fmla="*/ 124777 h 164202"/>
                          <a:gd name="connsiteX2" fmla="*/ 5686 w 47809"/>
                          <a:gd name="connsiteY2" fmla="*/ 159067 h 164202"/>
                          <a:gd name="connsiteX3" fmla="*/ 36166 w 47809"/>
                          <a:gd name="connsiteY3" fmla="*/ 155067 h 164202"/>
                          <a:gd name="connsiteX4" fmla="*/ 47025 w 47809"/>
                          <a:gd name="connsiteY4" fmla="*/ 109442 h 164202"/>
                          <a:gd name="connsiteX5" fmla="*/ 47596 w 47809"/>
                          <a:gd name="connsiteY5" fmla="*/ 51149 h 164202"/>
                          <a:gd name="connsiteX6" fmla="*/ 45596 w 47809"/>
                          <a:gd name="connsiteY6" fmla="*/ 0 h 164202"/>
                          <a:gd name="connsiteX7" fmla="*/ 42453 w 47809"/>
                          <a:gd name="connsiteY7" fmla="*/ 286 h 164202"/>
                          <a:gd name="connsiteX8" fmla="*/ 43786 w 47809"/>
                          <a:gd name="connsiteY8" fmla="*/ 58102 h 164202"/>
                          <a:gd name="connsiteX9" fmla="*/ 41976 w 47809"/>
                          <a:gd name="connsiteY9" fmla="*/ 111633 h 164202"/>
                          <a:gd name="connsiteX10" fmla="*/ 24927 w 47809"/>
                          <a:gd name="connsiteY10" fmla="*/ 156972 h 164202"/>
                          <a:gd name="connsiteX11" fmla="*/ 5686 w 47809"/>
                          <a:gd name="connsiteY11" fmla="*/ 132969 h 164202"/>
                          <a:gd name="connsiteX12" fmla="*/ 10449 w 47809"/>
                          <a:gd name="connsiteY12" fmla="*/ 85249 h 164202"/>
                          <a:gd name="connsiteX13" fmla="*/ 8544 w 47809"/>
                          <a:gd name="connsiteY13" fmla="*/ 2858 h 164202"/>
                          <a:gd name="connsiteX14" fmla="*/ 2638 w 47809"/>
                          <a:gd name="connsiteY14" fmla="*/ 3334 h 164202"/>
                          <a:gd name="connsiteX15" fmla="*/ 3876 w 47809"/>
                          <a:gd name="connsiteY15" fmla="*/ 14478 h 16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09" h="164202">
                            <a:moveTo>
                              <a:pt x="3876" y="14478"/>
                            </a:moveTo>
                            <a:cubicBezTo>
                              <a:pt x="7115" y="50768"/>
                              <a:pt x="6162" y="87821"/>
                              <a:pt x="1305" y="124777"/>
                            </a:cubicBezTo>
                            <a:cubicBezTo>
                              <a:pt x="-124" y="136208"/>
                              <a:pt x="-2029" y="150400"/>
                              <a:pt x="5686" y="159067"/>
                            </a:cubicBezTo>
                            <a:cubicBezTo>
                              <a:pt x="13687" y="168116"/>
                              <a:pt x="27975" y="164211"/>
                              <a:pt x="36166" y="155067"/>
                            </a:cubicBezTo>
                            <a:cubicBezTo>
                              <a:pt x="47501" y="142684"/>
                              <a:pt x="46548" y="124111"/>
                              <a:pt x="47025" y="109442"/>
                            </a:cubicBezTo>
                            <a:cubicBezTo>
                              <a:pt x="47882" y="89916"/>
                              <a:pt x="47977" y="70485"/>
                              <a:pt x="47596" y="51149"/>
                            </a:cubicBezTo>
                            <a:cubicBezTo>
                              <a:pt x="47215" y="34004"/>
                              <a:pt x="46644" y="17050"/>
                              <a:pt x="45596" y="0"/>
                            </a:cubicBezTo>
                            <a:cubicBezTo>
                              <a:pt x="44548" y="95"/>
                              <a:pt x="43500" y="190"/>
                              <a:pt x="42453" y="286"/>
                            </a:cubicBezTo>
                            <a:cubicBezTo>
                              <a:pt x="43500" y="19526"/>
                              <a:pt x="43977" y="38862"/>
                              <a:pt x="43786" y="58102"/>
                            </a:cubicBezTo>
                            <a:cubicBezTo>
                              <a:pt x="43596" y="75914"/>
                              <a:pt x="42929" y="93821"/>
                              <a:pt x="41976" y="111633"/>
                            </a:cubicBezTo>
                            <a:cubicBezTo>
                              <a:pt x="41024" y="126397"/>
                              <a:pt x="41786" y="149162"/>
                              <a:pt x="24927" y="156972"/>
                            </a:cubicBezTo>
                            <a:cubicBezTo>
                              <a:pt x="7877" y="164973"/>
                              <a:pt x="4829" y="144685"/>
                              <a:pt x="5686" y="132969"/>
                            </a:cubicBezTo>
                            <a:cubicBezTo>
                              <a:pt x="7020" y="117062"/>
                              <a:pt x="9591" y="101155"/>
                              <a:pt x="10449" y="85249"/>
                            </a:cubicBezTo>
                            <a:cubicBezTo>
                              <a:pt x="11973" y="57531"/>
                              <a:pt x="11401" y="30004"/>
                              <a:pt x="8544" y="2858"/>
                            </a:cubicBezTo>
                            <a:cubicBezTo>
                              <a:pt x="6543" y="3048"/>
                              <a:pt x="4638" y="3238"/>
                              <a:pt x="2638" y="3334"/>
                            </a:cubicBezTo>
                            <a:cubicBezTo>
                              <a:pt x="3114" y="7144"/>
                              <a:pt x="3591" y="10763"/>
                              <a:pt x="3876" y="14478"/>
                            </a:cubicBezTo>
                            <a:close/>
                          </a:path>
                        </a:pathLst>
                      </a:custGeom>
                      <a:solidFill>
                        <a:srgbClr val="424094"/>
                      </a:solidFill>
                      <a:ln w="9525" cap="flat">
                        <a:noFill/>
                        <a:prstDash val="solid"/>
                        <a:miter/>
                      </a:ln>
                    </p:spPr>
                    <p:txBody>
                      <a:bodyPr rtlCol="0" anchor="ctr"/>
                      <a:lstStyle/>
                      <a:p>
                        <a:endParaRPr lang="zh-CN" altLang="en-US"/>
                      </a:p>
                    </p:txBody>
                  </p:sp>
                </p:grpSp>
              </p:grpSp>
            </p:grpSp>
            <p:grpSp>
              <p:nvGrpSpPr>
                <p:cNvPr id="415" name="组合 414"/>
                <p:cNvGrpSpPr/>
                <p:nvPr/>
              </p:nvGrpSpPr>
              <p:grpSpPr>
                <a:xfrm>
                  <a:off x="3349656" y="2878558"/>
                  <a:ext cx="833723" cy="882914"/>
                  <a:chOff x="3349656" y="2878558"/>
                  <a:chExt cx="833723" cy="882914"/>
                </a:xfrm>
              </p:grpSpPr>
              <p:sp>
                <p:nvSpPr>
                  <p:cNvPr id="447" name="任意多边形 184"/>
                  <p:cNvSpPr/>
                  <p:nvPr/>
                </p:nvSpPr>
                <p:spPr>
                  <a:xfrm>
                    <a:off x="3349656" y="2996065"/>
                    <a:ext cx="736663" cy="765408"/>
                  </a:xfrm>
                  <a:custGeom>
                    <a:avLst/>
                    <a:gdLst>
                      <a:gd name="connsiteX0" fmla="*/ 0 w 736663"/>
                      <a:gd name="connsiteY0" fmla="*/ 739734 h 765408"/>
                      <a:gd name="connsiteX1" fmla="*/ 736664 w 736663"/>
                      <a:gd name="connsiteY1" fmla="*/ 735638 h 765408"/>
                      <a:gd name="connsiteX2" fmla="*/ 733520 w 736663"/>
                      <a:gd name="connsiteY2" fmla="*/ 645151 h 765408"/>
                      <a:gd name="connsiteX3" fmla="*/ 726853 w 736663"/>
                      <a:gd name="connsiteY3" fmla="*/ 549615 h 765408"/>
                      <a:gd name="connsiteX4" fmla="*/ 715994 w 736663"/>
                      <a:gd name="connsiteY4" fmla="*/ 444840 h 765408"/>
                      <a:gd name="connsiteX5" fmla="*/ 700564 w 736663"/>
                      <a:gd name="connsiteY5" fmla="*/ 333779 h 765408"/>
                      <a:gd name="connsiteX6" fmla="*/ 682181 w 736663"/>
                      <a:gd name="connsiteY6" fmla="*/ 232433 h 765408"/>
                      <a:gd name="connsiteX7" fmla="*/ 660845 w 736663"/>
                      <a:gd name="connsiteY7" fmla="*/ 144898 h 765408"/>
                      <a:gd name="connsiteX8" fmla="*/ 630555 w 736663"/>
                      <a:gd name="connsiteY8" fmla="*/ 71936 h 765408"/>
                      <a:gd name="connsiteX9" fmla="*/ 591598 w 736663"/>
                      <a:gd name="connsiteY9" fmla="*/ 51362 h 765408"/>
                      <a:gd name="connsiteX10" fmla="*/ 289084 w 736663"/>
                      <a:gd name="connsiteY10" fmla="*/ 118 h 765408"/>
                      <a:gd name="connsiteX11" fmla="*/ 63818 w 736663"/>
                      <a:gd name="connsiteY11" fmla="*/ 48600 h 765408"/>
                      <a:gd name="connsiteX12" fmla="*/ 56198 w 736663"/>
                      <a:gd name="connsiteY12" fmla="*/ 59078 h 765408"/>
                      <a:gd name="connsiteX13" fmla="*/ 43244 w 736663"/>
                      <a:gd name="connsiteY13" fmla="*/ 153851 h 765408"/>
                      <a:gd name="connsiteX14" fmla="*/ 35052 w 736663"/>
                      <a:gd name="connsiteY14" fmla="*/ 235481 h 765408"/>
                      <a:gd name="connsiteX15" fmla="*/ 25146 w 736663"/>
                      <a:gd name="connsiteY15" fmla="*/ 344828 h 765408"/>
                      <a:gd name="connsiteX16" fmla="*/ 16859 w 736663"/>
                      <a:gd name="connsiteY16" fmla="*/ 447698 h 765408"/>
                      <a:gd name="connsiteX17" fmla="*/ 8668 w 736663"/>
                      <a:gd name="connsiteY17" fmla="*/ 560093 h 765408"/>
                      <a:gd name="connsiteX18" fmla="*/ 3524 w 736663"/>
                      <a:gd name="connsiteY18" fmla="*/ 645913 h 765408"/>
                      <a:gd name="connsiteX19" fmla="*/ 0 w 736663"/>
                      <a:gd name="connsiteY19" fmla="*/ 739734 h 76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6663" h="765408">
                        <a:moveTo>
                          <a:pt x="0" y="739734"/>
                        </a:moveTo>
                        <a:cubicBezTo>
                          <a:pt x="52102" y="747068"/>
                          <a:pt x="409004" y="796027"/>
                          <a:pt x="736664" y="735638"/>
                        </a:cubicBezTo>
                        <a:cubicBezTo>
                          <a:pt x="736283" y="706587"/>
                          <a:pt x="735235" y="676202"/>
                          <a:pt x="733520" y="645151"/>
                        </a:cubicBezTo>
                        <a:cubicBezTo>
                          <a:pt x="731901" y="613814"/>
                          <a:pt x="729615" y="581810"/>
                          <a:pt x="726853" y="549615"/>
                        </a:cubicBezTo>
                        <a:cubicBezTo>
                          <a:pt x="723710" y="514468"/>
                          <a:pt x="720185" y="479321"/>
                          <a:pt x="715994" y="444840"/>
                        </a:cubicBezTo>
                        <a:cubicBezTo>
                          <a:pt x="711422" y="406550"/>
                          <a:pt x="706184" y="369212"/>
                          <a:pt x="700564" y="333779"/>
                        </a:cubicBezTo>
                        <a:cubicBezTo>
                          <a:pt x="694754" y="297679"/>
                          <a:pt x="688658" y="263484"/>
                          <a:pt x="682181" y="232433"/>
                        </a:cubicBezTo>
                        <a:cubicBezTo>
                          <a:pt x="675323" y="199476"/>
                          <a:pt x="668084" y="169758"/>
                          <a:pt x="660845" y="144898"/>
                        </a:cubicBezTo>
                        <a:cubicBezTo>
                          <a:pt x="650843" y="110608"/>
                          <a:pt x="640556" y="85271"/>
                          <a:pt x="630555" y="71936"/>
                        </a:cubicBezTo>
                        <a:cubicBezTo>
                          <a:pt x="626269" y="66221"/>
                          <a:pt x="612172" y="58982"/>
                          <a:pt x="591598" y="51362"/>
                        </a:cubicBezTo>
                        <a:cubicBezTo>
                          <a:pt x="525113" y="26693"/>
                          <a:pt x="390239" y="-2073"/>
                          <a:pt x="289084" y="118"/>
                        </a:cubicBezTo>
                        <a:cubicBezTo>
                          <a:pt x="173260" y="2690"/>
                          <a:pt x="90107" y="23454"/>
                          <a:pt x="63818" y="48600"/>
                        </a:cubicBezTo>
                        <a:cubicBezTo>
                          <a:pt x="60103" y="52029"/>
                          <a:pt x="57626" y="55553"/>
                          <a:pt x="56198" y="59078"/>
                        </a:cubicBezTo>
                        <a:cubicBezTo>
                          <a:pt x="53626" y="65459"/>
                          <a:pt x="48959" y="101273"/>
                          <a:pt x="43244" y="153851"/>
                        </a:cubicBezTo>
                        <a:cubicBezTo>
                          <a:pt x="40672" y="177854"/>
                          <a:pt x="37910" y="205477"/>
                          <a:pt x="35052" y="235481"/>
                        </a:cubicBezTo>
                        <a:cubicBezTo>
                          <a:pt x="31718" y="269485"/>
                          <a:pt x="28480" y="306442"/>
                          <a:pt x="25146" y="344828"/>
                        </a:cubicBezTo>
                        <a:cubicBezTo>
                          <a:pt x="22289" y="378546"/>
                          <a:pt x="19431" y="413122"/>
                          <a:pt x="16859" y="447698"/>
                        </a:cubicBezTo>
                        <a:cubicBezTo>
                          <a:pt x="13811" y="485988"/>
                          <a:pt x="11049" y="523993"/>
                          <a:pt x="8668" y="560093"/>
                        </a:cubicBezTo>
                        <a:cubicBezTo>
                          <a:pt x="6668" y="590382"/>
                          <a:pt x="4953" y="619338"/>
                          <a:pt x="3524" y="645913"/>
                        </a:cubicBezTo>
                        <a:cubicBezTo>
                          <a:pt x="1619" y="682394"/>
                          <a:pt x="286" y="714493"/>
                          <a:pt x="0" y="739734"/>
                        </a:cubicBezTo>
                        <a:close/>
                      </a:path>
                    </a:pathLst>
                  </a:custGeom>
                  <a:solidFill>
                    <a:srgbClr val="4436BC"/>
                  </a:solidFill>
                  <a:ln w="9525" cap="flat">
                    <a:noFill/>
                    <a:prstDash val="solid"/>
                    <a:miter/>
                  </a:ln>
                </p:spPr>
                <p:txBody>
                  <a:bodyPr rtlCol="0" anchor="ctr"/>
                  <a:lstStyle/>
                  <a:p>
                    <a:endParaRPr lang="zh-CN" altLang="en-US"/>
                  </a:p>
                </p:txBody>
              </p:sp>
              <p:sp>
                <p:nvSpPr>
                  <p:cNvPr id="448" name="任意多边形 185"/>
                  <p:cNvSpPr/>
                  <p:nvPr/>
                </p:nvSpPr>
                <p:spPr>
                  <a:xfrm>
                    <a:off x="3567375" y="3003729"/>
                    <a:ext cx="306050" cy="274013"/>
                  </a:xfrm>
                  <a:custGeom>
                    <a:avLst/>
                    <a:gdLst>
                      <a:gd name="connsiteX0" fmla="*/ 268056 w 306050"/>
                      <a:gd name="connsiteY0" fmla="*/ 239628 h 274013"/>
                      <a:gd name="connsiteX1" fmla="*/ 268056 w 306050"/>
                      <a:gd name="connsiteY1" fmla="*/ 239723 h 274013"/>
                      <a:gd name="connsiteX2" fmla="*/ 250530 w 306050"/>
                      <a:gd name="connsiteY2" fmla="*/ 274013 h 274013"/>
                      <a:gd name="connsiteX3" fmla="*/ 218145 w 306050"/>
                      <a:gd name="connsiteY3" fmla="*/ 247915 h 274013"/>
                      <a:gd name="connsiteX4" fmla="*/ 23835 w 306050"/>
                      <a:gd name="connsiteY4" fmla="*/ 70464 h 274013"/>
                      <a:gd name="connsiteX5" fmla="*/ 151184 w 306050"/>
                      <a:gd name="connsiteY5" fmla="*/ 6551 h 274013"/>
                      <a:gd name="connsiteX6" fmla="*/ 298536 w 306050"/>
                      <a:gd name="connsiteY6" fmla="*/ 52081 h 274013"/>
                      <a:gd name="connsiteX7" fmla="*/ 268056 w 306050"/>
                      <a:gd name="connsiteY7" fmla="*/ 239628 h 27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050" h="274013">
                        <a:moveTo>
                          <a:pt x="268056" y="239628"/>
                        </a:moveTo>
                        <a:cubicBezTo>
                          <a:pt x="268056" y="239628"/>
                          <a:pt x="267961" y="239723"/>
                          <a:pt x="268056" y="239723"/>
                        </a:cubicBezTo>
                        <a:cubicBezTo>
                          <a:pt x="258341" y="260678"/>
                          <a:pt x="250530" y="274013"/>
                          <a:pt x="250530" y="274013"/>
                        </a:cubicBezTo>
                        <a:cubicBezTo>
                          <a:pt x="250530" y="274013"/>
                          <a:pt x="238052" y="264203"/>
                          <a:pt x="218145" y="247915"/>
                        </a:cubicBezTo>
                        <a:cubicBezTo>
                          <a:pt x="172044" y="210196"/>
                          <a:pt x="86224" y="137425"/>
                          <a:pt x="23835" y="70464"/>
                        </a:cubicBezTo>
                        <a:cubicBezTo>
                          <a:pt x="-45412" y="-3926"/>
                          <a:pt x="48219" y="-7641"/>
                          <a:pt x="151184" y="6551"/>
                        </a:cubicBezTo>
                        <a:cubicBezTo>
                          <a:pt x="222431" y="16362"/>
                          <a:pt x="284439" y="14648"/>
                          <a:pt x="298536" y="52081"/>
                        </a:cubicBezTo>
                        <a:cubicBezTo>
                          <a:pt x="320444" y="110469"/>
                          <a:pt x="289583" y="193432"/>
                          <a:pt x="268056" y="239628"/>
                        </a:cubicBezTo>
                        <a:close/>
                      </a:path>
                    </a:pathLst>
                  </a:custGeom>
                  <a:solidFill>
                    <a:srgbClr val="E0ECFF"/>
                  </a:solidFill>
                  <a:ln w="9525" cap="flat">
                    <a:noFill/>
                    <a:prstDash val="solid"/>
                    <a:miter/>
                  </a:ln>
                </p:spPr>
                <p:txBody>
                  <a:bodyPr rtlCol="0" anchor="ctr"/>
                  <a:lstStyle/>
                  <a:p>
                    <a:endParaRPr lang="zh-CN" altLang="en-US"/>
                  </a:p>
                </p:txBody>
              </p:sp>
              <p:grpSp>
                <p:nvGrpSpPr>
                  <p:cNvPr id="449" name="组合 448"/>
                  <p:cNvGrpSpPr/>
                  <p:nvPr/>
                </p:nvGrpSpPr>
                <p:grpSpPr>
                  <a:xfrm>
                    <a:off x="3596028" y="2878558"/>
                    <a:ext cx="266809" cy="197753"/>
                    <a:chOff x="3596028" y="2878558"/>
                    <a:chExt cx="266809" cy="197753"/>
                  </a:xfrm>
                </p:grpSpPr>
                <p:sp>
                  <p:nvSpPr>
                    <p:cNvPr id="457" name="任意多边形 187"/>
                    <p:cNvSpPr/>
                    <p:nvPr/>
                  </p:nvSpPr>
                  <p:spPr>
                    <a:xfrm>
                      <a:off x="3596091" y="2900457"/>
                      <a:ext cx="261056" cy="175855"/>
                    </a:xfrm>
                    <a:custGeom>
                      <a:avLst/>
                      <a:gdLst>
                        <a:gd name="connsiteX0" fmla="*/ 261057 w 261056"/>
                        <a:gd name="connsiteY0" fmla="*/ 50768 h 175855"/>
                        <a:gd name="connsiteX1" fmla="*/ 231815 w 261056"/>
                        <a:gd name="connsiteY1" fmla="*/ 156972 h 175855"/>
                        <a:gd name="connsiteX2" fmla="*/ 96751 w 261056"/>
                        <a:gd name="connsiteY2" fmla="*/ 164211 h 175855"/>
                        <a:gd name="connsiteX3" fmla="*/ 262 w 261056"/>
                        <a:gd name="connsiteY3" fmla="*/ 84201 h 175855"/>
                        <a:gd name="connsiteX4" fmla="*/ 25408 w 261056"/>
                        <a:gd name="connsiteY4" fmla="*/ 0 h 175855"/>
                        <a:gd name="connsiteX5" fmla="*/ 261057 w 261056"/>
                        <a:gd name="connsiteY5" fmla="*/ 50768 h 17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056" h="175855">
                          <a:moveTo>
                            <a:pt x="261057" y="50768"/>
                          </a:moveTo>
                          <a:lnTo>
                            <a:pt x="231815" y="156972"/>
                          </a:lnTo>
                          <a:cubicBezTo>
                            <a:pt x="231815" y="156972"/>
                            <a:pt x="208765" y="194119"/>
                            <a:pt x="96751" y="164211"/>
                          </a:cubicBezTo>
                          <a:cubicBezTo>
                            <a:pt x="-9929" y="135731"/>
                            <a:pt x="262" y="84201"/>
                            <a:pt x="262" y="84201"/>
                          </a:cubicBezTo>
                          <a:lnTo>
                            <a:pt x="25408" y="0"/>
                          </a:lnTo>
                          <a:lnTo>
                            <a:pt x="261057" y="50768"/>
                          </a:lnTo>
                          <a:close/>
                        </a:path>
                      </a:pathLst>
                    </a:custGeom>
                    <a:solidFill>
                      <a:srgbClr val="FFA672"/>
                    </a:solidFill>
                    <a:ln w="9525" cap="flat">
                      <a:noFill/>
                      <a:prstDash val="solid"/>
                      <a:miter/>
                    </a:ln>
                  </p:spPr>
                  <p:txBody>
                    <a:bodyPr rtlCol="0" anchor="ctr"/>
                    <a:lstStyle/>
                    <a:p>
                      <a:endParaRPr lang="zh-CN" altLang="en-US"/>
                    </a:p>
                  </p:txBody>
                </p:sp>
                <p:sp>
                  <p:nvSpPr>
                    <p:cNvPr id="458" name="任意多边形 188"/>
                    <p:cNvSpPr/>
                    <p:nvPr/>
                  </p:nvSpPr>
                  <p:spPr>
                    <a:xfrm>
                      <a:off x="3596028" y="2878558"/>
                      <a:ext cx="266809" cy="129770"/>
                    </a:xfrm>
                    <a:custGeom>
                      <a:avLst/>
                      <a:gdLst>
                        <a:gd name="connsiteX0" fmla="*/ 211304 w 266809"/>
                        <a:gd name="connsiteY0" fmla="*/ 125911 h 129770"/>
                        <a:gd name="connsiteX1" fmla="*/ 141009 w 266809"/>
                        <a:gd name="connsiteY1" fmla="*/ 127340 h 129770"/>
                        <a:gd name="connsiteX2" fmla="*/ 58427 w 266809"/>
                        <a:gd name="connsiteY2" fmla="*/ 103528 h 129770"/>
                        <a:gd name="connsiteX3" fmla="*/ 2802 w 266809"/>
                        <a:gd name="connsiteY3" fmla="*/ 44092 h 129770"/>
                        <a:gd name="connsiteX4" fmla="*/ 3087 w 266809"/>
                        <a:gd name="connsiteY4" fmla="*/ 17993 h 129770"/>
                        <a:gd name="connsiteX5" fmla="*/ 24709 w 266809"/>
                        <a:gd name="connsiteY5" fmla="*/ 4849 h 129770"/>
                        <a:gd name="connsiteX6" fmla="*/ 74334 w 266809"/>
                        <a:gd name="connsiteY6" fmla="*/ 86 h 129770"/>
                        <a:gd name="connsiteX7" fmla="*/ 224353 w 266809"/>
                        <a:gd name="connsiteY7" fmla="*/ 24661 h 129770"/>
                        <a:gd name="connsiteX8" fmla="*/ 256452 w 266809"/>
                        <a:gd name="connsiteY8" fmla="*/ 40948 h 129770"/>
                        <a:gd name="connsiteX9" fmla="*/ 263882 w 266809"/>
                        <a:gd name="connsiteY9" fmla="*/ 92574 h 129770"/>
                        <a:gd name="connsiteX10" fmla="*/ 211304 w 266809"/>
                        <a:gd name="connsiteY10" fmla="*/ 125911 h 12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809" h="129770">
                          <a:moveTo>
                            <a:pt x="211304" y="125911"/>
                          </a:moveTo>
                          <a:cubicBezTo>
                            <a:pt x="188539" y="131341"/>
                            <a:pt x="164441" y="130293"/>
                            <a:pt x="141009" y="127340"/>
                          </a:cubicBezTo>
                          <a:cubicBezTo>
                            <a:pt x="112339" y="123721"/>
                            <a:pt x="83669" y="116958"/>
                            <a:pt x="58427" y="103528"/>
                          </a:cubicBezTo>
                          <a:cubicBezTo>
                            <a:pt x="33282" y="90097"/>
                            <a:pt x="11755" y="69333"/>
                            <a:pt x="2802" y="44092"/>
                          </a:cubicBezTo>
                          <a:cubicBezTo>
                            <a:pt x="-246" y="35519"/>
                            <a:pt x="-1675" y="25708"/>
                            <a:pt x="3087" y="17993"/>
                          </a:cubicBezTo>
                          <a:cubicBezTo>
                            <a:pt x="7469" y="10945"/>
                            <a:pt x="16137" y="7230"/>
                            <a:pt x="24709" y="4849"/>
                          </a:cubicBezTo>
                          <a:cubicBezTo>
                            <a:pt x="40616" y="467"/>
                            <a:pt x="57570" y="-295"/>
                            <a:pt x="74334" y="86"/>
                          </a:cubicBezTo>
                          <a:cubicBezTo>
                            <a:pt x="125103" y="1134"/>
                            <a:pt x="175204" y="11992"/>
                            <a:pt x="224353" y="24661"/>
                          </a:cubicBezTo>
                          <a:cubicBezTo>
                            <a:pt x="236355" y="27804"/>
                            <a:pt x="249213" y="31614"/>
                            <a:pt x="256452" y="40948"/>
                          </a:cubicBezTo>
                          <a:cubicBezTo>
                            <a:pt x="265501" y="52664"/>
                            <a:pt x="270264" y="79048"/>
                            <a:pt x="263882" y="92574"/>
                          </a:cubicBezTo>
                          <a:cubicBezTo>
                            <a:pt x="255690" y="110100"/>
                            <a:pt x="230163" y="121435"/>
                            <a:pt x="211304" y="125911"/>
                          </a:cubicBezTo>
                          <a:close/>
                        </a:path>
                      </a:pathLst>
                    </a:custGeom>
                    <a:solidFill>
                      <a:srgbClr val="C4311D"/>
                    </a:solidFill>
                    <a:ln w="9525" cap="flat">
                      <a:noFill/>
                      <a:prstDash val="solid"/>
                      <a:miter/>
                    </a:ln>
                  </p:spPr>
                  <p:txBody>
                    <a:bodyPr rtlCol="0" anchor="ctr"/>
                    <a:lstStyle/>
                    <a:p>
                      <a:endParaRPr lang="zh-CN" altLang="en-US"/>
                    </a:p>
                  </p:txBody>
                </p:sp>
              </p:grpSp>
              <p:grpSp>
                <p:nvGrpSpPr>
                  <p:cNvPr id="450" name="组合 449"/>
                  <p:cNvGrpSpPr/>
                  <p:nvPr/>
                </p:nvGrpSpPr>
                <p:grpSpPr>
                  <a:xfrm>
                    <a:off x="3551856" y="2953126"/>
                    <a:ext cx="323106" cy="214172"/>
                    <a:chOff x="3551856" y="2953126"/>
                    <a:chExt cx="323106" cy="214172"/>
                  </a:xfrm>
                </p:grpSpPr>
                <p:sp>
                  <p:nvSpPr>
                    <p:cNvPr id="455" name="任意多边形 190"/>
                    <p:cNvSpPr/>
                    <p:nvPr/>
                  </p:nvSpPr>
                  <p:spPr>
                    <a:xfrm>
                      <a:off x="3557297" y="2966700"/>
                      <a:ext cx="316809" cy="200598"/>
                    </a:xfrm>
                    <a:custGeom>
                      <a:avLst/>
                      <a:gdLst>
                        <a:gd name="connsiteX0" fmla="*/ 385 w 316809"/>
                        <a:gd name="connsiteY0" fmla="*/ 72537 h 200598"/>
                        <a:gd name="connsiteX1" fmla="*/ 52582 w 316809"/>
                        <a:gd name="connsiteY1" fmla="*/ 3195 h 200598"/>
                        <a:gd name="connsiteX2" fmla="*/ 244987 w 316809"/>
                        <a:gd name="connsiteY2" fmla="*/ 89300 h 200598"/>
                        <a:gd name="connsiteX3" fmla="*/ 287468 w 316809"/>
                        <a:gd name="connsiteY3" fmla="*/ 43485 h 200598"/>
                        <a:gd name="connsiteX4" fmla="*/ 293374 w 316809"/>
                        <a:gd name="connsiteY4" fmla="*/ 42723 h 200598"/>
                        <a:gd name="connsiteX5" fmla="*/ 316805 w 316809"/>
                        <a:gd name="connsiteY5" fmla="*/ 110256 h 200598"/>
                        <a:gd name="connsiteX6" fmla="*/ 288230 w 316809"/>
                        <a:gd name="connsiteY6" fmla="*/ 186455 h 200598"/>
                        <a:gd name="connsiteX7" fmla="*/ 240986 w 316809"/>
                        <a:gd name="connsiteY7" fmla="*/ 126258 h 200598"/>
                        <a:gd name="connsiteX8" fmla="*/ 182217 w 316809"/>
                        <a:gd name="connsiteY8" fmla="*/ 200457 h 200598"/>
                        <a:gd name="connsiteX9" fmla="*/ 385 w 316809"/>
                        <a:gd name="connsiteY9" fmla="*/ 72537 h 20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809" h="200598">
                          <a:moveTo>
                            <a:pt x="385" y="72537"/>
                          </a:moveTo>
                          <a:cubicBezTo>
                            <a:pt x="-3806" y="63297"/>
                            <a:pt x="27055" y="-16808"/>
                            <a:pt x="52582" y="3195"/>
                          </a:cubicBezTo>
                          <a:cubicBezTo>
                            <a:pt x="78014" y="23102"/>
                            <a:pt x="137450" y="97968"/>
                            <a:pt x="244987" y="89300"/>
                          </a:cubicBezTo>
                          <a:cubicBezTo>
                            <a:pt x="270323" y="87300"/>
                            <a:pt x="281753" y="56916"/>
                            <a:pt x="287468" y="43485"/>
                          </a:cubicBezTo>
                          <a:cubicBezTo>
                            <a:pt x="288611" y="40723"/>
                            <a:pt x="292136" y="40247"/>
                            <a:pt x="293374" y="42723"/>
                          </a:cubicBezTo>
                          <a:cubicBezTo>
                            <a:pt x="301470" y="58820"/>
                            <a:pt x="317091" y="100064"/>
                            <a:pt x="316805" y="110256"/>
                          </a:cubicBezTo>
                          <a:cubicBezTo>
                            <a:pt x="316234" y="127400"/>
                            <a:pt x="298136" y="185217"/>
                            <a:pt x="288230" y="186455"/>
                          </a:cubicBezTo>
                          <a:cubicBezTo>
                            <a:pt x="278324" y="187694"/>
                            <a:pt x="240986" y="126258"/>
                            <a:pt x="240986" y="126258"/>
                          </a:cubicBezTo>
                          <a:cubicBezTo>
                            <a:pt x="240986" y="126258"/>
                            <a:pt x="195457" y="204362"/>
                            <a:pt x="182217" y="200457"/>
                          </a:cubicBezTo>
                          <a:cubicBezTo>
                            <a:pt x="160500" y="193980"/>
                            <a:pt x="53725" y="191123"/>
                            <a:pt x="385" y="72537"/>
                          </a:cubicBezTo>
                          <a:close/>
                        </a:path>
                      </a:pathLst>
                    </a:custGeom>
                    <a:solidFill>
                      <a:srgbClr val="ACCEFF"/>
                    </a:solidFill>
                    <a:ln w="9525" cap="flat">
                      <a:noFill/>
                      <a:prstDash val="solid"/>
                      <a:miter/>
                    </a:ln>
                  </p:spPr>
                  <p:txBody>
                    <a:bodyPr rtlCol="0" anchor="ctr"/>
                    <a:lstStyle/>
                    <a:p>
                      <a:endParaRPr lang="zh-CN" altLang="en-US"/>
                    </a:p>
                  </p:txBody>
                </p:sp>
                <p:sp>
                  <p:nvSpPr>
                    <p:cNvPr id="456" name="任意多边形 191"/>
                    <p:cNvSpPr/>
                    <p:nvPr/>
                  </p:nvSpPr>
                  <p:spPr>
                    <a:xfrm>
                      <a:off x="3551856" y="2953126"/>
                      <a:ext cx="323106" cy="200639"/>
                    </a:xfrm>
                    <a:custGeom>
                      <a:avLst/>
                      <a:gdLst>
                        <a:gd name="connsiteX0" fmla="*/ 396 w 323106"/>
                        <a:gd name="connsiteY0" fmla="*/ 73156 h 200639"/>
                        <a:gd name="connsiteX1" fmla="*/ 53546 w 323106"/>
                        <a:gd name="connsiteY1" fmla="*/ 3147 h 200639"/>
                        <a:gd name="connsiteX2" fmla="*/ 249856 w 323106"/>
                        <a:gd name="connsiteY2" fmla="*/ 88396 h 200639"/>
                        <a:gd name="connsiteX3" fmla="*/ 293099 w 323106"/>
                        <a:gd name="connsiteY3" fmla="*/ 42105 h 200639"/>
                        <a:gd name="connsiteX4" fmla="*/ 299100 w 323106"/>
                        <a:gd name="connsiteY4" fmla="*/ 41247 h 200639"/>
                        <a:gd name="connsiteX5" fmla="*/ 323103 w 323106"/>
                        <a:gd name="connsiteY5" fmla="*/ 108970 h 200639"/>
                        <a:gd name="connsiteX6" fmla="*/ 293957 w 323106"/>
                        <a:gd name="connsiteY6" fmla="*/ 185742 h 200639"/>
                        <a:gd name="connsiteX7" fmla="*/ 245665 w 323106"/>
                        <a:gd name="connsiteY7" fmla="*/ 125544 h 200639"/>
                        <a:gd name="connsiteX8" fmla="*/ 185753 w 323106"/>
                        <a:gd name="connsiteY8" fmla="*/ 200505 h 200639"/>
                        <a:gd name="connsiteX9" fmla="*/ 396 w 323106"/>
                        <a:gd name="connsiteY9" fmla="*/ 73156 h 20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106" h="200639">
                          <a:moveTo>
                            <a:pt x="396" y="73156"/>
                          </a:moveTo>
                          <a:cubicBezTo>
                            <a:pt x="-3890" y="63917"/>
                            <a:pt x="27447" y="-16760"/>
                            <a:pt x="53546" y="3147"/>
                          </a:cubicBezTo>
                          <a:cubicBezTo>
                            <a:pt x="79549" y="22959"/>
                            <a:pt x="140223" y="97731"/>
                            <a:pt x="249856" y="88396"/>
                          </a:cubicBezTo>
                          <a:cubicBezTo>
                            <a:pt x="275764" y="86205"/>
                            <a:pt x="287384" y="55535"/>
                            <a:pt x="293099" y="42105"/>
                          </a:cubicBezTo>
                          <a:cubicBezTo>
                            <a:pt x="294242" y="39342"/>
                            <a:pt x="297862" y="38866"/>
                            <a:pt x="299100" y="41247"/>
                          </a:cubicBezTo>
                          <a:cubicBezTo>
                            <a:pt x="307387" y="57440"/>
                            <a:pt x="323389" y="98778"/>
                            <a:pt x="323103" y="108970"/>
                          </a:cubicBezTo>
                          <a:cubicBezTo>
                            <a:pt x="322532" y="126210"/>
                            <a:pt x="304148" y="184408"/>
                            <a:pt x="293957" y="185742"/>
                          </a:cubicBezTo>
                          <a:cubicBezTo>
                            <a:pt x="283860" y="187075"/>
                            <a:pt x="245665" y="125544"/>
                            <a:pt x="245665" y="125544"/>
                          </a:cubicBezTo>
                          <a:cubicBezTo>
                            <a:pt x="245665" y="125544"/>
                            <a:pt x="199278" y="204315"/>
                            <a:pt x="185753" y="200505"/>
                          </a:cubicBezTo>
                          <a:cubicBezTo>
                            <a:pt x="163655" y="194028"/>
                            <a:pt x="54879" y="191933"/>
                            <a:pt x="396" y="73156"/>
                          </a:cubicBezTo>
                          <a:close/>
                        </a:path>
                      </a:pathLst>
                    </a:custGeom>
                    <a:solidFill>
                      <a:srgbClr val="E0ECFF"/>
                    </a:solidFill>
                    <a:ln w="9525" cap="flat">
                      <a:noFill/>
                      <a:prstDash val="solid"/>
                      <a:miter/>
                    </a:ln>
                  </p:spPr>
                  <p:txBody>
                    <a:bodyPr rtlCol="0" anchor="ctr"/>
                    <a:lstStyle/>
                    <a:p>
                      <a:endParaRPr lang="zh-CN" altLang="en-US"/>
                    </a:p>
                  </p:txBody>
                </p:sp>
              </p:grpSp>
              <p:grpSp>
                <p:nvGrpSpPr>
                  <p:cNvPr id="451" name="组合 450"/>
                  <p:cNvGrpSpPr/>
                  <p:nvPr/>
                </p:nvGrpSpPr>
                <p:grpSpPr>
                  <a:xfrm>
                    <a:off x="3759139" y="3075698"/>
                    <a:ext cx="84512" cy="202043"/>
                    <a:chOff x="3759139" y="3075698"/>
                    <a:chExt cx="84512" cy="202043"/>
                  </a:xfrm>
                  <a:solidFill>
                    <a:srgbClr val="EB1E40"/>
                  </a:solidFill>
                </p:grpSpPr>
                <p:sp>
                  <p:nvSpPr>
                    <p:cNvPr id="453" name="任意多边形 193"/>
                    <p:cNvSpPr/>
                    <p:nvPr/>
                  </p:nvSpPr>
                  <p:spPr>
                    <a:xfrm>
                      <a:off x="3785520" y="3137058"/>
                      <a:ext cx="49910" cy="140684"/>
                    </a:xfrm>
                    <a:custGeom>
                      <a:avLst/>
                      <a:gdLst>
                        <a:gd name="connsiteX0" fmla="*/ 49911 w 49910"/>
                        <a:gd name="connsiteY0" fmla="*/ 106299 h 140684"/>
                        <a:gd name="connsiteX1" fmla="*/ 49911 w 49910"/>
                        <a:gd name="connsiteY1" fmla="*/ 106394 h 140684"/>
                        <a:gd name="connsiteX2" fmla="*/ 32385 w 49910"/>
                        <a:gd name="connsiteY2" fmla="*/ 140684 h 140684"/>
                        <a:gd name="connsiteX3" fmla="*/ 0 w 49910"/>
                        <a:gd name="connsiteY3" fmla="*/ 114586 h 140684"/>
                        <a:gd name="connsiteX4" fmla="*/ 11049 w 49910"/>
                        <a:gd name="connsiteY4" fmla="*/ 33052 h 140684"/>
                        <a:gd name="connsiteX5" fmla="*/ 19050 w 49910"/>
                        <a:gd name="connsiteY5" fmla="*/ 0 h 140684"/>
                        <a:gd name="connsiteX6" fmla="*/ 33528 w 49910"/>
                        <a:gd name="connsiteY6" fmla="*/ 31147 h 140684"/>
                        <a:gd name="connsiteX7" fmla="*/ 49911 w 49910"/>
                        <a:gd name="connsiteY7" fmla="*/ 106299 h 14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10" h="140684">
                          <a:moveTo>
                            <a:pt x="49911" y="106299"/>
                          </a:moveTo>
                          <a:cubicBezTo>
                            <a:pt x="49911" y="106299"/>
                            <a:pt x="49816" y="106394"/>
                            <a:pt x="49911" y="106394"/>
                          </a:cubicBezTo>
                          <a:cubicBezTo>
                            <a:pt x="40196" y="127349"/>
                            <a:pt x="32385" y="140684"/>
                            <a:pt x="32385" y="140684"/>
                          </a:cubicBezTo>
                          <a:cubicBezTo>
                            <a:pt x="32385" y="140684"/>
                            <a:pt x="19907" y="130873"/>
                            <a:pt x="0" y="114586"/>
                          </a:cubicBezTo>
                          <a:cubicBezTo>
                            <a:pt x="4000" y="81629"/>
                            <a:pt x="7810" y="53340"/>
                            <a:pt x="11049" y="33052"/>
                          </a:cubicBezTo>
                          <a:cubicBezTo>
                            <a:pt x="14383" y="12287"/>
                            <a:pt x="17145" y="0"/>
                            <a:pt x="19050" y="0"/>
                          </a:cubicBezTo>
                          <a:cubicBezTo>
                            <a:pt x="23241" y="191"/>
                            <a:pt x="28194" y="11716"/>
                            <a:pt x="33528" y="31147"/>
                          </a:cubicBezTo>
                          <a:cubicBezTo>
                            <a:pt x="38671" y="49816"/>
                            <a:pt x="44196" y="75914"/>
                            <a:pt x="49911" y="106299"/>
                          </a:cubicBezTo>
                          <a:close/>
                        </a:path>
                      </a:pathLst>
                    </a:custGeom>
                    <a:solidFill>
                      <a:srgbClr val="EB1E40"/>
                    </a:solidFill>
                    <a:ln w="9525" cap="flat">
                      <a:noFill/>
                      <a:prstDash val="solid"/>
                      <a:miter/>
                    </a:ln>
                  </p:spPr>
                  <p:txBody>
                    <a:bodyPr rtlCol="0" anchor="ctr"/>
                    <a:lstStyle/>
                    <a:p>
                      <a:endParaRPr lang="zh-CN" altLang="en-US"/>
                    </a:p>
                  </p:txBody>
                </p:sp>
                <p:sp>
                  <p:nvSpPr>
                    <p:cNvPr id="454" name="任意多边形 194"/>
                    <p:cNvSpPr/>
                    <p:nvPr/>
                  </p:nvSpPr>
                  <p:spPr>
                    <a:xfrm>
                      <a:off x="3759139" y="3075698"/>
                      <a:ext cx="84512" cy="91597"/>
                    </a:xfrm>
                    <a:custGeom>
                      <a:avLst/>
                      <a:gdLst>
                        <a:gd name="connsiteX0" fmla="*/ 40573 w 84512"/>
                        <a:gd name="connsiteY0" fmla="*/ 19 h 91597"/>
                        <a:gd name="connsiteX1" fmla="*/ 473 w 84512"/>
                        <a:gd name="connsiteY1" fmla="*/ 70599 h 91597"/>
                        <a:gd name="connsiteX2" fmla="*/ 49717 w 84512"/>
                        <a:gd name="connsiteY2" fmla="*/ 91363 h 91597"/>
                        <a:gd name="connsiteX3" fmla="*/ 84483 w 84512"/>
                        <a:gd name="connsiteY3" fmla="*/ 65646 h 91597"/>
                        <a:gd name="connsiteX4" fmla="*/ 40573 w 84512"/>
                        <a:gd name="connsiteY4" fmla="*/ 19 h 91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12" h="91597">
                          <a:moveTo>
                            <a:pt x="40573" y="19"/>
                          </a:moveTo>
                          <a:cubicBezTo>
                            <a:pt x="29524" y="685"/>
                            <a:pt x="-4385" y="63931"/>
                            <a:pt x="473" y="70599"/>
                          </a:cubicBezTo>
                          <a:cubicBezTo>
                            <a:pt x="5331" y="77362"/>
                            <a:pt x="28381" y="93745"/>
                            <a:pt x="49717" y="91363"/>
                          </a:cubicBezTo>
                          <a:cubicBezTo>
                            <a:pt x="71053" y="88887"/>
                            <a:pt x="85245" y="71647"/>
                            <a:pt x="84483" y="65646"/>
                          </a:cubicBezTo>
                          <a:cubicBezTo>
                            <a:pt x="83817" y="59645"/>
                            <a:pt x="61909" y="-1220"/>
                            <a:pt x="40573" y="19"/>
                          </a:cubicBezTo>
                          <a:close/>
                        </a:path>
                      </a:pathLst>
                    </a:custGeom>
                    <a:solidFill>
                      <a:srgbClr val="EB1E40"/>
                    </a:solidFill>
                    <a:ln w="9525" cap="flat">
                      <a:noFill/>
                      <a:prstDash val="solid"/>
                      <a:miter/>
                    </a:ln>
                  </p:spPr>
                  <p:txBody>
                    <a:bodyPr rtlCol="0" anchor="ctr"/>
                    <a:lstStyle/>
                    <a:p>
                      <a:endParaRPr lang="zh-CN" altLang="en-US"/>
                    </a:p>
                  </p:txBody>
                </p:sp>
              </p:grpSp>
              <p:sp>
                <p:nvSpPr>
                  <p:cNvPr id="452" name="任意多边形 195"/>
                  <p:cNvSpPr/>
                  <p:nvPr/>
                </p:nvSpPr>
                <p:spPr>
                  <a:xfrm>
                    <a:off x="3867185" y="3021942"/>
                    <a:ext cx="316194" cy="697950"/>
                  </a:xfrm>
                  <a:custGeom>
                    <a:avLst/>
                    <a:gdLst>
                      <a:gd name="connsiteX0" fmla="*/ 106073 w 316194"/>
                      <a:gd name="connsiteY0" fmla="*/ 31391 h 697950"/>
                      <a:gd name="connsiteX1" fmla="*/ 60 w 316194"/>
                      <a:gd name="connsiteY1" fmla="*/ 1197 h 697950"/>
                      <a:gd name="connsiteX2" fmla="*/ 218563 w 316194"/>
                      <a:gd name="connsiteY2" fmla="*/ 697950 h 697950"/>
                      <a:gd name="connsiteX3" fmla="*/ 316194 w 316194"/>
                      <a:gd name="connsiteY3" fmla="*/ 685473 h 697950"/>
                      <a:gd name="connsiteX4" fmla="*/ 106073 w 316194"/>
                      <a:gd name="connsiteY4" fmla="*/ 31391 h 697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194" h="697950">
                        <a:moveTo>
                          <a:pt x="106073" y="31391"/>
                        </a:moveTo>
                        <a:cubicBezTo>
                          <a:pt x="97977" y="20056"/>
                          <a:pt x="-2798" y="-5852"/>
                          <a:pt x="60" y="1197"/>
                        </a:cubicBezTo>
                        <a:cubicBezTo>
                          <a:pt x="168652" y="414963"/>
                          <a:pt x="218563" y="697950"/>
                          <a:pt x="218563" y="697950"/>
                        </a:cubicBezTo>
                        <a:lnTo>
                          <a:pt x="316194" y="685473"/>
                        </a:lnTo>
                        <a:cubicBezTo>
                          <a:pt x="316194" y="685378"/>
                          <a:pt x="193893" y="166741"/>
                          <a:pt x="106073" y="31391"/>
                        </a:cubicBezTo>
                        <a:close/>
                      </a:path>
                    </a:pathLst>
                  </a:custGeom>
                  <a:solidFill>
                    <a:srgbClr val="90EFDC"/>
                  </a:solidFill>
                  <a:ln w="9525" cap="flat">
                    <a:noFill/>
                    <a:prstDash val="solid"/>
                    <a:miter/>
                  </a:ln>
                </p:spPr>
                <p:txBody>
                  <a:bodyPr rtlCol="0" anchor="ctr"/>
                  <a:lstStyle/>
                  <a:p>
                    <a:endParaRPr lang="zh-CN" altLang="en-US"/>
                  </a:p>
                </p:txBody>
              </p:sp>
            </p:grpSp>
            <p:grpSp>
              <p:nvGrpSpPr>
                <p:cNvPr id="416" name="组合 415"/>
                <p:cNvGrpSpPr/>
                <p:nvPr/>
              </p:nvGrpSpPr>
              <p:grpSpPr>
                <a:xfrm>
                  <a:off x="3041873" y="3030992"/>
                  <a:ext cx="450408" cy="944125"/>
                  <a:chOff x="3041873" y="3030992"/>
                  <a:chExt cx="450408" cy="944125"/>
                </a:xfrm>
              </p:grpSpPr>
              <p:grpSp>
                <p:nvGrpSpPr>
                  <p:cNvPr id="440" name="组合 439"/>
                  <p:cNvGrpSpPr/>
                  <p:nvPr/>
                </p:nvGrpSpPr>
                <p:grpSpPr>
                  <a:xfrm>
                    <a:off x="3212909" y="3775747"/>
                    <a:ext cx="221121" cy="199370"/>
                    <a:chOff x="3212909" y="3775747"/>
                    <a:chExt cx="221121" cy="199370"/>
                  </a:xfrm>
                </p:grpSpPr>
                <p:sp>
                  <p:nvSpPr>
                    <p:cNvPr id="444" name="任意多边形 198"/>
                    <p:cNvSpPr/>
                    <p:nvPr/>
                  </p:nvSpPr>
                  <p:spPr>
                    <a:xfrm>
                      <a:off x="3212909" y="3895481"/>
                      <a:ext cx="98361" cy="79636"/>
                    </a:xfrm>
                    <a:custGeom>
                      <a:avLst/>
                      <a:gdLst>
                        <a:gd name="connsiteX0" fmla="*/ 98361 w 98361"/>
                        <a:gd name="connsiteY0" fmla="*/ 76157 h 79636"/>
                        <a:gd name="connsiteX1" fmla="*/ 11207 w 98361"/>
                        <a:gd name="connsiteY1" fmla="*/ 56821 h 79636"/>
                        <a:gd name="connsiteX2" fmla="*/ 28733 w 98361"/>
                        <a:gd name="connsiteY2" fmla="*/ 37485 h 79636"/>
                        <a:gd name="connsiteX3" fmla="*/ 7493 w 98361"/>
                        <a:gd name="connsiteY3" fmla="*/ 3100 h 79636"/>
                        <a:gd name="connsiteX4" fmla="*/ 51403 w 98361"/>
                        <a:gd name="connsiteY4" fmla="*/ 12720 h 79636"/>
                        <a:gd name="connsiteX5" fmla="*/ 98361 w 98361"/>
                        <a:gd name="connsiteY5" fmla="*/ 76157 h 7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61" h="79636">
                          <a:moveTo>
                            <a:pt x="98361" y="76157"/>
                          </a:moveTo>
                          <a:cubicBezTo>
                            <a:pt x="98361" y="76157"/>
                            <a:pt x="44259" y="91778"/>
                            <a:pt x="11207" y="56821"/>
                          </a:cubicBezTo>
                          <a:cubicBezTo>
                            <a:pt x="-21844" y="21864"/>
                            <a:pt x="28733" y="37485"/>
                            <a:pt x="28733" y="37485"/>
                          </a:cubicBezTo>
                          <a:cubicBezTo>
                            <a:pt x="28733" y="37485"/>
                            <a:pt x="-699" y="13768"/>
                            <a:pt x="7493" y="3100"/>
                          </a:cubicBezTo>
                          <a:cubicBezTo>
                            <a:pt x="15779" y="-7568"/>
                            <a:pt x="51403" y="12720"/>
                            <a:pt x="51403" y="12720"/>
                          </a:cubicBezTo>
                          <a:lnTo>
                            <a:pt x="98361" y="76157"/>
                          </a:lnTo>
                          <a:close/>
                        </a:path>
                      </a:pathLst>
                    </a:custGeom>
                    <a:solidFill>
                      <a:srgbClr val="FFA672"/>
                    </a:solidFill>
                    <a:ln w="9525" cap="flat">
                      <a:noFill/>
                      <a:prstDash val="solid"/>
                      <a:miter/>
                    </a:ln>
                  </p:spPr>
                  <p:txBody>
                    <a:bodyPr rtlCol="0" anchor="ctr"/>
                    <a:lstStyle/>
                    <a:p>
                      <a:endParaRPr lang="zh-CN" altLang="en-US"/>
                    </a:p>
                  </p:txBody>
                </p:sp>
                <p:sp>
                  <p:nvSpPr>
                    <p:cNvPr id="445" name="任意多边形 199"/>
                    <p:cNvSpPr/>
                    <p:nvPr/>
                  </p:nvSpPr>
                  <p:spPr>
                    <a:xfrm>
                      <a:off x="3229250" y="3775747"/>
                      <a:ext cx="204781" cy="197365"/>
                    </a:xfrm>
                    <a:custGeom>
                      <a:avLst/>
                      <a:gdLst>
                        <a:gd name="connsiteX0" fmla="*/ 132503 w 204781"/>
                        <a:gd name="connsiteY0" fmla="*/ 3772 h 197365"/>
                        <a:gd name="connsiteX1" fmla="*/ 204607 w 204781"/>
                        <a:gd name="connsiteY1" fmla="*/ 103785 h 197365"/>
                        <a:gd name="connsiteX2" fmla="*/ 76210 w 204781"/>
                        <a:gd name="connsiteY2" fmla="*/ 197225 h 197365"/>
                        <a:gd name="connsiteX3" fmla="*/ 10 w 204781"/>
                        <a:gd name="connsiteY3" fmla="*/ 81972 h 197365"/>
                        <a:gd name="connsiteX4" fmla="*/ 132503 w 204781"/>
                        <a:gd name="connsiteY4" fmla="*/ 3772 h 19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81" h="197365">
                          <a:moveTo>
                            <a:pt x="132503" y="3772"/>
                          </a:moveTo>
                          <a:cubicBezTo>
                            <a:pt x="132503" y="3772"/>
                            <a:pt x="208893" y="66923"/>
                            <a:pt x="204607" y="103785"/>
                          </a:cubicBezTo>
                          <a:cubicBezTo>
                            <a:pt x="200321" y="140646"/>
                            <a:pt x="98022" y="200654"/>
                            <a:pt x="76210" y="197225"/>
                          </a:cubicBezTo>
                          <a:cubicBezTo>
                            <a:pt x="54398" y="193796"/>
                            <a:pt x="1248" y="92069"/>
                            <a:pt x="10" y="81972"/>
                          </a:cubicBezTo>
                          <a:cubicBezTo>
                            <a:pt x="-1228" y="71876"/>
                            <a:pt x="110500" y="-19469"/>
                            <a:pt x="132503" y="3772"/>
                          </a:cubicBezTo>
                          <a:close/>
                        </a:path>
                      </a:pathLst>
                    </a:custGeom>
                    <a:solidFill>
                      <a:srgbClr val="FFA672"/>
                    </a:solidFill>
                    <a:ln w="9525" cap="flat">
                      <a:noFill/>
                      <a:prstDash val="solid"/>
                      <a:miter/>
                    </a:ln>
                  </p:spPr>
                  <p:txBody>
                    <a:bodyPr rtlCol="0" anchor="ctr"/>
                    <a:lstStyle/>
                    <a:p>
                      <a:endParaRPr lang="zh-CN" altLang="en-US"/>
                    </a:p>
                  </p:txBody>
                </p:sp>
                <p:sp>
                  <p:nvSpPr>
                    <p:cNvPr id="446" name="任意多边形 200"/>
                    <p:cNvSpPr/>
                    <p:nvPr/>
                  </p:nvSpPr>
                  <p:spPr>
                    <a:xfrm>
                      <a:off x="3251714" y="3904201"/>
                      <a:ext cx="36521" cy="53520"/>
                    </a:xfrm>
                    <a:custGeom>
                      <a:avLst/>
                      <a:gdLst>
                        <a:gd name="connsiteX0" fmla="*/ 32314 w 36521"/>
                        <a:gd name="connsiteY0" fmla="*/ 46482 h 53520"/>
                        <a:gd name="connsiteX1" fmla="*/ 27266 w 36521"/>
                        <a:gd name="connsiteY1" fmla="*/ 40862 h 53520"/>
                        <a:gd name="connsiteX2" fmla="*/ 17741 w 36521"/>
                        <a:gd name="connsiteY2" fmla="*/ 28575 h 53520"/>
                        <a:gd name="connsiteX3" fmla="*/ 4120 w 36521"/>
                        <a:gd name="connsiteY3" fmla="*/ 1238 h 53520"/>
                        <a:gd name="connsiteX4" fmla="*/ 120 w 36521"/>
                        <a:gd name="connsiteY4" fmla="*/ 2762 h 53520"/>
                        <a:gd name="connsiteX5" fmla="*/ 13836 w 36521"/>
                        <a:gd name="connsiteY5" fmla="*/ 30766 h 53520"/>
                        <a:gd name="connsiteX6" fmla="*/ 23170 w 36521"/>
                        <a:gd name="connsiteY6" fmla="*/ 43148 h 53520"/>
                        <a:gd name="connsiteX7" fmla="*/ 28695 w 36521"/>
                        <a:gd name="connsiteY7" fmla="*/ 48958 h 53520"/>
                        <a:gd name="connsiteX8" fmla="*/ 34695 w 36521"/>
                        <a:gd name="connsiteY8" fmla="*/ 53435 h 53520"/>
                        <a:gd name="connsiteX9" fmla="*/ 36410 w 36521"/>
                        <a:gd name="connsiteY9" fmla="*/ 51816 h 53520"/>
                        <a:gd name="connsiteX10" fmla="*/ 32314 w 36521"/>
                        <a:gd name="connsiteY10" fmla="*/ 46482 h 5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521" h="53520">
                          <a:moveTo>
                            <a:pt x="32314" y="46482"/>
                          </a:moveTo>
                          <a:cubicBezTo>
                            <a:pt x="30600" y="44672"/>
                            <a:pt x="28885" y="42767"/>
                            <a:pt x="27266" y="40862"/>
                          </a:cubicBezTo>
                          <a:cubicBezTo>
                            <a:pt x="23837" y="36957"/>
                            <a:pt x="20694" y="32861"/>
                            <a:pt x="17741" y="28575"/>
                          </a:cubicBezTo>
                          <a:cubicBezTo>
                            <a:pt x="11931" y="20098"/>
                            <a:pt x="7454" y="10858"/>
                            <a:pt x="4120" y="1238"/>
                          </a:cubicBezTo>
                          <a:cubicBezTo>
                            <a:pt x="3263" y="-1238"/>
                            <a:pt x="-738" y="381"/>
                            <a:pt x="120" y="2762"/>
                          </a:cubicBezTo>
                          <a:cubicBezTo>
                            <a:pt x="3453" y="12573"/>
                            <a:pt x="8025" y="22003"/>
                            <a:pt x="13836" y="30766"/>
                          </a:cubicBezTo>
                          <a:cubicBezTo>
                            <a:pt x="16693" y="35052"/>
                            <a:pt x="19836" y="39148"/>
                            <a:pt x="23170" y="43148"/>
                          </a:cubicBezTo>
                          <a:cubicBezTo>
                            <a:pt x="24885" y="45148"/>
                            <a:pt x="26790" y="47149"/>
                            <a:pt x="28695" y="48958"/>
                          </a:cubicBezTo>
                          <a:cubicBezTo>
                            <a:pt x="30504" y="50673"/>
                            <a:pt x="32314" y="52578"/>
                            <a:pt x="34695" y="53435"/>
                          </a:cubicBezTo>
                          <a:cubicBezTo>
                            <a:pt x="35743" y="53816"/>
                            <a:pt x="36886" y="52864"/>
                            <a:pt x="36410" y="51816"/>
                          </a:cubicBezTo>
                          <a:cubicBezTo>
                            <a:pt x="35743" y="49720"/>
                            <a:pt x="33838" y="48196"/>
                            <a:pt x="32314" y="46482"/>
                          </a:cubicBezTo>
                          <a:close/>
                        </a:path>
                      </a:pathLst>
                    </a:custGeom>
                    <a:solidFill>
                      <a:srgbClr val="C4412F"/>
                    </a:solidFill>
                    <a:ln w="9525" cap="flat">
                      <a:noFill/>
                      <a:prstDash val="solid"/>
                      <a:miter/>
                    </a:ln>
                  </p:spPr>
                  <p:txBody>
                    <a:bodyPr rtlCol="0" anchor="ctr"/>
                    <a:lstStyle/>
                    <a:p>
                      <a:endParaRPr lang="zh-CN" altLang="en-US"/>
                    </a:p>
                  </p:txBody>
                </p:sp>
              </p:grpSp>
              <p:sp>
                <p:nvSpPr>
                  <p:cNvPr id="441" name="任意多边形 201"/>
                  <p:cNvSpPr/>
                  <p:nvPr/>
                </p:nvSpPr>
                <p:spPr>
                  <a:xfrm>
                    <a:off x="3041873" y="3030992"/>
                    <a:ext cx="450408" cy="875590"/>
                  </a:xfrm>
                  <a:custGeom>
                    <a:avLst/>
                    <a:gdLst>
                      <a:gd name="connsiteX0" fmla="*/ 415701 w 450408"/>
                      <a:gd name="connsiteY0" fmla="*/ 251608 h 875590"/>
                      <a:gd name="connsiteX1" fmla="*/ 227963 w 450408"/>
                      <a:gd name="connsiteY1" fmla="*/ 449347 h 875590"/>
                      <a:gd name="connsiteX2" fmla="*/ 315403 w 450408"/>
                      <a:gd name="connsiteY2" fmla="*/ 680328 h 875590"/>
                      <a:gd name="connsiteX3" fmla="*/ 318451 w 450408"/>
                      <a:gd name="connsiteY3" fmla="*/ 685948 h 875590"/>
                      <a:gd name="connsiteX4" fmla="*/ 345407 w 450408"/>
                      <a:gd name="connsiteY4" fmla="*/ 731096 h 875590"/>
                      <a:gd name="connsiteX5" fmla="*/ 175671 w 450408"/>
                      <a:gd name="connsiteY5" fmla="*/ 875590 h 875590"/>
                      <a:gd name="connsiteX6" fmla="*/ 151763 w 450408"/>
                      <a:gd name="connsiteY6" fmla="*/ 833109 h 875590"/>
                      <a:gd name="connsiteX7" fmla="*/ 149096 w 450408"/>
                      <a:gd name="connsiteY7" fmla="*/ 828346 h 875590"/>
                      <a:gd name="connsiteX8" fmla="*/ 27176 w 450408"/>
                      <a:gd name="connsiteY8" fmla="*/ 340285 h 875590"/>
                      <a:gd name="connsiteX9" fmla="*/ 405033 w 450408"/>
                      <a:gd name="connsiteY9" fmla="*/ 2053 h 875590"/>
                      <a:gd name="connsiteX10" fmla="*/ 415701 w 450408"/>
                      <a:gd name="connsiteY10" fmla="*/ 251608 h 87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0408" h="875590">
                        <a:moveTo>
                          <a:pt x="415701" y="251608"/>
                        </a:moveTo>
                        <a:cubicBezTo>
                          <a:pt x="349407" y="293613"/>
                          <a:pt x="230916" y="357716"/>
                          <a:pt x="227963" y="449347"/>
                        </a:cubicBezTo>
                        <a:cubicBezTo>
                          <a:pt x="225868" y="511164"/>
                          <a:pt x="279875" y="617558"/>
                          <a:pt x="315403" y="680328"/>
                        </a:cubicBezTo>
                        <a:cubicBezTo>
                          <a:pt x="316451" y="682233"/>
                          <a:pt x="317403" y="684138"/>
                          <a:pt x="318451" y="685948"/>
                        </a:cubicBezTo>
                        <a:cubicBezTo>
                          <a:pt x="334072" y="713284"/>
                          <a:pt x="345407" y="731096"/>
                          <a:pt x="345407" y="731096"/>
                        </a:cubicBezTo>
                        <a:lnTo>
                          <a:pt x="175671" y="875590"/>
                        </a:lnTo>
                        <a:cubicBezTo>
                          <a:pt x="167670" y="861303"/>
                          <a:pt x="159764" y="847206"/>
                          <a:pt x="151763" y="833109"/>
                        </a:cubicBezTo>
                        <a:cubicBezTo>
                          <a:pt x="150906" y="831585"/>
                          <a:pt x="149954" y="829870"/>
                          <a:pt x="149096" y="828346"/>
                        </a:cubicBezTo>
                        <a:cubicBezTo>
                          <a:pt x="46131" y="646419"/>
                          <a:pt x="-48071" y="479541"/>
                          <a:pt x="27176" y="340285"/>
                        </a:cubicBezTo>
                        <a:cubicBezTo>
                          <a:pt x="106710" y="193124"/>
                          <a:pt x="351884" y="-23379"/>
                          <a:pt x="405033" y="2053"/>
                        </a:cubicBezTo>
                        <a:cubicBezTo>
                          <a:pt x="457992" y="27675"/>
                          <a:pt x="468470" y="218270"/>
                          <a:pt x="415701" y="251608"/>
                        </a:cubicBezTo>
                        <a:close/>
                      </a:path>
                    </a:pathLst>
                  </a:custGeom>
                  <a:solidFill>
                    <a:srgbClr val="4436BC"/>
                  </a:solidFill>
                  <a:ln w="9525" cap="flat">
                    <a:noFill/>
                    <a:prstDash val="solid"/>
                    <a:miter/>
                  </a:ln>
                </p:spPr>
                <p:txBody>
                  <a:bodyPr rtlCol="0" anchor="ctr"/>
                  <a:lstStyle/>
                  <a:p>
                    <a:endParaRPr lang="zh-CN" altLang="en-US"/>
                  </a:p>
                </p:txBody>
              </p:sp>
              <p:sp>
                <p:nvSpPr>
                  <p:cNvPr id="442" name="任意多边形 202"/>
                  <p:cNvSpPr/>
                  <p:nvPr/>
                </p:nvSpPr>
                <p:spPr>
                  <a:xfrm>
                    <a:off x="3190969" y="3711320"/>
                    <a:ext cx="169354" cy="152780"/>
                  </a:xfrm>
                  <a:custGeom>
                    <a:avLst/>
                    <a:gdLst>
                      <a:gd name="connsiteX0" fmla="*/ 169355 w 169354"/>
                      <a:gd name="connsiteY0" fmla="*/ 5715 h 152780"/>
                      <a:gd name="connsiteX1" fmla="*/ 152686 w 169354"/>
                      <a:gd name="connsiteY1" fmla="*/ 17812 h 152780"/>
                      <a:gd name="connsiteX2" fmla="*/ 92869 w 169354"/>
                      <a:gd name="connsiteY2" fmla="*/ 65722 h 152780"/>
                      <a:gd name="connsiteX3" fmla="*/ 2667 w 169354"/>
                      <a:gd name="connsiteY3" fmla="*/ 152781 h 152780"/>
                      <a:gd name="connsiteX4" fmla="*/ 0 w 169354"/>
                      <a:gd name="connsiteY4" fmla="*/ 148018 h 152780"/>
                      <a:gd name="connsiteX5" fmla="*/ 26098 w 169354"/>
                      <a:gd name="connsiteY5" fmla="*/ 120396 h 152780"/>
                      <a:gd name="connsiteX6" fmla="*/ 114776 w 169354"/>
                      <a:gd name="connsiteY6" fmla="*/ 39529 h 152780"/>
                      <a:gd name="connsiteX7" fmla="*/ 163354 w 169354"/>
                      <a:gd name="connsiteY7" fmla="*/ 2286 h 152780"/>
                      <a:gd name="connsiteX8" fmla="*/ 166402 w 169354"/>
                      <a:gd name="connsiteY8" fmla="*/ 0 h 152780"/>
                      <a:gd name="connsiteX9" fmla="*/ 169355 w 169354"/>
                      <a:gd name="connsiteY9" fmla="*/ 5715 h 1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54" h="152780">
                        <a:moveTo>
                          <a:pt x="169355" y="5715"/>
                        </a:moveTo>
                        <a:cubicBezTo>
                          <a:pt x="163830" y="9716"/>
                          <a:pt x="158210" y="13716"/>
                          <a:pt x="152686" y="17812"/>
                        </a:cubicBezTo>
                        <a:cubicBezTo>
                          <a:pt x="132207" y="33147"/>
                          <a:pt x="112205" y="49149"/>
                          <a:pt x="92869" y="65722"/>
                        </a:cubicBezTo>
                        <a:cubicBezTo>
                          <a:pt x="60865" y="93250"/>
                          <a:pt x="31242" y="122587"/>
                          <a:pt x="2667" y="152781"/>
                        </a:cubicBezTo>
                        <a:cubicBezTo>
                          <a:pt x="1810" y="151257"/>
                          <a:pt x="857" y="149542"/>
                          <a:pt x="0" y="148018"/>
                        </a:cubicBezTo>
                        <a:cubicBezTo>
                          <a:pt x="8572" y="138684"/>
                          <a:pt x="17335" y="129445"/>
                          <a:pt x="26098" y="120396"/>
                        </a:cubicBezTo>
                        <a:cubicBezTo>
                          <a:pt x="53912" y="91821"/>
                          <a:pt x="83534" y="64865"/>
                          <a:pt x="114776" y="39529"/>
                        </a:cubicBezTo>
                        <a:cubicBezTo>
                          <a:pt x="130588" y="26670"/>
                          <a:pt x="146780" y="14288"/>
                          <a:pt x="163354" y="2286"/>
                        </a:cubicBezTo>
                        <a:cubicBezTo>
                          <a:pt x="164402" y="1524"/>
                          <a:pt x="165354" y="762"/>
                          <a:pt x="166402" y="0"/>
                        </a:cubicBezTo>
                        <a:cubicBezTo>
                          <a:pt x="167259" y="2000"/>
                          <a:pt x="168307" y="3905"/>
                          <a:pt x="169355" y="5715"/>
                        </a:cubicBezTo>
                        <a:close/>
                      </a:path>
                    </a:pathLst>
                  </a:custGeom>
                  <a:solidFill>
                    <a:srgbClr val="000000"/>
                  </a:solidFill>
                  <a:ln w="9525" cap="flat">
                    <a:noFill/>
                    <a:prstDash val="solid"/>
                    <a:miter/>
                  </a:ln>
                </p:spPr>
                <p:txBody>
                  <a:bodyPr rtlCol="0" anchor="ctr"/>
                  <a:lstStyle/>
                  <a:p>
                    <a:endParaRPr lang="zh-CN" altLang="en-US"/>
                  </a:p>
                </p:txBody>
              </p:sp>
              <p:sp>
                <p:nvSpPr>
                  <p:cNvPr id="443" name="任意多边形 203"/>
                  <p:cNvSpPr/>
                  <p:nvPr/>
                </p:nvSpPr>
                <p:spPr>
                  <a:xfrm>
                    <a:off x="3375183" y="3282600"/>
                    <a:ext cx="82391" cy="52958"/>
                  </a:xfrm>
                  <a:custGeom>
                    <a:avLst/>
                    <a:gdLst>
                      <a:gd name="connsiteX0" fmla="*/ 29147 w 82391"/>
                      <a:gd name="connsiteY0" fmla="*/ 39338 h 52958"/>
                      <a:gd name="connsiteX1" fmla="*/ 26384 w 82391"/>
                      <a:gd name="connsiteY1" fmla="*/ 39910 h 52958"/>
                      <a:gd name="connsiteX2" fmla="*/ 43339 w 82391"/>
                      <a:gd name="connsiteY2" fmla="*/ 29908 h 52958"/>
                      <a:gd name="connsiteX3" fmla="*/ 82391 w 82391"/>
                      <a:gd name="connsiteY3" fmla="*/ 0 h 52958"/>
                      <a:gd name="connsiteX4" fmla="*/ 38291 w 82391"/>
                      <a:gd name="connsiteY4" fmla="*/ 21907 h 52958"/>
                      <a:gd name="connsiteX5" fmla="*/ 0 w 82391"/>
                      <a:gd name="connsiteY5" fmla="*/ 52959 h 52958"/>
                      <a:gd name="connsiteX6" fmla="*/ 30575 w 82391"/>
                      <a:gd name="connsiteY6" fmla="*/ 48768 h 52958"/>
                      <a:gd name="connsiteX7" fmla="*/ 60960 w 82391"/>
                      <a:gd name="connsiteY7" fmla="*/ 41434 h 52958"/>
                      <a:gd name="connsiteX8" fmla="*/ 45053 w 82391"/>
                      <a:gd name="connsiteY8" fmla="*/ 38481 h 52958"/>
                      <a:gd name="connsiteX9" fmla="*/ 29147 w 82391"/>
                      <a:gd name="connsiteY9" fmla="*/ 39338 h 5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391" h="52958">
                        <a:moveTo>
                          <a:pt x="29147" y="39338"/>
                        </a:moveTo>
                        <a:cubicBezTo>
                          <a:pt x="28194" y="39529"/>
                          <a:pt x="27337" y="39719"/>
                          <a:pt x="26384" y="39910"/>
                        </a:cubicBezTo>
                        <a:cubicBezTo>
                          <a:pt x="32099" y="36671"/>
                          <a:pt x="37719" y="33338"/>
                          <a:pt x="43339" y="29908"/>
                        </a:cubicBezTo>
                        <a:cubicBezTo>
                          <a:pt x="56960" y="21050"/>
                          <a:pt x="70580" y="11906"/>
                          <a:pt x="82391" y="0"/>
                        </a:cubicBezTo>
                        <a:cubicBezTo>
                          <a:pt x="66580" y="5525"/>
                          <a:pt x="52197" y="13240"/>
                          <a:pt x="38291" y="21907"/>
                        </a:cubicBezTo>
                        <a:cubicBezTo>
                          <a:pt x="24575" y="30766"/>
                          <a:pt x="11240" y="40481"/>
                          <a:pt x="0" y="52959"/>
                        </a:cubicBezTo>
                        <a:cubicBezTo>
                          <a:pt x="10859" y="51530"/>
                          <a:pt x="20479" y="50292"/>
                          <a:pt x="30575" y="48768"/>
                        </a:cubicBezTo>
                        <a:cubicBezTo>
                          <a:pt x="40577" y="47054"/>
                          <a:pt x="50673" y="45339"/>
                          <a:pt x="60960" y="41434"/>
                        </a:cubicBezTo>
                        <a:cubicBezTo>
                          <a:pt x="55721" y="39529"/>
                          <a:pt x="50387" y="38767"/>
                          <a:pt x="45053" y="38481"/>
                        </a:cubicBezTo>
                        <a:cubicBezTo>
                          <a:pt x="39815" y="38195"/>
                          <a:pt x="34481" y="38576"/>
                          <a:pt x="29147" y="39338"/>
                        </a:cubicBezTo>
                        <a:close/>
                      </a:path>
                    </a:pathLst>
                  </a:custGeom>
                  <a:solidFill>
                    <a:srgbClr val="4436BC">
                      <a:alpha val="50000"/>
                    </a:srgbClr>
                  </a:solidFill>
                  <a:ln w="9525" cap="flat">
                    <a:noFill/>
                    <a:prstDash val="solid"/>
                    <a:miter/>
                  </a:ln>
                </p:spPr>
                <p:txBody>
                  <a:bodyPr rtlCol="0" anchor="ctr"/>
                  <a:lstStyle/>
                  <a:p>
                    <a:endParaRPr lang="zh-CN" altLang="en-US"/>
                  </a:p>
                </p:txBody>
              </p:sp>
            </p:grpSp>
            <p:grpSp>
              <p:nvGrpSpPr>
                <p:cNvPr id="417" name="组合 416"/>
                <p:cNvGrpSpPr/>
                <p:nvPr/>
              </p:nvGrpSpPr>
              <p:grpSpPr>
                <a:xfrm>
                  <a:off x="3187561" y="1952461"/>
                  <a:ext cx="984128" cy="1026567"/>
                  <a:chOff x="3187561" y="1952461"/>
                  <a:chExt cx="984128" cy="1026567"/>
                </a:xfrm>
              </p:grpSpPr>
              <p:sp>
                <p:nvSpPr>
                  <p:cNvPr id="418" name="任意多边形 205"/>
                  <p:cNvSpPr/>
                  <p:nvPr/>
                </p:nvSpPr>
                <p:spPr>
                  <a:xfrm>
                    <a:off x="3884810" y="2085212"/>
                    <a:ext cx="286879" cy="369224"/>
                  </a:xfrm>
                  <a:custGeom>
                    <a:avLst/>
                    <a:gdLst>
                      <a:gd name="connsiteX0" fmla="*/ 131406 w 286879"/>
                      <a:gd name="connsiteY0" fmla="*/ 10192 h 369224"/>
                      <a:gd name="connsiteX1" fmla="*/ 282282 w 286879"/>
                      <a:gd name="connsiteY1" fmla="*/ 274701 h 369224"/>
                      <a:gd name="connsiteX2" fmla="*/ 259803 w 286879"/>
                      <a:gd name="connsiteY2" fmla="*/ 331185 h 369224"/>
                      <a:gd name="connsiteX3" fmla="*/ 205986 w 286879"/>
                      <a:gd name="connsiteY3" fmla="*/ 367951 h 369224"/>
                      <a:gd name="connsiteX4" fmla="*/ 118737 w 286879"/>
                      <a:gd name="connsiteY4" fmla="*/ 321850 h 369224"/>
                      <a:gd name="connsiteX5" fmla="*/ 27012 w 286879"/>
                      <a:gd name="connsiteY5" fmla="*/ 181452 h 369224"/>
                      <a:gd name="connsiteX6" fmla="*/ 8533 w 286879"/>
                      <a:gd name="connsiteY6" fmla="*/ 31147 h 369224"/>
                      <a:gd name="connsiteX7" fmla="*/ 131406 w 286879"/>
                      <a:gd name="connsiteY7" fmla="*/ 10192 h 36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879" h="369224">
                        <a:moveTo>
                          <a:pt x="131406" y="10192"/>
                        </a:moveTo>
                        <a:cubicBezTo>
                          <a:pt x="242086" y="49626"/>
                          <a:pt x="304951" y="159830"/>
                          <a:pt x="282282" y="274701"/>
                        </a:cubicBezTo>
                        <a:cubicBezTo>
                          <a:pt x="278472" y="293942"/>
                          <a:pt x="272280" y="313659"/>
                          <a:pt x="259803" y="331185"/>
                        </a:cubicBezTo>
                        <a:cubicBezTo>
                          <a:pt x="247325" y="348711"/>
                          <a:pt x="227513" y="363760"/>
                          <a:pt x="205986" y="367951"/>
                        </a:cubicBezTo>
                        <a:cubicBezTo>
                          <a:pt x="167029" y="375571"/>
                          <a:pt x="139121" y="347568"/>
                          <a:pt x="118737" y="321850"/>
                        </a:cubicBezTo>
                        <a:cubicBezTo>
                          <a:pt x="83781" y="277845"/>
                          <a:pt x="49205" y="232887"/>
                          <a:pt x="27012" y="181452"/>
                        </a:cubicBezTo>
                        <a:cubicBezTo>
                          <a:pt x="10629" y="143352"/>
                          <a:pt x="-12803" y="77153"/>
                          <a:pt x="8533" y="31147"/>
                        </a:cubicBezTo>
                        <a:cubicBezTo>
                          <a:pt x="28821" y="-12287"/>
                          <a:pt x="100068" y="-1047"/>
                          <a:pt x="131406" y="10192"/>
                        </a:cubicBezTo>
                        <a:close/>
                      </a:path>
                    </a:pathLst>
                  </a:custGeom>
                  <a:solidFill>
                    <a:srgbClr val="C05A44"/>
                  </a:solidFill>
                  <a:ln w="9525" cap="flat">
                    <a:noFill/>
                    <a:prstDash val="solid"/>
                    <a:miter/>
                  </a:ln>
                </p:spPr>
                <p:txBody>
                  <a:bodyPr rtlCol="0" anchor="ctr"/>
                  <a:lstStyle/>
                  <a:p>
                    <a:endParaRPr lang="zh-CN" altLang="en-US"/>
                  </a:p>
                </p:txBody>
              </p:sp>
              <p:sp>
                <p:nvSpPr>
                  <p:cNvPr id="419" name="任意多边形 206"/>
                  <p:cNvSpPr/>
                  <p:nvPr/>
                </p:nvSpPr>
                <p:spPr>
                  <a:xfrm>
                    <a:off x="3369401" y="2076256"/>
                    <a:ext cx="782639" cy="902677"/>
                  </a:xfrm>
                  <a:custGeom>
                    <a:avLst/>
                    <a:gdLst>
                      <a:gd name="connsiteX0" fmla="*/ 710346 w 782639"/>
                      <a:gd name="connsiteY0" fmla="*/ 791911 h 902677"/>
                      <a:gd name="connsiteX1" fmla="*/ 475555 w 782639"/>
                      <a:gd name="connsiteY1" fmla="*/ 896686 h 902677"/>
                      <a:gd name="connsiteX2" fmla="*/ 442408 w 782639"/>
                      <a:gd name="connsiteY2" fmla="*/ 900687 h 902677"/>
                      <a:gd name="connsiteX3" fmla="*/ 70362 w 782639"/>
                      <a:gd name="connsiteY3" fmla="*/ 717330 h 902677"/>
                      <a:gd name="connsiteX4" fmla="*/ 1972 w 782639"/>
                      <a:gd name="connsiteY4" fmla="*/ 512162 h 902677"/>
                      <a:gd name="connsiteX5" fmla="*/ 390116 w 782639"/>
                      <a:gd name="connsiteY5" fmla="*/ 2479 h 902677"/>
                      <a:gd name="connsiteX6" fmla="*/ 777783 w 782639"/>
                      <a:gd name="connsiteY6" fmla="*/ 429009 h 902677"/>
                      <a:gd name="connsiteX7" fmla="*/ 782546 w 782639"/>
                      <a:gd name="connsiteY7" fmla="*/ 556072 h 902677"/>
                      <a:gd name="connsiteX8" fmla="*/ 710346 w 782639"/>
                      <a:gd name="connsiteY8" fmla="*/ 791911 h 90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639" h="902677">
                        <a:moveTo>
                          <a:pt x="710346" y="791911"/>
                        </a:moveTo>
                        <a:cubicBezTo>
                          <a:pt x="664341" y="843727"/>
                          <a:pt x="590808" y="880684"/>
                          <a:pt x="475555" y="896686"/>
                        </a:cubicBezTo>
                        <a:cubicBezTo>
                          <a:pt x="464887" y="898210"/>
                          <a:pt x="453838" y="899448"/>
                          <a:pt x="442408" y="900687"/>
                        </a:cubicBezTo>
                        <a:cubicBezTo>
                          <a:pt x="289151" y="915927"/>
                          <a:pt x="150086" y="842584"/>
                          <a:pt x="70362" y="717330"/>
                        </a:cubicBezTo>
                        <a:cubicBezTo>
                          <a:pt x="33309" y="659133"/>
                          <a:pt x="8925" y="589505"/>
                          <a:pt x="1972" y="512162"/>
                        </a:cubicBezTo>
                        <a:cubicBezTo>
                          <a:pt x="-20602" y="259749"/>
                          <a:pt x="153229" y="27530"/>
                          <a:pt x="390116" y="2479"/>
                        </a:cubicBezTo>
                        <a:cubicBezTo>
                          <a:pt x="626050" y="-22572"/>
                          <a:pt x="756638" y="143830"/>
                          <a:pt x="777783" y="429009"/>
                        </a:cubicBezTo>
                        <a:cubicBezTo>
                          <a:pt x="781022" y="473109"/>
                          <a:pt x="783117" y="515781"/>
                          <a:pt x="782546" y="556072"/>
                        </a:cubicBezTo>
                        <a:cubicBezTo>
                          <a:pt x="780927" y="649798"/>
                          <a:pt x="764163" y="731332"/>
                          <a:pt x="710346" y="791911"/>
                        </a:cubicBezTo>
                        <a:close/>
                      </a:path>
                    </a:pathLst>
                  </a:custGeom>
                  <a:solidFill>
                    <a:srgbClr val="FFA672"/>
                  </a:solidFill>
                  <a:ln w="9525" cap="flat">
                    <a:noFill/>
                    <a:prstDash val="solid"/>
                    <a:miter/>
                  </a:ln>
                </p:spPr>
                <p:txBody>
                  <a:bodyPr rtlCol="0" anchor="ctr"/>
                  <a:lstStyle/>
                  <a:p>
                    <a:endParaRPr lang="zh-CN" altLang="en-US"/>
                  </a:p>
                </p:txBody>
              </p:sp>
              <p:grpSp>
                <p:nvGrpSpPr>
                  <p:cNvPr id="420" name="组合 419"/>
                  <p:cNvGrpSpPr/>
                  <p:nvPr/>
                </p:nvGrpSpPr>
                <p:grpSpPr>
                  <a:xfrm>
                    <a:off x="3187561" y="1952461"/>
                    <a:ext cx="850862" cy="713825"/>
                    <a:chOff x="3187561" y="1952461"/>
                    <a:chExt cx="850862" cy="713825"/>
                  </a:xfrm>
                </p:grpSpPr>
                <p:sp>
                  <p:nvSpPr>
                    <p:cNvPr id="438" name="任意多边形 208"/>
                    <p:cNvSpPr/>
                    <p:nvPr/>
                  </p:nvSpPr>
                  <p:spPr>
                    <a:xfrm>
                      <a:off x="3187561" y="1952461"/>
                      <a:ext cx="850862" cy="713825"/>
                    </a:xfrm>
                    <a:custGeom>
                      <a:avLst/>
                      <a:gdLst>
                        <a:gd name="connsiteX0" fmla="*/ 685112 w 850862"/>
                        <a:gd name="connsiteY0" fmla="*/ 14165 h 713825"/>
                        <a:gd name="connsiteX1" fmla="*/ 498422 w 850862"/>
                        <a:gd name="connsiteY1" fmla="*/ 6735 h 713825"/>
                        <a:gd name="connsiteX2" fmla="*/ 488135 w 850862"/>
                        <a:gd name="connsiteY2" fmla="*/ 8450 h 713825"/>
                        <a:gd name="connsiteX3" fmla="*/ 211815 w 850862"/>
                        <a:gd name="connsiteY3" fmla="*/ 99699 h 713825"/>
                        <a:gd name="connsiteX4" fmla="*/ 129710 w 850862"/>
                        <a:gd name="connsiteY4" fmla="*/ 154563 h 713825"/>
                        <a:gd name="connsiteX5" fmla="*/ 24649 w 850862"/>
                        <a:gd name="connsiteY5" fmla="*/ 286580 h 713825"/>
                        <a:gd name="connsiteX6" fmla="*/ 10361 w 850862"/>
                        <a:gd name="connsiteY6" fmla="*/ 476889 h 713825"/>
                        <a:gd name="connsiteX7" fmla="*/ 103516 w 850862"/>
                        <a:gd name="connsiteY7" fmla="*/ 648149 h 713825"/>
                        <a:gd name="connsiteX8" fmla="*/ 219245 w 850862"/>
                        <a:gd name="connsiteY8" fmla="*/ 648339 h 713825"/>
                        <a:gd name="connsiteX9" fmla="*/ 283729 w 850862"/>
                        <a:gd name="connsiteY9" fmla="*/ 697298 h 713825"/>
                        <a:gd name="connsiteX10" fmla="*/ 322686 w 850862"/>
                        <a:gd name="connsiteY10" fmla="*/ 709680 h 713825"/>
                        <a:gd name="connsiteX11" fmla="*/ 357262 w 850862"/>
                        <a:gd name="connsiteY11" fmla="*/ 678153 h 713825"/>
                        <a:gd name="connsiteX12" fmla="*/ 359453 w 850862"/>
                        <a:gd name="connsiteY12" fmla="*/ 594047 h 713825"/>
                        <a:gd name="connsiteX13" fmla="*/ 371740 w 850862"/>
                        <a:gd name="connsiteY13" fmla="*/ 549470 h 713825"/>
                        <a:gd name="connsiteX14" fmla="*/ 428223 w 850862"/>
                        <a:gd name="connsiteY14" fmla="*/ 499845 h 713825"/>
                        <a:gd name="connsiteX15" fmla="*/ 492517 w 850862"/>
                        <a:gd name="connsiteY15" fmla="*/ 480890 h 713825"/>
                        <a:gd name="connsiteX16" fmla="*/ 691780 w 850862"/>
                        <a:gd name="connsiteY16" fmla="*/ 395070 h 713825"/>
                        <a:gd name="connsiteX17" fmla="*/ 813700 w 850862"/>
                        <a:gd name="connsiteY17" fmla="*/ 282770 h 713825"/>
                        <a:gd name="connsiteX18" fmla="*/ 850847 w 850862"/>
                        <a:gd name="connsiteY18" fmla="*/ 181519 h 713825"/>
                        <a:gd name="connsiteX19" fmla="*/ 685112 w 850862"/>
                        <a:gd name="connsiteY19" fmla="*/ 14165 h 7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862" h="713825">
                          <a:moveTo>
                            <a:pt x="685112" y="14165"/>
                          </a:moveTo>
                          <a:cubicBezTo>
                            <a:pt x="625200" y="-3552"/>
                            <a:pt x="561192" y="-2980"/>
                            <a:pt x="498422" y="6735"/>
                          </a:cubicBezTo>
                          <a:cubicBezTo>
                            <a:pt x="494993" y="7307"/>
                            <a:pt x="491564" y="7878"/>
                            <a:pt x="488135" y="8450"/>
                          </a:cubicBezTo>
                          <a:cubicBezTo>
                            <a:pt x="395267" y="24261"/>
                            <a:pt x="297635" y="52170"/>
                            <a:pt x="211815" y="99699"/>
                          </a:cubicBezTo>
                          <a:cubicBezTo>
                            <a:pt x="182859" y="115701"/>
                            <a:pt x="155332" y="133894"/>
                            <a:pt x="129710" y="154563"/>
                          </a:cubicBezTo>
                          <a:cubicBezTo>
                            <a:pt x="85418" y="190377"/>
                            <a:pt x="47890" y="234764"/>
                            <a:pt x="24649" y="286580"/>
                          </a:cubicBezTo>
                          <a:cubicBezTo>
                            <a:pt x="-3640" y="349826"/>
                            <a:pt x="-6403" y="417549"/>
                            <a:pt x="10361" y="476889"/>
                          </a:cubicBezTo>
                          <a:cubicBezTo>
                            <a:pt x="27030" y="536135"/>
                            <a:pt x="74560" y="633576"/>
                            <a:pt x="103516" y="648149"/>
                          </a:cubicBezTo>
                          <a:cubicBezTo>
                            <a:pt x="128852" y="661103"/>
                            <a:pt x="193813" y="638910"/>
                            <a:pt x="219245" y="648339"/>
                          </a:cubicBezTo>
                          <a:cubicBezTo>
                            <a:pt x="248677" y="659198"/>
                            <a:pt x="271251" y="675486"/>
                            <a:pt x="283729" y="697298"/>
                          </a:cubicBezTo>
                          <a:cubicBezTo>
                            <a:pt x="291158" y="710252"/>
                            <a:pt x="300493" y="719586"/>
                            <a:pt x="322686" y="709680"/>
                          </a:cubicBezTo>
                          <a:cubicBezTo>
                            <a:pt x="337545" y="702822"/>
                            <a:pt x="351071" y="690916"/>
                            <a:pt x="357262" y="678153"/>
                          </a:cubicBezTo>
                          <a:cubicBezTo>
                            <a:pt x="376979" y="655007"/>
                            <a:pt x="361929" y="622146"/>
                            <a:pt x="359453" y="594047"/>
                          </a:cubicBezTo>
                          <a:cubicBezTo>
                            <a:pt x="361167" y="579378"/>
                            <a:pt x="364310" y="564424"/>
                            <a:pt x="371740" y="549470"/>
                          </a:cubicBezTo>
                          <a:cubicBezTo>
                            <a:pt x="383170" y="526229"/>
                            <a:pt x="403458" y="509465"/>
                            <a:pt x="428223" y="499845"/>
                          </a:cubicBezTo>
                          <a:cubicBezTo>
                            <a:pt x="449845" y="491367"/>
                            <a:pt x="471562" y="487081"/>
                            <a:pt x="492517" y="480890"/>
                          </a:cubicBezTo>
                          <a:cubicBezTo>
                            <a:pt x="515377" y="474413"/>
                            <a:pt x="617580" y="447362"/>
                            <a:pt x="691780" y="395070"/>
                          </a:cubicBezTo>
                          <a:cubicBezTo>
                            <a:pt x="736547" y="363542"/>
                            <a:pt x="780553" y="327537"/>
                            <a:pt x="813700" y="282770"/>
                          </a:cubicBezTo>
                          <a:cubicBezTo>
                            <a:pt x="835417" y="253433"/>
                            <a:pt x="851419" y="217809"/>
                            <a:pt x="850847" y="181519"/>
                          </a:cubicBezTo>
                          <a:cubicBezTo>
                            <a:pt x="849609" y="94080"/>
                            <a:pt x="757979" y="35596"/>
                            <a:pt x="685112" y="14165"/>
                          </a:cubicBezTo>
                          <a:close/>
                        </a:path>
                      </a:pathLst>
                    </a:custGeom>
                    <a:solidFill>
                      <a:srgbClr val="C05A44"/>
                    </a:solidFill>
                    <a:ln w="9525" cap="flat">
                      <a:noFill/>
                      <a:prstDash val="solid"/>
                      <a:miter/>
                    </a:ln>
                  </p:spPr>
                  <p:txBody>
                    <a:bodyPr rtlCol="0" anchor="ctr"/>
                    <a:lstStyle/>
                    <a:p>
                      <a:endParaRPr lang="zh-CN" altLang="en-US"/>
                    </a:p>
                  </p:txBody>
                </p:sp>
                <p:sp>
                  <p:nvSpPr>
                    <p:cNvPr id="439" name="任意多边形 209"/>
                    <p:cNvSpPr/>
                    <p:nvPr/>
                  </p:nvSpPr>
                  <p:spPr>
                    <a:xfrm>
                      <a:off x="3399376" y="1959196"/>
                      <a:ext cx="540003" cy="306530"/>
                    </a:xfrm>
                    <a:custGeom>
                      <a:avLst/>
                      <a:gdLst>
                        <a:gd name="connsiteX0" fmla="*/ 519684 w 540003"/>
                        <a:gd name="connsiteY0" fmla="*/ 263938 h 306530"/>
                        <a:gd name="connsiteX1" fmla="*/ 455486 w 540003"/>
                        <a:gd name="connsiteY1" fmla="*/ 298037 h 306530"/>
                        <a:gd name="connsiteX2" fmla="*/ 404336 w 540003"/>
                        <a:gd name="connsiteY2" fmla="*/ 306134 h 306530"/>
                        <a:gd name="connsiteX3" fmla="*/ 363569 w 540003"/>
                        <a:gd name="connsiteY3" fmla="*/ 278035 h 306530"/>
                        <a:gd name="connsiteX4" fmla="*/ 357283 w 540003"/>
                        <a:gd name="connsiteY4" fmla="*/ 266319 h 306530"/>
                        <a:gd name="connsiteX5" fmla="*/ 339090 w 540003"/>
                        <a:gd name="connsiteY5" fmla="*/ 267843 h 306530"/>
                        <a:gd name="connsiteX6" fmla="*/ 200311 w 540003"/>
                        <a:gd name="connsiteY6" fmla="*/ 227648 h 306530"/>
                        <a:gd name="connsiteX7" fmla="*/ 182404 w 540003"/>
                        <a:gd name="connsiteY7" fmla="*/ 204978 h 306530"/>
                        <a:gd name="connsiteX8" fmla="*/ 113729 w 540003"/>
                        <a:gd name="connsiteY8" fmla="*/ 194977 h 306530"/>
                        <a:gd name="connsiteX9" fmla="*/ 0 w 540003"/>
                        <a:gd name="connsiteY9" fmla="*/ 92964 h 306530"/>
                        <a:gd name="connsiteX10" fmla="*/ 276320 w 540003"/>
                        <a:gd name="connsiteY10" fmla="*/ 1714 h 306530"/>
                        <a:gd name="connsiteX11" fmla="*/ 286607 w 540003"/>
                        <a:gd name="connsiteY11" fmla="*/ 0 h 306530"/>
                        <a:gd name="connsiteX12" fmla="*/ 315182 w 540003"/>
                        <a:gd name="connsiteY12" fmla="*/ 30194 h 306530"/>
                        <a:gd name="connsiteX13" fmla="*/ 492157 w 540003"/>
                        <a:gd name="connsiteY13" fmla="*/ 159734 h 306530"/>
                        <a:gd name="connsiteX14" fmla="*/ 535496 w 540003"/>
                        <a:gd name="connsiteY14" fmla="*/ 196977 h 306530"/>
                        <a:gd name="connsiteX15" fmla="*/ 519684 w 540003"/>
                        <a:gd name="connsiteY15" fmla="*/ 263938 h 30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0003" h="306530">
                          <a:moveTo>
                            <a:pt x="519684" y="263938"/>
                          </a:moveTo>
                          <a:cubicBezTo>
                            <a:pt x="502444" y="281369"/>
                            <a:pt x="478822" y="290513"/>
                            <a:pt x="455486" y="298037"/>
                          </a:cubicBezTo>
                          <a:cubicBezTo>
                            <a:pt x="438912" y="303276"/>
                            <a:pt x="421672" y="307943"/>
                            <a:pt x="404336" y="306134"/>
                          </a:cubicBezTo>
                          <a:cubicBezTo>
                            <a:pt x="387096" y="304229"/>
                            <a:pt x="369665" y="294323"/>
                            <a:pt x="363569" y="278035"/>
                          </a:cubicBezTo>
                          <a:cubicBezTo>
                            <a:pt x="361950" y="273844"/>
                            <a:pt x="360902" y="268986"/>
                            <a:pt x="357283" y="266319"/>
                          </a:cubicBezTo>
                          <a:cubicBezTo>
                            <a:pt x="352139" y="262604"/>
                            <a:pt x="344996" y="265367"/>
                            <a:pt x="339090" y="267843"/>
                          </a:cubicBezTo>
                          <a:cubicBezTo>
                            <a:pt x="290989" y="287560"/>
                            <a:pt x="230410" y="269939"/>
                            <a:pt x="200311" y="227648"/>
                          </a:cubicBezTo>
                          <a:cubicBezTo>
                            <a:pt x="194691" y="219742"/>
                            <a:pt x="189929" y="211074"/>
                            <a:pt x="182404" y="204978"/>
                          </a:cubicBezTo>
                          <a:cubicBezTo>
                            <a:pt x="164021" y="190024"/>
                            <a:pt x="137351" y="195834"/>
                            <a:pt x="113729" y="194977"/>
                          </a:cubicBezTo>
                          <a:cubicBezTo>
                            <a:pt x="58769" y="192977"/>
                            <a:pt x="10668" y="146876"/>
                            <a:pt x="0" y="92964"/>
                          </a:cubicBezTo>
                          <a:cubicBezTo>
                            <a:pt x="85820" y="45434"/>
                            <a:pt x="183452" y="17526"/>
                            <a:pt x="276320" y="1714"/>
                          </a:cubicBezTo>
                          <a:cubicBezTo>
                            <a:pt x="279749" y="1143"/>
                            <a:pt x="283178" y="571"/>
                            <a:pt x="286607" y="0"/>
                          </a:cubicBezTo>
                          <a:cubicBezTo>
                            <a:pt x="296132" y="11049"/>
                            <a:pt x="306515" y="21241"/>
                            <a:pt x="315182" y="30194"/>
                          </a:cubicBezTo>
                          <a:cubicBezTo>
                            <a:pt x="366332" y="82963"/>
                            <a:pt x="428435" y="123920"/>
                            <a:pt x="492157" y="159734"/>
                          </a:cubicBezTo>
                          <a:cubicBezTo>
                            <a:pt x="509111" y="169259"/>
                            <a:pt x="527209" y="179451"/>
                            <a:pt x="535496" y="196977"/>
                          </a:cubicBezTo>
                          <a:cubicBezTo>
                            <a:pt x="546068" y="218980"/>
                            <a:pt x="536924" y="246602"/>
                            <a:pt x="519684" y="263938"/>
                          </a:cubicBezTo>
                          <a:close/>
                        </a:path>
                      </a:pathLst>
                    </a:custGeom>
                    <a:solidFill>
                      <a:srgbClr val="BB6142">
                        <a:alpha val="41000"/>
                      </a:srgbClr>
                    </a:solidFill>
                    <a:ln w="9525" cap="flat">
                      <a:noFill/>
                      <a:prstDash val="solid"/>
                      <a:miter/>
                    </a:ln>
                  </p:spPr>
                  <p:txBody>
                    <a:bodyPr rtlCol="0" anchor="ctr"/>
                    <a:lstStyle/>
                    <a:p>
                      <a:endParaRPr lang="zh-CN" altLang="en-US"/>
                    </a:p>
                  </p:txBody>
                </p:sp>
              </p:grpSp>
              <p:sp>
                <p:nvSpPr>
                  <p:cNvPr id="421" name="任意多边形 210"/>
                  <p:cNvSpPr/>
                  <p:nvPr/>
                </p:nvSpPr>
                <p:spPr>
                  <a:xfrm>
                    <a:off x="3752349" y="2354424"/>
                    <a:ext cx="595" cy="1012"/>
                  </a:xfrm>
                  <a:custGeom>
                    <a:avLst/>
                    <a:gdLst>
                      <a:gd name="connsiteX0" fmla="*/ 595 w 595"/>
                      <a:gd name="connsiteY0" fmla="*/ 1012 h 1012"/>
                      <a:gd name="connsiteX1" fmla="*/ 405 w 595"/>
                      <a:gd name="connsiteY1" fmla="*/ 631 h 1012"/>
                      <a:gd name="connsiteX2" fmla="*/ 595 w 595"/>
                      <a:gd name="connsiteY2" fmla="*/ 1012 h 1012"/>
                    </a:gdLst>
                    <a:ahLst/>
                    <a:cxnLst>
                      <a:cxn ang="0">
                        <a:pos x="connsiteX0" y="connsiteY0"/>
                      </a:cxn>
                      <a:cxn ang="0">
                        <a:pos x="connsiteX1" y="connsiteY1"/>
                      </a:cxn>
                      <a:cxn ang="0">
                        <a:pos x="connsiteX2" y="connsiteY2"/>
                      </a:cxn>
                    </a:cxnLst>
                    <a:rect l="l" t="t" r="r" b="b"/>
                    <a:pathLst>
                      <a:path w="595" h="1012">
                        <a:moveTo>
                          <a:pt x="595" y="1012"/>
                        </a:moveTo>
                        <a:cubicBezTo>
                          <a:pt x="500" y="917"/>
                          <a:pt x="500" y="727"/>
                          <a:pt x="405" y="631"/>
                        </a:cubicBezTo>
                        <a:cubicBezTo>
                          <a:pt x="-71" y="-131"/>
                          <a:pt x="-262" y="-416"/>
                          <a:pt x="595" y="1012"/>
                        </a:cubicBezTo>
                        <a:close/>
                      </a:path>
                    </a:pathLst>
                  </a:custGeom>
                  <a:solidFill>
                    <a:srgbClr val="FF5560"/>
                  </a:solidFill>
                  <a:ln w="9525" cap="flat">
                    <a:noFill/>
                    <a:prstDash val="solid"/>
                    <a:miter/>
                  </a:ln>
                </p:spPr>
                <p:txBody>
                  <a:bodyPr rtlCol="0" anchor="ctr"/>
                  <a:lstStyle/>
                  <a:p>
                    <a:endParaRPr lang="zh-CN" altLang="en-US"/>
                  </a:p>
                </p:txBody>
              </p:sp>
              <p:sp>
                <p:nvSpPr>
                  <p:cNvPr id="422" name="任意多边形 211"/>
                  <p:cNvSpPr/>
                  <p:nvPr/>
                </p:nvSpPr>
                <p:spPr>
                  <a:xfrm>
                    <a:off x="3221705" y="2560557"/>
                    <a:ext cx="230891" cy="239054"/>
                  </a:xfrm>
                  <a:custGeom>
                    <a:avLst/>
                    <a:gdLst>
                      <a:gd name="connsiteX0" fmla="*/ 39654 w 230891"/>
                      <a:gd name="connsiteY0" fmla="*/ 11764 h 239054"/>
                      <a:gd name="connsiteX1" fmla="*/ 5364 w 230891"/>
                      <a:gd name="connsiteY1" fmla="*/ 54531 h 239054"/>
                      <a:gd name="connsiteX2" fmla="*/ 4793 w 230891"/>
                      <a:gd name="connsiteY2" fmla="*/ 122349 h 239054"/>
                      <a:gd name="connsiteX3" fmla="*/ 91565 w 230891"/>
                      <a:gd name="connsiteY3" fmla="*/ 224552 h 239054"/>
                      <a:gd name="connsiteX4" fmla="*/ 216343 w 230891"/>
                      <a:gd name="connsiteY4" fmla="*/ 212551 h 239054"/>
                      <a:gd name="connsiteX5" fmla="*/ 230154 w 230891"/>
                      <a:gd name="connsiteY5" fmla="*/ 150924 h 239054"/>
                      <a:gd name="connsiteX6" fmla="*/ 175100 w 230891"/>
                      <a:gd name="connsiteY6" fmla="*/ 25956 h 239054"/>
                      <a:gd name="connsiteX7" fmla="*/ 39654 w 230891"/>
                      <a:gd name="connsiteY7" fmla="*/ 11764 h 23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891" h="239054">
                        <a:moveTo>
                          <a:pt x="39654" y="11764"/>
                        </a:moveTo>
                        <a:cubicBezTo>
                          <a:pt x="24700" y="20336"/>
                          <a:pt x="12508" y="34052"/>
                          <a:pt x="5364" y="54531"/>
                        </a:cubicBezTo>
                        <a:cubicBezTo>
                          <a:pt x="-2446" y="77010"/>
                          <a:pt x="-922" y="100918"/>
                          <a:pt x="4793" y="122349"/>
                        </a:cubicBezTo>
                        <a:cubicBezTo>
                          <a:pt x="17270" y="168640"/>
                          <a:pt x="49560" y="205597"/>
                          <a:pt x="91565" y="224552"/>
                        </a:cubicBezTo>
                        <a:cubicBezTo>
                          <a:pt x="126427" y="240268"/>
                          <a:pt x="184529" y="251508"/>
                          <a:pt x="216343" y="212551"/>
                        </a:cubicBezTo>
                        <a:cubicBezTo>
                          <a:pt x="230535" y="195215"/>
                          <a:pt x="232250" y="171688"/>
                          <a:pt x="230154" y="150924"/>
                        </a:cubicBezTo>
                        <a:cubicBezTo>
                          <a:pt x="225582" y="105585"/>
                          <a:pt x="212342" y="51007"/>
                          <a:pt x="175100" y="25956"/>
                        </a:cubicBezTo>
                        <a:cubicBezTo>
                          <a:pt x="142048" y="3667"/>
                          <a:pt x="80707" y="-11763"/>
                          <a:pt x="39654" y="11764"/>
                        </a:cubicBezTo>
                        <a:close/>
                      </a:path>
                    </a:pathLst>
                  </a:custGeom>
                  <a:solidFill>
                    <a:srgbClr val="FFA672"/>
                  </a:solidFill>
                  <a:ln w="9525" cap="flat">
                    <a:noFill/>
                    <a:prstDash val="solid"/>
                    <a:miter/>
                  </a:ln>
                </p:spPr>
                <p:txBody>
                  <a:bodyPr rtlCol="0" anchor="ctr"/>
                  <a:lstStyle/>
                  <a:p>
                    <a:endParaRPr lang="zh-CN" altLang="en-US"/>
                  </a:p>
                </p:txBody>
              </p:sp>
              <p:sp>
                <p:nvSpPr>
                  <p:cNvPr id="423" name="任意多边形 212"/>
                  <p:cNvSpPr/>
                  <p:nvPr/>
                </p:nvSpPr>
                <p:spPr>
                  <a:xfrm>
                    <a:off x="3246972" y="2622258"/>
                    <a:ext cx="142485" cy="83975"/>
                  </a:xfrm>
                  <a:custGeom>
                    <a:avLst/>
                    <a:gdLst>
                      <a:gd name="connsiteX0" fmla="*/ 142117 w 142485"/>
                      <a:gd name="connsiteY0" fmla="*/ 74554 h 83975"/>
                      <a:gd name="connsiteX1" fmla="*/ 118972 w 142485"/>
                      <a:gd name="connsiteY1" fmla="*/ 34549 h 83975"/>
                      <a:gd name="connsiteX2" fmla="*/ 80109 w 142485"/>
                      <a:gd name="connsiteY2" fmla="*/ 7022 h 83975"/>
                      <a:gd name="connsiteX3" fmla="*/ 30389 w 142485"/>
                      <a:gd name="connsiteY3" fmla="*/ 2640 h 83975"/>
                      <a:gd name="connsiteX4" fmla="*/ 10672 w 142485"/>
                      <a:gd name="connsiteY4" fmla="*/ 13689 h 83975"/>
                      <a:gd name="connsiteX5" fmla="*/ 290 w 142485"/>
                      <a:gd name="connsiteY5" fmla="*/ 34644 h 83975"/>
                      <a:gd name="connsiteX6" fmla="*/ 9910 w 142485"/>
                      <a:gd name="connsiteY6" fmla="*/ 39693 h 83975"/>
                      <a:gd name="connsiteX7" fmla="*/ 22293 w 142485"/>
                      <a:gd name="connsiteY7" fmla="*/ 27882 h 83975"/>
                      <a:gd name="connsiteX8" fmla="*/ 37342 w 142485"/>
                      <a:gd name="connsiteY8" fmla="*/ 19690 h 83975"/>
                      <a:gd name="connsiteX9" fmla="*/ 47439 w 142485"/>
                      <a:gd name="connsiteY9" fmla="*/ 17976 h 83975"/>
                      <a:gd name="connsiteX10" fmla="*/ 41057 w 142485"/>
                      <a:gd name="connsiteY10" fmla="*/ 49218 h 83975"/>
                      <a:gd name="connsiteX11" fmla="*/ 46962 w 142485"/>
                      <a:gd name="connsiteY11" fmla="*/ 68458 h 83975"/>
                      <a:gd name="connsiteX12" fmla="*/ 53154 w 142485"/>
                      <a:gd name="connsiteY12" fmla="*/ 77507 h 83975"/>
                      <a:gd name="connsiteX13" fmla="*/ 56583 w 142485"/>
                      <a:gd name="connsiteY13" fmla="*/ 81031 h 83975"/>
                      <a:gd name="connsiteX14" fmla="*/ 63060 w 142485"/>
                      <a:gd name="connsiteY14" fmla="*/ 83889 h 83975"/>
                      <a:gd name="connsiteX15" fmla="*/ 69632 w 142485"/>
                      <a:gd name="connsiteY15" fmla="*/ 76745 h 83975"/>
                      <a:gd name="connsiteX16" fmla="*/ 67727 w 142485"/>
                      <a:gd name="connsiteY16" fmla="*/ 71887 h 83975"/>
                      <a:gd name="connsiteX17" fmla="*/ 64870 w 142485"/>
                      <a:gd name="connsiteY17" fmla="*/ 68363 h 83975"/>
                      <a:gd name="connsiteX18" fmla="*/ 61059 w 142485"/>
                      <a:gd name="connsiteY18" fmla="*/ 62362 h 83975"/>
                      <a:gd name="connsiteX19" fmla="*/ 55821 w 142485"/>
                      <a:gd name="connsiteY19" fmla="*/ 47122 h 83975"/>
                      <a:gd name="connsiteX20" fmla="*/ 60774 w 142485"/>
                      <a:gd name="connsiteY20" fmla="*/ 19119 h 83975"/>
                      <a:gd name="connsiteX21" fmla="*/ 79538 w 142485"/>
                      <a:gd name="connsiteY21" fmla="*/ 25405 h 83975"/>
                      <a:gd name="connsiteX22" fmla="*/ 133545 w 142485"/>
                      <a:gd name="connsiteY22" fmla="*/ 78555 h 83975"/>
                      <a:gd name="connsiteX23" fmla="*/ 142117 w 142485"/>
                      <a:gd name="connsiteY23" fmla="*/ 74554 h 8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485" h="83975">
                        <a:moveTo>
                          <a:pt x="142117" y="74554"/>
                        </a:moveTo>
                        <a:cubicBezTo>
                          <a:pt x="136498" y="59695"/>
                          <a:pt x="130021" y="46265"/>
                          <a:pt x="118972" y="34549"/>
                        </a:cubicBezTo>
                        <a:cubicBezTo>
                          <a:pt x="107923" y="22929"/>
                          <a:pt x="94873" y="13499"/>
                          <a:pt x="80109" y="7022"/>
                        </a:cubicBezTo>
                        <a:cubicBezTo>
                          <a:pt x="64679" y="354"/>
                          <a:pt x="46867" y="-2503"/>
                          <a:pt x="30389" y="2640"/>
                        </a:cubicBezTo>
                        <a:cubicBezTo>
                          <a:pt x="23150" y="4926"/>
                          <a:pt x="16292" y="8451"/>
                          <a:pt x="10672" y="13689"/>
                        </a:cubicBezTo>
                        <a:cubicBezTo>
                          <a:pt x="5529" y="18452"/>
                          <a:pt x="-1520" y="27215"/>
                          <a:pt x="290" y="34644"/>
                        </a:cubicBezTo>
                        <a:cubicBezTo>
                          <a:pt x="1338" y="39026"/>
                          <a:pt x="5624" y="41502"/>
                          <a:pt x="9910" y="39693"/>
                        </a:cubicBezTo>
                        <a:cubicBezTo>
                          <a:pt x="14958" y="37502"/>
                          <a:pt x="18102" y="31501"/>
                          <a:pt x="22293" y="27882"/>
                        </a:cubicBezTo>
                        <a:cubicBezTo>
                          <a:pt x="26579" y="24167"/>
                          <a:pt x="32008" y="21309"/>
                          <a:pt x="37342" y="19690"/>
                        </a:cubicBezTo>
                        <a:cubicBezTo>
                          <a:pt x="40676" y="18738"/>
                          <a:pt x="44105" y="18166"/>
                          <a:pt x="47439" y="17976"/>
                        </a:cubicBezTo>
                        <a:cubicBezTo>
                          <a:pt x="42200" y="27501"/>
                          <a:pt x="39819" y="38264"/>
                          <a:pt x="41057" y="49218"/>
                        </a:cubicBezTo>
                        <a:cubicBezTo>
                          <a:pt x="41819" y="55885"/>
                          <a:pt x="43819" y="62553"/>
                          <a:pt x="46962" y="68458"/>
                        </a:cubicBezTo>
                        <a:cubicBezTo>
                          <a:pt x="48677" y="71697"/>
                          <a:pt x="50773" y="74745"/>
                          <a:pt x="53154" y="77507"/>
                        </a:cubicBezTo>
                        <a:cubicBezTo>
                          <a:pt x="54202" y="78745"/>
                          <a:pt x="55345" y="79888"/>
                          <a:pt x="56583" y="81031"/>
                        </a:cubicBezTo>
                        <a:cubicBezTo>
                          <a:pt x="58583" y="82841"/>
                          <a:pt x="60488" y="83412"/>
                          <a:pt x="63060" y="83889"/>
                        </a:cubicBezTo>
                        <a:cubicBezTo>
                          <a:pt x="66679" y="84651"/>
                          <a:pt x="70584" y="80269"/>
                          <a:pt x="69632" y="76745"/>
                        </a:cubicBezTo>
                        <a:cubicBezTo>
                          <a:pt x="69156" y="75030"/>
                          <a:pt x="68775" y="73316"/>
                          <a:pt x="67727" y="71887"/>
                        </a:cubicBezTo>
                        <a:cubicBezTo>
                          <a:pt x="66870" y="70649"/>
                          <a:pt x="65822" y="69601"/>
                          <a:pt x="64870" y="68363"/>
                        </a:cubicBezTo>
                        <a:cubicBezTo>
                          <a:pt x="63441" y="66458"/>
                          <a:pt x="62202" y="64458"/>
                          <a:pt x="61059" y="62362"/>
                        </a:cubicBezTo>
                        <a:cubicBezTo>
                          <a:pt x="58393" y="57600"/>
                          <a:pt x="56583" y="52551"/>
                          <a:pt x="55821" y="47122"/>
                        </a:cubicBezTo>
                        <a:cubicBezTo>
                          <a:pt x="54487" y="37788"/>
                          <a:pt x="56297" y="27691"/>
                          <a:pt x="60774" y="19119"/>
                        </a:cubicBezTo>
                        <a:cubicBezTo>
                          <a:pt x="67251" y="20452"/>
                          <a:pt x="73632" y="22643"/>
                          <a:pt x="79538" y="25405"/>
                        </a:cubicBezTo>
                        <a:cubicBezTo>
                          <a:pt x="101827" y="35787"/>
                          <a:pt x="123067" y="56171"/>
                          <a:pt x="133545" y="78555"/>
                        </a:cubicBezTo>
                        <a:cubicBezTo>
                          <a:pt x="136117" y="84174"/>
                          <a:pt x="144308" y="80174"/>
                          <a:pt x="142117" y="74554"/>
                        </a:cubicBezTo>
                        <a:close/>
                      </a:path>
                    </a:pathLst>
                  </a:custGeom>
                  <a:solidFill>
                    <a:srgbClr val="C4311D"/>
                  </a:solidFill>
                  <a:ln w="9525" cap="flat">
                    <a:noFill/>
                    <a:prstDash val="solid"/>
                    <a:miter/>
                  </a:ln>
                </p:spPr>
                <p:txBody>
                  <a:bodyPr rtlCol="0" anchor="ctr"/>
                  <a:lstStyle/>
                  <a:p>
                    <a:endParaRPr lang="zh-CN" altLang="en-US"/>
                  </a:p>
                </p:txBody>
              </p:sp>
              <p:grpSp>
                <p:nvGrpSpPr>
                  <p:cNvPr id="424" name="组合 423"/>
                  <p:cNvGrpSpPr/>
                  <p:nvPr/>
                </p:nvGrpSpPr>
                <p:grpSpPr>
                  <a:xfrm>
                    <a:off x="3439762" y="2632233"/>
                    <a:ext cx="712088" cy="346795"/>
                    <a:chOff x="3439762" y="2632233"/>
                    <a:chExt cx="712088" cy="346795"/>
                  </a:xfrm>
                  <a:solidFill>
                    <a:srgbClr val="EC372F"/>
                  </a:solidFill>
                </p:grpSpPr>
                <p:sp>
                  <p:nvSpPr>
                    <p:cNvPr id="436" name="任意多边形 214"/>
                    <p:cNvSpPr/>
                    <p:nvPr/>
                  </p:nvSpPr>
                  <p:spPr>
                    <a:xfrm>
                      <a:off x="3439762" y="2703850"/>
                      <a:ext cx="416652" cy="275178"/>
                    </a:xfrm>
                    <a:custGeom>
                      <a:avLst/>
                      <a:gdLst>
                        <a:gd name="connsiteX0" fmla="*/ 410337 w 416652"/>
                        <a:gd name="connsiteY0" fmla="*/ 255281 h 275178"/>
                        <a:gd name="connsiteX1" fmla="*/ 405193 w 416652"/>
                        <a:gd name="connsiteY1" fmla="*/ 269187 h 275178"/>
                        <a:gd name="connsiteX2" fmla="*/ 372047 w 416652"/>
                        <a:gd name="connsiteY2" fmla="*/ 273188 h 275178"/>
                        <a:gd name="connsiteX3" fmla="*/ 0 w 416652"/>
                        <a:gd name="connsiteY3" fmla="*/ 89832 h 275178"/>
                        <a:gd name="connsiteX4" fmla="*/ 17621 w 416652"/>
                        <a:gd name="connsiteY4" fmla="*/ 62305 h 275178"/>
                        <a:gd name="connsiteX5" fmla="*/ 148304 w 416652"/>
                        <a:gd name="connsiteY5" fmla="*/ 297 h 275178"/>
                        <a:gd name="connsiteX6" fmla="*/ 287845 w 416652"/>
                        <a:gd name="connsiteY6" fmla="*/ 34206 h 275178"/>
                        <a:gd name="connsiteX7" fmla="*/ 390335 w 416652"/>
                        <a:gd name="connsiteY7" fmla="*/ 123169 h 275178"/>
                        <a:gd name="connsiteX8" fmla="*/ 410337 w 416652"/>
                        <a:gd name="connsiteY8" fmla="*/ 255281 h 27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652" h="275178">
                          <a:moveTo>
                            <a:pt x="410337" y="255281"/>
                          </a:moveTo>
                          <a:cubicBezTo>
                            <a:pt x="408908" y="260043"/>
                            <a:pt x="407194" y="264616"/>
                            <a:pt x="405193" y="269187"/>
                          </a:cubicBezTo>
                          <a:cubicBezTo>
                            <a:pt x="394526" y="270712"/>
                            <a:pt x="383476" y="271950"/>
                            <a:pt x="372047" y="273188"/>
                          </a:cubicBezTo>
                          <a:cubicBezTo>
                            <a:pt x="218789" y="288428"/>
                            <a:pt x="79724" y="215085"/>
                            <a:pt x="0" y="89832"/>
                          </a:cubicBezTo>
                          <a:cubicBezTo>
                            <a:pt x="4763" y="80021"/>
                            <a:pt x="10763" y="70782"/>
                            <a:pt x="17621" y="62305"/>
                          </a:cubicBezTo>
                          <a:cubicBezTo>
                            <a:pt x="49435" y="23728"/>
                            <a:pt x="99250" y="2868"/>
                            <a:pt x="148304" y="297"/>
                          </a:cubicBezTo>
                          <a:cubicBezTo>
                            <a:pt x="197263" y="-2275"/>
                            <a:pt x="245269" y="12108"/>
                            <a:pt x="287845" y="34206"/>
                          </a:cubicBezTo>
                          <a:cubicBezTo>
                            <a:pt x="328708" y="55447"/>
                            <a:pt x="366141" y="84403"/>
                            <a:pt x="390335" y="123169"/>
                          </a:cubicBezTo>
                          <a:cubicBezTo>
                            <a:pt x="414337" y="161650"/>
                            <a:pt x="424148" y="210513"/>
                            <a:pt x="410337" y="255281"/>
                          </a:cubicBezTo>
                          <a:close/>
                        </a:path>
                      </a:pathLst>
                    </a:custGeom>
                    <a:solidFill>
                      <a:srgbClr val="EC372F"/>
                    </a:solidFill>
                    <a:ln w="9525" cap="flat">
                      <a:noFill/>
                      <a:prstDash val="solid"/>
                      <a:miter/>
                    </a:ln>
                  </p:spPr>
                  <p:txBody>
                    <a:bodyPr rtlCol="0" anchor="ctr"/>
                    <a:lstStyle/>
                    <a:p>
                      <a:endParaRPr lang="zh-CN" altLang="en-US"/>
                    </a:p>
                  </p:txBody>
                </p:sp>
                <p:sp>
                  <p:nvSpPr>
                    <p:cNvPr id="437" name="任意多边形 215"/>
                    <p:cNvSpPr/>
                    <p:nvPr/>
                  </p:nvSpPr>
                  <p:spPr>
                    <a:xfrm>
                      <a:off x="4079747" y="2632233"/>
                      <a:ext cx="72104" cy="235934"/>
                    </a:xfrm>
                    <a:custGeom>
                      <a:avLst/>
                      <a:gdLst>
                        <a:gd name="connsiteX0" fmla="*/ 0 w 72104"/>
                        <a:gd name="connsiteY0" fmla="*/ 235934 h 235934"/>
                        <a:gd name="connsiteX1" fmla="*/ 17240 w 72104"/>
                        <a:gd name="connsiteY1" fmla="*/ 113443 h 235934"/>
                        <a:gd name="connsiteX2" fmla="*/ 72104 w 72104"/>
                        <a:gd name="connsiteY2" fmla="*/ 0 h 235934"/>
                        <a:gd name="connsiteX3" fmla="*/ 0 w 72104"/>
                        <a:gd name="connsiteY3" fmla="*/ 235934 h 235934"/>
                      </a:gdLst>
                      <a:ahLst/>
                      <a:cxnLst>
                        <a:cxn ang="0">
                          <a:pos x="connsiteX0" y="connsiteY0"/>
                        </a:cxn>
                        <a:cxn ang="0">
                          <a:pos x="connsiteX1" y="connsiteY1"/>
                        </a:cxn>
                        <a:cxn ang="0">
                          <a:pos x="connsiteX2" y="connsiteY2"/>
                        </a:cxn>
                        <a:cxn ang="0">
                          <a:pos x="connsiteX3" y="connsiteY3"/>
                        </a:cxn>
                      </a:cxnLst>
                      <a:rect l="l" t="t" r="r" b="b"/>
                      <a:pathLst>
                        <a:path w="72104" h="235934">
                          <a:moveTo>
                            <a:pt x="0" y="235934"/>
                          </a:moveTo>
                          <a:cubicBezTo>
                            <a:pt x="2191" y="195072"/>
                            <a:pt x="6382" y="153924"/>
                            <a:pt x="17240" y="113443"/>
                          </a:cubicBezTo>
                          <a:cubicBezTo>
                            <a:pt x="28004" y="73247"/>
                            <a:pt x="45910" y="33242"/>
                            <a:pt x="72104" y="0"/>
                          </a:cubicBezTo>
                          <a:cubicBezTo>
                            <a:pt x="70580" y="93821"/>
                            <a:pt x="53816" y="175355"/>
                            <a:pt x="0" y="235934"/>
                          </a:cubicBezTo>
                          <a:close/>
                        </a:path>
                      </a:pathLst>
                    </a:custGeom>
                    <a:solidFill>
                      <a:srgbClr val="EC372F"/>
                    </a:solidFill>
                    <a:ln w="9525" cap="flat">
                      <a:noFill/>
                      <a:prstDash val="solid"/>
                      <a:miter/>
                    </a:ln>
                  </p:spPr>
                  <p:txBody>
                    <a:bodyPr rtlCol="0" anchor="ctr"/>
                    <a:lstStyle/>
                    <a:p>
                      <a:endParaRPr lang="zh-CN" altLang="en-US"/>
                    </a:p>
                  </p:txBody>
                </p:sp>
              </p:grpSp>
              <p:grpSp>
                <p:nvGrpSpPr>
                  <p:cNvPr id="425" name="组合 424"/>
                  <p:cNvGrpSpPr/>
                  <p:nvPr/>
                </p:nvGrpSpPr>
                <p:grpSpPr>
                  <a:xfrm>
                    <a:off x="3734334" y="2395151"/>
                    <a:ext cx="375802" cy="352254"/>
                    <a:chOff x="3734334" y="2395151"/>
                    <a:chExt cx="375802" cy="352254"/>
                  </a:xfrm>
                </p:grpSpPr>
                <p:grpSp>
                  <p:nvGrpSpPr>
                    <p:cNvPr id="426" name="组合 425"/>
                    <p:cNvGrpSpPr/>
                    <p:nvPr/>
                  </p:nvGrpSpPr>
                  <p:grpSpPr>
                    <a:xfrm>
                      <a:off x="3846752" y="2653772"/>
                      <a:ext cx="188048" cy="93633"/>
                      <a:chOff x="3846752" y="2653772"/>
                      <a:chExt cx="188048" cy="93633"/>
                    </a:xfrm>
                  </p:grpSpPr>
                  <p:sp>
                    <p:nvSpPr>
                      <p:cNvPr id="434" name="任意多边形 218"/>
                      <p:cNvSpPr/>
                      <p:nvPr/>
                    </p:nvSpPr>
                    <p:spPr>
                      <a:xfrm>
                        <a:off x="3846752" y="2653772"/>
                        <a:ext cx="188048" cy="93633"/>
                      </a:xfrm>
                      <a:custGeom>
                        <a:avLst/>
                        <a:gdLst>
                          <a:gd name="connsiteX0" fmla="*/ 6109 w 188048"/>
                          <a:gd name="connsiteY0" fmla="*/ 9512 h 93633"/>
                          <a:gd name="connsiteX1" fmla="*/ 101264 w 188048"/>
                          <a:gd name="connsiteY1" fmla="*/ 11131 h 93633"/>
                          <a:gd name="connsiteX2" fmla="*/ 183846 w 188048"/>
                          <a:gd name="connsiteY2" fmla="*/ 2940 h 93633"/>
                          <a:gd name="connsiteX3" fmla="*/ 100026 w 188048"/>
                          <a:gd name="connsiteY3" fmla="*/ 93046 h 93633"/>
                          <a:gd name="connsiteX4" fmla="*/ 6109 w 188048"/>
                          <a:gd name="connsiteY4" fmla="*/ 9512 h 93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048" h="93633">
                            <a:moveTo>
                              <a:pt x="6109" y="9512"/>
                            </a:moveTo>
                            <a:cubicBezTo>
                              <a:pt x="30684" y="-4013"/>
                              <a:pt x="54211" y="12941"/>
                              <a:pt x="101264" y="11131"/>
                            </a:cubicBezTo>
                            <a:cubicBezTo>
                              <a:pt x="148318" y="9322"/>
                              <a:pt x="176512" y="-6394"/>
                              <a:pt x="183846" y="2940"/>
                            </a:cubicBezTo>
                            <a:cubicBezTo>
                              <a:pt x="200800" y="24562"/>
                              <a:pt x="165177" y="84855"/>
                              <a:pt x="100026" y="93046"/>
                            </a:cubicBezTo>
                            <a:cubicBezTo>
                              <a:pt x="34780" y="101143"/>
                              <a:pt x="-18465" y="23038"/>
                              <a:pt x="6109" y="9512"/>
                            </a:cubicBezTo>
                            <a:close/>
                          </a:path>
                        </a:pathLst>
                      </a:custGeom>
                      <a:solidFill>
                        <a:srgbClr val="B22E2E"/>
                      </a:solidFill>
                      <a:ln w="9525" cap="flat">
                        <a:noFill/>
                        <a:prstDash val="solid"/>
                        <a:miter/>
                      </a:ln>
                    </p:spPr>
                    <p:txBody>
                      <a:bodyPr rtlCol="0" anchor="ctr"/>
                      <a:lstStyle/>
                      <a:p>
                        <a:endParaRPr lang="zh-CN" altLang="en-US"/>
                      </a:p>
                    </p:txBody>
                  </p:sp>
                  <p:sp>
                    <p:nvSpPr>
                      <p:cNvPr id="435" name="任意多边形 219"/>
                      <p:cNvSpPr/>
                      <p:nvPr/>
                    </p:nvSpPr>
                    <p:spPr>
                      <a:xfrm>
                        <a:off x="3847242" y="2676911"/>
                        <a:ext cx="132873" cy="70410"/>
                      </a:xfrm>
                      <a:custGeom>
                        <a:avLst/>
                        <a:gdLst>
                          <a:gd name="connsiteX0" fmla="*/ 66961 w 132873"/>
                          <a:gd name="connsiteY0" fmla="*/ 13234 h 70410"/>
                          <a:gd name="connsiteX1" fmla="*/ 132874 w 132873"/>
                          <a:gd name="connsiteY1" fmla="*/ 60383 h 70410"/>
                          <a:gd name="connsiteX2" fmla="*/ 99536 w 132873"/>
                          <a:gd name="connsiteY2" fmla="*/ 69812 h 70410"/>
                          <a:gd name="connsiteX3" fmla="*/ 0 w 132873"/>
                          <a:gd name="connsiteY3" fmla="*/ 2947 h 70410"/>
                          <a:gd name="connsiteX4" fmla="*/ 66961 w 132873"/>
                          <a:gd name="connsiteY4" fmla="*/ 13234 h 70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73" h="70410">
                            <a:moveTo>
                              <a:pt x="66961" y="13234"/>
                            </a:moveTo>
                            <a:cubicBezTo>
                              <a:pt x="90868" y="23426"/>
                              <a:pt x="114967" y="39332"/>
                              <a:pt x="132874" y="60383"/>
                            </a:cubicBezTo>
                            <a:cubicBezTo>
                              <a:pt x="122872" y="64955"/>
                              <a:pt x="111728" y="68288"/>
                              <a:pt x="99536" y="69812"/>
                            </a:cubicBezTo>
                            <a:cubicBezTo>
                              <a:pt x="48577" y="76194"/>
                              <a:pt x="4953" y="29998"/>
                              <a:pt x="0" y="2947"/>
                            </a:cubicBezTo>
                            <a:cubicBezTo>
                              <a:pt x="18574" y="-5340"/>
                              <a:pt x="49530" y="5709"/>
                              <a:pt x="66961" y="13234"/>
                            </a:cubicBezTo>
                            <a:close/>
                          </a:path>
                        </a:pathLst>
                      </a:custGeom>
                      <a:solidFill>
                        <a:srgbClr val="FF582C"/>
                      </a:solidFill>
                      <a:ln w="9525" cap="flat">
                        <a:noFill/>
                        <a:prstDash val="solid"/>
                        <a:miter/>
                      </a:ln>
                    </p:spPr>
                    <p:txBody>
                      <a:bodyPr rtlCol="0" anchor="ctr"/>
                      <a:lstStyle/>
                      <a:p>
                        <a:endParaRPr lang="zh-CN" altLang="en-US"/>
                      </a:p>
                    </p:txBody>
                  </p:sp>
                </p:grpSp>
                <p:grpSp>
                  <p:nvGrpSpPr>
                    <p:cNvPr id="427" name="组合 426"/>
                    <p:cNvGrpSpPr/>
                    <p:nvPr/>
                  </p:nvGrpSpPr>
                  <p:grpSpPr>
                    <a:xfrm>
                      <a:off x="3770821" y="2395151"/>
                      <a:ext cx="326774" cy="51957"/>
                      <a:chOff x="3770821" y="2395151"/>
                      <a:chExt cx="326774" cy="51957"/>
                    </a:xfrm>
                    <a:solidFill>
                      <a:srgbClr val="C05A44"/>
                    </a:solidFill>
                  </p:grpSpPr>
                  <p:sp>
                    <p:nvSpPr>
                      <p:cNvPr id="432" name="任意多边形 221"/>
                      <p:cNvSpPr/>
                      <p:nvPr/>
                    </p:nvSpPr>
                    <p:spPr>
                      <a:xfrm>
                        <a:off x="3770821" y="2403719"/>
                        <a:ext cx="119111" cy="43389"/>
                      </a:xfrm>
                      <a:custGeom>
                        <a:avLst/>
                        <a:gdLst>
                          <a:gd name="connsiteX0" fmla="*/ 888 w 119111"/>
                          <a:gd name="connsiteY0" fmla="*/ 38585 h 43389"/>
                          <a:gd name="connsiteX1" fmla="*/ 2793 w 119111"/>
                          <a:gd name="connsiteY1" fmla="*/ 34585 h 43389"/>
                          <a:gd name="connsiteX2" fmla="*/ 35845 w 119111"/>
                          <a:gd name="connsiteY2" fmla="*/ 6772 h 43389"/>
                          <a:gd name="connsiteX3" fmla="*/ 69563 w 119111"/>
                          <a:gd name="connsiteY3" fmla="*/ 9 h 43389"/>
                          <a:gd name="connsiteX4" fmla="*/ 92233 w 119111"/>
                          <a:gd name="connsiteY4" fmla="*/ 2104 h 43389"/>
                          <a:gd name="connsiteX5" fmla="*/ 117474 w 119111"/>
                          <a:gd name="connsiteY5" fmla="*/ 12487 h 43389"/>
                          <a:gd name="connsiteX6" fmla="*/ 110521 w 119111"/>
                          <a:gd name="connsiteY6" fmla="*/ 25250 h 43389"/>
                          <a:gd name="connsiteX7" fmla="*/ 86327 w 119111"/>
                          <a:gd name="connsiteY7" fmla="*/ 21345 h 43389"/>
                          <a:gd name="connsiteX8" fmla="*/ 66325 w 119111"/>
                          <a:gd name="connsiteY8" fmla="*/ 18678 h 43389"/>
                          <a:gd name="connsiteX9" fmla="*/ 6698 w 119111"/>
                          <a:gd name="connsiteY9" fmla="*/ 40204 h 43389"/>
                          <a:gd name="connsiteX10" fmla="*/ 2698 w 119111"/>
                          <a:gd name="connsiteY10" fmla="*/ 43157 h 43389"/>
                          <a:gd name="connsiteX11" fmla="*/ 888 w 119111"/>
                          <a:gd name="connsiteY11" fmla="*/ 38585 h 4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111" h="43389">
                            <a:moveTo>
                              <a:pt x="888" y="38585"/>
                            </a:moveTo>
                            <a:cubicBezTo>
                              <a:pt x="1459" y="37156"/>
                              <a:pt x="2221" y="35728"/>
                              <a:pt x="2793" y="34585"/>
                            </a:cubicBezTo>
                            <a:cubicBezTo>
                              <a:pt x="9841" y="21059"/>
                              <a:pt x="22700" y="12296"/>
                              <a:pt x="35845" y="6772"/>
                            </a:cubicBezTo>
                            <a:cubicBezTo>
                              <a:pt x="45560" y="2676"/>
                              <a:pt x="57181" y="104"/>
                              <a:pt x="69563" y="9"/>
                            </a:cubicBezTo>
                            <a:cubicBezTo>
                              <a:pt x="76707" y="-86"/>
                              <a:pt x="84327" y="580"/>
                              <a:pt x="92233" y="2104"/>
                            </a:cubicBezTo>
                            <a:cubicBezTo>
                              <a:pt x="100138" y="3724"/>
                              <a:pt x="111949" y="6010"/>
                              <a:pt x="117474" y="12487"/>
                            </a:cubicBezTo>
                            <a:cubicBezTo>
                              <a:pt x="120998" y="16582"/>
                              <a:pt x="118903" y="24774"/>
                              <a:pt x="110521" y="25250"/>
                            </a:cubicBezTo>
                            <a:cubicBezTo>
                              <a:pt x="101186" y="25822"/>
                              <a:pt x="93661" y="22869"/>
                              <a:pt x="86327" y="21345"/>
                            </a:cubicBezTo>
                            <a:cubicBezTo>
                              <a:pt x="79279" y="19916"/>
                              <a:pt x="72611" y="18964"/>
                              <a:pt x="66325" y="18678"/>
                            </a:cubicBezTo>
                            <a:cubicBezTo>
                              <a:pt x="41369" y="17249"/>
                              <a:pt x="20700" y="26869"/>
                              <a:pt x="6698" y="40204"/>
                            </a:cubicBezTo>
                            <a:cubicBezTo>
                              <a:pt x="5365" y="41443"/>
                              <a:pt x="4031" y="42776"/>
                              <a:pt x="2698" y="43157"/>
                            </a:cubicBezTo>
                            <a:cubicBezTo>
                              <a:pt x="-731" y="44205"/>
                              <a:pt x="-350" y="41538"/>
                              <a:pt x="888" y="38585"/>
                            </a:cubicBezTo>
                            <a:close/>
                          </a:path>
                        </a:pathLst>
                      </a:custGeom>
                      <a:solidFill>
                        <a:srgbClr val="C05A44"/>
                      </a:solidFill>
                      <a:ln w="9525" cap="flat">
                        <a:noFill/>
                        <a:prstDash val="solid"/>
                        <a:miter/>
                      </a:ln>
                    </p:spPr>
                    <p:txBody>
                      <a:bodyPr rtlCol="0" anchor="ctr"/>
                      <a:lstStyle/>
                      <a:p>
                        <a:endParaRPr lang="zh-CN" altLang="en-US"/>
                      </a:p>
                    </p:txBody>
                  </p:sp>
                  <p:sp>
                    <p:nvSpPr>
                      <p:cNvPr id="433" name="任意多边形 222"/>
                      <p:cNvSpPr/>
                      <p:nvPr/>
                    </p:nvSpPr>
                    <p:spPr>
                      <a:xfrm>
                        <a:off x="4004140" y="2395151"/>
                        <a:ext cx="93454" cy="34351"/>
                      </a:xfrm>
                      <a:custGeom>
                        <a:avLst/>
                        <a:gdLst>
                          <a:gd name="connsiteX0" fmla="*/ 91895 w 93454"/>
                          <a:gd name="connsiteY0" fmla="*/ 29532 h 34351"/>
                          <a:gd name="connsiteX1" fmla="*/ 89514 w 93454"/>
                          <a:gd name="connsiteY1" fmla="*/ 25912 h 34351"/>
                          <a:gd name="connsiteX2" fmla="*/ 58653 w 93454"/>
                          <a:gd name="connsiteY2" fmla="*/ 3052 h 34351"/>
                          <a:gd name="connsiteX3" fmla="*/ 32364 w 93454"/>
                          <a:gd name="connsiteY3" fmla="*/ 576 h 34351"/>
                          <a:gd name="connsiteX4" fmla="*/ 16266 w 93454"/>
                          <a:gd name="connsiteY4" fmla="*/ 5433 h 34351"/>
                          <a:gd name="connsiteX5" fmla="*/ 360 w 93454"/>
                          <a:gd name="connsiteY5" fmla="*/ 18578 h 34351"/>
                          <a:gd name="connsiteX6" fmla="*/ 8551 w 93454"/>
                          <a:gd name="connsiteY6" fmla="*/ 30008 h 34351"/>
                          <a:gd name="connsiteX7" fmla="*/ 25315 w 93454"/>
                          <a:gd name="connsiteY7" fmla="*/ 23340 h 34351"/>
                          <a:gd name="connsiteX8" fmla="*/ 39317 w 93454"/>
                          <a:gd name="connsiteY8" fmla="*/ 18292 h 34351"/>
                          <a:gd name="connsiteX9" fmla="*/ 88085 w 93454"/>
                          <a:gd name="connsiteY9" fmla="*/ 31913 h 34351"/>
                          <a:gd name="connsiteX10" fmla="*/ 91704 w 93454"/>
                          <a:gd name="connsiteY10" fmla="*/ 34294 h 34351"/>
                          <a:gd name="connsiteX11" fmla="*/ 91895 w 93454"/>
                          <a:gd name="connsiteY11" fmla="*/ 29532 h 3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454" h="34351">
                            <a:moveTo>
                              <a:pt x="91895" y="29532"/>
                            </a:moveTo>
                            <a:cubicBezTo>
                              <a:pt x="91133" y="28293"/>
                              <a:pt x="90276" y="26960"/>
                              <a:pt x="89514" y="25912"/>
                            </a:cubicBezTo>
                            <a:cubicBezTo>
                              <a:pt x="81132" y="13720"/>
                              <a:pt x="69607" y="6862"/>
                              <a:pt x="58653" y="3052"/>
                            </a:cubicBezTo>
                            <a:cubicBezTo>
                              <a:pt x="50556" y="290"/>
                              <a:pt x="41413" y="-758"/>
                              <a:pt x="32364" y="576"/>
                            </a:cubicBezTo>
                            <a:cubicBezTo>
                              <a:pt x="27125" y="1338"/>
                              <a:pt x="21696" y="2862"/>
                              <a:pt x="16266" y="5433"/>
                            </a:cubicBezTo>
                            <a:cubicBezTo>
                              <a:pt x="10837" y="8005"/>
                              <a:pt x="2836" y="11625"/>
                              <a:pt x="360" y="18578"/>
                            </a:cubicBezTo>
                            <a:cubicBezTo>
                              <a:pt x="-1164" y="22959"/>
                              <a:pt x="2265" y="30579"/>
                              <a:pt x="8551" y="30008"/>
                            </a:cubicBezTo>
                            <a:cubicBezTo>
                              <a:pt x="15504" y="29341"/>
                              <a:pt x="20267" y="25722"/>
                              <a:pt x="25315" y="23340"/>
                            </a:cubicBezTo>
                            <a:cubicBezTo>
                              <a:pt x="30078" y="21054"/>
                              <a:pt x="34745" y="19435"/>
                              <a:pt x="39317" y="18292"/>
                            </a:cubicBezTo>
                            <a:cubicBezTo>
                              <a:pt x="57224" y="13911"/>
                              <a:pt x="74655" y="20673"/>
                              <a:pt x="88085" y="31913"/>
                            </a:cubicBezTo>
                            <a:cubicBezTo>
                              <a:pt x="89323" y="32961"/>
                              <a:pt x="90657" y="34104"/>
                              <a:pt x="91704" y="34294"/>
                            </a:cubicBezTo>
                            <a:cubicBezTo>
                              <a:pt x="94467" y="34770"/>
                              <a:pt x="93514" y="32199"/>
                              <a:pt x="91895" y="29532"/>
                            </a:cubicBezTo>
                            <a:close/>
                          </a:path>
                        </a:pathLst>
                      </a:custGeom>
                      <a:solidFill>
                        <a:srgbClr val="C05A44"/>
                      </a:solidFill>
                      <a:ln w="9525" cap="flat">
                        <a:noFill/>
                        <a:prstDash val="solid"/>
                        <a:miter/>
                      </a:ln>
                    </p:spPr>
                    <p:txBody>
                      <a:bodyPr rtlCol="0" anchor="ctr"/>
                      <a:lstStyle/>
                      <a:p>
                        <a:endParaRPr lang="zh-CN" altLang="en-US"/>
                      </a:p>
                    </p:txBody>
                  </p:sp>
                </p:grpSp>
                <p:grpSp>
                  <p:nvGrpSpPr>
                    <p:cNvPr id="428" name="组合 427"/>
                    <p:cNvGrpSpPr/>
                    <p:nvPr/>
                  </p:nvGrpSpPr>
                  <p:grpSpPr>
                    <a:xfrm>
                      <a:off x="3734334" y="2517567"/>
                      <a:ext cx="375802" cy="61505"/>
                      <a:chOff x="3734334" y="2517567"/>
                      <a:chExt cx="375802" cy="61505"/>
                    </a:xfrm>
                    <a:solidFill>
                      <a:srgbClr val="000000"/>
                    </a:solidFill>
                  </p:grpSpPr>
                  <p:sp>
                    <p:nvSpPr>
                      <p:cNvPr id="430" name="任意多边形 224"/>
                      <p:cNvSpPr/>
                      <p:nvPr/>
                    </p:nvSpPr>
                    <p:spPr>
                      <a:xfrm>
                        <a:off x="3734334" y="2531645"/>
                        <a:ext cx="132054" cy="47427"/>
                      </a:xfrm>
                      <a:custGeom>
                        <a:avLst/>
                        <a:gdLst>
                          <a:gd name="connsiteX0" fmla="*/ 124528 w 132054"/>
                          <a:gd name="connsiteY0" fmla="*/ 26769 h 47427"/>
                          <a:gd name="connsiteX1" fmla="*/ 110622 w 132054"/>
                          <a:gd name="connsiteY1" fmla="*/ 13434 h 47427"/>
                          <a:gd name="connsiteX2" fmla="*/ 73188 w 132054"/>
                          <a:gd name="connsiteY2" fmla="*/ 195 h 47427"/>
                          <a:gd name="connsiteX3" fmla="*/ 32326 w 132054"/>
                          <a:gd name="connsiteY3" fmla="*/ 8577 h 47427"/>
                          <a:gd name="connsiteX4" fmla="*/ 13848 w 132054"/>
                          <a:gd name="connsiteY4" fmla="*/ 20769 h 47427"/>
                          <a:gd name="connsiteX5" fmla="*/ 227 w 132054"/>
                          <a:gd name="connsiteY5" fmla="*/ 37533 h 47427"/>
                          <a:gd name="connsiteX6" fmla="*/ 4799 w 132054"/>
                          <a:gd name="connsiteY6" fmla="*/ 41628 h 47427"/>
                          <a:gd name="connsiteX7" fmla="*/ 19182 w 132054"/>
                          <a:gd name="connsiteY7" fmla="*/ 29817 h 47427"/>
                          <a:gd name="connsiteX8" fmla="*/ 35565 w 132054"/>
                          <a:gd name="connsiteY8" fmla="*/ 19721 h 47427"/>
                          <a:gd name="connsiteX9" fmla="*/ 71093 w 132054"/>
                          <a:gd name="connsiteY9" fmla="*/ 12291 h 47427"/>
                          <a:gd name="connsiteX10" fmla="*/ 102716 w 132054"/>
                          <a:gd name="connsiteY10" fmla="*/ 22864 h 47427"/>
                          <a:gd name="connsiteX11" fmla="*/ 115860 w 132054"/>
                          <a:gd name="connsiteY11" fmla="*/ 33913 h 47427"/>
                          <a:gd name="connsiteX12" fmla="*/ 126433 w 132054"/>
                          <a:gd name="connsiteY12" fmla="*/ 46581 h 47427"/>
                          <a:gd name="connsiteX13" fmla="*/ 132053 w 132054"/>
                          <a:gd name="connsiteY13" fmla="*/ 43914 h 47427"/>
                          <a:gd name="connsiteX14" fmla="*/ 124528 w 132054"/>
                          <a:gd name="connsiteY14" fmla="*/ 26769 h 4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054" h="47427">
                            <a:moveTo>
                              <a:pt x="124528" y="26769"/>
                            </a:moveTo>
                            <a:cubicBezTo>
                              <a:pt x="120528" y="21626"/>
                              <a:pt x="115956" y="17244"/>
                              <a:pt x="110622" y="13434"/>
                            </a:cubicBezTo>
                            <a:cubicBezTo>
                              <a:pt x="99573" y="5624"/>
                              <a:pt x="86714" y="1147"/>
                              <a:pt x="73188" y="195"/>
                            </a:cubicBezTo>
                            <a:cubicBezTo>
                              <a:pt x="59091" y="-853"/>
                              <a:pt x="44994" y="2385"/>
                              <a:pt x="32326" y="8577"/>
                            </a:cubicBezTo>
                            <a:cubicBezTo>
                              <a:pt x="25659" y="11815"/>
                              <a:pt x="19467" y="15816"/>
                              <a:pt x="13848" y="20769"/>
                            </a:cubicBezTo>
                            <a:cubicBezTo>
                              <a:pt x="8799" y="25341"/>
                              <a:pt x="2703" y="31056"/>
                              <a:pt x="227" y="37533"/>
                            </a:cubicBezTo>
                            <a:cubicBezTo>
                              <a:pt x="-821" y="40390"/>
                              <a:pt x="1941" y="43533"/>
                              <a:pt x="4799" y="41628"/>
                            </a:cubicBezTo>
                            <a:cubicBezTo>
                              <a:pt x="10038" y="38390"/>
                              <a:pt x="14229" y="33532"/>
                              <a:pt x="19182" y="29817"/>
                            </a:cubicBezTo>
                            <a:cubicBezTo>
                              <a:pt x="24325" y="26007"/>
                              <a:pt x="29850" y="22483"/>
                              <a:pt x="35565" y="19721"/>
                            </a:cubicBezTo>
                            <a:cubicBezTo>
                              <a:pt x="46518" y="14482"/>
                              <a:pt x="58901" y="11625"/>
                              <a:pt x="71093" y="12291"/>
                            </a:cubicBezTo>
                            <a:cubicBezTo>
                              <a:pt x="82237" y="12958"/>
                              <a:pt x="93286" y="16863"/>
                              <a:pt x="102716" y="22864"/>
                            </a:cubicBezTo>
                            <a:cubicBezTo>
                              <a:pt x="107478" y="25912"/>
                              <a:pt x="112050" y="29722"/>
                              <a:pt x="115860" y="33913"/>
                            </a:cubicBezTo>
                            <a:cubicBezTo>
                              <a:pt x="119480" y="37914"/>
                              <a:pt x="122433" y="43057"/>
                              <a:pt x="126433" y="46581"/>
                            </a:cubicBezTo>
                            <a:cubicBezTo>
                              <a:pt x="128719" y="48582"/>
                              <a:pt x="132148" y="46772"/>
                              <a:pt x="132053" y="43914"/>
                            </a:cubicBezTo>
                            <a:cubicBezTo>
                              <a:pt x="132053" y="38295"/>
                              <a:pt x="128052" y="31246"/>
                              <a:pt x="124528" y="26769"/>
                            </a:cubicBezTo>
                            <a:close/>
                          </a:path>
                        </a:pathLst>
                      </a:custGeom>
                      <a:solidFill>
                        <a:srgbClr val="000000"/>
                      </a:solidFill>
                      <a:ln w="9525" cap="flat">
                        <a:noFill/>
                        <a:prstDash val="solid"/>
                        <a:miter/>
                      </a:ln>
                    </p:spPr>
                    <p:txBody>
                      <a:bodyPr rtlCol="0" anchor="ctr"/>
                      <a:lstStyle/>
                      <a:p>
                        <a:endParaRPr lang="zh-CN" altLang="en-US"/>
                      </a:p>
                    </p:txBody>
                  </p:sp>
                  <p:sp>
                    <p:nvSpPr>
                      <p:cNvPr id="431" name="任意多边形 225"/>
                      <p:cNvSpPr/>
                      <p:nvPr/>
                    </p:nvSpPr>
                    <p:spPr>
                      <a:xfrm>
                        <a:off x="4025669" y="2517567"/>
                        <a:ext cx="84467" cy="53032"/>
                      </a:xfrm>
                      <a:custGeom>
                        <a:avLst/>
                        <a:gdLst>
                          <a:gd name="connsiteX0" fmla="*/ 3405 w 84467"/>
                          <a:gd name="connsiteY0" fmla="*/ 31894 h 53032"/>
                          <a:gd name="connsiteX1" fmla="*/ 11216 w 84467"/>
                          <a:gd name="connsiteY1" fmla="*/ 17416 h 53032"/>
                          <a:gd name="connsiteX2" fmla="*/ 34076 w 84467"/>
                          <a:gd name="connsiteY2" fmla="*/ 937 h 53032"/>
                          <a:gd name="connsiteX3" fmla="*/ 61031 w 84467"/>
                          <a:gd name="connsiteY3" fmla="*/ 5795 h 53032"/>
                          <a:gd name="connsiteX4" fmla="*/ 73985 w 84467"/>
                          <a:gd name="connsiteY4" fmla="*/ 16368 h 53032"/>
                          <a:gd name="connsiteX5" fmla="*/ 84177 w 84467"/>
                          <a:gd name="connsiteY5" fmla="*/ 31894 h 53032"/>
                          <a:gd name="connsiteX6" fmla="*/ 81605 w 84467"/>
                          <a:gd name="connsiteY6" fmla="*/ 36370 h 53032"/>
                          <a:gd name="connsiteX7" fmla="*/ 71318 w 84467"/>
                          <a:gd name="connsiteY7" fmla="*/ 25893 h 53032"/>
                          <a:gd name="connsiteX8" fmla="*/ 59888 w 84467"/>
                          <a:gd name="connsiteY8" fmla="*/ 17320 h 53032"/>
                          <a:gd name="connsiteX9" fmla="*/ 36457 w 84467"/>
                          <a:gd name="connsiteY9" fmla="*/ 13034 h 53032"/>
                          <a:gd name="connsiteX10" fmla="*/ 17121 w 84467"/>
                          <a:gd name="connsiteY10" fmla="*/ 26369 h 53032"/>
                          <a:gd name="connsiteX11" fmla="*/ 9692 w 84467"/>
                          <a:gd name="connsiteY11" fmla="*/ 38466 h 53032"/>
                          <a:gd name="connsiteX12" fmla="*/ 3976 w 84467"/>
                          <a:gd name="connsiteY12" fmla="*/ 51991 h 53032"/>
                          <a:gd name="connsiteX13" fmla="*/ 71 w 84467"/>
                          <a:gd name="connsiteY13" fmla="*/ 49801 h 53032"/>
                          <a:gd name="connsiteX14" fmla="*/ 3405 w 84467"/>
                          <a:gd name="connsiteY14" fmla="*/ 31894 h 5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467" h="53032">
                            <a:moveTo>
                              <a:pt x="3405" y="31894"/>
                            </a:moveTo>
                            <a:cubicBezTo>
                              <a:pt x="5596" y="26464"/>
                              <a:pt x="8072" y="21702"/>
                              <a:pt x="11216" y="17416"/>
                            </a:cubicBezTo>
                            <a:cubicBezTo>
                              <a:pt x="17693" y="8653"/>
                              <a:pt x="25503" y="3128"/>
                              <a:pt x="34076" y="937"/>
                            </a:cubicBezTo>
                            <a:cubicBezTo>
                              <a:pt x="43029" y="-1349"/>
                              <a:pt x="52364" y="652"/>
                              <a:pt x="61031" y="5795"/>
                            </a:cubicBezTo>
                            <a:cubicBezTo>
                              <a:pt x="65603" y="8462"/>
                              <a:pt x="69985" y="11891"/>
                              <a:pt x="73985" y="16368"/>
                            </a:cubicBezTo>
                            <a:cubicBezTo>
                              <a:pt x="77605" y="20464"/>
                              <a:pt x="82082" y="25607"/>
                              <a:pt x="84177" y="31894"/>
                            </a:cubicBezTo>
                            <a:cubicBezTo>
                              <a:pt x="85130" y="34656"/>
                              <a:pt x="83605" y="37990"/>
                              <a:pt x="81605" y="36370"/>
                            </a:cubicBezTo>
                            <a:cubicBezTo>
                              <a:pt x="77986" y="33608"/>
                              <a:pt x="74843" y="29131"/>
                              <a:pt x="71318" y="25893"/>
                            </a:cubicBezTo>
                            <a:cubicBezTo>
                              <a:pt x="67699" y="22559"/>
                              <a:pt x="63889" y="19511"/>
                              <a:pt x="59888" y="17320"/>
                            </a:cubicBezTo>
                            <a:cubicBezTo>
                              <a:pt x="52364" y="13034"/>
                              <a:pt x="44172" y="11320"/>
                              <a:pt x="36457" y="13034"/>
                            </a:cubicBezTo>
                            <a:cubicBezTo>
                              <a:pt x="29313" y="14653"/>
                              <a:pt x="22645" y="19511"/>
                              <a:pt x="17121" y="26369"/>
                            </a:cubicBezTo>
                            <a:cubicBezTo>
                              <a:pt x="14359" y="29798"/>
                              <a:pt x="11787" y="33989"/>
                              <a:pt x="9692" y="38466"/>
                            </a:cubicBezTo>
                            <a:cubicBezTo>
                              <a:pt x="7691" y="42752"/>
                              <a:pt x="6263" y="48086"/>
                              <a:pt x="3976" y="51991"/>
                            </a:cubicBezTo>
                            <a:cubicBezTo>
                              <a:pt x="2738" y="54182"/>
                              <a:pt x="357" y="52658"/>
                              <a:pt x="71" y="49801"/>
                            </a:cubicBezTo>
                            <a:cubicBezTo>
                              <a:pt x="-405" y="43990"/>
                              <a:pt x="1595" y="36561"/>
                              <a:pt x="3405" y="31894"/>
                            </a:cubicBezTo>
                            <a:close/>
                          </a:path>
                        </a:pathLst>
                      </a:custGeom>
                      <a:solidFill>
                        <a:srgbClr val="000000"/>
                      </a:solidFill>
                      <a:ln w="9525" cap="flat">
                        <a:noFill/>
                        <a:prstDash val="solid"/>
                        <a:miter/>
                      </a:ln>
                    </p:spPr>
                    <p:txBody>
                      <a:bodyPr rtlCol="0" anchor="ctr"/>
                      <a:lstStyle/>
                      <a:p>
                        <a:endParaRPr lang="zh-CN" altLang="en-US"/>
                      </a:p>
                    </p:txBody>
                  </p:sp>
                </p:grpSp>
                <p:sp>
                  <p:nvSpPr>
                    <p:cNvPr id="429" name="任意多边形 226"/>
                    <p:cNvSpPr/>
                    <p:nvPr/>
                  </p:nvSpPr>
                  <p:spPr>
                    <a:xfrm>
                      <a:off x="3955026" y="2462043"/>
                      <a:ext cx="65848" cy="167103"/>
                    </a:xfrm>
                    <a:custGeom>
                      <a:avLst/>
                      <a:gdLst>
                        <a:gd name="connsiteX0" fmla="*/ 27661 w 65848"/>
                        <a:gd name="connsiteY0" fmla="*/ 113802 h 167103"/>
                        <a:gd name="connsiteX1" fmla="*/ 13373 w 65848"/>
                        <a:gd name="connsiteY1" fmla="*/ 65415 h 167103"/>
                        <a:gd name="connsiteX2" fmla="*/ 16517 w 65848"/>
                        <a:gd name="connsiteY2" fmla="*/ 34078 h 167103"/>
                        <a:gd name="connsiteX3" fmla="*/ 18136 w 65848"/>
                        <a:gd name="connsiteY3" fmla="*/ 17885 h 167103"/>
                        <a:gd name="connsiteX4" fmla="*/ 18707 w 65848"/>
                        <a:gd name="connsiteY4" fmla="*/ 2931 h 167103"/>
                        <a:gd name="connsiteX5" fmla="*/ 11183 w 65848"/>
                        <a:gd name="connsiteY5" fmla="*/ 1978 h 167103"/>
                        <a:gd name="connsiteX6" fmla="*/ 7373 w 65848"/>
                        <a:gd name="connsiteY6" fmla="*/ 15313 h 167103"/>
                        <a:gd name="connsiteX7" fmla="*/ 4610 w 65848"/>
                        <a:gd name="connsiteY7" fmla="*/ 30172 h 167103"/>
                        <a:gd name="connsiteX8" fmla="*/ 1467 w 65848"/>
                        <a:gd name="connsiteY8" fmla="*/ 57414 h 167103"/>
                        <a:gd name="connsiteX9" fmla="*/ 6325 w 65848"/>
                        <a:gd name="connsiteY9" fmla="*/ 109135 h 167103"/>
                        <a:gd name="connsiteX10" fmla="*/ 20708 w 65848"/>
                        <a:gd name="connsiteY10" fmla="*/ 124089 h 167103"/>
                        <a:gd name="connsiteX11" fmla="*/ 43568 w 65848"/>
                        <a:gd name="connsiteY11" fmla="*/ 127804 h 167103"/>
                        <a:gd name="connsiteX12" fmla="*/ 49854 w 65848"/>
                        <a:gd name="connsiteY12" fmla="*/ 127708 h 167103"/>
                        <a:gd name="connsiteX13" fmla="*/ 55474 w 65848"/>
                        <a:gd name="connsiteY13" fmla="*/ 131423 h 167103"/>
                        <a:gd name="connsiteX14" fmla="*/ 52521 w 65848"/>
                        <a:gd name="connsiteY14" fmla="*/ 142567 h 167103"/>
                        <a:gd name="connsiteX15" fmla="*/ 36900 w 65848"/>
                        <a:gd name="connsiteY15" fmla="*/ 161332 h 167103"/>
                        <a:gd name="connsiteX16" fmla="*/ 39186 w 65848"/>
                        <a:gd name="connsiteY16" fmla="*/ 166856 h 167103"/>
                        <a:gd name="connsiteX17" fmla="*/ 65570 w 65848"/>
                        <a:gd name="connsiteY17" fmla="*/ 132757 h 167103"/>
                        <a:gd name="connsiteX18" fmla="*/ 27661 w 65848"/>
                        <a:gd name="connsiteY18" fmla="*/ 113802 h 16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48" h="167103">
                          <a:moveTo>
                            <a:pt x="27661" y="113802"/>
                          </a:moveTo>
                          <a:cubicBezTo>
                            <a:pt x="10325" y="105134"/>
                            <a:pt x="12040" y="81417"/>
                            <a:pt x="13373" y="65415"/>
                          </a:cubicBezTo>
                          <a:cubicBezTo>
                            <a:pt x="14231" y="54937"/>
                            <a:pt x="15374" y="44460"/>
                            <a:pt x="16517" y="34078"/>
                          </a:cubicBezTo>
                          <a:cubicBezTo>
                            <a:pt x="17088" y="28648"/>
                            <a:pt x="17755" y="23314"/>
                            <a:pt x="18136" y="17885"/>
                          </a:cubicBezTo>
                          <a:cubicBezTo>
                            <a:pt x="18517" y="12837"/>
                            <a:pt x="19660" y="7884"/>
                            <a:pt x="18707" y="2931"/>
                          </a:cubicBezTo>
                          <a:cubicBezTo>
                            <a:pt x="18041" y="-593"/>
                            <a:pt x="12802" y="-974"/>
                            <a:pt x="11183" y="1978"/>
                          </a:cubicBezTo>
                          <a:cubicBezTo>
                            <a:pt x="8897" y="6074"/>
                            <a:pt x="8420" y="10741"/>
                            <a:pt x="7373" y="15313"/>
                          </a:cubicBezTo>
                          <a:cubicBezTo>
                            <a:pt x="6230" y="20266"/>
                            <a:pt x="5372" y="25124"/>
                            <a:pt x="4610" y="30172"/>
                          </a:cubicBezTo>
                          <a:cubicBezTo>
                            <a:pt x="3372" y="39221"/>
                            <a:pt x="2324" y="48270"/>
                            <a:pt x="1467" y="57414"/>
                          </a:cubicBezTo>
                          <a:cubicBezTo>
                            <a:pt x="-152" y="74559"/>
                            <a:pt x="-2248" y="93418"/>
                            <a:pt x="6325" y="109135"/>
                          </a:cubicBezTo>
                          <a:cubicBezTo>
                            <a:pt x="9659" y="115231"/>
                            <a:pt x="14612" y="120755"/>
                            <a:pt x="20708" y="124089"/>
                          </a:cubicBezTo>
                          <a:cubicBezTo>
                            <a:pt x="27947" y="128089"/>
                            <a:pt x="35567" y="128185"/>
                            <a:pt x="43568" y="127804"/>
                          </a:cubicBezTo>
                          <a:cubicBezTo>
                            <a:pt x="45663" y="127708"/>
                            <a:pt x="47759" y="127613"/>
                            <a:pt x="49854" y="127708"/>
                          </a:cubicBezTo>
                          <a:cubicBezTo>
                            <a:pt x="53188" y="127899"/>
                            <a:pt x="54902" y="127994"/>
                            <a:pt x="55474" y="131423"/>
                          </a:cubicBezTo>
                          <a:cubicBezTo>
                            <a:pt x="56045" y="134757"/>
                            <a:pt x="53855" y="139615"/>
                            <a:pt x="52521" y="142567"/>
                          </a:cubicBezTo>
                          <a:cubicBezTo>
                            <a:pt x="49187" y="150092"/>
                            <a:pt x="43663" y="156569"/>
                            <a:pt x="36900" y="161332"/>
                          </a:cubicBezTo>
                          <a:cubicBezTo>
                            <a:pt x="34328" y="163141"/>
                            <a:pt x="35852" y="168285"/>
                            <a:pt x="39186" y="166856"/>
                          </a:cubicBezTo>
                          <a:cubicBezTo>
                            <a:pt x="53378" y="160951"/>
                            <a:pt x="63380" y="148092"/>
                            <a:pt x="65570" y="132757"/>
                          </a:cubicBezTo>
                          <a:cubicBezTo>
                            <a:pt x="68999" y="109420"/>
                            <a:pt x="39853" y="119898"/>
                            <a:pt x="27661" y="113802"/>
                          </a:cubicBezTo>
                          <a:close/>
                        </a:path>
                      </a:pathLst>
                    </a:custGeom>
                    <a:solidFill>
                      <a:srgbClr val="C4311D"/>
                    </a:solidFill>
                    <a:ln w="9525" cap="flat">
                      <a:noFill/>
                      <a:prstDash val="solid"/>
                      <a:miter/>
                    </a:ln>
                  </p:spPr>
                  <p:txBody>
                    <a:bodyPr rtlCol="0" anchor="ctr"/>
                    <a:lstStyle/>
                    <a:p>
                      <a:endParaRPr lang="zh-CN" altLang="en-US"/>
                    </a:p>
                  </p:txBody>
                </p:sp>
              </p:grpSp>
            </p:grpSp>
          </p:grpSp>
        </p:grpSp>
      </p:gr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p:nvPr/>
        </p:nvSpPr>
        <p:spPr bwMode="auto">
          <a:xfrm>
            <a:off x="4992624" y="1816037"/>
            <a:ext cx="6364224" cy="362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lvl1pPr marL="171450" indent="-171450"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0" lvl="1" indent="0" algn="just" defTabSz="914400">
              <a:lnSpc>
                <a:spcPts val="2700"/>
              </a:lnSpc>
              <a:spcBef>
                <a:spcPts val="0"/>
              </a:spcBef>
              <a:buClr>
                <a:srgbClr val="A63636"/>
              </a:buClr>
              <a:buSzPct val="80000"/>
              <a:buNone/>
            </a:pPr>
            <a:r>
              <a:rPr lang="zh-CN" altLang="en-US" sz="1600" b="1" dirty="0">
                <a:solidFill>
                  <a:srgbClr val="A63636"/>
                </a:solidFill>
                <a:latin typeface="微软雅黑" panose="020B0503020204020204" pitchFamily="34" charset="-122"/>
                <a:ea typeface="微软雅黑" panose="020B0503020204020204" pitchFamily="34" charset="-122"/>
              </a:rPr>
              <a:t>近视矫正方法</a:t>
            </a:r>
            <a:r>
              <a:rPr lang="en-US" altLang="zh-CN" sz="1600" b="1" dirty="0">
                <a:solidFill>
                  <a:srgbClr val="A63636"/>
                </a:solidFill>
                <a:latin typeface="微软雅黑" panose="020B0503020204020204" pitchFamily="34" charset="-122"/>
                <a:ea typeface="微软雅黑" panose="020B0503020204020204" pitchFamily="34" charset="-122"/>
              </a:rPr>
              <a:t>:</a:t>
            </a:r>
            <a:endParaRPr lang="zh-CN" altLang="en-US" sz="1600" b="1" dirty="0">
              <a:solidFill>
                <a:srgbClr val="A63636"/>
              </a:solidFill>
              <a:latin typeface="微软雅黑" panose="020B0503020204020204" pitchFamily="34" charset="-122"/>
              <a:ea typeface="微软雅黑" panose="020B0503020204020204" pitchFamily="34" charset="-122"/>
            </a:endParaRPr>
          </a:p>
          <a:p>
            <a:pPr marL="342900" lvl="1" indent="-342900" algn="just" defTabSz="914400">
              <a:lnSpc>
                <a:spcPts val="2700"/>
              </a:lnSpc>
              <a:spcBef>
                <a:spcPts val="0"/>
              </a:spcBef>
              <a:buClr>
                <a:srgbClr val="A63636"/>
              </a:buClr>
              <a:buSzPct val="80000"/>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常用的矫正方法</a:t>
            </a:r>
            <a:r>
              <a:rPr lang="en-US" altLang="zh-CN" sz="1600" b="1"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框架眼镜、接触镜（隐形眼镜）和屈光手术等</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342900" lvl="1" indent="-342900" algn="just" defTabSz="914400">
              <a:lnSpc>
                <a:spcPts val="2700"/>
              </a:lnSpc>
              <a:spcBef>
                <a:spcPts val="0"/>
              </a:spcBef>
              <a:buClr>
                <a:srgbClr val="A63636"/>
              </a:buClr>
              <a:buSzPct val="80000"/>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专业机构诊断</a:t>
            </a:r>
            <a:r>
              <a:rPr lang="en-US" altLang="zh-CN" sz="1600" b="1" dirty="0">
                <a:latin typeface="微软雅黑" panose="020B0503020204020204" pitchFamily="34" charset="-122"/>
                <a:ea typeface="微软雅黑" panose="020B0503020204020204" pitchFamily="34" charset="-122"/>
              </a:rPr>
              <a:t>:</a:t>
            </a:r>
            <a:endParaRPr lang="en-US" altLang="zh-CN" sz="1600" b="1" dirty="0">
              <a:latin typeface="微软雅黑" panose="020B0503020204020204" pitchFamily="34" charset="-122"/>
              <a:ea typeface="微软雅黑" panose="020B0503020204020204" pitchFamily="34" charset="-122"/>
            </a:endParaRPr>
          </a:p>
          <a:p>
            <a:pPr marL="742950" lvl="2" indent="-342900" algn="just" defTabSz="914400">
              <a:lnSpc>
                <a:spcPts val="2700"/>
              </a:lnSpc>
              <a:spcBef>
                <a:spcPts val="0"/>
              </a:spcBef>
              <a:buClr>
                <a:srgbClr val="A63636"/>
              </a:buClr>
              <a:buSzPct val="80000"/>
              <a:buFont typeface="Wingdings" panose="05000000000000000000" pitchFamily="2" charset="2"/>
              <a:buChar char="p"/>
            </a:pPr>
            <a:r>
              <a:rPr lang="zh-CN" altLang="zh-CN" sz="1600" dirty="0">
                <a:latin typeface="微软雅黑" panose="020B0503020204020204" pitchFamily="34" charset="-122"/>
                <a:ea typeface="微软雅黑" panose="020B0503020204020204" pitchFamily="34" charset="-122"/>
              </a:rPr>
              <a:t>问诊、规范验光、视功能检查、眼健康检查</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742950" lvl="2" indent="-342900" algn="just" defTabSz="914400">
              <a:lnSpc>
                <a:spcPts val="2700"/>
              </a:lnSpc>
              <a:spcBef>
                <a:spcPts val="0"/>
              </a:spcBef>
              <a:buClr>
                <a:srgbClr val="A63636"/>
              </a:buClr>
              <a:buSzPct val="80000"/>
              <a:buFont typeface="Wingdings" panose="05000000000000000000" pitchFamily="2" charset="2"/>
              <a:buChar char="p"/>
            </a:pPr>
            <a:r>
              <a:rPr lang="zh-CN" altLang="zh-CN" sz="1600" b="1" dirty="0">
                <a:solidFill>
                  <a:srgbClr val="A63636"/>
                </a:solidFill>
                <a:latin typeface="微软雅黑" panose="020B0503020204020204" pitchFamily="34" charset="-122"/>
                <a:ea typeface="微软雅黑" panose="020B0503020204020204" pitchFamily="34" charset="-122"/>
              </a:rPr>
              <a:t>出具个性化矫正处方</a:t>
            </a:r>
            <a:r>
              <a:rPr lang="en-US" altLang="zh-CN" sz="1600" b="1" dirty="0">
                <a:solidFill>
                  <a:srgbClr val="A63636"/>
                </a:solidFill>
                <a:latin typeface="微软雅黑" panose="020B0503020204020204" pitchFamily="34" charset="-122"/>
                <a:ea typeface="微软雅黑" panose="020B0503020204020204" pitchFamily="34" charset="-122"/>
              </a:rPr>
              <a:t>;</a:t>
            </a:r>
            <a:endParaRPr lang="zh-CN" altLang="zh-CN" sz="1600" b="1" dirty="0">
              <a:solidFill>
                <a:srgbClr val="A63636"/>
              </a:solidFill>
              <a:latin typeface="微软雅黑" panose="020B0503020204020204" pitchFamily="34" charset="-122"/>
              <a:ea typeface="微软雅黑" panose="020B0503020204020204" pitchFamily="34" charset="-122"/>
            </a:endParaRPr>
          </a:p>
          <a:p>
            <a:pPr marL="342900" lvl="1" indent="-342900" algn="just" defTabSz="914400">
              <a:lnSpc>
                <a:spcPts val="2700"/>
              </a:lnSpc>
              <a:spcBef>
                <a:spcPts val="0"/>
              </a:spcBef>
              <a:buClr>
                <a:srgbClr val="A63636"/>
              </a:buClr>
              <a:buSzPct val="80000"/>
              <a:buFont typeface="Wingdings" panose="05000000000000000000" pitchFamily="2" charset="2"/>
              <a:buChar char="n"/>
            </a:pPr>
            <a:r>
              <a:rPr lang="zh-CN" altLang="zh-CN" sz="1600" b="1" dirty="0">
                <a:latin typeface="微软雅黑" panose="020B0503020204020204" pitchFamily="34" charset="-122"/>
                <a:ea typeface="微软雅黑" panose="020B0503020204020204" pitchFamily="34" charset="-122"/>
              </a:rPr>
              <a:t>接触镜</a:t>
            </a:r>
            <a:r>
              <a:rPr lang="zh-CN" altLang="en-US" sz="1600" b="1" dirty="0">
                <a:latin typeface="微软雅黑" panose="020B0503020204020204" pitchFamily="34" charset="-122"/>
                <a:ea typeface="微软雅黑" panose="020B0503020204020204" pitchFamily="34" charset="-122"/>
              </a:rPr>
              <a:t>验配</a:t>
            </a:r>
            <a:r>
              <a:rPr lang="en-US" altLang="zh-CN" sz="1600" b="1"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需屈光及眼部检查，排除配戴禁忌证后进行验配</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lvl="1" indent="-342900" algn="just" defTabSz="914400">
              <a:lnSpc>
                <a:spcPts val="2700"/>
              </a:lnSpc>
              <a:spcBef>
                <a:spcPts val="0"/>
              </a:spcBef>
              <a:buClr>
                <a:srgbClr val="A63636"/>
              </a:buClr>
              <a:buSzPct val="80000"/>
              <a:buFont typeface="Wingdings" panose="05000000000000000000" pitchFamily="2" charset="2"/>
              <a:buChar char="n"/>
            </a:pPr>
            <a:r>
              <a:rPr lang="zh-CN" altLang="zh-CN" sz="1600" b="1" dirty="0">
                <a:latin typeface="微软雅黑" panose="020B0503020204020204" pitchFamily="34" charset="-122"/>
                <a:ea typeface="微软雅黑" panose="020B0503020204020204" pitchFamily="34" charset="-122"/>
              </a:rPr>
              <a:t>屈光手术</a:t>
            </a:r>
            <a:r>
              <a:rPr lang="en-US" altLang="zh-CN" sz="1600" b="1"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适合于年满</a:t>
            </a:r>
            <a:r>
              <a:rPr lang="en-US" altLang="zh-CN" sz="1600" dirty="0">
                <a:latin typeface="微软雅黑" panose="020B0503020204020204" pitchFamily="34" charset="-122"/>
                <a:ea typeface="微软雅黑" panose="020B0503020204020204" pitchFamily="34" charset="-122"/>
              </a:rPr>
              <a:t>18</a:t>
            </a:r>
            <a:r>
              <a:rPr lang="zh-CN" altLang="zh-CN" sz="1600" dirty="0">
                <a:latin typeface="微软雅黑" panose="020B0503020204020204" pitchFamily="34" charset="-122"/>
                <a:ea typeface="微软雅黑" panose="020B0503020204020204" pitchFamily="34" charset="-122"/>
              </a:rPr>
              <a:t>周岁、度数稳定</a:t>
            </a:r>
            <a:r>
              <a:rPr lang="en-US" altLang="zh-CN" sz="1600" dirty="0">
                <a:latin typeface="微软雅黑" panose="020B0503020204020204" pitchFamily="34" charset="-122"/>
                <a:ea typeface="微软雅黑" panose="020B0503020204020204" pitchFamily="34" charset="-122"/>
              </a:rPr>
              <a:t>2</a:t>
            </a:r>
            <a:r>
              <a:rPr lang="zh-CN" altLang="zh-CN" sz="1600" dirty="0">
                <a:latin typeface="微软雅黑" panose="020B0503020204020204" pitchFamily="34" charset="-122"/>
                <a:ea typeface="微软雅黑" panose="020B0503020204020204" pitchFamily="34" charset="-122"/>
              </a:rPr>
              <a:t>年以上</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且经检查未发现屈光手术禁忌证</a:t>
            </a:r>
            <a:r>
              <a:rPr lang="zh-CN" altLang="en-US" sz="1600" dirty="0">
                <a:latin typeface="微软雅黑" panose="020B0503020204020204" pitchFamily="34" charset="-122"/>
                <a:ea typeface="微软雅黑" panose="020B0503020204020204" pitchFamily="34" charset="-122"/>
              </a:rPr>
              <a:t>者</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342900" lvl="1" indent="-342900" algn="just" defTabSz="914400">
              <a:lnSpc>
                <a:spcPts val="2700"/>
              </a:lnSpc>
              <a:spcBef>
                <a:spcPts val="0"/>
              </a:spcBef>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角膜接触镜验配后</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需按要求</a:t>
            </a:r>
            <a:r>
              <a:rPr lang="zh-CN" altLang="zh-CN" sz="1600" dirty="0">
                <a:latin typeface="微软雅黑" panose="020B0503020204020204" pitchFamily="34" charset="-122"/>
                <a:ea typeface="微软雅黑" panose="020B0503020204020204" pitchFamily="34" charset="-122"/>
              </a:rPr>
              <a:t>随访复查</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防范并发症</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a:p>
            <a:pPr marL="342900" lvl="1" indent="-342900" algn="just" defTabSz="914400">
              <a:lnSpc>
                <a:spcPts val="2700"/>
              </a:lnSpc>
              <a:spcBef>
                <a:spcPts val="0"/>
              </a:spcBef>
              <a:buClr>
                <a:srgbClr val="A63636"/>
              </a:buClr>
              <a:buSzPct val="80000"/>
              <a:buFont typeface="Wingdings" panose="05000000000000000000" pitchFamily="2" charset="2"/>
              <a:buChar char="n"/>
            </a:pPr>
            <a:r>
              <a:rPr lang="zh-CN" altLang="zh-CN" sz="1600" b="1" dirty="0">
                <a:solidFill>
                  <a:srgbClr val="A63636"/>
                </a:solidFill>
                <a:latin typeface="微软雅黑" panose="020B0503020204020204" pitchFamily="34" charset="-122"/>
                <a:ea typeface="微软雅黑" panose="020B0503020204020204" pitchFamily="34" charset="-122"/>
              </a:rPr>
              <a:t>屈光手术后仍需定期进行眼健康检查</a:t>
            </a:r>
            <a:r>
              <a:rPr lang="en-US" altLang="zh-CN" sz="1600" b="1" dirty="0">
                <a:solidFill>
                  <a:srgbClr val="A63636"/>
                </a:solidFill>
                <a:latin typeface="微软雅黑" panose="020B0503020204020204" pitchFamily="34" charset="-122"/>
                <a:ea typeface="微软雅黑" panose="020B0503020204020204" pitchFamily="34" charset="-122"/>
              </a:rPr>
              <a:t>;</a:t>
            </a:r>
            <a:endParaRPr lang="zh-CN" altLang="zh-CN" sz="1600" b="1" dirty="0">
              <a:solidFill>
                <a:srgbClr val="A63636"/>
              </a:solidFill>
              <a:latin typeface="微软雅黑" panose="020B0503020204020204" pitchFamily="34" charset="-122"/>
              <a:ea typeface="微软雅黑" panose="020B0503020204020204" pitchFamily="34" charset="-122"/>
            </a:endParaRPr>
          </a:p>
        </p:txBody>
      </p:sp>
      <p:grpSp>
        <p:nvGrpSpPr>
          <p:cNvPr id="96" name="组合 95"/>
          <p:cNvGrpSpPr/>
          <p:nvPr/>
        </p:nvGrpSpPr>
        <p:grpSpPr>
          <a:xfrm>
            <a:off x="731592" y="1982439"/>
            <a:ext cx="3748896" cy="3291839"/>
            <a:chOff x="731592" y="2011681"/>
            <a:chExt cx="3748896" cy="3291839"/>
          </a:xfrm>
        </p:grpSpPr>
        <p:sp>
          <p:nvSpPr>
            <p:cNvPr id="6" name="标题 1"/>
            <p:cNvSpPr txBox="1"/>
            <p:nvPr/>
          </p:nvSpPr>
          <p:spPr>
            <a:xfrm>
              <a:off x="1316724" y="2011681"/>
              <a:ext cx="2578632" cy="356615"/>
            </a:xfrm>
            <a:prstGeom prst="rect">
              <a:avLst/>
            </a:prstGeom>
            <a:solidFill>
              <a:srgbClr val="A63636"/>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1600" b="1" dirty="0">
                  <a:solidFill>
                    <a:schemeClr val="bg1"/>
                  </a:solidFill>
                  <a:latin typeface="微软雅黑" panose="020B0503020204020204" pitchFamily="34" charset="-122"/>
                  <a:ea typeface="微软雅黑" panose="020B0503020204020204" pitchFamily="34" charset="-122"/>
                </a:rPr>
                <a:t>不同类型的近视矫正手段</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94" name="组合 93"/>
            <p:cNvGrpSpPr/>
            <p:nvPr/>
          </p:nvGrpSpPr>
          <p:grpSpPr>
            <a:xfrm>
              <a:off x="1371672" y="2560320"/>
              <a:ext cx="2468736" cy="1280160"/>
              <a:chOff x="1316808" y="2514600"/>
              <a:chExt cx="2468736" cy="1280160"/>
            </a:xfrm>
          </p:grpSpPr>
          <p:grpSp>
            <p:nvGrpSpPr>
              <p:cNvPr id="92" name="组合 91"/>
              <p:cNvGrpSpPr/>
              <p:nvPr/>
            </p:nvGrpSpPr>
            <p:grpSpPr>
              <a:xfrm>
                <a:off x="1316808" y="2514600"/>
                <a:ext cx="1152000" cy="1280160"/>
                <a:chOff x="1316808" y="2514600"/>
                <a:chExt cx="1152000" cy="1280160"/>
              </a:xfrm>
            </p:grpSpPr>
            <p:sp>
              <p:nvSpPr>
                <p:cNvPr id="32" name="文本框 31"/>
                <p:cNvSpPr txBox="1"/>
                <p:nvPr/>
              </p:nvSpPr>
              <p:spPr>
                <a:xfrm>
                  <a:off x="1335024" y="3456206"/>
                  <a:ext cx="1115568" cy="338554"/>
                </a:xfrm>
                <a:prstGeom prst="rect">
                  <a:avLst/>
                </a:prstGeom>
                <a:noFill/>
              </p:spPr>
              <p:txBody>
                <a:bodyPr wrap="square" rtlCol="0">
                  <a:spAutoFit/>
                </a:bodyPr>
                <a:lstStyle/>
                <a:p>
                  <a:pPr algn="ct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药物干预</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42" name="组合 41"/>
                <p:cNvGrpSpPr/>
                <p:nvPr/>
              </p:nvGrpSpPr>
              <p:grpSpPr>
                <a:xfrm>
                  <a:off x="1578666" y="2661921"/>
                  <a:ext cx="628141" cy="628141"/>
                  <a:chOff x="2261363" y="3814065"/>
                  <a:chExt cx="628141" cy="628141"/>
                </a:xfrm>
              </p:grpSpPr>
              <p:sp>
                <p:nvSpPr>
                  <p:cNvPr id="34" name="işḷîḋé"/>
                  <p:cNvSpPr/>
                  <p:nvPr/>
                </p:nvSpPr>
                <p:spPr>
                  <a:xfrm>
                    <a:off x="2261363" y="3814065"/>
                    <a:ext cx="628141" cy="628141"/>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36" name="iş1íḍé"/>
                  <p:cNvSpPr/>
                  <p:nvPr/>
                </p:nvSpPr>
                <p:spPr>
                  <a:xfrm>
                    <a:off x="2354959" y="3969118"/>
                    <a:ext cx="440948" cy="31803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8157" h="438634">
                        <a:moveTo>
                          <a:pt x="404441" y="267190"/>
                        </a:moveTo>
                        <a:lnTo>
                          <a:pt x="312536" y="267501"/>
                        </a:lnTo>
                        <a:cubicBezTo>
                          <a:pt x="279569" y="267656"/>
                          <a:pt x="252822" y="294522"/>
                          <a:pt x="252977" y="327444"/>
                        </a:cubicBezTo>
                        <a:cubicBezTo>
                          <a:pt x="253133" y="360211"/>
                          <a:pt x="279880" y="386921"/>
                          <a:pt x="312692" y="386921"/>
                        </a:cubicBezTo>
                        <a:lnTo>
                          <a:pt x="313003" y="386921"/>
                        </a:lnTo>
                        <a:lnTo>
                          <a:pt x="404908" y="386456"/>
                        </a:lnTo>
                        <a:cubicBezTo>
                          <a:pt x="404908" y="373411"/>
                          <a:pt x="404441" y="280080"/>
                          <a:pt x="404441" y="267190"/>
                        </a:cubicBezTo>
                        <a:close/>
                        <a:moveTo>
                          <a:pt x="496657" y="215012"/>
                        </a:moveTo>
                        <a:cubicBezTo>
                          <a:pt x="526204" y="215012"/>
                          <a:pt x="554195" y="226348"/>
                          <a:pt x="575189" y="247158"/>
                        </a:cubicBezTo>
                        <a:cubicBezTo>
                          <a:pt x="596338" y="268122"/>
                          <a:pt x="608156" y="296075"/>
                          <a:pt x="608156" y="325891"/>
                        </a:cubicBezTo>
                        <a:cubicBezTo>
                          <a:pt x="608467" y="387387"/>
                          <a:pt x="558705" y="437547"/>
                          <a:pt x="497124" y="437858"/>
                        </a:cubicBezTo>
                        <a:lnTo>
                          <a:pt x="312692" y="438634"/>
                        </a:lnTo>
                        <a:cubicBezTo>
                          <a:pt x="251422" y="438634"/>
                          <a:pt x="201349" y="388940"/>
                          <a:pt x="201193" y="327755"/>
                        </a:cubicBezTo>
                        <a:cubicBezTo>
                          <a:pt x="200882" y="266259"/>
                          <a:pt x="250645" y="216099"/>
                          <a:pt x="312225" y="215788"/>
                        </a:cubicBezTo>
                        <a:close/>
                        <a:moveTo>
                          <a:pt x="241505" y="0"/>
                        </a:moveTo>
                        <a:cubicBezTo>
                          <a:pt x="270058" y="0"/>
                          <a:pt x="298630" y="10869"/>
                          <a:pt x="320477" y="32605"/>
                        </a:cubicBezTo>
                        <a:cubicBezTo>
                          <a:pt x="359040" y="71110"/>
                          <a:pt x="363394" y="130886"/>
                          <a:pt x="333694" y="174360"/>
                        </a:cubicBezTo>
                        <a:lnTo>
                          <a:pt x="312080" y="174360"/>
                        </a:lnTo>
                        <a:cubicBezTo>
                          <a:pt x="289689" y="174515"/>
                          <a:pt x="268386" y="179483"/>
                          <a:pt x="249105" y="188333"/>
                        </a:cubicBezTo>
                        <a:lnTo>
                          <a:pt x="283780" y="153710"/>
                        </a:lnTo>
                        <a:cubicBezTo>
                          <a:pt x="307105" y="130421"/>
                          <a:pt x="307105" y="92537"/>
                          <a:pt x="283780" y="69247"/>
                        </a:cubicBezTo>
                        <a:cubicBezTo>
                          <a:pt x="260456" y="45958"/>
                          <a:pt x="222670" y="45958"/>
                          <a:pt x="199346" y="69247"/>
                        </a:cubicBezTo>
                        <a:lnTo>
                          <a:pt x="134348" y="134147"/>
                        </a:lnTo>
                        <a:lnTo>
                          <a:pt x="212252" y="212088"/>
                        </a:lnTo>
                        <a:cubicBezTo>
                          <a:pt x="178509" y="241433"/>
                          <a:pt x="159539" y="283664"/>
                          <a:pt x="159694" y="327914"/>
                        </a:cubicBezTo>
                        <a:cubicBezTo>
                          <a:pt x="159694" y="332572"/>
                          <a:pt x="160005" y="337075"/>
                          <a:pt x="160316" y="341577"/>
                        </a:cubicBezTo>
                        <a:cubicBezTo>
                          <a:pt x="145388" y="348874"/>
                          <a:pt x="128750" y="352756"/>
                          <a:pt x="111490" y="352756"/>
                        </a:cubicBezTo>
                        <a:cubicBezTo>
                          <a:pt x="81791" y="352756"/>
                          <a:pt x="53646" y="341111"/>
                          <a:pt x="32654" y="319996"/>
                        </a:cubicBezTo>
                        <a:cubicBezTo>
                          <a:pt x="-10885" y="276678"/>
                          <a:pt x="-10885" y="205878"/>
                          <a:pt x="32654" y="162405"/>
                        </a:cubicBezTo>
                        <a:lnTo>
                          <a:pt x="162648" y="32605"/>
                        </a:lnTo>
                        <a:cubicBezTo>
                          <a:pt x="184418" y="10869"/>
                          <a:pt x="212952" y="0"/>
                          <a:pt x="241505" y="0"/>
                        </a:cubicBezTo>
                        <a:close/>
                      </a:path>
                    </a:pathLst>
                  </a:custGeom>
                  <a:solidFill>
                    <a:srgbClr val="1891AC"/>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endParaRPr>
                  </a:p>
                </p:txBody>
              </p:sp>
            </p:grpSp>
            <p:sp>
              <p:nvSpPr>
                <p:cNvPr id="39" name="矩形 38"/>
                <p:cNvSpPr/>
                <p:nvPr/>
              </p:nvSpPr>
              <p:spPr>
                <a:xfrm>
                  <a:off x="1321308" y="2514600"/>
                  <a:ext cx="1143000" cy="1280160"/>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p:cNvCxnSpPr/>
                <p:nvPr/>
              </p:nvCxnSpPr>
              <p:spPr>
                <a:xfrm>
                  <a:off x="1316808" y="3447288"/>
                  <a:ext cx="115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3" name="组合 92"/>
              <p:cNvGrpSpPr/>
              <p:nvPr/>
            </p:nvGrpSpPr>
            <p:grpSpPr>
              <a:xfrm>
                <a:off x="2633544" y="2514600"/>
                <a:ext cx="1152000" cy="1280160"/>
                <a:chOff x="2670120" y="2514600"/>
                <a:chExt cx="1152000" cy="1280160"/>
              </a:xfrm>
            </p:grpSpPr>
            <p:sp>
              <p:nvSpPr>
                <p:cNvPr id="58" name="文本框 57"/>
                <p:cNvSpPr txBox="1"/>
                <p:nvPr/>
              </p:nvSpPr>
              <p:spPr>
                <a:xfrm>
                  <a:off x="2688336" y="3456206"/>
                  <a:ext cx="1115568" cy="338554"/>
                </a:xfrm>
                <a:prstGeom prst="rect">
                  <a:avLst/>
                </a:prstGeom>
                <a:noFill/>
              </p:spPr>
              <p:txBody>
                <a:bodyPr wrap="square" rtlCol="0">
                  <a:spAutoFit/>
                </a:bodyPr>
                <a:lstStyle/>
                <a:p>
                  <a:pPr algn="ct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眼镜干预</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0" name="işḷîḋé"/>
                <p:cNvSpPr/>
                <p:nvPr/>
              </p:nvSpPr>
              <p:spPr>
                <a:xfrm>
                  <a:off x="2931978" y="2661921"/>
                  <a:ext cx="628141" cy="628141"/>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62" name="矩形 61"/>
                <p:cNvSpPr/>
                <p:nvPr/>
              </p:nvSpPr>
              <p:spPr>
                <a:xfrm>
                  <a:off x="2674620" y="2514600"/>
                  <a:ext cx="1143000" cy="1280160"/>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a:off x="2670120" y="3447288"/>
                  <a:ext cx="115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4" name="iş1íḍé"/>
                <p:cNvSpPr/>
                <p:nvPr/>
              </p:nvSpPr>
              <p:spPr>
                <a:xfrm>
                  <a:off x="3049528" y="2817223"/>
                  <a:ext cx="393041" cy="299248"/>
                </a:xfrm>
                <a:custGeom>
                  <a:avLst/>
                  <a:gdLst>
                    <a:gd name="T0" fmla="*/ 1272 w 1275"/>
                    <a:gd name="T1" fmla="*/ 919 h 972"/>
                    <a:gd name="T2" fmla="*/ 1272 w 1275"/>
                    <a:gd name="T3" fmla="*/ 608 h 972"/>
                    <a:gd name="T4" fmla="*/ 1267 w 1275"/>
                    <a:gd name="T5" fmla="*/ 560 h 972"/>
                    <a:gd name="T6" fmla="*/ 1267 w 1275"/>
                    <a:gd name="T7" fmla="*/ 560 h 972"/>
                    <a:gd name="T8" fmla="*/ 1266 w 1275"/>
                    <a:gd name="T9" fmla="*/ 558 h 972"/>
                    <a:gd name="T10" fmla="*/ 992 w 1275"/>
                    <a:gd name="T11" fmla="*/ 32 h 972"/>
                    <a:gd name="T12" fmla="*/ 930 w 1275"/>
                    <a:gd name="T13" fmla="*/ 12 h 972"/>
                    <a:gd name="T14" fmla="*/ 910 w 1275"/>
                    <a:gd name="T15" fmla="*/ 75 h 972"/>
                    <a:gd name="T16" fmla="*/ 1160 w 1275"/>
                    <a:gd name="T17" fmla="*/ 554 h 972"/>
                    <a:gd name="T18" fmla="*/ 115 w 1275"/>
                    <a:gd name="T19" fmla="*/ 554 h 972"/>
                    <a:gd name="T20" fmla="*/ 366 w 1275"/>
                    <a:gd name="T21" fmla="*/ 75 h 972"/>
                    <a:gd name="T22" fmla="*/ 346 w 1275"/>
                    <a:gd name="T23" fmla="*/ 12 h 972"/>
                    <a:gd name="T24" fmla="*/ 283 w 1275"/>
                    <a:gd name="T25" fmla="*/ 32 h 972"/>
                    <a:gd name="T26" fmla="*/ 8 w 1275"/>
                    <a:gd name="T27" fmla="*/ 556 h 972"/>
                    <a:gd name="T28" fmla="*/ 3 w 1275"/>
                    <a:gd name="T29" fmla="*/ 607 h 972"/>
                    <a:gd name="T30" fmla="*/ 3 w 1275"/>
                    <a:gd name="T31" fmla="*/ 918 h 972"/>
                    <a:gd name="T32" fmla="*/ 31 w 1275"/>
                    <a:gd name="T33" fmla="*/ 971 h 972"/>
                    <a:gd name="T34" fmla="*/ 558 w 1275"/>
                    <a:gd name="T35" fmla="*/ 971 h 972"/>
                    <a:gd name="T36" fmla="*/ 612 w 1275"/>
                    <a:gd name="T37" fmla="*/ 918 h 972"/>
                    <a:gd name="T38" fmla="*/ 612 w 1275"/>
                    <a:gd name="T39" fmla="*/ 634 h 972"/>
                    <a:gd name="T40" fmla="*/ 666 w 1275"/>
                    <a:gd name="T41" fmla="*/ 634 h 972"/>
                    <a:gd name="T42" fmla="*/ 666 w 1275"/>
                    <a:gd name="T43" fmla="*/ 919 h 972"/>
                    <a:gd name="T44" fmla="*/ 720 w 1275"/>
                    <a:gd name="T45" fmla="*/ 972 h 972"/>
                    <a:gd name="T46" fmla="*/ 1247 w 1275"/>
                    <a:gd name="T47" fmla="*/ 972 h 972"/>
                    <a:gd name="T48" fmla="*/ 1272 w 1275"/>
                    <a:gd name="T49" fmla="*/ 919 h 972"/>
                    <a:gd name="T50" fmla="*/ 544 w 1275"/>
                    <a:gd name="T51" fmla="*/ 888 h 972"/>
                    <a:gd name="T52" fmla="*/ 86 w 1275"/>
                    <a:gd name="T53" fmla="*/ 888 h 972"/>
                    <a:gd name="T54" fmla="*/ 86 w 1275"/>
                    <a:gd name="T55" fmla="*/ 636 h 972"/>
                    <a:gd name="T56" fmla="*/ 544 w 1275"/>
                    <a:gd name="T57" fmla="*/ 636 h 972"/>
                    <a:gd name="T58" fmla="*/ 544 w 1275"/>
                    <a:gd name="T59" fmla="*/ 888 h 972"/>
                    <a:gd name="T60" fmla="*/ 1190 w 1275"/>
                    <a:gd name="T61" fmla="*/ 888 h 972"/>
                    <a:gd name="T62" fmla="*/ 731 w 1275"/>
                    <a:gd name="T63" fmla="*/ 888 h 972"/>
                    <a:gd name="T64" fmla="*/ 731 w 1275"/>
                    <a:gd name="T65" fmla="*/ 636 h 972"/>
                    <a:gd name="T66" fmla="*/ 1190 w 1275"/>
                    <a:gd name="T67" fmla="*/ 636 h 972"/>
                    <a:gd name="T68" fmla="*/ 1190 w 1275"/>
                    <a:gd name="T69" fmla="*/ 888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5" h="972">
                      <a:moveTo>
                        <a:pt x="1272" y="919"/>
                      </a:moveTo>
                      <a:lnTo>
                        <a:pt x="1272" y="608"/>
                      </a:lnTo>
                      <a:cubicBezTo>
                        <a:pt x="1272" y="575"/>
                        <a:pt x="1270" y="566"/>
                        <a:pt x="1267" y="560"/>
                      </a:cubicBezTo>
                      <a:lnTo>
                        <a:pt x="1267" y="560"/>
                      </a:lnTo>
                      <a:cubicBezTo>
                        <a:pt x="1267" y="559"/>
                        <a:pt x="1266" y="559"/>
                        <a:pt x="1266" y="558"/>
                      </a:cubicBezTo>
                      <a:lnTo>
                        <a:pt x="992" y="32"/>
                      </a:lnTo>
                      <a:cubicBezTo>
                        <a:pt x="980" y="10"/>
                        <a:pt x="952" y="0"/>
                        <a:pt x="930" y="12"/>
                      </a:cubicBezTo>
                      <a:cubicBezTo>
                        <a:pt x="907" y="24"/>
                        <a:pt x="898" y="52"/>
                        <a:pt x="910" y="75"/>
                      </a:cubicBezTo>
                      <a:lnTo>
                        <a:pt x="1160" y="554"/>
                      </a:lnTo>
                      <a:lnTo>
                        <a:pt x="115" y="554"/>
                      </a:lnTo>
                      <a:lnTo>
                        <a:pt x="366" y="75"/>
                      </a:lnTo>
                      <a:cubicBezTo>
                        <a:pt x="378" y="52"/>
                        <a:pt x="368" y="24"/>
                        <a:pt x="346" y="12"/>
                      </a:cubicBezTo>
                      <a:cubicBezTo>
                        <a:pt x="323" y="0"/>
                        <a:pt x="295" y="10"/>
                        <a:pt x="283" y="32"/>
                      </a:cubicBezTo>
                      <a:lnTo>
                        <a:pt x="8" y="556"/>
                      </a:lnTo>
                      <a:cubicBezTo>
                        <a:pt x="4" y="563"/>
                        <a:pt x="3" y="570"/>
                        <a:pt x="3" y="607"/>
                      </a:cubicBezTo>
                      <a:lnTo>
                        <a:pt x="3" y="918"/>
                      </a:lnTo>
                      <a:cubicBezTo>
                        <a:pt x="3" y="947"/>
                        <a:pt x="0" y="971"/>
                        <a:pt x="31" y="971"/>
                      </a:cubicBezTo>
                      <a:lnTo>
                        <a:pt x="558" y="971"/>
                      </a:lnTo>
                      <a:cubicBezTo>
                        <a:pt x="587" y="971"/>
                        <a:pt x="612" y="947"/>
                        <a:pt x="612" y="918"/>
                      </a:cubicBezTo>
                      <a:lnTo>
                        <a:pt x="612" y="634"/>
                      </a:lnTo>
                      <a:lnTo>
                        <a:pt x="666" y="634"/>
                      </a:lnTo>
                      <a:lnTo>
                        <a:pt x="666" y="919"/>
                      </a:lnTo>
                      <a:cubicBezTo>
                        <a:pt x="666" y="948"/>
                        <a:pt x="690" y="972"/>
                        <a:pt x="720" y="972"/>
                      </a:cubicBezTo>
                      <a:lnTo>
                        <a:pt x="1247" y="972"/>
                      </a:lnTo>
                      <a:cubicBezTo>
                        <a:pt x="1275" y="972"/>
                        <a:pt x="1272" y="948"/>
                        <a:pt x="1272" y="919"/>
                      </a:cubicBezTo>
                      <a:close/>
                      <a:moveTo>
                        <a:pt x="544" y="888"/>
                      </a:moveTo>
                      <a:lnTo>
                        <a:pt x="86" y="888"/>
                      </a:lnTo>
                      <a:lnTo>
                        <a:pt x="86" y="636"/>
                      </a:lnTo>
                      <a:lnTo>
                        <a:pt x="544" y="636"/>
                      </a:lnTo>
                      <a:lnTo>
                        <a:pt x="544" y="888"/>
                      </a:lnTo>
                      <a:close/>
                      <a:moveTo>
                        <a:pt x="1190" y="888"/>
                      </a:moveTo>
                      <a:lnTo>
                        <a:pt x="731" y="888"/>
                      </a:lnTo>
                      <a:lnTo>
                        <a:pt x="731" y="636"/>
                      </a:lnTo>
                      <a:lnTo>
                        <a:pt x="1190" y="636"/>
                      </a:lnTo>
                      <a:lnTo>
                        <a:pt x="1190" y="888"/>
                      </a:lnTo>
                      <a:close/>
                    </a:path>
                  </a:pathLst>
                </a:custGeom>
                <a:solidFill>
                  <a:srgbClr val="1891AC"/>
                </a:solidFill>
                <a:ln w="12700" cap="rnd">
                  <a:solidFill>
                    <a:srgbClr val="1891AC"/>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endParaRPr>
                </a:p>
              </p:txBody>
            </p:sp>
          </p:grpSp>
        </p:grpSp>
        <p:grpSp>
          <p:nvGrpSpPr>
            <p:cNvPr id="95" name="组合 94"/>
            <p:cNvGrpSpPr/>
            <p:nvPr/>
          </p:nvGrpSpPr>
          <p:grpSpPr>
            <a:xfrm>
              <a:off x="731592" y="4014216"/>
              <a:ext cx="3748896" cy="1289304"/>
              <a:chOff x="749880" y="3968496"/>
              <a:chExt cx="3748896" cy="1289304"/>
            </a:xfrm>
          </p:grpSpPr>
          <p:grpSp>
            <p:nvGrpSpPr>
              <p:cNvPr id="91" name="组合 90"/>
              <p:cNvGrpSpPr/>
              <p:nvPr/>
            </p:nvGrpSpPr>
            <p:grpSpPr>
              <a:xfrm>
                <a:off x="749880" y="3977640"/>
                <a:ext cx="1152000" cy="1280160"/>
                <a:chOff x="704160" y="4087368"/>
                <a:chExt cx="1152000" cy="1280160"/>
              </a:xfrm>
            </p:grpSpPr>
            <p:sp>
              <p:nvSpPr>
                <p:cNvPr id="64" name="文本框 63"/>
                <p:cNvSpPr txBox="1"/>
                <p:nvPr/>
              </p:nvSpPr>
              <p:spPr>
                <a:xfrm>
                  <a:off x="722376" y="5028974"/>
                  <a:ext cx="1115568" cy="338554"/>
                </a:xfrm>
                <a:prstGeom prst="rect">
                  <a:avLst/>
                </a:prstGeom>
                <a:noFill/>
              </p:spPr>
              <p:txBody>
                <a:bodyPr wrap="square" rtlCol="0">
                  <a:spAutoFit/>
                </a:bodyPr>
                <a:lstStyle/>
                <a:p>
                  <a:pPr algn="ct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巩膜干预</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6" name="işḷîḋé"/>
                <p:cNvSpPr/>
                <p:nvPr/>
              </p:nvSpPr>
              <p:spPr>
                <a:xfrm>
                  <a:off x="966018" y="4234689"/>
                  <a:ext cx="628141" cy="628141"/>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68" name="矩形 67"/>
                <p:cNvSpPr/>
                <p:nvPr/>
              </p:nvSpPr>
              <p:spPr>
                <a:xfrm>
                  <a:off x="708660" y="4087368"/>
                  <a:ext cx="1143000" cy="1280160"/>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9" name="直接连接符 68"/>
                <p:cNvCxnSpPr/>
                <p:nvPr/>
              </p:nvCxnSpPr>
              <p:spPr>
                <a:xfrm>
                  <a:off x="704160" y="5020056"/>
                  <a:ext cx="115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5" name="iş1íḍé"/>
                <p:cNvSpPr/>
                <p:nvPr/>
              </p:nvSpPr>
              <p:spPr>
                <a:xfrm>
                  <a:off x="1083568" y="4429485"/>
                  <a:ext cx="393041" cy="238548"/>
                </a:xfrm>
                <a:custGeom>
                  <a:avLst/>
                  <a:gdLst>
                    <a:gd name="T0" fmla="*/ 1098 w 1112"/>
                    <a:gd name="T1" fmla="*/ 313 h 676"/>
                    <a:gd name="T2" fmla="*/ 556 w 1112"/>
                    <a:gd name="T3" fmla="*/ 0 h 676"/>
                    <a:gd name="T4" fmla="*/ 15 w 1112"/>
                    <a:gd name="T5" fmla="*/ 313 h 676"/>
                    <a:gd name="T6" fmla="*/ 0 w 1112"/>
                    <a:gd name="T7" fmla="*/ 338 h 676"/>
                    <a:gd name="T8" fmla="*/ 15 w 1112"/>
                    <a:gd name="T9" fmla="*/ 364 h 676"/>
                    <a:gd name="T10" fmla="*/ 556 w 1112"/>
                    <a:gd name="T11" fmla="*/ 676 h 676"/>
                    <a:gd name="T12" fmla="*/ 1098 w 1112"/>
                    <a:gd name="T13" fmla="*/ 364 h 676"/>
                    <a:gd name="T14" fmla="*/ 1112 w 1112"/>
                    <a:gd name="T15" fmla="*/ 338 h 676"/>
                    <a:gd name="T16" fmla="*/ 1098 w 1112"/>
                    <a:gd name="T17" fmla="*/ 313 h 676"/>
                    <a:gd name="T18" fmla="*/ 562 w 1112"/>
                    <a:gd name="T19" fmla="*/ 520 h 676"/>
                    <a:gd name="T20" fmla="*/ 363 w 1112"/>
                    <a:gd name="T21" fmla="*/ 322 h 676"/>
                    <a:gd name="T22" fmla="*/ 562 w 1112"/>
                    <a:gd name="T23" fmla="*/ 123 h 676"/>
                    <a:gd name="T24" fmla="*/ 760 w 1112"/>
                    <a:gd name="T25" fmla="*/ 322 h 676"/>
                    <a:gd name="T26" fmla="*/ 562 w 1112"/>
                    <a:gd name="T27" fmla="*/ 520 h 676"/>
                    <a:gd name="T28" fmla="*/ 119 w 1112"/>
                    <a:gd name="T29" fmla="*/ 338 h 676"/>
                    <a:gd name="T30" fmla="*/ 303 w 1112"/>
                    <a:gd name="T31" fmla="*/ 168 h 676"/>
                    <a:gd name="T32" fmla="*/ 261 w 1112"/>
                    <a:gd name="T33" fmla="*/ 322 h 676"/>
                    <a:gd name="T34" fmla="*/ 344 w 1112"/>
                    <a:gd name="T35" fmla="*/ 528 h 676"/>
                    <a:gd name="T36" fmla="*/ 119 w 1112"/>
                    <a:gd name="T37" fmla="*/ 338 h 676"/>
                    <a:gd name="T38" fmla="*/ 788 w 1112"/>
                    <a:gd name="T39" fmla="*/ 519 h 676"/>
                    <a:gd name="T40" fmla="*/ 863 w 1112"/>
                    <a:gd name="T41" fmla="*/ 322 h 676"/>
                    <a:gd name="T42" fmla="*/ 826 w 1112"/>
                    <a:gd name="T43" fmla="*/ 178 h 676"/>
                    <a:gd name="T44" fmla="*/ 993 w 1112"/>
                    <a:gd name="T45" fmla="*/ 338 h 676"/>
                    <a:gd name="T46" fmla="*/ 788 w 1112"/>
                    <a:gd name="T47" fmla="*/ 519 h 676"/>
                    <a:gd name="T48" fmla="*/ 640 w 1112"/>
                    <a:gd name="T49" fmla="*/ 318 h 676"/>
                    <a:gd name="T50" fmla="*/ 556 w 1112"/>
                    <a:gd name="T51" fmla="*/ 401 h 676"/>
                    <a:gd name="T52" fmla="*/ 473 w 1112"/>
                    <a:gd name="T53" fmla="*/ 318 h 676"/>
                    <a:gd name="T54" fmla="*/ 556 w 1112"/>
                    <a:gd name="T55" fmla="*/ 234 h 676"/>
                    <a:gd name="T56" fmla="*/ 640 w 1112"/>
                    <a:gd name="T57" fmla="*/ 318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2" h="676">
                      <a:moveTo>
                        <a:pt x="1098" y="313"/>
                      </a:moveTo>
                      <a:cubicBezTo>
                        <a:pt x="986" y="120"/>
                        <a:pt x="779" y="0"/>
                        <a:pt x="556" y="0"/>
                      </a:cubicBezTo>
                      <a:cubicBezTo>
                        <a:pt x="334" y="0"/>
                        <a:pt x="126" y="120"/>
                        <a:pt x="15" y="313"/>
                      </a:cubicBezTo>
                      <a:lnTo>
                        <a:pt x="0" y="338"/>
                      </a:lnTo>
                      <a:lnTo>
                        <a:pt x="15" y="364"/>
                      </a:lnTo>
                      <a:cubicBezTo>
                        <a:pt x="126" y="557"/>
                        <a:pt x="334" y="676"/>
                        <a:pt x="556" y="676"/>
                      </a:cubicBezTo>
                      <a:cubicBezTo>
                        <a:pt x="779" y="676"/>
                        <a:pt x="986" y="557"/>
                        <a:pt x="1098" y="364"/>
                      </a:cubicBezTo>
                      <a:lnTo>
                        <a:pt x="1112" y="338"/>
                      </a:lnTo>
                      <a:lnTo>
                        <a:pt x="1098" y="313"/>
                      </a:lnTo>
                      <a:close/>
                      <a:moveTo>
                        <a:pt x="562" y="520"/>
                      </a:moveTo>
                      <a:cubicBezTo>
                        <a:pt x="452" y="520"/>
                        <a:pt x="363" y="431"/>
                        <a:pt x="363" y="322"/>
                      </a:cubicBezTo>
                      <a:cubicBezTo>
                        <a:pt x="363" y="212"/>
                        <a:pt x="452" y="123"/>
                        <a:pt x="562" y="123"/>
                      </a:cubicBezTo>
                      <a:cubicBezTo>
                        <a:pt x="671" y="123"/>
                        <a:pt x="760" y="212"/>
                        <a:pt x="760" y="322"/>
                      </a:cubicBezTo>
                      <a:cubicBezTo>
                        <a:pt x="760" y="431"/>
                        <a:pt x="671" y="520"/>
                        <a:pt x="562" y="520"/>
                      </a:cubicBezTo>
                      <a:close/>
                      <a:moveTo>
                        <a:pt x="119" y="338"/>
                      </a:moveTo>
                      <a:cubicBezTo>
                        <a:pt x="167" y="267"/>
                        <a:pt x="230" y="209"/>
                        <a:pt x="303" y="168"/>
                      </a:cubicBezTo>
                      <a:cubicBezTo>
                        <a:pt x="277" y="213"/>
                        <a:pt x="261" y="265"/>
                        <a:pt x="261" y="322"/>
                      </a:cubicBezTo>
                      <a:cubicBezTo>
                        <a:pt x="261" y="402"/>
                        <a:pt x="293" y="474"/>
                        <a:pt x="344" y="528"/>
                      </a:cubicBezTo>
                      <a:cubicBezTo>
                        <a:pt x="254" y="488"/>
                        <a:pt x="175" y="423"/>
                        <a:pt x="119" y="338"/>
                      </a:cubicBezTo>
                      <a:close/>
                      <a:moveTo>
                        <a:pt x="788" y="519"/>
                      </a:moveTo>
                      <a:cubicBezTo>
                        <a:pt x="834" y="466"/>
                        <a:pt x="863" y="397"/>
                        <a:pt x="863" y="322"/>
                      </a:cubicBezTo>
                      <a:cubicBezTo>
                        <a:pt x="863" y="270"/>
                        <a:pt x="849" y="221"/>
                        <a:pt x="826" y="178"/>
                      </a:cubicBezTo>
                      <a:cubicBezTo>
                        <a:pt x="892" y="218"/>
                        <a:pt x="950" y="272"/>
                        <a:pt x="993" y="338"/>
                      </a:cubicBezTo>
                      <a:cubicBezTo>
                        <a:pt x="941" y="416"/>
                        <a:pt x="870" y="478"/>
                        <a:pt x="788" y="519"/>
                      </a:cubicBezTo>
                      <a:close/>
                      <a:moveTo>
                        <a:pt x="640" y="318"/>
                      </a:moveTo>
                      <a:cubicBezTo>
                        <a:pt x="640" y="364"/>
                        <a:pt x="602" y="401"/>
                        <a:pt x="556" y="401"/>
                      </a:cubicBezTo>
                      <a:cubicBezTo>
                        <a:pt x="510" y="401"/>
                        <a:pt x="473" y="364"/>
                        <a:pt x="473" y="318"/>
                      </a:cubicBezTo>
                      <a:cubicBezTo>
                        <a:pt x="473" y="272"/>
                        <a:pt x="510" y="234"/>
                        <a:pt x="556" y="234"/>
                      </a:cubicBezTo>
                      <a:cubicBezTo>
                        <a:pt x="602" y="234"/>
                        <a:pt x="640" y="272"/>
                        <a:pt x="640" y="318"/>
                      </a:cubicBezTo>
                      <a:close/>
                    </a:path>
                  </a:pathLst>
                </a:custGeom>
                <a:solidFill>
                  <a:srgbClr val="1891AC"/>
                </a:solidFill>
                <a:ln w="12700" cap="rnd">
                  <a:solidFill>
                    <a:srgbClr val="1891AC"/>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5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endParaRPr>
                </a:p>
              </p:txBody>
            </p:sp>
          </p:grpSp>
          <p:grpSp>
            <p:nvGrpSpPr>
              <p:cNvPr id="90" name="组合 89"/>
              <p:cNvGrpSpPr/>
              <p:nvPr/>
            </p:nvGrpSpPr>
            <p:grpSpPr>
              <a:xfrm>
                <a:off x="2048328" y="3977640"/>
                <a:ext cx="1152000" cy="1280160"/>
                <a:chOff x="2057472" y="4087368"/>
                <a:chExt cx="1152000" cy="1280160"/>
              </a:xfrm>
            </p:grpSpPr>
            <p:sp>
              <p:nvSpPr>
                <p:cNvPr id="70" name="文本框 69"/>
                <p:cNvSpPr txBox="1"/>
                <p:nvPr/>
              </p:nvSpPr>
              <p:spPr>
                <a:xfrm>
                  <a:off x="2075688" y="5028974"/>
                  <a:ext cx="1115568" cy="338554"/>
                </a:xfrm>
                <a:prstGeom prst="rect">
                  <a:avLst/>
                </a:prstGeom>
                <a:noFill/>
              </p:spPr>
              <p:txBody>
                <a:bodyPr wrap="square" rtlCol="0">
                  <a:spAutoFit/>
                </a:bodyPr>
                <a:lstStyle/>
                <a:p>
                  <a:pPr algn="ct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角膜干预</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2" name="işḷîḋé"/>
                <p:cNvSpPr/>
                <p:nvPr/>
              </p:nvSpPr>
              <p:spPr>
                <a:xfrm>
                  <a:off x="2319330" y="4234689"/>
                  <a:ext cx="628141" cy="628141"/>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74" name="矩形 73"/>
                <p:cNvSpPr/>
                <p:nvPr/>
              </p:nvSpPr>
              <p:spPr>
                <a:xfrm>
                  <a:off x="2061972" y="4087368"/>
                  <a:ext cx="1143000" cy="1280160"/>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5" name="直接连接符 74"/>
                <p:cNvCxnSpPr/>
                <p:nvPr/>
              </p:nvCxnSpPr>
              <p:spPr>
                <a:xfrm>
                  <a:off x="2057472" y="5020056"/>
                  <a:ext cx="115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6" name="iş1íḍé"/>
                <p:cNvSpPr/>
                <p:nvPr/>
              </p:nvSpPr>
              <p:spPr>
                <a:xfrm>
                  <a:off x="2436880" y="4352460"/>
                  <a:ext cx="393041" cy="392598"/>
                </a:xfrm>
                <a:custGeom>
                  <a:avLst/>
                  <a:gdLst>
                    <a:gd name="connsiteX0" fmla="*/ 268601 w 551492"/>
                    <a:gd name="connsiteY0" fmla="*/ 377947 h 550871"/>
                    <a:gd name="connsiteX1" fmla="*/ 530989 w 551492"/>
                    <a:gd name="connsiteY1" fmla="*/ 377947 h 550871"/>
                    <a:gd name="connsiteX2" fmla="*/ 361665 w 551492"/>
                    <a:gd name="connsiteY2" fmla="*/ 535339 h 550871"/>
                    <a:gd name="connsiteX3" fmla="*/ 188522 w 551492"/>
                    <a:gd name="connsiteY3" fmla="*/ 308364 h 550871"/>
                    <a:gd name="connsiteX4" fmla="*/ 328038 w 551492"/>
                    <a:gd name="connsiteY4" fmla="*/ 545711 h 550871"/>
                    <a:gd name="connsiteX5" fmla="*/ 275074 w 551492"/>
                    <a:gd name="connsiteY5" fmla="*/ 550871 h 550871"/>
                    <a:gd name="connsiteX6" fmla="*/ 89051 w 551492"/>
                    <a:gd name="connsiteY6" fmla="*/ 477345 h 550871"/>
                    <a:gd name="connsiteX7" fmla="*/ 10331 w 551492"/>
                    <a:gd name="connsiteY7" fmla="*/ 206473 h 550871"/>
                    <a:gd name="connsiteX8" fmla="*/ 207923 w 551492"/>
                    <a:gd name="connsiteY8" fmla="*/ 206473 h 550871"/>
                    <a:gd name="connsiteX9" fmla="*/ 64572 w 551492"/>
                    <a:gd name="connsiteY9" fmla="*/ 450223 h 550871"/>
                    <a:gd name="connsiteX10" fmla="*/ 0 w 551492"/>
                    <a:gd name="connsiteY10" fmla="*/ 274826 h 550871"/>
                    <a:gd name="connsiteX11" fmla="*/ 10331 w 551492"/>
                    <a:gd name="connsiteY11" fmla="*/ 206473 h 550871"/>
                    <a:gd name="connsiteX12" fmla="*/ 486920 w 551492"/>
                    <a:gd name="connsiteY12" fmla="*/ 100648 h 550871"/>
                    <a:gd name="connsiteX13" fmla="*/ 551492 w 551492"/>
                    <a:gd name="connsiteY13" fmla="*/ 274755 h 550871"/>
                    <a:gd name="connsiteX14" fmla="*/ 541161 w 551492"/>
                    <a:gd name="connsiteY14" fmla="*/ 344398 h 550871"/>
                    <a:gd name="connsiteX15" fmla="*/ 343569 w 551492"/>
                    <a:gd name="connsiteY15" fmla="*/ 344398 h 550871"/>
                    <a:gd name="connsiteX16" fmla="*/ 191160 w 551492"/>
                    <a:gd name="connsiteY16" fmla="*/ 14290 h 550871"/>
                    <a:gd name="connsiteX17" fmla="*/ 284133 w 551492"/>
                    <a:gd name="connsiteY17" fmla="*/ 171475 h 550871"/>
                    <a:gd name="connsiteX18" fmla="*/ 20709 w 551492"/>
                    <a:gd name="connsiteY18" fmla="*/ 171475 h 550871"/>
                    <a:gd name="connsiteX19" fmla="*/ 191160 w 551492"/>
                    <a:gd name="connsiteY19" fmla="*/ 14290 h 550871"/>
                    <a:gd name="connsiteX20" fmla="*/ 275214 w 551492"/>
                    <a:gd name="connsiteY20" fmla="*/ 0 h 550871"/>
                    <a:gd name="connsiteX21" fmla="*/ 462442 w 551492"/>
                    <a:gd name="connsiteY21" fmla="*/ 74846 h 550871"/>
                    <a:gd name="connsiteX22" fmla="*/ 364309 w 551492"/>
                    <a:gd name="connsiteY22" fmla="*/ 240022 h 550871"/>
                    <a:gd name="connsiteX23" fmla="*/ 226147 w 551492"/>
                    <a:gd name="connsiteY23" fmla="*/ 5162 h 550871"/>
                    <a:gd name="connsiteX24" fmla="*/ 275214 w 551492"/>
                    <a:gd name="connsiteY24" fmla="*/ 0 h 55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492" h="550871">
                      <a:moveTo>
                        <a:pt x="268601" y="377947"/>
                      </a:moveTo>
                      <a:lnTo>
                        <a:pt x="530989" y="377947"/>
                      </a:lnTo>
                      <a:cubicBezTo>
                        <a:pt x="501261" y="452773"/>
                        <a:pt x="439218" y="509537"/>
                        <a:pt x="361665" y="535339"/>
                      </a:cubicBezTo>
                      <a:close/>
                      <a:moveTo>
                        <a:pt x="188522" y="308364"/>
                      </a:moveTo>
                      <a:lnTo>
                        <a:pt x="328038" y="545711"/>
                      </a:lnTo>
                      <a:cubicBezTo>
                        <a:pt x="311245" y="548291"/>
                        <a:pt x="293159" y="550871"/>
                        <a:pt x="275074" y="550871"/>
                      </a:cubicBezTo>
                      <a:cubicBezTo>
                        <a:pt x="202732" y="550871"/>
                        <a:pt x="138140" y="522493"/>
                        <a:pt x="89051" y="477345"/>
                      </a:cubicBezTo>
                      <a:close/>
                      <a:moveTo>
                        <a:pt x="10331" y="206473"/>
                      </a:moveTo>
                      <a:lnTo>
                        <a:pt x="207923" y="206473"/>
                      </a:lnTo>
                      <a:lnTo>
                        <a:pt x="64572" y="450223"/>
                      </a:lnTo>
                      <a:cubicBezTo>
                        <a:pt x="24537" y="402505"/>
                        <a:pt x="0" y="341890"/>
                        <a:pt x="0" y="274826"/>
                      </a:cubicBezTo>
                      <a:cubicBezTo>
                        <a:pt x="0" y="251612"/>
                        <a:pt x="3874" y="228398"/>
                        <a:pt x="10331" y="206473"/>
                      </a:cubicBezTo>
                      <a:close/>
                      <a:moveTo>
                        <a:pt x="486920" y="100648"/>
                      </a:moveTo>
                      <a:cubicBezTo>
                        <a:pt x="526955" y="148366"/>
                        <a:pt x="551492" y="208981"/>
                        <a:pt x="551492" y="274755"/>
                      </a:cubicBezTo>
                      <a:cubicBezTo>
                        <a:pt x="551492" y="299259"/>
                        <a:pt x="547618" y="322473"/>
                        <a:pt x="541161" y="344398"/>
                      </a:cubicBezTo>
                      <a:lnTo>
                        <a:pt x="343569" y="344398"/>
                      </a:lnTo>
                      <a:close/>
                      <a:moveTo>
                        <a:pt x="191160" y="14290"/>
                      </a:moveTo>
                      <a:lnTo>
                        <a:pt x="284133" y="171475"/>
                      </a:lnTo>
                      <a:lnTo>
                        <a:pt x="20709" y="171475"/>
                      </a:lnTo>
                      <a:cubicBezTo>
                        <a:pt x="50409" y="96748"/>
                        <a:pt x="113682" y="40058"/>
                        <a:pt x="191160" y="14290"/>
                      </a:cubicBezTo>
                      <a:close/>
                      <a:moveTo>
                        <a:pt x="275214" y="0"/>
                      </a:moveTo>
                      <a:cubicBezTo>
                        <a:pt x="347523" y="0"/>
                        <a:pt x="413376" y="28390"/>
                        <a:pt x="462442" y="74846"/>
                      </a:cubicBezTo>
                      <a:lnTo>
                        <a:pt x="364309" y="240022"/>
                      </a:lnTo>
                      <a:lnTo>
                        <a:pt x="226147" y="5162"/>
                      </a:lnTo>
                      <a:cubicBezTo>
                        <a:pt x="241642" y="2581"/>
                        <a:pt x="258428" y="0"/>
                        <a:pt x="275214" y="0"/>
                      </a:cubicBezTo>
                      <a:close/>
                    </a:path>
                  </a:pathLst>
                </a:custGeom>
                <a:solidFill>
                  <a:srgbClr val="1891AC"/>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endParaRPr>
                </a:p>
              </p:txBody>
            </p:sp>
          </p:grpSp>
          <p:grpSp>
            <p:nvGrpSpPr>
              <p:cNvPr id="89" name="组合 88"/>
              <p:cNvGrpSpPr/>
              <p:nvPr/>
            </p:nvGrpSpPr>
            <p:grpSpPr>
              <a:xfrm>
                <a:off x="3346776" y="3968496"/>
                <a:ext cx="1152000" cy="1280160"/>
                <a:chOff x="3401640" y="4078224"/>
                <a:chExt cx="1152000" cy="1280160"/>
              </a:xfrm>
            </p:grpSpPr>
            <p:sp>
              <p:nvSpPr>
                <p:cNvPr id="76" name="文本框 75"/>
                <p:cNvSpPr txBox="1"/>
                <p:nvPr/>
              </p:nvSpPr>
              <p:spPr>
                <a:xfrm>
                  <a:off x="3419856" y="5019830"/>
                  <a:ext cx="1115568" cy="307777"/>
                </a:xfrm>
                <a:prstGeom prst="rect">
                  <a:avLst/>
                </a:prstGeom>
                <a:noFill/>
              </p:spPr>
              <p:txBody>
                <a:bodyPr wrap="square" rtlCol="0">
                  <a:spAutoFit/>
                </a:bodyPr>
                <a:lstStyle/>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晶状体干预</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8" name="işḷîḋé"/>
                <p:cNvSpPr/>
                <p:nvPr/>
              </p:nvSpPr>
              <p:spPr>
                <a:xfrm>
                  <a:off x="3663498" y="4225545"/>
                  <a:ext cx="628141" cy="628141"/>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80" name="矩形 79"/>
                <p:cNvSpPr/>
                <p:nvPr/>
              </p:nvSpPr>
              <p:spPr>
                <a:xfrm>
                  <a:off x="3406140" y="4078224"/>
                  <a:ext cx="1143000" cy="1280160"/>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1" name="直接连接符 80"/>
                <p:cNvCxnSpPr/>
                <p:nvPr/>
              </p:nvCxnSpPr>
              <p:spPr>
                <a:xfrm>
                  <a:off x="3401640" y="5010912"/>
                  <a:ext cx="115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7" name="iş1íḍé"/>
                <p:cNvSpPr/>
                <p:nvPr/>
              </p:nvSpPr>
              <p:spPr>
                <a:xfrm>
                  <a:off x="3781048" y="4360601"/>
                  <a:ext cx="393040" cy="358028"/>
                </a:xfrm>
                <a:custGeom>
                  <a:avLst/>
                  <a:gdLst>
                    <a:gd name="T0" fmla="*/ 4672 w 5642"/>
                    <a:gd name="T1" fmla="*/ 74 h 5147"/>
                    <a:gd name="T2" fmla="*/ 1091 w 5642"/>
                    <a:gd name="T3" fmla="*/ 0 h 5147"/>
                    <a:gd name="T4" fmla="*/ 22 w 5642"/>
                    <a:gd name="T5" fmla="*/ 1618 h 5147"/>
                    <a:gd name="T6" fmla="*/ 6 w 5642"/>
                    <a:gd name="T7" fmla="*/ 1659 h 5147"/>
                    <a:gd name="T8" fmla="*/ 0 w 5642"/>
                    <a:gd name="T9" fmla="*/ 1699 h 5147"/>
                    <a:gd name="T10" fmla="*/ 2 w 5642"/>
                    <a:gd name="T11" fmla="*/ 1715 h 5147"/>
                    <a:gd name="T12" fmla="*/ 11 w 5642"/>
                    <a:gd name="T13" fmla="*/ 1756 h 5147"/>
                    <a:gd name="T14" fmla="*/ 34 w 5642"/>
                    <a:gd name="T15" fmla="*/ 1796 h 5147"/>
                    <a:gd name="T16" fmla="*/ 2695 w 5642"/>
                    <a:gd name="T17" fmla="*/ 5090 h 5147"/>
                    <a:gd name="T18" fmla="*/ 2722 w 5642"/>
                    <a:gd name="T19" fmla="*/ 5115 h 5147"/>
                    <a:gd name="T20" fmla="*/ 2727 w 5642"/>
                    <a:gd name="T21" fmla="*/ 5118 h 5147"/>
                    <a:gd name="T22" fmla="*/ 2803 w 5642"/>
                    <a:gd name="T23" fmla="*/ 5145 h 5147"/>
                    <a:gd name="T24" fmla="*/ 2815 w 5642"/>
                    <a:gd name="T25" fmla="*/ 5147 h 5147"/>
                    <a:gd name="T26" fmla="*/ 2815 w 5642"/>
                    <a:gd name="T27" fmla="*/ 5147 h 5147"/>
                    <a:gd name="T28" fmla="*/ 2857 w 5642"/>
                    <a:gd name="T29" fmla="*/ 5140 h 5147"/>
                    <a:gd name="T30" fmla="*/ 2863 w 5642"/>
                    <a:gd name="T31" fmla="*/ 5139 h 5147"/>
                    <a:gd name="T32" fmla="*/ 2874 w 5642"/>
                    <a:gd name="T33" fmla="*/ 5134 h 5147"/>
                    <a:gd name="T34" fmla="*/ 2900 w 5642"/>
                    <a:gd name="T35" fmla="*/ 5121 h 5147"/>
                    <a:gd name="T36" fmla="*/ 2913 w 5642"/>
                    <a:gd name="T37" fmla="*/ 5112 h 5147"/>
                    <a:gd name="T38" fmla="*/ 2935 w 5642"/>
                    <a:gd name="T39" fmla="*/ 5089 h 5147"/>
                    <a:gd name="T40" fmla="*/ 5597 w 5642"/>
                    <a:gd name="T41" fmla="*/ 1795 h 5147"/>
                    <a:gd name="T42" fmla="*/ 3149 w 5642"/>
                    <a:gd name="T43" fmla="*/ 309 h 5147"/>
                    <a:gd name="T44" fmla="*/ 1989 w 5642"/>
                    <a:gd name="T45" fmla="*/ 1544 h 5147"/>
                    <a:gd name="T46" fmla="*/ 3149 w 5642"/>
                    <a:gd name="T47" fmla="*/ 309 h 5147"/>
                    <a:gd name="T48" fmla="*/ 2150 w 5642"/>
                    <a:gd name="T49" fmla="*/ 309 h 5147"/>
                    <a:gd name="T50" fmla="*/ 429 w 5642"/>
                    <a:gd name="T51" fmla="*/ 1544 h 5147"/>
                    <a:gd name="T52" fmla="*/ 478 w 5642"/>
                    <a:gd name="T53" fmla="*/ 1853 h 5147"/>
                    <a:gd name="T54" fmla="*/ 2416 w 5642"/>
                    <a:gd name="T55" fmla="*/ 4253 h 5147"/>
                    <a:gd name="T56" fmla="*/ 2816 w 5642"/>
                    <a:gd name="T57" fmla="*/ 4486 h 5147"/>
                    <a:gd name="T58" fmla="*/ 3659 w 5642"/>
                    <a:gd name="T59" fmla="*/ 1853 h 5147"/>
                    <a:gd name="T60" fmla="*/ 3215 w 5642"/>
                    <a:gd name="T61" fmla="*/ 4253 h 5147"/>
                    <a:gd name="T62" fmla="*/ 5153 w 5642"/>
                    <a:gd name="T63" fmla="*/ 1853 h 5147"/>
                    <a:gd name="T64" fmla="*/ 3975 w 5642"/>
                    <a:gd name="T65" fmla="*/ 1544 h 5147"/>
                    <a:gd name="T66" fmla="*/ 4453 w 5642"/>
                    <a:gd name="T67" fmla="*/ 309 h 5147"/>
                    <a:gd name="T68" fmla="*/ 3975 w 5642"/>
                    <a:gd name="T69" fmla="*/ 1544 h 5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42" h="5147">
                      <a:moveTo>
                        <a:pt x="5609" y="1618"/>
                      </a:moveTo>
                      <a:lnTo>
                        <a:pt x="4672" y="74"/>
                      </a:lnTo>
                      <a:cubicBezTo>
                        <a:pt x="4644" y="28"/>
                        <a:pt x="4594" y="0"/>
                        <a:pt x="4540" y="0"/>
                      </a:cubicBezTo>
                      <a:lnTo>
                        <a:pt x="1091" y="0"/>
                      </a:lnTo>
                      <a:cubicBezTo>
                        <a:pt x="1037" y="0"/>
                        <a:pt x="987" y="28"/>
                        <a:pt x="959" y="74"/>
                      </a:cubicBezTo>
                      <a:lnTo>
                        <a:pt x="22" y="1618"/>
                      </a:lnTo>
                      <a:cubicBezTo>
                        <a:pt x="22" y="1620"/>
                        <a:pt x="21" y="1621"/>
                        <a:pt x="21" y="1623"/>
                      </a:cubicBezTo>
                      <a:cubicBezTo>
                        <a:pt x="14" y="1634"/>
                        <a:pt x="9" y="1646"/>
                        <a:pt x="6" y="1659"/>
                      </a:cubicBezTo>
                      <a:cubicBezTo>
                        <a:pt x="5" y="1661"/>
                        <a:pt x="5" y="1662"/>
                        <a:pt x="4" y="1664"/>
                      </a:cubicBezTo>
                      <a:cubicBezTo>
                        <a:pt x="2" y="1675"/>
                        <a:pt x="0" y="1687"/>
                        <a:pt x="0" y="1699"/>
                      </a:cubicBezTo>
                      <a:cubicBezTo>
                        <a:pt x="0" y="1701"/>
                        <a:pt x="1" y="1703"/>
                        <a:pt x="1" y="1705"/>
                      </a:cubicBezTo>
                      <a:cubicBezTo>
                        <a:pt x="1" y="1708"/>
                        <a:pt x="1" y="1711"/>
                        <a:pt x="2" y="1715"/>
                      </a:cubicBezTo>
                      <a:cubicBezTo>
                        <a:pt x="3" y="1727"/>
                        <a:pt x="6" y="1739"/>
                        <a:pt x="9" y="1750"/>
                      </a:cubicBezTo>
                      <a:cubicBezTo>
                        <a:pt x="10" y="1752"/>
                        <a:pt x="11" y="1754"/>
                        <a:pt x="11" y="1756"/>
                      </a:cubicBezTo>
                      <a:cubicBezTo>
                        <a:pt x="16" y="1769"/>
                        <a:pt x="24" y="1781"/>
                        <a:pt x="32" y="1792"/>
                      </a:cubicBezTo>
                      <a:cubicBezTo>
                        <a:pt x="33" y="1793"/>
                        <a:pt x="33" y="1794"/>
                        <a:pt x="34" y="1796"/>
                      </a:cubicBezTo>
                      <a:lnTo>
                        <a:pt x="2694" y="5088"/>
                      </a:lnTo>
                      <a:lnTo>
                        <a:pt x="2695" y="5090"/>
                      </a:lnTo>
                      <a:cubicBezTo>
                        <a:pt x="2696" y="5090"/>
                        <a:pt x="2697" y="5091"/>
                        <a:pt x="2698" y="5091"/>
                      </a:cubicBezTo>
                      <a:cubicBezTo>
                        <a:pt x="2705" y="5100"/>
                        <a:pt x="2713" y="5108"/>
                        <a:pt x="2722" y="5115"/>
                      </a:cubicBezTo>
                      <a:cubicBezTo>
                        <a:pt x="2723" y="5115"/>
                        <a:pt x="2723" y="5116"/>
                        <a:pt x="2723" y="5116"/>
                      </a:cubicBezTo>
                      <a:cubicBezTo>
                        <a:pt x="2725" y="5117"/>
                        <a:pt x="2726" y="5117"/>
                        <a:pt x="2727" y="5118"/>
                      </a:cubicBezTo>
                      <a:cubicBezTo>
                        <a:pt x="2739" y="5127"/>
                        <a:pt x="2753" y="5135"/>
                        <a:pt x="2768" y="5140"/>
                      </a:cubicBezTo>
                      <a:cubicBezTo>
                        <a:pt x="2780" y="5143"/>
                        <a:pt x="2792" y="5144"/>
                        <a:pt x="2803" y="5145"/>
                      </a:cubicBezTo>
                      <a:cubicBezTo>
                        <a:pt x="2807" y="5145"/>
                        <a:pt x="2811" y="5147"/>
                        <a:pt x="2815" y="5147"/>
                      </a:cubicBezTo>
                      <a:lnTo>
                        <a:pt x="2815" y="5147"/>
                      </a:lnTo>
                      <a:lnTo>
                        <a:pt x="2815" y="5147"/>
                      </a:lnTo>
                      <a:lnTo>
                        <a:pt x="2815" y="5147"/>
                      </a:lnTo>
                      <a:cubicBezTo>
                        <a:pt x="2816" y="5147"/>
                        <a:pt x="2817" y="5146"/>
                        <a:pt x="2818" y="5146"/>
                      </a:cubicBezTo>
                      <a:cubicBezTo>
                        <a:pt x="2831" y="5146"/>
                        <a:pt x="2845" y="5144"/>
                        <a:pt x="2857" y="5140"/>
                      </a:cubicBezTo>
                      <a:cubicBezTo>
                        <a:pt x="2859" y="5140"/>
                        <a:pt x="2861" y="5140"/>
                        <a:pt x="2862" y="5139"/>
                      </a:cubicBezTo>
                      <a:cubicBezTo>
                        <a:pt x="2863" y="5139"/>
                        <a:pt x="2863" y="5139"/>
                        <a:pt x="2863" y="5139"/>
                      </a:cubicBezTo>
                      <a:cubicBezTo>
                        <a:pt x="2863" y="5139"/>
                        <a:pt x="2863" y="5139"/>
                        <a:pt x="2863" y="5139"/>
                      </a:cubicBezTo>
                      <a:cubicBezTo>
                        <a:pt x="2867" y="5138"/>
                        <a:pt x="2870" y="5136"/>
                        <a:pt x="2874" y="5134"/>
                      </a:cubicBezTo>
                      <a:cubicBezTo>
                        <a:pt x="2878" y="5133"/>
                        <a:pt x="2882" y="5131"/>
                        <a:pt x="2886" y="5129"/>
                      </a:cubicBezTo>
                      <a:cubicBezTo>
                        <a:pt x="2891" y="5127"/>
                        <a:pt x="2895" y="5124"/>
                        <a:pt x="2900" y="5121"/>
                      </a:cubicBezTo>
                      <a:cubicBezTo>
                        <a:pt x="2902" y="5119"/>
                        <a:pt x="2906" y="5117"/>
                        <a:pt x="2908" y="5115"/>
                      </a:cubicBezTo>
                      <a:cubicBezTo>
                        <a:pt x="2910" y="5114"/>
                        <a:pt x="2911" y="5113"/>
                        <a:pt x="2913" y="5112"/>
                      </a:cubicBezTo>
                      <a:cubicBezTo>
                        <a:pt x="2920" y="5106"/>
                        <a:pt x="2926" y="5100"/>
                        <a:pt x="2932" y="5093"/>
                      </a:cubicBezTo>
                      <a:cubicBezTo>
                        <a:pt x="2933" y="5092"/>
                        <a:pt x="2934" y="5091"/>
                        <a:pt x="2935" y="5089"/>
                      </a:cubicBezTo>
                      <a:lnTo>
                        <a:pt x="2937" y="5088"/>
                      </a:lnTo>
                      <a:lnTo>
                        <a:pt x="5597" y="1795"/>
                      </a:lnTo>
                      <a:cubicBezTo>
                        <a:pt x="5638" y="1745"/>
                        <a:pt x="5642" y="1674"/>
                        <a:pt x="5609" y="1618"/>
                      </a:cubicBezTo>
                      <a:close/>
                      <a:moveTo>
                        <a:pt x="3149" y="309"/>
                      </a:moveTo>
                      <a:lnTo>
                        <a:pt x="3643" y="1544"/>
                      </a:lnTo>
                      <a:lnTo>
                        <a:pt x="1989" y="1544"/>
                      </a:lnTo>
                      <a:lnTo>
                        <a:pt x="2483" y="309"/>
                      </a:lnTo>
                      <a:lnTo>
                        <a:pt x="3149" y="309"/>
                      </a:lnTo>
                      <a:close/>
                      <a:moveTo>
                        <a:pt x="1178" y="309"/>
                      </a:moveTo>
                      <a:lnTo>
                        <a:pt x="2150" y="309"/>
                      </a:lnTo>
                      <a:lnTo>
                        <a:pt x="1656" y="1544"/>
                      </a:lnTo>
                      <a:lnTo>
                        <a:pt x="429" y="1544"/>
                      </a:lnTo>
                      <a:lnTo>
                        <a:pt x="1178" y="309"/>
                      </a:lnTo>
                      <a:close/>
                      <a:moveTo>
                        <a:pt x="478" y="1853"/>
                      </a:moveTo>
                      <a:lnTo>
                        <a:pt x="1648" y="1853"/>
                      </a:lnTo>
                      <a:lnTo>
                        <a:pt x="2416" y="4253"/>
                      </a:lnTo>
                      <a:lnTo>
                        <a:pt x="478" y="1853"/>
                      </a:lnTo>
                      <a:close/>
                      <a:moveTo>
                        <a:pt x="2816" y="4486"/>
                      </a:moveTo>
                      <a:lnTo>
                        <a:pt x="1972" y="1853"/>
                      </a:lnTo>
                      <a:lnTo>
                        <a:pt x="3659" y="1853"/>
                      </a:lnTo>
                      <a:lnTo>
                        <a:pt x="2816" y="4486"/>
                      </a:lnTo>
                      <a:close/>
                      <a:moveTo>
                        <a:pt x="3215" y="4253"/>
                      </a:moveTo>
                      <a:lnTo>
                        <a:pt x="3983" y="1853"/>
                      </a:lnTo>
                      <a:lnTo>
                        <a:pt x="5153" y="1853"/>
                      </a:lnTo>
                      <a:lnTo>
                        <a:pt x="3215" y="4253"/>
                      </a:lnTo>
                      <a:close/>
                      <a:moveTo>
                        <a:pt x="3975" y="1544"/>
                      </a:moveTo>
                      <a:lnTo>
                        <a:pt x="3481" y="309"/>
                      </a:lnTo>
                      <a:lnTo>
                        <a:pt x="4453" y="309"/>
                      </a:lnTo>
                      <a:lnTo>
                        <a:pt x="5202" y="1544"/>
                      </a:lnTo>
                      <a:lnTo>
                        <a:pt x="3975" y="1544"/>
                      </a:lnTo>
                      <a:close/>
                    </a:path>
                  </a:pathLst>
                </a:custGeom>
                <a:solidFill>
                  <a:srgbClr val="1891AC"/>
                </a:solidFill>
                <a:ln w="12700" cap="rnd">
                  <a:solidFill>
                    <a:srgbClr val="1891AC"/>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endParaRPr>
                </a:p>
              </p:txBody>
            </p:sp>
          </p:grpSp>
        </p:grpSp>
      </p:grpSp>
      <p:sp>
        <p:nvSpPr>
          <p:cNvPr id="44"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6--</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近视矫正</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46" name="矩形 45"/>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6 –</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MYOPIA</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correction</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pattFill prst="dotGrid">
          <a:fgClr>
            <a:srgbClr val="FFEBEB"/>
          </a:fgClr>
          <a:bgClr>
            <a:schemeClr val="bg1"/>
          </a:bgClr>
        </a:pattFill>
        <a:effectLst/>
      </p:bgPr>
    </p:bg>
    <p:spTree>
      <p:nvGrpSpPr>
        <p:cNvPr id="1" name=""/>
        <p:cNvGrpSpPr/>
        <p:nvPr/>
      </p:nvGrpSpPr>
      <p:grpSpPr>
        <a:xfrm>
          <a:off x="0" y="0"/>
          <a:ext cx="0" cy="0"/>
          <a:chOff x="0" y="0"/>
          <a:chExt cx="0" cy="0"/>
        </a:xfrm>
      </p:grpSpPr>
      <p:grpSp>
        <p:nvGrpSpPr>
          <p:cNvPr id="82" name="组合 81"/>
          <p:cNvGrpSpPr/>
          <p:nvPr/>
        </p:nvGrpSpPr>
        <p:grpSpPr>
          <a:xfrm>
            <a:off x="1193089" y="1777707"/>
            <a:ext cx="9805822" cy="4069880"/>
            <a:chOff x="920496" y="1777707"/>
            <a:chExt cx="9805822" cy="4069880"/>
          </a:xfrm>
        </p:grpSpPr>
        <p:grpSp>
          <p:nvGrpSpPr>
            <p:cNvPr id="53" name="组合 52"/>
            <p:cNvGrpSpPr/>
            <p:nvPr/>
          </p:nvGrpSpPr>
          <p:grpSpPr>
            <a:xfrm>
              <a:off x="2839594" y="2933851"/>
              <a:ext cx="2221609" cy="1490976"/>
              <a:chOff x="2839594" y="2933851"/>
              <a:chExt cx="2221609" cy="1490976"/>
            </a:xfrm>
          </p:grpSpPr>
          <p:sp>
            <p:nvSpPr>
              <p:cNvPr id="8" name="矩形: 圆角 7"/>
              <p:cNvSpPr/>
              <p:nvPr/>
            </p:nvSpPr>
            <p:spPr>
              <a:xfrm>
                <a:off x="2839594" y="2933851"/>
                <a:ext cx="2221609" cy="540000"/>
              </a:xfrm>
              <a:prstGeom prst="roundRect">
                <a:avLst/>
              </a:prstGeom>
              <a:solidFill>
                <a:schemeClr val="bg1"/>
              </a:solidFill>
              <a:ln w="19050">
                <a:solidFill>
                  <a:srgbClr val="1891A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1891AC"/>
                    </a:solidFill>
                    <a:latin typeface="微软雅黑" panose="020B0503020204020204" pitchFamily="34" charset="-122"/>
                    <a:ea typeface="微软雅黑" panose="020B0503020204020204" pitchFamily="34" charset="-122"/>
                  </a:rPr>
                  <a:t>中低度近视</a:t>
                </a:r>
                <a:r>
                  <a:rPr lang="en-US" altLang="zh-CN" sz="1600" b="1" dirty="0">
                    <a:solidFill>
                      <a:srgbClr val="1891AC"/>
                    </a:solidFill>
                    <a:latin typeface="微软雅黑" panose="020B0503020204020204" pitchFamily="34" charset="-122"/>
                    <a:ea typeface="微软雅黑" panose="020B0503020204020204" pitchFamily="34" charset="-122"/>
                  </a:rPr>
                  <a:t>/</a:t>
                </a:r>
                <a:r>
                  <a:rPr lang="zh-CN" altLang="en-US" sz="1600" b="1" dirty="0">
                    <a:solidFill>
                      <a:srgbClr val="1891AC"/>
                    </a:solidFill>
                    <a:latin typeface="微软雅黑" panose="020B0503020204020204" pitchFamily="34" charset="-122"/>
                    <a:ea typeface="微软雅黑" panose="020B0503020204020204" pitchFamily="34" charset="-122"/>
                  </a:rPr>
                  <a:t>近视稳定</a:t>
                </a:r>
                <a:endParaRPr lang="zh-CN" altLang="en-US" sz="1600" b="1" dirty="0">
                  <a:solidFill>
                    <a:srgbClr val="1891AC"/>
                  </a:solidFill>
                  <a:latin typeface="微软雅黑" panose="020B0503020204020204" pitchFamily="34" charset="-122"/>
                  <a:ea typeface="微软雅黑" panose="020B0503020204020204" pitchFamily="34" charset="-122"/>
                </a:endParaRPr>
              </a:p>
            </p:txBody>
          </p:sp>
          <p:sp>
            <p:nvSpPr>
              <p:cNvPr id="11" name="矩形: 圆角 10"/>
              <p:cNvSpPr/>
              <p:nvPr/>
            </p:nvSpPr>
            <p:spPr>
              <a:xfrm>
                <a:off x="2839594" y="3884827"/>
                <a:ext cx="2221609" cy="540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高度近视</a:t>
                </a:r>
                <a:r>
                  <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近视进展</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9" name="矩形: 圆角 8"/>
            <p:cNvSpPr/>
            <p:nvPr/>
          </p:nvSpPr>
          <p:spPr>
            <a:xfrm>
              <a:off x="4568495" y="2175471"/>
              <a:ext cx="1764000" cy="540000"/>
            </a:xfrm>
            <a:prstGeom prst="roundRect">
              <a:avLst/>
            </a:prstGeom>
            <a:solidFill>
              <a:srgbClr val="1891AC"/>
            </a:solidFill>
            <a:ln>
              <a:solidFill>
                <a:srgbClr val="189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专业诊断与矫正</a:t>
              </a:r>
              <a:endParaRPr lang="zh-CN" altLang="en-US" sz="1600" b="1" dirty="0">
                <a:latin typeface="微软雅黑" panose="020B0503020204020204" pitchFamily="34" charset="-122"/>
                <a:ea typeface="微软雅黑" panose="020B0503020204020204" pitchFamily="34" charset="-122"/>
              </a:endParaRPr>
            </a:p>
          </p:txBody>
        </p:sp>
        <p:sp>
          <p:nvSpPr>
            <p:cNvPr id="16" name="矩形: 圆角 15"/>
            <p:cNvSpPr/>
            <p:nvPr/>
          </p:nvSpPr>
          <p:spPr>
            <a:xfrm>
              <a:off x="4568495" y="4649071"/>
              <a:ext cx="1764000" cy="5400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屈光矫正和控制</a:t>
              </a:r>
              <a:endParaRPr lang="zh-CN" altLang="en-US" sz="1600" b="1" dirty="0">
                <a:latin typeface="微软雅黑" panose="020B0503020204020204" pitchFamily="34" charset="-122"/>
                <a:ea typeface="微软雅黑" panose="020B0503020204020204" pitchFamily="34" charset="-122"/>
              </a:endParaRPr>
            </a:p>
          </p:txBody>
        </p:sp>
        <p:grpSp>
          <p:nvGrpSpPr>
            <p:cNvPr id="80" name="组合 79"/>
            <p:cNvGrpSpPr/>
            <p:nvPr/>
          </p:nvGrpSpPr>
          <p:grpSpPr>
            <a:xfrm>
              <a:off x="6653178" y="1777707"/>
              <a:ext cx="1764000" cy="1280664"/>
              <a:chOff x="6653178" y="1777707"/>
              <a:chExt cx="1764000" cy="1280664"/>
            </a:xfrm>
          </p:grpSpPr>
          <p:sp>
            <p:nvSpPr>
              <p:cNvPr id="13" name="矩形: 圆角 12"/>
              <p:cNvSpPr/>
              <p:nvPr/>
            </p:nvSpPr>
            <p:spPr>
              <a:xfrm>
                <a:off x="6653178" y="1777707"/>
                <a:ext cx="1764000" cy="540000"/>
              </a:xfrm>
              <a:prstGeom prst="roundRect">
                <a:avLst/>
              </a:prstGeom>
              <a:noFill/>
              <a:ln w="19050">
                <a:solidFill>
                  <a:srgbClr val="1891A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1891AC"/>
                    </a:solidFill>
                    <a:latin typeface="微软雅黑" panose="020B0503020204020204" pitchFamily="34" charset="-122"/>
                    <a:ea typeface="微软雅黑" panose="020B0503020204020204" pitchFamily="34" charset="-122"/>
                  </a:rPr>
                  <a:t>角膜屈光手术</a:t>
                </a:r>
                <a:endParaRPr lang="zh-CN" altLang="en-US" sz="1600" b="1" dirty="0">
                  <a:solidFill>
                    <a:srgbClr val="1891AC"/>
                  </a:solidFill>
                  <a:latin typeface="微软雅黑" panose="020B0503020204020204" pitchFamily="34" charset="-122"/>
                  <a:ea typeface="微软雅黑" panose="020B0503020204020204" pitchFamily="34" charset="-122"/>
                </a:endParaRPr>
              </a:p>
            </p:txBody>
          </p:sp>
          <p:sp>
            <p:nvSpPr>
              <p:cNvPr id="14" name="矩形: 圆角 13"/>
              <p:cNvSpPr/>
              <p:nvPr/>
            </p:nvSpPr>
            <p:spPr>
              <a:xfrm>
                <a:off x="6653178" y="2518371"/>
                <a:ext cx="1764000" cy="540000"/>
              </a:xfrm>
              <a:prstGeom prst="roundRect">
                <a:avLst/>
              </a:prstGeom>
              <a:noFill/>
              <a:ln w="19050">
                <a:solidFill>
                  <a:srgbClr val="1891A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1891AC"/>
                    </a:solidFill>
                    <a:latin typeface="微软雅黑" panose="020B0503020204020204" pitchFamily="34" charset="-122"/>
                    <a:ea typeface="微软雅黑" panose="020B0503020204020204" pitchFamily="34" charset="-122"/>
                  </a:rPr>
                  <a:t>框架眼镜</a:t>
                </a:r>
                <a:r>
                  <a:rPr lang="en-US" altLang="zh-CN" sz="1600" b="1" dirty="0">
                    <a:solidFill>
                      <a:srgbClr val="1891AC"/>
                    </a:solidFill>
                    <a:latin typeface="微软雅黑" panose="020B0503020204020204" pitchFamily="34" charset="-122"/>
                    <a:ea typeface="微软雅黑" panose="020B0503020204020204" pitchFamily="34" charset="-122"/>
                  </a:rPr>
                  <a:t>/</a:t>
                </a:r>
                <a:r>
                  <a:rPr lang="zh-CN" altLang="en-US" sz="1600" b="1" dirty="0">
                    <a:solidFill>
                      <a:srgbClr val="1891AC"/>
                    </a:solidFill>
                    <a:latin typeface="微软雅黑" panose="020B0503020204020204" pitchFamily="34" charset="-122"/>
                    <a:ea typeface="微软雅黑" panose="020B0503020204020204" pitchFamily="34" charset="-122"/>
                  </a:rPr>
                  <a:t>接触镜</a:t>
                </a:r>
                <a:endParaRPr lang="zh-CN" altLang="en-US" sz="1600" b="1" dirty="0">
                  <a:solidFill>
                    <a:srgbClr val="1891AC"/>
                  </a:solidFill>
                  <a:latin typeface="微软雅黑" panose="020B0503020204020204" pitchFamily="34" charset="-122"/>
                  <a:ea typeface="微软雅黑" panose="020B0503020204020204" pitchFamily="34" charset="-122"/>
                </a:endParaRPr>
              </a:p>
            </p:txBody>
          </p:sp>
        </p:grpSp>
        <p:grpSp>
          <p:nvGrpSpPr>
            <p:cNvPr id="67" name="组合 66"/>
            <p:cNvGrpSpPr/>
            <p:nvPr/>
          </p:nvGrpSpPr>
          <p:grpSpPr>
            <a:xfrm>
              <a:off x="6653178" y="3990555"/>
              <a:ext cx="1764000" cy="1857032"/>
              <a:chOff x="6653178" y="3990555"/>
              <a:chExt cx="1764000" cy="1857032"/>
            </a:xfrm>
          </p:grpSpPr>
          <p:sp>
            <p:nvSpPr>
              <p:cNvPr id="19" name="矩形: 圆角 18"/>
              <p:cNvSpPr/>
              <p:nvPr/>
            </p:nvSpPr>
            <p:spPr>
              <a:xfrm>
                <a:off x="6653178" y="4648923"/>
                <a:ext cx="1764000" cy="540000"/>
              </a:xfrm>
              <a:prstGeom prst="roundRect">
                <a:avLst/>
              </a:prstGeom>
              <a:noFill/>
              <a:ln w="19050">
                <a:solidFill>
                  <a:srgbClr val="7F7F7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手术</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0" name="矩形: 圆角 19"/>
              <p:cNvSpPr/>
              <p:nvPr/>
            </p:nvSpPr>
            <p:spPr>
              <a:xfrm>
                <a:off x="6653178" y="5307587"/>
                <a:ext cx="1764000" cy="540000"/>
              </a:xfrm>
              <a:prstGeom prst="roundRect">
                <a:avLst/>
              </a:prstGeom>
              <a:noFill/>
              <a:ln w="19050">
                <a:solidFill>
                  <a:srgbClr val="7F7F7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角膜塑性镜</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1" name="矩形: 圆角 20"/>
              <p:cNvSpPr/>
              <p:nvPr/>
            </p:nvSpPr>
            <p:spPr>
              <a:xfrm>
                <a:off x="6653178" y="3990555"/>
                <a:ext cx="1764000" cy="540000"/>
              </a:xfrm>
              <a:prstGeom prst="roundRect">
                <a:avLst/>
              </a:prstGeom>
              <a:noFill/>
              <a:ln w="19050">
                <a:solidFill>
                  <a:srgbClr val="7F7F7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药物</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79" name="组合 78"/>
            <p:cNvGrpSpPr/>
            <p:nvPr/>
          </p:nvGrpSpPr>
          <p:grpSpPr>
            <a:xfrm>
              <a:off x="8818318" y="3990555"/>
              <a:ext cx="1908000" cy="1857032"/>
              <a:chOff x="8818318" y="3990555"/>
              <a:chExt cx="1908000" cy="1857032"/>
            </a:xfrm>
          </p:grpSpPr>
          <p:sp>
            <p:nvSpPr>
              <p:cNvPr id="23" name="矩形: 圆角 22"/>
              <p:cNvSpPr/>
              <p:nvPr/>
            </p:nvSpPr>
            <p:spPr>
              <a:xfrm>
                <a:off x="8818318" y="3990555"/>
                <a:ext cx="1908000" cy="597447"/>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有晶体眼</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b="1" dirty="0">
                    <a:solidFill>
                      <a:schemeClr val="bg1"/>
                    </a:solidFill>
                    <a:latin typeface="微软雅黑" panose="020B0503020204020204" pitchFamily="34" charset="-122"/>
                    <a:ea typeface="微软雅黑" panose="020B0503020204020204" pitchFamily="34" charset="-122"/>
                  </a:rPr>
                  <a:t>人工晶体植入</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4" name="矩形: 圆角 23"/>
              <p:cNvSpPr/>
              <p:nvPr/>
            </p:nvSpPr>
            <p:spPr>
              <a:xfrm>
                <a:off x="8818318" y="4677795"/>
                <a:ext cx="1908000" cy="5400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屈光性晶体置换术</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5" name="矩形: 圆角 24"/>
              <p:cNvSpPr/>
              <p:nvPr/>
            </p:nvSpPr>
            <p:spPr>
              <a:xfrm>
                <a:off x="8818318" y="5307587"/>
                <a:ext cx="1908000" cy="5400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巩膜后加固术</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grpSp>
          <p:nvGrpSpPr>
            <p:cNvPr id="52" name="组合 51"/>
            <p:cNvGrpSpPr/>
            <p:nvPr/>
          </p:nvGrpSpPr>
          <p:grpSpPr>
            <a:xfrm>
              <a:off x="920496" y="3203851"/>
              <a:ext cx="1882680" cy="950976"/>
              <a:chOff x="920496" y="3203851"/>
              <a:chExt cx="1882680" cy="950976"/>
            </a:xfrm>
          </p:grpSpPr>
          <p:sp>
            <p:nvSpPr>
              <p:cNvPr id="5" name="矩形: 圆角 4"/>
              <p:cNvSpPr/>
              <p:nvPr/>
            </p:nvSpPr>
            <p:spPr>
              <a:xfrm>
                <a:off x="920496" y="3401965"/>
                <a:ext cx="1499616" cy="540000"/>
              </a:xfrm>
              <a:prstGeom prst="roundRect">
                <a:avLst/>
              </a:prstGeom>
              <a:solidFill>
                <a:srgbClr val="A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近视矫正体系</a:t>
                </a:r>
                <a:endParaRPr lang="zh-CN" altLang="en-US" sz="1600" b="1" dirty="0">
                  <a:latin typeface="微软雅黑" panose="020B0503020204020204" pitchFamily="34" charset="-122"/>
                  <a:ea typeface="微软雅黑" panose="020B0503020204020204" pitchFamily="34" charset="-122"/>
                </a:endParaRPr>
              </a:p>
            </p:txBody>
          </p:sp>
          <p:cxnSp>
            <p:nvCxnSpPr>
              <p:cNvPr id="33" name="直接连接符 32"/>
              <p:cNvCxnSpPr/>
              <p:nvPr/>
            </p:nvCxnSpPr>
            <p:spPr>
              <a:xfrm>
                <a:off x="2404872" y="3671965"/>
                <a:ext cx="128016"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2560320" y="3209544"/>
                <a:ext cx="0" cy="941832"/>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2551176" y="3203851"/>
                <a:ext cx="252000"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2551176" y="4154827"/>
                <a:ext cx="252000"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grpSp>
        <p:cxnSp>
          <p:nvCxnSpPr>
            <p:cNvPr id="45" name="直接连接符 44"/>
            <p:cNvCxnSpPr/>
            <p:nvPr/>
          </p:nvCxnSpPr>
          <p:spPr>
            <a:xfrm flipV="1">
              <a:off x="3950398" y="2441448"/>
              <a:ext cx="0" cy="432000"/>
            </a:xfrm>
            <a:prstGeom prst="line">
              <a:avLst/>
            </a:prstGeom>
            <a:ln w="28575">
              <a:solidFill>
                <a:srgbClr val="1891AC"/>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3941064" y="2445471"/>
              <a:ext cx="648000" cy="0"/>
            </a:xfrm>
            <a:prstGeom prst="line">
              <a:avLst/>
            </a:prstGeom>
            <a:ln w="28575">
              <a:solidFill>
                <a:srgbClr val="1891AC"/>
              </a:solidFill>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V="1">
              <a:off x="3950398" y="4480560"/>
              <a:ext cx="0" cy="432000"/>
            </a:xfrm>
            <a:prstGeom prst="line">
              <a:avLst/>
            </a:prstGeom>
            <a:ln w="28575">
              <a:solidFill>
                <a:srgbClr val="7F7F7F"/>
              </a:solidFill>
              <a:prstDash val="sysDash"/>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3941064" y="4918923"/>
              <a:ext cx="648000" cy="0"/>
            </a:xfrm>
            <a:prstGeom prst="line">
              <a:avLst/>
            </a:prstGeom>
            <a:ln w="28575">
              <a:solidFill>
                <a:srgbClr val="7F7F7F"/>
              </a:solidFill>
              <a:prstDash val="sysDash"/>
              <a:tailEnd type="stealth" w="lg" len="lg"/>
            </a:ln>
          </p:spPr>
          <p:style>
            <a:lnRef idx="1">
              <a:schemeClr val="accent1"/>
            </a:lnRef>
            <a:fillRef idx="0">
              <a:schemeClr val="accent1"/>
            </a:fillRef>
            <a:effectRef idx="0">
              <a:schemeClr val="accent1"/>
            </a:effectRef>
            <a:fontRef idx="minor">
              <a:schemeClr val="tx1"/>
            </a:fontRef>
          </p:style>
        </p:cxnSp>
        <p:grpSp>
          <p:nvGrpSpPr>
            <p:cNvPr id="61" name="组合 60"/>
            <p:cNvGrpSpPr/>
            <p:nvPr/>
          </p:nvGrpSpPr>
          <p:grpSpPr>
            <a:xfrm>
              <a:off x="6339096" y="4242415"/>
              <a:ext cx="324000" cy="1353312"/>
              <a:chOff x="6339096" y="4242816"/>
              <a:chExt cx="324000" cy="1353312"/>
            </a:xfrm>
          </p:grpSpPr>
          <p:cxnSp>
            <p:nvCxnSpPr>
              <p:cNvPr id="54" name="直接连接符 53"/>
              <p:cNvCxnSpPr/>
              <p:nvPr/>
            </p:nvCxnSpPr>
            <p:spPr>
              <a:xfrm flipV="1">
                <a:off x="6474142" y="4242816"/>
                <a:ext cx="0" cy="1353312"/>
              </a:xfrm>
              <a:prstGeom prst="line">
                <a:avLst/>
              </a:prstGeom>
              <a:ln w="28575">
                <a:solidFill>
                  <a:srgbClr val="7F7F7F"/>
                </a:solidFill>
                <a:prstDash val="sysDash"/>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6483096" y="4260555"/>
                <a:ext cx="180000" cy="0"/>
              </a:xfrm>
              <a:prstGeom prst="line">
                <a:avLst/>
              </a:prstGeom>
              <a:ln w="28575">
                <a:solidFill>
                  <a:srgbClr val="7F7F7F"/>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6483096" y="5577587"/>
                <a:ext cx="180000" cy="0"/>
              </a:xfrm>
              <a:prstGeom prst="line">
                <a:avLst/>
              </a:prstGeom>
              <a:ln w="28575">
                <a:solidFill>
                  <a:srgbClr val="7F7F7F"/>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6339096" y="4918923"/>
                <a:ext cx="324000" cy="0"/>
              </a:xfrm>
              <a:prstGeom prst="line">
                <a:avLst/>
              </a:prstGeom>
              <a:ln w="28575">
                <a:solidFill>
                  <a:srgbClr val="7F7F7F"/>
                </a:solidFill>
                <a:prstDash val="sysDash"/>
                <a:tailEnd type="none" w="lg" len="lg"/>
              </a:ln>
            </p:spPr>
            <p:style>
              <a:lnRef idx="1">
                <a:schemeClr val="accent1"/>
              </a:lnRef>
              <a:fillRef idx="0">
                <a:schemeClr val="accent1"/>
              </a:fillRef>
              <a:effectRef idx="0">
                <a:schemeClr val="accent1"/>
              </a:effectRef>
              <a:fontRef idx="minor">
                <a:schemeClr val="tx1"/>
              </a:fontRef>
            </p:style>
          </p:cxnSp>
        </p:grpSp>
        <p:grpSp>
          <p:nvGrpSpPr>
            <p:cNvPr id="62" name="组合 61"/>
            <p:cNvGrpSpPr/>
            <p:nvPr/>
          </p:nvGrpSpPr>
          <p:grpSpPr>
            <a:xfrm>
              <a:off x="8460504" y="4242415"/>
              <a:ext cx="324000" cy="1353312"/>
              <a:chOff x="6339096" y="4242816"/>
              <a:chExt cx="324000" cy="1353312"/>
            </a:xfrm>
          </p:grpSpPr>
          <p:cxnSp>
            <p:nvCxnSpPr>
              <p:cNvPr id="63" name="直接连接符 62"/>
              <p:cNvCxnSpPr/>
              <p:nvPr/>
            </p:nvCxnSpPr>
            <p:spPr>
              <a:xfrm flipV="1">
                <a:off x="6474142" y="4242816"/>
                <a:ext cx="0" cy="1353312"/>
              </a:xfrm>
              <a:prstGeom prst="line">
                <a:avLst/>
              </a:prstGeom>
              <a:ln w="28575">
                <a:solidFill>
                  <a:srgbClr val="7F7F7F"/>
                </a:solidFill>
                <a:prstDash val="sys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6483096" y="4260555"/>
                <a:ext cx="180000" cy="0"/>
              </a:xfrm>
              <a:prstGeom prst="line">
                <a:avLst/>
              </a:prstGeom>
              <a:ln w="28575">
                <a:solidFill>
                  <a:srgbClr val="7F7F7F"/>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6483096" y="5577587"/>
                <a:ext cx="180000" cy="0"/>
              </a:xfrm>
              <a:prstGeom prst="line">
                <a:avLst/>
              </a:prstGeom>
              <a:ln w="28575">
                <a:solidFill>
                  <a:srgbClr val="7F7F7F"/>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6339096" y="4918923"/>
                <a:ext cx="324000" cy="0"/>
              </a:xfrm>
              <a:prstGeom prst="line">
                <a:avLst/>
              </a:prstGeom>
              <a:ln w="28575">
                <a:solidFill>
                  <a:srgbClr val="7F7F7F"/>
                </a:solidFill>
                <a:prstDash val="sysDash"/>
                <a:tailEnd type="none" w="lg" len="lg"/>
              </a:ln>
            </p:spPr>
            <p:style>
              <a:lnRef idx="1">
                <a:schemeClr val="accent1"/>
              </a:lnRef>
              <a:fillRef idx="0">
                <a:schemeClr val="accent1"/>
              </a:fillRef>
              <a:effectRef idx="0">
                <a:schemeClr val="accent1"/>
              </a:effectRef>
              <a:fontRef idx="minor">
                <a:schemeClr val="tx1"/>
              </a:fontRef>
            </p:style>
          </p:cxnSp>
        </p:grpSp>
        <p:grpSp>
          <p:nvGrpSpPr>
            <p:cNvPr id="81" name="组合 80"/>
            <p:cNvGrpSpPr/>
            <p:nvPr/>
          </p:nvGrpSpPr>
          <p:grpSpPr>
            <a:xfrm>
              <a:off x="6364224" y="2038711"/>
              <a:ext cx="289728" cy="756000"/>
              <a:chOff x="6364224" y="2038711"/>
              <a:chExt cx="289728" cy="756000"/>
            </a:xfrm>
          </p:grpSpPr>
          <p:cxnSp>
            <p:nvCxnSpPr>
              <p:cNvPr id="69" name="直接连接符 68"/>
              <p:cNvCxnSpPr/>
              <p:nvPr/>
            </p:nvCxnSpPr>
            <p:spPr>
              <a:xfrm flipV="1">
                <a:off x="6464998" y="2038711"/>
                <a:ext cx="0" cy="756000"/>
              </a:xfrm>
              <a:prstGeom prst="line">
                <a:avLst/>
              </a:prstGeom>
              <a:ln w="28575">
                <a:solidFill>
                  <a:srgbClr val="1891AC"/>
                </a:solidFill>
                <a:prstDash val="sysDash"/>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6473952" y="2047707"/>
                <a:ext cx="180000" cy="0"/>
              </a:xfrm>
              <a:prstGeom prst="line">
                <a:avLst/>
              </a:prstGeom>
              <a:ln w="28575">
                <a:solidFill>
                  <a:srgbClr val="1891AC"/>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6473952" y="2788371"/>
                <a:ext cx="180000" cy="0"/>
              </a:xfrm>
              <a:prstGeom prst="line">
                <a:avLst/>
              </a:prstGeom>
              <a:ln w="28575">
                <a:solidFill>
                  <a:srgbClr val="1891AC"/>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6364224" y="2445471"/>
                <a:ext cx="108000" cy="0"/>
              </a:xfrm>
              <a:prstGeom prst="line">
                <a:avLst/>
              </a:prstGeom>
              <a:ln w="28575">
                <a:solidFill>
                  <a:srgbClr val="1891AC"/>
                </a:solidFill>
                <a:prstDash val="sysDash"/>
                <a:tailEnd type="none" w="lg" len="lg"/>
              </a:ln>
            </p:spPr>
            <p:style>
              <a:lnRef idx="1">
                <a:schemeClr val="accent1"/>
              </a:lnRef>
              <a:fillRef idx="0">
                <a:schemeClr val="accent1"/>
              </a:fillRef>
              <a:effectRef idx="0">
                <a:schemeClr val="accent1"/>
              </a:effectRef>
              <a:fontRef idx="minor">
                <a:schemeClr val="tx1"/>
              </a:fontRef>
            </p:style>
          </p:cxnSp>
        </p:grpSp>
      </p:grpSp>
      <p:sp>
        <p:nvSpPr>
          <p:cNvPr id="48"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6--</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近视矫正</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55" name="矩形 54"/>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6 – MYOPIA</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correction</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人, 室内, 桌子, 小孩&#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287" t="29462" r="357" b="25377"/>
          <a:stretch>
            <a:fillRect/>
          </a:stretch>
        </p:blipFill>
        <p:spPr>
          <a:xfrm>
            <a:off x="561474" y="818147"/>
            <a:ext cx="11139236" cy="3368842"/>
          </a:xfrm>
          <a:prstGeom prst="rect">
            <a:avLst/>
          </a:prstGeom>
        </p:spPr>
      </p:pic>
      <p:graphicFrame>
        <p:nvGraphicFramePr>
          <p:cNvPr id="6" name="表格 3"/>
          <p:cNvGraphicFramePr>
            <a:graphicFrameLocks noGrp="1"/>
          </p:cNvGraphicFramePr>
          <p:nvPr/>
        </p:nvGraphicFramePr>
        <p:xfrm>
          <a:off x="547233" y="4229098"/>
          <a:ext cx="11169651" cy="1845132"/>
        </p:xfrm>
        <a:graphic>
          <a:graphicData uri="http://schemas.openxmlformats.org/drawingml/2006/table">
            <a:tbl>
              <a:tblPr firstRow="1" bandRow="1">
                <a:tableStyleId>{5C22544A-7EE6-4342-B048-85BDC9FD1C3A}</a:tableStyleId>
              </a:tblPr>
              <a:tblGrid>
                <a:gridCol w="1624467"/>
                <a:gridCol w="1191986"/>
                <a:gridCol w="1858736"/>
                <a:gridCol w="1858736"/>
                <a:gridCol w="1858736"/>
                <a:gridCol w="2776990"/>
              </a:tblGrid>
              <a:tr h="461283">
                <a:tc>
                  <a:txBody>
                    <a:bodyPr/>
                    <a:lstStyle/>
                    <a:p>
                      <a:pPr algn="ctr"/>
                      <a:r>
                        <a:rPr lang="zh-CN" altLang="en-US" sz="1600" b="1" dirty="0">
                          <a:latin typeface="微软雅黑" panose="020B0503020204020204" pitchFamily="34" charset="-122"/>
                          <a:ea typeface="微软雅黑" panose="020B0503020204020204" pitchFamily="34" charset="-122"/>
                          <a:cs typeface="Shruti" panose="020B0502040204020203" pitchFamily="34" charset="0"/>
                        </a:rPr>
                        <a:t>参与研究人员</a:t>
                      </a:r>
                      <a:endParaRPr lang="zh-CN" altLang="en-US" sz="1600" b="1" dirty="0">
                        <a:latin typeface="微软雅黑" panose="020B0503020204020204" pitchFamily="34" charset="-122"/>
                        <a:ea typeface="微软雅黑" panose="020B0503020204020204" pitchFamily="34" charset="-122"/>
                        <a:cs typeface="Shruti" panose="020B0502040204020203" pitchFamily="34" charset="0"/>
                      </a:endParaRPr>
                    </a:p>
                  </a:txBody>
                  <a:tcPr marL="101170" marR="101170" marT="50585" marB="50585" anchor="ctr">
                    <a:solidFill>
                      <a:srgbClr val="A63636"/>
                    </a:solidFill>
                  </a:tcPr>
                </a:tc>
                <a:tc>
                  <a:txBody>
                    <a:bodyPr/>
                    <a:lstStyle/>
                    <a:p>
                      <a:pPr algn="ctr"/>
                      <a:r>
                        <a:rPr lang="zh-CN" altLang="en-US" sz="1600" b="1" dirty="0">
                          <a:latin typeface="微软雅黑" panose="020B0503020204020204" pitchFamily="34" charset="-122"/>
                          <a:ea typeface="微软雅黑" panose="020B0503020204020204" pitchFamily="34" charset="-122"/>
                          <a:cs typeface="Shruti" panose="020B0502040204020203" pitchFamily="34" charset="0"/>
                        </a:rPr>
                        <a:t>参与时间</a:t>
                      </a:r>
                      <a:endParaRPr lang="zh-CN" altLang="en-US" sz="1600" b="1" dirty="0">
                        <a:latin typeface="微软雅黑" panose="020B0503020204020204" pitchFamily="34" charset="-122"/>
                        <a:ea typeface="微软雅黑" panose="020B0503020204020204" pitchFamily="34" charset="-122"/>
                        <a:cs typeface="Shruti" panose="020B0502040204020203" pitchFamily="34" charset="0"/>
                      </a:endParaRPr>
                    </a:p>
                  </a:txBody>
                  <a:tcPr marL="101170" marR="101170" marT="50585" marB="50585" anchor="ctr">
                    <a:solidFill>
                      <a:srgbClr val="A6363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rPr>
                        <a:t>欠矫近视增加</a:t>
                      </a:r>
                      <a:r>
                        <a:rPr kumimoji="0" lang="en-US" altLang="zh-CN"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rPr>
                        <a:t>(D</a:t>
                      </a:r>
                      <a:r>
                        <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rPr>
                        <a:t>）</a:t>
                      </a:r>
                      <a:endPar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endParaRPr>
                    </a:p>
                  </a:txBody>
                  <a:tcPr marL="101170" marR="101170" marT="50585" marB="50585" anchor="ctr">
                    <a:solidFill>
                      <a:srgbClr val="A6363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rPr>
                        <a:t>全矫近视增加</a:t>
                      </a:r>
                      <a:r>
                        <a:rPr kumimoji="0" lang="en-US" altLang="zh-CN"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rPr>
                        <a:t>(D</a:t>
                      </a:r>
                      <a:r>
                        <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rPr>
                        <a:t>）</a:t>
                      </a:r>
                      <a:endPar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endParaRPr>
                    </a:p>
                  </a:txBody>
                  <a:tcPr marL="101170" marR="101170" marT="50585" marB="50585" anchor="ctr">
                    <a:solidFill>
                      <a:srgbClr val="A6363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rPr>
                        <a:t>平均差异</a:t>
                      </a:r>
                      <a:r>
                        <a:rPr kumimoji="0" lang="en-US" altLang="zh-CN"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rPr>
                        <a:t>(D)</a:t>
                      </a:r>
                      <a:endPar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endParaRPr>
                    </a:p>
                  </a:txBody>
                  <a:tcPr marL="101170" marR="101170" marT="50585" marB="50585" anchor="ctr">
                    <a:solidFill>
                      <a:srgbClr val="1891A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rPr>
                        <a:t>研究结论</a:t>
                      </a:r>
                      <a:endPar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panose="02010600040101010101" charset="-122"/>
                      </a:endParaRPr>
                    </a:p>
                  </a:txBody>
                  <a:tcPr marL="101170" marR="101170" marT="50585" marB="50585" anchor="ctr">
                    <a:solidFill>
                      <a:srgbClr val="A63636"/>
                    </a:solidFill>
                  </a:tcPr>
                </a:tc>
              </a:tr>
              <a:tr h="461283">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Adler(2006)</a:t>
                      </a:r>
                      <a:endParaRPr kumimoji="0" lang="en-US" altLang="zh-CN" sz="16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01170" marR="101170" marT="50585" marB="50585"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第一年</a:t>
                      </a:r>
                      <a:endPar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01170" marR="101170" marT="50585" marB="50585"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-0.80±0.45</a:t>
                      </a:r>
                      <a:endPar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21916" marR="121916" marT="45709" marB="45709" anchor="ctr" horzOverflow="overflow">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-0.64±0.42</a:t>
                      </a:r>
                      <a:endPar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21916" marR="121916" marT="45709" marB="45709" anchor="ctr" horzOverflow="overflow">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-0.16</a:t>
                      </a:r>
                      <a:endPar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21916" marR="121916" marT="45709" marB="45709" anchor="ctr" horzOverflow="overflow">
                    <a:solidFill>
                      <a:srgbClr val="86C7DA"/>
                    </a:solidFill>
                  </a:tcPr>
                </a:tc>
                <a:tc rowSpan="3">
                  <a:txBody>
                    <a:bodyPr/>
                    <a:lstStyle/>
                    <a:p>
                      <a:pPr marL="342900" marR="0" lvl="0" indent="-342900" algn="l" defTabSz="914400" rtl="0" eaLnBrk="1" fontAlgn="auto" latinLnBrk="0" hangingPunct="1">
                        <a:lnSpc>
                          <a:spcPts val="2700"/>
                        </a:lnSpc>
                        <a:spcBef>
                          <a:spcPts val="0"/>
                        </a:spcBef>
                        <a:spcAft>
                          <a:spcPts val="0"/>
                        </a:spcAft>
                        <a:buClr>
                          <a:srgbClr val="A63636"/>
                        </a:buClr>
                        <a:buSzPct val="80000"/>
                        <a:buFont typeface="Wingdings" panose="05000000000000000000" pitchFamily="2" charset="2"/>
                        <a:buChar char="n"/>
                        <a:defRPr/>
                      </a:pPr>
                      <a:r>
                        <a:rPr lang="zh-CN" altLang="en-US" sz="1600" kern="1200" dirty="0">
                          <a:solidFill>
                            <a:schemeClr val="tx1"/>
                          </a:solidFill>
                          <a:latin typeface="微软雅黑" panose="020B0503020204020204" pitchFamily="34" charset="-122"/>
                          <a:ea typeface="微软雅黑" panose="020B0503020204020204" pitchFamily="34" charset="-122"/>
                          <a:cs typeface="+mn-cs"/>
                        </a:rPr>
                        <a:t>全矫</a:t>
                      </a:r>
                      <a:r>
                        <a:rPr lang="en-US" altLang="zh-CN" sz="1600" kern="1200" dirty="0">
                          <a:solidFill>
                            <a:schemeClr val="tx1"/>
                          </a:solidFill>
                          <a:latin typeface="微软雅黑" panose="020B0503020204020204" pitchFamily="34" charset="-122"/>
                          <a:ea typeface="微软雅黑" panose="020B0503020204020204" pitchFamily="34" charset="-122"/>
                          <a:cs typeface="+mn-cs"/>
                        </a:rPr>
                        <a:t>(</a:t>
                      </a:r>
                      <a:r>
                        <a:rPr lang="zh-CN" altLang="en-US" sz="1600" kern="1200" dirty="0">
                          <a:solidFill>
                            <a:schemeClr val="tx1"/>
                          </a:solidFill>
                          <a:latin typeface="微软雅黑" panose="020B0503020204020204" pitchFamily="34" charset="-122"/>
                          <a:ea typeface="微软雅黑" panose="020B0503020204020204" pitchFamily="34" charset="-122"/>
                          <a:cs typeface="+mn-cs"/>
                        </a:rPr>
                        <a:t>足量矫正</a:t>
                      </a:r>
                      <a:r>
                        <a:rPr lang="en-US" altLang="zh-CN" sz="1600" kern="1200" dirty="0">
                          <a:solidFill>
                            <a:schemeClr val="tx1"/>
                          </a:solidFill>
                          <a:latin typeface="微软雅黑" panose="020B0503020204020204" pitchFamily="34" charset="-122"/>
                          <a:ea typeface="微软雅黑" panose="020B0503020204020204" pitchFamily="34" charset="-122"/>
                          <a:cs typeface="+mn-cs"/>
                        </a:rPr>
                        <a:t>)</a:t>
                      </a:r>
                      <a:r>
                        <a:rPr lang="zh-CN" altLang="en-US" sz="1600" kern="1200" dirty="0">
                          <a:solidFill>
                            <a:schemeClr val="tx1"/>
                          </a:solidFill>
                          <a:latin typeface="微软雅黑" panose="020B0503020204020204" pitchFamily="34" charset="-122"/>
                          <a:ea typeface="微软雅黑" panose="020B0503020204020204" pitchFamily="34" charset="-122"/>
                          <a:cs typeface="+mn-cs"/>
                        </a:rPr>
                        <a:t>有利于缓解近视进展</a:t>
                      </a:r>
                      <a:r>
                        <a:rPr lang="en-US" altLang="zh-CN" sz="1600" kern="1200" dirty="0">
                          <a:solidFill>
                            <a:schemeClr val="tx1"/>
                          </a:solidFill>
                          <a:latin typeface="微软雅黑" panose="020B0503020204020204" pitchFamily="34" charset="-122"/>
                          <a:ea typeface="微软雅黑" panose="020B0503020204020204" pitchFamily="34" charset="-122"/>
                          <a:cs typeface="+mn-cs"/>
                        </a:rPr>
                        <a:t>;</a:t>
                      </a:r>
                      <a:endParaRPr lang="en-US" altLang="zh-CN" sz="1600" kern="1200" dirty="0">
                        <a:solidFill>
                          <a:schemeClr val="tx1"/>
                        </a:solidFill>
                        <a:latin typeface="微软雅黑" panose="020B0503020204020204" pitchFamily="34" charset="-122"/>
                        <a:ea typeface="微软雅黑" panose="020B0503020204020204" pitchFamily="34" charset="-122"/>
                        <a:cs typeface="+mn-cs"/>
                      </a:endParaRPr>
                    </a:p>
                    <a:p>
                      <a:pPr marL="342900" marR="0" lvl="1" indent="-342900" algn="l" defTabSz="914400" rtl="0" eaLnBrk="1" fontAlgn="auto" latinLnBrk="0" hangingPunct="1">
                        <a:lnSpc>
                          <a:spcPts val="2700"/>
                        </a:lnSpc>
                        <a:spcBef>
                          <a:spcPts val="0"/>
                        </a:spcBef>
                        <a:spcAft>
                          <a:spcPts val="0"/>
                        </a:spcAft>
                        <a:buClr>
                          <a:srgbClr val="A63636"/>
                        </a:buClr>
                        <a:buSzPct val="80000"/>
                        <a:buFont typeface="Wingdings" panose="05000000000000000000" pitchFamily="2" charset="2"/>
                        <a:buChar char="n"/>
                        <a:defRPr/>
                      </a:pPr>
                      <a:r>
                        <a:rPr lang="zh-CN" altLang="en-US" sz="1600" kern="1200" dirty="0">
                          <a:solidFill>
                            <a:schemeClr val="tx1"/>
                          </a:solidFill>
                          <a:latin typeface="微软雅黑" panose="020B0503020204020204" pitchFamily="34" charset="-122"/>
                          <a:ea typeface="微软雅黑" panose="020B0503020204020204" pitchFamily="34" charset="-122"/>
                          <a:cs typeface="+mn-cs"/>
                        </a:rPr>
                        <a:t>欠矫近视增长更快</a:t>
                      </a:r>
                      <a:r>
                        <a:rPr lang="en-US" altLang="zh-CN" sz="1600" kern="1200" dirty="0">
                          <a:solidFill>
                            <a:schemeClr val="tx1"/>
                          </a:solidFill>
                          <a:latin typeface="微软雅黑" panose="020B0503020204020204" pitchFamily="34" charset="-122"/>
                          <a:ea typeface="微软雅黑" panose="020B0503020204020204" pitchFamily="34" charset="-122"/>
                          <a:cs typeface="+mn-cs"/>
                        </a:rPr>
                        <a:t>;</a:t>
                      </a:r>
                      <a:endParaRPr lang="en-US" altLang="zh-CN" sz="1600" kern="1200" dirty="0">
                        <a:solidFill>
                          <a:schemeClr val="tx1"/>
                        </a:solidFill>
                        <a:latin typeface="微软雅黑" panose="020B0503020204020204" pitchFamily="34" charset="-122"/>
                        <a:ea typeface="微软雅黑" panose="020B0503020204020204" pitchFamily="34" charset="-122"/>
                        <a:cs typeface="+mn-cs"/>
                      </a:endParaRPr>
                    </a:p>
                  </a:txBody>
                  <a:tcPr marL="121916" marR="121916" marT="45709" marB="45709" anchor="ctr" horzOverflow="overflow">
                    <a:solidFill>
                      <a:srgbClr val="F2F2F2"/>
                    </a:solidFill>
                  </a:tcPr>
                </a:tc>
              </a:tr>
              <a:tr h="461283">
                <a:tc row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Chung(2002)</a:t>
                      </a:r>
                      <a:endParaRPr kumimoji="0" lang="en-US" altLang="zh-CN" sz="16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01170" marR="101170" marT="50585" marB="50585"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第一年</a:t>
                      </a:r>
                      <a:endPar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01170" marR="101170" marT="50585" marB="50585"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-0.58±0.51</a:t>
                      </a:r>
                      <a:endPar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21916" marR="121916" marT="45709" marB="45709" anchor="ctr" horzOverflow="overflow">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-0.44±0.34</a:t>
                      </a:r>
                      <a:endPar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21916" marR="121916" marT="45709" marB="45709" anchor="ctr" horzOverflow="overflow">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-0.14</a:t>
                      </a:r>
                      <a:endPar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21916" marR="121916" marT="45709" marB="45709" anchor="ctr" horzOverflow="overflow">
                    <a:solidFill>
                      <a:srgbClr val="86C7DA"/>
                    </a:solidFill>
                  </a:tcPr>
                </a:tc>
                <a:tc vMerge="1">
                  <a:tcPr marL="121916" marR="121916" marT="45709" marB="45709" anchor="ctr" horzOverflow="overflow">
                    <a:solidFill>
                      <a:schemeClr val="bg1">
                        <a:lumMod val="95000"/>
                      </a:schemeClr>
                    </a:solidFill>
                  </a:tcPr>
                </a:tc>
              </a:tr>
              <a:tr h="461283">
                <a:tc vMerge="1">
                  <a:tcPr marL="101170" marR="101170" marT="50585" marB="50585" anchor="ctr">
                    <a:solidFill>
                      <a:srgbClr val="F2F2F2"/>
                    </a:solidFill>
                  </a:tcPr>
                </a:tc>
                <a:tc>
                  <a:txBody>
                    <a:bodyPr/>
                    <a:lstStyle/>
                    <a:p>
                      <a:pPr algn="ctr"/>
                      <a:r>
                        <a:rPr lang="zh-CN" altLang="en-US" sz="1600" b="0" dirty="0">
                          <a:latin typeface="微软雅黑" panose="020B0503020204020204" pitchFamily="34" charset="-122"/>
                          <a:ea typeface="微软雅黑" panose="020B0503020204020204" pitchFamily="34" charset="-122"/>
                          <a:cs typeface="Shruti" panose="020B0502040204020203" pitchFamily="34" charset="0"/>
                        </a:rPr>
                        <a:t>第二年</a:t>
                      </a:r>
                      <a:endParaRPr lang="zh-CN" altLang="en-US" sz="1600" b="0" dirty="0">
                        <a:latin typeface="微软雅黑" panose="020B0503020204020204" pitchFamily="34" charset="-122"/>
                        <a:ea typeface="微软雅黑" panose="020B0503020204020204" pitchFamily="34" charset="-122"/>
                        <a:cs typeface="Shruti" panose="020B0502040204020203" pitchFamily="34" charset="0"/>
                      </a:endParaRPr>
                    </a:p>
                  </a:txBody>
                  <a:tcPr marL="101170" marR="101170" marT="50585" marB="50585"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-1.0±0.72</a:t>
                      </a:r>
                      <a:endPar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21916" marR="121916" marT="45709" marB="45709" anchor="ctr" horzOverflow="overflow">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-0.77±0.62</a:t>
                      </a:r>
                      <a:endPar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21916" marR="121916" marT="45709" marB="45709" anchor="ctr" horzOverflow="overflow">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rPr>
                        <a:t>-0.23</a:t>
                      </a:r>
                      <a:endPar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panose="02010600040101010101" charset="-122"/>
                      </a:endParaRPr>
                    </a:p>
                  </a:txBody>
                  <a:tcPr marL="121916" marR="121916" marT="45709" marB="45709" anchor="ctr" horzOverflow="overflow">
                    <a:solidFill>
                      <a:srgbClr val="86C7DA"/>
                    </a:solidFill>
                  </a:tcPr>
                </a:tc>
                <a:tc vMerge="1">
                  <a:tcPr marL="121916" marR="121916" marT="45709" marB="45709" anchor="ctr" horzOverflow="overflow">
                    <a:solidFill>
                      <a:srgbClr val="F2F2F2"/>
                    </a:solidFill>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组合 75"/>
          <p:cNvGrpSpPr/>
          <p:nvPr/>
        </p:nvGrpSpPr>
        <p:grpSpPr>
          <a:xfrm>
            <a:off x="1401348" y="1690008"/>
            <a:ext cx="9389304" cy="4541299"/>
            <a:chOff x="1611721" y="1730828"/>
            <a:chExt cx="9389304" cy="4541299"/>
          </a:xfrm>
        </p:grpSpPr>
        <p:sp>
          <p:nvSpPr>
            <p:cNvPr id="16" name="矩形 15"/>
            <p:cNvSpPr/>
            <p:nvPr/>
          </p:nvSpPr>
          <p:spPr>
            <a:xfrm>
              <a:off x="6004225" y="5342479"/>
              <a:ext cx="4996800" cy="927691"/>
            </a:xfrm>
            <a:prstGeom prst="rect">
              <a:avLst/>
            </a:prstGeom>
            <a:solidFill>
              <a:srgbClr val="A63636"/>
            </a:solidFill>
          </p:spPr>
          <p:txBody>
            <a:bodyPr wrap="square" anchor="ctr">
              <a:noAutofit/>
            </a:bodyPr>
            <a:lstStyle/>
            <a:p>
              <a:pPr algn="ctr">
                <a:lnSpc>
                  <a:spcPts val="2500"/>
                </a:lnSpc>
                <a:buClr>
                  <a:schemeClr val="bg1"/>
                </a:buClr>
                <a:buSzPct val="80000"/>
              </a:pPr>
              <a:r>
                <a:rPr lang="zh-CN" altLang="en-US" sz="1600" b="1" dirty="0">
                  <a:solidFill>
                    <a:schemeClr val="bg1"/>
                  </a:solidFill>
                  <a:latin typeface="微软雅黑" panose="020B0503020204020204" pitchFamily="34" charset="-122"/>
                  <a:ea typeface="微软雅黑" panose="020B0503020204020204" pitchFamily="34" charset="-122"/>
                </a:rPr>
                <a:t>相对于基线水平</a:t>
              </a:r>
              <a:r>
                <a:rPr lang="en-US" altLang="zh-CN" sz="1600" b="1" dirty="0">
                  <a:solidFill>
                    <a:schemeClr val="bg1"/>
                  </a:solidFill>
                  <a:latin typeface="微软雅黑" panose="020B0503020204020204" pitchFamily="34" charset="-122"/>
                  <a:ea typeface="微软雅黑" panose="020B0503020204020204" pitchFamily="34" charset="-122"/>
                </a:rPr>
                <a:t>,OK</a:t>
              </a:r>
              <a:r>
                <a:rPr lang="zh-CN" altLang="en-US" sz="1600" b="1" dirty="0">
                  <a:solidFill>
                    <a:schemeClr val="bg1"/>
                  </a:solidFill>
                  <a:latin typeface="微软雅黑" panose="020B0503020204020204" pitchFamily="34" charset="-122"/>
                  <a:ea typeface="微软雅黑" panose="020B0503020204020204" pitchFamily="34" charset="-122"/>
                </a:rPr>
                <a:t>镜与对照组眼轴增长量差值</a:t>
              </a:r>
              <a:r>
                <a:rPr lang="en-US" altLang="zh-CN" sz="1600" b="1" dirty="0">
                  <a:solidFill>
                    <a:schemeClr val="bg1"/>
                  </a:solidFill>
                  <a:latin typeface="微软雅黑" panose="020B0503020204020204" pitchFamily="34" charset="-122"/>
                  <a:ea typeface="微软雅黑" panose="020B0503020204020204" pitchFamily="34" charset="-122"/>
                </a:rPr>
                <a:t>,</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a:lnSpc>
                  <a:spcPts val="2500"/>
                </a:lnSpc>
                <a:buClr>
                  <a:schemeClr val="bg1"/>
                </a:buClr>
                <a:buSzPct val="80000"/>
              </a:pPr>
              <a:r>
                <a:rPr lang="zh-CN" altLang="en-US" sz="1600" b="1" dirty="0">
                  <a:solidFill>
                    <a:schemeClr val="bg1"/>
                  </a:solidFill>
                  <a:latin typeface="微软雅黑" panose="020B0503020204020204" pitchFamily="34" charset="-122"/>
                  <a:ea typeface="微软雅黑" panose="020B0503020204020204" pitchFamily="34" charset="-122"/>
                </a:rPr>
                <a:t>对眼轴减缓作用达到 </a:t>
              </a:r>
              <a:r>
                <a:rPr lang="en-US" altLang="zh-CN" sz="1600" b="1" dirty="0">
                  <a:solidFill>
                    <a:schemeClr val="bg1"/>
                  </a:solidFill>
                  <a:latin typeface="微软雅黑" panose="020B0503020204020204" pitchFamily="34" charset="-122"/>
                  <a:ea typeface="微软雅黑" panose="020B0503020204020204" pitchFamily="34" charset="-122"/>
                </a:rPr>
                <a:t>40~60%;</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nvGrpSpPr>
            <p:cNvPr id="74" name="组合 73"/>
            <p:cNvGrpSpPr/>
            <p:nvPr/>
          </p:nvGrpSpPr>
          <p:grpSpPr>
            <a:xfrm>
              <a:off x="1611721" y="1730828"/>
              <a:ext cx="4259446" cy="4541299"/>
              <a:chOff x="1407621" y="1730828"/>
              <a:chExt cx="4259446" cy="4541299"/>
            </a:xfrm>
          </p:grpSpPr>
          <p:pic>
            <p:nvPicPr>
              <p:cNvPr id="57" name="图片 56" descr="图片包含 游戏机, 桌子, 电脑, 男人&#10;&#10;描述已自动生成"/>
              <p:cNvPicPr>
                <a:picLocks noChangeAspect="1"/>
              </p:cNvPicPr>
              <p:nvPr/>
            </p:nvPicPr>
            <p:blipFill>
              <a:blip r:embed="rId1"/>
              <a:stretch>
                <a:fillRect/>
              </a:stretch>
            </p:blipFill>
            <p:spPr>
              <a:xfrm>
                <a:off x="1420073" y="4849586"/>
                <a:ext cx="4234542" cy="1422541"/>
              </a:xfrm>
              <a:prstGeom prst="rect">
                <a:avLst/>
              </a:prstGeom>
              <a:ln>
                <a:solidFill>
                  <a:srgbClr val="284E75"/>
                </a:solidFill>
              </a:ln>
            </p:spPr>
          </p:pic>
          <p:grpSp>
            <p:nvGrpSpPr>
              <p:cNvPr id="69" name="组合 68"/>
              <p:cNvGrpSpPr/>
              <p:nvPr/>
            </p:nvGrpSpPr>
            <p:grpSpPr>
              <a:xfrm>
                <a:off x="1407621" y="1730828"/>
                <a:ext cx="4259446" cy="3112672"/>
                <a:chOff x="1407621" y="1745078"/>
                <a:chExt cx="4259446" cy="3112672"/>
              </a:xfrm>
            </p:grpSpPr>
            <p:grpSp>
              <p:nvGrpSpPr>
                <p:cNvPr id="63" name="组合 62"/>
                <p:cNvGrpSpPr/>
                <p:nvPr/>
              </p:nvGrpSpPr>
              <p:grpSpPr>
                <a:xfrm>
                  <a:off x="1407621" y="1745078"/>
                  <a:ext cx="4259446" cy="3112672"/>
                  <a:chOff x="689163" y="1728749"/>
                  <a:chExt cx="3622631" cy="2647307"/>
                </a:xfrm>
              </p:grpSpPr>
              <p:pic>
                <p:nvPicPr>
                  <p:cNvPr id="61" name="图片 60" descr="图片包含 游戏机&#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163" y="1728749"/>
                    <a:ext cx="3622631" cy="2647307"/>
                  </a:xfrm>
                  <a:prstGeom prst="rect">
                    <a:avLst/>
                  </a:prstGeom>
                </p:spPr>
              </p:pic>
              <p:sp>
                <p:nvSpPr>
                  <p:cNvPr id="62" name="矩形 61"/>
                  <p:cNvSpPr/>
                  <p:nvPr/>
                </p:nvSpPr>
                <p:spPr>
                  <a:xfrm>
                    <a:off x="1177039" y="3924673"/>
                    <a:ext cx="2646878" cy="362792"/>
                  </a:xfrm>
                  <a:prstGeom prst="rect">
                    <a:avLst/>
                  </a:prstGeom>
                </p:spPr>
                <p:txBody>
                  <a:bodyPr wrap="none">
                    <a:spAutoFit/>
                  </a:bodyPr>
                  <a:lstStyle/>
                  <a:p>
                    <a:pPr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rPr>
                      <a:t>逆几何设计硬性角膜接触镜</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sp>
              <p:nvSpPr>
                <p:cNvPr id="65" name="文本框 64"/>
                <p:cNvSpPr txBox="1"/>
                <p:nvPr/>
              </p:nvSpPr>
              <p:spPr>
                <a:xfrm>
                  <a:off x="2898322" y="3167743"/>
                  <a:ext cx="1420585" cy="400110"/>
                </a:xfrm>
                <a:prstGeom prst="rect">
                  <a:avLst/>
                </a:prstGeom>
                <a:solidFill>
                  <a:srgbClr val="284E75"/>
                </a:solidFill>
              </p:spPr>
              <p:txBody>
                <a:bodyPr wrap="square" rtlCol="0">
                  <a:spAutoFit/>
                </a:bodyPr>
                <a:lstStyle/>
                <a:p>
                  <a:pPr algn="ctr"/>
                  <a:r>
                    <a:rPr lang="en-US" altLang="zh-CN" sz="1000" dirty="0">
                      <a:solidFill>
                        <a:schemeClr val="bg1"/>
                      </a:solidFill>
                    </a:rPr>
                    <a:t>Back optic zone radius</a:t>
                  </a:r>
                  <a:endParaRPr lang="en-US" altLang="zh-CN" sz="1000" dirty="0">
                    <a:solidFill>
                      <a:schemeClr val="bg1"/>
                    </a:solidFill>
                  </a:endParaRPr>
                </a:p>
                <a:p>
                  <a:pPr algn="ctr"/>
                  <a:r>
                    <a:rPr lang="en-US" altLang="zh-CN" sz="1000" dirty="0">
                      <a:solidFill>
                        <a:schemeClr val="bg1"/>
                      </a:solidFill>
                    </a:rPr>
                    <a:t>Base curve radius</a:t>
                  </a:r>
                  <a:endParaRPr lang="zh-CN" altLang="en-US" sz="1000" dirty="0">
                    <a:solidFill>
                      <a:schemeClr val="bg1"/>
                    </a:solidFill>
                  </a:endParaRPr>
                </a:p>
              </p:txBody>
            </p:sp>
            <p:sp>
              <p:nvSpPr>
                <p:cNvPr id="66" name="文本框 65"/>
                <p:cNvSpPr txBox="1"/>
                <p:nvPr/>
              </p:nvSpPr>
              <p:spPr>
                <a:xfrm>
                  <a:off x="2302328" y="3927021"/>
                  <a:ext cx="1420585" cy="246221"/>
                </a:xfrm>
                <a:prstGeom prst="rect">
                  <a:avLst/>
                </a:prstGeom>
                <a:solidFill>
                  <a:srgbClr val="284E75"/>
                </a:solidFill>
              </p:spPr>
              <p:txBody>
                <a:bodyPr wrap="square" rtlCol="0">
                  <a:spAutoFit/>
                </a:bodyPr>
                <a:lstStyle/>
                <a:p>
                  <a:pPr algn="ctr"/>
                  <a:r>
                    <a:rPr lang="en-US" altLang="zh-CN" sz="1000" dirty="0">
                      <a:solidFill>
                        <a:schemeClr val="bg1"/>
                      </a:solidFill>
                    </a:rPr>
                    <a:t>Peripheral curve</a:t>
                  </a:r>
                  <a:endParaRPr lang="zh-CN" altLang="en-US" sz="1000" dirty="0">
                    <a:solidFill>
                      <a:schemeClr val="bg1"/>
                    </a:solidFill>
                  </a:endParaRPr>
                </a:p>
              </p:txBody>
            </p:sp>
            <p:sp>
              <p:nvSpPr>
                <p:cNvPr id="67" name="文本框 66"/>
                <p:cNvSpPr txBox="1"/>
                <p:nvPr/>
              </p:nvSpPr>
              <p:spPr>
                <a:xfrm>
                  <a:off x="2457451" y="3624943"/>
                  <a:ext cx="1004208" cy="246221"/>
                </a:xfrm>
                <a:prstGeom prst="rect">
                  <a:avLst/>
                </a:prstGeom>
                <a:solidFill>
                  <a:srgbClr val="284E75"/>
                </a:solidFill>
              </p:spPr>
              <p:txBody>
                <a:bodyPr wrap="square" rtlCol="0">
                  <a:spAutoFit/>
                </a:bodyPr>
                <a:lstStyle/>
                <a:p>
                  <a:pPr algn="ctr"/>
                  <a:r>
                    <a:rPr lang="en-US" altLang="zh-CN" sz="1000" dirty="0">
                      <a:solidFill>
                        <a:schemeClr val="bg1"/>
                      </a:solidFill>
                    </a:rPr>
                    <a:t>Reverse curve</a:t>
                  </a:r>
                  <a:endParaRPr lang="zh-CN" altLang="en-US" sz="1000" dirty="0">
                    <a:solidFill>
                      <a:schemeClr val="bg1"/>
                    </a:solidFill>
                  </a:endParaRPr>
                </a:p>
              </p:txBody>
            </p:sp>
            <p:sp>
              <p:nvSpPr>
                <p:cNvPr id="68" name="文本框 67"/>
                <p:cNvSpPr txBox="1"/>
                <p:nvPr/>
              </p:nvSpPr>
              <p:spPr>
                <a:xfrm>
                  <a:off x="1461408" y="2694214"/>
                  <a:ext cx="800099" cy="400110"/>
                </a:xfrm>
                <a:prstGeom prst="rect">
                  <a:avLst/>
                </a:prstGeom>
                <a:solidFill>
                  <a:srgbClr val="284E75"/>
                </a:solidFill>
              </p:spPr>
              <p:txBody>
                <a:bodyPr wrap="square" rtlCol="0">
                  <a:spAutoFit/>
                </a:bodyPr>
                <a:lstStyle/>
                <a:p>
                  <a:pPr algn="ctr"/>
                  <a:r>
                    <a:rPr lang="en-US" altLang="zh-CN" sz="1000" dirty="0">
                      <a:solidFill>
                        <a:schemeClr val="bg1"/>
                      </a:solidFill>
                    </a:rPr>
                    <a:t>Alignment</a:t>
                  </a:r>
                  <a:endParaRPr lang="en-US" altLang="zh-CN" sz="1000" dirty="0">
                    <a:solidFill>
                      <a:schemeClr val="bg1"/>
                    </a:solidFill>
                  </a:endParaRPr>
                </a:p>
                <a:p>
                  <a:pPr algn="ctr"/>
                  <a:r>
                    <a:rPr lang="en-US" altLang="zh-CN" sz="1000" dirty="0">
                      <a:solidFill>
                        <a:schemeClr val="bg1"/>
                      </a:solidFill>
                    </a:rPr>
                    <a:t>curve</a:t>
                  </a:r>
                  <a:endParaRPr lang="zh-CN" altLang="en-US" sz="1000" dirty="0">
                    <a:solidFill>
                      <a:schemeClr val="bg1"/>
                    </a:solidFill>
                  </a:endParaRPr>
                </a:p>
              </p:txBody>
            </p:sp>
          </p:grpSp>
        </p:grpSp>
        <p:pic>
          <p:nvPicPr>
            <p:cNvPr id="71" name="图片 70" descr="手机屏幕的截图&#10;&#10;描述已自动生成"/>
            <p:cNvPicPr>
              <a:picLocks noChangeAspect="1"/>
            </p:cNvPicPr>
            <p:nvPr/>
          </p:nvPicPr>
          <p:blipFill rotWithShape="1">
            <a:blip r:embed="rId3">
              <a:extLst>
                <a:ext uri="{28A0092B-C50C-407E-A947-70E740481C1C}">
                  <a14:useLocalDpi xmlns:a14="http://schemas.microsoft.com/office/drawing/2010/main" val="0"/>
                </a:ext>
              </a:extLst>
            </a:blip>
            <a:srcRect l="9800" t="42119" r="7630" b="17456"/>
            <a:stretch>
              <a:fillRect/>
            </a:stretch>
          </p:blipFill>
          <p:spPr>
            <a:xfrm>
              <a:off x="6004353" y="1730828"/>
              <a:ext cx="4996545" cy="3558307"/>
            </a:xfrm>
            <a:prstGeom prst="rect">
              <a:avLst/>
            </a:prstGeom>
            <a:solidFill>
              <a:srgbClr val="284E75"/>
            </a:solidFill>
            <a:ln>
              <a:solidFill>
                <a:srgbClr val="284E75"/>
              </a:solidFill>
            </a:ln>
          </p:spPr>
        </p:pic>
      </p:grpSp>
      <p:sp>
        <p:nvSpPr>
          <p:cNvPr id="22"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7--</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近视控制</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角膜塑形镜</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8" name="矩形 17"/>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7 –</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MYOPIA</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control (Orthokeratology)</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183301" y="498348"/>
            <a:ext cx="11825399" cy="5861304"/>
            <a:chOff x="189241" y="292608"/>
            <a:chExt cx="11825399" cy="5861304"/>
          </a:xfrm>
        </p:grpSpPr>
        <p:pic>
          <p:nvPicPr>
            <p:cNvPr id="16" name="图片 15"/>
            <p:cNvPicPr/>
            <p:nvPr/>
          </p:nvPicPr>
          <p:blipFill>
            <a:blip r:embed="rId1"/>
            <a:stretch>
              <a:fillRect/>
            </a:stretch>
          </p:blipFill>
          <p:spPr>
            <a:xfrm>
              <a:off x="8080159" y="3539458"/>
              <a:ext cx="3934481" cy="2607971"/>
            </a:xfrm>
            <a:prstGeom prst="rect">
              <a:avLst/>
            </a:prstGeom>
          </p:spPr>
        </p:pic>
        <p:pic>
          <p:nvPicPr>
            <p:cNvPr id="17" name="图片 16"/>
            <p:cNvPicPr>
              <a:picLocks noChangeAspect="1"/>
            </p:cNvPicPr>
            <p:nvPr/>
          </p:nvPicPr>
          <p:blipFill rotWithShape="1">
            <a:blip r:embed="rId2"/>
            <a:srcRect t="5892" b="27568"/>
            <a:stretch>
              <a:fillRect/>
            </a:stretch>
          </p:blipFill>
          <p:spPr>
            <a:xfrm>
              <a:off x="189241" y="292608"/>
              <a:ext cx="11825399" cy="3136392"/>
            </a:xfrm>
            <a:prstGeom prst="rect">
              <a:avLst/>
            </a:prstGeom>
          </p:spPr>
        </p:pic>
        <p:pic>
          <p:nvPicPr>
            <p:cNvPr id="19" name="图片 18" descr="图片包含 户外, 人, 男人, 红色&#10;&#10;描述已自动生成"/>
            <p:cNvPicPr>
              <a:picLocks noChangeAspect="1"/>
            </p:cNvPicPr>
            <p:nvPr/>
          </p:nvPicPr>
          <p:blipFill rotWithShape="1">
            <a:blip r:embed="rId3">
              <a:extLst>
                <a:ext uri="{28A0092B-C50C-407E-A947-70E740481C1C}">
                  <a14:useLocalDpi xmlns:a14="http://schemas.microsoft.com/office/drawing/2010/main" val="0"/>
                </a:ext>
              </a:extLst>
            </a:blip>
            <a:srcRect l="24079" t="30119" r="18178" b="12957"/>
            <a:stretch>
              <a:fillRect/>
            </a:stretch>
          </p:blipFill>
          <p:spPr>
            <a:xfrm>
              <a:off x="4000400" y="3537690"/>
              <a:ext cx="3967052" cy="2611506"/>
            </a:xfrm>
            <a:prstGeom prst="rect">
              <a:avLst/>
            </a:prstGeom>
          </p:spPr>
        </p:pic>
        <p:pic>
          <p:nvPicPr>
            <p:cNvPr id="20" name="图片 19"/>
            <p:cNvPicPr>
              <a:picLocks noChangeAspect="1"/>
            </p:cNvPicPr>
            <p:nvPr/>
          </p:nvPicPr>
          <p:blipFill rotWithShape="1">
            <a:blip r:embed="rId4"/>
            <a:srcRect l="5868" t="350" r="9718" b="-350"/>
            <a:stretch>
              <a:fillRect/>
            </a:stretch>
          </p:blipFill>
          <p:spPr>
            <a:xfrm>
              <a:off x="189241" y="3532974"/>
              <a:ext cx="3698451" cy="2620938"/>
            </a:xfrm>
            <a:prstGeom prst="rect">
              <a:avLst/>
            </a:prstGeom>
          </p:spPr>
        </p:pic>
      </p:grpSp>
      <p:sp>
        <p:nvSpPr>
          <p:cNvPr id="8" name="矩形 7"/>
          <p:cNvSpPr/>
          <p:nvPr/>
        </p:nvSpPr>
        <p:spPr>
          <a:xfrm>
            <a:off x="3986784" y="2941577"/>
            <a:ext cx="8021916" cy="577202"/>
          </a:xfrm>
          <a:prstGeom prst="rect">
            <a:avLst/>
          </a:prstGeom>
          <a:solidFill>
            <a:srgbClr val="A6363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微软雅黑" panose="020B0503020204020204" pitchFamily="34" charset="-122"/>
                <a:ea typeface="微软雅黑" panose="020B0503020204020204" pitchFamily="34" charset="-122"/>
              </a:rPr>
              <a:t>军事、航空航天、</a:t>
            </a:r>
            <a:r>
              <a:rPr lang="zh-CN" altLang="en-US" b="1" dirty="0">
                <a:latin typeface="微软雅黑" panose="020B0503020204020204" pitchFamily="34" charset="-122"/>
                <a:ea typeface="微软雅黑" panose="020B0503020204020204" pitchFamily="34" charset="-122"/>
              </a:rPr>
              <a:t>消防安全</a:t>
            </a:r>
            <a:r>
              <a:rPr lang="zh-TW" altLang="en-US" b="1" dirty="0">
                <a:latin typeface="微软雅黑" panose="020B0503020204020204" pitchFamily="34" charset="-122"/>
                <a:ea typeface="微软雅黑" panose="020B0503020204020204" pitchFamily="34" charset="-122"/>
              </a:rPr>
              <a:t>等领域面临巨大的劳动力缺口</a:t>
            </a:r>
            <a:r>
              <a:rPr lang="en-US" altLang="zh-TW" b="1" dirty="0">
                <a:latin typeface="微软雅黑" panose="020B0503020204020204" pitchFamily="34" charset="-122"/>
                <a:ea typeface="微软雅黑" panose="020B0503020204020204" pitchFamily="34" charset="-122"/>
              </a:rPr>
              <a:t>,</a:t>
            </a:r>
            <a:r>
              <a:rPr lang="zh-TW" altLang="en-US" b="1" dirty="0">
                <a:latin typeface="微软雅黑" panose="020B0503020204020204" pitchFamily="34" charset="-122"/>
                <a:ea typeface="微软雅黑" panose="020B0503020204020204" pitchFamily="34" charset="-122"/>
              </a:rPr>
              <a:t>最终</a:t>
            </a:r>
            <a:r>
              <a:rPr lang="zh-CN" altLang="en-US" b="1" dirty="0">
                <a:latin typeface="微软雅黑" panose="020B0503020204020204" pitchFamily="34" charset="-122"/>
                <a:ea typeface="微软雅黑" panose="020B0503020204020204" pitchFamily="34" charset="-122"/>
              </a:rPr>
              <a:t>危害</a:t>
            </a:r>
            <a:r>
              <a:rPr lang="zh-TW" altLang="en-US" b="1" dirty="0">
                <a:latin typeface="微软雅黑" panose="020B0503020204020204" pitchFamily="34" charset="-122"/>
                <a:ea typeface="微软雅黑" panose="020B0503020204020204" pitchFamily="34" charset="-122"/>
              </a:rPr>
              <a:t>国家安全</a:t>
            </a:r>
            <a:endParaRPr lang="zh-CN" altLang="en-US"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表格 41"/>
          <p:cNvGraphicFramePr>
            <a:graphicFrameLocks noGrp="1"/>
          </p:cNvGraphicFramePr>
          <p:nvPr/>
        </p:nvGraphicFramePr>
        <p:xfrm>
          <a:off x="1229632" y="2048354"/>
          <a:ext cx="9732737" cy="3887082"/>
        </p:xfrm>
        <a:graphic>
          <a:graphicData uri="http://schemas.openxmlformats.org/drawingml/2006/table">
            <a:tbl>
              <a:tblPr firstRow="1" bandRow="1">
                <a:tableStyleId>{5C22544A-7EE6-4342-B048-85BDC9FD1C3A}</a:tableStyleId>
              </a:tblPr>
              <a:tblGrid>
                <a:gridCol w="2134365"/>
                <a:gridCol w="1605784"/>
                <a:gridCol w="1498147"/>
                <a:gridCol w="1498147"/>
                <a:gridCol w="1498147"/>
                <a:gridCol w="1498147"/>
              </a:tblGrid>
              <a:tr h="431898">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rPr>
                        <a:t>研究组</a:t>
                      </a:r>
                      <a:endPar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A63636"/>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rPr>
                        <a:t>干预措施</a:t>
                      </a:r>
                      <a:endPar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A63636"/>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rPr>
                        <a:t>6</a:t>
                      </a: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rPr>
                        <a:t>个月</a:t>
                      </a:r>
                      <a:endPar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A63636"/>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rPr>
                        <a:t>12</a:t>
                      </a: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rPr>
                        <a:t>个月</a:t>
                      </a:r>
                      <a:endPar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A63636"/>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rPr>
                        <a:t>18</a:t>
                      </a: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rPr>
                        <a:t>个月</a:t>
                      </a:r>
                      <a:endPar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A63636"/>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rPr>
                        <a:t>24</a:t>
                      </a: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rPr>
                        <a:t>个月</a:t>
                      </a:r>
                      <a:endPar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A63636"/>
                    </a:solidFill>
                  </a:tcPr>
                </a:tc>
              </a:tr>
              <a:tr h="431898">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Cho et al.(2005)</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OK vs SV</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0.21</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0.18</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0.28</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0.25</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r>
              <a:tr h="431898">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err="1">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Walline</a:t>
                      </a: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 et al.(2009)</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BFBFBF"/>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OK vs </a:t>
                      </a:r>
                      <a:r>
                        <a:rPr kumimoji="0" lang="en-US" altLang="zh-CN" sz="1600" b="0" i="0" u="none" strike="noStrike" cap="none" normalizeH="0" baseline="0" dirty="0" err="1">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Scl</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BFBFBF"/>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zh-CN"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　</a:t>
                      </a:r>
                      <a:endParaRPr kumimoji="0" lang="zh-CN"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BFBFBF"/>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0.15</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BFBFBF"/>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zh-CN"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　</a:t>
                      </a:r>
                      <a:endParaRPr kumimoji="0" lang="zh-CN"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BFBFBF"/>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0.32</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BFBFBF"/>
                    </a:solidFill>
                  </a:tcPr>
                </a:tc>
              </a:tr>
              <a:tr h="431898">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err="1">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Kakita</a:t>
                      </a: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 et al.(2010)</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OK vs SV</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zh-CN"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　</a:t>
                      </a:r>
                      <a:endParaRPr kumimoji="0" lang="zh-CN"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zh-CN"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　</a:t>
                      </a:r>
                      <a:endParaRPr kumimoji="0" lang="zh-CN"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zh-CN"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　</a:t>
                      </a:r>
                      <a:endParaRPr kumimoji="0" lang="zh-CN"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0.22</a:t>
                      </a:r>
                      <a:endParaRPr kumimoji="0" lang="en-US" altLang="zh-CN"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r>
              <a:tr h="431898">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MCOS(2012)</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OK vs SV </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0.06</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0.15</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0.11</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0.22</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chemeClr val="bg1">
                        <a:lumMod val="75000"/>
                      </a:schemeClr>
                    </a:solidFill>
                  </a:tcPr>
                </a:tc>
              </a:tr>
              <a:tr h="431898">
                <a:tc rowSpan="3">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Wenzhou(2012)</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OK vs RGP</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0.08</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0.07</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0.21</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0.18</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r>
              <a:tr h="431898">
                <a:tc vMerge="1">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OK vs SV</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0.12</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0.17</a:t>
                      </a:r>
                      <a:endParaRPr kumimoji="0" lang="en-US" altLang="zh-CN"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0.36</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0.34</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r>
              <a:tr h="431898">
                <a:tc vMerge="1">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rPr>
                        <a:t>OK vs PAL </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panose="020108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0.13</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0.14</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0.35</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rPr>
                        <a:t>0.31</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panose="02010600040101010101" charset="-122"/>
                      </a:endParaRPr>
                    </a:p>
                  </a:txBody>
                  <a:tcPr marL="9525" marR="9525" marT="9525" marB="0" anchor="ctr" horzOverflow="overflow">
                    <a:solidFill>
                      <a:srgbClr val="F2F2F2"/>
                    </a:solidFill>
                  </a:tcPr>
                </a:tc>
              </a:tr>
              <a:tr h="431898">
                <a:tc gridSpan="6">
                  <a:txBody>
                    <a:bodyPr/>
                    <a:lstStyle/>
                    <a:p>
                      <a:pPr marL="0" marR="0" lvl="0" indent="0" algn="ctr" defTabSz="914400" rtl="0" eaLnBrk="1" fontAlgn="ctr" latinLnBrk="0" hangingPunct="1">
                        <a:lnSpc>
                          <a:spcPct val="100000"/>
                        </a:lnSpc>
                        <a:spcBef>
                          <a:spcPct val="0"/>
                        </a:spcBef>
                        <a:spcAft>
                          <a:spcPct val="0"/>
                        </a:spcAft>
                        <a:buClrTx/>
                        <a:buSzTx/>
                        <a:buFont typeface="Arial" panose="020B0604020202020204" pitchFamily="34" charset="0"/>
                        <a:buNone/>
                        <a:defRPr/>
                      </a:pPr>
                      <a:r>
                        <a:rPr lang="zh-CN" altLang="en-US" sz="1600" b="1" dirty="0">
                          <a:solidFill>
                            <a:schemeClr val="bg1"/>
                          </a:solidFill>
                          <a:latin typeface="微软雅黑" panose="020B0503020204020204" pitchFamily="34" charset="-122"/>
                          <a:ea typeface="微软雅黑" panose="020B0503020204020204" pitchFamily="34" charset="-122"/>
                        </a:rPr>
                        <a:t>研究结论</a:t>
                      </a:r>
                      <a:r>
                        <a:rPr lang="en-US" altLang="zh-CN" sz="1600" b="1" dirty="0">
                          <a:solidFill>
                            <a:schemeClr val="bg1"/>
                          </a:solidFill>
                          <a:latin typeface="微软雅黑" panose="020B0503020204020204" pitchFamily="34" charset="-122"/>
                          <a:ea typeface="微软雅黑" panose="020B0503020204020204" pitchFamily="34" charset="-122"/>
                        </a:rPr>
                        <a:t>: </a:t>
                      </a:r>
                      <a:r>
                        <a:rPr lang="zh-CN" altLang="en-US" sz="1600" b="1" dirty="0">
                          <a:solidFill>
                            <a:schemeClr val="bg1"/>
                          </a:solidFill>
                          <a:latin typeface="微软雅黑" panose="020B0503020204020204" pitchFamily="34" charset="-122"/>
                          <a:ea typeface="微软雅黑" panose="020B0503020204020204" pitchFamily="34" charset="-122"/>
                        </a:rPr>
                        <a:t>相对于戴镜前</a:t>
                      </a:r>
                      <a:r>
                        <a:rPr lang="en-US" altLang="zh-CN" sz="1600" b="1" dirty="0">
                          <a:solidFill>
                            <a:schemeClr val="bg1"/>
                          </a:solidFill>
                          <a:latin typeface="微软雅黑" panose="020B0503020204020204" pitchFamily="34" charset="-122"/>
                          <a:ea typeface="微软雅黑" panose="020B0503020204020204" pitchFamily="34" charset="-122"/>
                        </a:rPr>
                        <a:t>,</a:t>
                      </a:r>
                      <a:r>
                        <a:rPr lang="zh-CN" altLang="en-US" sz="1600" b="1" dirty="0">
                          <a:solidFill>
                            <a:schemeClr val="bg1"/>
                          </a:solidFill>
                          <a:latin typeface="微软雅黑" panose="020B0503020204020204" pitchFamily="34" charset="-122"/>
                          <a:ea typeface="微软雅黑" panose="020B0503020204020204" pitchFamily="34" charset="-122"/>
                        </a:rPr>
                        <a:t>对照组与</a:t>
                      </a:r>
                      <a:r>
                        <a:rPr lang="en-US" altLang="zh-CN" sz="1600" b="1" dirty="0">
                          <a:solidFill>
                            <a:schemeClr val="bg1"/>
                          </a:solidFill>
                          <a:latin typeface="微软雅黑" panose="020B0503020204020204" pitchFamily="34" charset="-122"/>
                          <a:ea typeface="微软雅黑" panose="020B0503020204020204" pitchFamily="34" charset="-122"/>
                        </a:rPr>
                        <a:t>OK</a:t>
                      </a:r>
                      <a:r>
                        <a:rPr lang="zh-CN" altLang="en-US" sz="1600" b="1" dirty="0">
                          <a:solidFill>
                            <a:schemeClr val="bg1"/>
                          </a:solidFill>
                          <a:latin typeface="微软雅黑" panose="020B0503020204020204" pitchFamily="34" charset="-122"/>
                          <a:ea typeface="微软雅黑" panose="020B0503020204020204" pitchFamily="34" charset="-122"/>
                        </a:rPr>
                        <a:t>镜组的眼轴增长量差值</a:t>
                      </a:r>
                      <a:endParaRPr lang="zh-CN" altLang="en-US" sz="1600" b="1" dirty="0">
                        <a:solidFill>
                          <a:schemeClr val="bg1"/>
                        </a:solidFill>
                        <a:latin typeface="微软雅黑" panose="020B0503020204020204" pitchFamily="34" charset="-122"/>
                        <a:ea typeface="微软雅黑" panose="020B0503020204020204" pitchFamily="34" charset="-122"/>
                      </a:endParaRPr>
                    </a:p>
                  </a:txBody>
                  <a:tcPr marL="9525" marR="9525" marT="9525" marB="0" anchor="ctr" horzOverflow="overflow">
                    <a:solidFill>
                      <a:srgbClr val="A63636"/>
                    </a:solidFill>
                  </a:tcPr>
                </a:tc>
                <a:tc hMerge="1">
                  <a:tcPr marL="9525" marR="9525" marT="9525" marB="0" anchor="ctr" horzOverflow="overflow">
                    <a:solidFill>
                      <a:srgbClr val="F2F2F2"/>
                    </a:solidFill>
                  </a:tcPr>
                </a:tc>
                <a:tc hMerge="1">
                  <a:tcPr marL="9525" marR="9525" marT="9525" marB="0" anchor="ctr" horzOverflow="overflow">
                    <a:solidFill>
                      <a:srgbClr val="F2F2F2"/>
                    </a:solidFill>
                  </a:tcPr>
                </a:tc>
                <a:tc hMerge="1">
                  <a:tcPr marL="9525" marR="9525" marT="9525" marB="0" anchor="ctr" horzOverflow="overflow">
                    <a:solidFill>
                      <a:srgbClr val="F2F2F2"/>
                    </a:solidFill>
                  </a:tcPr>
                </a:tc>
                <a:tc hMerge="1">
                  <a:tcPr marL="9525" marR="9525" marT="9525" marB="0" anchor="ctr" horzOverflow="overflow">
                    <a:solidFill>
                      <a:srgbClr val="F2F2F2"/>
                    </a:solidFill>
                  </a:tcPr>
                </a:tc>
                <a:tc hMerge="1">
                  <a:tcPr marL="9525" marR="9525" marT="9525" marB="0" anchor="ctr" horzOverflow="overflow">
                    <a:solidFill>
                      <a:srgbClr val="F2F2F2"/>
                    </a:solidFill>
                  </a:tcPr>
                </a:tc>
              </a:tr>
            </a:tbl>
          </a:graphicData>
        </a:graphic>
      </p:graphicFrame>
      <p:sp>
        <p:nvSpPr>
          <p:cNvPr id="7"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7--</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近视控制</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角膜塑形镜</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9" name="矩形 8"/>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7 –</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MYOPIA</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control (Orthokeratology)</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pattFill prst="dotGrid">
          <a:fgClr>
            <a:srgbClr val="FFEBEB"/>
          </a:fgClr>
          <a:bgClr>
            <a:schemeClr val="bg1"/>
          </a:bgClr>
        </a:pattFill>
        <a:effectLst/>
      </p:bgPr>
    </p:bg>
    <p:spTree>
      <p:nvGrpSpPr>
        <p:cNvPr id="1" name=""/>
        <p:cNvGrpSpPr/>
        <p:nvPr/>
      </p:nvGrpSpPr>
      <p:grpSpPr>
        <a:xfrm>
          <a:off x="0" y="0"/>
          <a:ext cx="0" cy="0"/>
          <a:chOff x="0" y="0"/>
          <a:chExt cx="0" cy="0"/>
        </a:xfrm>
      </p:grpSpPr>
      <p:grpSp>
        <p:nvGrpSpPr>
          <p:cNvPr id="66" name="Group 33"/>
          <p:cNvGrpSpPr/>
          <p:nvPr/>
        </p:nvGrpSpPr>
        <p:grpSpPr>
          <a:xfrm>
            <a:off x="522055" y="2143091"/>
            <a:ext cx="3612256" cy="2477698"/>
            <a:chOff x="620026" y="2114549"/>
            <a:chExt cx="3612256" cy="2477698"/>
          </a:xfrm>
        </p:grpSpPr>
        <p:sp>
          <p:nvSpPr>
            <p:cNvPr id="67" name="ïŝlíḋé"/>
            <p:cNvSpPr/>
            <p:nvPr/>
          </p:nvSpPr>
          <p:spPr>
            <a:xfrm>
              <a:off x="620026" y="2264368"/>
              <a:ext cx="3612256" cy="2327879"/>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grpSp>
          <p:nvGrpSpPr>
            <p:cNvPr id="68" name="组合 67"/>
            <p:cNvGrpSpPr/>
            <p:nvPr/>
          </p:nvGrpSpPr>
          <p:grpSpPr>
            <a:xfrm>
              <a:off x="1922236" y="2114549"/>
              <a:ext cx="1007842" cy="1224643"/>
              <a:chOff x="797947" y="2192960"/>
              <a:chExt cx="712119" cy="712119"/>
            </a:xfrm>
          </p:grpSpPr>
          <p:sp>
            <p:nvSpPr>
              <p:cNvPr id="71" name="ïśḷîḍé"/>
              <p:cNvSpPr/>
              <p:nvPr/>
            </p:nvSpPr>
            <p:spPr>
              <a:xfrm>
                <a:off x="797947" y="2192960"/>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dirty="0"/>
              </a:p>
            </p:txBody>
          </p:sp>
          <p:sp>
            <p:nvSpPr>
              <p:cNvPr id="72" name="islídé"/>
              <p:cNvSpPr/>
              <p:nvPr/>
            </p:nvSpPr>
            <p:spPr bwMode="auto">
              <a:xfrm>
                <a:off x="941117" y="2299489"/>
                <a:ext cx="425778" cy="266087"/>
              </a:xfrm>
              <a:custGeom>
                <a:avLst/>
                <a:gdLst>
                  <a:gd name="T0" fmla="*/ 7733 w 10666"/>
                  <a:gd name="T1" fmla="*/ 3733 h 7466"/>
                  <a:gd name="T2" fmla="*/ 9061 w 10666"/>
                  <a:gd name="T3" fmla="*/ 2400 h 7466"/>
                  <a:gd name="T4" fmla="*/ 7733 w 10666"/>
                  <a:gd name="T5" fmla="*/ 1066 h 7466"/>
                  <a:gd name="T6" fmla="*/ 6400 w 10666"/>
                  <a:gd name="T7" fmla="*/ 2400 h 7466"/>
                  <a:gd name="T8" fmla="*/ 7733 w 10666"/>
                  <a:gd name="T9" fmla="*/ 3733 h 7466"/>
                  <a:gd name="T10" fmla="*/ 3733 w 10666"/>
                  <a:gd name="T11" fmla="*/ 3200 h 7466"/>
                  <a:gd name="T12" fmla="*/ 5328 w 10666"/>
                  <a:gd name="T13" fmla="*/ 1600 h 7466"/>
                  <a:gd name="T14" fmla="*/ 3733 w 10666"/>
                  <a:gd name="T15" fmla="*/ 0 h 7466"/>
                  <a:gd name="T16" fmla="*/ 2133 w 10666"/>
                  <a:gd name="T17" fmla="*/ 1600 h 7466"/>
                  <a:gd name="T18" fmla="*/ 3733 w 10666"/>
                  <a:gd name="T19" fmla="*/ 3200 h 7466"/>
                  <a:gd name="T20" fmla="*/ 7733 w 10666"/>
                  <a:gd name="T21" fmla="*/ 4800 h 7466"/>
                  <a:gd name="T22" fmla="*/ 4800 w 10666"/>
                  <a:gd name="T23" fmla="*/ 6266 h 7466"/>
                  <a:gd name="T24" fmla="*/ 4800 w 10666"/>
                  <a:gd name="T25" fmla="*/ 7466 h 7466"/>
                  <a:gd name="T26" fmla="*/ 10666 w 10666"/>
                  <a:gd name="T27" fmla="*/ 7466 h 7466"/>
                  <a:gd name="T28" fmla="*/ 10666 w 10666"/>
                  <a:gd name="T29" fmla="*/ 6266 h 7466"/>
                  <a:gd name="T30" fmla="*/ 7733 w 10666"/>
                  <a:gd name="T31" fmla="*/ 4800 h 7466"/>
                  <a:gd name="T32" fmla="*/ 3733 w 10666"/>
                  <a:gd name="T33" fmla="*/ 4266 h 7466"/>
                  <a:gd name="T34" fmla="*/ 0 w 10666"/>
                  <a:gd name="T35" fmla="*/ 6133 h 7466"/>
                  <a:gd name="T36" fmla="*/ 0 w 10666"/>
                  <a:gd name="T37" fmla="*/ 7466 h 7466"/>
                  <a:gd name="T38" fmla="*/ 3733 w 10666"/>
                  <a:gd name="T39" fmla="*/ 7466 h 7466"/>
                  <a:gd name="T40" fmla="*/ 3733 w 10666"/>
                  <a:gd name="T41" fmla="*/ 6266 h 7466"/>
                  <a:gd name="T42" fmla="*/ 4997 w 10666"/>
                  <a:gd name="T43" fmla="*/ 4416 h 7466"/>
                  <a:gd name="T44" fmla="*/ 3733 w 10666"/>
                  <a:gd name="T45" fmla="*/ 4266 h 7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66" h="7466">
                    <a:moveTo>
                      <a:pt x="7733" y="3733"/>
                    </a:moveTo>
                    <a:cubicBezTo>
                      <a:pt x="8469" y="3733"/>
                      <a:pt x="9061" y="3136"/>
                      <a:pt x="9061" y="2400"/>
                    </a:cubicBezTo>
                    <a:cubicBezTo>
                      <a:pt x="9061" y="1664"/>
                      <a:pt x="8469" y="1066"/>
                      <a:pt x="7733" y="1066"/>
                    </a:cubicBezTo>
                    <a:cubicBezTo>
                      <a:pt x="6997" y="1066"/>
                      <a:pt x="6400" y="1664"/>
                      <a:pt x="6400" y="2400"/>
                    </a:cubicBezTo>
                    <a:cubicBezTo>
                      <a:pt x="6400" y="3136"/>
                      <a:pt x="6997" y="3733"/>
                      <a:pt x="7733" y="3733"/>
                    </a:cubicBezTo>
                    <a:close/>
                    <a:moveTo>
                      <a:pt x="3733" y="3200"/>
                    </a:moveTo>
                    <a:cubicBezTo>
                      <a:pt x="4618" y="3200"/>
                      <a:pt x="5328" y="2485"/>
                      <a:pt x="5328" y="1600"/>
                    </a:cubicBezTo>
                    <a:cubicBezTo>
                      <a:pt x="5328" y="714"/>
                      <a:pt x="4618" y="0"/>
                      <a:pt x="3733" y="0"/>
                    </a:cubicBezTo>
                    <a:cubicBezTo>
                      <a:pt x="2848" y="0"/>
                      <a:pt x="2133" y="714"/>
                      <a:pt x="2133" y="1600"/>
                    </a:cubicBezTo>
                    <a:cubicBezTo>
                      <a:pt x="2133" y="2485"/>
                      <a:pt x="2848" y="3200"/>
                      <a:pt x="3733" y="3200"/>
                    </a:cubicBezTo>
                    <a:close/>
                    <a:moveTo>
                      <a:pt x="7733" y="4800"/>
                    </a:moveTo>
                    <a:cubicBezTo>
                      <a:pt x="6757" y="4800"/>
                      <a:pt x="4800" y="5290"/>
                      <a:pt x="4800" y="6266"/>
                    </a:cubicBezTo>
                    <a:lnTo>
                      <a:pt x="4800" y="7466"/>
                    </a:lnTo>
                    <a:lnTo>
                      <a:pt x="10666" y="7466"/>
                    </a:lnTo>
                    <a:lnTo>
                      <a:pt x="10666" y="6266"/>
                    </a:lnTo>
                    <a:cubicBezTo>
                      <a:pt x="10666" y="5290"/>
                      <a:pt x="8709" y="4800"/>
                      <a:pt x="7733" y="4800"/>
                    </a:cubicBezTo>
                    <a:close/>
                    <a:moveTo>
                      <a:pt x="3733" y="4266"/>
                    </a:moveTo>
                    <a:cubicBezTo>
                      <a:pt x="2490" y="4266"/>
                      <a:pt x="0" y="4890"/>
                      <a:pt x="0" y="6133"/>
                    </a:cubicBezTo>
                    <a:lnTo>
                      <a:pt x="0" y="7466"/>
                    </a:lnTo>
                    <a:lnTo>
                      <a:pt x="3733" y="7466"/>
                    </a:lnTo>
                    <a:lnTo>
                      <a:pt x="3733" y="6266"/>
                    </a:lnTo>
                    <a:cubicBezTo>
                      <a:pt x="3733" y="5813"/>
                      <a:pt x="3909" y="5018"/>
                      <a:pt x="4997" y="4416"/>
                    </a:cubicBezTo>
                    <a:cubicBezTo>
                      <a:pt x="4533" y="4320"/>
                      <a:pt x="4085" y="4266"/>
                      <a:pt x="3733" y="4266"/>
                    </a:cubicBezTo>
                    <a:close/>
                  </a:path>
                </a:pathLst>
              </a:custGeom>
              <a:solidFill>
                <a:schemeClr val="bg1"/>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sp>
          <p:nvSpPr>
            <p:cNvPr id="69" name="文本框 6"/>
            <p:cNvSpPr txBox="1">
              <a:spLocks noChangeArrowheads="1"/>
            </p:cNvSpPr>
            <p:nvPr/>
          </p:nvSpPr>
          <p:spPr bwMode="auto">
            <a:xfrm>
              <a:off x="2073165" y="2794341"/>
              <a:ext cx="705984" cy="369332"/>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ct val="0"/>
                </a:spcBef>
                <a:buFontTx/>
                <a:buNone/>
              </a:pPr>
              <a:r>
                <a:rPr lang="zh-CN" altLang="en-US" sz="1800" b="1" dirty="0">
                  <a:solidFill>
                    <a:schemeClr val="bg1"/>
                  </a:solidFill>
                  <a:latin typeface="微软雅黑" panose="020B0503020204020204" pitchFamily="34" charset="-122"/>
                  <a:ea typeface="微软雅黑" panose="020B0503020204020204" pitchFamily="34" charset="-122"/>
                </a:rPr>
                <a:t>公众</a:t>
              </a:r>
              <a:endParaRPr lang="en-US" altLang="zh-CN" sz="1800" b="1" dirty="0">
                <a:solidFill>
                  <a:schemeClr val="bg1"/>
                </a:solidFill>
                <a:latin typeface="微软雅黑" panose="020B0503020204020204" pitchFamily="34" charset="-122"/>
                <a:ea typeface="微软雅黑" panose="020B0503020204020204" pitchFamily="34" charset="-122"/>
              </a:endParaRPr>
            </a:p>
          </p:txBody>
        </p:sp>
        <p:sp>
          <p:nvSpPr>
            <p:cNvPr id="70" name="文本框 9"/>
            <p:cNvSpPr txBox="1">
              <a:spLocks noChangeArrowheads="1"/>
            </p:cNvSpPr>
            <p:nvPr/>
          </p:nvSpPr>
          <p:spPr bwMode="auto">
            <a:xfrm>
              <a:off x="1190625" y="3359070"/>
              <a:ext cx="2426154" cy="109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8290" indent="-28829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科学知识的普及</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真假的甄别</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随访的依从性</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73" name="Group 34"/>
          <p:cNvGrpSpPr/>
          <p:nvPr/>
        </p:nvGrpSpPr>
        <p:grpSpPr>
          <a:xfrm>
            <a:off x="4275815" y="2143091"/>
            <a:ext cx="3640372" cy="2477698"/>
            <a:chOff x="591910" y="2114549"/>
            <a:chExt cx="3640372" cy="2477698"/>
          </a:xfrm>
        </p:grpSpPr>
        <p:sp>
          <p:nvSpPr>
            <p:cNvPr id="74" name="ïŝlíḋé"/>
            <p:cNvSpPr/>
            <p:nvPr/>
          </p:nvSpPr>
          <p:spPr>
            <a:xfrm>
              <a:off x="620026" y="2264368"/>
              <a:ext cx="3612256" cy="2327879"/>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grpSp>
          <p:nvGrpSpPr>
            <p:cNvPr id="75" name="组合 74"/>
            <p:cNvGrpSpPr/>
            <p:nvPr/>
          </p:nvGrpSpPr>
          <p:grpSpPr>
            <a:xfrm>
              <a:off x="1922234" y="2114549"/>
              <a:ext cx="1007841" cy="1224643"/>
              <a:chOff x="797947" y="2192960"/>
              <a:chExt cx="712119" cy="712119"/>
            </a:xfrm>
          </p:grpSpPr>
          <p:sp>
            <p:nvSpPr>
              <p:cNvPr id="78" name="ïśḷîḍé"/>
              <p:cNvSpPr/>
              <p:nvPr/>
            </p:nvSpPr>
            <p:spPr>
              <a:xfrm>
                <a:off x="797947" y="2192960"/>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dirty="0"/>
              </a:p>
            </p:txBody>
          </p:sp>
          <p:sp>
            <p:nvSpPr>
              <p:cNvPr id="79" name="islídé"/>
              <p:cNvSpPr/>
              <p:nvPr/>
            </p:nvSpPr>
            <p:spPr bwMode="auto">
              <a:xfrm>
                <a:off x="965497" y="2260889"/>
                <a:ext cx="377020" cy="310462"/>
              </a:xfrm>
              <a:custGeom>
                <a:avLst/>
                <a:gdLst>
                  <a:gd name="connsiteX0" fmla="*/ 444260 w 608191"/>
                  <a:gd name="connsiteY0" fmla="*/ 468555 h 583012"/>
                  <a:gd name="connsiteX1" fmla="*/ 470879 w 608191"/>
                  <a:gd name="connsiteY1" fmla="*/ 468555 h 583012"/>
                  <a:gd name="connsiteX2" fmla="*/ 477575 w 608191"/>
                  <a:gd name="connsiteY2" fmla="*/ 475171 h 583012"/>
                  <a:gd name="connsiteX3" fmla="*/ 477575 w 608191"/>
                  <a:gd name="connsiteY3" fmla="*/ 501879 h 583012"/>
                  <a:gd name="connsiteX4" fmla="*/ 470879 w 608191"/>
                  <a:gd name="connsiteY4" fmla="*/ 508495 h 583012"/>
                  <a:gd name="connsiteX5" fmla="*/ 444260 w 608191"/>
                  <a:gd name="connsiteY5" fmla="*/ 508495 h 583012"/>
                  <a:gd name="connsiteX6" fmla="*/ 437564 w 608191"/>
                  <a:gd name="connsiteY6" fmla="*/ 501879 h 583012"/>
                  <a:gd name="connsiteX7" fmla="*/ 437564 w 608191"/>
                  <a:gd name="connsiteY7" fmla="*/ 475171 h 583012"/>
                  <a:gd name="connsiteX8" fmla="*/ 444260 w 608191"/>
                  <a:gd name="connsiteY8" fmla="*/ 468555 h 583012"/>
                  <a:gd name="connsiteX9" fmla="*/ 389583 w 608191"/>
                  <a:gd name="connsiteY9" fmla="*/ 468555 h 583012"/>
                  <a:gd name="connsiteX10" fmla="*/ 416250 w 608191"/>
                  <a:gd name="connsiteY10" fmla="*/ 468555 h 583012"/>
                  <a:gd name="connsiteX11" fmla="*/ 422957 w 608191"/>
                  <a:gd name="connsiteY11" fmla="*/ 475171 h 583012"/>
                  <a:gd name="connsiteX12" fmla="*/ 422957 w 608191"/>
                  <a:gd name="connsiteY12" fmla="*/ 501879 h 583012"/>
                  <a:gd name="connsiteX13" fmla="*/ 416250 w 608191"/>
                  <a:gd name="connsiteY13" fmla="*/ 508495 h 583012"/>
                  <a:gd name="connsiteX14" fmla="*/ 389583 w 608191"/>
                  <a:gd name="connsiteY14" fmla="*/ 508495 h 583012"/>
                  <a:gd name="connsiteX15" fmla="*/ 382876 w 608191"/>
                  <a:gd name="connsiteY15" fmla="*/ 501879 h 583012"/>
                  <a:gd name="connsiteX16" fmla="*/ 382876 w 608191"/>
                  <a:gd name="connsiteY16" fmla="*/ 475171 h 583012"/>
                  <a:gd name="connsiteX17" fmla="*/ 389583 w 608191"/>
                  <a:gd name="connsiteY17" fmla="*/ 468555 h 583012"/>
                  <a:gd name="connsiteX18" fmla="*/ 192261 w 608191"/>
                  <a:gd name="connsiteY18" fmla="*/ 468555 h 583012"/>
                  <a:gd name="connsiteX19" fmla="*/ 218969 w 608191"/>
                  <a:gd name="connsiteY19" fmla="*/ 468555 h 583012"/>
                  <a:gd name="connsiteX20" fmla="*/ 225585 w 608191"/>
                  <a:gd name="connsiteY20" fmla="*/ 475171 h 583012"/>
                  <a:gd name="connsiteX21" fmla="*/ 225585 w 608191"/>
                  <a:gd name="connsiteY21" fmla="*/ 501879 h 583012"/>
                  <a:gd name="connsiteX22" fmla="*/ 218969 w 608191"/>
                  <a:gd name="connsiteY22" fmla="*/ 508495 h 583012"/>
                  <a:gd name="connsiteX23" fmla="*/ 192261 w 608191"/>
                  <a:gd name="connsiteY23" fmla="*/ 508495 h 583012"/>
                  <a:gd name="connsiteX24" fmla="*/ 185645 w 608191"/>
                  <a:gd name="connsiteY24" fmla="*/ 501879 h 583012"/>
                  <a:gd name="connsiteX25" fmla="*/ 185645 w 608191"/>
                  <a:gd name="connsiteY25" fmla="*/ 475171 h 583012"/>
                  <a:gd name="connsiteX26" fmla="*/ 192261 w 608191"/>
                  <a:gd name="connsiteY26" fmla="*/ 468555 h 583012"/>
                  <a:gd name="connsiteX27" fmla="*/ 137594 w 608191"/>
                  <a:gd name="connsiteY27" fmla="*/ 468555 h 583012"/>
                  <a:gd name="connsiteX28" fmla="*/ 164261 w 608191"/>
                  <a:gd name="connsiteY28" fmla="*/ 468555 h 583012"/>
                  <a:gd name="connsiteX29" fmla="*/ 170968 w 608191"/>
                  <a:gd name="connsiteY29" fmla="*/ 475171 h 583012"/>
                  <a:gd name="connsiteX30" fmla="*/ 170968 w 608191"/>
                  <a:gd name="connsiteY30" fmla="*/ 501879 h 583012"/>
                  <a:gd name="connsiteX31" fmla="*/ 164261 w 608191"/>
                  <a:gd name="connsiteY31" fmla="*/ 508495 h 583012"/>
                  <a:gd name="connsiteX32" fmla="*/ 137594 w 608191"/>
                  <a:gd name="connsiteY32" fmla="*/ 508495 h 583012"/>
                  <a:gd name="connsiteX33" fmla="*/ 130887 w 608191"/>
                  <a:gd name="connsiteY33" fmla="*/ 501879 h 583012"/>
                  <a:gd name="connsiteX34" fmla="*/ 130887 w 608191"/>
                  <a:gd name="connsiteY34" fmla="*/ 475171 h 583012"/>
                  <a:gd name="connsiteX35" fmla="*/ 137594 w 608191"/>
                  <a:gd name="connsiteY35" fmla="*/ 468555 h 583012"/>
                  <a:gd name="connsiteX36" fmla="*/ 444260 w 608191"/>
                  <a:gd name="connsiteY36" fmla="*/ 416619 h 583012"/>
                  <a:gd name="connsiteX37" fmla="*/ 470879 w 608191"/>
                  <a:gd name="connsiteY37" fmla="*/ 416619 h 583012"/>
                  <a:gd name="connsiteX38" fmla="*/ 477575 w 608191"/>
                  <a:gd name="connsiteY38" fmla="*/ 423303 h 583012"/>
                  <a:gd name="connsiteX39" fmla="*/ 477575 w 608191"/>
                  <a:gd name="connsiteY39" fmla="*/ 449875 h 583012"/>
                  <a:gd name="connsiteX40" fmla="*/ 470879 w 608191"/>
                  <a:gd name="connsiteY40" fmla="*/ 456559 h 583012"/>
                  <a:gd name="connsiteX41" fmla="*/ 444260 w 608191"/>
                  <a:gd name="connsiteY41" fmla="*/ 456559 h 583012"/>
                  <a:gd name="connsiteX42" fmla="*/ 437564 w 608191"/>
                  <a:gd name="connsiteY42" fmla="*/ 449875 h 583012"/>
                  <a:gd name="connsiteX43" fmla="*/ 437564 w 608191"/>
                  <a:gd name="connsiteY43" fmla="*/ 423303 h 583012"/>
                  <a:gd name="connsiteX44" fmla="*/ 444260 w 608191"/>
                  <a:gd name="connsiteY44" fmla="*/ 416619 h 583012"/>
                  <a:gd name="connsiteX45" fmla="*/ 389583 w 608191"/>
                  <a:gd name="connsiteY45" fmla="*/ 416619 h 583012"/>
                  <a:gd name="connsiteX46" fmla="*/ 416250 w 608191"/>
                  <a:gd name="connsiteY46" fmla="*/ 416619 h 583012"/>
                  <a:gd name="connsiteX47" fmla="*/ 422957 w 608191"/>
                  <a:gd name="connsiteY47" fmla="*/ 423303 h 583012"/>
                  <a:gd name="connsiteX48" fmla="*/ 422957 w 608191"/>
                  <a:gd name="connsiteY48" fmla="*/ 449875 h 583012"/>
                  <a:gd name="connsiteX49" fmla="*/ 416250 w 608191"/>
                  <a:gd name="connsiteY49" fmla="*/ 456559 h 583012"/>
                  <a:gd name="connsiteX50" fmla="*/ 389583 w 608191"/>
                  <a:gd name="connsiteY50" fmla="*/ 456559 h 583012"/>
                  <a:gd name="connsiteX51" fmla="*/ 382876 w 608191"/>
                  <a:gd name="connsiteY51" fmla="*/ 449875 h 583012"/>
                  <a:gd name="connsiteX52" fmla="*/ 382876 w 608191"/>
                  <a:gd name="connsiteY52" fmla="*/ 423303 h 583012"/>
                  <a:gd name="connsiteX53" fmla="*/ 389583 w 608191"/>
                  <a:gd name="connsiteY53" fmla="*/ 416619 h 583012"/>
                  <a:gd name="connsiteX54" fmla="*/ 192261 w 608191"/>
                  <a:gd name="connsiteY54" fmla="*/ 416619 h 583012"/>
                  <a:gd name="connsiteX55" fmla="*/ 218969 w 608191"/>
                  <a:gd name="connsiteY55" fmla="*/ 416619 h 583012"/>
                  <a:gd name="connsiteX56" fmla="*/ 225585 w 608191"/>
                  <a:gd name="connsiteY56" fmla="*/ 423303 h 583012"/>
                  <a:gd name="connsiteX57" fmla="*/ 225585 w 608191"/>
                  <a:gd name="connsiteY57" fmla="*/ 449875 h 583012"/>
                  <a:gd name="connsiteX58" fmla="*/ 218969 w 608191"/>
                  <a:gd name="connsiteY58" fmla="*/ 456559 h 583012"/>
                  <a:gd name="connsiteX59" fmla="*/ 192261 w 608191"/>
                  <a:gd name="connsiteY59" fmla="*/ 456559 h 583012"/>
                  <a:gd name="connsiteX60" fmla="*/ 185645 w 608191"/>
                  <a:gd name="connsiteY60" fmla="*/ 449875 h 583012"/>
                  <a:gd name="connsiteX61" fmla="*/ 185645 w 608191"/>
                  <a:gd name="connsiteY61" fmla="*/ 423303 h 583012"/>
                  <a:gd name="connsiteX62" fmla="*/ 192261 w 608191"/>
                  <a:gd name="connsiteY62" fmla="*/ 416619 h 583012"/>
                  <a:gd name="connsiteX63" fmla="*/ 137653 w 608191"/>
                  <a:gd name="connsiteY63" fmla="*/ 416619 h 583012"/>
                  <a:gd name="connsiteX64" fmla="*/ 164272 w 608191"/>
                  <a:gd name="connsiteY64" fmla="*/ 416619 h 583012"/>
                  <a:gd name="connsiteX65" fmla="*/ 170968 w 608191"/>
                  <a:gd name="connsiteY65" fmla="*/ 423303 h 583012"/>
                  <a:gd name="connsiteX66" fmla="*/ 170968 w 608191"/>
                  <a:gd name="connsiteY66" fmla="*/ 449875 h 583012"/>
                  <a:gd name="connsiteX67" fmla="*/ 164272 w 608191"/>
                  <a:gd name="connsiteY67" fmla="*/ 456559 h 583012"/>
                  <a:gd name="connsiteX68" fmla="*/ 137653 w 608191"/>
                  <a:gd name="connsiteY68" fmla="*/ 456559 h 583012"/>
                  <a:gd name="connsiteX69" fmla="*/ 130957 w 608191"/>
                  <a:gd name="connsiteY69" fmla="*/ 449875 h 583012"/>
                  <a:gd name="connsiteX70" fmla="*/ 130957 w 608191"/>
                  <a:gd name="connsiteY70" fmla="*/ 423303 h 583012"/>
                  <a:gd name="connsiteX71" fmla="*/ 137653 w 608191"/>
                  <a:gd name="connsiteY71" fmla="*/ 416619 h 583012"/>
                  <a:gd name="connsiteX72" fmla="*/ 104289 w 608191"/>
                  <a:gd name="connsiteY72" fmla="*/ 374048 h 583012"/>
                  <a:gd name="connsiteX73" fmla="*/ 104289 w 608191"/>
                  <a:gd name="connsiteY73" fmla="*/ 541741 h 583012"/>
                  <a:gd name="connsiteX74" fmla="*/ 250910 w 608191"/>
                  <a:gd name="connsiteY74" fmla="*/ 541741 h 583012"/>
                  <a:gd name="connsiteX75" fmla="*/ 250910 w 608191"/>
                  <a:gd name="connsiteY75" fmla="*/ 463196 h 583012"/>
                  <a:gd name="connsiteX76" fmla="*/ 305556 w 608191"/>
                  <a:gd name="connsiteY76" fmla="*/ 408631 h 583012"/>
                  <a:gd name="connsiteX77" fmla="*/ 360202 w 608191"/>
                  <a:gd name="connsiteY77" fmla="*/ 463196 h 583012"/>
                  <a:gd name="connsiteX78" fmla="*/ 360202 w 608191"/>
                  <a:gd name="connsiteY78" fmla="*/ 541741 h 583012"/>
                  <a:gd name="connsiteX79" fmla="*/ 506904 w 608191"/>
                  <a:gd name="connsiteY79" fmla="*/ 541741 h 583012"/>
                  <a:gd name="connsiteX80" fmla="*/ 509518 w 608191"/>
                  <a:gd name="connsiteY80" fmla="*/ 374048 h 583012"/>
                  <a:gd name="connsiteX81" fmla="*/ 88279 w 608191"/>
                  <a:gd name="connsiteY81" fmla="*/ 275520 h 583012"/>
                  <a:gd name="connsiteX82" fmla="*/ 54953 w 608191"/>
                  <a:gd name="connsiteY82" fmla="*/ 334082 h 583012"/>
                  <a:gd name="connsiteX83" fmla="*/ 81663 w 608191"/>
                  <a:gd name="connsiteY83" fmla="*/ 334082 h 583012"/>
                  <a:gd name="connsiteX84" fmla="*/ 526835 w 608191"/>
                  <a:gd name="connsiteY84" fmla="*/ 334082 h 583012"/>
                  <a:gd name="connsiteX85" fmla="*/ 552238 w 608191"/>
                  <a:gd name="connsiteY85" fmla="*/ 334082 h 583012"/>
                  <a:gd name="connsiteX86" fmla="*/ 518912 w 608191"/>
                  <a:gd name="connsiteY86" fmla="*/ 275520 h 583012"/>
                  <a:gd name="connsiteX87" fmla="*/ 304249 w 608191"/>
                  <a:gd name="connsiteY87" fmla="*/ 153094 h 583012"/>
                  <a:gd name="connsiteX88" fmla="*/ 252299 w 608191"/>
                  <a:gd name="connsiteY88" fmla="*/ 182375 h 583012"/>
                  <a:gd name="connsiteX89" fmla="*/ 252299 w 608191"/>
                  <a:gd name="connsiteY89" fmla="*/ 234249 h 583012"/>
                  <a:gd name="connsiteX90" fmla="*/ 356281 w 608191"/>
                  <a:gd name="connsiteY90" fmla="*/ 234249 h 583012"/>
                  <a:gd name="connsiteX91" fmla="*/ 356281 w 608191"/>
                  <a:gd name="connsiteY91" fmla="*/ 182375 h 583012"/>
                  <a:gd name="connsiteX92" fmla="*/ 304249 w 608191"/>
                  <a:gd name="connsiteY92" fmla="*/ 0 h 583012"/>
                  <a:gd name="connsiteX93" fmla="*/ 321566 w 608191"/>
                  <a:gd name="connsiteY93" fmla="*/ 10603 h 583012"/>
                  <a:gd name="connsiteX94" fmla="*/ 389608 w 608191"/>
                  <a:gd name="connsiteY94" fmla="*/ 10603 h 583012"/>
                  <a:gd name="connsiteX95" fmla="*/ 409538 w 608191"/>
                  <a:gd name="connsiteY95" fmla="*/ 30586 h 583012"/>
                  <a:gd name="connsiteX96" fmla="*/ 409538 w 608191"/>
                  <a:gd name="connsiteY96" fmla="*/ 73244 h 583012"/>
                  <a:gd name="connsiteX97" fmla="*/ 389608 w 608191"/>
                  <a:gd name="connsiteY97" fmla="*/ 93145 h 583012"/>
                  <a:gd name="connsiteX98" fmla="*/ 324261 w 608191"/>
                  <a:gd name="connsiteY98" fmla="*/ 93145 h 583012"/>
                  <a:gd name="connsiteX99" fmla="*/ 324261 w 608191"/>
                  <a:gd name="connsiteY99" fmla="*/ 117125 h 583012"/>
                  <a:gd name="connsiteX100" fmla="*/ 385605 w 608191"/>
                  <a:gd name="connsiteY100" fmla="*/ 153094 h 583012"/>
                  <a:gd name="connsiteX101" fmla="*/ 396224 w 608191"/>
                  <a:gd name="connsiteY101" fmla="*/ 170385 h 583012"/>
                  <a:gd name="connsiteX102" fmla="*/ 396224 w 608191"/>
                  <a:gd name="connsiteY102" fmla="*/ 235636 h 583012"/>
                  <a:gd name="connsiteX103" fmla="*/ 530837 w 608191"/>
                  <a:gd name="connsiteY103" fmla="*/ 235636 h 583012"/>
                  <a:gd name="connsiteX104" fmla="*/ 548236 w 608191"/>
                  <a:gd name="connsiteY104" fmla="*/ 246239 h 583012"/>
                  <a:gd name="connsiteX105" fmla="*/ 604189 w 608191"/>
                  <a:gd name="connsiteY105" fmla="*/ 342075 h 583012"/>
                  <a:gd name="connsiteX106" fmla="*/ 608191 w 608191"/>
                  <a:gd name="connsiteY106" fmla="*/ 356757 h 583012"/>
                  <a:gd name="connsiteX107" fmla="*/ 588179 w 608191"/>
                  <a:gd name="connsiteY107" fmla="*/ 376658 h 583012"/>
                  <a:gd name="connsiteX108" fmla="*/ 546847 w 608191"/>
                  <a:gd name="connsiteY108" fmla="*/ 376658 h 583012"/>
                  <a:gd name="connsiteX109" fmla="*/ 546847 w 608191"/>
                  <a:gd name="connsiteY109" fmla="*/ 563029 h 583012"/>
                  <a:gd name="connsiteX110" fmla="*/ 526835 w 608191"/>
                  <a:gd name="connsiteY110" fmla="*/ 583012 h 583012"/>
                  <a:gd name="connsiteX111" fmla="*/ 81663 w 608191"/>
                  <a:gd name="connsiteY111" fmla="*/ 583012 h 583012"/>
                  <a:gd name="connsiteX112" fmla="*/ 61651 w 608191"/>
                  <a:gd name="connsiteY112" fmla="*/ 563029 h 583012"/>
                  <a:gd name="connsiteX113" fmla="*/ 61651 w 608191"/>
                  <a:gd name="connsiteY113" fmla="*/ 376658 h 583012"/>
                  <a:gd name="connsiteX114" fmla="*/ 20319 w 608191"/>
                  <a:gd name="connsiteY114" fmla="*/ 376658 h 583012"/>
                  <a:gd name="connsiteX115" fmla="*/ 3002 w 608191"/>
                  <a:gd name="connsiteY115" fmla="*/ 366055 h 583012"/>
                  <a:gd name="connsiteX116" fmla="*/ 3002 w 608191"/>
                  <a:gd name="connsiteY116" fmla="*/ 346072 h 583012"/>
                  <a:gd name="connsiteX117" fmla="*/ 60262 w 608191"/>
                  <a:gd name="connsiteY117" fmla="*/ 247544 h 583012"/>
                  <a:gd name="connsiteX118" fmla="*/ 77661 w 608191"/>
                  <a:gd name="connsiteY118" fmla="*/ 236941 h 583012"/>
                  <a:gd name="connsiteX119" fmla="*/ 212274 w 608191"/>
                  <a:gd name="connsiteY119" fmla="*/ 236941 h 583012"/>
                  <a:gd name="connsiteX120" fmla="*/ 212274 w 608191"/>
                  <a:gd name="connsiteY120" fmla="*/ 171690 h 583012"/>
                  <a:gd name="connsiteX121" fmla="*/ 222974 w 608191"/>
                  <a:gd name="connsiteY121" fmla="*/ 154399 h 583012"/>
                  <a:gd name="connsiteX122" fmla="*/ 284237 w 608191"/>
                  <a:gd name="connsiteY122" fmla="*/ 118430 h 583012"/>
                  <a:gd name="connsiteX123" fmla="*/ 284237 w 608191"/>
                  <a:gd name="connsiteY123" fmla="*/ 74549 h 583012"/>
                  <a:gd name="connsiteX124" fmla="*/ 284237 w 608191"/>
                  <a:gd name="connsiteY124" fmla="*/ 30586 h 583012"/>
                  <a:gd name="connsiteX125" fmla="*/ 284237 w 608191"/>
                  <a:gd name="connsiteY125" fmla="*/ 19983 h 583012"/>
                  <a:gd name="connsiteX126" fmla="*/ 304249 w 608191"/>
                  <a:gd name="connsiteY126" fmla="*/ 0 h 58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608191" h="583012">
                    <a:moveTo>
                      <a:pt x="444260" y="468555"/>
                    </a:moveTo>
                    <a:lnTo>
                      <a:pt x="470879" y="468555"/>
                    </a:lnTo>
                    <a:cubicBezTo>
                      <a:pt x="474880" y="468555"/>
                      <a:pt x="477575" y="471169"/>
                      <a:pt x="477575" y="475171"/>
                    </a:cubicBezTo>
                    <a:lnTo>
                      <a:pt x="477575" y="501879"/>
                    </a:lnTo>
                    <a:cubicBezTo>
                      <a:pt x="477575" y="505882"/>
                      <a:pt x="474880" y="508495"/>
                      <a:pt x="470879" y="508495"/>
                    </a:cubicBezTo>
                    <a:lnTo>
                      <a:pt x="444260" y="508495"/>
                    </a:lnTo>
                    <a:cubicBezTo>
                      <a:pt x="440259" y="508495"/>
                      <a:pt x="437564" y="505882"/>
                      <a:pt x="437564" y="501879"/>
                    </a:cubicBezTo>
                    <a:lnTo>
                      <a:pt x="437564" y="475171"/>
                    </a:lnTo>
                    <a:cubicBezTo>
                      <a:pt x="437564" y="471169"/>
                      <a:pt x="440259" y="468555"/>
                      <a:pt x="444260" y="468555"/>
                    </a:cubicBezTo>
                    <a:close/>
                    <a:moveTo>
                      <a:pt x="389583" y="468555"/>
                    </a:moveTo>
                    <a:lnTo>
                      <a:pt x="416250" y="468555"/>
                    </a:lnTo>
                    <a:cubicBezTo>
                      <a:pt x="420258" y="468555"/>
                      <a:pt x="422957" y="471169"/>
                      <a:pt x="422957" y="475171"/>
                    </a:cubicBezTo>
                    <a:lnTo>
                      <a:pt x="422957" y="501879"/>
                    </a:lnTo>
                    <a:cubicBezTo>
                      <a:pt x="422957" y="505882"/>
                      <a:pt x="420258" y="508495"/>
                      <a:pt x="416250" y="508495"/>
                    </a:cubicBezTo>
                    <a:lnTo>
                      <a:pt x="389583" y="508495"/>
                    </a:lnTo>
                    <a:cubicBezTo>
                      <a:pt x="385575" y="508495"/>
                      <a:pt x="382876" y="505882"/>
                      <a:pt x="382876" y="501879"/>
                    </a:cubicBezTo>
                    <a:lnTo>
                      <a:pt x="382876" y="475171"/>
                    </a:lnTo>
                    <a:cubicBezTo>
                      <a:pt x="382876" y="471169"/>
                      <a:pt x="385575" y="468555"/>
                      <a:pt x="389583" y="468555"/>
                    </a:cubicBezTo>
                    <a:close/>
                    <a:moveTo>
                      <a:pt x="192261" y="468555"/>
                    </a:moveTo>
                    <a:lnTo>
                      <a:pt x="218969" y="468555"/>
                    </a:lnTo>
                    <a:cubicBezTo>
                      <a:pt x="222971" y="468555"/>
                      <a:pt x="225585" y="471169"/>
                      <a:pt x="225585" y="475171"/>
                    </a:cubicBezTo>
                    <a:lnTo>
                      <a:pt x="225585" y="501879"/>
                    </a:lnTo>
                    <a:cubicBezTo>
                      <a:pt x="225585" y="505882"/>
                      <a:pt x="222971" y="508495"/>
                      <a:pt x="218969" y="508495"/>
                    </a:cubicBezTo>
                    <a:lnTo>
                      <a:pt x="192261" y="508495"/>
                    </a:lnTo>
                    <a:cubicBezTo>
                      <a:pt x="188259" y="508495"/>
                      <a:pt x="185645" y="505882"/>
                      <a:pt x="185645" y="501879"/>
                    </a:cubicBezTo>
                    <a:lnTo>
                      <a:pt x="185645" y="475171"/>
                    </a:lnTo>
                    <a:cubicBezTo>
                      <a:pt x="185645" y="471169"/>
                      <a:pt x="188259" y="468555"/>
                      <a:pt x="192261" y="468555"/>
                    </a:cubicBezTo>
                    <a:close/>
                    <a:moveTo>
                      <a:pt x="137594" y="468555"/>
                    </a:moveTo>
                    <a:lnTo>
                      <a:pt x="164261" y="468555"/>
                    </a:lnTo>
                    <a:cubicBezTo>
                      <a:pt x="168269" y="468555"/>
                      <a:pt x="170968" y="471169"/>
                      <a:pt x="170968" y="475171"/>
                    </a:cubicBezTo>
                    <a:lnTo>
                      <a:pt x="170968" y="501879"/>
                    </a:lnTo>
                    <a:cubicBezTo>
                      <a:pt x="170968" y="505882"/>
                      <a:pt x="168269" y="508495"/>
                      <a:pt x="164261" y="508495"/>
                    </a:cubicBezTo>
                    <a:lnTo>
                      <a:pt x="137594" y="508495"/>
                    </a:lnTo>
                    <a:cubicBezTo>
                      <a:pt x="133586" y="508495"/>
                      <a:pt x="130887" y="505882"/>
                      <a:pt x="130887" y="501879"/>
                    </a:cubicBezTo>
                    <a:lnTo>
                      <a:pt x="130887" y="475171"/>
                    </a:lnTo>
                    <a:cubicBezTo>
                      <a:pt x="130887" y="471169"/>
                      <a:pt x="133586" y="468555"/>
                      <a:pt x="137594" y="468555"/>
                    </a:cubicBezTo>
                    <a:close/>
                    <a:moveTo>
                      <a:pt x="444260" y="416619"/>
                    </a:moveTo>
                    <a:lnTo>
                      <a:pt x="470879" y="416619"/>
                    </a:lnTo>
                    <a:cubicBezTo>
                      <a:pt x="474880" y="416619"/>
                      <a:pt x="477575" y="419309"/>
                      <a:pt x="477575" y="423303"/>
                    </a:cubicBezTo>
                    <a:lnTo>
                      <a:pt x="477575" y="449875"/>
                    </a:lnTo>
                    <a:cubicBezTo>
                      <a:pt x="477575" y="453869"/>
                      <a:pt x="474880" y="456559"/>
                      <a:pt x="470879" y="456559"/>
                    </a:cubicBezTo>
                    <a:lnTo>
                      <a:pt x="444260" y="456559"/>
                    </a:lnTo>
                    <a:cubicBezTo>
                      <a:pt x="440259" y="456559"/>
                      <a:pt x="437564" y="453869"/>
                      <a:pt x="437564" y="449875"/>
                    </a:cubicBezTo>
                    <a:lnTo>
                      <a:pt x="437564" y="423303"/>
                    </a:lnTo>
                    <a:cubicBezTo>
                      <a:pt x="437564" y="419309"/>
                      <a:pt x="440259" y="416619"/>
                      <a:pt x="444260" y="416619"/>
                    </a:cubicBezTo>
                    <a:close/>
                    <a:moveTo>
                      <a:pt x="389583" y="416619"/>
                    </a:moveTo>
                    <a:lnTo>
                      <a:pt x="416250" y="416619"/>
                    </a:lnTo>
                    <a:cubicBezTo>
                      <a:pt x="420258" y="416619"/>
                      <a:pt x="422957" y="419309"/>
                      <a:pt x="422957" y="423303"/>
                    </a:cubicBezTo>
                    <a:lnTo>
                      <a:pt x="422957" y="449875"/>
                    </a:lnTo>
                    <a:cubicBezTo>
                      <a:pt x="422957" y="453869"/>
                      <a:pt x="420258" y="456559"/>
                      <a:pt x="416250" y="456559"/>
                    </a:cubicBezTo>
                    <a:lnTo>
                      <a:pt x="389583" y="456559"/>
                    </a:lnTo>
                    <a:cubicBezTo>
                      <a:pt x="385575" y="456559"/>
                      <a:pt x="382876" y="453869"/>
                      <a:pt x="382876" y="449875"/>
                    </a:cubicBezTo>
                    <a:lnTo>
                      <a:pt x="382876" y="423303"/>
                    </a:lnTo>
                    <a:cubicBezTo>
                      <a:pt x="382876" y="419309"/>
                      <a:pt x="385575" y="416619"/>
                      <a:pt x="389583" y="416619"/>
                    </a:cubicBezTo>
                    <a:close/>
                    <a:moveTo>
                      <a:pt x="192261" y="416619"/>
                    </a:moveTo>
                    <a:lnTo>
                      <a:pt x="218969" y="416619"/>
                    </a:lnTo>
                    <a:cubicBezTo>
                      <a:pt x="222971" y="416619"/>
                      <a:pt x="225585" y="419309"/>
                      <a:pt x="225585" y="423303"/>
                    </a:cubicBezTo>
                    <a:lnTo>
                      <a:pt x="225585" y="449875"/>
                    </a:lnTo>
                    <a:cubicBezTo>
                      <a:pt x="225585" y="453869"/>
                      <a:pt x="222971" y="456559"/>
                      <a:pt x="218969" y="456559"/>
                    </a:cubicBezTo>
                    <a:lnTo>
                      <a:pt x="192261" y="456559"/>
                    </a:lnTo>
                    <a:cubicBezTo>
                      <a:pt x="188259" y="456559"/>
                      <a:pt x="185645" y="453869"/>
                      <a:pt x="185645" y="449875"/>
                    </a:cubicBezTo>
                    <a:lnTo>
                      <a:pt x="185645" y="423303"/>
                    </a:lnTo>
                    <a:cubicBezTo>
                      <a:pt x="185645" y="419309"/>
                      <a:pt x="188259" y="416619"/>
                      <a:pt x="192261" y="416619"/>
                    </a:cubicBezTo>
                    <a:close/>
                    <a:moveTo>
                      <a:pt x="137653" y="416619"/>
                    </a:moveTo>
                    <a:lnTo>
                      <a:pt x="164272" y="416619"/>
                    </a:lnTo>
                    <a:cubicBezTo>
                      <a:pt x="168273" y="416619"/>
                      <a:pt x="170968" y="419309"/>
                      <a:pt x="170968" y="423303"/>
                    </a:cubicBezTo>
                    <a:lnTo>
                      <a:pt x="170968" y="449875"/>
                    </a:lnTo>
                    <a:cubicBezTo>
                      <a:pt x="170968" y="453869"/>
                      <a:pt x="168273" y="456559"/>
                      <a:pt x="164272" y="456559"/>
                    </a:cubicBezTo>
                    <a:lnTo>
                      <a:pt x="137653" y="456559"/>
                    </a:lnTo>
                    <a:cubicBezTo>
                      <a:pt x="133652" y="456559"/>
                      <a:pt x="130957" y="453869"/>
                      <a:pt x="130957" y="449875"/>
                    </a:cubicBezTo>
                    <a:lnTo>
                      <a:pt x="130957" y="423303"/>
                    </a:lnTo>
                    <a:cubicBezTo>
                      <a:pt x="130957" y="419309"/>
                      <a:pt x="133652" y="416619"/>
                      <a:pt x="137653" y="416619"/>
                    </a:cubicBezTo>
                    <a:close/>
                    <a:moveTo>
                      <a:pt x="104289" y="374048"/>
                    </a:moveTo>
                    <a:lnTo>
                      <a:pt x="104289" y="541741"/>
                    </a:lnTo>
                    <a:lnTo>
                      <a:pt x="250910" y="541741"/>
                    </a:lnTo>
                    <a:lnTo>
                      <a:pt x="250910" y="463196"/>
                    </a:lnTo>
                    <a:cubicBezTo>
                      <a:pt x="250910" y="433915"/>
                      <a:pt x="276232" y="408631"/>
                      <a:pt x="305556" y="408631"/>
                    </a:cubicBezTo>
                    <a:cubicBezTo>
                      <a:pt x="334880" y="408631"/>
                      <a:pt x="360202" y="432610"/>
                      <a:pt x="360202" y="463196"/>
                    </a:cubicBezTo>
                    <a:lnTo>
                      <a:pt x="360202" y="541741"/>
                    </a:lnTo>
                    <a:lnTo>
                      <a:pt x="506904" y="541741"/>
                    </a:lnTo>
                    <a:cubicBezTo>
                      <a:pt x="506904" y="541741"/>
                      <a:pt x="506904" y="374048"/>
                      <a:pt x="509518" y="374048"/>
                    </a:cubicBezTo>
                    <a:close/>
                    <a:moveTo>
                      <a:pt x="88279" y="275520"/>
                    </a:moveTo>
                    <a:lnTo>
                      <a:pt x="54953" y="334082"/>
                    </a:lnTo>
                    <a:lnTo>
                      <a:pt x="81663" y="334082"/>
                    </a:lnTo>
                    <a:lnTo>
                      <a:pt x="526835" y="334082"/>
                    </a:lnTo>
                    <a:lnTo>
                      <a:pt x="552238" y="334082"/>
                    </a:lnTo>
                    <a:lnTo>
                      <a:pt x="518912" y="275520"/>
                    </a:lnTo>
                    <a:close/>
                    <a:moveTo>
                      <a:pt x="304249" y="153094"/>
                    </a:moveTo>
                    <a:lnTo>
                      <a:pt x="252299" y="182375"/>
                    </a:lnTo>
                    <a:lnTo>
                      <a:pt x="252299" y="234249"/>
                    </a:lnTo>
                    <a:lnTo>
                      <a:pt x="356281" y="234249"/>
                    </a:lnTo>
                    <a:lnTo>
                      <a:pt x="356281" y="182375"/>
                    </a:lnTo>
                    <a:close/>
                    <a:moveTo>
                      <a:pt x="304249" y="0"/>
                    </a:moveTo>
                    <a:cubicBezTo>
                      <a:pt x="310947" y="0"/>
                      <a:pt x="318952" y="3997"/>
                      <a:pt x="321566" y="10603"/>
                    </a:cubicBezTo>
                    <a:lnTo>
                      <a:pt x="389608" y="10603"/>
                    </a:lnTo>
                    <a:cubicBezTo>
                      <a:pt x="400226" y="10603"/>
                      <a:pt x="409538" y="19983"/>
                      <a:pt x="409538" y="30586"/>
                    </a:cubicBezTo>
                    <a:lnTo>
                      <a:pt x="409538" y="73244"/>
                    </a:lnTo>
                    <a:cubicBezTo>
                      <a:pt x="409538" y="83847"/>
                      <a:pt x="400226" y="93145"/>
                      <a:pt x="389608" y="93145"/>
                    </a:cubicBezTo>
                    <a:lnTo>
                      <a:pt x="324261" y="93145"/>
                    </a:lnTo>
                    <a:lnTo>
                      <a:pt x="324261" y="117125"/>
                    </a:lnTo>
                    <a:lnTo>
                      <a:pt x="385605" y="153094"/>
                    </a:lnTo>
                    <a:cubicBezTo>
                      <a:pt x="392221" y="157090"/>
                      <a:pt x="396224" y="163697"/>
                      <a:pt x="396224" y="170385"/>
                    </a:cubicBezTo>
                    <a:lnTo>
                      <a:pt x="396224" y="235636"/>
                    </a:lnTo>
                    <a:lnTo>
                      <a:pt x="530837" y="235636"/>
                    </a:lnTo>
                    <a:cubicBezTo>
                      <a:pt x="537535" y="235636"/>
                      <a:pt x="544233" y="239632"/>
                      <a:pt x="548236" y="246239"/>
                    </a:cubicBezTo>
                    <a:lnTo>
                      <a:pt x="604189" y="342075"/>
                    </a:lnTo>
                    <a:cubicBezTo>
                      <a:pt x="606884" y="344767"/>
                      <a:pt x="608191" y="350068"/>
                      <a:pt x="608191" y="356757"/>
                    </a:cubicBezTo>
                    <a:cubicBezTo>
                      <a:pt x="608191" y="367360"/>
                      <a:pt x="598879" y="376658"/>
                      <a:pt x="588179" y="376658"/>
                    </a:cubicBezTo>
                    <a:lnTo>
                      <a:pt x="546847" y="376658"/>
                    </a:lnTo>
                    <a:lnTo>
                      <a:pt x="546847" y="563029"/>
                    </a:lnTo>
                    <a:cubicBezTo>
                      <a:pt x="546847" y="573714"/>
                      <a:pt x="537535" y="583012"/>
                      <a:pt x="526835" y="583012"/>
                    </a:cubicBezTo>
                    <a:lnTo>
                      <a:pt x="81663" y="583012"/>
                    </a:lnTo>
                    <a:cubicBezTo>
                      <a:pt x="70963" y="583012"/>
                      <a:pt x="61651" y="573714"/>
                      <a:pt x="61651" y="563029"/>
                    </a:cubicBezTo>
                    <a:lnTo>
                      <a:pt x="61651" y="376658"/>
                    </a:lnTo>
                    <a:lnTo>
                      <a:pt x="20319" y="376658"/>
                    </a:lnTo>
                    <a:cubicBezTo>
                      <a:pt x="13621" y="376658"/>
                      <a:pt x="7005" y="372743"/>
                      <a:pt x="3002" y="366055"/>
                    </a:cubicBezTo>
                    <a:cubicBezTo>
                      <a:pt x="-1000" y="359367"/>
                      <a:pt x="-1000" y="352760"/>
                      <a:pt x="3002" y="346072"/>
                    </a:cubicBezTo>
                    <a:lnTo>
                      <a:pt x="60262" y="247544"/>
                    </a:lnTo>
                    <a:cubicBezTo>
                      <a:pt x="64265" y="240937"/>
                      <a:pt x="70963" y="236941"/>
                      <a:pt x="77661" y="236941"/>
                    </a:cubicBezTo>
                    <a:lnTo>
                      <a:pt x="212274" y="236941"/>
                    </a:lnTo>
                    <a:lnTo>
                      <a:pt x="212274" y="171690"/>
                    </a:lnTo>
                    <a:cubicBezTo>
                      <a:pt x="212274" y="165084"/>
                      <a:pt x="216276" y="158396"/>
                      <a:pt x="222974" y="154399"/>
                    </a:cubicBezTo>
                    <a:lnTo>
                      <a:pt x="284237" y="118430"/>
                    </a:lnTo>
                    <a:lnTo>
                      <a:pt x="284237" y="74549"/>
                    </a:lnTo>
                    <a:lnTo>
                      <a:pt x="284237" y="30586"/>
                    </a:lnTo>
                    <a:lnTo>
                      <a:pt x="284237" y="19983"/>
                    </a:lnTo>
                    <a:cubicBezTo>
                      <a:pt x="284237" y="9298"/>
                      <a:pt x="293549" y="0"/>
                      <a:pt x="304249" y="0"/>
                    </a:cubicBezTo>
                    <a:close/>
                  </a:path>
                </a:pathLst>
              </a:custGeom>
              <a:solidFill>
                <a:schemeClr val="bg1"/>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sp>
          <p:nvSpPr>
            <p:cNvPr id="76" name="文本框 6"/>
            <p:cNvSpPr txBox="1">
              <a:spLocks noChangeArrowheads="1"/>
            </p:cNvSpPr>
            <p:nvPr/>
          </p:nvSpPr>
          <p:spPr bwMode="auto">
            <a:xfrm>
              <a:off x="2073162" y="2794341"/>
              <a:ext cx="705984" cy="369332"/>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ct val="0"/>
                </a:spcBef>
                <a:buFontTx/>
                <a:buNone/>
              </a:pPr>
              <a:r>
                <a:rPr lang="zh-CN" altLang="en-US" sz="1800" b="1" dirty="0">
                  <a:solidFill>
                    <a:schemeClr val="bg1"/>
                  </a:solidFill>
                  <a:latin typeface="微软雅黑" panose="020B0503020204020204" pitchFamily="34" charset="-122"/>
                  <a:ea typeface="微软雅黑" panose="020B0503020204020204" pitchFamily="34" charset="-122"/>
                </a:rPr>
                <a:t>政府</a:t>
              </a:r>
              <a:endParaRPr lang="en-US" altLang="zh-CN" sz="1800" b="1" dirty="0">
                <a:solidFill>
                  <a:schemeClr val="bg1"/>
                </a:solidFill>
                <a:latin typeface="微软雅黑" panose="020B0503020204020204" pitchFamily="34" charset="-122"/>
                <a:ea typeface="微软雅黑" panose="020B0503020204020204" pitchFamily="34" charset="-122"/>
              </a:endParaRPr>
            </a:p>
          </p:txBody>
        </p:sp>
        <p:sp>
          <p:nvSpPr>
            <p:cNvPr id="77" name="文本框 9"/>
            <p:cNvSpPr txBox="1">
              <a:spLocks noChangeArrowheads="1"/>
            </p:cNvSpPr>
            <p:nvPr/>
          </p:nvSpPr>
          <p:spPr bwMode="auto">
            <a:xfrm>
              <a:off x="591910" y="3359070"/>
              <a:ext cx="3619830" cy="109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8290" indent="-28829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国外</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OK</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镜加速进入中国市场</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推进国内优质企业</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OK</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镜的审核工作</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严格管理验配市场</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97" name="组合 96"/>
          <p:cNvGrpSpPr/>
          <p:nvPr/>
        </p:nvGrpSpPr>
        <p:grpSpPr>
          <a:xfrm>
            <a:off x="8057690" y="2143091"/>
            <a:ext cx="3612256" cy="2477699"/>
            <a:chOff x="8057690" y="2159387"/>
            <a:chExt cx="3612256" cy="2477699"/>
          </a:xfrm>
        </p:grpSpPr>
        <p:sp>
          <p:nvSpPr>
            <p:cNvPr id="81" name="ïŝlíḋé"/>
            <p:cNvSpPr/>
            <p:nvPr/>
          </p:nvSpPr>
          <p:spPr>
            <a:xfrm>
              <a:off x="8057690" y="2309207"/>
              <a:ext cx="3612256" cy="2327879"/>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85" name="ïśḷîḍé"/>
            <p:cNvSpPr/>
            <p:nvPr/>
          </p:nvSpPr>
          <p:spPr>
            <a:xfrm>
              <a:off x="9359898" y="2159387"/>
              <a:ext cx="1007841" cy="1224643"/>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dirty="0"/>
            </a:p>
          </p:txBody>
        </p:sp>
        <p:sp>
          <p:nvSpPr>
            <p:cNvPr id="83" name="文本框 6"/>
            <p:cNvSpPr txBox="1">
              <a:spLocks noChangeArrowheads="1"/>
            </p:cNvSpPr>
            <p:nvPr/>
          </p:nvSpPr>
          <p:spPr bwMode="auto">
            <a:xfrm>
              <a:off x="9510826" y="2839180"/>
              <a:ext cx="705984" cy="369332"/>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ct val="0"/>
                </a:spcBef>
                <a:buFontTx/>
                <a:buNone/>
              </a:pPr>
              <a:r>
                <a:rPr lang="zh-CN" altLang="en-US" sz="1800" b="1" dirty="0">
                  <a:solidFill>
                    <a:schemeClr val="bg1"/>
                  </a:solidFill>
                  <a:latin typeface="微软雅黑" panose="020B0503020204020204" pitchFamily="34" charset="-122"/>
                  <a:ea typeface="微软雅黑" panose="020B0503020204020204" pitchFamily="34" charset="-122"/>
                </a:rPr>
                <a:t>专业</a:t>
              </a:r>
              <a:endParaRPr lang="en-US" altLang="zh-CN" sz="1800" b="1" dirty="0">
                <a:solidFill>
                  <a:schemeClr val="bg1"/>
                </a:solidFill>
                <a:latin typeface="微软雅黑" panose="020B0503020204020204" pitchFamily="34" charset="-122"/>
                <a:ea typeface="微软雅黑" panose="020B0503020204020204" pitchFamily="34" charset="-122"/>
              </a:endParaRPr>
            </a:p>
          </p:txBody>
        </p:sp>
        <p:sp>
          <p:nvSpPr>
            <p:cNvPr id="84" name="文本框 9"/>
            <p:cNvSpPr txBox="1">
              <a:spLocks noChangeArrowheads="1"/>
            </p:cNvSpPr>
            <p:nvPr/>
          </p:nvSpPr>
          <p:spPr bwMode="auto">
            <a:xfrm>
              <a:off x="8540523" y="3403909"/>
              <a:ext cx="2646590" cy="109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8290" indent="-28829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培养眼视光专业人才</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严格规范的临床流程</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大力支持</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OK</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镜方面研究</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4" name="iş1íḍé"/>
            <p:cNvSpPr/>
            <p:nvPr/>
          </p:nvSpPr>
          <p:spPr>
            <a:xfrm>
              <a:off x="9628161" y="2345247"/>
              <a:ext cx="471314" cy="470782"/>
            </a:xfrm>
            <a:custGeom>
              <a:avLst/>
              <a:gdLst>
                <a:gd name="connsiteX0" fmla="*/ 268601 w 551492"/>
                <a:gd name="connsiteY0" fmla="*/ 377947 h 550871"/>
                <a:gd name="connsiteX1" fmla="*/ 530989 w 551492"/>
                <a:gd name="connsiteY1" fmla="*/ 377947 h 550871"/>
                <a:gd name="connsiteX2" fmla="*/ 361665 w 551492"/>
                <a:gd name="connsiteY2" fmla="*/ 535339 h 550871"/>
                <a:gd name="connsiteX3" fmla="*/ 188522 w 551492"/>
                <a:gd name="connsiteY3" fmla="*/ 308364 h 550871"/>
                <a:gd name="connsiteX4" fmla="*/ 328038 w 551492"/>
                <a:gd name="connsiteY4" fmla="*/ 545711 h 550871"/>
                <a:gd name="connsiteX5" fmla="*/ 275074 w 551492"/>
                <a:gd name="connsiteY5" fmla="*/ 550871 h 550871"/>
                <a:gd name="connsiteX6" fmla="*/ 89051 w 551492"/>
                <a:gd name="connsiteY6" fmla="*/ 477345 h 550871"/>
                <a:gd name="connsiteX7" fmla="*/ 10331 w 551492"/>
                <a:gd name="connsiteY7" fmla="*/ 206473 h 550871"/>
                <a:gd name="connsiteX8" fmla="*/ 207923 w 551492"/>
                <a:gd name="connsiteY8" fmla="*/ 206473 h 550871"/>
                <a:gd name="connsiteX9" fmla="*/ 64572 w 551492"/>
                <a:gd name="connsiteY9" fmla="*/ 450223 h 550871"/>
                <a:gd name="connsiteX10" fmla="*/ 0 w 551492"/>
                <a:gd name="connsiteY10" fmla="*/ 274826 h 550871"/>
                <a:gd name="connsiteX11" fmla="*/ 10331 w 551492"/>
                <a:gd name="connsiteY11" fmla="*/ 206473 h 550871"/>
                <a:gd name="connsiteX12" fmla="*/ 486920 w 551492"/>
                <a:gd name="connsiteY12" fmla="*/ 100648 h 550871"/>
                <a:gd name="connsiteX13" fmla="*/ 551492 w 551492"/>
                <a:gd name="connsiteY13" fmla="*/ 274755 h 550871"/>
                <a:gd name="connsiteX14" fmla="*/ 541161 w 551492"/>
                <a:gd name="connsiteY14" fmla="*/ 344398 h 550871"/>
                <a:gd name="connsiteX15" fmla="*/ 343569 w 551492"/>
                <a:gd name="connsiteY15" fmla="*/ 344398 h 550871"/>
                <a:gd name="connsiteX16" fmla="*/ 191160 w 551492"/>
                <a:gd name="connsiteY16" fmla="*/ 14290 h 550871"/>
                <a:gd name="connsiteX17" fmla="*/ 284133 w 551492"/>
                <a:gd name="connsiteY17" fmla="*/ 171475 h 550871"/>
                <a:gd name="connsiteX18" fmla="*/ 20709 w 551492"/>
                <a:gd name="connsiteY18" fmla="*/ 171475 h 550871"/>
                <a:gd name="connsiteX19" fmla="*/ 191160 w 551492"/>
                <a:gd name="connsiteY19" fmla="*/ 14290 h 550871"/>
                <a:gd name="connsiteX20" fmla="*/ 275214 w 551492"/>
                <a:gd name="connsiteY20" fmla="*/ 0 h 550871"/>
                <a:gd name="connsiteX21" fmla="*/ 462442 w 551492"/>
                <a:gd name="connsiteY21" fmla="*/ 74846 h 550871"/>
                <a:gd name="connsiteX22" fmla="*/ 364309 w 551492"/>
                <a:gd name="connsiteY22" fmla="*/ 240022 h 550871"/>
                <a:gd name="connsiteX23" fmla="*/ 226147 w 551492"/>
                <a:gd name="connsiteY23" fmla="*/ 5162 h 550871"/>
                <a:gd name="connsiteX24" fmla="*/ 275214 w 551492"/>
                <a:gd name="connsiteY24" fmla="*/ 0 h 55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492" h="550871">
                  <a:moveTo>
                    <a:pt x="268601" y="377947"/>
                  </a:moveTo>
                  <a:lnTo>
                    <a:pt x="530989" y="377947"/>
                  </a:lnTo>
                  <a:cubicBezTo>
                    <a:pt x="501261" y="452773"/>
                    <a:pt x="439218" y="509537"/>
                    <a:pt x="361665" y="535339"/>
                  </a:cubicBezTo>
                  <a:close/>
                  <a:moveTo>
                    <a:pt x="188522" y="308364"/>
                  </a:moveTo>
                  <a:lnTo>
                    <a:pt x="328038" y="545711"/>
                  </a:lnTo>
                  <a:cubicBezTo>
                    <a:pt x="311245" y="548291"/>
                    <a:pt x="293159" y="550871"/>
                    <a:pt x="275074" y="550871"/>
                  </a:cubicBezTo>
                  <a:cubicBezTo>
                    <a:pt x="202732" y="550871"/>
                    <a:pt x="138140" y="522493"/>
                    <a:pt x="89051" y="477345"/>
                  </a:cubicBezTo>
                  <a:close/>
                  <a:moveTo>
                    <a:pt x="10331" y="206473"/>
                  </a:moveTo>
                  <a:lnTo>
                    <a:pt x="207923" y="206473"/>
                  </a:lnTo>
                  <a:lnTo>
                    <a:pt x="64572" y="450223"/>
                  </a:lnTo>
                  <a:cubicBezTo>
                    <a:pt x="24537" y="402505"/>
                    <a:pt x="0" y="341890"/>
                    <a:pt x="0" y="274826"/>
                  </a:cubicBezTo>
                  <a:cubicBezTo>
                    <a:pt x="0" y="251612"/>
                    <a:pt x="3874" y="228398"/>
                    <a:pt x="10331" y="206473"/>
                  </a:cubicBezTo>
                  <a:close/>
                  <a:moveTo>
                    <a:pt x="486920" y="100648"/>
                  </a:moveTo>
                  <a:cubicBezTo>
                    <a:pt x="526955" y="148366"/>
                    <a:pt x="551492" y="208981"/>
                    <a:pt x="551492" y="274755"/>
                  </a:cubicBezTo>
                  <a:cubicBezTo>
                    <a:pt x="551492" y="299259"/>
                    <a:pt x="547618" y="322473"/>
                    <a:pt x="541161" y="344398"/>
                  </a:cubicBezTo>
                  <a:lnTo>
                    <a:pt x="343569" y="344398"/>
                  </a:lnTo>
                  <a:close/>
                  <a:moveTo>
                    <a:pt x="191160" y="14290"/>
                  </a:moveTo>
                  <a:lnTo>
                    <a:pt x="284133" y="171475"/>
                  </a:lnTo>
                  <a:lnTo>
                    <a:pt x="20709" y="171475"/>
                  </a:lnTo>
                  <a:cubicBezTo>
                    <a:pt x="50409" y="96748"/>
                    <a:pt x="113682" y="40058"/>
                    <a:pt x="191160" y="14290"/>
                  </a:cubicBezTo>
                  <a:close/>
                  <a:moveTo>
                    <a:pt x="275214" y="0"/>
                  </a:moveTo>
                  <a:cubicBezTo>
                    <a:pt x="347523" y="0"/>
                    <a:pt x="413376" y="28390"/>
                    <a:pt x="462442" y="74846"/>
                  </a:cubicBezTo>
                  <a:lnTo>
                    <a:pt x="364309" y="240022"/>
                  </a:lnTo>
                  <a:lnTo>
                    <a:pt x="226147" y="5162"/>
                  </a:lnTo>
                  <a:cubicBezTo>
                    <a:pt x="241642" y="2581"/>
                    <a:pt x="258428" y="0"/>
                    <a:pt x="275214"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endParaRPr>
            </a:p>
          </p:txBody>
        </p:sp>
      </p:grpSp>
      <p:sp>
        <p:nvSpPr>
          <p:cNvPr id="26"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7--</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近视控制</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防控国策对</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OK</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镜的推进</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8" name="矩形 27"/>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7 – MYOPIA</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control</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POLICY SUPPORT</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for</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GB"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Orthokeratology</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p:cNvGraphicFramePr>
            <a:graphicFrameLocks noGrp="1"/>
          </p:cNvGraphicFramePr>
          <p:nvPr>
            <p:custDataLst>
              <p:tags r:id="rId1"/>
            </p:custDataLst>
          </p:nvPr>
        </p:nvGraphicFramePr>
        <p:xfrm>
          <a:off x="473346" y="615922"/>
          <a:ext cx="11229125" cy="5729850"/>
        </p:xfrm>
        <a:graphic>
          <a:graphicData uri="http://schemas.openxmlformats.org/drawingml/2006/table">
            <a:tbl>
              <a:tblPr firstRow="1" bandRow="1">
                <a:tableStyleId>{5C22544A-7EE6-4342-B048-85BDC9FD1C3A}</a:tableStyleId>
              </a:tblPr>
              <a:tblGrid>
                <a:gridCol w="1046565"/>
                <a:gridCol w="3099250"/>
                <a:gridCol w="1046649"/>
                <a:gridCol w="6036661"/>
              </a:tblGrid>
              <a:tr h="371771">
                <a:tc gridSpan="4">
                  <a:txBody>
                    <a:bodyPr/>
                    <a:lstStyle/>
                    <a:p>
                      <a:pPr algn="ctr"/>
                      <a:r>
                        <a:rPr lang="zh-CN" altLang="en-US" sz="1600" b="1" dirty="0">
                          <a:latin typeface="微软雅黑" panose="020B0503020204020204" pitchFamily="34" charset="-122"/>
                          <a:ea typeface="微软雅黑" panose="020B0503020204020204" pitchFamily="34" charset="-122"/>
                        </a:rPr>
                        <a:t>药物类型</a:t>
                      </a:r>
                      <a:r>
                        <a:rPr lang="en-US" altLang="zh-CN" sz="1600" b="1" dirty="0">
                          <a:latin typeface="微软雅黑" panose="020B0503020204020204" pitchFamily="34" charset="-122"/>
                          <a:ea typeface="微软雅黑" panose="020B0503020204020204" pitchFamily="34" charset="-122"/>
                        </a:rPr>
                        <a:t>  M</a:t>
                      </a:r>
                      <a:r>
                        <a:rPr lang="zh-CN" altLang="en-US" sz="1600" b="1" dirty="0">
                          <a:latin typeface="微软雅黑" panose="020B0503020204020204" pitchFamily="34" charset="-122"/>
                          <a:ea typeface="微软雅黑" panose="020B0503020204020204" pitchFamily="34" charset="-122"/>
                        </a:rPr>
                        <a:t>受体阻滞剂</a:t>
                      </a:r>
                      <a:endParaRPr lang="zh-CN" altLang="en-US" sz="1600" b="1" dirty="0">
                        <a:latin typeface="微软雅黑" panose="020B0503020204020204" pitchFamily="34" charset="-122"/>
                        <a:ea typeface="微软雅黑" panose="020B0503020204020204" pitchFamily="34" charset="-122"/>
                      </a:endParaRPr>
                    </a:p>
                  </a:txBody>
                  <a:tcPr anchor="ctr">
                    <a:solidFill>
                      <a:srgbClr val="A63636"/>
                    </a:solidFill>
                  </a:tcPr>
                </a:tc>
                <a:tc hMerge="1">
                  <a:tcPr anchor="ctr">
                    <a:solidFill>
                      <a:schemeClr val="tx1">
                        <a:lumMod val="50000"/>
                        <a:lumOff val="50000"/>
                      </a:schemeClr>
                    </a:solidFill>
                  </a:tcPr>
                </a:tc>
                <a:tc hMerge="1">
                  <a:tcPr anchor="ctr">
                    <a:solidFill>
                      <a:schemeClr val="tx1">
                        <a:lumMod val="50000"/>
                        <a:lumOff val="50000"/>
                      </a:schemeClr>
                    </a:solidFill>
                  </a:tcPr>
                </a:tc>
                <a:tc hMerge="1">
                  <a:tcPr anchor="ctr">
                    <a:solidFill>
                      <a:schemeClr val="accent1">
                        <a:lumMod val="60000"/>
                        <a:lumOff val="40000"/>
                      </a:schemeClr>
                    </a:solidFill>
                  </a:tcPr>
                </a:tc>
              </a:tr>
              <a:tr h="371771">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dirty="0">
                          <a:solidFill>
                            <a:schemeClr val="bg1"/>
                          </a:solidFill>
                          <a:latin typeface="微软雅黑" panose="020B0503020204020204" pitchFamily="34" charset="-122"/>
                          <a:ea typeface="微软雅黑" panose="020B0503020204020204" pitchFamily="34" charset="-122"/>
                        </a:rPr>
                        <a:t>药物名称</a:t>
                      </a:r>
                      <a:endParaRPr lang="zh-CN" altLang="en-US" sz="1600" b="1" dirty="0">
                        <a:solidFill>
                          <a:schemeClr val="bg1"/>
                        </a:solidFill>
                        <a:latin typeface="微软雅黑" panose="020B0503020204020204" pitchFamily="34" charset="-122"/>
                        <a:ea typeface="微软雅黑" panose="020B0503020204020204" pitchFamily="34" charset="-122"/>
                      </a:endParaRPr>
                    </a:p>
                  </a:txBody>
                  <a:tcPr anchor="ctr">
                    <a:solidFill>
                      <a:srgbClr val="A63636"/>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药物特点</a:t>
                      </a:r>
                      <a:endParaRPr lang="zh-CN" altLang="en-US" sz="1600" b="1" dirty="0">
                        <a:solidFill>
                          <a:schemeClr val="bg1"/>
                        </a:solidFill>
                        <a:latin typeface="微软雅黑" panose="020B0503020204020204" pitchFamily="34" charset="-122"/>
                        <a:ea typeface="微软雅黑" panose="020B0503020204020204" pitchFamily="34" charset="-122"/>
                      </a:endParaRPr>
                    </a:p>
                  </a:txBody>
                  <a:tcPr anchor="ctr">
                    <a:solidFill>
                      <a:srgbClr val="A6363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dirty="0">
                          <a:solidFill>
                            <a:schemeClr val="bg1"/>
                          </a:solidFill>
                          <a:latin typeface="微软雅黑" panose="020B0503020204020204" pitchFamily="34" charset="-122"/>
                          <a:ea typeface="微软雅黑" panose="020B0503020204020204" pitchFamily="34" charset="-122"/>
                        </a:rPr>
                        <a:t>目标</a:t>
                      </a:r>
                      <a:endParaRPr lang="zh-CN" altLang="en-US" sz="1600" b="1" dirty="0">
                        <a:solidFill>
                          <a:schemeClr val="bg1"/>
                        </a:solidFill>
                        <a:latin typeface="微软雅黑" panose="020B0503020204020204" pitchFamily="34" charset="-122"/>
                        <a:ea typeface="微软雅黑" panose="020B0503020204020204" pitchFamily="34" charset="-122"/>
                      </a:endParaRPr>
                    </a:p>
                  </a:txBody>
                  <a:tcPr anchor="ctr">
                    <a:solidFill>
                      <a:srgbClr val="A6363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dirty="0">
                          <a:solidFill>
                            <a:schemeClr val="bg1"/>
                          </a:solidFill>
                          <a:latin typeface="微软雅黑" panose="020B0503020204020204" pitchFamily="34" charset="-122"/>
                          <a:ea typeface="微软雅黑" panose="020B0503020204020204" pitchFamily="34" charset="-122"/>
                        </a:rPr>
                        <a:t>研究方向与政策引导</a:t>
                      </a:r>
                      <a:endParaRPr lang="zh-CN" altLang="en-US" sz="1600" b="1" dirty="0">
                        <a:solidFill>
                          <a:schemeClr val="bg1"/>
                        </a:solidFill>
                        <a:latin typeface="微软雅黑" panose="020B0503020204020204" pitchFamily="34" charset="-122"/>
                        <a:ea typeface="微软雅黑" panose="020B0503020204020204" pitchFamily="34" charset="-122"/>
                      </a:endParaRPr>
                    </a:p>
                  </a:txBody>
                  <a:tcPr anchor="ctr">
                    <a:solidFill>
                      <a:srgbClr val="A63636"/>
                    </a:solidFill>
                  </a:tcPr>
                </a:tc>
              </a:tr>
              <a:tr h="995319">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0" dirty="0">
                          <a:latin typeface="微软雅黑" panose="020B0503020204020204" pitchFamily="34" charset="-122"/>
                          <a:ea typeface="微软雅黑" panose="020B0503020204020204" pitchFamily="34" charset="-122"/>
                        </a:rPr>
                        <a:t>哌仑西平</a:t>
                      </a:r>
                      <a:endParaRPr lang="zh-CN" altLang="en-US" sz="1600" b="0" dirty="0">
                        <a:latin typeface="微软雅黑" panose="020B0503020204020204" pitchFamily="34" charset="-122"/>
                        <a:ea typeface="微软雅黑" panose="020B0503020204020204" pitchFamily="34" charset="-122"/>
                      </a:endParaRPr>
                    </a:p>
                  </a:txBody>
                  <a:tcPr anchor="ctr">
                    <a:solidFill>
                      <a:schemeClr val="bg1">
                        <a:lumMod val="85000"/>
                      </a:schemeClr>
                    </a:solidFill>
                  </a:tcPr>
                </a:tc>
                <a:tc>
                  <a:txBody>
                    <a:bodyPr/>
                    <a:lstStyle/>
                    <a:p>
                      <a:pPr marL="0" marR="0" lvl="0" indent="0" algn="ctr" defTabSz="914400" rtl="0" eaLnBrk="1" fontAlgn="auto" latinLnBrk="0" hangingPunct="1">
                        <a:lnSpc>
                          <a:spcPts val="2500"/>
                        </a:lnSpc>
                        <a:spcBef>
                          <a:spcPts val="0"/>
                        </a:spcBef>
                        <a:spcAft>
                          <a:spcPts val="0"/>
                        </a:spcAft>
                        <a:buClrTx/>
                        <a:buSzTx/>
                        <a:buFontTx/>
                        <a:buNone/>
                        <a:defRPr/>
                      </a:pPr>
                      <a:r>
                        <a:rPr lang="zh-CN" altLang="en-US" sz="1600" b="0" dirty="0">
                          <a:latin typeface="微软雅黑" panose="020B0503020204020204" pitchFamily="34" charset="-122"/>
                          <a:ea typeface="微软雅黑" panose="020B0503020204020204" pitchFamily="34" charset="-122"/>
                        </a:rPr>
                        <a:t>选择性抑制巩膜</a:t>
                      </a:r>
                      <a:r>
                        <a:rPr lang="en-US" altLang="zh-CN" sz="1600" b="0" dirty="0">
                          <a:latin typeface="微软雅黑" panose="020B0503020204020204" pitchFamily="34" charset="-122"/>
                          <a:ea typeface="微软雅黑" panose="020B0503020204020204" pitchFamily="34" charset="-122"/>
                        </a:rPr>
                        <a:t>M1</a:t>
                      </a:r>
                      <a:r>
                        <a:rPr lang="zh-CN" altLang="en-US" sz="1600" b="0" dirty="0">
                          <a:latin typeface="微软雅黑" panose="020B0503020204020204" pitchFamily="34" charset="-122"/>
                          <a:ea typeface="微软雅黑" panose="020B0503020204020204" pitchFamily="34" charset="-122"/>
                        </a:rPr>
                        <a:t>受体</a:t>
                      </a:r>
                      <a:endParaRPr lang="en-US" altLang="zh-CN" sz="1600" b="0" dirty="0">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ts val="2500"/>
                        </a:lnSpc>
                        <a:spcBef>
                          <a:spcPts val="0"/>
                        </a:spcBef>
                        <a:spcAft>
                          <a:spcPts val="0"/>
                        </a:spcAft>
                        <a:buClrTx/>
                        <a:buSzTx/>
                        <a:buFontTx/>
                        <a:buNone/>
                        <a:defRPr/>
                      </a:pPr>
                      <a:r>
                        <a:rPr lang="zh-CN" altLang="en-US" sz="1600" b="0" dirty="0">
                          <a:latin typeface="微软雅黑" panose="020B0503020204020204" pitchFamily="34" charset="-122"/>
                          <a:ea typeface="微软雅黑" panose="020B0503020204020204" pitchFamily="34" charset="-122"/>
                        </a:rPr>
                        <a:t>对睫状肌的</a:t>
                      </a:r>
                      <a:r>
                        <a:rPr lang="en-US" altLang="zh-CN" sz="1600" b="0" dirty="0">
                          <a:latin typeface="微软雅黑" panose="020B0503020204020204" pitchFamily="34" charset="-122"/>
                          <a:ea typeface="微软雅黑" panose="020B0503020204020204" pitchFamily="34" charset="-122"/>
                        </a:rPr>
                        <a:t>M3</a:t>
                      </a:r>
                      <a:r>
                        <a:rPr lang="zh-CN" altLang="en-US" sz="1600" b="0" dirty="0">
                          <a:latin typeface="微软雅黑" panose="020B0503020204020204" pitchFamily="34" charset="-122"/>
                          <a:ea typeface="微软雅黑" panose="020B0503020204020204" pitchFamily="34" charset="-122"/>
                        </a:rPr>
                        <a:t>受体无效</a:t>
                      </a:r>
                      <a:endParaRPr lang="en-US" altLang="zh-CN" sz="1600" b="0" dirty="0">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ts val="2500"/>
                        </a:lnSpc>
                        <a:spcBef>
                          <a:spcPts val="0"/>
                        </a:spcBef>
                        <a:spcAft>
                          <a:spcPts val="0"/>
                        </a:spcAft>
                        <a:buClrTx/>
                        <a:buSzTx/>
                        <a:buFontTx/>
                        <a:buNone/>
                        <a:defRPr/>
                      </a:pPr>
                      <a:r>
                        <a:rPr lang="zh-CN" altLang="en-US" sz="1600" b="1" dirty="0">
                          <a:solidFill>
                            <a:srgbClr val="A63636"/>
                          </a:solidFill>
                          <a:latin typeface="微软雅黑" panose="020B0503020204020204" pitchFamily="34" charset="-122"/>
                          <a:ea typeface="微软雅黑" panose="020B0503020204020204" pitchFamily="34" charset="-122"/>
                        </a:rPr>
                        <a:t>不会引发调节松弛</a:t>
                      </a:r>
                      <a:endParaRPr lang="zh-CN" altLang="en-US" sz="1600" b="1" dirty="0">
                        <a:solidFill>
                          <a:srgbClr val="A63636"/>
                        </a:solidFill>
                        <a:latin typeface="微软雅黑" panose="020B0503020204020204" pitchFamily="34" charset="-122"/>
                        <a:ea typeface="微软雅黑" panose="020B0503020204020204" pitchFamily="34" charset="-122"/>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0" dirty="0">
                          <a:latin typeface="微软雅黑" panose="020B0503020204020204" pitchFamily="34" charset="-122"/>
                          <a:ea typeface="微软雅黑" panose="020B0503020204020204" pitchFamily="34" charset="-122"/>
                        </a:rPr>
                        <a:t>控制近视</a:t>
                      </a:r>
                      <a:endParaRPr lang="zh-CN" altLang="en-US" sz="1600" b="0" dirty="0">
                        <a:latin typeface="微软雅黑" panose="020B0503020204020204" pitchFamily="34" charset="-122"/>
                        <a:ea typeface="微软雅黑" panose="020B0503020204020204" pitchFamily="34" charset="-122"/>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600" b="0" dirty="0">
                        <a:latin typeface="微软雅黑" panose="020B0503020204020204" pitchFamily="34" charset="-122"/>
                        <a:ea typeface="微软雅黑" panose="020B0503020204020204" pitchFamily="34" charset="-122"/>
                      </a:endParaRPr>
                    </a:p>
                  </a:txBody>
                  <a:tcPr anchor="ctr">
                    <a:solidFill>
                      <a:schemeClr val="bg1">
                        <a:lumMod val="85000"/>
                      </a:schemeClr>
                    </a:solidFill>
                  </a:tcPr>
                </a:tc>
              </a:tr>
              <a:tr h="1163804">
                <a:tc row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400" b="1" dirty="0">
                        <a:latin typeface="微软雅黑" panose="020B0503020204020204" pitchFamily="34" charset="-122"/>
                        <a:ea typeface="微软雅黑" panose="020B0503020204020204" pitchFamily="34" charset="-122"/>
                      </a:endParaRPr>
                    </a:p>
                  </a:txBody>
                  <a:tcPr anchor="ctr">
                    <a:solidFill>
                      <a:schemeClr val="bg1">
                        <a:lumMod val="85000"/>
                      </a:schemeClr>
                    </a:solidFill>
                  </a:tcPr>
                </a:tc>
                <a:tc>
                  <a:txBody>
                    <a:bodyPr/>
                    <a:lstStyle/>
                    <a:p>
                      <a:pPr marL="0" marR="0" lvl="0" indent="0" algn="ctr" defTabSz="914400" rtl="0" eaLnBrk="1" fontAlgn="auto" latinLnBrk="0" hangingPunct="1">
                        <a:lnSpc>
                          <a:spcPts val="2500"/>
                        </a:lnSpc>
                        <a:spcBef>
                          <a:spcPts val="0"/>
                        </a:spcBef>
                        <a:spcAft>
                          <a:spcPts val="0"/>
                        </a:spcAft>
                        <a:buClrTx/>
                        <a:buSzTx/>
                        <a:buFontTx/>
                        <a:buNone/>
                        <a:defRPr/>
                      </a:pPr>
                      <a:r>
                        <a:rPr lang="zh-CN" altLang="en-US" sz="1600" b="0" kern="1200" dirty="0">
                          <a:solidFill>
                            <a:schemeClr val="dk1"/>
                          </a:solidFill>
                          <a:latin typeface="微软雅黑" panose="020B0503020204020204" pitchFamily="34" charset="-122"/>
                          <a:ea typeface="微软雅黑" panose="020B0503020204020204" pitchFamily="34" charset="-122"/>
                          <a:cs typeface="+mn-cs"/>
                        </a:rPr>
                        <a:t>睫状肌麻痹</a:t>
                      </a:r>
                      <a:endParaRPr lang="en-US" altLang="zh-CN" sz="1600" b="0" kern="1200" dirty="0">
                        <a:solidFill>
                          <a:schemeClr val="dk1"/>
                        </a:solidFill>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ts val="2500"/>
                        </a:lnSpc>
                        <a:spcBef>
                          <a:spcPts val="0"/>
                        </a:spcBef>
                        <a:spcAft>
                          <a:spcPts val="0"/>
                        </a:spcAft>
                        <a:buClrTx/>
                        <a:buSzTx/>
                        <a:buFontTx/>
                        <a:buNone/>
                        <a:defRPr/>
                      </a:pPr>
                      <a:r>
                        <a:rPr lang="zh-CN" altLang="en-US" sz="1600" b="1" kern="1200" dirty="0">
                          <a:solidFill>
                            <a:srgbClr val="A63636"/>
                          </a:solidFill>
                          <a:latin typeface="微软雅黑" panose="020B0503020204020204" pitchFamily="34" charset="-122"/>
                          <a:ea typeface="微软雅黑" panose="020B0503020204020204" pitchFamily="34" charset="-122"/>
                          <a:cs typeface="+mn-cs"/>
                        </a:rPr>
                        <a:t>会引发调节松弛</a:t>
                      </a:r>
                      <a:endParaRPr lang="en-US" altLang="zh-CN" sz="1600" b="1" kern="1200" dirty="0">
                        <a:solidFill>
                          <a:srgbClr val="A63636"/>
                        </a:solidFill>
                        <a:latin typeface="微软雅黑" panose="020B0503020204020204" pitchFamily="34" charset="-122"/>
                        <a:ea typeface="微软雅黑" panose="020B0503020204020204" pitchFamily="34" charset="-122"/>
                        <a:cs typeface="+mn-cs"/>
                      </a:endParaRPr>
                    </a:p>
                  </a:txBody>
                  <a:tcPr anchor="ctr">
                    <a:solidFill>
                      <a:schemeClr val="bg1">
                        <a:lumMod val="85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0" dirty="0">
                          <a:latin typeface="微软雅黑" panose="020B0503020204020204" pitchFamily="34" charset="-122"/>
                          <a:ea typeface="微软雅黑" panose="020B0503020204020204" pitchFamily="34" charset="-122"/>
                        </a:rPr>
                        <a:t>控制近视</a:t>
                      </a:r>
                      <a:endParaRPr lang="zh-CN" altLang="en-US" sz="1600" b="0" dirty="0">
                        <a:latin typeface="微软雅黑" panose="020B0503020204020204" pitchFamily="34" charset="-122"/>
                        <a:ea typeface="微软雅黑" panose="020B0503020204020204" pitchFamily="34" charset="-122"/>
                      </a:endParaRPr>
                    </a:p>
                  </a:txBody>
                  <a:tcPr anchor="ctr">
                    <a:solidFill>
                      <a:schemeClr val="bg1">
                        <a:lumMod val="85000"/>
                      </a:schemeClr>
                    </a:solidFill>
                  </a:tcPr>
                </a:tc>
                <a:tc rowSpan="2">
                  <a:txBody>
                    <a:bodyPr/>
                    <a:lstStyle/>
                    <a:p>
                      <a:pPr marL="342900" indent="-342900" algn="l" defTabSz="914400" rtl="0" eaLnBrk="1" latinLnBrk="0" hangingPunct="1">
                        <a:lnSpc>
                          <a:spcPts val="2300"/>
                        </a:lnSpc>
                        <a:spcBef>
                          <a:spcPts val="0"/>
                        </a:spcBef>
                        <a:buClr>
                          <a:srgbClr val="A63636"/>
                        </a:buClr>
                        <a:buSzPct val="80000"/>
                        <a:buFont typeface="Wingdings" panose="05000000000000000000" pitchFamily="2" charset="2"/>
                        <a:buChar char="n"/>
                      </a:pPr>
                      <a:r>
                        <a:rPr lang="zh-CN" altLang="en-US" sz="1400" b="1" kern="1200" dirty="0">
                          <a:solidFill>
                            <a:schemeClr val="tx1"/>
                          </a:solidFill>
                          <a:latin typeface="微软雅黑" panose="020B0503020204020204" pitchFamily="34" charset="-122"/>
                          <a:ea typeface="微软雅黑" panose="020B0503020204020204" pitchFamily="34" charset="-122"/>
                          <a:cs typeface="+mn-cs"/>
                        </a:rPr>
                        <a:t>确切机制还需要进一步明确</a:t>
                      </a:r>
                      <a:r>
                        <a:rPr lang="en-US" altLang="zh-CN" sz="1400" b="1" kern="1200" dirty="0">
                          <a:solidFill>
                            <a:schemeClr val="tx1"/>
                          </a:solidFill>
                          <a:latin typeface="微软雅黑" panose="020B0503020204020204" pitchFamily="34" charset="-122"/>
                          <a:ea typeface="微软雅黑" panose="020B0503020204020204" pitchFamily="34" charset="-122"/>
                          <a:cs typeface="+mn-cs"/>
                        </a:rPr>
                        <a:t>:</a:t>
                      </a:r>
                      <a:endParaRPr lang="en-US" altLang="zh-CN" sz="1400" b="1" kern="1200" dirty="0">
                        <a:solidFill>
                          <a:schemeClr val="tx1"/>
                        </a:solidFill>
                        <a:latin typeface="微软雅黑" panose="020B0503020204020204" pitchFamily="34" charset="-122"/>
                        <a:ea typeface="微软雅黑" panose="020B0503020204020204" pitchFamily="34" charset="-122"/>
                        <a:cs typeface="+mn-cs"/>
                      </a:endParaRPr>
                    </a:p>
                    <a:p>
                      <a:pPr marL="800100" lvl="1" indent="-342900" algn="l" defTabSz="914400" rtl="0" eaLnBrk="1" latinLnBrk="0" hangingPunct="1">
                        <a:lnSpc>
                          <a:spcPts val="2300"/>
                        </a:lnSpc>
                        <a:spcBef>
                          <a:spcPts val="0"/>
                        </a:spcBef>
                        <a:buClr>
                          <a:srgbClr val="A63636"/>
                        </a:buClr>
                        <a:buSzPct val="80000"/>
                        <a:buFont typeface="Wingdings" panose="05000000000000000000" pitchFamily="2" charset="2"/>
                        <a:buChar char="p"/>
                      </a:pPr>
                      <a:r>
                        <a:rPr lang="zh-CN" altLang="en-US" sz="1400" kern="1200" dirty="0">
                          <a:solidFill>
                            <a:schemeClr val="tx1"/>
                          </a:solidFill>
                          <a:latin typeface="微软雅黑" panose="020B0503020204020204" pitchFamily="34" charset="-122"/>
                          <a:ea typeface="微软雅黑" panose="020B0503020204020204" pitchFamily="34" charset="-122"/>
                          <a:cs typeface="+mn-cs"/>
                        </a:rPr>
                        <a:t>不是由于调节</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endParaRPr lang="en-US" altLang="zh-CN" sz="1400" kern="1200" dirty="0">
                        <a:solidFill>
                          <a:schemeClr val="tx1"/>
                        </a:solidFill>
                        <a:latin typeface="微软雅黑" panose="020B0503020204020204" pitchFamily="34" charset="-122"/>
                        <a:ea typeface="微软雅黑" panose="020B0503020204020204" pitchFamily="34" charset="-122"/>
                        <a:cs typeface="+mn-cs"/>
                      </a:endParaRPr>
                    </a:p>
                    <a:p>
                      <a:pPr marL="800100" lvl="1" indent="-342900" algn="l" defTabSz="914400" rtl="0" eaLnBrk="1" latinLnBrk="0" hangingPunct="1">
                        <a:lnSpc>
                          <a:spcPts val="2300"/>
                        </a:lnSpc>
                        <a:spcBef>
                          <a:spcPts val="0"/>
                        </a:spcBef>
                        <a:buClr>
                          <a:srgbClr val="A63636"/>
                        </a:buClr>
                        <a:buSzPct val="80000"/>
                        <a:buFont typeface="Wingdings" panose="05000000000000000000" pitchFamily="2" charset="2"/>
                        <a:buChar char="p"/>
                      </a:pPr>
                      <a:r>
                        <a:rPr lang="zh-CN" altLang="en-US" sz="1400" kern="1200" dirty="0">
                          <a:solidFill>
                            <a:schemeClr val="tx1"/>
                          </a:solidFill>
                          <a:latin typeface="微软雅黑" panose="020B0503020204020204" pitchFamily="34" charset="-122"/>
                          <a:ea typeface="微软雅黑" panose="020B0503020204020204" pitchFamily="34" charset="-122"/>
                          <a:cs typeface="+mn-cs"/>
                        </a:rPr>
                        <a:t>不是由于睫状肌麻痹</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endParaRPr lang="en-US" altLang="zh-CN" sz="1400" kern="1200" dirty="0">
                        <a:solidFill>
                          <a:schemeClr val="tx1"/>
                        </a:solidFill>
                        <a:latin typeface="微软雅黑" panose="020B0503020204020204" pitchFamily="34" charset="-122"/>
                        <a:ea typeface="微软雅黑" panose="020B0503020204020204" pitchFamily="34" charset="-122"/>
                        <a:cs typeface="+mn-cs"/>
                      </a:endParaRPr>
                    </a:p>
                    <a:p>
                      <a:pPr marL="800100" lvl="1" indent="-342900" algn="l" defTabSz="914400" rtl="0" eaLnBrk="1" latinLnBrk="0" hangingPunct="1">
                        <a:lnSpc>
                          <a:spcPts val="2300"/>
                        </a:lnSpc>
                        <a:spcBef>
                          <a:spcPts val="0"/>
                        </a:spcBef>
                        <a:buClr>
                          <a:srgbClr val="A63636"/>
                        </a:buClr>
                        <a:buSzPct val="80000"/>
                        <a:buFont typeface="Wingdings" panose="05000000000000000000" pitchFamily="2" charset="2"/>
                        <a:buChar char="p"/>
                      </a:pPr>
                      <a:r>
                        <a:rPr lang="zh-CN" altLang="en-US" sz="1400" kern="1200" dirty="0">
                          <a:solidFill>
                            <a:schemeClr val="tx1"/>
                          </a:solidFill>
                          <a:latin typeface="微软雅黑" panose="020B0503020204020204" pitchFamily="34" charset="-122"/>
                          <a:ea typeface="微软雅黑" panose="020B0503020204020204" pitchFamily="34" charset="-122"/>
                          <a:cs typeface="+mn-cs"/>
                        </a:rPr>
                        <a:t>可能是局部阻断某些促进眼轴延长的生物化学信号</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endParaRPr lang="en-US" altLang="zh-CN" sz="1400" kern="1200" dirty="0">
                        <a:solidFill>
                          <a:schemeClr val="tx1"/>
                        </a:solidFill>
                        <a:latin typeface="微软雅黑" panose="020B0503020204020204" pitchFamily="34" charset="-122"/>
                        <a:ea typeface="微软雅黑" panose="020B0503020204020204" pitchFamily="34" charset="-122"/>
                        <a:cs typeface="+mn-cs"/>
                      </a:endParaRPr>
                    </a:p>
                    <a:p>
                      <a:pPr marL="342900" indent="-342900" algn="l" defTabSz="914400" rtl="0" eaLnBrk="1" latinLnBrk="0" hangingPunct="1">
                        <a:lnSpc>
                          <a:spcPts val="2300"/>
                        </a:lnSpc>
                        <a:spcBef>
                          <a:spcPts val="0"/>
                        </a:spcBef>
                        <a:buClr>
                          <a:srgbClr val="A63636"/>
                        </a:buClr>
                        <a:buSzPct val="80000"/>
                        <a:buFont typeface="Wingdings" panose="05000000000000000000" pitchFamily="2" charset="2"/>
                        <a:buChar char="n"/>
                      </a:pPr>
                      <a:r>
                        <a:rPr lang="en-US" altLang="zh-CN" sz="1400" b="1" kern="1200" dirty="0">
                          <a:solidFill>
                            <a:schemeClr val="tx1"/>
                          </a:solidFill>
                          <a:latin typeface="微软雅黑" panose="020B0503020204020204" pitchFamily="34" charset="-122"/>
                          <a:ea typeface="微软雅黑" panose="020B0503020204020204" pitchFamily="34" charset="-122"/>
                          <a:cs typeface="+mn-cs"/>
                        </a:rPr>
                        <a:t>0.01%</a:t>
                      </a:r>
                      <a:r>
                        <a:rPr lang="zh-CN" altLang="en-US" sz="1400" b="1" kern="1200" dirty="0">
                          <a:solidFill>
                            <a:schemeClr val="tx1"/>
                          </a:solidFill>
                          <a:latin typeface="微软雅黑" panose="020B0503020204020204" pitchFamily="34" charset="-122"/>
                          <a:ea typeface="微软雅黑" panose="020B0503020204020204" pitchFamily="34" charset="-122"/>
                          <a:cs typeface="+mn-cs"/>
                        </a:rPr>
                        <a:t>浓度</a:t>
                      </a:r>
                      <a:r>
                        <a:rPr lang="en-US" altLang="zh-CN" sz="1400" b="1" kern="1200" dirty="0">
                          <a:solidFill>
                            <a:schemeClr val="tx1"/>
                          </a:solidFill>
                          <a:latin typeface="微软雅黑" panose="020B0503020204020204" pitchFamily="34" charset="-122"/>
                          <a:ea typeface="微软雅黑" panose="020B0503020204020204" pitchFamily="34" charset="-122"/>
                          <a:cs typeface="+mn-cs"/>
                        </a:rPr>
                        <a:t>:</a:t>
                      </a:r>
                      <a:endParaRPr lang="en-US" altLang="zh-CN" sz="1400" b="1" kern="1200" dirty="0">
                        <a:solidFill>
                          <a:schemeClr val="tx1"/>
                        </a:solidFill>
                        <a:latin typeface="微软雅黑" panose="020B0503020204020204" pitchFamily="34" charset="-122"/>
                        <a:ea typeface="微软雅黑" panose="020B0503020204020204" pitchFamily="34" charset="-122"/>
                        <a:cs typeface="+mn-cs"/>
                      </a:endParaRPr>
                    </a:p>
                    <a:p>
                      <a:pPr marL="800100" lvl="1" indent="-342900" algn="l" defTabSz="914400" rtl="0" eaLnBrk="1" latinLnBrk="0" hangingPunct="1">
                        <a:lnSpc>
                          <a:spcPts val="2300"/>
                        </a:lnSpc>
                        <a:spcBef>
                          <a:spcPts val="0"/>
                        </a:spcBef>
                        <a:buClr>
                          <a:srgbClr val="A63636"/>
                        </a:buClr>
                        <a:buSzPct val="80000"/>
                        <a:buFont typeface="Wingdings" panose="05000000000000000000" pitchFamily="2" charset="2"/>
                        <a:buChar char="p"/>
                      </a:pPr>
                      <a:r>
                        <a:rPr lang="zh-CN" altLang="en-US" sz="1400" kern="1200" dirty="0">
                          <a:solidFill>
                            <a:schemeClr val="tx1"/>
                          </a:solidFill>
                          <a:latin typeface="微软雅黑" panose="020B0503020204020204" pitchFamily="34" charset="-122"/>
                          <a:ea typeface="微软雅黑" panose="020B0503020204020204" pitchFamily="34" charset="-122"/>
                          <a:cs typeface="+mn-cs"/>
                        </a:rPr>
                        <a:t>对瞳孔直径影响最</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endParaRPr lang="en-US" altLang="zh-CN" sz="1400" kern="1200" dirty="0">
                        <a:solidFill>
                          <a:schemeClr val="tx1"/>
                        </a:solidFill>
                        <a:latin typeface="微软雅黑" panose="020B0503020204020204" pitchFamily="34" charset="-122"/>
                        <a:ea typeface="微软雅黑" panose="020B0503020204020204" pitchFamily="34" charset="-122"/>
                        <a:cs typeface="+mn-cs"/>
                      </a:endParaRPr>
                    </a:p>
                    <a:p>
                      <a:pPr marL="800100" lvl="1" indent="-342900" algn="l" defTabSz="914400" rtl="0" eaLnBrk="1" latinLnBrk="0" hangingPunct="1">
                        <a:lnSpc>
                          <a:spcPts val="2300"/>
                        </a:lnSpc>
                        <a:spcBef>
                          <a:spcPts val="0"/>
                        </a:spcBef>
                        <a:buClr>
                          <a:srgbClr val="A63636"/>
                        </a:buClr>
                        <a:buSzPct val="80000"/>
                        <a:buFont typeface="Wingdings" panose="05000000000000000000" pitchFamily="2" charset="2"/>
                        <a:buChar char="p"/>
                      </a:pPr>
                      <a:r>
                        <a:rPr lang="zh-CN" altLang="en-US" sz="1400" kern="1200" dirty="0">
                          <a:solidFill>
                            <a:schemeClr val="tx1"/>
                          </a:solidFill>
                          <a:latin typeface="微软雅黑" panose="020B0503020204020204" pitchFamily="34" charset="-122"/>
                          <a:ea typeface="微软雅黑" panose="020B0503020204020204" pitchFamily="34" charset="-122"/>
                          <a:cs typeface="+mn-cs"/>
                        </a:rPr>
                        <a:t>对调节影响最小</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endParaRPr lang="en-US" altLang="zh-CN" sz="1400" kern="1200" dirty="0">
                        <a:solidFill>
                          <a:schemeClr val="tx1"/>
                        </a:solidFill>
                        <a:latin typeface="微软雅黑" panose="020B0503020204020204" pitchFamily="34" charset="-122"/>
                        <a:ea typeface="微软雅黑" panose="020B0503020204020204" pitchFamily="34" charset="-122"/>
                        <a:cs typeface="+mn-cs"/>
                      </a:endParaRPr>
                    </a:p>
                    <a:p>
                      <a:pPr marL="800100" lvl="1" indent="-342900" algn="l" defTabSz="914400" rtl="0" eaLnBrk="1" latinLnBrk="0" hangingPunct="1">
                        <a:lnSpc>
                          <a:spcPts val="2300"/>
                        </a:lnSpc>
                        <a:spcBef>
                          <a:spcPts val="0"/>
                        </a:spcBef>
                        <a:buClr>
                          <a:srgbClr val="A63636"/>
                        </a:buClr>
                        <a:buSzPct val="80000"/>
                        <a:buFont typeface="Wingdings" panose="05000000000000000000" pitchFamily="2" charset="2"/>
                        <a:buChar char="p"/>
                      </a:pPr>
                      <a:r>
                        <a:rPr lang="zh-CN" altLang="en-US" sz="1400" kern="1200" dirty="0">
                          <a:solidFill>
                            <a:schemeClr val="tx1"/>
                          </a:solidFill>
                          <a:latin typeface="微软雅黑" panose="020B0503020204020204" pitchFamily="34" charset="-122"/>
                          <a:ea typeface="微软雅黑" panose="020B0503020204020204" pitchFamily="34" charset="-122"/>
                          <a:cs typeface="+mn-cs"/>
                        </a:rPr>
                        <a:t>不易反弹</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endParaRPr lang="en-US" altLang="zh-CN" sz="1400" kern="1200" dirty="0">
                        <a:solidFill>
                          <a:schemeClr val="tx1"/>
                        </a:solidFill>
                        <a:latin typeface="微软雅黑" panose="020B0503020204020204" pitchFamily="34" charset="-122"/>
                        <a:ea typeface="微软雅黑" panose="020B0503020204020204" pitchFamily="34" charset="-122"/>
                        <a:cs typeface="+mn-cs"/>
                      </a:endParaRPr>
                    </a:p>
                    <a:p>
                      <a:pPr marL="342900" indent="-342900" algn="l" defTabSz="914400" rtl="0" eaLnBrk="1" latinLnBrk="0" hangingPunct="1">
                        <a:lnSpc>
                          <a:spcPts val="2300"/>
                        </a:lnSpc>
                        <a:spcBef>
                          <a:spcPts val="0"/>
                        </a:spcBef>
                        <a:buClr>
                          <a:srgbClr val="A63636"/>
                        </a:buClr>
                        <a:buSzPct val="80000"/>
                        <a:buFont typeface="Wingdings" panose="05000000000000000000" pitchFamily="2" charset="2"/>
                        <a:buChar char="n"/>
                      </a:pPr>
                      <a:r>
                        <a:rPr lang="en-US" altLang="zh-CN" sz="1400" kern="1200" dirty="0">
                          <a:solidFill>
                            <a:schemeClr val="tx1"/>
                          </a:solidFill>
                          <a:latin typeface="微软雅黑" panose="020B0503020204020204" pitchFamily="34" charset="-122"/>
                          <a:ea typeface="微软雅黑" panose="020B0503020204020204" pitchFamily="34" charset="-122"/>
                          <a:cs typeface="+mn-cs"/>
                        </a:rPr>
                        <a:t>5</a:t>
                      </a:r>
                      <a:r>
                        <a:rPr lang="zh-CN" altLang="en-US" sz="1400" kern="1200" dirty="0">
                          <a:solidFill>
                            <a:schemeClr val="tx1"/>
                          </a:solidFill>
                          <a:latin typeface="微软雅黑" panose="020B0503020204020204" pitchFamily="34" charset="-122"/>
                          <a:ea typeface="微软雅黑" panose="020B0503020204020204" pitchFamily="34" charset="-122"/>
                          <a:cs typeface="+mn-cs"/>
                        </a:rPr>
                        <a:t>年研究发现</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r>
                        <a:rPr lang="zh-CN" altLang="en-US" sz="1400" kern="1200" dirty="0">
                          <a:solidFill>
                            <a:schemeClr val="tx1"/>
                          </a:solidFill>
                          <a:latin typeface="微软雅黑" panose="020B0503020204020204" pitchFamily="34" charset="-122"/>
                          <a:ea typeface="微软雅黑" panose="020B0503020204020204" pitchFamily="34" charset="-122"/>
                          <a:cs typeface="+mn-cs"/>
                        </a:rPr>
                        <a:t>延缓近视发展相比高浓度阿托品更有效</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r>
                        <a:rPr lang="zh-CN" altLang="en-US" sz="1400" kern="1200" dirty="0">
                          <a:solidFill>
                            <a:schemeClr val="tx1"/>
                          </a:solidFill>
                          <a:latin typeface="微软雅黑" panose="020B0503020204020204" pitchFamily="34" charset="-122"/>
                          <a:ea typeface="微软雅黑" panose="020B0503020204020204" pitchFamily="34" charset="-122"/>
                          <a:cs typeface="+mn-cs"/>
                        </a:rPr>
                        <a:t>副作用更小</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endParaRPr lang="zh-CN" altLang="en-US" sz="1400" kern="1200" dirty="0">
                        <a:solidFill>
                          <a:schemeClr val="tx1"/>
                        </a:solidFill>
                        <a:latin typeface="微软雅黑" panose="020B0503020204020204" pitchFamily="34" charset="-122"/>
                        <a:ea typeface="微软雅黑" panose="020B0503020204020204" pitchFamily="34" charset="-122"/>
                        <a:cs typeface="+mn-cs"/>
                      </a:endParaRPr>
                    </a:p>
                    <a:p>
                      <a:pPr marL="342900" indent="-342900" algn="l" defTabSz="914400" rtl="0" eaLnBrk="1" latinLnBrk="0" hangingPunct="1">
                        <a:lnSpc>
                          <a:spcPts val="2300"/>
                        </a:lnSpc>
                        <a:spcBef>
                          <a:spcPts val="0"/>
                        </a:spcBef>
                        <a:buClr>
                          <a:srgbClr val="A63636"/>
                        </a:buClr>
                        <a:buSzPct val="80000"/>
                        <a:buFont typeface="Wingdings" panose="05000000000000000000" pitchFamily="2" charset="2"/>
                        <a:buChar char="n"/>
                      </a:pPr>
                      <a:r>
                        <a:rPr lang="zh-CN" altLang="en-US" sz="1400" kern="1200" dirty="0">
                          <a:solidFill>
                            <a:schemeClr val="tx1"/>
                          </a:solidFill>
                          <a:latin typeface="微软雅黑" panose="020B0503020204020204" pitchFamily="34" charset="-122"/>
                          <a:ea typeface="微软雅黑" panose="020B0503020204020204" pitchFamily="34" charset="-122"/>
                          <a:cs typeface="+mn-cs"/>
                        </a:rPr>
                        <a:t>注意</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r>
                        <a:rPr lang="zh-CN" altLang="en-US" sz="1400" kern="1200" dirty="0">
                          <a:solidFill>
                            <a:schemeClr val="tx1"/>
                          </a:solidFill>
                          <a:latin typeface="微软雅黑" panose="020B0503020204020204" pitchFamily="34" charset="-122"/>
                          <a:ea typeface="微软雅黑" panose="020B0503020204020204" pitchFamily="34" charset="-122"/>
                          <a:cs typeface="+mn-cs"/>
                        </a:rPr>
                        <a:t>抗胆碱能药物长期使用的系统性副作用</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endParaRPr lang="en-US" altLang="zh-CN" sz="1400" kern="1200" dirty="0">
                        <a:solidFill>
                          <a:schemeClr val="tx1"/>
                        </a:solidFill>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ts val="2300"/>
                        </a:lnSpc>
                        <a:spcBef>
                          <a:spcPts val="0"/>
                        </a:spcBef>
                        <a:spcAft>
                          <a:spcPts val="0"/>
                        </a:spcAft>
                        <a:buClr>
                          <a:srgbClr val="A63636"/>
                        </a:buClr>
                        <a:buSzPct val="80000"/>
                        <a:buFont typeface="Wingdings" panose="05000000000000000000" pitchFamily="2" charset="2"/>
                        <a:buChar char="n"/>
                        <a:defRPr/>
                      </a:pPr>
                      <a:r>
                        <a:rPr lang="zh-CN" altLang="en-US" sz="1400" b="1" dirty="0">
                          <a:solidFill>
                            <a:srgbClr val="A63636"/>
                          </a:solidFill>
                          <a:latin typeface="微软雅黑" panose="020B0503020204020204" pitchFamily="34" charset="-122"/>
                          <a:ea typeface="微软雅黑" panose="020B0503020204020204" pitchFamily="34" charset="-122"/>
                        </a:rPr>
                        <a:t>成为可“期待”的近视防控药物</a:t>
                      </a:r>
                      <a:r>
                        <a:rPr lang="en-US" altLang="zh-CN" sz="1400" b="1" dirty="0">
                          <a:solidFill>
                            <a:srgbClr val="A63636"/>
                          </a:solidFill>
                          <a:latin typeface="微软雅黑" panose="020B0503020204020204" pitchFamily="34" charset="-122"/>
                          <a:ea typeface="微软雅黑" panose="020B0503020204020204" pitchFamily="34" charset="-122"/>
                        </a:rPr>
                        <a:t>:</a:t>
                      </a:r>
                      <a:endParaRPr lang="en-US" altLang="zh-CN" sz="1400" b="1" dirty="0">
                        <a:solidFill>
                          <a:srgbClr val="A63636"/>
                        </a:solidFill>
                        <a:latin typeface="微软雅黑" panose="020B0503020204020204" pitchFamily="34" charset="-122"/>
                        <a:ea typeface="微软雅黑" panose="020B0503020204020204" pitchFamily="34" charset="-122"/>
                      </a:endParaRPr>
                    </a:p>
                    <a:p>
                      <a:pPr marL="800100" lvl="1" indent="-342900" algn="l" defTabSz="914400" rtl="0" eaLnBrk="1" latinLnBrk="0" hangingPunct="1">
                        <a:lnSpc>
                          <a:spcPts val="2300"/>
                        </a:lnSpc>
                        <a:spcBef>
                          <a:spcPts val="0"/>
                        </a:spcBef>
                        <a:buClr>
                          <a:srgbClr val="A63636"/>
                        </a:buClr>
                        <a:buSzPct val="80000"/>
                        <a:buFont typeface="Wingdings" panose="05000000000000000000" pitchFamily="2" charset="2"/>
                        <a:buChar char="p"/>
                        <a:defRPr/>
                      </a:pPr>
                      <a:r>
                        <a:rPr lang="zh-CN" altLang="en-US" sz="1400" kern="1200" dirty="0">
                          <a:solidFill>
                            <a:schemeClr val="tx1"/>
                          </a:solidFill>
                          <a:latin typeface="微软雅黑" panose="020B0503020204020204" pitchFamily="34" charset="-122"/>
                          <a:ea typeface="微软雅黑" panose="020B0503020204020204" pitchFamily="34" charset="-122"/>
                          <a:cs typeface="+mn-cs"/>
                        </a:rPr>
                        <a:t>中国</a:t>
                      </a:r>
                      <a:r>
                        <a:rPr lang="en-US" altLang="zh-CN" sz="1400" kern="1200" dirty="0">
                          <a:solidFill>
                            <a:schemeClr val="tx1"/>
                          </a:solidFill>
                          <a:latin typeface="微软雅黑" panose="020B0503020204020204" pitchFamily="34" charset="-122"/>
                          <a:ea typeface="微软雅黑" panose="020B0503020204020204" pitchFamily="34" charset="-122"/>
                          <a:cs typeface="+mn-cs"/>
                        </a:rPr>
                        <a:t>NMPA</a:t>
                      </a:r>
                      <a:r>
                        <a:rPr lang="zh-CN" altLang="en-US" sz="1400" kern="1200" dirty="0">
                          <a:solidFill>
                            <a:schemeClr val="tx1"/>
                          </a:solidFill>
                          <a:latin typeface="微软雅黑" panose="020B0503020204020204" pitchFamily="34" charset="-122"/>
                          <a:ea typeface="微软雅黑" panose="020B0503020204020204" pitchFamily="34" charset="-122"/>
                          <a:cs typeface="+mn-cs"/>
                        </a:rPr>
                        <a:t>准备开展多中心的临床应用性研究</a:t>
                      </a:r>
                      <a:endParaRPr lang="en-US" altLang="zh-CN" sz="1400" kern="1200" dirty="0">
                        <a:solidFill>
                          <a:schemeClr val="tx1"/>
                        </a:solidFill>
                        <a:latin typeface="微软雅黑" panose="020B0503020204020204" pitchFamily="34" charset="-122"/>
                        <a:ea typeface="微软雅黑" panose="020B0503020204020204" pitchFamily="34" charset="-122"/>
                        <a:cs typeface="+mn-cs"/>
                      </a:endParaRPr>
                    </a:p>
                    <a:p>
                      <a:pPr marL="800100" lvl="1" indent="-342900" algn="l" defTabSz="914400" rtl="0" eaLnBrk="1" latinLnBrk="0" hangingPunct="1">
                        <a:lnSpc>
                          <a:spcPts val="2300"/>
                        </a:lnSpc>
                        <a:spcBef>
                          <a:spcPts val="0"/>
                        </a:spcBef>
                        <a:buClr>
                          <a:srgbClr val="A63636"/>
                        </a:buClr>
                        <a:buSzPct val="80000"/>
                        <a:buFont typeface="Wingdings" panose="05000000000000000000" pitchFamily="2" charset="2"/>
                        <a:buChar char="p"/>
                        <a:defRPr/>
                      </a:pPr>
                      <a:r>
                        <a:rPr lang="zh-CN" altLang="en-US" sz="1400" kern="1200" dirty="0">
                          <a:solidFill>
                            <a:schemeClr val="tx1"/>
                          </a:solidFill>
                          <a:latin typeface="微软雅黑" panose="020B0503020204020204" pitchFamily="34" charset="-122"/>
                          <a:ea typeface="微软雅黑" panose="020B0503020204020204" pitchFamily="34" charset="-122"/>
                          <a:cs typeface="+mn-cs"/>
                        </a:rPr>
                        <a:t>我们正在开展临床研究</a:t>
                      </a:r>
                      <a:endParaRPr lang="en-US" altLang="zh-CN" sz="1600" kern="1200" dirty="0">
                        <a:solidFill>
                          <a:schemeClr val="tx1"/>
                        </a:solidFill>
                        <a:latin typeface="微软雅黑" panose="020B0503020204020204" pitchFamily="34" charset="-122"/>
                        <a:ea typeface="微软雅黑" panose="020B0503020204020204" pitchFamily="34" charset="-122"/>
                        <a:cs typeface="+mn-cs"/>
                      </a:endParaRPr>
                    </a:p>
                  </a:txBody>
                  <a:tcPr anchor="ctr">
                    <a:solidFill>
                      <a:schemeClr val="bg1">
                        <a:lumMod val="85000"/>
                      </a:schemeClr>
                    </a:solidFill>
                  </a:tcPr>
                </a:tc>
              </a:tr>
              <a:tr h="2778564">
                <a:tc vMerge="1">
                  <a:tcPr/>
                </a:tc>
                <a:tc>
                  <a:txBody>
                    <a:bodyPr/>
                    <a:lstStyle/>
                    <a:p>
                      <a:pPr marL="0" marR="0" lvl="0" indent="0" algn="ctr" defTabSz="914400" rtl="0" eaLnBrk="1" fontAlgn="auto" latinLnBrk="0" hangingPunct="1">
                        <a:lnSpc>
                          <a:spcPts val="2500"/>
                        </a:lnSpc>
                        <a:spcBef>
                          <a:spcPts val="0"/>
                        </a:spcBef>
                        <a:spcAft>
                          <a:spcPts val="0"/>
                        </a:spcAft>
                        <a:buClrTx/>
                        <a:buSzTx/>
                        <a:buFontTx/>
                        <a:buNone/>
                        <a:defRPr/>
                      </a:pPr>
                      <a:endParaRPr lang="en-US" altLang="zh-CN" sz="1600" b="0" kern="1200" dirty="0">
                        <a:solidFill>
                          <a:schemeClr val="dk1"/>
                        </a:solidFill>
                        <a:latin typeface="微软雅黑" panose="020B0503020204020204" pitchFamily="34" charset="-122"/>
                        <a:ea typeface="微软雅黑" panose="020B0503020204020204" pitchFamily="34" charset="-122"/>
                        <a:cs typeface="+mn-cs"/>
                      </a:endParaRPr>
                    </a:p>
                  </a:txBody>
                  <a:tcPr anchor="ctr">
                    <a:solidFill>
                      <a:schemeClr val="bg1">
                        <a:lumMod val="85000"/>
                      </a:schemeClr>
                    </a:solidFill>
                  </a:tcPr>
                </a:tc>
                <a:tc vMerge="1">
                  <a:tcPr/>
                </a:tc>
                <a:tc vMerge="1">
                  <a:tcPr/>
                </a:tc>
              </a:tr>
            </a:tbl>
          </a:graphicData>
        </a:graphic>
      </p:graphicFrame>
      <p:grpSp>
        <p:nvGrpSpPr>
          <p:cNvPr id="12" name="组合 11"/>
          <p:cNvGrpSpPr/>
          <p:nvPr/>
        </p:nvGrpSpPr>
        <p:grpSpPr>
          <a:xfrm>
            <a:off x="609791" y="3317235"/>
            <a:ext cx="800219" cy="2023346"/>
            <a:chOff x="585515" y="3543740"/>
            <a:chExt cx="800219" cy="2023346"/>
          </a:xfrm>
        </p:grpSpPr>
        <p:pic>
          <p:nvPicPr>
            <p:cNvPr id="4"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7660" b="92979" l="30573" r="70701">
                          <a14:foregroundMark x1="46497" y1="8085" x2="54459" y2="8298"/>
                          <a14:foregroundMark x1="33121" y1="37021" x2="61783" y2="36170"/>
                          <a14:foregroundMark x1="37580" y1="39149" x2="32166" y2="79787"/>
                          <a14:foregroundMark x1="32166" y1="79787" x2="53822" y2="92979"/>
                          <a14:foregroundMark x1="53822" y1="92979" x2="67516" y2="74894"/>
                          <a14:foregroundMark x1="67516" y1="74894" x2="63376" y2="39787"/>
                          <a14:foregroundMark x1="51274" y1="42340" x2="50318" y2="72553"/>
                          <a14:foregroundMark x1="50955" y1="63617" x2="50318" y2="81489"/>
                          <a14:foregroundMark x1="33439" y1="45745" x2="33439" y2="58936"/>
                          <a14:foregroundMark x1="35669" y1="40000" x2="30573" y2="59362"/>
                          <a14:foregroundMark x1="30573" y1="59362" x2="33121" y2="69574"/>
                        </a14:backgroundRemoval>
                      </a14:imgEffect>
                    </a14:imgLayer>
                  </a14:imgProps>
                </a:ext>
                <a:ext uri="{28A0092B-C50C-407E-A947-70E740481C1C}">
                  <a14:useLocalDpi xmlns:a14="http://schemas.microsoft.com/office/drawing/2010/main" val="0"/>
                </a:ext>
              </a:extLst>
            </a:blip>
            <a:srcRect l="26387" t="2429" r="24041" b="3300"/>
            <a:stretch>
              <a:fillRect/>
            </a:stretch>
          </p:blipFill>
          <p:spPr bwMode="auto">
            <a:xfrm>
              <a:off x="680123" y="3827533"/>
              <a:ext cx="611002" cy="1739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p:cNvSpPr/>
            <p:nvPr/>
          </p:nvSpPr>
          <p:spPr>
            <a:xfrm>
              <a:off x="585515" y="3543740"/>
              <a:ext cx="800219" cy="338554"/>
            </a:xfrm>
            <a:prstGeom prst="rect">
              <a:avLst/>
            </a:prstGeom>
          </p:spPr>
          <p:txBody>
            <a:bodyPr wrap="none">
              <a:spAutoFit/>
            </a:bodyPr>
            <a:lstStyle/>
            <a:p>
              <a:pPr lvl="0" algn="ctr">
                <a:defRPr/>
              </a:pPr>
              <a:r>
                <a:rPr lang="zh-CN" altLang="en-US" sz="1600" dirty="0">
                  <a:latin typeface="微软雅黑" panose="020B0503020204020204" pitchFamily="34" charset="-122"/>
                  <a:ea typeface="微软雅黑" panose="020B0503020204020204" pitchFamily="34" charset="-122"/>
                </a:rPr>
                <a:t>阿托品</a:t>
              </a:r>
              <a:endParaRPr lang="zh-CN" altLang="en-US" sz="1600" dirty="0">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1680446" y="4099285"/>
            <a:ext cx="2845834" cy="1644904"/>
            <a:chOff x="1680446" y="4062061"/>
            <a:chExt cx="2845834" cy="1644904"/>
          </a:xfrm>
        </p:grpSpPr>
        <p:grpSp>
          <p:nvGrpSpPr>
            <p:cNvPr id="9" name="组合 8"/>
            <p:cNvGrpSpPr/>
            <p:nvPr/>
          </p:nvGrpSpPr>
          <p:grpSpPr>
            <a:xfrm>
              <a:off x="1827993" y="4652350"/>
              <a:ext cx="2458895" cy="584775"/>
              <a:chOff x="2898032" y="6100824"/>
              <a:chExt cx="2458895" cy="584775"/>
            </a:xfrm>
          </p:grpSpPr>
          <p:sp>
            <p:nvSpPr>
              <p:cNvPr id="7" name="矩形 6"/>
              <p:cNvSpPr/>
              <p:nvPr/>
            </p:nvSpPr>
            <p:spPr>
              <a:xfrm>
                <a:off x="2898032" y="6223934"/>
                <a:ext cx="2458895" cy="338554"/>
              </a:xfrm>
              <a:prstGeom prst="rect">
                <a:avLst/>
              </a:prstGeom>
            </p:spPr>
            <p:txBody>
              <a:bodyPr wrap="square">
                <a:spAutoFit/>
              </a:bodyPr>
              <a:lstStyle/>
              <a:p>
                <a:pPr algn="ctr"/>
                <a:r>
                  <a:rPr lang="zh-CN" altLang="en-US" sz="1600" b="1" dirty="0">
                    <a:solidFill>
                      <a:srgbClr val="1891AC"/>
                    </a:solidFill>
                    <a:latin typeface="微软雅黑" panose="020B0503020204020204" pitchFamily="34" charset="-122"/>
                    <a:ea typeface="微软雅黑" panose="020B0503020204020204" pitchFamily="34" charset="-122"/>
                  </a:rPr>
                  <a:t>睫状肌放松</a:t>
                </a:r>
                <a:r>
                  <a:rPr lang="en-US" altLang="zh-CN" sz="1600" b="1" dirty="0">
                    <a:solidFill>
                      <a:srgbClr val="1891AC"/>
                    </a:solidFill>
                    <a:latin typeface="微软雅黑" panose="020B0503020204020204" pitchFamily="34" charset="-122"/>
                    <a:ea typeface="微软雅黑" panose="020B0503020204020204" pitchFamily="34" charset="-122"/>
                  </a:rPr>
                  <a:t>       </a:t>
                </a:r>
                <a:r>
                  <a:rPr lang="zh-CN" altLang="en-US" sz="1600" b="1" dirty="0">
                    <a:solidFill>
                      <a:srgbClr val="1891AC"/>
                    </a:solidFill>
                    <a:latin typeface="微软雅黑" panose="020B0503020204020204" pitchFamily="34" charset="-122"/>
                    <a:ea typeface="微软雅黑" panose="020B0503020204020204" pitchFamily="34" charset="-122"/>
                  </a:rPr>
                  <a:t>控制近视</a:t>
                </a:r>
                <a:endParaRPr lang="zh-CN" altLang="en-US" sz="1600" b="1" dirty="0">
                  <a:solidFill>
                    <a:srgbClr val="1891AC"/>
                  </a:solidFill>
                  <a:latin typeface="微软雅黑" panose="020B0503020204020204" pitchFamily="34" charset="-122"/>
                  <a:ea typeface="微软雅黑" panose="020B0503020204020204" pitchFamily="34" charset="-122"/>
                </a:endParaRPr>
              </a:p>
            </p:txBody>
          </p:sp>
          <p:sp>
            <p:nvSpPr>
              <p:cNvPr id="8" name="矩形 7"/>
              <p:cNvSpPr/>
              <p:nvPr/>
            </p:nvSpPr>
            <p:spPr>
              <a:xfrm>
                <a:off x="3884586" y="6100824"/>
                <a:ext cx="679994" cy="584775"/>
              </a:xfrm>
              <a:prstGeom prst="rect">
                <a:avLst/>
              </a:prstGeom>
            </p:spPr>
            <p:txBody>
              <a:bodyPr wrap="none">
                <a:spAutoFit/>
              </a:bodyPr>
              <a:lstStyle/>
              <a:p>
                <a:pPr algn="ctr"/>
                <a:r>
                  <a:rPr lang="zh-CN" altLang="en-US" sz="2400" b="1" dirty="0">
                    <a:solidFill>
                      <a:srgbClr val="1891AC"/>
                    </a:solidFill>
                    <a:latin typeface="微软雅黑" panose="020B0503020204020204" pitchFamily="34" charset="-122"/>
                    <a:ea typeface="微软雅黑" panose="020B0503020204020204" pitchFamily="34" charset="-122"/>
                  </a:rPr>
                  <a:t> </a:t>
                </a:r>
                <a:r>
                  <a:rPr lang="en-US" altLang="zh-CN" sz="3200" b="1" dirty="0">
                    <a:solidFill>
                      <a:srgbClr val="1891AC"/>
                    </a:solidFill>
                    <a:latin typeface="微软雅黑" panose="020B0503020204020204" pitchFamily="34" charset="-122"/>
                    <a:ea typeface="微软雅黑" panose="020B0503020204020204" pitchFamily="34" charset="-122"/>
                  </a:rPr>
                  <a:t>≠</a:t>
                </a:r>
                <a:r>
                  <a:rPr lang="en-US" altLang="zh-CN" sz="2400" b="1" dirty="0">
                    <a:solidFill>
                      <a:srgbClr val="1891AC"/>
                    </a:solidFill>
                    <a:latin typeface="微软雅黑" panose="020B0503020204020204" pitchFamily="34" charset="-122"/>
                    <a:ea typeface="微软雅黑" panose="020B0503020204020204" pitchFamily="34" charset="-122"/>
                  </a:rPr>
                  <a:t> </a:t>
                </a:r>
                <a:endParaRPr lang="zh-CN" altLang="en-US" sz="2400" dirty="0">
                  <a:solidFill>
                    <a:srgbClr val="1891AC"/>
                  </a:solidFill>
                </a:endParaRPr>
              </a:p>
            </p:txBody>
          </p:sp>
        </p:grpSp>
        <p:sp>
          <p:nvSpPr>
            <p:cNvPr id="10" name="information-button_3765"/>
            <p:cNvSpPr>
              <a:spLocks noChangeAspect="1"/>
            </p:cNvSpPr>
            <p:nvPr/>
          </p:nvSpPr>
          <p:spPr bwMode="auto">
            <a:xfrm>
              <a:off x="3517297" y="5213959"/>
              <a:ext cx="496354" cy="493006"/>
            </a:xfrm>
            <a:custGeom>
              <a:avLst/>
              <a:gdLst>
                <a:gd name="T0" fmla="*/ 94 w 189"/>
                <a:gd name="T1" fmla="*/ 0 h 189"/>
                <a:gd name="T2" fmla="*/ 0 w 189"/>
                <a:gd name="T3" fmla="*/ 94 h 189"/>
                <a:gd name="T4" fmla="*/ 94 w 189"/>
                <a:gd name="T5" fmla="*/ 189 h 189"/>
                <a:gd name="T6" fmla="*/ 189 w 189"/>
                <a:gd name="T7" fmla="*/ 94 h 189"/>
                <a:gd name="T8" fmla="*/ 94 w 189"/>
                <a:gd name="T9" fmla="*/ 0 h 189"/>
                <a:gd name="T10" fmla="*/ 93 w 189"/>
                <a:gd name="T11" fmla="*/ 153 h 189"/>
                <a:gd name="T12" fmla="*/ 78 w 189"/>
                <a:gd name="T13" fmla="*/ 138 h 189"/>
                <a:gd name="T14" fmla="*/ 93 w 189"/>
                <a:gd name="T15" fmla="*/ 123 h 189"/>
                <a:gd name="T16" fmla="*/ 108 w 189"/>
                <a:gd name="T17" fmla="*/ 138 h 189"/>
                <a:gd name="T18" fmla="*/ 93 w 189"/>
                <a:gd name="T19" fmla="*/ 153 h 189"/>
                <a:gd name="T20" fmla="*/ 113 w 189"/>
                <a:gd name="T21" fmla="*/ 90 h 189"/>
                <a:gd name="T22" fmla="*/ 105 w 189"/>
                <a:gd name="T23" fmla="*/ 111 h 189"/>
                <a:gd name="T24" fmla="*/ 105 w 189"/>
                <a:gd name="T25" fmla="*/ 115 h 189"/>
                <a:gd name="T26" fmla="*/ 82 w 189"/>
                <a:gd name="T27" fmla="*/ 115 h 189"/>
                <a:gd name="T28" fmla="*/ 82 w 189"/>
                <a:gd name="T29" fmla="*/ 110 h 189"/>
                <a:gd name="T30" fmla="*/ 92 w 189"/>
                <a:gd name="T31" fmla="*/ 83 h 189"/>
                <a:gd name="T32" fmla="*/ 102 w 189"/>
                <a:gd name="T33" fmla="*/ 66 h 189"/>
                <a:gd name="T34" fmla="*/ 89 w 189"/>
                <a:gd name="T35" fmla="*/ 55 h 189"/>
                <a:gd name="T36" fmla="*/ 73 w 189"/>
                <a:gd name="T37" fmla="*/ 61 h 189"/>
                <a:gd name="T38" fmla="*/ 67 w 189"/>
                <a:gd name="T39" fmla="*/ 42 h 189"/>
                <a:gd name="T40" fmla="*/ 95 w 189"/>
                <a:gd name="T41" fmla="*/ 35 h 189"/>
                <a:gd name="T42" fmla="*/ 128 w 189"/>
                <a:gd name="T43" fmla="*/ 62 h 189"/>
                <a:gd name="T44" fmla="*/ 113 w 189"/>
                <a:gd name="T45" fmla="*/ 9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9" h="189">
                  <a:moveTo>
                    <a:pt x="94" y="0"/>
                  </a:moveTo>
                  <a:cubicBezTo>
                    <a:pt x="42" y="0"/>
                    <a:pt x="0" y="42"/>
                    <a:pt x="0" y="94"/>
                  </a:cubicBezTo>
                  <a:cubicBezTo>
                    <a:pt x="0" y="146"/>
                    <a:pt x="42" y="189"/>
                    <a:pt x="94" y="189"/>
                  </a:cubicBezTo>
                  <a:cubicBezTo>
                    <a:pt x="146" y="189"/>
                    <a:pt x="189" y="146"/>
                    <a:pt x="189" y="94"/>
                  </a:cubicBezTo>
                  <a:cubicBezTo>
                    <a:pt x="189" y="42"/>
                    <a:pt x="146" y="0"/>
                    <a:pt x="94" y="0"/>
                  </a:cubicBezTo>
                  <a:close/>
                  <a:moveTo>
                    <a:pt x="93" y="153"/>
                  </a:moveTo>
                  <a:cubicBezTo>
                    <a:pt x="84" y="153"/>
                    <a:pt x="78" y="147"/>
                    <a:pt x="78" y="138"/>
                  </a:cubicBezTo>
                  <a:cubicBezTo>
                    <a:pt x="78" y="129"/>
                    <a:pt x="84" y="123"/>
                    <a:pt x="93" y="123"/>
                  </a:cubicBezTo>
                  <a:cubicBezTo>
                    <a:pt x="102" y="123"/>
                    <a:pt x="108" y="129"/>
                    <a:pt x="108" y="138"/>
                  </a:cubicBezTo>
                  <a:cubicBezTo>
                    <a:pt x="108" y="147"/>
                    <a:pt x="102" y="153"/>
                    <a:pt x="93" y="153"/>
                  </a:cubicBezTo>
                  <a:close/>
                  <a:moveTo>
                    <a:pt x="113" y="90"/>
                  </a:moveTo>
                  <a:cubicBezTo>
                    <a:pt x="107" y="97"/>
                    <a:pt x="105" y="104"/>
                    <a:pt x="105" y="111"/>
                  </a:cubicBezTo>
                  <a:lnTo>
                    <a:pt x="105" y="115"/>
                  </a:lnTo>
                  <a:lnTo>
                    <a:pt x="82" y="115"/>
                  </a:lnTo>
                  <a:lnTo>
                    <a:pt x="82" y="110"/>
                  </a:lnTo>
                  <a:cubicBezTo>
                    <a:pt x="81" y="101"/>
                    <a:pt x="84" y="93"/>
                    <a:pt x="92" y="83"/>
                  </a:cubicBezTo>
                  <a:cubicBezTo>
                    <a:pt x="97" y="77"/>
                    <a:pt x="102" y="71"/>
                    <a:pt x="102" y="66"/>
                  </a:cubicBezTo>
                  <a:cubicBezTo>
                    <a:pt x="102" y="60"/>
                    <a:pt x="98" y="56"/>
                    <a:pt x="89" y="55"/>
                  </a:cubicBezTo>
                  <a:cubicBezTo>
                    <a:pt x="84" y="55"/>
                    <a:pt x="77" y="58"/>
                    <a:pt x="73" y="61"/>
                  </a:cubicBezTo>
                  <a:lnTo>
                    <a:pt x="67" y="42"/>
                  </a:lnTo>
                  <a:cubicBezTo>
                    <a:pt x="73" y="38"/>
                    <a:pt x="83" y="35"/>
                    <a:pt x="95" y="35"/>
                  </a:cubicBezTo>
                  <a:cubicBezTo>
                    <a:pt x="118" y="35"/>
                    <a:pt x="128" y="47"/>
                    <a:pt x="128" y="62"/>
                  </a:cubicBezTo>
                  <a:cubicBezTo>
                    <a:pt x="128" y="75"/>
                    <a:pt x="120" y="83"/>
                    <a:pt x="113" y="90"/>
                  </a:cubicBezTo>
                  <a:close/>
                </a:path>
              </a:pathLst>
            </a:custGeom>
            <a:solidFill>
              <a:srgbClr val="1891AC"/>
            </a:solidFill>
            <a:ln>
              <a:noFill/>
            </a:ln>
          </p:spPr>
        </p:sp>
        <p:sp>
          <p:nvSpPr>
            <p:cNvPr id="13" name="矩形 12"/>
            <p:cNvSpPr/>
            <p:nvPr/>
          </p:nvSpPr>
          <p:spPr>
            <a:xfrm>
              <a:off x="1680446" y="4062061"/>
              <a:ext cx="2845834" cy="702244"/>
            </a:xfrm>
            <a:prstGeom prst="rect">
              <a:avLst/>
            </a:prstGeom>
          </p:spPr>
          <p:txBody>
            <a:bodyPr wrap="square">
              <a:spAutoFit/>
            </a:bodyPr>
            <a:lstStyle/>
            <a:p>
              <a:pPr algn="ctr">
                <a:lnSpc>
                  <a:spcPts val="2500"/>
                </a:lnSpc>
              </a:pPr>
              <a:r>
                <a:rPr lang="zh-CN" altLang="en-US" sz="1600" dirty="0">
                  <a:solidFill>
                    <a:schemeClr val="dk1"/>
                  </a:solidFill>
                  <a:latin typeface="微软雅黑" panose="020B0503020204020204" pitchFamily="34" charset="-122"/>
                  <a:ea typeface="微软雅黑" panose="020B0503020204020204" pitchFamily="34" charset="-122"/>
                </a:rPr>
                <a:t>在近视的小鸡中仍可控制近视</a:t>
              </a:r>
              <a:endParaRPr lang="en-US" altLang="zh-CN" sz="1600" dirty="0">
                <a:solidFill>
                  <a:schemeClr val="dk1"/>
                </a:solidFill>
                <a:latin typeface="微软雅黑" panose="020B0503020204020204" pitchFamily="34" charset="-122"/>
                <a:ea typeface="微软雅黑" panose="020B0503020204020204" pitchFamily="34" charset="-122"/>
              </a:endParaRPr>
            </a:p>
            <a:p>
              <a:pPr algn="ctr">
                <a:lnSpc>
                  <a:spcPts val="2500"/>
                </a:lnSpc>
              </a:pPr>
              <a:r>
                <a:rPr lang="zh-CN" altLang="en-US" sz="1600" dirty="0">
                  <a:solidFill>
                    <a:schemeClr val="dk1"/>
                  </a:solidFill>
                  <a:latin typeface="微软雅黑" panose="020B0503020204020204" pitchFamily="34" charset="-122"/>
                  <a:ea typeface="微软雅黑" panose="020B0503020204020204" pitchFamily="34" charset="-122"/>
                </a:rPr>
                <a:t>但小鸡的眼不具备调节功能</a:t>
              </a:r>
              <a:endParaRPr lang="en-US" altLang="zh-CN" sz="1600" dirty="0">
                <a:solidFill>
                  <a:schemeClr val="dk1"/>
                </a:solidFill>
                <a:latin typeface="微软雅黑" panose="020B0503020204020204" pitchFamily="34" charset="-122"/>
                <a:ea typeface="微软雅黑" panose="020B0503020204020204" pitchFamily="34" charset="-122"/>
              </a:endParaRPr>
            </a:p>
          </p:txBody>
        </p:sp>
      </p:grpSp>
    </p:spTree>
    <p:custDataLst>
      <p:tags r:id="rId4"/>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567116" y="4029263"/>
            <a:ext cx="11069905" cy="338554"/>
          </a:xfrm>
          <a:prstGeom prst="rect">
            <a:avLst/>
          </a:prstGeom>
          <a:solidFill>
            <a:srgbClr val="A63636"/>
          </a:solidFill>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高度近视会引发众多并发症</a:t>
            </a:r>
            <a:r>
              <a:rPr lang="en-US" altLang="zh-CN" sz="1600" b="1" dirty="0">
                <a:solidFill>
                  <a:schemeClr val="bg1"/>
                </a:solidFill>
                <a:latin typeface="微软雅黑" panose="020B0503020204020204" pitchFamily="34" charset="-122"/>
                <a:ea typeface="微软雅黑" panose="020B0503020204020204" pitchFamily="34" charset="-122"/>
              </a:rPr>
              <a:t>,</a:t>
            </a:r>
            <a:r>
              <a:rPr lang="zh-CN" altLang="en-US" sz="1600" b="1" dirty="0">
                <a:solidFill>
                  <a:schemeClr val="bg1"/>
                </a:solidFill>
                <a:latin typeface="微软雅黑" panose="020B0503020204020204" pitchFamily="34" charset="-122"/>
                <a:ea typeface="微软雅黑" panose="020B0503020204020204" pitchFamily="34" charset="-122"/>
              </a:rPr>
              <a:t>严重时导致失明</a:t>
            </a:r>
            <a:r>
              <a:rPr lang="en-US" altLang="zh-CN" sz="1600" b="1" dirty="0">
                <a:solidFill>
                  <a:schemeClr val="bg1"/>
                </a:solidFill>
                <a:latin typeface="微软雅黑" panose="020B0503020204020204" pitchFamily="34" charset="-122"/>
                <a:ea typeface="微软雅黑" panose="020B0503020204020204" pitchFamily="34" charset="-122"/>
              </a:rPr>
              <a:t>, </a:t>
            </a:r>
            <a:r>
              <a:rPr lang="zh-CN" altLang="en-US" sz="1600" b="1" dirty="0">
                <a:solidFill>
                  <a:schemeClr val="bg1"/>
                </a:solidFill>
                <a:latin typeface="微软雅黑" panose="020B0503020204020204" pitchFamily="34" charset="-122"/>
                <a:ea typeface="微软雅黑" panose="020B0503020204020204" pitchFamily="34" charset="-122"/>
              </a:rPr>
              <a:t>一般性近视 </a:t>
            </a:r>
            <a:r>
              <a:rPr lang="en-US" altLang="zh-CN" sz="1600" b="1" dirty="0">
                <a:solidFill>
                  <a:schemeClr val="bg1"/>
                </a:solidFill>
                <a:latin typeface="微软雅黑" panose="020B0503020204020204" pitchFamily="34" charset="-122"/>
                <a:ea typeface="微软雅黑" panose="020B0503020204020204" pitchFamily="34" charset="-122"/>
              </a:rPr>
              <a:t>VS </a:t>
            </a:r>
            <a:r>
              <a:rPr lang="zh-CN" altLang="en-US" sz="1600" b="1" dirty="0">
                <a:solidFill>
                  <a:schemeClr val="bg1"/>
                </a:solidFill>
                <a:latin typeface="微软雅黑" panose="020B0503020204020204" pitchFamily="34" charset="-122"/>
                <a:ea typeface="微软雅黑" panose="020B0503020204020204" pitchFamily="34" charset="-122"/>
              </a:rPr>
              <a:t>高度近视</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48" name="组合 47"/>
          <p:cNvGrpSpPr/>
          <p:nvPr/>
        </p:nvGrpSpPr>
        <p:grpSpPr>
          <a:xfrm>
            <a:off x="520587" y="1638637"/>
            <a:ext cx="1788341" cy="2196987"/>
            <a:chOff x="520587" y="1638637"/>
            <a:chExt cx="1788341" cy="2196987"/>
          </a:xfrm>
        </p:grpSpPr>
        <p:pic>
          <p:nvPicPr>
            <p:cNvPr id="4" name="Picture 10" descr="眼底彩照-眼底萎缩1"/>
            <p:cNvPicPr preferRelativeResize="0"/>
            <p:nvPr/>
          </p:nvPicPr>
          <p:blipFill>
            <a:blip r:embed="rId1" cstate="print">
              <a:extLst>
                <a:ext uri="{28A0092B-C50C-407E-A947-70E740481C1C}">
                  <a14:useLocalDpi xmlns:a14="http://schemas.microsoft.com/office/drawing/2010/main" val="0"/>
                </a:ext>
              </a:extLst>
            </a:blip>
            <a:srcRect t="5681" b="3430"/>
            <a:stretch>
              <a:fillRect/>
            </a:stretch>
          </p:blipFill>
          <p:spPr bwMode="auto">
            <a:xfrm>
              <a:off x="596189" y="1749306"/>
              <a:ext cx="1637136" cy="145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10"/>
            <p:cNvSpPr/>
            <p:nvPr/>
          </p:nvSpPr>
          <p:spPr>
            <a:xfrm>
              <a:off x="769573" y="3261576"/>
              <a:ext cx="1290368" cy="468000"/>
            </a:xfrm>
            <a:prstGeom prst="rect">
              <a:avLst/>
            </a:prstGeom>
            <a:noFill/>
            <a:ln cap="flat">
              <a:noFill/>
              <a:prstDash val="solid"/>
            </a:ln>
          </p:spPr>
          <p:txBody>
            <a:bodyPr wrap="none" lIns="91439" tIns="45719" rIns="91439" bIns="45719" anchorCtr="1">
              <a:noAutofit/>
            </a:bodyPr>
            <a:lstStyle/>
            <a:p>
              <a:pPr algn="ctr" defTabSz="457200">
                <a:defRPr sz="1800" b="0" i="0" u="none" strike="noStrike" kern="0" cap="none" spc="0" baseline="0">
                  <a:solidFill>
                    <a:srgbClr val="000000"/>
                  </a:solidFill>
                  <a:uFillTx/>
                </a:defRPr>
              </a:pPr>
              <a:r>
                <a:rPr lang="zh-CN" altLang="en-US" sz="1600" kern="0" dirty="0">
                  <a:solidFill>
                    <a:srgbClr val="000000"/>
                  </a:solidFill>
                  <a:latin typeface="微软雅黑" panose="020B0503020204020204" pitchFamily="34" charset="-122"/>
                  <a:ea typeface="微软雅黑" panose="020B0503020204020204" pitchFamily="34" charset="-122"/>
                </a:rPr>
                <a:t>视网膜萎缩</a:t>
              </a:r>
              <a:endParaRPr lang="en-US" sz="1600" kern="0" dirty="0">
                <a:solidFill>
                  <a:srgbClr val="000000"/>
                </a:solidFill>
                <a:latin typeface="微软雅黑" panose="020B0503020204020204" pitchFamily="34" charset="-122"/>
                <a:ea typeface="微软雅黑" panose="020B0503020204020204" pitchFamily="34" charset="-122"/>
              </a:endParaRPr>
            </a:p>
            <a:p>
              <a:pPr algn="ctr" defTabSz="457200">
                <a:defRPr sz="1800" b="0" i="0" u="none" strike="noStrike" kern="0" cap="none" spc="0" baseline="0">
                  <a:solidFill>
                    <a:srgbClr val="000000"/>
                  </a:solidFill>
                  <a:uFillTx/>
                </a:defRPr>
              </a:pPr>
              <a:r>
                <a:rPr lang="en-US" sz="1050" kern="0" dirty="0">
                  <a:solidFill>
                    <a:srgbClr val="000000"/>
                  </a:solidFill>
                  <a:latin typeface="微软雅黑" panose="020B0503020204020204" pitchFamily="34" charset="-122"/>
                  <a:ea typeface="微软雅黑" panose="020B0503020204020204" pitchFamily="34" charset="-122"/>
                </a:rPr>
                <a:t>Retinal atrophy</a:t>
              </a:r>
              <a:endParaRPr lang="en-US" sz="1050" kern="0" dirty="0">
                <a:solidFill>
                  <a:srgbClr val="000000"/>
                </a:solidFill>
                <a:latin typeface="微软雅黑" panose="020B0503020204020204" pitchFamily="34" charset="-122"/>
                <a:ea typeface="微软雅黑" panose="020B0503020204020204" pitchFamily="34" charset="-122"/>
              </a:endParaRPr>
            </a:p>
          </p:txBody>
        </p:sp>
        <p:sp>
          <p:nvSpPr>
            <p:cNvPr id="19" name="矩形 18"/>
            <p:cNvSpPr/>
            <p:nvPr/>
          </p:nvSpPr>
          <p:spPr>
            <a:xfrm>
              <a:off x="520587" y="1638637"/>
              <a:ext cx="1788341" cy="2196987"/>
            </a:xfrm>
            <a:prstGeom prst="rect">
              <a:avLst/>
            </a:prstGeom>
            <a:no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2393084" y="1638637"/>
            <a:ext cx="1788341" cy="2196987"/>
            <a:chOff x="2393084" y="1638637"/>
            <a:chExt cx="1788341" cy="2196987"/>
          </a:xfrm>
        </p:grpSpPr>
        <p:pic>
          <p:nvPicPr>
            <p:cNvPr id="8" name="Picture 4" descr="赵-78色素变性"/>
            <p:cNvPicPr preferRelativeResize="0"/>
            <p:nvPr/>
          </p:nvPicPr>
          <p:blipFill>
            <a:blip r:embed="rId2">
              <a:lum bright="56000" contrast="24000"/>
              <a:extLst>
                <a:ext uri="{28A0092B-C50C-407E-A947-70E740481C1C}">
                  <a14:useLocalDpi xmlns:a14="http://schemas.microsoft.com/office/drawing/2010/main" val="0"/>
                </a:ext>
              </a:extLst>
            </a:blip>
            <a:srcRect/>
            <a:stretch>
              <a:fillRect/>
            </a:stretch>
          </p:blipFill>
          <p:spPr bwMode="auto">
            <a:xfrm>
              <a:off x="2468686" y="1749306"/>
              <a:ext cx="1637136" cy="145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20"/>
            <p:cNvSpPr/>
            <p:nvPr/>
          </p:nvSpPr>
          <p:spPr>
            <a:xfrm>
              <a:off x="2467984" y="3261576"/>
              <a:ext cx="1638540" cy="468000"/>
            </a:xfrm>
            <a:prstGeom prst="rect">
              <a:avLst/>
            </a:prstGeom>
            <a:noFill/>
            <a:ln cap="flat">
              <a:noFill/>
              <a:prstDash val="solid"/>
            </a:ln>
          </p:spPr>
          <p:txBody>
            <a:bodyPr wrap="none" lIns="91439" tIns="45719" rIns="91439" bIns="45719" anchorCtr="1">
              <a:noAutofit/>
            </a:bodyPr>
            <a:lstStyle/>
            <a:p>
              <a:pPr algn="ctr" defTabSz="457200">
                <a:defRPr sz="1800" b="0" i="0" u="none" strike="noStrike" kern="0" cap="none" spc="0" baseline="0">
                  <a:solidFill>
                    <a:srgbClr val="000000"/>
                  </a:solidFill>
                  <a:uFillTx/>
                </a:defRPr>
              </a:pPr>
              <a:r>
                <a:rPr lang="zh-CN" altLang="en-US" sz="1600" kern="0" dirty="0">
                  <a:solidFill>
                    <a:srgbClr val="000000"/>
                  </a:solidFill>
                  <a:latin typeface="微软雅黑" panose="020B0503020204020204" pitchFamily="34" charset="-122"/>
                  <a:ea typeface="微软雅黑" panose="020B0503020204020204" pitchFamily="34" charset="-122"/>
                </a:rPr>
                <a:t>周边视网膜病变</a:t>
              </a:r>
              <a:endParaRPr lang="en-US" sz="1600" kern="0" dirty="0">
                <a:solidFill>
                  <a:srgbClr val="000000"/>
                </a:solidFill>
                <a:latin typeface="微软雅黑" panose="020B0503020204020204" pitchFamily="34" charset="-122"/>
                <a:ea typeface="微软雅黑" panose="020B0503020204020204" pitchFamily="34" charset="-122"/>
              </a:endParaRPr>
            </a:p>
            <a:p>
              <a:pPr algn="ctr" defTabSz="457200">
                <a:defRPr sz="1800" b="0" i="0" u="none" strike="noStrike" kern="0" cap="none" spc="0" baseline="0">
                  <a:solidFill>
                    <a:srgbClr val="000000"/>
                  </a:solidFill>
                  <a:uFillTx/>
                </a:defRPr>
              </a:pPr>
              <a:r>
                <a:rPr lang="en-US" sz="1050" kern="0" dirty="0">
                  <a:solidFill>
                    <a:srgbClr val="000000"/>
                  </a:solidFill>
                  <a:latin typeface="微软雅黑" panose="020B0503020204020204" pitchFamily="34" charset="-122"/>
                  <a:ea typeface="微软雅黑" panose="020B0503020204020204" pitchFamily="34" charset="-122"/>
                </a:rPr>
                <a:t>Peripheral retinopathy</a:t>
              </a:r>
              <a:endParaRPr lang="en-US" sz="1050" kern="0" dirty="0">
                <a:solidFill>
                  <a:srgbClr val="000000"/>
                </a:solidFill>
                <a:latin typeface="微软雅黑" panose="020B0503020204020204" pitchFamily="34" charset="-122"/>
                <a:ea typeface="微软雅黑" panose="020B0503020204020204" pitchFamily="34" charset="-122"/>
              </a:endParaRPr>
            </a:p>
          </p:txBody>
        </p:sp>
        <p:sp>
          <p:nvSpPr>
            <p:cNvPr id="32" name="矩形 31"/>
            <p:cNvSpPr/>
            <p:nvPr/>
          </p:nvSpPr>
          <p:spPr>
            <a:xfrm>
              <a:off x="2393084" y="1638637"/>
              <a:ext cx="1788341" cy="2196987"/>
            </a:xfrm>
            <a:prstGeom prst="rect">
              <a:avLst/>
            </a:prstGeom>
            <a:no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p:cNvGrpSpPr/>
          <p:nvPr/>
        </p:nvGrpSpPr>
        <p:grpSpPr>
          <a:xfrm>
            <a:off x="4265581" y="1638637"/>
            <a:ext cx="1788341" cy="2196987"/>
            <a:chOff x="4265581" y="1638637"/>
            <a:chExt cx="1788341" cy="2196987"/>
          </a:xfrm>
        </p:grpSpPr>
        <p:sp>
          <p:nvSpPr>
            <p:cNvPr id="3" name="矩形 8"/>
            <p:cNvSpPr/>
            <p:nvPr/>
          </p:nvSpPr>
          <p:spPr>
            <a:xfrm>
              <a:off x="4474976" y="3261576"/>
              <a:ext cx="1369551" cy="468000"/>
            </a:xfrm>
            <a:prstGeom prst="rect">
              <a:avLst/>
            </a:prstGeom>
            <a:noFill/>
            <a:ln cap="flat">
              <a:noFill/>
              <a:prstDash val="solid"/>
            </a:ln>
          </p:spPr>
          <p:txBody>
            <a:bodyPr wrap="none" lIns="91439" tIns="45719" rIns="91439" bIns="45719" anchorCtr="1">
              <a:noAutofit/>
            </a:bodyPr>
            <a:lstStyle/>
            <a:p>
              <a:pPr algn="ctr" defTabSz="457200">
                <a:defRPr sz="1800" b="0" i="0" u="none" strike="noStrike" kern="0" cap="none" spc="0" baseline="0">
                  <a:solidFill>
                    <a:srgbClr val="000000"/>
                  </a:solidFill>
                  <a:uFillTx/>
                </a:defRPr>
              </a:pPr>
              <a:r>
                <a:rPr lang="zh-CN" altLang="en-US" sz="1600" kern="0" dirty="0">
                  <a:solidFill>
                    <a:srgbClr val="000000"/>
                  </a:solidFill>
                  <a:latin typeface="微软雅黑" panose="020B0503020204020204" pitchFamily="34" charset="-122"/>
                  <a:ea typeface="微软雅黑" panose="020B0503020204020204" pitchFamily="34" charset="-122"/>
                </a:rPr>
                <a:t>视网膜脱离</a:t>
              </a:r>
              <a:endParaRPr lang="en-US" sz="1600" kern="0" dirty="0">
                <a:solidFill>
                  <a:srgbClr val="000000"/>
                </a:solidFill>
                <a:latin typeface="微软雅黑" panose="020B0503020204020204" pitchFamily="34" charset="-122"/>
                <a:ea typeface="微软雅黑" panose="020B0503020204020204" pitchFamily="34" charset="-122"/>
              </a:endParaRPr>
            </a:p>
            <a:p>
              <a:pPr algn="ctr" defTabSz="457200">
                <a:defRPr sz="1800" b="0" i="0" u="none" strike="noStrike" kern="0" cap="none" spc="0" baseline="0">
                  <a:solidFill>
                    <a:srgbClr val="000000"/>
                  </a:solidFill>
                  <a:uFillTx/>
                </a:defRPr>
              </a:pPr>
              <a:r>
                <a:rPr lang="en-US" sz="1000" kern="0" dirty="0">
                  <a:solidFill>
                    <a:srgbClr val="000000"/>
                  </a:solidFill>
                  <a:latin typeface="微软雅黑" panose="020B0503020204020204" pitchFamily="34" charset="-122"/>
                  <a:ea typeface="微软雅黑" panose="020B0503020204020204" pitchFamily="34" charset="-122"/>
                </a:rPr>
                <a:t>Retinal detachment</a:t>
              </a:r>
              <a:endParaRPr lang="en-US" sz="1000" kern="0" dirty="0">
                <a:solidFill>
                  <a:srgbClr val="000000"/>
                </a:solidFill>
                <a:latin typeface="微软雅黑" panose="020B0503020204020204" pitchFamily="34" charset="-122"/>
                <a:ea typeface="微软雅黑" panose="020B0503020204020204" pitchFamily="34" charset="-122"/>
              </a:endParaRPr>
            </a:p>
          </p:txBody>
        </p:sp>
        <p:pic>
          <p:nvPicPr>
            <p:cNvPr id="6" name="Picture 4" descr="B超-后巩膜葡萄肿伴网脱"/>
            <p:cNvPicPr/>
            <p:nvPr/>
          </p:nvPicPr>
          <p:blipFill>
            <a:blip r:embed="rId3">
              <a:extLst>
                <a:ext uri="{28A0092B-C50C-407E-A947-70E740481C1C}">
                  <a14:useLocalDpi xmlns:a14="http://schemas.microsoft.com/office/drawing/2010/main" val="0"/>
                </a:ext>
              </a:extLst>
            </a:blip>
            <a:srcRect/>
            <a:stretch>
              <a:fillRect/>
            </a:stretch>
          </p:blipFill>
          <p:spPr bwMode="auto">
            <a:xfrm>
              <a:off x="4341183" y="1749306"/>
              <a:ext cx="1637136" cy="145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矩形 32"/>
            <p:cNvSpPr/>
            <p:nvPr/>
          </p:nvSpPr>
          <p:spPr>
            <a:xfrm>
              <a:off x="4265581" y="1638637"/>
              <a:ext cx="1788341" cy="2196987"/>
            </a:xfrm>
            <a:prstGeom prst="rect">
              <a:avLst/>
            </a:prstGeom>
            <a:no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5" name="组合 44"/>
          <p:cNvGrpSpPr/>
          <p:nvPr/>
        </p:nvGrpSpPr>
        <p:grpSpPr>
          <a:xfrm>
            <a:off x="6138078" y="1638637"/>
            <a:ext cx="1788341" cy="2196987"/>
            <a:chOff x="6138078" y="1638637"/>
            <a:chExt cx="1788341" cy="2196987"/>
          </a:xfrm>
        </p:grpSpPr>
        <p:grpSp>
          <p:nvGrpSpPr>
            <p:cNvPr id="40" name="组合 39"/>
            <p:cNvGrpSpPr/>
            <p:nvPr/>
          </p:nvGrpSpPr>
          <p:grpSpPr>
            <a:xfrm>
              <a:off x="6213680" y="1749306"/>
              <a:ext cx="1637136" cy="1980270"/>
              <a:chOff x="6213680" y="1749306"/>
              <a:chExt cx="1637136" cy="1980270"/>
            </a:xfrm>
          </p:grpSpPr>
          <p:pic>
            <p:nvPicPr>
              <p:cNvPr id="2" name="Picture 5" descr="B超-典型后巩膜葡萄肿"/>
              <p:cNvPicPr preferRelativeResize="0"/>
              <p:nvPr/>
            </p:nvPicPr>
            <p:blipFill>
              <a:blip r:embed="rId4">
                <a:extLst>
                  <a:ext uri="{28A0092B-C50C-407E-A947-70E740481C1C}">
                    <a14:useLocalDpi xmlns:a14="http://schemas.microsoft.com/office/drawing/2010/main" val="0"/>
                  </a:ext>
                </a:extLst>
              </a:blip>
              <a:srcRect/>
              <a:stretch>
                <a:fillRect/>
              </a:stretch>
            </p:blipFill>
            <p:spPr bwMode="auto">
              <a:xfrm>
                <a:off x="6213680" y="1749306"/>
                <a:ext cx="1637136" cy="145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14"/>
              <p:cNvSpPr/>
              <p:nvPr/>
            </p:nvSpPr>
            <p:spPr>
              <a:xfrm>
                <a:off x="6322677" y="3261576"/>
                <a:ext cx="1419142" cy="468000"/>
              </a:xfrm>
              <a:prstGeom prst="rect">
                <a:avLst/>
              </a:prstGeom>
              <a:noFill/>
              <a:ln cap="flat">
                <a:noFill/>
                <a:prstDash val="solid"/>
              </a:ln>
            </p:spPr>
            <p:txBody>
              <a:bodyPr wrap="none" lIns="91439" tIns="45719" rIns="91439" bIns="45719" anchorCtr="1">
                <a:noAutofit/>
              </a:bodyPr>
              <a:lstStyle/>
              <a:p>
                <a:pPr algn="ctr" defTabSz="457200">
                  <a:defRPr sz="1800" b="0" i="0" u="none" strike="noStrike" kern="0" cap="none" spc="0" baseline="0">
                    <a:solidFill>
                      <a:srgbClr val="000000"/>
                    </a:solidFill>
                    <a:uFillTx/>
                  </a:defRPr>
                </a:pPr>
                <a:r>
                  <a:rPr lang="zh-CN" altLang="en-US" sz="1600" kern="0" dirty="0">
                    <a:solidFill>
                      <a:srgbClr val="000000"/>
                    </a:solidFill>
                    <a:latin typeface="微软雅黑" panose="020B0503020204020204" pitchFamily="34" charset="-122"/>
                    <a:ea typeface="微软雅黑" panose="020B0503020204020204" pitchFamily="34" charset="-122"/>
                  </a:rPr>
                  <a:t>后巩膜葡萄肿</a:t>
                </a:r>
                <a:endParaRPr lang="en-US" sz="1600" kern="0" dirty="0">
                  <a:solidFill>
                    <a:srgbClr val="000000"/>
                  </a:solidFill>
                  <a:latin typeface="微软雅黑" panose="020B0503020204020204" pitchFamily="34" charset="-122"/>
                  <a:ea typeface="微软雅黑" panose="020B0503020204020204" pitchFamily="34" charset="-122"/>
                </a:endParaRPr>
              </a:p>
              <a:p>
                <a:pPr algn="ctr" defTabSz="457200">
                  <a:defRPr sz="1800" b="0" i="0" u="none" strike="noStrike" kern="0" cap="none" spc="0" baseline="0">
                    <a:solidFill>
                      <a:srgbClr val="000000"/>
                    </a:solidFill>
                    <a:uFillTx/>
                  </a:defRPr>
                </a:pPr>
                <a:r>
                  <a:rPr lang="en-US" sz="1000" kern="0" dirty="0">
                    <a:solidFill>
                      <a:srgbClr val="000000"/>
                    </a:solidFill>
                    <a:latin typeface="微软雅黑" panose="020B0503020204020204" pitchFamily="34" charset="-122"/>
                    <a:ea typeface="微软雅黑" panose="020B0503020204020204" pitchFamily="34" charset="-122"/>
                  </a:rPr>
                  <a:t>Posterior scleral staphyloma</a:t>
                </a:r>
                <a:endParaRPr lang="en-US" sz="1000" kern="0" dirty="0">
                  <a:solidFill>
                    <a:srgbClr val="000000"/>
                  </a:solidFill>
                  <a:latin typeface="微软雅黑" panose="020B0503020204020204" pitchFamily="34" charset="-122"/>
                  <a:ea typeface="微软雅黑" panose="020B0503020204020204" pitchFamily="34" charset="-122"/>
                </a:endParaRPr>
              </a:p>
            </p:txBody>
          </p:sp>
        </p:grpSp>
        <p:sp>
          <p:nvSpPr>
            <p:cNvPr id="34" name="矩形 33"/>
            <p:cNvSpPr/>
            <p:nvPr/>
          </p:nvSpPr>
          <p:spPr>
            <a:xfrm>
              <a:off x="6138078" y="1638637"/>
              <a:ext cx="1788341" cy="2196987"/>
            </a:xfrm>
            <a:prstGeom prst="rect">
              <a:avLst/>
            </a:prstGeom>
            <a:no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8010575" y="1638637"/>
            <a:ext cx="1788341" cy="2196987"/>
            <a:chOff x="8010575" y="1638637"/>
            <a:chExt cx="1788341" cy="2196987"/>
          </a:xfrm>
        </p:grpSpPr>
        <p:grpSp>
          <p:nvGrpSpPr>
            <p:cNvPr id="41" name="组合 40"/>
            <p:cNvGrpSpPr/>
            <p:nvPr/>
          </p:nvGrpSpPr>
          <p:grpSpPr>
            <a:xfrm>
              <a:off x="8084606" y="1905674"/>
              <a:ext cx="1640278" cy="1823902"/>
              <a:chOff x="8084606" y="1905674"/>
              <a:chExt cx="1640278" cy="1823902"/>
            </a:xfrm>
          </p:grpSpPr>
          <p:pic>
            <p:nvPicPr>
              <p:cNvPr id="10" name="Picture 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4606" y="1905674"/>
                <a:ext cx="1640278" cy="11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8"/>
              <p:cNvSpPr/>
              <p:nvPr/>
            </p:nvSpPr>
            <p:spPr>
              <a:xfrm>
                <a:off x="8419386" y="3261576"/>
                <a:ext cx="970718" cy="468000"/>
              </a:xfrm>
              <a:prstGeom prst="rect">
                <a:avLst/>
              </a:prstGeom>
              <a:noFill/>
              <a:ln cap="flat">
                <a:noFill/>
                <a:prstDash val="solid"/>
              </a:ln>
            </p:spPr>
            <p:txBody>
              <a:bodyPr wrap="none" lIns="91439" tIns="45719" rIns="91439" bIns="45719" anchorCtr="1">
                <a:noAutofit/>
              </a:bodyPr>
              <a:lstStyle/>
              <a:p>
                <a:pPr algn="ctr" defTabSz="457200">
                  <a:defRPr sz="1800" b="0" i="0" u="none" strike="noStrike" kern="0" cap="none" spc="0" baseline="0">
                    <a:solidFill>
                      <a:srgbClr val="000000"/>
                    </a:solidFill>
                    <a:uFillTx/>
                  </a:defRPr>
                </a:pPr>
                <a:r>
                  <a:rPr lang="zh-CN" altLang="en-US" sz="1600" kern="0" dirty="0">
                    <a:solidFill>
                      <a:srgbClr val="000000"/>
                    </a:solidFill>
                    <a:latin typeface="微软雅黑" panose="020B0503020204020204" pitchFamily="34" charset="-122"/>
                    <a:ea typeface="微软雅黑" panose="020B0503020204020204" pitchFamily="34" charset="-122"/>
                  </a:rPr>
                  <a:t>黄斑劈裂</a:t>
                </a:r>
                <a:endParaRPr lang="en-US" sz="1600" kern="0" dirty="0">
                  <a:solidFill>
                    <a:srgbClr val="000000"/>
                  </a:solidFill>
                  <a:latin typeface="微软雅黑" panose="020B0503020204020204" pitchFamily="34" charset="-122"/>
                  <a:ea typeface="微软雅黑" panose="020B0503020204020204" pitchFamily="34" charset="-122"/>
                </a:endParaRPr>
              </a:p>
              <a:p>
                <a:pPr algn="ctr" defTabSz="457200">
                  <a:defRPr sz="1800" b="0" i="0" u="none" strike="noStrike" kern="0" cap="none" spc="0" baseline="0">
                    <a:solidFill>
                      <a:srgbClr val="000000"/>
                    </a:solidFill>
                    <a:uFillTx/>
                  </a:defRPr>
                </a:pPr>
                <a:r>
                  <a:rPr lang="en-US" sz="1000" kern="0" dirty="0">
                    <a:solidFill>
                      <a:srgbClr val="000000"/>
                    </a:solidFill>
                    <a:latin typeface="微软雅黑" panose="020B0503020204020204" pitchFamily="34" charset="-122"/>
                    <a:ea typeface="微软雅黑" panose="020B0503020204020204" pitchFamily="34" charset="-122"/>
                  </a:rPr>
                  <a:t>Macular retinoschisis</a:t>
                </a:r>
                <a:endParaRPr lang="en-US" sz="1000" kern="0" dirty="0">
                  <a:solidFill>
                    <a:srgbClr val="000000"/>
                  </a:solidFill>
                  <a:latin typeface="微软雅黑" panose="020B0503020204020204" pitchFamily="34" charset="-122"/>
                  <a:ea typeface="微软雅黑" panose="020B0503020204020204" pitchFamily="34" charset="-122"/>
                </a:endParaRPr>
              </a:p>
            </p:txBody>
          </p:sp>
        </p:grpSp>
        <p:sp>
          <p:nvSpPr>
            <p:cNvPr id="35" name="矩形 34"/>
            <p:cNvSpPr/>
            <p:nvPr/>
          </p:nvSpPr>
          <p:spPr>
            <a:xfrm>
              <a:off x="8010575" y="1638637"/>
              <a:ext cx="1788341" cy="2196987"/>
            </a:xfrm>
            <a:prstGeom prst="rect">
              <a:avLst/>
            </a:prstGeom>
            <a:no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p:cNvGrpSpPr/>
          <p:nvPr/>
        </p:nvGrpSpPr>
        <p:grpSpPr>
          <a:xfrm>
            <a:off x="9883073" y="1638637"/>
            <a:ext cx="1788341" cy="2196987"/>
            <a:chOff x="9883073" y="1638637"/>
            <a:chExt cx="1788341" cy="2196987"/>
          </a:xfrm>
        </p:grpSpPr>
        <p:grpSp>
          <p:nvGrpSpPr>
            <p:cNvPr id="42" name="组合 41"/>
            <p:cNvGrpSpPr/>
            <p:nvPr/>
          </p:nvGrpSpPr>
          <p:grpSpPr>
            <a:xfrm>
              <a:off x="9957104" y="1905674"/>
              <a:ext cx="1640278" cy="1823902"/>
              <a:chOff x="9957104" y="1905674"/>
              <a:chExt cx="1640278" cy="1823902"/>
            </a:xfrm>
          </p:grpSpPr>
          <p:pic>
            <p:nvPicPr>
              <p:cNvPr id="12" name="Picture 4"/>
              <p:cNvPicPr/>
              <p:nvPr/>
            </p:nvPicPr>
            <p:blipFill rotWithShape="1">
              <a:blip r:embed="rId6" cstate="print">
                <a:extLst>
                  <a:ext uri="{28A0092B-C50C-407E-A947-70E740481C1C}">
                    <a14:useLocalDpi xmlns:a14="http://schemas.microsoft.com/office/drawing/2010/main" val="0"/>
                  </a:ext>
                </a:extLst>
              </a:blip>
              <a:srcRect l="3629" t="5046" r="1765" b="1833"/>
              <a:stretch>
                <a:fillRect/>
              </a:stretch>
            </p:blipFill>
            <p:spPr bwMode="auto">
              <a:xfrm>
                <a:off x="9957104" y="1905674"/>
                <a:ext cx="1640278" cy="11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22"/>
              <p:cNvSpPr/>
              <p:nvPr/>
            </p:nvSpPr>
            <p:spPr>
              <a:xfrm>
                <a:off x="10097411" y="3261576"/>
                <a:ext cx="1359665" cy="468000"/>
              </a:xfrm>
              <a:prstGeom prst="rect">
                <a:avLst/>
              </a:prstGeom>
              <a:noFill/>
              <a:ln cap="flat">
                <a:noFill/>
                <a:prstDash val="solid"/>
              </a:ln>
            </p:spPr>
            <p:txBody>
              <a:bodyPr wrap="none" lIns="91439" tIns="45719" rIns="91439" bIns="45719" anchorCtr="1">
                <a:noAutofit/>
              </a:bodyPr>
              <a:lstStyle/>
              <a:p>
                <a:pPr algn="ctr" defTabSz="457200">
                  <a:defRPr sz="1800" b="0" i="0" u="none" strike="noStrike" kern="0" cap="none" spc="0" baseline="0">
                    <a:solidFill>
                      <a:srgbClr val="000000"/>
                    </a:solidFill>
                    <a:uFillTx/>
                  </a:defRPr>
                </a:pPr>
                <a:r>
                  <a:rPr lang="zh-CN" altLang="en-US" sz="1600" kern="0" dirty="0">
                    <a:solidFill>
                      <a:srgbClr val="000000"/>
                    </a:solidFill>
                    <a:latin typeface="微软雅黑" panose="020B0503020204020204" pitchFamily="34" charset="-122"/>
                    <a:ea typeface="微软雅黑" panose="020B0503020204020204" pitchFamily="34" charset="-122"/>
                  </a:rPr>
                  <a:t>黄斑裂孔</a:t>
                </a:r>
                <a:endParaRPr lang="en-US" sz="1600" kern="0" dirty="0">
                  <a:solidFill>
                    <a:srgbClr val="000000"/>
                  </a:solidFill>
                  <a:latin typeface="微软雅黑" panose="020B0503020204020204" pitchFamily="34" charset="-122"/>
                  <a:ea typeface="微软雅黑" panose="020B0503020204020204" pitchFamily="34" charset="-122"/>
                </a:endParaRPr>
              </a:p>
              <a:p>
                <a:pPr algn="ctr" defTabSz="457200">
                  <a:defRPr sz="1800" b="0" i="0" u="none" strike="noStrike" kern="0" cap="none" spc="0" baseline="0">
                    <a:solidFill>
                      <a:srgbClr val="000000"/>
                    </a:solidFill>
                    <a:uFillTx/>
                  </a:defRPr>
                </a:pPr>
                <a:r>
                  <a:rPr lang="en-US" sz="1000" kern="0" dirty="0">
                    <a:solidFill>
                      <a:srgbClr val="000000"/>
                    </a:solidFill>
                    <a:latin typeface="微软雅黑" panose="020B0503020204020204" pitchFamily="34" charset="-122"/>
                    <a:ea typeface="微软雅黑" panose="020B0503020204020204" pitchFamily="34" charset="-122"/>
                  </a:rPr>
                  <a:t>Macular hole</a:t>
                </a:r>
                <a:endParaRPr lang="en-US" sz="1000" kern="0" dirty="0">
                  <a:solidFill>
                    <a:srgbClr val="000000"/>
                  </a:solidFill>
                  <a:latin typeface="微软雅黑" panose="020B0503020204020204" pitchFamily="34" charset="-122"/>
                  <a:ea typeface="微软雅黑" panose="020B0503020204020204" pitchFamily="34" charset="-122"/>
                </a:endParaRPr>
              </a:p>
            </p:txBody>
          </p:sp>
        </p:grpSp>
        <p:sp>
          <p:nvSpPr>
            <p:cNvPr id="36" name="矩形 35"/>
            <p:cNvSpPr/>
            <p:nvPr/>
          </p:nvSpPr>
          <p:spPr>
            <a:xfrm>
              <a:off x="9883073" y="1638637"/>
              <a:ext cx="1788341" cy="2196987"/>
            </a:xfrm>
            <a:prstGeom prst="rect">
              <a:avLst/>
            </a:prstGeom>
            <a:no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3" name="组合 162"/>
          <p:cNvGrpSpPr/>
          <p:nvPr/>
        </p:nvGrpSpPr>
        <p:grpSpPr>
          <a:xfrm>
            <a:off x="2077329" y="5140945"/>
            <a:ext cx="1121304" cy="1200329"/>
            <a:chOff x="2077329" y="5140945"/>
            <a:chExt cx="1121304" cy="1200329"/>
          </a:xfrm>
        </p:grpSpPr>
        <p:sp>
          <p:nvSpPr>
            <p:cNvPr id="55" name="文本框 54"/>
            <p:cNvSpPr txBox="1"/>
            <p:nvPr/>
          </p:nvSpPr>
          <p:spPr>
            <a:xfrm>
              <a:off x="2077329" y="5140945"/>
              <a:ext cx="892076" cy="1200329"/>
            </a:xfrm>
            <a:prstGeom prst="rect">
              <a:avLst/>
            </a:prstGeom>
            <a:noFill/>
          </p:spPr>
          <p:txBody>
            <a:bodyPr wrap="square" rtlCol="0">
              <a:spAutoFit/>
            </a:bodyPr>
            <a:lstStyle/>
            <a:p>
              <a:pPr algn="ctr"/>
              <a:r>
                <a:rPr lang="en-US" altLang="zh-CN" sz="7200" dirty="0">
                  <a:solidFill>
                    <a:srgbClr val="A63636"/>
                  </a:solidFill>
                  <a:latin typeface="Haettenschweiler" panose="020B0706040902060204" pitchFamily="34" charset="0"/>
                  <a:ea typeface="微软雅黑" panose="020B0503020204020204" pitchFamily="34" charset="-122"/>
                </a:rPr>
                <a:t>99</a:t>
              </a:r>
              <a:endParaRPr lang="zh-CN" altLang="en-US" sz="7200" dirty="0">
                <a:solidFill>
                  <a:srgbClr val="A63636"/>
                </a:solidFill>
                <a:latin typeface="Haettenschweiler" panose="020B0706040902060204" pitchFamily="34" charset="0"/>
                <a:ea typeface="微软雅黑" panose="020B0503020204020204" pitchFamily="34" charset="-122"/>
              </a:endParaRPr>
            </a:p>
          </p:txBody>
        </p:sp>
        <p:sp>
          <p:nvSpPr>
            <p:cNvPr id="56" name="椭圆 55"/>
            <p:cNvSpPr/>
            <p:nvPr/>
          </p:nvSpPr>
          <p:spPr>
            <a:xfrm>
              <a:off x="2890250" y="5862752"/>
              <a:ext cx="308383" cy="308383"/>
            </a:xfrm>
            <a:prstGeom prst="ellipse">
              <a:avLst/>
            </a:prstGeom>
            <a:solidFill>
              <a:srgbClr val="EAB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grpSp>
      <p:sp>
        <p:nvSpPr>
          <p:cNvPr id="139" name="箭头: 右 138"/>
          <p:cNvSpPr/>
          <p:nvPr/>
        </p:nvSpPr>
        <p:spPr>
          <a:xfrm rot="5400000">
            <a:off x="2333287" y="5011580"/>
            <a:ext cx="380160" cy="421096"/>
          </a:xfrm>
          <a:prstGeom prst="rightArrow">
            <a:avLst/>
          </a:prstGeom>
          <a:noFill/>
          <a:ln w="19050">
            <a:solidFill>
              <a:srgbClr val="7F7F7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139"/>
          <p:cNvSpPr/>
          <p:nvPr/>
        </p:nvSpPr>
        <p:spPr>
          <a:xfrm>
            <a:off x="511146" y="3959702"/>
            <a:ext cx="11181845" cy="2505834"/>
          </a:xfrm>
          <a:prstGeom prst="rect">
            <a:avLst/>
          </a:prstGeom>
          <a:no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箭头: 右 145"/>
          <p:cNvSpPr/>
          <p:nvPr/>
        </p:nvSpPr>
        <p:spPr>
          <a:xfrm rot="5400000">
            <a:off x="4715043" y="4987304"/>
            <a:ext cx="380160" cy="421096"/>
          </a:xfrm>
          <a:prstGeom prst="rightArrow">
            <a:avLst/>
          </a:prstGeom>
          <a:noFill/>
          <a:ln w="19050">
            <a:solidFill>
              <a:srgbClr val="7F7F7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箭头: 右 148"/>
          <p:cNvSpPr/>
          <p:nvPr/>
        </p:nvSpPr>
        <p:spPr>
          <a:xfrm rot="5400000">
            <a:off x="7096799" y="4987304"/>
            <a:ext cx="380160" cy="421096"/>
          </a:xfrm>
          <a:prstGeom prst="rightArrow">
            <a:avLst/>
          </a:prstGeom>
          <a:noFill/>
          <a:ln w="19050">
            <a:solidFill>
              <a:srgbClr val="7F7F7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箭头: 右 151"/>
          <p:cNvSpPr/>
          <p:nvPr/>
        </p:nvSpPr>
        <p:spPr>
          <a:xfrm rot="5400000">
            <a:off x="9478554" y="4987304"/>
            <a:ext cx="380160" cy="421096"/>
          </a:xfrm>
          <a:prstGeom prst="rightArrow">
            <a:avLst/>
          </a:prstGeom>
          <a:noFill/>
          <a:ln w="19050">
            <a:solidFill>
              <a:srgbClr val="7F7F7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文本框 154"/>
          <p:cNvSpPr txBox="1"/>
          <p:nvPr/>
        </p:nvSpPr>
        <p:spPr>
          <a:xfrm>
            <a:off x="1389367" y="4563909"/>
            <a:ext cx="2268000" cy="360000"/>
          </a:xfrm>
          <a:prstGeom prst="rect">
            <a:avLst/>
          </a:prstGeom>
          <a:solidFill>
            <a:schemeClr val="bg1">
              <a:lumMod val="50000"/>
            </a:schemeClr>
          </a:solidFill>
        </p:spPr>
        <p:txBody>
          <a:bodyPr wrap="square" rtlCol="0" anchor="ctr">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近视性黄斑病变风险</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56" name="文本框 155"/>
          <p:cNvSpPr txBox="1"/>
          <p:nvPr/>
        </p:nvSpPr>
        <p:spPr>
          <a:xfrm>
            <a:off x="3771123" y="4574632"/>
            <a:ext cx="2268000" cy="338554"/>
          </a:xfrm>
          <a:prstGeom prst="rect">
            <a:avLst/>
          </a:prstGeom>
          <a:solidFill>
            <a:schemeClr val="bg1">
              <a:lumMod val="50000"/>
            </a:schemeClr>
          </a:solidFill>
        </p:spPr>
        <p:txBody>
          <a:bodyPr wrap="square" rtlCol="0" anchor="ctr">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近视网膜脱风险</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57" name="文本框 156"/>
          <p:cNvSpPr txBox="1"/>
          <p:nvPr/>
        </p:nvSpPr>
        <p:spPr>
          <a:xfrm>
            <a:off x="6152879" y="4574632"/>
            <a:ext cx="2268000" cy="338554"/>
          </a:xfrm>
          <a:prstGeom prst="rect">
            <a:avLst/>
          </a:prstGeom>
          <a:solidFill>
            <a:schemeClr val="bg1">
              <a:lumMod val="50000"/>
            </a:schemeClr>
          </a:solidFill>
        </p:spPr>
        <p:txBody>
          <a:bodyPr wrap="square" rtlCol="0" anchor="ctr">
            <a:spAutoFit/>
          </a:bodyPr>
          <a:lstStyle/>
          <a:p>
            <a:pPr algn="ctr"/>
            <a:r>
              <a:rPr kumimoji="1" lang="zh-CN" altLang="en-US" sz="1600" b="1" dirty="0">
                <a:solidFill>
                  <a:schemeClr val="bg1"/>
                </a:solidFill>
                <a:latin typeface="微软雅黑" panose="020B0503020204020204" pitchFamily="34" charset="-122"/>
                <a:ea typeface="微软雅黑" panose="020B0503020204020204" pitchFamily="34" charset="-122"/>
                <a:sym typeface="Wingdings" panose="05000000000000000000" pitchFamily="2" charset="2"/>
              </a:rPr>
              <a:t>后囊膜下白内的障</a:t>
            </a:r>
            <a:r>
              <a:rPr lang="zh-CN" altLang="en-US" sz="1600" b="1" dirty="0">
                <a:solidFill>
                  <a:schemeClr val="bg1"/>
                </a:solidFill>
                <a:latin typeface="微软雅黑" panose="020B0503020204020204" pitchFamily="34" charset="-122"/>
                <a:ea typeface="微软雅黑" panose="020B0503020204020204" pitchFamily="34" charset="-122"/>
              </a:rPr>
              <a:t>风险</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58" name="文本框 157"/>
          <p:cNvSpPr txBox="1"/>
          <p:nvPr/>
        </p:nvSpPr>
        <p:spPr>
          <a:xfrm>
            <a:off x="8534634" y="4574632"/>
            <a:ext cx="2268000" cy="338554"/>
          </a:xfrm>
          <a:prstGeom prst="rect">
            <a:avLst/>
          </a:prstGeom>
          <a:solidFill>
            <a:schemeClr val="bg1">
              <a:lumMod val="50000"/>
            </a:schemeClr>
          </a:solidFill>
        </p:spPr>
        <p:txBody>
          <a:bodyPr wrap="square" rtlCol="0" anchor="ctr">
            <a:spAutoFit/>
          </a:bodyPr>
          <a:lstStyle/>
          <a:p>
            <a:pPr algn="ctr"/>
            <a:r>
              <a:rPr kumimoji="1" lang="zh-CN" altLang="en-US" sz="1600" b="1" dirty="0">
                <a:solidFill>
                  <a:schemeClr val="bg1"/>
                </a:solidFill>
                <a:latin typeface="微软雅黑" panose="020B0503020204020204" pitchFamily="34" charset="-122"/>
                <a:ea typeface="微软雅黑" panose="020B0503020204020204" pitchFamily="34" charset="-122"/>
                <a:sym typeface="Wingdings" panose="05000000000000000000" pitchFamily="2" charset="2"/>
              </a:rPr>
              <a:t>青光眼</a:t>
            </a:r>
            <a:r>
              <a:rPr lang="zh-CN" altLang="en-US" sz="1600" b="1" dirty="0">
                <a:solidFill>
                  <a:schemeClr val="bg1"/>
                </a:solidFill>
                <a:latin typeface="微软雅黑" panose="020B0503020204020204" pitchFamily="34" charset="-122"/>
                <a:ea typeface="微软雅黑" panose="020B0503020204020204" pitchFamily="34" charset="-122"/>
              </a:rPr>
              <a:t>风险</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167" name="组合 166"/>
          <p:cNvGrpSpPr/>
          <p:nvPr/>
        </p:nvGrpSpPr>
        <p:grpSpPr>
          <a:xfrm>
            <a:off x="4459085" y="5140945"/>
            <a:ext cx="1118607" cy="1200329"/>
            <a:chOff x="4459085" y="5076209"/>
            <a:chExt cx="1118607" cy="1200329"/>
          </a:xfrm>
        </p:grpSpPr>
        <p:sp>
          <p:nvSpPr>
            <p:cNvPr id="165" name="文本框 164"/>
            <p:cNvSpPr txBox="1"/>
            <p:nvPr/>
          </p:nvSpPr>
          <p:spPr>
            <a:xfrm>
              <a:off x="4459085" y="5076209"/>
              <a:ext cx="892076" cy="1200329"/>
            </a:xfrm>
            <a:prstGeom prst="rect">
              <a:avLst/>
            </a:prstGeom>
            <a:noFill/>
          </p:spPr>
          <p:txBody>
            <a:bodyPr wrap="square" rtlCol="0">
              <a:spAutoFit/>
            </a:bodyPr>
            <a:lstStyle/>
            <a:p>
              <a:pPr algn="ctr"/>
              <a:r>
                <a:rPr lang="en-US" altLang="zh-CN" sz="7200" dirty="0">
                  <a:solidFill>
                    <a:srgbClr val="A63636"/>
                  </a:solidFill>
                  <a:latin typeface="Haettenschweiler" panose="020B0706040902060204" pitchFamily="34" charset="0"/>
                  <a:ea typeface="微软雅黑" panose="020B0503020204020204" pitchFamily="34" charset="-122"/>
                </a:rPr>
                <a:t>98</a:t>
              </a:r>
              <a:endParaRPr lang="zh-CN" altLang="en-US" sz="7200" dirty="0">
                <a:solidFill>
                  <a:srgbClr val="A63636"/>
                </a:solidFill>
                <a:latin typeface="Haettenschweiler" panose="020B0706040902060204" pitchFamily="34" charset="0"/>
                <a:ea typeface="微软雅黑" panose="020B0503020204020204" pitchFamily="34" charset="-122"/>
              </a:endParaRPr>
            </a:p>
          </p:txBody>
        </p:sp>
        <p:sp>
          <p:nvSpPr>
            <p:cNvPr id="166" name="椭圆 165"/>
            <p:cNvSpPr/>
            <p:nvPr/>
          </p:nvSpPr>
          <p:spPr>
            <a:xfrm>
              <a:off x="5269309" y="5798016"/>
              <a:ext cx="308383" cy="308383"/>
            </a:xfrm>
            <a:prstGeom prst="ellipse">
              <a:avLst/>
            </a:prstGeom>
            <a:solidFill>
              <a:srgbClr val="EAB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grpSp>
      <p:grpSp>
        <p:nvGrpSpPr>
          <p:cNvPr id="168" name="组合 167"/>
          <p:cNvGrpSpPr/>
          <p:nvPr/>
        </p:nvGrpSpPr>
        <p:grpSpPr>
          <a:xfrm>
            <a:off x="6829678" y="5140945"/>
            <a:ext cx="1191808" cy="1200329"/>
            <a:chOff x="4418252" y="5076209"/>
            <a:chExt cx="1191808" cy="1200329"/>
          </a:xfrm>
        </p:grpSpPr>
        <p:sp>
          <p:nvSpPr>
            <p:cNvPr id="169" name="文本框 168"/>
            <p:cNvSpPr txBox="1"/>
            <p:nvPr/>
          </p:nvSpPr>
          <p:spPr>
            <a:xfrm>
              <a:off x="4418252" y="5076209"/>
              <a:ext cx="932909" cy="1200329"/>
            </a:xfrm>
            <a:prstGeom prst="rect">
              <a:avLst/>
            </a:prstGeom>
            <a:noFill/>
          </p:spPr>
          <p:txBody>
            <a:bodyPr wrap="square" rtlCol="0">
              <a:spAutoFit/>
            </a:bodyPr>
            <a:lstStyle/>
            <a:p>
              <a:pPr algn="ctr"/>
              <a:r>
                <a:rPr lang="en-US" altLang="zh-CN" sz="7200" dirty="0">
                  <a:solidFill>
                    <a:srgbClr val="A63636"/>
                  </a:solidFill>
                  <a:latin typeface="Haettenschweiler" panose="020B0706040902060204" pitchFamily="34" charset="0"/>
                  <a:ea typeface="微软雅黑" panose="020B0503020204020204" pitchFamily="34" charset="-122"/>
                </a:rPr>
                <a:t>74</a:t>
              </a:r>
              <a:endParaRPr lang="zh-CN" altLang="en-US" sz="7200" dirty="0">
                <a:solidFill>
                  <a:srgbClr val="A63636"/>
                </a:solidFill>
                <a:latin typeface="Haettenschweiler" panose="020B0706040902060204" pitchFamily="34" charset="0"/>
                <a:ea typeface="微软雅黑" panose="020B0503020204020204" pitchFamily="34" charset="-122"/>
              </a:endParaRPr>
            </a:p>
          </p:txBody>
        </p:sp>
        <p:sp>
          <p:nvSpPr>
            <p:cNvPr id="170" name="椭圆 169"/>
            <p:cNvSpPr/>
            <p:nvPr/>
          </p:nvSpPr>
          <p:spPr>
            <a:xfrm>
              <a:off x="5301677" y="5798016"/>
              <a:ext cx="308383" cy="308383"/>
            </a:xfrm>
            <a:prstGeom prst="ellipse">
              <a:avLst/>
            </a:prstGeom>
            <a:solidFill>
              <a:srgbClr val="EAB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grpSp>
      <p:grpSp>
        <p:nvGrpSpPr>
          <p:cNvPr id="171" name="组合 170"/>
          <p:cNvGrpSpPr/>
          <p:nvPr/>
        </p:nvGrpSpPr>
        <p:grpSpPr>
          <a:xfrm>
            <a:off x="9208737" y="5140945"/>
            <a:ext cx="1046152" cy="1200329"/>
            <a:chOff x="4418252" y="5076209"/>
            <a:chExt cx="1046152" cy="1200329"/>
          </a:xfrm>
        </p:grpSpPr>
        <p:sp>
          <p:nvSpPr>
            <p:cNvPr id="172" name="文本框 171"/>
            <p:cNvSpPr txBox="1"/>
            <p:nvPr/>
          </p:nvSpPr>
          <p:spPr>
            <a:xfrm>
              <a:off x="4418252" y="5076209"/>
              <a:ext cx="932909" cy="1200329"/>
            </a:xfrm>
            <a:prstGeom prst="rect">
              <a:avLst/>
            </a:prstGeom>
            <a:noFill/>
          </p:spPr>
          <p:txBody>
            <a:bodyPr wrap="square" rtlCol="0">
              <a:spAutoFit/>
            </a:bodyPr>
            <a:lstStyle/>
            <a:p>
              <a:pPr algn="ctr"/>
              <a:r>
                <a:rPr lang="en-US" altLang="zh-CN" sz="7200" dirty="0">
                  <a:solidFill>
                    <a:srgbClr val="A63636"/>
                  </a:solidFill>
                  <a:latin typeface="Haettenschweiler" panose="020B0706040902060204" pitchFamily="34" charset="0"/>
                  <a:ea typeface="微软雅黑" panose="020B0503020204020204" pitchFamily="34" charset="-122"/>
                </a:rPr>
                <a:t>67</a:t>
              </a:r>
              <a:endParaRPr lang="zh-CN" altLang="en-US" sz="7200" dirty="0">
                <a:solidFill>
                  <a:srgbClr val="A63636"/>
                </a:solidFill>
                <a:latin typeface="Haettenschweiler" panose="020B0706040902060204" pitchFamily="34" charset="0"/>
                <a:ea typeface="微软雅黑" panose="020B0503020204020204" pitchFamily="34" charset="-122"/>
              </a:endParaRPr>
            </a:p>
          </p:txBody>
        </p:sp>
        <p:sp>
          <p:nvSpPr>
            <p:cNvPr id="173" name="椭圆 172"/>
            <p:cNvSpPr/>
            <p:nvPr/>
          </p:nvSpPr>
          <p:spPr>
            <a:xfrm>
              <a:off x="5156021" y="5798016"/>
              <a:ext cx="308383" cy="308383"/>
            </a:xfrm>
            <a:prstGeom prst="ellipse">
              <a:avLst/>
            </a:prstGeom>
            <a:solidFill>
              <a:srgbClr val="EAB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grpSp>
      <p:sp>
        <p:nvSpPr>
          <p:cNvPr id="57"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8--</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高度近视</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59" name="矩形 58"/>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8 – HIGH MYOPIA</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1426644" y="1618487"/>
            <a:ext cx="9338712" cy="4750309"/>
            <a:chOff x="1280340" y="1618487"/>
            <a:chExt cx="9338712" cy="4750309"/>
          </a:xfrm>
        </p:grpSpPr>
        <p:grpSp>
          <p:nvGrpSpPr>
            <p:cNvPr id="22" name="组合 21"/>
            <p:cNvGrpSpPr/>
            <p:nvPr/>
          </p:nvGrpSpPr>
          <p:grpSpPr>
            <a:xfrm>
              <a:off x="1280340" y="1618487"/>
              <a:ext cx="2880000" cy="4750309"/>
              <a:chOff x="1362636" y="1741931"/>
              <a:chExt cx="2880000" cy="4750309"/>
            </a:xfrm>
          </p:grpSpPr>
          <p:sp>
            <p:nvSpPr>
              <p:cNvPr id="18" name="文本框 17"/>
              <p:cNvSpPr txBox="1"/>
              <p:nvPr/>
            </p:nvSpPr>
            <p:spPr>
              <a:xfrm>
                <a:off x="1362636" y="1741931"/>
                <a:ext cx="2880000" cy="720000"/>
              </a:xfrm>
              <a:prstGeom prst="rect">
                <a:avLst/>
              </a:prstGeom>
              <a:solidFill>
                <a:srgbClr val="A63636"/>
              </a:solidFill>
              <a:ln>
                <a:solidFill>
                  <a:srgbClr val="A63636"/>
                </a:solidFill>
              </a:ln>
            </p:spPr>
            <p:txBody>
              <a:bodyPr wrap="square" rtlCol="0" anchor="ctr">
                <a:noAutofit/>
              </a:bodyPr>
              <a:lstStyle/>
              <a:p>
                <a:pPr algn="ctr">
                  <a:lnSpc>
                    <a:spcPts val="2500"/>
                  </a:lnSpc>
                </a:pPr>
                <a:r>
                  <a:rPr lang="zh-CN" altLang="en-US" b="1" dirty="0">
                    <a:solidFill>
                      <a:schemeClr val="bg1"/>
                    </a:solidFill>
                    <a:latin typeface="微软雅黑" panose="020B0503020204020204" pitchFamily="34" charset="-122"/>
                    <a:ea typeface="微软雅黑" panose="020B0503020204020204" pitchFamily="34" charset="-122"/>
                  </a:rPr>
                  <a:t>预防病理性近视盲</a:t>
                </a:r>
                <a:endParaRPr lang="en-US" altLang="zh-CN" b="1" dirty="0">
                  <a:solidFill>
                    <a:schemeClr val="bg1"/>
                  </a:solidFill>
                  <a:latin typeface="微软雅黑" panose="020B0503020204020204" pitchFamily="34" charset="-122"/>
                  <a:ea typeface="微软雅黑" panose="020B0503020204020204" pitchFamily="34" charset="-122"/>
                </a:endParaRPr>
              </a:p>
              <a:p>
                <a:pPr algn="ctr">
                  <a:lnSpc>
                    <a:spcPts val="2500"/>
                  </a:lnSpc>
                </a:pPr>
                <a:r>
                  <a:rPr lang="zh-CN" altLang="en-US" b="1" dirty="0">
                    <a:solidFill>
                      <a:schemeClr val="bg1"/>
                    </a:solidFill>
                    <a:latin typeface="微软雅黑" panose="020B0503020204020204" pitchFamily="34" charset="-122"/>
                    <a:ea typeface="微软雅黑" panose="020B0503020204020204" pitchFamily="34" charset="-122"/>
                  </a:rPr>
                  <a:t>要从发现危险因素开始</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6" name="文本框 65"/>
              <p:cNvSpPr txBox="1"/>
              <p:nvPr/>
            </p:nvSpPr>
            <p:spPr>
              <a:xfrm>
                <a:off x="1362636" y="2514598"/>
                <a:ext cx="2880000" cy="3977642"/>
              </a:xfrm>
              <a:prstGeom prst="rect">
                <a:avLst/>
              </a:prstGeom>
              <a:noFill/>
              <a:ln>
                <a:solidFill>
                  <a:srgbClr val="A63636"/>
                </a:solidFill>
              </a:ln>
            </p:spPr>
            <p:txBody>
              <a:bodyPr wrap="square" rtlCol="0" anchor="t">
                <a:noAutofit/>
              </a:bodyPr>
              <a:lstStyle/>
              <a:p>
                <a:pPr algn="just">
                  <a:lnSpc>
                    <a:spcPts val="2700"/>
                  </a:lnSpc>
                  <a:spcBef>
                    <a:spcPct val="0"/>
                  </a:spcBef>
                  <a:buClr>
                    <a:srgbClr val="A63636"/>
                  </a:buClr>
                  <a:buSzPct val="80000"/>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       防治糖尿病视网膜病</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年龄相关性黄斑变性盲的阶段性成果</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让我们有时间去研究和防控“异军突起”的致盲性眼病</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ts val="2700"/>
                  </a:lnSpc>
                  <a:spcBef>
                    <a:spcPct val="0"/>
                  </a:spcBef>
                  <a:buFontTx/>
                  <a:buNone/>
                </a:pPr>
                <a:r>
                  <a:rPr lang="zh-CN" altLang="en-US" b="1" dirty="0">
                    <a:solidFill>
                      <a:schemeClr val="bg1"/>
                    </a:solidFill>
                    <a:highlight>
                      <a:srgbClr val="A63636"/>
                    </a:highlight>
                    <a:latin typeface="微软雅黑" panose="020B0503020204020204" pitchFamily="34" charset="-122"/>
                    <a:ea typeface="微软雅黑" panose="020B0503020204020204" pitchFamily="34" charset="-122"/>
                  </a:rPr>
                  <a:t>病理性近视</a:t>
                </a:r>
                <a:endParaRPr lang="en-US" altLang="zh-CN" b="1" dirty="0">
                  <a:solidFill>
                    <a:schemeClr val="bg1"/>
                  </a:solidFill>
                  <a:highlight>
                    <a:srgbClr val="A63636"/>
                  </a:highlight>
                  <a:latin typeface="微软雅黑" panose="020B0503020204020204" pitchFamily="34" charset="-122"/>
                  <a:ea typeface="微软雅黑" panose="020B0503020204020204" pitchFamily="34" charset="-122"/>
                </a:endParaRPr>
              </a:p>
              <a:p>
                <a:pPr marL="285750" indent="-28575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近视的发病机制</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病理性近视从量变到质变的发展规律</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促进病理性近视进展的危险因素</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4509696" y="1618487"/>
              <a:ext cx="2880000" cy="4750309"/>
              <a:chOff x="4665144" y="1741931"/>
              <a:chExt cx="2880000" cy="4750309"/>
            </a:xfrm>
          </p:grpSpPr>
          <p:sp>
            <p:nvSpPr>
              <p:cNvPr id="64" name="文本框 63"/>
              <p:cNvSpPr txBox="1"/>
              <p:nvPr/>
            </p:nvSpPr>
            <p:spPr>
              <a:xfrm>
                <a:off x="4665144" y="1741931"/>
                <a:ext cx="2880000" cy="720000"/>
              </a:xfrm>
              <a:prstGeom prst="rect">
                <a:avLst/>
              </a:prstGeom>
              <a:solidFill>
                <a:srgbClr val="A63636"/>
              </a:solidFill>
              <a:ln>
                <a:solidFill>
                  <a:srgbClr val="A63636"/>
                </a:solidFill>
              </a:ln>
            </p:spPr>
            <p:txBody>
              <a:bodyPr wrap="square" rtlCol="0" anchor="ctr">
                <a:noAutofit/>
              </a:bodyPr>
              <a:lstStyle/>
              <a:p>
                <a:pPr algn="ctr">
                  <a:lnSpc>
                    <a:spcPts val="2500"/>
                  </a:lnSpc>
                </a:pPr>
                <a:r>
                  <a:rPr lang="zh-CN" altLang="en-US" b="1" dirty="0">
                    <a:solidFill>
                      <a:schemeClr val="bg1"/>
                    </a:solidFill>
                    <a:latin typeface="微软雅黑" panose="020B0503020204020204" pitchFamily="34" charset="-122"/>
                    <a:ea typeface="微软雅黑" panose="020B0503020204020204" pitchFamily="34" charset="-122"/>
                  </a:rPr>
                  <a:t>高度近视可矫正后检查</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7" name="文本框 66"/>
              <p:cNvSpPr txBox="1"/>
              <p:nvPr/>
            </p:nvSpPr>
            <p:spPr>
              <a:xfrm>
                <a:off x="4665144" y="2514598"/>
                <a:ext cx="2880000" cy="3977642"/>
              </a:xfrm>
              <a:prstGeom prst="rect">
                <a:avLst/>
              </a:prstGeom>
              <a:noFill/>
              <a:ln>
                <a:solidFill>
                  <a:srgbClr val="A63636"/>
                </a:solidFill>
              </a:ln>
            </p:spPr>
            <p:txBody>
              <a:bodyPr wrap="square" rtlCol="0" anchor="t">
                <a:noAutofit/>
              </a:bodyPr>
              <a:lstStyle/>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高度近视可矫正不可治愈</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矫正后应注意定期检查</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pPr>
                <a:r>
                  <a:rPr lang="zh-CN" altLang="en-US" sz="1600" b="1" dirty="0">
                    <a:solidFill>
                      <a:srgbClr val="A63636"/>
                    </a:solidFill>
                    <a:latin typeface="微软雅黑" panose="020B0503020204020204" pitchFamily="34" charset="-122"/>
                    <a:ea typeface="微软雅黑" panose="020B0503020204020204" pitchFamily="34" charset="-122"/>
                  </a:rPr>
                  <a:t>高度关注已矫正高度近视</a:t>
                </a:r>
                <a:r>
                  <a:rPr lang="zh-CN" altLang="en-US" sz="1600" dirty="0">
                    <a:latin typeface="微软雅黑" panose="020B0503020204020204" pitchFamily="34" charset="-122"/>
                    <a:ea typeface="微软雅黑" panose="020B0503020204020204" pitchFamily="34" charset="-122"/>
                  </a:rPr>
                  <a:t>及各类并发症</a:t>
                </a:r>
                <a:endParaRPr lang="zh-CN" altLang="en-US" sz="1600" dirty="0">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7739052" y="1618487"/>
              <a:ext cx="2880000" cy="4750309"/>
              <a:chOff x="8534580" y="1741931"/>
              <a:chExt cx="2880000" cy="4750309"/>
            </a:xfrm>
          </p:grpSpPr>
          <p:sp>
            <p:nvSpPr>
              <p:cNvPr id="65" name="文本框 64"/>
              <p:cNvSpPr txBox="1"/>
              <p:nvPr/>
            </p:nvSpPr>
            <p:spPr>
              <a:xfrm>
                <a:off x="8534580" y="1741931"/>
                <a:ext cx="2880000" cy="720000"/>
              </a:xfrm>
              <a:prstGeom prst="rect">
                <a:avLst/>
              </a:prstGeom>
              <a:solidFill>
                <a:srgbClr val="A63636"/>
              </a:solidFill>
              <a:ln>
                <a:solidFill>
                  <a:srgbClr val="A63636"/>
                </a:solidFill>
              </a:ln>
            </p:spPr>
            <p:txBody>
              <a:bodyPr wrap="square" rtlCol="0" anchor="ctr">
                <a:noAutofit/>
              </a:bodyPr>
              <a:lstStyle/>
              <a:p>
                <a:pPr algn="ctr">
                  <a:lnSpc>
                    <a:spcPts val="2500"/>
                  </a:lnSpc>
                </a:pPr>
                <a:r>
                  <a:rPr lang="zh-CN" altLang="en-US" b="1" dirty="0">
                    <a:solidFill>
                      <a:schemeClr val="bg1"/>
                    </a:solidFill>
                    <a:latin typeface="微软雅黑" panose="020B0503020204020204" pitchFamily="34" charset="-122"/>
                    <a:ea typeface="微软雅黑" panose="020B0503020204020204" pitchFamily="34" charset="-122"/>
                  </a:rPr>
                  <a:t>关注高度近视致盲病人</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8" name="文本框 67"/>
              <p:cNvSpPr txBox="1"/>
              <p:nvPr/>
            </p:nvSpPr>
            <p:spPr>
              <a:xfrm>
                <a:off x="8534580" y="2514598"/>
                <a:ext cx="2880000" cy="3977642"/>
              </a:xfrm>
              <a:prstGeom prst="rect">
                <a:avLst/>
              </a:prstGeom>
              <a:noFill/>
              <a:ln>
                <a:solidFill>
                  <a:srgbClr val="A63636"/>
                </a:solidFill>
              </a:ln>
            </p:spPr>
            <p:txBody>
              <a:bodyPr wrap="square" rtlCol="0" anchor="t">
                <a:noAutofit/>
              </a:bodyPr>
              <a:lstStyle/>
              <a:p>
                <a:pPr marL="285750" indent="-285750">
                  <a:lnSpc>
                    <a:spcPts val="2700"/>
                  </a:lnSpc>
                  <a:buClr>
                    <a:srgbClr val="A63636"/>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外观差异</a:t>
                </a:r>
                <a:endParaRPr lang="en-US" altLang="zh-CN" sz="1600" dirty="0">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生活习惯不同</a:t>
                </a:r>
                <a:endParaRPr lang="en-US" altLang="zh-CN" sz="1600" dirty="0">
                  <a:latin typeface="微软雅黑" panose="020B0503020204020204" pitchFamily="34" charset="-122"/>
                  <a:ea typeface="微软雅黑" panose="020B0503020204020204" pitchFamily="34" charset="-122"/>
                </a:endParaRPr>
              </a:p>
              <a:p>
                <a:pPr marL="285750" indent="-285750">
                  <a:lnSpc>
                    <a:spcPts val="2700"/>
                  </a:lnSpc>
                  <a:buClr>
                    <a:srgbClr val="A63636"/>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生活环境变化</a:t>
                </a:r>
                <a:endParaRPr lang="en-US" altLang="zh-CN" sz="1600" dirty="0">
                  <a:latin typeface="微软雅黑" panose="020B0503020204020204" pitchFamily="34" charset="-122"/>
                  <a:ea typeface="微软雅黑" panose="020B0503020204020204" pitchFamily="34" charset="-122"/>
                </a:endParaRPr>
              </a:p>
              <a:p>
                <a:pPr marL="647700" lvl="1" indent="-285750">
                  <a:lnSpc>
                    <a:spcPts val="2700"/>
                  </a:lnSpc>
                  <a:buClr>
                    <a:srgbClr val="A63636"/>
                  </a:buClr>
                  <a:buSzPct val="80000"/>
                  <a:buFont typeface="Wingdings" panose="05000000000000000000" pitchFamily="2" charset="2"/>
                  <a:buChar char="p"/>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失去生活信心</a:t>
                </a:r>
                <a:endParaRPr lang="en-US" altLang="zh-CN" sz="1600" dirty="0">
                  <a:latin typeface="微软雅黑" panose="020B0503020204020204" pitchFamily="34" charset="-122"/>
                  <a:ea typeface="微软雅黑" panose="020B0503020204020204" pitchFamily="34" charset="-122"/>
                </a:endParaRPr>
              </a:p>
              <a:p>
                <a:pPr marL="647700" lvl="1" indent="-285750">
                  <a:lnSpc>
                    <a:spcPts val="2700"/>
                  </a:lnSpc>
                  <a:buClr>
                    <a:srgbClr val="A63636"/>
                  </a:buClr>
                  <a:buSzPct val="80000"/>
                  <a:buFont typeface="Wingdings" panose="05000000000000000000" pitchFamily="2" charset="2"/>
                  <a:buChar char="p"/>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失去生活乐趣</a:t>
                </a:r>
                <a:endParaRPr lang="en-US" altLang="zh-CN" sz="1600" dirty="0">
                  <a:latin typeface="微软雅黑" panose="020B0503020204020204" pitchFamily="34" charset="-122"/>
                  <a:ea typeface="微软雅黑" panose="020B0503020204020204" pitchFamily="34" charset="-122"/>
                </a:endParaRPr>
              </a:p>
              <a:p>
                <a:pPr marL="647700" lvl="1" indent="-285750">
                  <a:lnSpc>
                    <a:spcPts val="2700"/>
                  </a:lnSpc>
                  <a:buClr>
                    <a:srgbClr val="A63636"/>
                  </a:buClr>
                  <a:buSzPct val="80000"/>
                  <a:buFont typeface="Wingdings" panose="05000000000000000000" pitchFamily="2" charset="2"/>
                  <a:buChar char="p"/>
                  <a:defRPr sz="1800" b="0" i="0" u="none" strike="noStrike" kern="0" cap="none" spc="0" baseline="0">
                    <a:solidFill>
                      <a:srgbClr val="000000"/>
                    </a:solidFill>
                    <a:uFillTx/>
                  </a:defRPr>
                </a:pPr>
                <a:r>
                  <a:rPr lang="zh-CN" altLang="en-US" sz="1600" b="1" dirty="0">
                    <a:solidFill>
                      <a:srgbClr val="A63636"/>
                    </a:solidFill>
                    <a:latin typeface="微软雅黑" panose="020B0503020204020204" pitchFamily="34" charset="-122"/>
                    <a:ea typeface="微软雅黑" panose="020B0503020204020204" pitchFamily="34" charset="-122"/>
                  </a:rPr>
                  <a:t>产生心理问题</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972185" indent="-285750">
                  <a:lnSpc>
                    <a:spcPts val="2700"/>
                  </a:lnSpc>
                  <a:buClr>
                    <a:srgbClr val="A63636"/>
                  </a:buClr>
                  <a:buSzPct val="100000"/>
                  <a:buFont typeface="微软雅黑" panose="020B0503020204020204" pitchFamily="34" charset="-122"/>
                  <a:buChar char="◆"/>
                  <a:defRPr sz="1800" b="0" i="0" u="none" strike="noStrike" kern="0" cap="none" spc="0" baseline="0">
                    <a:solidFill>
                      <a:srgbClr val="000000"/>
                    </a:solidFill>
                    <a:uFillTx/>
                  </a:defRPr>
                </a:pPr>
                <a:r>
                  <a:rPr lang="zh-CN" altLang="en-US" sz="1600" b="1" dirty="0">
                    <a:solidFill>
                      <a:srgbClr val="A63636"/>
                    </a:solidFill>
                    <a:latin typeface="微软雅黑" panose="020B0503020204020204" pitchFamily="34" charset="-122"/>
                    <a:ea typeface="微软雅黑" panose="020B0503020204020204" pitchFamily="34" charset="-122"/>
                  </a:rPr>
                  <a:t>依赖</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972185" indent="-285750">
                  <a:lnSpc>
                    <a:spcPts val="2700"/>
                  </a:lnSpc>
                  <a:buClr>
                    <a:srgbClr val="A63636"/>
                  </a:buClr>
                  <a:buSzPct val="100000"/>
                  <a:buFont typeface="微软雅黑" panose="020B0503020204020204" pitchFamily="34" charset="-122"/>
                  <a:buChar char="◆"/>
                  <a:defRPr sz="1800" b="0" i="0" u="none" strike="noStrike" kern="0" cap="none" spc="0" baseline="0">
                    <a:solidFill>
                      <a:srgbClr val="000000"/>
                    </a:solidFill>
                    <a:uFillTx/>
                  </a:defRPr>
                </a:pPr>
                <a:r>
                  <a:rPr lang="zh-CN" altLang="en-US" sz="1600" b="1" dirty="0">
                    <a:solidFill>
                      <a:srgbClr val="A63636"/>
                    </a:solidFill>
                    <a:latin typeface="微软雅黑" panose="020B0503020204020204" pitchFamily="34" charset="-122"/>
                    <a:ea typeface="微软雅黑" panose="020B0503020204020204" pitchFamily="34" charset="-122"/>
                  </a:rPr>
                  <a:t>抑郁</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972185" indent="-285750">
                  <a:lnSpc>
                    <a:spcPts val="2700"/>
                  </a:lnSpc>
                  <a:buClr>
                    <a:srgbClr val="A63636"/>
                  </a:buClr>
                  <a:buSzPct val="100000"/>
                  <a:buFont typeface="微软雅黑" panose="020B0503020204020204" pitchFamily="34" charset="-122"/>
                  <a:buChar char="◆"/>
                  <a:defRPr sz="1800" b="0" i="0" u="none" strike="noStrike" kern="0" cap="none" spc="0" baseline="0">
                    <a:solidFill>
                      <a:srgbClr val="000000"/>
                    </a:solidFill>
                    <a:uFillTx/>
                  </a:defRPr>
                </a:pPr>
                <a:r>
                  <a:rPr lang="zh-CN" altLang="en-US" sz="1600" b="1" dirty="0">
                    <a:solidFill>
                      <a:srgbClr val="A63636"/>
                    </a:solidFill>
                    <a:latin typeface="微软雅黑" panose="020B0503020204020204" pitchFamily="34" charset="-122"/>
                    <a:ea typeface="微软雅黑" panose="020B0503020204020204" pitchFamily="34" charset="-122"/>
                  </a:rPr>
                  <a:t>自杀倾向</a:t>
                </a:r>
                <a:endParaRPr lang="en-US" altLang="zh-CN" sz="1600" b="1" dirty="0">
                  <a:solidFill>
                    <a:srgbClr val="A63636"/>
                  </a:solidFill>
                  <a:latin typeface="微软雅黑" panose="020B0503020204020204" pitchFamily="34" charset="-122"/>
                  <a:ea typeface="微软雅黑" panose="020B0503020204020204" pitchFamily="34" charset="-122"/>
                </a:endParaRPr>
              </a:p>
              <a:p>
                <a:pPr>
                  <a:lnSpc>
                    <a:spcPts val="2700"/>
                  </a:lnSpc>
                  <a:buSzPct val="100000"/>
                  <a:buFont typeface="Arial" panose="020B0604020202020204" pitchFamily="34"/>
                  <a:buChar char="•"/>
                  <a:defRPr sz="1800" b="0" i="0" u="none" strike="noStrike" kern="0" cap="none" spc="0" baseline="0">
                    <a:solidFill>
                      <a:srgbClr val="000000"/>
                    </a:solidFill>
                    <a:uFillTx/>
                  </a:defRPr>
                </a:pPr>
                <a:endParaRPr lang="en-US" altLang="zh-CN" dirty="0">
                  <a:latin typeface="微软雅黑" panose="020B0503020204020204" pitchFamily="34" charset="-122"/>
                  <a:ea typeface="微软雅黑" panose="020B0503020204020204" pitchFamily="34" charset="-122"/>
                </a:endParaRPr>
              </a:p>
            </p:txBody>
          </p:sp>
        </p:grpSp>
      </p:grpSp>
      <p:sp>
        <p:nvSpPr>
          <p:cNvPr id="25" name="矩形 24"/>
          <p:cNvSpPr/>
          <p:nvPr/>
        </p:nvSpPr>
        <p:spPr>
          <a:xfrm>
            <a:off x="7921752" y="5627451"/>
            <a:ext cx="2813304" cy="723275"/>
          </a:xfrm>
          <a:prstGeom prst="rect">
            <a:avLst/>
          </a:prstGeom>
        </p:spPr>
        <p:txBody>
          <a:bodyPr wrap="square">
            <a:spAutoFit/>
          </a:bodyPr>
          <a:lstStyle/>
          <a:p>
            <a:pPr indent="-457200" algn="just">
              <a:spcBef>
                <a:spcPts val="300"/>
              </a:spcBef>
              <a:defRPr sz="1800" b="0" i="0" u="none" strike="noStrike" kern="0" cap="none" spc="0" baseline="0">
                <a:solidFill>
                  <a:srgbClr val="000000"/>
                </a:solidFill>
                <a:uFillTx/>
              </a:defRPr>
            </a:pPr>
            <a:r>
              <a:rPr lang="en-US" altLang="zh-CN" sz="600" kern="0" dirty="0">
                <a:solidFill>
                  <a:srgbClr val="000000"/>
                </a:solidFill>
                <a:latin typeface="Times New Roman" panose="02020603050405020304" pitchFamily="18"/>
                <a:cs typeface="Times New Roman" panose="02020603050405020304" pitchFamily="18"/>
              </a:rPr>
              <a:t>1.Berndtsson,I.(2000)Learning to live with visual impairment or blindness: the lived body and intersubjectivity. Vision rehabilitation,642-644</a:t>
            </a:r>
            <a:endParaRPr lang="en-US" altLang="zh-CN" sz="600" kern="0" dirty="0">
              <a:solidFill>
                <a:srgbClr val="000000"/>
              </a:solidFill>
              <a:latin typeface="Times New Roman" panose="02020603050405020304" pitchFamily="18"/>
              <a:cs typeface="Times New Roman" panose="02020603050405020304" pitchFamily="18"/>
            </a:endParaRPr>
          </a:p>
          <a:p>
            <a:pPr indent="-457200" algn="just">
              <a:spcBef>
                <a:spcPts val="300"/>
              </a:spcBef>
              <a:defRPr sz="1800" b="0" i="0" u="none" strike="noStrike" kern="0" cap="none" spc="0" baseline="0">
                <a:solidFill>
                  <a:srgbClr val="000000"/>
                </a:solidFill>
                <a:uFillTx/>
              </a:defRPr>
            </a:pPr>
            <a:r>
              <a:rPr lang="en-US" altLang="zh-CN" sz="600" kern="0" dirty="0">
                <a:solidFill>
                  <a:srgbClr val="000000"/>
                </a:solidFill>
                <a:latin typeface="Times New Roman" panose="02020603050405020304" pitchFamily="18"/>
                <a:cs typeface="Times New Roman" panose="02020603050405020304" pitchFamily="18"/>
              </a:rPr>
              <a:t>2.Berndtsson,I. A changed body – a changed world. Technical aids, visually impaired and the society; a life-world perspective. </a:t>
            </a:r>
            <a:r>
              <a:rPr lang="en-US" altLang="zh-CN" sz="600" kern="0" dirty="0" err="1">
                <a:solidFill>
                  <a:srgbClr val="000000"/>
                </a:solidFill>
                <a:latin typeface="Times New Roman" panose="02020603050405020304" pitchFamily="18"/>
                <a:cs typeface="Times New Roman" panose="02020603050405020304" pitchFamily="18"/>
              </a:rPr>
              <a:t>Utbilding</a:t>
            </a:r>
            <a:r>
              <a:rPr lang="en-US" altLang="zh-CN" sz="600" kern="0" dirty="0">
                <a:solidFill>
                  <a:srgbClr val="000000"/>
                </a:solidFill>
                <a:latin typeface="Times New Roman" panose="02020603050405020304" pitchFamily="18"/>
                <a:cs typeface="Times New Roman" panose="02020603050405020304" pitchFamily="18"/>
              </a:rPr>
              <a:t> </a:t>
            </a:r>
            <a:r>
              <a:rPr lang="en-US" altLang="zh-CN" sz="600" kern="0" dirty="0" err="1">
                <a:solidFill>
                  <a:srgbClr val="000000"/>
                </a:solidFill>
                <a:latin typeface="Times New Roman" panose="02020603050405020304" pitchFamily="18"/>
                <a:cs typeface="Times New Roman" panose="02020603050405020304" pitchFamily="18"/>
              </a:rPr>
              <a:t>och</a:t>
            </a:r>
            <a:r>
              <a:rPr lang="en-US" altLang="zh-CN" sz="600" kern="0" dirty="0">
                <a:solidFill>
                  <a:srgbClr val="000000"/>
                </a:solidFill>
                <a:latin typeface="Times New Roman" panose="02020603050405020304" pitchFamily="18"/>
                <a:cs typeface="Times New Roman" panose="02020603050405020304" pitchFamily="18"/>
              </a:rPr>
              <a:t> demokrati,6(3),47-63.</a:t>
            </a:r>
            <a:endParaRPr lang="en-US" altLang="zh-CN" sz="600" kern="0" dirty="0">
              <a:solidFill>
                <a:srgbClr val="000000"/>
              </a:solidFill>
              <a:latin typeface="Times New Roman" panose="02020603050405020304" pitchFamily="18"/>
              <a:cs typeface="Times New Roman" panose="02020603050405020304" pitchFamily="18"/>
            </a:endParaRPr>
          </a:p>
          <a:p>
            <a:pPr indent="-457200" algn="just">
              <a:spcBef>
                <a:spcPts val="300"/>
              </a:spcBef>
              <a:defRPr sz="1800" b="0" i="0" u="none" strike="noStrike" kern="0" cap="none" spc="0" baseline="0">
                <a:solidFill>
                  <a:srgbClr val="000000"/>
                </a:solidFill>
                <a:uFillTx/>
              </a:defRPr>
            </a:pPr>
            <a:r>
              <a:rPr lang="en-US" altLang="zh-CN" sz="600" kern="0" dirty="0">
                <a:solidFill>
                  <a:srgbClr val="000000"/>
                </a:solidFill>
                <a:latin typeface="Times New Roman" panose="02020603050405020304" pitchFamily="18"/>
                <a:cs typeface="Times New Roman" panose="02020603050405020304" pitchFamily="18"/>
              </a:rPr>
              <a:t>3.Berndtsson,I.,&amp;Johansson,E(1997,March).Paper presented at Nordisk </a:t>
            </a:r>
            <a:r>
              <a:rPr lang="en-US" altLang="zh-CN" sz="600" kern="0" dirty="0" err="1">
                <a:solidFill>
                  <a:srgbClr val="000000"/>
                </a:solidFill>
                <a:latin typeface="Times New Roman" panose="02020603050405020304" pitchFamily="18"/>
                <a:cs typeface="Times New Roman" panose="02020603050405020304" pitchFamily="18"/>
              </a:rPr>
              <a:t>forening</a:t>
            </a:r>
            <a:r>
              <a:rPr lang="en-US" altLang="zh-CN" sz="600" kern="0" dirty="0">
                <a:solidFill>
                  <a:srgbClr val="000000"/>
                </a:solidFill>
                <a:latin typeface="Times New Roman" panose="02020603050405020304" pitchFamily="18"/>
                <a:cs typeface="Times New Roman" panose="02020603050405020304" pitchFamily="18"/>
              </a:rPr>
              <a:t> for </a:t>
            </a:r>
            <a:r>
              <a:rPr lang="en-US" altLang="zh-CN" sz="600" kern="0" dirty="0" err="1">
                <a:solidFill>
                  <a:srgbClr val="000000"/>
                </a:solidFill>
                <a:latin typeface="Times New Roman" panose="02020603050405020304" pitchFamily="18"/>
                <a:cs typeface="Times New Roman" panose="02020603050405020304" pitchFamily="18"/>
              </a:rPr>
              <a:t>pedagogisk</a:t>
            </a:r>
            <a:r>
              <a:rPr lang="en-US" altLang="zh-CN" sz="600" kern="0" dirty="0">
                <a:solidFill>
                  <a:srgbClr val="000000"/>
                </a:solidFill>
                <a:latin typeface="Times New Roman" panose="02020603050405020304" pitchFamily="18"/>
                <a:cs typeface="Times New Roman" panose="02020603050405020304" pitchFamily="18"/>
              </a:rPr>
              <a:t> </a:t>
            </a:r>
            <a:r>
              <a:rPr lang="en-US" altLang="zh-CN" sz="600" kern="0" dirty="0" err="1">
                <a:solidFill>
                  <a:srgbClr val="000000"/>
                </a:solidFill>
                <a:latin typeface="Times New Roman" panose="02020603050405020304" pitchFamily="18"/>
                <a:cs typeface="Times New Roman" panose="02020603050405020304" pitchFamily="18"/>
              </a:rPr>
              <a:t>forskning</a:t>
            </a:r>
            <a:r>
              <a:rPr lang="en-US" altLang="zh-CN" sz="600" kern="0" dirty="0">
                <a:solidFill>
                  <a:srgbClr val="000000"/>
                </a:solidFill>
                <a:latin typeface="Times New Roman" panose="02020603050405020304" pitchFamily="18"/>
                <a:cs typeface="Times New Roman" panose="02020603050405020304" pitchFamily="18"/>
              </a:rPr>
              <a:t>(NFPF) </a:t>
            </a:r>
            <a:r>
              <a:rPr lang="en-US" altLang="zh-CN" sz="600" kern="0" dirty="0" err="1">
                <a:solidFill>
                  <a:srgbClr val="000000"/>
                </a:solidFill>
                <a:latin typeface="Times New Roman" panose="02020603050405020304" pitchFamily="18"/>
                <a:cs typeface="Times New Roman" panose="02020603050405020304" pitchFamily="18"/>
              </a:rPr>
              <a:t>Jubileumskongress:Goteborg</a:t>
            </a:r>
            <a:endParaRPr lang="en-US" altLang="zh-CN" sz="600" kern="0" dirty="0">
              <a:solidFill>
                <a:srgbClr val="000000"/>
              </a:solidFill>
              <a:latin typeface="Times New Roman" panose="02020603050405020304" pitchFamily="18"/>
              <a:cs typeface="Times New Roman" panose="02020603050405020304" pitchFamily="18"/>
            </a:endParaRPr>
          </a:p>
        </p:txBody>
      </p:sp>
      <p:sp>
        <p:nvSpPr>
          <p:cNvPr id="19"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8--</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高度近视</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预防病理性近视盲）</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6" name="矩形 15"/>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8 – HIGH MYOPIA</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(Prevention of blindness caused by pathological</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myopia)</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9--</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人才培养和科学研究</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4" name="矩形 23"/>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9 – professionals TRAINING AND SCIENTIFIC RESEARCH</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nvGrpSpPr>
          <p:cNvPr id="6" name="组合 5"/>
          <p:cNvGrpSpPr/>
          <p:nvPr/>
        </p:nvGrpSpPr>
        <p:grpSpPr>
          <a:xfrm>
            <a:off x="60902" y="2261948"/>
            <a:ext cx="12026323" cy="2989421"/>
            <a:chOff x="81" y="3562"/>
            <a:chExt cx="18939" cy="4708"/>
          </a:xfrm>
        </p:grpSpPr>
        <p:grpSp>
          <p:nvGrpSpPr>
            <p:cNvPr id="104" name="组合 103"/>
            <p:cNvGrpSpPr/>
            <p:nvPr/>
          </p:nvGrpSpPr>
          <p:grpSpPr>
            <a:xfrm>
              <a:off x="81" y="3562"/>
              <a:ext cx="13806" cy="4708"/>
              <a:chOff x="393528" y="3161598"/>
              <a:chExt cx="8766757" cy="2989421"/>
            </a:xfrm>
          </p:grpSpPr>
          <p:grpSp>
            <p:nvGrpSpPr>
              <p:cNvPr id="105" name="组合 104"/>
              <p:cNvGrpSpPr/>
              <p:nvPr/>
            </p:nvGrpSpPr>
            <p:grpSpPr>
              <a:xfrm>
                <a:off x="393528" y="3597684"/>
                <a:ext cx="8766757" cy="2553335"/>
                <a:chOff x="539184" y="1259086"/>
                <a:chExt cx="8766757" cy="2553335"/>
              </a:xfrm>
            </p:grpSpPr>
            <p:sp>
              <p:nvSpPr>
                <p:cNvPr id="107" name="í$ḻíḋè"/>
                <p:cNvSpPr/>
                <p:nvPr/>
              </p:nvSpPr>
              <p:spPr>
                <a:xfrm>
                  <a:off x="539184" y="1709936"/>
                  <a:ext cx="1600835" cy="2102485"/>
                </a:xfrm>
                <a:prstGeom prst="rect">
                  <a:avLst/>
                </a:prstGeom>
                <a:gradFill flip="none" rotWithShape="1">
                  <a:gsLst>
                    <a:gs pos="0">
                      <a:schemeClr val="accent3">
                        <a:lumMod val="20000"/>
                        <a:lumOff val="80000"/>
                      </a:schemeClr>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46800" rIns="90000" bIns="46800" numCol="1" spcCol="0" rtlCol="0" fromWordArt="0" anchor="t" anchorCtr="0" forceAA="0" compatLnSpc="1">
                  <a:normAutofit/>
                </a:bodyPr>
                <a:lstStyle/>
                <a:p>
                  <a:pPr marL="0" lvl="1" indent="-285750">
                    <a:lnSpc>
                      <a:spcPts val="2700"/>
                    </a:lnSpc>
                    <a:buClr>
                      <a:srgbClr val="A63636"/>
                    </a:buClr>
                    <a:buSzPct val="80000"/>
                    <a:buFont typeface="Wingdings" panose="05000000000000000000" pitchFamily="2" charset="2"/>
                    <a:buChar char="n"/>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温州医科大学</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8" name="ísľíḍê"/>
                <p:cNvSpPr/>
                <p:nvPr/>
              </p:nvSpPr>
              <p:spPr>
                <a:xfrm>
                  <a:off x="2184469" y="1700411"/>
                  <a:ext cx="1743075" cy="2102485"/>
                </a:xfrm>
                <a:prstGeom prst="rect">
                  <a:avLst/>
                </a:prstGeom>
                <a:gradFill flip="none" rotWithShape="1">
                  <a:gsLst>
                    <a:gs pos="0">
                      <a:schemeClr val="accent3">
                        <a:lumMod val="20000"/>
                        <a:lumOff val="80000"/>
                      </a:schemeClr>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46800" rIns="90000" bIns="46800" numCol="1" spcCol="0" rtlCol="0" fromWordArt="0" anchor="t" anchorCtr="0" forceAA="0" compatLnSpc="1">
                  <a:normAutofit/>
                </a:bodyPr>
                <a:lstStyle/>
                <a:p>
                  <a:pPr indent="-285750">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天津医科大学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山东中医药大学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福建医科大学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南京医科大学</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9" name="iṥľïḋé"/>
                <p:cNvSpPr/>
                <p:nvPr/>
              </p:nvSpPr>
              <p:spPr>
                <a:xfrm>
                  <a:off x="3991044" y="1700411"/>
                  <a:ext cx="1674495" cy="2102485"/>
                </a:xfrm>
                <a:prstGeom prst="rect">
                  <a:avLst/>
                </a:prstGeom>
                <a:gradFill flip="none" rotWithShape="1">
                  <a:gsLst>
                    <a:gs pos="0">
                      <a:schemeClr val="accent3">
                        <a:lumMod val="20000"/>
                        <a:lumOff val="80000"/>
                      </a:schemeClr>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46800" rIns="90000" bIns="46800" numCol="1" spcCol="0" rtlCol="0" fromWordArt="0" anchor="t" anchorCtr="0" forceAA="0" compatLnSpc="1">
                  <a:noAutofit/>
                </a:bodyPr>
                <a:lstStyle/>
                <a:p>
                  <a:pPr indent="-285750">
                    <a:lnSpc>
                      <a:spcPts val="2700"/>
                    </a:lnSpc>
                    <a:buClr>
                      <a:srgbClr val="A63636"/>
                    </a:buClr>
                    <a:buSzPct val="80000"/>
                    <a:buFont typeface="Wingdings" panose="05000000000000000000" pitchFamily="2" charset="2"/>
                    <a:buChar char="n"/>
                    <a:tabLst>
                      <a:tab pos="227965" algn="l"/>
                    </a:tabLst>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中国医科大学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tabLst>
                      <a:tab pos="227965" algn="l"/>
                    </a:tabLst>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河北医科大学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tabLst>
                      <a:tab pos="227965" algn="l"/>
                    </a:tabLst>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徐州医科大学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tabLst>
                      <a:tab pos="227965" algn="l"/>
                    </a:tabLst>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安徽医科大学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tabLst>
                      <a:tab pos="227965" algn="l"/>
                    </a:tabLst>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南昌大学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tabLst>
                      <a:tab pos="227965" algn="l"/>
                    </a:tabLst>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川北医学院</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0" name="íşḷiḓè"/>
                <p:cNvSpPr/>
                <p:nvPr/>
              </p:nvSpPr>
              <p:spPr>
                <a:xfrm>
                  <a:off x="5713139" y="1709936"/>
                  <a:ext cx="1751957" cy="2102485"/>
                </a:xfrm>
                <a:prstGeom prst="rect">
                  <a:avLst/>
                </a:prstGeom>
                <a:gradFill flip="none" rotWithShape="1">
                  <a:gsLst>
                    <a:gs pos="0">
                      <a:schemeClr val="accent3">
                        <a:lumMod val="20000"/>
                        <a:lumOff val="80000"/>
                      </a:schemeClr>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46800" rIns="90000" bIns="46800" numCol="1" spcCol="0" rtlCol="0" fromWordArt="0" anchor="t" anchorCtr="0" forceAA="0" compatLnSpc="1">
                  <a:normAutofit/>
                </a:bodyPr>
                <a:lstStyle/>
                <a:p>
                  <a:pPr indent="-285750">
                    <a:lnSpc>
                      <a:spcPts val="2700"/>
                    </a:lnSpc>
                    <a:buClr>
                      <a:srgbClr val="A63636"/>
                    </a:buClr>
                    <a:buSzPct val="80000"/>
                    <a:buFont typeface="Wingdings" panose="05000000000000000000" pitchFamily="2" charset="2"/>
                    <a:buChar char="n"/>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大理大学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贵州医科大学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湖北科技学院</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indent="-285750">
                    <a:lnSpc>
                      <a:spcPts val="2700"/>
                    </a:lnSpc>
                    <a:buClr>
                      <a:srgbClr val="A63636"/>
                    </a:buClr>
                    <a:buSzPct val="80000"/>
                    <a:buFont typeface="Wingdings" panose="05000000000000000000" pitchFamily="2" charset="2"/>
                    <a:buChar char="n"/>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sym typeface="+mn-ea"/>
                    </a:rPr>
                    <a:t>辽宁何氏医学院</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111" name="íṣḻïdè"/>
                <p:cNvSpPr/>
                <p:nvPr/>
              </p:nvSpPr>
              <p:spPr>
                <a:xfrm>
                  <a:off x="7513990" y="1700411"/>
                  <a:ext cx="1680837" cy="2102485"/>
                </a:xfrm>
                <a:prstGeom prst="rect">
                  <a:avLst/>
                </a:prstGeom>
                <a:gradFill flip="none" rotWithShape="1">
                  <a:gsLst>
                    <a:gs pos="0">
                      <a:schemeClr val="accent3">
                        <a:lumMod val="20000"/>
                        <a:lumOff val="80000"/>
                      </a:schemeClr>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46800" rIns="90000" bIns="46800" numCol="1" spcCol="0" rtlCol="0" fromWordArt="0" anchor="t" anchorCtr="0" forceAA="0" compatLnSpc="1">
                  <a:normAutofit/>
                </a:bodyPr>
                <a:lstStyle/>
                <a:p>
                  <a:pPr indent="-285750">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首都医科大学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南开大学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山西医科大学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昆明医科大学</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112" name="组合 111"/>
                <p:cNvGrpSpPr/>
                <p:nvPr/>
              </p:nvGrpSpPr>
              <p:grpSpPr>
                <a:xfrm>
                  <a:off x="540454" y="1259086"/>
                  <a:ext cx="8765487" cy="369570"/>
                  <a:chOff x="613283" y="644092"/>
                  <a:chExt cx="8765487" cy="369570"/>
                </a:xfrm>
              </p:grpSpPr>
              <p:sp>
                <p:nvSpPr>
                  <p:cNvPr id="113" name="íṥlïḍé"/>
                  <p:cNvSpPr/>
                  <p:nvPr/>
                </p:nvSpPr>
                <p:spPr bwMode="auto">
                  <a:xfrm>
                    <a:off x="613283" y="644092"/>
                    <a:ext cx="1605915" cy="360045"/>
                  </a:xfrm>
                  <a:prstGeom prst="homePlate">
                    <a:avLst/>
                  </a:prstGeom>
                  <a:solidFill>
                    <a:schemeClr val="bg2">
                      <a:lumMod val="50000"/>
                    </a:schemeClr>
                  </a:solidFill>
                  <a:ln w="28575" algn="ctr">
                    <a:noFill/>
                    <a:round/>
                  </a:ln>
                </p:spPr>
                <p:txBody>
                  <a:bodyPr wrap="none" lIns="90000" tIns="46800" rIns="90000" bIns="46800" anchor="ctr">
                    <a:normAutofit/>
                  </a:bodyPr>
                  <a:lstStyle/>
                  <a:p>
                    <a:pPr algn="ctr" defTabSz="914400"/>
                    <a:r>
                      <a:rPr lang="en-US" altLang="zh-CN" sz="1600" b="1" kern="0" dirty="0">
                        <a:solidFill>
                          <a:schemeClr val="bg1"/>
                        </a:solidFill>
                        <a:latin typeface="微软雅黑" panose="020B0503020204020204" pitchFamily="34" charset="-122"/>
                        <a:ea typeface="微软雅黑" panose="020B0503020204020204" pitchFamily="34" charset="-122"/>
                      </a:rPr>
                      <a:t>1993</a:t>
                    </a:r>
                    <a:r>
                      <a:rPr lang="zh-CN" altLang="en-US" sz="1600" b="1" kern="0" dirty="0">
                        <a:solidFill>
                          <a:schemeClr val="bg1"/>
                        </a:solidFill>
                        <a:latin typeface="微软雅黑" panose="020B0503020204020204" pitchFamily="34" charset="-122"/>
                        <a:ea typeface="微软雅黑" panose="020B0503020204020204" pitchFamily="34" charset="-122"/>
                      </a:rPr>
                      <a:t>年</a:t>
                    </a:r>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sp>
                <p:nvSpPr>
                  <p:cNvPr id="114" name="íš1îdê"/>
                  <p:cNvSpPr/>
                  <p:nvPr/>
                </p:nvSpPr>
                <p:spPr bwMode="auto">
                  <a:xfrm>
                    <a:off x="2114423" y="652982"/>
                    <a:ext cx="1972945" cy="360045"/>
                  </a:xfrm>
                  <a:prstGeom prst="chevron">
                    <a:avLst/>
                  </a:prstGeom>
                  <a:solidFill>
                    <a:schemeClr val="tx1">
                      <a:lumMod val="50000"/>
                      <a:lumOff val="50000"/>
                    </a:schemeClr>
                  </a:solidFill>
                  <a:ln w="28575" algn="ctr">
                    <a:noFill/>
                    <a:round/>
                  </a:ln>
                </p:spPr>
                <p:txBody>
                  <a:bodyPr wrap="none" lIns="90000" tIns="46800" rIns="90000" bIns="46800" anchor="ctr">
                    <a:normAutofit/>
                  </a:bodyPr>
                  <a:lstStyle/>
                  <a:p>
                    <a:pPr algn="ctr" defTabSz="914400"/>
                    <a:r>
                      <a:rPr lang="en-US" altLang="zh-CN" sz="1600" b="1" kern="0" dirty="0">
                        <a:solidFill>
                          <a:schemeClr val="bg1"/>
                        </a:solidFill>
                        <a:latin typeface="微软雅黑" panose="020B0503020204020204" pitchFamily="34" charset="-122"/>
                        <a:ea typeface="微软雅黑" panose="020B0503020204020204" pitchFamily="34" charset="-122"/>
                      </a:rPr>
                      <a:t>2015</a:t>
                    </a:r>
                    <a:r>
                      <a:rPr lang="zh-CN" altLang="en-US" sz="1600" b="1" kern="0" dirty="0">
                        <a:solidFill>
                          <a:schemeClr val="bg1"/>
                        </a:solidFill>
                        <a:latin typeface="微软雅黑" panose="020B0503020204020204" pitchFamily="34" charset="-122"/>
                        <a:ea typeface="微软雅黑" panose="020B0503020204020204" pitchFamily="34" charset="-122"/>
                      </a:rPr>
                      <a:t>年</a:t>
                    </a:r>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sp>
                <p:nvSpPr>
                  <p:cNvPr id="115" name="ïṩḷíḍe"/>
                  <p:cNvSpPr/>
                  <p:nvPr/>
                </p:nvSpPr>
                <p:spPr bwMode="auto">
                  <a:xfrm>
                    <a:off x="3983228" y="653617"/>
                    <a:ext cx="1854200" cy="360045"/>
                  </a:xfrm>
                  <a:prstGeom prst="chevron">
                    <a:avLst/>
                  </a:prstGeom>
                  <a:solidFill>
                    <a:schemeClr val="bg1">
                      <a:lumMod val="65000"/>
                    </a:schemeClr>
                  </a:solidFill>
                  <a:ln w="28575" algn="ctr">
                    <a:noFill/>
                    <a:round/>
                  </a:ln>
                </p:spPr>
                <p:txBody>
                  <a:bodyPr wrap="none" lIns="90000" tIns="46800" rIns="90000" bIns="46800" anchor="ctr">
                    <a:normAutofit/>
                  </a:bodyPr>
                  <a:lstStyle/>
                  <a:p>
                    <a:pPr algn="ctr" defTabSz="914400"/>
                    <a:r>
                      <a:rPr lang="en-US" altLang="zh-CN" sz="1600" b="1" kern="0" dirty="0">
                        <a:solidFill>
                          <a:schemeClr val="bg1"/>
                        </a:solidFill>
                        <a:latin typeface="微软雅黑" panose="020B0503020204020204" pitchFamily="34" charset="-122"/>
                        <a:ea typeface="微软雅黑" panose="020B0503020204020204" pitchFamily="34" charset="-122"/>
                      </a:rPr>
                      <a:t>2016</a:t>
                    </a:r>
                    <a:r>
                      <a:rPr lang="zh-CN" altLang="en-US" sz="1600" b="1" kern="0" dirty="0">
                        <a:solidFill>
                          <a:schemeClr val="bg1"/>
                        </a:solidFill>
                        <a:latin typeface="微软雅黑" panose="020B0503020204020204" pitchFamily="34" charset="-122"/>
                        <a:ea typeface="微软雅黑" panose="020B0503020204020204" pitchFamily="34" charset="-122"/>
                      </a:rPr>
                      <a:t>年</a:t>
                    </a:r>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sp>
                <p:nvSpPr>
                  <p:cNvPr id="116" name="ïŝļíḋè"/>
                  <p:cNvSpPr/>
                  <p:nvPr/>
                </p:nvSpPr>
                <p:spPr bwMode="auto">
                  <a:xfrm>
                    <a:off x="5730748" y="653617"/>
                    <a:ext cx="1947545" cy="360045"/>
                  </a:xfrm>
                  <a:prstGeom prst="chevron">
                    <a:avLst/>
                  </a:prstGeom>
                  <a:solidFill>
                    <a:schemeClr val="bg1">
                      <a:lumMod val="65000"/>
                    </a:schemeClr>
                  </a:solidFill>
                  <a:ln w="28575" algn="ctr">
                    <a:noFill/>
                    <a:round/>
                  </a:ln>
                </p:spPr>
                <p:txBody>
                  <a:bodyPr wrap="none" lIns="90000" tIns="46800" rIns="90000" bIns="46800" anchor="ctr">
                    <a:normAutofit/>
                  </a:bodyPr>
                  <a:lstStyle/>
                  <a:p>
                    <a:pPr algn="ctr" defTabSz="914400"/>
                    <a:r>
                      <a:rPr lang="en-US" altLang="zh-CN" sz="1600" b="1" kern="0" dirty="0">
                        <a:solidFill>
                          <a:schemeClr val="bg1"/>
                        </a:solidFill>
                        <a:latin typeface="微软雅黑" panose="020B0503020204020204" pitchFamily="34" charset="-122"/>
                        <a:ea typeface="微软雅黑" panose="020B0503020204020204" pitchFamily="34" charset="-122"/>
                      </a:rPr>
                      <a:t>2017</a:t>
                    </a:r>
                    <a:r>
                      <a:rPr lang="zh-CN" altLang="en-US" sz="1600" b="1" kern="0" dirty="0">
                        <a:solidFill>
                          <a:schemeClr val="bg1"/>
                        </a:solidFill>
                        <a:latin typeface="微软雅黑" panose="020B0503020204020204" pitchFamily="34" charset="-122"/>
                        <a:ea typeface="微软雅黑" panose="020B0503020204020204" pitchFamily="34" charset="-122"/>
                      </a:rPr>
                      <a:t>年</a:t>
                    </a:r>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sp>
                <p:nvSpPr>
                  <p:cNvPr id="117" name="iSļïḑè"/>
                  <p:cNvSpPr/>
                  <p:nvPr/>
                </p:nvSpPr>
                <p:spPr bwMode="auto">
                  <a:xfrm>
                    <a:off x="7555685" y="653617"/>
                    <a:ext cx="1823085" cy="360045"/>
                  </a:xfrm>
                  <a:prstGeom prst="chevron">
                    <a:avLst/>
                  </a:prstGeom>
                  <a:solidFill>
                    <a:schemeClr val="bg1">
                      <a:lumMod val="75000"/>
                    </a:schemeClr>
                  </a:solidFill>
                  <a:ln w="28575" algn="ctr">
                    <a:noFill/>
                    <a:round/>
                  </a:ln>
                </p:spPr>
                <p:txBody>
                  <a:bodyPr wrap="none" lIns="90000" tIns="46800" rIns="90000" bIns="46800" anchor="ctr">
                    <a:normAutofit/>
                  </a:bodyPr>
                  <a:lstStyle/>
                  <a:p>
                    <a:pPr algn="ctr" defTabSz="914400"/>
                    <a:r>
                      <a:rPr lang="en-US" altLang="zh-CN" sz="1600" b="1" kern="0" dirty="0">
                        <a:solidFill>
                          <a:schemeClr val="bg1"/>
                        </a:solidFill>
                        <a:latin typeface="微软雅黑" panose="020B0503020204020204" pitchFamily="34" charset="-122"/>
                        <a:ea typeface="微软雅黑" panose="020B0503020204020204" pitchFamily="34" charset="-122"/>
                      </a:rPr>
                      <a:t>2018</a:t>
                    </a:r>
                    <a:r>
                      <a:rPr lang="zh-CN" altLang="en-US" sz="1600" b="1" kern="0" dirty="0">
                        <a:solidFill>
                          <a:schemeClr val="bg1"/>
                        </a:solidFill>
                        <a:latin typeface="微软雅黑" panose="020B0503020204020204" pitchFamily="34" charset="-122"/>
                        <a:ea typeface="微软雅黑" panose="020B0503020204020204" pitchFamily="34" charset="-122"/>
                      </a:rPr>
                      <a:t>年</a:t>
                    </a:r>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grpSp>
          </p:grpSp>
          <p:sp>
            <p:nvSpPr>
              <p:cNvPr id="106" name="矩形 105"/>
              <p:cNvSpPr/>
              <p:nvPr/>
            </p:nvSpPr>
            <p:spPr>
              <a:xfrm>
                <a:off x="393811" y="3161598"/>
                <a:ext cx="4340029" cy="344325"/>
              </a:xfrm>
              <a:prstGeom prst="rect">
                <a:avLst/>
              </a:prstGeom>
              <a:solidFill>
                <a:srgbClr val="A63636"/>
              </a:solidFill>
            </p:spPr>
            <p:txBody>
              <a:bodyPr wrap="square">
                <a:spAutoFit/>
              </a:bodyPr>
              <a:lstStyle/>
              <a:p>
                <a:pPr marL="0" lvl="1">
                  <a:lnSpc>
                    <a:spcPct val="110000"/>
                  </a:lnSpc>
                  <a:spcAft>
                    <a:spcPts val="450"/>
                  </a:spcAft>
                </a:pPr>
                <a:r>
                  <a:rPr lang="zh-CN" altLang="en-US" sz="1600" dirty="0">
                    <a:solidFill>
                      <a:schemeClr val="bg1"/>
                    </a:solidFill>
                    <a:latin typeface="微软雅黑" panose="020B0503020204020204" pitchFamily="34" charset="-122"/>
                    <a:ea typeface="微软雅黑" panose="020B0503020204020204" pitchFamily="34" charset="-122"/>
                  </a:rPr>
                  <a:t>全国</a:t>
                </a:r>
                <a:r>
                  <a:rPr lang="en-US" altLang="zh-CN" sz="1600" dirty="0">
                    <a:solidFill>
                      <a:schemeClr val="bg1"/>
                    </a:solidFill>
                    <a:latin typeface="微软雅黑" panose="020B0503020204020204" pitchFamily="34" charset="-122"/>
                    <a:ea typeface="微软雅黑" panose="020B0503020204020204" pitchFamily="34" charset="-122"/>
                  </a:rPr>
                  <a:t>19</a:t>
                </a:r>
                <a:r>
                  <a:rPr lang="zh-CN" altLang="en-US" sz="1600" dirty="0">
                    <a:solidFill>
                      <a:schemeClr val="bg1"/>
                    </a:solidFill>
                    <a:latin typeface="微软雅黑" panose="020B0503020204020204" pitchFamily="34" charset="-122"/>
                    <a:ea typeface="微软雅黑" panose="020B0503020204020204" pitchFamily="34" charset="-122"/>
                  </a:rPr>
                  <a:t>所院校创办“眼视光医学”五年制专业</a:t>
                </a:r>
                <a:endParaRPr lang="en-US" altLang="zh-CN" sz="1600" dirty="0">
                  <a:solidFill>
                    <a:schemeClr val="bg1"/>
                  </a:solidFill>
                  <a:latin typeface="微软雅黑" panose="020B0503020204020204" pitchFamily="34" charset="-122"/>
                  <a:ea typeface="微软雅黑" panose="020B0503020204020204" pitchFamily="34" charset="-122"/>
                </a:endParaRPr>
              </a:p>
            </p:txBody>
          </p:sp>
        </p:grpSp>
        <p:sp>
          <p:nvSpPr>
            <p:cNvPr id="2" name="iSļïḑè"/>
            <p:cNvSpPr/>
            <p:nvPr/>
          </p:nvSpPr>
          <p:spPr bwMode="auto">
            <a:xfrm>
              <a:off x="13707" y="4269"/>
              <a:ext cx="2748" cy="567"/>
            </a:xfrm>
            <a:prstGeom prst="chevron">
              <a:avLst/>
            </a:prstGeom>
            <a:solidFill>
              <a:schemeClr val="bg1">
                <a:lumMod val="75000"/>
              </a:schemeClr>
            </a:solidFill>
            <a:ln w="28575" algn="ctr">
              <a:noFill/>
              <a:round/>
            </a:ln>
          </p:spPr>
          <p:txBody>
            <a:bodyPr wrap="none" lIns="90000" tIns="46800" rIns="90000" bIns="46800" anchor="ctr">
              <a:normAutofit/>
            </a:bodyPr>
            <a:lstStyle/>
            <a:p>
              <a:pPr algn="ctr" defTabSz="914400"/>
              <a:r>
                <a:rPr lang="en-US" altLang="zh-CN" sz="1600" b="1" kern="0" dirty="0">
                  <a:solidFill>
                    <a:schemeClr val="bg1"/>
                  </a:solidFill>
                  <a:latin typeface="微软雅黑" panose="020B0503020204020204" pitchFamily="34" charset="-122"/>
                  <a:ea typeface="微软雅黑" panose="020B0503020204020204" pitchFamily="34" charset="-122"/>
                </a:rPr>
                <a:t>2019</a:t>
              </a:r>
              <a:r>
                <a:rPr lang="zh-CN" altLang="en-US" sz="1600" b="1" kern="0" dirty="0">
                  <a:solidFill>
                    <a:schemeClr val="bg1"/>
                  </a:solidFill>
                  <a:latin typeface="微软雅黑" panose="020B0503020204020204" pitchFamily="34" charset="-122"/>
                  <a:ea typeface="微软雅黑" panose="020B0503020204020204" pitchFamily="34" charset="-122"/>
                </a:rPr>
                <a:t>年</a:t>
              </a:r>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sp>
          <p:nvSpPr>
            <p:cNvPr id="3" name="íṣḻïdè"/>
            <p:cNvSpPr/>
            <p:nvPr/>
          </p:nvSpPr>
          <p:spPr>
            <a:xfrm>
              <a:off x="13784" y="4944"/>
              <a:ext cx="2507" cy="3311"/>
            </a:xfrm>
            <a:prstGeom prst="rect">
              <a:avLst/>
            </a:prstGeom>
            <a:gradFill flip="none" rotWithShape="1">
              <a:gsLst>
                <a:gs pos="0">
                  <a:schemeClr val="accent3">
                    <a:lumMod val="20000"/>
                    <a:lumOff val="80000"/>
                  </a:schemeClr>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46800" rIns="90000" bIns="46800" numCol="1" spcCol="0" rtlCol="0" fromWordArt="0" anchor="t" anchorCtr="0" forceAA="0" compatLnSpc="1">
              <a:normAutofit/>
            </a:bodyPr>
            <a:lstStyle/>
            <a:p>
              <a:pPr indent="-285750">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sym typeface="+mn-ea"/>
                </a:rPr>
                <a:t>河南大学</a:t>
              </a:r>
              <a:endPar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sym typeface="+mn-ea"/>
                </a:rPr>
                <a:t>山东第一医科大学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0">
                <a:lnSpc>
                  <a:spcPts val="2700"/>
                </a:lnSpc>
                <a:buClr>
                  <a:srgbClr val="A63636"/>
                </a:buClr>
                <a:buSzPct val="80000"/>
                <a:buFont typeface="Wingdings" panose="05000000000000000000" pitchFamily="2" charset="2"/>
                <a:buNone/>
                <a:tabLst>
                  <a:tab pos="227965" algn="l"/>
                </a:tabLst>
                <a:defRPr/>
              </a:pPr>
              <a:endPar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4" name="iSļïḑè"/>
            <p:cNvSpPr/>
            <p:nvPr/>
          </p:nvSpPr>
          <p:spPr bwMode="auto">
            <a:xfrm>
              <a:off x="16272" y="4264"/>
              <a:ext cx="2748" cy="567"/>
            </a:xfrm>
            <a:prstGeom prst="chevron">
              <a:avLst/>
            </a:prstGeom>
            <a:solidFill>
              <a:schemeClr val="bg1">
                <a:lumMod val="75000"/>
              </a:schemeClr>
            </a:solidFill>
            <a:ln w="28575" algn="ctr">
              <a:noFill/>
              <a:round/>
            </a:ln>
          </p:spPr>
          <p:txBody>
            <a:bodyPr wrap="none" lIns="90000" tIns="46800" rIns="90000" bIns="46800" anchor="ctr">
              <a:normAutofit/>
            </a:bodyPr>
            <a:lstStyle/>
            <a:p>
              <a:pPr algn="ctr" defTabSz="914400"/>
              <a:r>
                <a:rPr lang="en-US" altLang="zh-CN" sz="1600" b="1" kern="0" dirty="0">
                  <a:solidFill>
                    <a:schemeClr val="bg1"/>
                  </a:solidFill>
                  <a:latin typeface="微软雅黑" panose="020B0503020204020204" pitchFamily="34" charset="-122"/>
                  <a:ea typeface="微软雅黑" panose="020B0503020204020204" pitchFamily="34" charset="-122"/>
                </a:rPr>
                <a:t>2020</a:t>
              </a:r>
              <a:r>
                <a:rPr lang="zh-CN" altLang="en-US" sz="1600" b="1" kern="0" dirty="0">
                  <a:solidFill>
                    <a:schemeClr val="bg1"/>
                  </a:solidFill>
                  <a:latin typeface="微软雅黑" panose="020B0503020204020204" pitchFamily="34" charset="-122"/>
                  <a:ea typeface="微软雅黑" panose="020B0503020204020204" pitchFamily="34" charset="-122"/>
                </a:rPr>
                <a:t>年</a:t>
              </a:r>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sp>
          <p:nvSpPr>
            <p:cNvPr id="5" name="íṣḻïdè"/>
            <p:cNvSpPr/>
            <p:nvPr/>
          </p:nvSpPr>
          <p:spPr>
            <a:xfrm>
              <a:off x="16363" y="4929"/>
              <a:ext cx="2618" cy="3311"/>
            </a:xfrm>
            <a:prstGeom prst="rect">
              <a:avLst/>
            </a:prstGeom>
            <a:gradFill flip="none" rotWithShape="1">
              <a:gsLst>
                <a:gs pos="0">
                  <a:schemeClr val="accent3">
                    <a:lumMod val="20000"/>
                    <a:lumOff val="80000"/>
                  </a:schemeClr>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46800" rIns="90000" bIns="46800" numCol="1" spcCol="0" rtlCol="0" fromWordArt="0" anchor="t" anchorCtr="0" forceAA="0" compatLnSpc="1">
              <a:normAutofit/>
            </a:bodyPr>
            <a:lstStyle/>
            <a:p>
              <a:pPr indent="-285750" algn="l">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汕头大学</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gn="l">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sym typeface="+mn-ea"/>
                </a:rPr>
                <a:t>大连医科大学</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gn="l">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宁夏医科大学</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gn="l">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潍坊医学院</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gn="l">
                <a:lnSpc>
                  <a:spcPts val="2700"/>
                </a:lnSpc>
                <a:buClr>
                  <a:srgbClr val="A63636"/>
                </a:buClr>
                <a:buSzPct val="80000"/>
                <a:buFont typeface="Wingdings" panose="05000000000000000000" pitchFamily="2" charset="2"/>
                <a:buChar char="n"/>
                <a:tabLst>
                  <a:tab pos="227965" algn="l"/>
                </a:tabLst>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新乡医学院</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0">
                <a:lnSpc>
                  <a:spcPts val="2700"/>
                </a:lnSpc>
                <a:buClr>
                  <a:srgbClr val="A63636"/>
                </a:buClr>
                <a:buSzPct val="80000"/>
                <a:buFont typeface="Wingdings" panose="05000000000000000000" pitchFamily="2" charset="2"/>
                <a:buNone/>
                <a:tabLst>
                  <a:tab pos="227965" algn="l"/>
                </a:tabLst>
                <a:defRPr/>
              </a:pP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9--</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人才培养和科学研究</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53" name="矩形 52"/>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9 – professionals TRAINING AND SCIENTIFIC RESEARCH</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nvGrpSpPr>
          <p:cNvPr id="3" name="组合 2"/>
          <p:cNvGrpSpPr/>
          <p:nvPr/>
        </p:nvGrpSpPr>
        <p:grpSpPr>
          <a:xfrm>
            <a:off x="645472" y="1997761"/>
            <a:ext cx="10895876" cy="3162823"/>
            <a:chOff x="645472" y="1997761"/>
            <a:chExt cx="10895876" cy="3162823"/>
          </a:xfrm>
        </p:grpSpPr>
        <p:grpSp>
          <p:nvGrpSpPr>
            <p:cNvPr id="2" name="组合 1"/>
            <p:cNvGrpSpPr/>
            <p:nvPr/>
          </p:nvGrpSpPr>
          <p:grpSpPr>
            <a:xfrm>
              <a:off x="650652" y="1997761"/>
              <a:ext cx="10890696" cy="3162823"/>
              <a:chOff x="650652" y="1997761"/>
              <a:chExt cx="10890696" cy="3162823"/>
            </a:xfrm>
          </p:grpSpPr>
          <p:sp>
            <p:nvSpPr>
              <p:cNvPr id="22" name="íṣliḋé"/>
              <p:cNvSpPr/>
              <p:nvPr/>
            </p:nvSpPr>
            <p:spPr>
              <a:xfrm>
                <a:off x="6954380" y="5033224"/>
                <a:ext cx="2232000" cy="71012"/>
              </a:xfrm>
              <a:prstGeom prst="rect">
                <a:avLst/>
              </a:prstGeom>
              <a:solidFill>
                <a:srgbClr val="A6A6A6"/>
              </a:solidFill>
              <a:ln w="38100" cap="flat">
                <a:solidFill>
                  <a:srgbClr val="A6A6A6"/>
                </a:solidFill>
                <a:miter lim="400000"/>
              </a:ln>
              <a:effectLst/>
            </p:spPr>
            <p:txBody>
              <a:bodyPr wrap="square" lIns="0" tIns="0" rIns="0" bIns="0" numCol="1" anchor="ctr">
                <a:no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solidFill>
                      <a:srgbClr val="FFFFFF"/>
                    </a:solidFill>
                  </a:defRPr>
                </a:pPr>
                <a:endParaRPr sz="600"/>
              </a:p>
            </p:txBody>
          </p:sp>
          <p:sp>
            <p:nvSpPr>
              <p:cNvPr id="23" name="íṣliḋé"/>
              <p:cNvSpPr/>
              <p:nvPr/>
            </p:nvSpPr>
            <p:spPr>
              <a:xfrm>
                <a:off x="9276794" y="5033224"/>
                <a:ext cx="2232000" cy="71012"/>
              </a:xfrm>
              <a:prstGeom prst="rect">
                <a:avLst/>
              </a:prstGeom>
              <a:solidFill>
                <a:schemeClr val="bg1">
                  <a:lumMod val="85000"/>
                </a:schemeClr>
              </a:solidFill>
              <a:ln w="38100" cap="flat">
                <a:solidFill>
                  <a:schemeClr val="bg1">
                    <a:lumMod val="85000"/>
                  </a:schemeClr>
                </a:solidFill>
                <a:miter lim="400000"/>
              </a:ln>
              <a:effectLst/>
            </p:spPr>
            <p:txBody>
              <a:bodyPr wrap="square" lIns="0" tIns="0" rIns="0" bIns="0" numCol="1" anchor="ctr">
                <a:no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solidFill>
                      <a:srgbClr val="FFFFFF"/>
                    </a:solidFill>
                  </a:defRPr>
                </a:pPr>
                <a:endParaRPr sz="600"/>
              </a:p>
            </p:txBody>
          </p:sp>
          <p:cxnSp>
            <p:nvCxnSpPr>
              <p:cNvPr id="24" name="直接连接符 23"/>
              <p:cNvCxnSpPr/>
              <p:nvPr/>
            </p:nvCxnSpPr>
            <p:spPr>
              <a:xfrm>
                <a:off x="6915633" y="2699813"/>
                <a:ext cx="0" cy="246077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9239679" y="2699813"/>
                <a:ext cx="0" cy="246077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7885743" y="4716395"/>
                <a:ext cx="1210588" cy="33855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毕业后教育</a:t>
                </a:r>
                <a:endPar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sp>
            <p:nvSpPr>
              <p:cNvPr id="27" name="矩形 26"/>
              <p:cNvSpPr/>
              <p:nvPr/>
            </p:nvSpPr>
            <p:spPr>
              <a:xfrm>
                <a:off x="10535945" y="4716395"/>
                <a:ext cx="1005403" cy="33855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继续教育</a:t>
                </a:r>
                <a:endPar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sp>
            <p:nvSpPr>
              <p:cNvPr id="28" name="Rectangle 12"/>
              <p:cNvSpPr>
                <a:spLocks noChangeArrowheads="1"/>
              </p:cNvSpPr>
              <p:nvPr/>
            </p:nvSpPr>
            <p:spPr bwMode="auto">
              <a:xfrm rot="5400000">
                <a:off x="9576836" y="2405769"/>
                <a:ext cx="1657492" cy="2199158"/>
              </a:xfrm>
              <a:prstGeom prst="rect">
                <a:avLst/>
              </a:prstGeom>
              <a:solidFill>
                <a:schemeClr val="accent4">
                  <a:lumMod val="75000"/>
                </a:schemeClr>
              </a:solidFill>
              <a:ln>
                <a:noFill/>
              </a:ln>
              <a:effectLst/>
            </p:spPr>
            <p:style>
              <a:lnRef idx="1">
                <a:schemeClr val="accent5"/>
              </a:lnRef>
              <a:fillRef idx="2">
                <a:schemeClr val="accent5"/>
              </a:fillRef>
              <a:effectRef idx="1">
                <a:schemeClr val="accent5"/>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srgbClr val="A8002C"/>
                  </a:solidFill>
                  <a:effectLst/>
                  <a:uLnTx/>
                  <a:uFillTx/>
                  <a:latin typeface="微软雅黑" panose="020B0503020204020204" pitchFamily="34" charset="-122"/>
                  <a:ea typeface="微软雅黑" panose="020B0503020204020204" pitchFamily="34" charset="-122"/>
                </a:endParaRPr>
              </a:p>
            </p:txBody>
          </p:sp>
          <p:sp>
            <p:nvSpPr>
              <p:cNvPr id="29" name="Rectangle 12"/>
              <p:cNvSpPr>
                <a:spLocks noChangeArrowheads="1"/>
              </p:cNvSpPr>
              <p:nvPr/>
            </p:nvSpPr>
            <p:spPr bwMode="auto">
              <a:xfrm rot="5400000">
                <a:off x="6924336" y="2070911"/>
                <a:ext cx="2349359" cy="2203059"/>
              </a:xfrm>
              <a:prstGeom prst="rect">
                <a:avLst/>
              </a:prstGeom>
              <a:solidFill>
                <a:srgbClr val="FFC000"/>
              </a:solidFill>
              <a:ln>
                <a:noFill/>
              </a:ln>
              <a:effectLst/>
            </p:spPr>
            <p:style>
              <a:lnRef idx="1">
                <a:schemeClr val="accent5"/>
              </a:lnRef>
              <a:fillRef idx="2">
                <a:schemeClr val="accent5"/>
              </a:fillRef>
              <a:effectRef idx="1">
                <a:schemeClr val="accent5"/>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5" name="íṣliḋé"/>
              <p:cNvSpPr/>
              <p:nvPr/>
            </p:nvSpPr>
            <p:spPr>
              <a:xfrm>
                <a:off x="674960" y="5033224"/>
                <a:ext cx="6192000" cy="71012"/>
              </a:xfrm>
              <a:prstGeom prst="rect">
                <a:avLst/>
              </a:prstGeom>
              <a:solidFill>
                <a:srgbClr val="767171"/>
              </a:solidFill>
              <a:ln w="38100" cap="flat">
                <a:solidFill>
                  <a:srgbClr val="767171"/>
                </a:solidFill>
                <a:miter lim="400000"/>
              </a:ln>
              <a:effectLst/>
            </p:spPr>
            <p:txBody>
              <a:bodyPr wrap="square" lIns="0" tIns="0" rIns="0" bIns="0" numCol="1" anchor="ctr">
                <a:no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solidFill>
                      <a:srgbClr val="FFFFFF"/>
                    </a:solidFill>
                  </a:defRPr>
                </a:pPr>
                <a:endParaRPr sz="600"/>
              </a:p>
            </p:txBody>
          </p:sp>
          <p:sp>
            <p:nvSpPr>
              <p:cNvPr id="36" name="矩形 35"/>
              <p:cNvSpPr/>
              <p:nvPr/>
            </p:nvSpPr>
            <p:spPr>
              <a:xfrm>
                <a:off x="5813367" y="4716395"/>
                <a:ext cx="1005403" cy="33855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院校教育</a:t>
                </a:r>
                <a:endPar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sp>
            <p:nvSpPr>
              <p:cNvPr id="37" name="Rectangle 12"/>
              <p:cNvSpPr>
                <a:spLocks noChangeArrowheads="1"/>
              </p:cNvSpPr>
              <p:nvPr/>
            </p:nvSpPr>
            <p:spPr bwMode="auto">
              <a:xfrm rot="5400000">
                <a:off x="1640444" y="2858187"/>
                <a:ext cx="543373" cy="2522956"/>
              </a:xfrm>
              <a:prstGeom prst="rect">
                <a:avLst/>
              </a:prstGeom>
              <a:solidFill>
                <a:schemeClr val="accent5">
                  <a:lumMod val="75000"/>
                </a:schemeClr>
              </a:solidFill>
              <a:ln>
                <a:noFill/>
              </a:ln>
              <a:effectLst/>
            </p:spPr>
            <p:style>
              <a:lnRef idx="1">
                <a:schemeClr val="accent5"/>
              </a:lnRef>
              <a:fillRef idx="2">
                <a:schemeClr val="accent5"/>
              </a:fillRef>
              <a:effectRef idx="1">
                <a:schemeClr val="accent5"/>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A8002C"/>
                  </a:solidFill>
                  <a:effectLst/>
                  <a:uLnTx/>
                  <a:uFillTx/>
                  <a:latin typeface="微软雅黑" panose="020B0503020204020204" pitchFamily="34" charset="-122"/>
                  <a:ea typeface="微软雅黑" panose="020B0503020204020204" pitchFamily="34" charset="-122"/>
                </a:endParaRPr>
              </a:p>
            </p:txBody>
          </p:sp>
          <p:sp>
            <p:nvSpPr>
              <p:cNvPr id="38" name="Rectangle 10"/>
              <p:cNvSpPr>
                <a:spLocks noChangeArrowheads="1"/>
              </p:cNvSpPr>
              <p:nvPr/>
            </p:nvSpPr>
            <p:spPr bwMode="auto">
              <a:xfrm>
                <a:off x="3553981" y="3266158"/>
                <a:ext cx="1566531" cy="1080961"/>
              </a:xfrm>
              <a:prstGeom prst="rect">
                <a:avLst/>
              </a:prstGeom>
              <a:solidFill>
                <a:srgbClr val="FFC000"/>
              </a:solidFill>
              <a:ln w="9525">
                <a:noFill/>
                <a:miter lim="800000"/>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 name="Rectangle 12"/>
              <p:cNvSpPr>
                <a:spLocks noChangeArrowheads="1"/>
              </p:cNvSpPr>
              <p:nvPr/>
            </p:nvSpPr>
            <p:spPr bwMode="auto">
              <a:xfrm rot="5400000">
                <a:off x="1405337" y="3691618"/>
                <a:ext cx="543373" cy="2052742"/>
              </a:xfrm>
              <a:prstGeom prst="rect">
                <a:avLst/>
              </a:prstGeom>
              <a:solidFill>
                <a:schemeClr val="bg1">
                  <a:lumMod val="75000"/>
                </a:schemeClr>
              </a:solidFill>
              <a:ln w="9525">
                <a:noFill/>
                <a:miter lim="800000"/>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A8002C"/>
                  </a:solidFill>
                  <a:effectLst/>
                  <a:uLnTx/>
                  <a:uFillTx/>
                  <a:latin typeface="微软雅黑" panose="020B0503020204020204" pitchFamily="34" charset="-122"/>
                  <a:ea typeface="微软雅黑" panose="020B0503020204020204" pitchFamily="34" charset="-122"/>
                </a:endParaRPr>
              </a:p>
            </p:txBody>
          </p:sp>
          <p:sp>
            <p:nvSpPr>
              <p:cNvPr id="40" name="Rectangle 4"/>
              <p:cNvSpPr>
                <a:spLocks noChangeArrowheads="1"/>
              </p:cNvSpPr>
              <p:nvPr/>
            </p:nvSpPr>
            <p:spPr bwMode="auto">
              <a:xfrm rot="5400000">
                <a:off x="1800648" y="2110780"/>
                <a:ext cx="543371" cy="2843362"/>
              </a:xfrm>
              <a:prstGeom prst="rect">
                <a:avLst/>
              </a:prstGeom>
              <a:solidFill>
                <a:srgbClr val="1891AC"/>
              </a:solidFill>
              <a:ln w="9525">
                <a:noFill/>
                <a:miter lim="800000"/>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1" name="Rectangle 8"/>
              <p:cNvSpPr>
                <a:spLocks noChangeArrowheads="1"/>
              </p:cNvSpPr>
              <p:nvPr/>
            </p:nvSpPr>
            <p:spPr bwMode="auto">
              <a:xfrm rot="5400000">
                <a:off x="2612908" y="711104"/>
                <a:ext cx="545348" cy="4469860"/>
              </a:xfrm>
              <a:prstGeom prst="rect">
                <a:avLst/>
              </a:prstGeom>
              <a:solidFill>
                <a:srgbClr val="A63636"/>
              </a:solidFill>
              <a:ln w="9525">
                <a:no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2" name="Rectangle 10"/>
              <p:cNvSpPr>
                <a:spLocks noChangeArrowheads="1"/>
              </p:cNvSpPr>
              <p:nvPr/>
            </p:nvSpPr>
            <p:spPr bwMode="auto">
              <a:xfrm>
                <a:off x="5190343" y="2673360"/>
                <a:ext cx="1661898" cy="1660731"/>
              </a:xfrm>
              <a:prstGeom prst="rect">
                <a:avLst/>
              </a:prstGeom>
              <a:solidFill>
                <a:schemeClr val="bg1">
                  <a:lumMod val="65000"/>
                </a:schemeClr>
              </a:solidFill>
              <a:ln w="9525">
                <a:noFill/>
                <a:miter lim="800000"/>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3" name="矩形 42"/>
              <p:cNvSpPr/>
              <p:nvPr/>
            </p:nvSpPr>
            <p:spPr>
              <a:xfrm>
                <a:off x="650652" y="2699813"/>
                <a:ext cx="2732681" cy="49244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5+3</a:t>
                </a: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眼视光医学一体化专业</a:t>
                </a:r>
                <a:endPar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20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BS/MS/Residency</a:t>
                </a:r>
                <a:endParaRPr kumimoji="0" lang="en-US" altLang="zh-CN" sz="120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4" name="文本框 24"/>
              <p:cNvSpPr txBox="1"/>
              <p:nvPr/>
            </p:nvSpPr>
            <p:spPr>
              <a:xfrm>
                <a:off x="650652" y="3286240"/>
                <a:ext cx="2697558"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五年制眼视光医学本科</a:t>
                </a:r>
                <a:endPar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lvl="0" eaLnBrk="0" fontAlgn="base" hangingPunct="0">
                  <a:spcBef>
                    <a:spcPct val="0"/>
                  </a:spcBef>
                  <a:spcAft>
                    <a:spcPct val="0"/>
                  </a:spcAft>
                  <a:defRPr/>
                </a:pPr>
                <a:r>
                  <a:rPr kumimoji="0" lang="en-US" altLang="zh-CN" sz="120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5-yr </a:t>
                </a:r>
                <a:r>
                  <a:rPr lang="en-US" altLang="zh-CN" sz="1200" dirty="0">
                    <a:solidFill>
                      <a:prstClr val="white"/>
                    </a:solidFill>
                    <a:latin typeface="微软雅黑" panose="020B0503020204020204" pitchFamily="34" charset="-122"/>
                    <a:ea typeface="微软雅黑" panose="020B0503020204020204" pitchFamily="34" charset="-122"/>
                  </a:rPr>
                  <a:t>Bachelor's degree</a:t>
                </a:r>
                <a:endParaRPr kumimoji="0" lang="zh-CN" altLang="en-US" sz="120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5" name="文本框 27"/>
              <p:cNvSpPr txBox="1"/>
              <p:nvPr/>
            </p:nvSpPr>
            <p:spPr>
              <a:xfrm>
                <a:off x="650652" y="3873444"/>
                <a:ext cx="2496677"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四年制眼视光技术理学本科</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20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4-yr Bachelor's degree</a:t>
                </a:r>
                <a:endParaRPr kumimoji="0" lang="en-US" altLang="zh-CN" sz="120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6" name="矩形 45"/>
              <p:cNvSpPr/>
              <p:nvPr/>
            </p:nvSpPr>
            <p:spPr>
              <a:xfrm>
                <a:off x="650652" y="4471768"/>
                <a:ext cx="2025563" cy="49244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三年制眼视光技术专科</a:t>
                </a:r>
                <a:endPar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20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3-yr diploma</a:t>
                </a:r>
                <a:endParaRPr kumimoji="0" lang="en-US" altLang="zh-CN" sz="120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7" name="矩形 46"/>
              <p:cNvSpPr/>
              <p:nvPr/>
            </p:nvSpPr>
            <p:spPr>
              <a:xfrm>
                <a:off x="3353785" y="3560417"/>
                <a:ext cx="1969062" cy="492443"/>
              </a:xfrm>
              <a:prstGeom prst="rect">
                <a:avLst/>
              </a:prstGeom>
            </p:spPr>
            <p:txBody>
              <a:bodyPr wrap="square">
                <a:spAutoFit/>
              </a:bodyPr>
              <a:lstStyle/>
              <a:p>
                <a:pPr lvl="0" algn="ctr" eaLnBrk="0" fontAlgn="base" hangingPunct="0">
                  <a:spcBef>
                    <a:spcPct val="0"/>
                  </a:spcBef>
                  <a:spcAft>
                    <a:spcPct val="0"/>
                  </a:spcAft>
                  <a:defRPr/>
                </a:pPr>
                <a:r>
                  <a:rPr lang="zh-CN" altLang="en-US" sz="1400" b="1" dirty="0">
                    <a:solidFill>
                      <a:schemeClr val="bg1"/>
                    </a:solidFill>
                    <a:latin typeface="微软雅黑" panose="020B0503020204020204" pitchFamily="34" charset="-122"/>
                    <a:ea typeface="微软雅黑" panose="020B0503020204020204" pitchFamily="34" charset="-122"/>
                  </a:rPr>
                  <a:t>统招眼科硕士</a:t>
                </a:r>
                <a:endParaRPr lang="zh-CN" altLang="en-US" sz="1400" b="1" dirty="0">
                  <a:solidFill>
                    <a:schemeClr val="bg1"/>
                  </a:solidFill>
                  <a:latin typeface="微软雅黑" panose="020B0503020204020204" pitchFamily="34" charset="-122"/>
                  <a:ea typeface="微软雅黑" panose="020B0503020204020204" pitchFamily="34" charset="-122"/>
                </a:endParaRPr>
              </a:p>
              <a:p>
                <a:pPr lvl="0" algn="ctr" eaLnBrk="0" fontAlgn="base" hangingPunct="0">
                  <a:spcBef>
                    <a:spcPct val="0"/>
                  </a:spcBef>
                  <a:spcAft>
                    <a:spcPct val="0"/>
                  </a:spcAft>
                  <a:defRPr/>
                </a:pPr>
                <a:r>
                  <a:rPr lang="en-US" altLang="zh-CN" sz="1200" b="1" dirty="0">
                    <a:solidFill>
                      <a:schemeClr val="bg1"/>
                    </a:solidFill>
                    <a:latin typeface="微软雅黑" panose="020B0503020204020204" pitchFamily="34" charset="-122"/>
                    <a:ea typeface="微软雅黑" panose="020B0503020204020204" pitchFamily="34" charset="-122"/>
                  </a:rPr>
                  <a:t>3-yr Master degree</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48" name="矩形 47"/>
              <p:cNvSpPr/>
              <p:nvPr/>
            </p:nvSpPr>
            <p:spPr>
              <a:xfrm>
                <a:off x="5208043" y="3518107"/>
                <a:ext cx="1626499" cy="44627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A63636"/>
                    </a:solidFill>
                    <a:effectLst/>
                    <a:uLnTx/>
                    <a:uFillTx/>
                    <a:latin typeface="微软雅黑" panose="020B0503020204020204" pitchFamily="34" charset="-122"/>
                    <a:ea typeface="微软雅黑" panose="020B0503020204020204" pitchFamily="34" charset="-122"/>
                  </a:rPr>
                  <a:t>中外合作办学</a:t>
                </a:r>
                <a:endParaRPr kumimoji="0" lang="zh-CN" altLang="en-US" sz="1400" b="1" i="0" u="none" strike="noStrike" kern="1200" cap="none" spc="0" normalizeH="0" baseline="0" noProof="0" dirty="0">
                  <a:ln>
                    <a:noFill/>
                  </a:ln>
                  <a:solidFill>
                    <a:srgbClr val="A63636"/>
                  </a:solidFill>
                  <a:effectLst/>
                  <a:uLnTx/>
                  <a:uFillTx/>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900" b="1" i="0" u="none" strike="noStrike" kern="1200" cap="none" spc="0" normalizeH="0" baseline="0" noProof="0" dirty="0">
                    <a:ln>
                      <a:noFill/>
                    </a:ln>
                    <a:solidFill>
                      <a:srgbClr val="A63636"/>
                    </a:solidFill>
                    <a:effectLst/>
                    <a:uLnTx/>
                    <a:uFillTx/>
                    <a:latin typeface="微软雅黑" panose="020B0503020204020204" pitchFamily="34" charset="-122"/>
                    <a:ea typeface="微软雅黑" panose="020B0503020204020204" pitchFamily="34" charset="-122"/>
                  </a:rPr>
                  <a:t>合作培养眼视光博士</a:t>
                </a:r>
                <a:endParaRPr kumimoji="0" lang="en-US" altLang="zh-CN" sz="900" b="1" i="0" u="none" strike="noStrike" kern="1200" cap="none" spc="0" normalizeH="0" baseline="0" noProof="0" dirty="0">
                  <a:ln>
                    <a:noFill/>
                  </a:ln>
                  <a:solidFill>
                    <a:srgbClr val="A63636"/>
                  </a:solidFill>
                  <a:effectLst/>
                  <a:uLnTx/>
                  <a:uFillTx/>
                  <a:latin typeface="微软雅黑" panose="020B0503020204020204" pitchFamily="34" charset="-122"/>
                  <a:ea typeface="微软雅黑" panose="020B0503020204020204" pitchFamily="34" charset="-122"/>
                </a:endParaRPr>
              </a:p>
            </p:txBody>
          </p:sp>
          <p:sp>
            <p:nvSpPr>
              <p:cNvPr id="49" name="矩形 48"/>
              <p:cNvSpPr/>
              <p:nvPr/>
            </p:nvSpPr>
            <p:spPr>
              <a:xfrm>
                <a:off x="5390350" y="2998675"/>
                <a:ext cx="1261884" cy="492443"/>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统招眼科博士</a:t>
                </a:r>
                <a:endParaRPr kumimoji="0" lang="en-US" altLang="zh-CN"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PhD\MD</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1" name="文本框 33"/>
              <p:cNvSpPr txBox="1"/>
              <p:nvPr/>
            </p:nvSpPr>
            <p:spPr>
              <a:xfrm>
                <a:off x="7027554" y="2994887"/>
                <a:ext cx="2228689"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住院医师规范化培训</a:t>
                </a:r>
                <a:endParaRPr kumimoji="0" lang="en-US" altLang="zh-CN"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4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Residency</a:t>
                </a:r>
                <a:endParaRPr kumimoji="0" lang="zh-CN" altLang="en-US" sz="14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2" name="文本框 45"/>
              <p:cNvSpPr txBox="1"/>
              <p:nvPr/>
            </p:nvSpPr>
            <p:spPr>
              <a:xfrm>
                <a:off x="9276608" y="3067291"/>
                <a:ext cx="2029519" cy="5835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继续医学教育</a:t>
                </a:r>
                <a:endPar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CME</a:t>
                </a:r>
                <a:endPar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3" name="Rectangle 12"/>
              <p:cNvSpPr>
                <a:spLocks noChangeArrowheads="1"/>
              </p:cNvSpPr>
              <p:nvPr/>
            </p:nvSpPr>
            <p:spPr bwMode="auto">
              <a:xfrm rot="5400000">
                <a:off x="9226716" y="2072864"/>
                <a:ext cx="2349357" cy="2199158"/>
              </a:xfrm>
              <a:prstGeom prst="rect">
                <a:avLst/>
              </a:prstGeom>
              <a:solidFill>
                <a:schemeClr val="accent4">
                  <a:lumMod val="75000"/>
                </a:schemeClr>
              </a:solidFill>
              <a:ln>
                <a:noFill/>
              </a:ln>
              <a:effectLst/>
            </p:spPr>
            <p:style>
              <a:lnRef idx="1">
                <a:schemeClr val="accent5"/>
              </a:lnRef>
              <a:fillRef idx="2">
                <a:schemeClr val="accent5"/>
              </a:fillRef>
              <a:effectRef idx="1">
                <a:schemeClr val="accent5"/>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srgbClr val="A8002C"/>
                  </a:solidFill>
                  <a:effectLst/>
                  <a:uLnTx/>
                  <a:uFillTx/>
                  <a:latin typeface="微软雅黑" panose="020B0503020204020204" pitchFamily="34" charset="-122"/>
                  <a:ea typeface="微软雅黑" panose="020B0503020204020204" pitchFamily="34" charset="-122"/>
                </a:endParaRPr>
              </a:p>
            </p:txBody>
          </p:sp>
          <p:sp>
            <p:nvSpPr>
              <p:cNvPr id="34" name="文本框 45"/>
              <p:cNvSpPr txBox="1"/>
              <p:nvPr/>
            </p:nvSpPr>
            <p:spPr>
              <a:xfrm>
                <a:off x="9343893" y="3011282"/>
                <a:ext cx="2029519" cy="492443"/>
              </a:xfrm>
              <a:prstGeom prst="rect">
                <a:avLst/>
              </a:prstGeom>
              <a:noFill/>
            </p:spPr>
            <p:txBody>
              <a:bodyPr wrap="square" rtlCol="0">
                <a:spAutoFit/>
              </a:bodyPr>
              <a:lstStyle/>
              <a:p>
                <a:pPr algn="ctr" eaLnBrk="0" fontAlgn="base" hangingPunct="0">
                  <a:spcBef>
                    <a:spcPct val="0"/>
                  </a:spcBef>
                  <a:spcAft>
                    <a:spcPct val="0"/>
                  </a:spcAft>
                  <a:defRPr/>
                </a:pPr>
                <a:r>
                  <a:rPr lang="zh-CN" altLang="en-US" sz="1400" b="1" dirty="0">
                    <a:solidFill>
                      <a:schemeClr val="bg1"/>
                    </a:solidFill>
                    <a:latin typeface="微软雅黑" panose="020B0503020204020204" pitchFamily="34" charset="-122"/>
                    <a:ea typeface="微软雅黑" panose="020B0503020204020204" pitchFamily="34" charset="-122"/>
                  </a:rPr>
                  <a:t>继续医学教育</a:t>
                </a:r>
                <a:endParaRPr lang="en-US" altLang="zh-CN" sz="1400" b="1" dirty="0">
                  <a:solidFill>
                    <a:schemeClr val="bg1"/>
                  </a:solidFill>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CME</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82" name="Rectangle 8"/>
            <p:cNvSpPr>
              <a:spLocks noChangeArrowheads="1"/>
            </p:cNvSpPr>
            <p:nvPr/>
          </p:nvSpPr>
          <p:spPr bwMode="auto">
            <a:xfrm rot="5400000">
              <a:off x="3451733" y="-808500"/>
              <a:ext cx="608965" cy="6221487"/>
            </a:xfrm>
            <a:prstGeom prst="rect">
              <a:avLst/>
            </a:prstGeom>
            <a:solidFill>
              <a:schemeClr val="accent6">
                <a:lumMod val="50000"/>
              </a:schemeClr>
            </a:solidFill>
            <a:ln w="9525">
              <a:noFill/>
              <a:miter lim="800000"/>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eaLnBrk="0" fontAlgn="base" hangingPunct="0">
                <a:spcBef>
                  <a:spcPct val="0"/>
                </a:spcBef>
                <a:spcAft>
                  <a:spcPct val="0"/>
                </a:spcAft>
                <a:buFont typeface="Arial" panose="020B0604020202020204" pitchFamily="34" charset="0"/>
                <a:buNone/>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3" name="矩形 82"/>
            <p:cNvSpPr/>
            <p:nvPr/>
          </p:nvSpPr>
          <p:spPr>
            <a:xfrm>
              <a:off x="645472" y="2048955"/>
              <a:ext cx="3616325" cy="49244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eaLnBrk="0" fontAlgn="base" hangingPunct="0">
                <a:spcBef>
                  <a:spcPct val="0"/>
                </a:spcBef>
                <a:spcAft>
                  <a:spcPct val="0"/>
                </a:spcAft>
                <a:defRPr/>
              </a:pPr>
              <a:r>
                <a:rPr lang="en-US" altLang="zh-CN" sz="1400" b="1" dirty="0">
                  <a:solidFill>
                    <a:prstClr val="white"/>
                  </a:solidFill>
                  <a:latin typeface="微软雅黑" panose="020B0503020204020204" pitchFamily="34" charset="-122"/>
                  <a:ea typeface="微软雅黑" panose="020B0503020204020204" pitchFamily="34" charset="-122"/>
                </a:rPr>
                <a:t>5+5</a:t>
              </a:r>
              <a:r>
                <a:rPr lang="zh-CN" altLang="en-US" sz="1400" b="1" dirty="0">
                  <a:solidFill>
                    <a:prstClr val="white"/>
                  </a:solidFill>
                  <a:latin typeface="微软雅黑" panose="020B0503020204020204" pitchFamily="34" charset="-122"/>
                  <a:ea typeface="微软雅黑" panose="020B0503020204020204" pitchFamily="34" charset="-122"/>
                </a:rPr>
                <a:t>眼视光医学新医科（本硕博贯通）</a:t>
              </a:r>
              <a:endParaRPr lang="zh-CN" altLang="en-US" sz="1400" b="1" dirty="0">
                <a:solidFill>
                  <a:prstClr val="white"/>
                </a:solidFill>
                <a:latin typeface="微软雅黑" panose="020B0503020204020204" pitchFamily="34" charset="-122"/>
                <a:ea typeface="微软雅黑" panose="020B0503020204020204" pitchFamily="34" charset="-122"/>
              </a:endParaRPr>
            </a:p>
            <a:p>
              <a:pPr defTabSz="914400" eaLnBrk="0" fontAlgn="base" hangingPunct="0">
                <a:spcBef>
                  <a:spcPct val="0"/>
                </a:spcBef>
                <a:spcAft>
                  <a:spcPct val="0"/>
                </a:spcAft>
                <a:defRPr/>
              </a:pPr>
              <a:r>
                <a:rPr lang="en-US" altLang="zh-CN" sz="1200" dirty="0">
                  <a:solidFill>
                    <a:prstClr val="white"/>
                  </a:solidFill>
                  <a:latin typeface="微软雅黑" panose="020B0503020204020204" pitchFamily="34" charset="-122"/>
                  <a:ea typeface="微软雅黑" panose="020B0503020204020204" pitchFamily="34" charset="-122"/>
                </a:rPr>
                <a:t>BS/MS/PhD</a:t>
              </a:r>
              <a:endParaRPr lang="en-US" altLang="zh-CN" sz="1200" dirty="0">
                <a:solidFill>
                  <a:prstClr val="white"/>
                </a:solidFill>
                <a:latin typeface="微软雅黑" panose="020B0503020204020204" pitchFamily="34" charset="-122"/>
                <a:ea typeface="微软雅黑" panose="020B0503020204020204" pitchFamily="34" charset="-122"/>
              </a:endParaRPr>
            </a:p>
          </p:txBody>
        </p:sp>
        <p:sp>
          <p:nvSpPr>
            <p:cNvPr id="84" name="矩形 83"/>
            <p:cNvSpPr/>
            <p:nvPr/>
          </p:nvSpPr>
          <p:spPr>
            <a:xfrm>
              <a:off x="3775573" y="2045300"/>
              <a:ext cx="3616325" cy="49244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eaLnBrk="0" fontAlgn="base" hangingPunct="0">
                <a:spcBef>
                  <a:spcPct val="0"/>
                </a:spcBef>
                <a:spcAft>
                  <a:spcPct val="0"/>
                </a:spcAft>
                <a:defRPr/>
              </a:pPr>
              <a:r>
                <a:rPr lang="en-US" altLang="zh-CN" sz="1400" b="1" dirty="0">
                  <a:solidFill>
                    <a:prstClr val="white"/>
                  </a:solidFill>
                  <a:latin typeface="微软雅黑" panose="020B0503020204020204" pitchFamily="34" charset="-122"/>
                  <a:ea typeface="微软雅黑" panose="020B0503020204020204" pitchFamily="34" charset="-122"/>
                </a:rPr>
                <a:t>4+5</a:t>
              </a:r>
              <a:r>
                <a:rPr lang="zh-CN" altLang="en-US" sz="1400" b="1" dirty="0">
                  <a:solidFill>
                    <a:prstClr val="white"/>
                  </a:solidFill>
                  <a:latin typeface="微软雅黑" panose="020B0503020204020204" pitchFamily="34" charset="-122"/>
                  <a:ea typeface="微软雅黑" panose="020B0503020204020204" pitchFamily="34" charset="-122"/>
                </a:rPr>
                <a:t>眼视光工程新工科（本硕博贯通）</a:t>
              </a:r>
              <a:endParaRPr lang="zh-CN" altLang="en-US" sz="1400" b="1" dirty="0">
                <a:solidFill>
                  <a:prstClr val="white"/>
                </a:solidFill>
                <a:latin typeface="微软雅黑" panose="020B0503020204020204" pitchFamily="34" charset="-122"/>
                <a:ea typeface="微软雅黑" panose="020B0503020204020204" pitchFamily="34" charset="-122"/>
              </a:endParaRPr>
            </a:p>
            <a:p>
              <a:pPr eaLnBrk="0" fontAlgn="base" hangingPunct="0">
                <a:spcBef>
                  <a:spcPct val="0"/>
                </a:spcBef>
                <a:spcAft>
                  <a:spcPct val="0"/>
                </a:spcAft>
                <a:defRPr/>
              </a:pPr>
              <a:r>
                <a:rPr lang="en-US" altLang="zh-CN" sz="1200" dirty="0">
                  <a:solidFill>
                    <a:prstClr val="white"/>
                  </a:solidFill>
                  <a:latin typeface="微软雅黑" panose="020B0503020204020204" pitchFamily="34" charset="-122"/>
                  <a:ea typeface="微软雅黑" panose="020B0503020204020204" pitchFamily="34" charset="-122"/>
                </a:rPr>
                <a:t>BS/MS/PhD</a:t>
              </a:r>
              <a:endParaRPr lang="en-US" altLang="zh-CN" sz="12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íṧľïdè"/>
          <p:cNvSpPr/>
          <p:nvPr/>
        </p:nvSpPr>
        <p:spPr>
          <a:xfrm>
            <a:off x="0" y="660245"/>
            <a:ext cx="12192000" cy="2892509"/>
          </a:xfrm>
          <a:prstGeom prst="rect">
            <a:avLst/>
          </a:prstGeom>
          <a:blipFill>
            <a:blip r:embed="rId1"/>
            <a:srcRect/>
            <a:stretch>
              <a:fillRect t="-90843" b="-90049"/>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0000" tIns="46800" rIns="90000" bIns="46800" numCol="1" spcCol="0" rtlCol="0" fromWordArt="0" anchor="ctr" anchorCtr="0" forceAA="0" compatLnSpc="1">
            <a:normAutofit/>
          </a:bodyPr>
          <a:lstStyle/>
          <a:p>
            <a:pPr algn="ctr"/>
            <a:endParaRPr lang="zh-CN" altLang="en-US"/>
          </a:p>
        </p:txBody>
      </p:sp>
      <p:grpSp>
        <p:nvGrpSpPr>
          <p:cNvPr id="62" name="组合 61"/>
          <p:cNvGrpSpPr/>
          <p:nvPr/>
        </p:nvGrpSpPr>
        <p:grpSpPr>
          <a:xfrm>
            <a:off x="1265055" y="4115822"/>
            <a:ext cx="9661891" cy="1511338"/>
            <a:chOff x="1354068" y="4115822"/>
            <a:chExt cx="9661891" cy="1511338"/>
          </a:xfrm>
        </p:grpSpPr>
        <p:sp>
          <p:nvSpPr>
            <p:cNvPr id="34" name="标题 1"/>
            <p:cNvSpPr txBox="1"/>
            <p:nvPr/>
          </p:nvSpPr>
          <p:spPr>
            <a:xfrm>
              <a:off x="4389103" y="4115822"/>
              <a:ext cx="3392772" cy="468000"/>
            </a:xfrm>
            <a:prstGeom prst="roundRect">
              <a:avLst/>
            </a:prstGeom>
            <a:solidFill>
              <a:srgbClr val="A6363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1800" b="1" dirty="0">
                  <a:solidFill>
                    <a:schemeClr val="bg1"/>
                  </a:solidFill>
                  <a:latin typeface="微软雅黑" panose="020B0503020204020204" pitchFamily="34" charset="-122"/>
                  <a:ea typeface="微软雅黑" panose="020B0503020204020204" pitchFamily="34" charset="-122"/>
                </a:rPr>
                <a:t>加强近视防控的科技支撑</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41" name="矩形: 圆角 40"/>
            <p:cNvSpPr/>
            <p:nvPr/>
          </p:nvSpPr>
          <p:spPr>
            <a:xfrm>
              <a:off x="1354068" y="5159160"/>
              <a:ext cx="1092424" cy="468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流行病学</a:t>
              </a: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3" name="矩形: 圆角 42"/>
            <p:cNvSpPr/>
            <p:nvPr/>
          </p:nvSpPr>
          <p:spPr>
            <a:xfrm>
              <a:off x="2578278" y="5159160"/>
              <a:ext cx="1092424" cy="468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临床研究</a:t>
              </a: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4" name="矩形: 圆角 43"/>
            <p:cNvSpPr/>
            <p:nvPr/>
          </p:nvSpPr>
          <p:spPr>
            <a:xfrm>
              <a:off x="3802488" y="5159160"/>
              <a:ext cx="1092424" cy="468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药物研究</a:t>
              </a: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5" name="矩形: 圆角 44"/>
            <p:cNvSpPr/>
            <p:nvPr/>
          </p:nvSpPr>
          <p:spPr>
            <a:xfrm>
              <a:off x="6250908" y="5159160"/>
              <a:ext cx="1092424" cy="468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智能设备</a:t>
              </a: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6" name="矩形: 圆角 45"/>
            <p:cNvSpPr/>
            <p:nvPr/>
          </p:nvSpPr>
          <p:spPr>
            <a:xfrm>
              <a:off x="5026698" y="5159160"/>
              <a:ext cx="1092424" cy="468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矫正器具</a:t>
              </a: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7" name="矩形: 圆角 46"/>
            <p:cNvSpPr/>
            <p:nvPr/>
          </p:nvSpPr>
          <p:spPr>
            <a:xfrm>
              <a:off x="7475118" y="5159160"/>
              <a:ext cx="1092424" cy="468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遗传风险</a:t>
              </a: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8" name="矩形: 圆角 47"/>
            <p:cNvSpPr/>
            <p:nvPr/>
          </p:nvSpPr>
          <p:spPr>
            <a:xfrm>
              <a:off x="8699328" y="5159160"/>
              <a:ext cx="1092424" cy="468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大数据</a:t>
              </a: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9" name="矩形: 圆角 48"/>
            <p:cNvSpPr/>
            <p:nvPr/>
          </p:nvSpPr>
          <p:spPr>
            <a:xfrm>
              <a:off x="9923535" y="5159160"/>
              <a:ext cx="1092424" cy="468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机制研究</a:t>
              </a: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51" name="直接连接符 50"/>
            <p:cNvCxnSpPr/>
            <p:nvPr/>
          </p:nvCxnSpPr>
          <p:spPr>
            <a:xfrm>
              <a:off x="1898593" y="4864248"/>
              <a:ext cx="8568000" cy="0"/>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900280" y="4893267"/>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0469747" y="4893267"/>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3124490" y="4893267"/>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4348700" y="4893267"/>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5572910" y="4893267"/>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6797120" y="4893267"/>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8021330" y="4893267"/>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9245540" y="4893267"/>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6096000" y="4618138"/>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grpSp>
      <p:sp>
        <p:nvSpPr>
          <p:cNvPr id="23" name="矩形 22"/>
          <p:cNvSpPr/>
          <p:nvPr/>
        </p:nvSpPr>
        <p:spPr>
          <a:xfrm>
            <a:off x="2241512" y="4384394"/>
            <a:ext cx="7530949" cy="221599"/>
          </a:xfrm>
          <a:prstGeom prst="rect">
            <a:avLst/>
          </a:prstGeom>
        </p:spPr>
        <p:txBody>
          <a:bodyPr wrap="square">
            <a:spAutoFit/>
          </a:bodyPr>
          <a:lstStyle/>
          <a:p>
            <a:pPr algn="ctr"/>
            <a:r>
              <a:rPr lang="en-US" altLang="zh-CN" sz="840" dirty="0">
                <a:solidFill>
                  <a:schemeClr val="bg1"/>
                </a:solidFill>
                <a:latin typeface="Engravers MT" panose="02090707080505020304" pitchFamily="18" charset="0"/>
                <a:ea typeface="AXIS Std H" panose="020B0800000000000000" pitchFamily="34" charset="-128"/>
                <a:cs typeface="Aharoni" panose="02010803020104030203" pitchFamily="2" charset="-79"/>
              </a:rPr>
              <a:t>To enhance scientific support</a:t>
            </a:r>
            <a:endParaRPr lang="zh-CN" altLang="en-US" sz="840" dirty="0">
              <a:solidFill>
                <a:schemeClr val="bg1"/>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p:cNvPicPr>
            <a:picLocks noChangeAspect="1"/>
          </p:cNvPicPr>
          <p:nvPr/>
        </p:nvPicPr>
        <p:blipFill>
          <a:blip r:embed="rId1"/>
          <a:stretch>
            <a:fillRect/>
          </a:stretch>
        </p:blipFill>
        <p:spPr>
          <a:xfrm>
            <a:off x="1421653" y="2229065"/>
            <a:ext cx="2921848" cy="4126930"/>
          </a:xfrm>
          <a:prstGeom prst="rect">
            <a:avLst/>
          </a:prstGeom>
          <a:effectLst>
            <a:outerShdw blurRad="50800" dist="38100" dir="2700000" algn="tl" rotWithShape="0">
              <a:prstClr val="black">
                <a:alpha val="40000"/>
              </a:prstClr>
            </a:outerShdw>
          </a:effectLst>
        </p:spPr>
      </p:pic>
      <p:pic>
        <p:nvPicPr>
          <p:cNvPr id="51" name="图片 50"/>
          <p:cNvPicPr>
            <a:picLocks noChangeAspect="1"/>
          </p:cNvPicPr>
          <p:nvPr/>
        </p:nvPicPr>
        <p:blipFill>
          <a:blip r:embed="rId2"/>
          <a:stretch>
            <a:fillRect/>
          </a:stretch>
        </p:blipFill>
        <p:spPr>
          <a:xfrm>
            <a:off x="4449995" y="2229065"/>
            <a:ext cx="2913689" cy="4126930"/>
          </a:xfrm>
          <a:prstGeom prst="rect">
            <a:avLst/>
          </a:prstGeom>
          <a:effectLst>
            <a:outerShdw blurRad="50800" dist="38100" dir="2700000" algn="tl" rotWithShape="0">
              <a:prstClr val="black">
                <a:alpha val="40000"/>
              </a:prstClr>
            </a:outerShdw>
          </a:effectLst>
        </p:spPr>
      </p:pic>
      <p:pic>
        <p:nvPicPr>
          <p:cNvPr id="52" name="图片 51"/>
          <p:cNvPicPr/>
          <p:nvPr/>
        </p:nvPicPr>
        <p:blipFill rotWithShape="1">
          <a:blip r:embed="rId3"/>
          <a:srcRect l="11335" t="17347" r="6350" b="337"/>
          <a:stretch>
            <a:fillRect/>
          </a:stretch>
        </p:blipFill>
        <p:spPr>
          <a:xfrm>
            <a:off x="7515428" y="1788341"/>
            <a:ext cx="3319807" cy="2237906"/>
          </a:xfrm>
          <a:prstGeom prst="rect">
            <a:avLst/>
          </a:prstGeom>
          <a:effectLst>
            <a:outerShdw blurRad="50800" dist="38100" dir="2700000" algn="tl" rotWithShape="0">
              <a:prstClr val="black">
                <a:alpha val="40000"/>
              </a:prstClr>
            </a:outerShdw>
          </a:effectLst>
        </p:spPr>
      </p:pic>
      <p:pic>
        <p:nvPicPr>
          <p:cNvPr id="53" name="图片 52"/>
          <p:cNvPicPr/>
          <p:nvPr/>
        </p:nvPicPr>
        <p:blipFill>
          <a:blip r:embed="rId4"/>
          <a:stretch>
            <a:fillRect/>
          </a:stretch>
        </p:blipFill>
        <p:spPr>
          <a:xfrm>
            <a:off x="7515428" y="4118089"/>
            <a:ext cx="3319807" cy="2237906"/>
          </a:xfrm>
          <a:prstGeom prst="rect">
            <a:avLst/>
          </a:prstGeom>
          <a:effectLst>
            <a:outerShdw blurRad="50800" dist="38100" dir="2700000" algn="tl" rotWithShape="0">
              <a:prstClr val="black">
                <a:alpha val="40000"/>
              </a:prstClr>
            </a:outerShdw>
          </a:effectLst>
        </p:spPr>
      </p:pic>
      <p:sp>
        <p:nvSpPr>
          <p:cNvPr id="54" name="标题 1"/>
          <p:cNvSpPr txBox="1"/>
          <p:nvPr/>
        </p:nvSpPr>
        <p:spPr>
          <a:xfrm>
            <a:off x="1424130" y="1788341"/>
            <a:ext cx="5939554" cy="339864"/>
          </a:xfrm>
          <a:prstGeom prst="rect">
            <a:avLst/>
          </a:prstGeom>
          <a:solidFill>
            <a:srgbClr val="A63636"/>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1800" b="1" dirty="0">
                <a:solidFill>
                  <a:schemeClr val="bg1"/>
                </a:solidFill>
                <a:latin typeface="微软雅黑" panose="020B0503020204020204" pitchFamily="34" charset="-122"/>
                <a:ea typeface="微软雅黑" panose="020B0503020204020204" pitchFamily="34" charset="-122"/>
              </a:rPr>
              <a:t>全国综合防控儿童青少年近视专家宣讲团</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11"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10--</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近视防控知识科学普及</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3" name="矩形 12"/>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10 –</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POPULARIZATION OF</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scientific MYOPIA PREVENTION AND CONTROL KNOWLEDGE</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47690" y="1685358"/>
            <a:ext cx="11096620" cy="4715442"/>
            <a:chOff x="556834" y="1685358"/>
            <a:chExt cx="11096620" cy="4715442"/>
          </a:xfrm>
        </p:grpSpPr>
        <p:sp>
          <p:nvSpPr>
            <p:cNvPr id="69" name="ïŝlíḋé"/>
            <p:cNvSpPr/>
            <p:nvPr/>
          </p:nvSpPr>
          <p:spPr>
            <a:xfrm>
              <a:off x="556834" y="1685358"/>
              <a:ext cx="11096620" cy="4715442"/>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grpSp>
          <p:nvGrpSpPr>
            <p:cNvPr id="2" name="组合 1"/>
            <p:cNvGrpSpPr/>
            <p:nvPr/>
          </p:nvGrpSpPr>
          <p:grpSpPr>
            <a:xfrm>
              <a:off x="765456" y="1960239"/>
              <a:ext cx="10679376" cy="4165680"/>
              <a:chOff x="821294" y="2006519"/>
              <a:chExt cx="10679376" cy="4165680"/>
            </a:xfrm>
          </p:grpSpPr>
          <p:sp>
            <p:nvSpPr>
              <p:cNvPr id="125" name="isľíḋé"/>
              <p:cNvSpPr/>
              <p:nvPr/>
            </p:nvSpPr>
            <p:spPr bwMode="auto">
              <a:xfrm flipH="1">
                <a:off x="9294056" y="5927468"/>
                <a:ext cx="2206614" cy="244731"/>
              </a:xfrm>
              <a:custGeom>
                <a:avLst/>
                <a:gdLst>
                  <a:gd name="T0" fmla="*/ 333 w 831"/>
                  <a:gd name="T1" fmla="*/ 2 h 68"/>
                  <a:gd name="T2" fmla="*/ 242 w 831"/>
                  <a:gd name="T3" fmla="*/ 10 h 68"/>
                  <a:gd name="T4" fmla="*/ 122 w 831"/>
                  <a:gd name="T5" fmla="*/ 16 h 68"/>
                  <a:gd name="T6" fmla="*/ 0 w 831"/>
                  <a:gd name="T7" fmla="*/ 36 h 68"/>
                  <a:gd name="T8" fmla="*/ 145 w 831"/>
                  <a:gd name="T9" fmla="*/ 55 h 68"/>
                  <a:gd name="T10" fmla="*/ 479 w 831"/>
                  <a:gd name="T11" fmla="*/ 67 h 68"/>
                  <a:gd name="T12" fmla="*/ 629 w 831"/>
                  <a:gd name="T13" fmla="*/ 52 h 68"/>
                  <a:gd name="T14" fmla="*/ 741 w 831"/>
                  <a:gd name="T15" fmla="*/ 39 h 68"/>
                  <a:gd name="T16" fmla="*/ 687 w 831"/>
                  <a:gd name="T17" fmla="*/ 14 h 68"/>
                  <a:gd name="T18" fmla="*/ 481 w 831"/>
                  <a:gd name="T19" fmla="*/ 5 h 68"/>
                  <a:gd name="T20" fmla="*/ 358 w 831"/>
                  <a:gd name="T21" fmla="*/ 1 h 68"/>
                  <a:gd name="T22" fmla="*/ 333 w 831"/>
                  <a:gd name="T23"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68">
                    <a:moveTo>
                      <a:pt x="333" y="2"/>
                    </a:moveTo>
                    <a:cubicBezTo>
                      <a:pt x="303" y="5"/>
                      <a:pt x="273" y="9"/>
                      <a:pt x="242" y="10"/>
                    </a:cubicBezTo>
                    <a:cubicBezTo>
                      <a:pt x="202" y="12"/>
                      <a:pt x="162" y="10"/>
                      <a:pt x="122" y="16"/>
                    </a:cubicBezTo>
                    <a:cubicBezTo>
                      <a:pt x="82" y="22"/>
                      <a:pt x="36" y="25"/>
                      <a:pt x="0" y="36"/>
                    </a:cubicBezTo>
                    <a:cubicBezTo>
                      <a:pt x="1" y="60"/>
                      <a:pt x="116" y="56"/>
                      <a:pt x="145" y="55"/>
                    </a:cubicBezTo>
                    <a:cubicBezTo>
                      <a:pt x="255" y="53"/>
                      <a:pt x="369" y="65"/>
                      <a:pt x="479" y="67"/>
                    </a:cubicBezTo>
                    <a:cubicBezTo>
                      <a:pt x="530" y="68"/>
                      <a:pt x="579" y="58"/>
                      <a:pt x="629" y="52"/>
                    </a:cubicBezTo>
                    <a:cubicBezTo>
                      <a:pt x="666" y="48"/>
                      <a:pt x="706" y="47"/>
                      <a:pt x="741" y="39"/>
                    </a:cubicBezTo>
                    <a:cubicBezTo>
                      <a:pt x="831" y="20"/>
                      <a:pt x="732" y="14"/>
                      <a:pt x="687" y="14"/>
                    </a:cubicBezTo>
                    <a:cubicBezTo>
                      <a:pt x="618" y="14"/>
                      <a:pt x="550" y="9"/>
                      <a:pt x="481" y="5"/>
                    </a:cubicBezTo>
                    <a:cubicBezTo>
                      <a:pt x="440" y="2"/>
                      <a:pt x="399" y="0"/>
                      <a:pt x="358" y="1"/>
                    </a:cubicBezTo>
                    <a:cubicBezTo>
                      <a:pt x="349" y="1"/>
                      <a:pt x="341" y="2"/>
                      <a:pt x="333" y="2"/>
                    </a:cubicBezTo>
                    <a:close/>
                  </a:path>
                </a:pathLst>
              </a:custGeom>
              <a:solidFill>
                <a:srgbClr val="E2E0FF"/>
              </a:solidFill>
              <a:ln>
                <a:noFill/>
              </a:ln>
            </p:spPr>
            <p:txBody>
              <a:bodyPr anchor="ctr"/>
              <a:lstStyle/>
              <a:p>
                <a:pPr algn="ctr"/>
                <a:endParaRPr dirty="0"/>
              </a:p>
            </p:txBody>
          </p:sp>
          <p:pic>
            <p:nvPicPr>
              <p:cNvPr id="10" name="图片 9"/>
              <p:cNvPicPr/>
              <p:nvPr/>
            </p:nvPicPr>
            <p:blipFill rotWithShape="1">
              <a:blip r:embed="rId1"/>
              <a:srcRect l="3519" t="6486" r="1761" b="14284"/>
              <a:stretch>
                <a:fillRect/>
              </a:stretch>
            </p:blipFill>
            <p:spPr>
              <a:xfrm>
                <a:off x="821294" y="2006519"/>
                <a:ext cx="3047218" cy="1890977"/>
              </a:xfrm>
              <a:prstGeom prst="rect">
                <a:avLst/>
              </a:prstGeom>
              <a:effectLst>
                <a:outerShdw blurRad="50800" dist="38100" dir="2700000" algn="tl" rotWithShape="0">
                  <a:prstClr val="black">
                    <a:alpha val="40000"/>
                  </a:prstClr>
                </a:outerShdw>
              </a:effectLst>
            </p:spPr>
          </p:pic>
          <p:pic>
            <p:nvPicPr>
              <p:cNvPr id="12" name="图片 11"/>
              <p:cNvPicPr>
                <a:picLocks noChangeAspect="1"/>
              </p:cNvPicPr>
              <p:nvPr/>
            </p:nvPicPr>
            <p:blipFill>
              <a:blip r:embed="rId2"/>
              <a:stretch>
                <a:fillRect/>
              </a:stretch>
            </p:blipFill>
            <p:spPr>
              <a:xfrm>
                <a:off x="7178040" y="4023593"/>
                <a:ext cx="1705736" cy="2011447"/>
              </a:xfrm>
              <a:prstGeom prst="rect">
                <a:avLst/>
              </a:prstGeom>
              <a:effectLst/>
            </p:spPr>
          </p:pic>
          <p:pic>
            <p:nvPicPr>
              <p:cNvPr id="14" name="Picture 3"/>
              <p:cNvPicPr>
                <a:picLocks noChangeArrowheads="1"/>
              </p:cNvPicPr>
              <p:nvPr/>
            </p:nvPicPr>
            <p:blipFill rotWithShape="1">
              <a:blip r:embed="rId3" cstate="print">
                <a:extLst>
                  <a:ext uri="{28A0092B-C50C-407E-A947-70E740481C1C}">
                    <a14:useLocalDpi xmlns:a14="http://schemas.microsoft.com/office/drawing/2010/main" val="0"/>
                  </a:ext>
                </a:extLst>
              </a:blip>
              <a:srcRect l="18501" t="12612" r="994" b="16517"/>
              <a:stretch>
                <a:fillRect/>
              </a:stretch>
            </p:blipFill>
            <p:spPr bwMode="auto">
              <a:xfrm>
                <a:off x="821294" y="4059572"/>
                <a:ext cx="3047218" cy="189097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图片 14" descr="图片包含 游戏机, 桌子, 电脑, 标志&#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22322" t="-438" r="11522" b="438"/>
              <a:stretch>
                <a:fillRect/>
              </a:stretch>
            </p:blipFill>
            <p:spPr>
              <a:xfrm>
                <a:off x="7179705" y="2015081"/>
                <a:ext cx="2220328" cy="1889431"/>
              </a:xfrm>
              <a:prstGeom prst="rect">
                <a:avLst/>
              </a:prstGeom>
              <a:effectLst>
                <a:outerShdw blurRad="50800" dist="38100" dir="2700000" algn="tl" rotWithShape="0">
                  <a:prstClr val="black">
                    <a:alpha val="40000"/>
                  </a:prstClr>
                </a:outerShdw>
              </a:effectLst>
            </p:spPr>
          </p:pic>
          <p:pic>
            <p:nvPicPr>
              <p:cNvPr id="71" name="图片 70"/>
              <p:cNvPicPr/>
              <p:nvPr/>
            </p:nvPicPr>
            <p:blipFill rotWithShape="1">
              <a:blip r:embed="rId5">
                <a:extLst>
                  <a:ext uri="{28A0092B-C50C-407E-A947-70E740481C1C}">
                    <a14:useLocalDpi xmlns:a14="http://schemas.microsoft.com/office/drawing/2010/main" val="0"/>
                  </a:ext>
                </a:extLst>
              </a:blip>
              <a:srcRect l="12921" t="17354" r="11109" b="16769"/>
              <a:stretch>
                <a:fillRect/>
              </a:stretch>
            </p:blipFill>
            <p:spPr>
              <a:xfrm>
                <a:off x="4049260" y="2006519"/>
                <a:ext cx="3047218" cy="1890977"/>
              </a:xfrm>
              <a:prstGeom prst="rect">
                <a:avLst/>
              </a:prstGeom>
              <a:ln w="57150">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pic>
          <p:pic>
            <p:nvPicPr>
              <p:cNvPr id="76" name="图片 75"/>
              <p:cNvPicPr/>
              <p:nvPr/>
            </p:nvPicPr>
            <p:blipFill rotWithShape="1">
              <a:blip r:embed="rId6"/>
              <a:srcRect l="6239" t="6502" r="10593" b="18786"/>
              <a:stretch>
                <a:fillRect/>
              </a:stretch>
            </p:blipFill>
            <p:spPr>
              <a:xfrm>
                <a:off x="4049260" y="4059572"/>
                <a:ext cx="3047218" cy="1890977"/>
              </a:xfrm>
              <a:prstGeom prst="rect">
                <a:avLst/>
              </a:prstGeom>
              <a:effectLst>
                <a:outerShdw blurRad="50800" dist="38100" dir="2700000" algn="tl" rotWithShape="0">
                  <a:prstClr val="black">
                    <a:alpha val="40000"/>
                  </a:prstClr>
                </a:outerShdw>
              </a:effectLst>
            </p:spPr>
          </p:pic>
          <p:sp>
            <p:nvSpPr>
              <p:cNvPr id="13" name="矩形 12"/>
              <p:cNvSpPr/>
              <p:nvPr/>
            </p:nvSpPr>
            <p:spPr>
              <a:xfrm>
                <a:off x="2631429" y="3332988"/>
                <a:ext cx="1237083" cy="360000"/>
              </a:xfrm>
              <a:prstGeom prst="rect">
                <a:avLst/>
              </a:prstGeom>
              <a:solidFill>
                <a:srgbClr val="A636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教育部官网</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77" name="矩形 76"/>
              <p:cNvSpPr/>
              <p:nvPr/>
            </p:nvSpPr>
            <p:spPr>
              <a:xfrm>
                <a:off x="2631429" y="5404104"/>
                <a:ext cx="1237083" cy="360000"/>
              </a:xfrm>
              <a:prstGeom prst="rect">
                <a:avLst/>
              </a:prstGeom>
              <a:solidFill>
                <a:srgbClr val="A636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体验展体</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78" name="矩形 77"/>
              <p:cNvSpPr/>
              <p:nvPr/>
            </p:nvSpPr>
            <p:spPr>
              <a:xfrm>
                <a:off x="5859261" y="3332988"/>
                <a:ext cx="1237083" cy="360000"/>
              </a:xfrm>
              <a:prstGeom prst="rect">
                <a:avLst/>
              </a:prstGeom>
              <a:solidFill>
                <a:srgbClr val="A636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科普展体</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79" name="矩形 78"/>
              <p:cNvSpPr/>
              <p:nvPr/>
            </p:nvSpPr>
            <p:spPr>
              <a:xfrm>
                <a:off x="5877549" y="5404104"/>
                <a:ext cx="1237083" cy="360000"/>
              </a:xfrm>
              <a:prstGeom prst="rect">
                <a:avLst/>
              </a:prstGeom>
              <a:solidFill>
                <a:srgbClr val="A636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动漫形象</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80" name="组合 79"/>
              <p:cNvGrpSpPr/>
              <p:nvPr/>
            </p:nvGrpSpPr>
            <p:grpSpPr>
              <a:xfrm>
                <a:off x="8814816" y="3220102"/>
                <a:ext cx="2560320" cy="2874055"/>
                <a:chOff x="8294301" y="2542032"/>
                <a:chExt cx="3400601" cy="3817302"/>
              </a:xfrm>
            </p:grpSpPr>
            <p:grpSp>
              <p:nvGrpSpPr>
                <p:cNvPr id="81" name="72c71758-19a4-404d-a00f-3086fa17b23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7"/>
                  </p:custDataLst>
                </p:nvPr>
              </p:nvGrpSpPr>
              <p:grpSpPr>
                <a:xfrm>
                  <a:off x="8294301" y="2542032"/>
                  <a:ext cx="3400601" cy="3817302"/>
                  <a:chOff x="3916001" y="1346201"/>
                  <a:chExt cx="4359998" cy="4894262"/>
                </a:xfrm>
              </p:grpSpPr>
              <p:sp>
                <p:nvSpPr>
                  <p:cNvPr id="83" name="iŝļídê"/>
                  <p:cNvSpPr/>
                  <p:nvPr/>
                </p:nvSpPr>
                <p:spPr bwMode="auto">
                  <a:xfrm>
                    <a:off x="5495632" y="3394676"/>
                    <a:ext cx="193535" cy="290303"/>
                  </a:xfrm>
                  <a:custGeom>
                    <a:avLst/>
                    <a:gdLst>
                      <a:gd name="T0" fmla="*/ 59 w 60"/>
                      <a:gd name="T1" fmla="*/ 1 h 90"/>
                      <a:gd name="T2" fmla="*/ 43 w 60"/>
                      <a:gd name="T3" fmla="*/ 90 h 90"/>
                      <a:gd name="T4" fmla="*/ 0 w 60"/>
                      <a:gd name="T5" fmla="*/ 71 h 90"/>
                      <a:gd name="T6" fmla="*/ 20 w 60"/>
                      <a:gd name="T7" fmla="*/ 1 h 90"/>
                      <a:gd name="T8" fmla="*/ 59 w 60"/>
                      <a:gd name="T9" fmla="*/ 1 h 90"/>
                    </a:gdLst>
                    <a:ahLst/>
                    <a:cxnLst>
                      <a:cxn ang="0">
                        <a:pos x="T0" y="T1"/>
                      </a:cxn>
                      <a:cxn ang="0">
                        <a:pos x="T2" y="T3"/>
                      </a:cxn>
                      <a:cxn ang="0">
                        <a:pos x="T4" y="T5"/>
                      </a:cxn>
                      <a:cxn ang="0">
                        <a:pos x="T6" y="T7"/>
                      </a:cxn>
                      <a:cxn ang="0">
                        <a:pos x="T8" y="T9"/>
                      </a:cxn>
                    </a:cxnLst>
                    <a:rect l="0" t="0" r="r" b="b"/>
                    <a:pathLst>
                      <a:path w="60" h="90">
                        <a:moveTo>
                          <a:pt x="59" y="1"/>
                        </a:moveTo>
                        <a:cubicBezTo>
                          <a:pt x="60" y="32"/>
                          <a:pt x="56" y="64"/>
                          <a:pt x="43" y="90"/>
                        </a:cubicBezTo>
                        <a:cubicBezTo>
                          <a:pt x="28" y="86"/>
                          <a:pt x="14" y="79"/>
                          <a:pt x="0" y="71"/>
                        </a:cubicBezTo>
                        <a:cubicBezTo>
                          <a:pt x="12" y="51"/>
                          <a:pt x="19" y="26"/>
                          <a:pt x="20" y="1"/>
                        </a:cubicBezTo>
                        <a:cubicBezTo>
                          <a:pt x="34" y="2"/>
                          <a:pt x="45" y="0"/>
                          <a:pt x="59" y="1"/>
                        </a:cubicBezTo>
                        <a:close/>
                      </a:path>
                    </a:pathLst>
                  </a:custGeom>
                  <a:solidFill>
                    <a:srgbClr val="1C36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4" name="î$ḷîḑe"/>
                  <p:cNvSpPr/>
                  <p:nvPr/>
                </p:nvSpPr>
                <p:spPr bwMode="auto">
                  <a:xfrm>
                    <a:off x="4699683" y="2585099"/>
                    <a:ext cx="1196648" cy="913160"/>
                  </a:xfrm>
                  <a:custGeom>
                    <a:avLst/>
                    <a:gdLst>
                      <a:gd name="T0" fmla="*/ 370 w 371"/>
                      <a:gd name="T1" fmla="*/ 201 h 283"/>
                      <a:gd name="T2" fmla="*/ 339 w 371"/>
                      <a:gd name="T3" fmla="*/ 283 h 283"/>
                      <a:gd name="T4" fmla="*/ 243 w 371"/>
                      <a:gd name="T5" fmla="*/ 264 h 283"/>
                      <a:gd name="T6" fmla="*/ 0 w 371"/>
                      <a:gd name="T7" fmla="*/ 253 h 283"/>
                      <a:gd name="T8" fmla="*/ 26 w 371"/>
                      <a:gd name="T9" fmla="*/ 122 h 283"/>
                      <a:gd name="T10" fmla="*/ 50 w 371"/>
                      <a:gd name="T11" fmla="*/ 0 h 283"/>
                      <a:gd name="T12" fmla="*/ 268 w 371"/>
                      <a:gd name="T13" fmla="*/ 114 h 283"/>
                      <a:gd name="T14" fmla="*/ 359 w 371"/>
                      <a:gd name="T15" fmla="*/ 135 h 283"/>
                      <a:gd name="T16" fmla="*/ 370 w 371"/>
                      <a:gd name="T17" fmla="*/ 20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283">
                        <a:moveTo>
                          <a:pt x="370" y="201"/>
                        </a:moveTo>
                        <a:cubicBezTo>
                          <a:pt x="371" y="229"/>
                          <a:pt x="364" y="261"/>
                          <a:pt x="339" y="283"/>
                        </a:cubicBezTo>
                        <a:cubicBezTo>
                          <a:pt x="339" y="283"/>
                          <a:pt x="298" y="273"/>
                          <a:pt x="243" y="264"/>
                        </a:cubicBezTo>
                        <a:cubicBezTo>
                          <a:pt x="160" y="249"/>
                          <a:pt x="46" y="235"/>
                          <a:pt x="0" y="253"/>
                        </a:cubicBezTo>
                        <a:cubicBezTo>
                          <a:pt x="26" y="122"/>
                          <a:pt x="26" y="122"/>
                          <a:pt x="26" y="122"/>
                        </a:cubicBezTo>
                        <a:cubicBezTo>
                          <a:pt x="50" y="0"/>
                          <a:pt x="50" y="0"/>
                          <a:pt x="50" y="0"/>
                        </a:cubicBezTo>
                        <a:cubicBezTo>
                          <a:pt x="50" y="0"/>
                          <a:pt x="132" y="72"/>
                          <a:pt x="268" y="114"/>
                        </a:cubicBezTo>
                        <a:cubicBezTo>
                          <a:pt x="296" y="122"/>
                          <a:pt x="327" y="130"/>
                          <a:pt x="359" y="135"/>
                        </a:cubicBezTo>
                        <a:cubicBezTo>
                          <a:pt x="359" y="135"/>
                          <a:pt x="370" y="165"/>
                          <a:pt x="370" y="201"/>
                        </a:cubicBezTo>
                        <a:close/>
                      </a:path>
                    </a:pathLst>
                  </a:custGeom>
                  <a:solidFill>
                    <a:srgbClr val="F8EF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5" name="îŝļîḍê"/>
                  <p:cNvSpPr/>
                  <p:nvPr/>
                </p:nvSpPr>
                <p:spPr bwMode="auto">
                  <a:xfrm>
                    <a:off x="4782821" y="2585099"/>
                    <a:ext cx="1109421" cy="648752"/>
                  </a:xfrm>
                  <a:custGeom>
                    <a:avLst/>
                    <a:gdLst>
                      <a:gd name="T0" fmla="*/ 344 w 344"/>
                      <a:gd name="T1" fmla="*/ 201 h 201"/>
                      <a:gd name="T2" fmla="*/ 0 w 344"/>
                      <a:gd name="T3" fmla="*/ 122 h 201"/>
                      <a:gd name="T4" fmla="*/ 24 w 344"/>
                      <a:gd name="T5" fmla="*/ 0 h 201"/>
                      <a:gd name="T6" fmla="*/ 242 w 344"/>
                      <a:gd name="T7" fmla="*/ 114 h 201"/>
                      <a:gd name="T8" fmla="*/ 333 w 344"/>
                      <a:gd name="T9" fmla="*/ 135 h 201"/>
                      <a:gd name="T10" fmla="*/ 344 w 344"/>
                      <a:gd name="T11" fmla="*/ 201 h 201"/>
                    </a:gdLst>
                    <a:ahLst/>
                    <a:cxnLst>
                      <a:cxn ang="0">
                        <a:pos x="T0" y="T1"/>
                      </a:cxn>
                      <a:cxn ang="0">
                        <a:pos x="T2" y="T3"/>
                      </a:cxn>
                      <a:cxn ang="0">
                        <a:pos x="T4" y="T5"/>
                      </a:cxn>
                      <a:cxn ang="0">
                        <a:pos x="T6" y="T7"/>
                      </a:cxn>
                      <a:cxn ang="0">
                        <a:pos x="T8" y="T9"/>
                      </a:cxn>
                      <a:cxn ang="0">
                        <a:pos x="T10" y="T11"/>
                      </a:cxn>
                    </a:cxnLst>
                    <a:rect l="0" t="0" r="r" b="b"/>
                    <a:pathLst>
                      <a:path w="344" h="201">
                        <a:moveTo>
                          <a:pt x="344" y="201"/>
                        </a:moveTo>
                        <a:cubicBezTo>
                          <a:pt x="226" y="196"/>
                          <a:pt x="109" y="170"/>
                          <a:pt x="0" y="122"/>
                        </a:cubicBezTo>
                        <a:cubicBezTo>
                          <a:pt x="24" y="0"/>
                          <a:pt x="24" y="0"/>
                          <a:pt x="24" y="0"/>
                        </a:cubicBezTo>
                        <a:cubicBezTo>
                          <a:pt x="24" y="0"/>
                          <a:pt x="106" y="72"/>
                          <a:pt x="242" y="114"/>
                        </a:cubicBezTo>
                        <a:cubicBezTo>
                          <a:pt x="270" y="122"/>
                          <a:pt x="301" y="130"/>
                          <a:pt x="333" y="135"/>
                        </a:cubicBezTo>
                        <a:cubicBezTo>
                          <a:pt x="333" y="135"/>
                          <a:pt x="344" y="165"/>
                          <a:pt x="344" y="201"/>
                        </a:cubicBezTo>
                        <a:close/>
                      </a:path>
                    </a:pathLst>
                  </a:custGeom>
                  <a:solidFill>
                    <a:srgbClr val="E6DD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6" name="işlïdè"/>
                  <p:cNvSpPr/>
                  <p:nvPr/>
                </p:nvSpPr>
                <p:spPr bwMode="auto">
                  <a:xfrm>
                    <a:off x="4508874" y="2368394"/>
                    <a:ext cx="554711" cy="1181655"/>
                  </a:xfrm>
                  <a:custGeom>
                    <a:avLst/>
                    <a:gdLst>
                      <a:gd name="T0" fmla="*/ 4 w 172"/>
                      <a:gd name="T1" fmla="*/ 307 h 366"/>
                      <a:gd name="T2" fmla="*/ 15 w 172"/>
                      <a:gd name="T3" fmla="*/ 346 h 366"/>
                      <a:gd name="T4" fmla="*/ 59 w 172"/>
                      <a:gd name="T5" fmla="*/ 363 h 366"/>
                      <a:gd name="T6" fmla="*/ 103 w 172"/>
                      <a:gd name="T7" fmla="*/ 326 h 366"/>
                      <a:gd name="T8" fmla="*/ 165 w 172"/>
                      <a:gd name="T9" fmla="*/ 137 h 366"/>
                      <a:gd name="T10" fmla="*/ 137 w 172"/>
                      <a:gd name="T11" fmla="*/ 24 h 366"/>
                      <a:gd name="T12" fmla="*/ 46 w 172"/>
                      <a:gd name="T13" fmla="*/ 95 h 366"/>
                      <a:gd name="T14" fmla="*/ 4 w 172"/>
                      <a:gd name="T15" fmla="*/ 307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366">
                        <a:moveTo>
                          <a:pt x="4" y="307"/>
                        </a:moveTo>
                        <a:cubicBezTo>
                          <a:pt x="4" y="321"/>
                          <a:pt x="6" y="334"/>
                          <a:pt x="15" y="346"/>
                        </a:cubicBezTo>
                        <a:cubicBezTo>
                          <a:pt x="23" y="357"/>
                          <a:pt x="41" y="366"/>
                          <a:pt x="59" y="363"/>
                        </a:cubicBezTo>
                        <a:cubicBezTo>
                          <a:pt x="82" y="359"/>
                          <a:pt x="94" y="342"/>
                          <a:pt x="103" y="326"/>
                        </a:cubicBezTo>
                        <a:cubicBezTo>
                          <a:pt x="138" y="265"/>
                          <a:pt x="164" y="202"/>
                          <a:pt x="165" y="137"/>
                        </a:cubicBezTo>
                        <a:cubicBezTo>
                          <a:pt x="166" y="108"/>
                          <a:pt x="172" y="42"/>
                          <a:pt x="137" y="24"/>
                        </a:cubicBezTo>
                        <a:cubicBezTo>
                          <a:pt x="91" y="0"/>
                          <a:pt x="56" y="72"/>
                          <a:pt x="46" y="95"/>
                        </a:cubicBezTo>
                        <a:cubicBezTo>
                          <a:pt x="16" y="165"/>
                          <a:pt x="0" y="235"/>
                          <a:pt x="4" y="307"/>
                        </a:cubicBezTo>
                        <a:close/>
                      </a:path>
                    </a:pathLst>
                  </a:custGeom>
                  <a:solidFill>
                    <a:srgbClr val="284D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7" name="îšļiḓe"/>
                  <p:cNvSpPr/>
                  <p:nvPr/>
                </p:nvSpPr>
                <p:spPr bwMode="auto">
                  <a:xfrm>
                    <a:off x="4547036" y="2398379"/>
                    <a:ext cx="483839" cy="1106695"/>
                  </a:xfrm>
                  <a:custGeom>
                    <a:avLst/>
                    <a:gdLst>
                      <a:gd name="T0" fmla="*/ 142 w 150"/>
                      <a:gd name="T1" fmla="*/ 132 h 343"/>
                      <a:gd name="T2" fmla="*/ 140 w 150"/>
                      <a:gd name="T3" fmla="*/ 155 h 343"/>
                      <a:gd name="T4" fmla="*/ 140 w 150"/>
                      <a:gd name="T5" fmla="*/ 155 h 343"/>
                      <a:gd name="T6" fmla="*/ 112 w 150"/>
                      <a:gd name="T7" fmla="*/ 250 h 343"/>
                      <a:gd name="T8" fmla="*/ 83 w 150"/>
                      <a:gd name="T9" fmla="*/ 308 h 343"/>
                      <a:gd name="T10" fmla="*/ 45 w 150"/>
                      <a:gd name="T11" fmla="*/ 341 h 343"/>
                      <a:gd name="T12" fmla="*/ 8 w 150"/>
                      <a:gd name="T13" fmla="*/ 323 h 343"/>
                      <a:gd name="T14" fmla="*/ 0 w 150"/>
                      <a:gd name="T15" fmla="*/ 286 h 343"/>
                      <a:gd name="T16" fmla="*/ 43 w 150"/>
                      <a:gd name="T17" fmla="*/ 88 h 343"/>
                      <a:gd name="T18" fmla="*/ 122 w 150"/>
                      <a:gd name="T19" fmla="*/ 25 h 343"/>
                      <a:gd name="T20" fmla="*/ 142 w 150"/>
                      <a:gd name="T21" fmla="*/ 132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343">
                        <a:moveTo>
                          <a:pt x="142" y="132"/>
                        </a:moveTo>
                        <a:cubicBezTo>
                          <a:pt x="142" y="140"/>
                          <a:pt x="141" y="148"/>
                          <a:pt x="140" y="155"/>
                        </a:cubicBezTo>
                        <a:cubicBezTo>
                          <a:pt x="140" y="155"/>
                          <a:pt x="140" y="155"/>
                          <a:pt x="140" y="155"/>
                        </a:cubicBezTo>
                        <a:cubicBezTo>
                          <a:pt x="135" y="188"/>
                          <a:pt x="125" y="219"/>
                          <a:pt x="112" y="250"/>
                        </a:cubicBezTo>
                        <a:cubicBezTo>
                          <a:pt x="104" y="270"/>
                          <a:pt x="94" y="289"/>
                          <a:pt x="83" y="308"/>
                        </a:cubicBezTo>
                        <a:cubicBezTo>
                          <a:pt x="75" y="322"/>
                          <a:pt x="64" y="338"/>
                          <a:pt x="45" y="341"/>
                        </a:cubicBezTo>
                        <a:cubicBezTo>
                          <a:pt x="30" y="343"/>
                          <a:pt x="15" y="334"/>
                          <a:pt x="8" y="323"/>
                        </a:cubicBezTo>
                        <a:cubicBezTo>
                          <a:pt x="1" y="311"/>
                          <a:pt x="0" y="298"/>
                          <a:pt x="0" y="286"/>
                        </a:cubicBezTo>
                        <a:cubicBezTo>
                          <a:pt x="0" y="218"/>
                          <a:pt x="16" y="152"/>
                          <a:pt x="43" y="88"/>
                        </a:cubicBezTo>
                        <a:cubicBezTo>
                          <a:pt x="52" y="66"/>
                          <a:pt x="84" y="0"/>
                          <a:pt x="122" y="25"/>
                        </a:cubicBezTo>
                        <a:cubicBezTo>
                          <a:pt x="150" y="43"/>
                          <a:pt x="143" y="106"/>
                          <a:pt x="142" y="132"/>
                        </a:cubicBezTo>
                        <a:close/>
                      </a:path>
                    </a:pathLst>
                  </a:custGeom>
                  <a:solidFill>
                    <a:srgbClr val="122E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8" name="ïṡ1idè"/>
                  <p:cNvSpPr/>
                  <p:nvPr/>
                </p:nvSpPr>
                <p:spPr bwMode="auto">
                  <a:xfrm>
                    <a:off x="5483365" y="2953089"/>
                    <a:ext cx="486565" cy="545170"/>
                  </a:xfrm>
                  <a:custGeom>
                    <a:avLst/>
                    <a:gdLst>
                      <a:gd name="T0" fmla="*/ 96 w 151"/>
                      <a:gd name="T1" fmla="*/ 169 h 169"/>
                      <a:gd name="T2" fmla="*/ 0 w 151"/>
                      <a:gd name="T3" fmla="*/ 150 h 169"/>
                      <a:gd name="T4" fmla="*/ 25 w 151"/>
                      <a:gd name="T5" fmla="*/ 0 h 169"/>
                      <a:gd name="T6" fmla="*/ 116 w 151"/>
                      <a:gd name="T7" fmla="*/ 21 h 169"/>
                      <a:gd name="T8" fmla="*/ 96 w 151"/>
                      <a:gd name="T9" fmla="*/ 169 h 169"/>
                    </a:gdLst>
                    <a:ahLst/>
                    <a:cxnLst>
                      <a:cxn ang="0">
                        <a:pos x="T0" y="T1"/>
                      </a:cxn>
                      <a:cxn ang="0">
                        <a:pos x="T2" y="T3"/>
                      </a:cxn>
                      <a:cxn ang="0">
                        <a:pos x="T4" y="T5"/>
                      </a:cxn>
                      <a:cxn ang="0">
                        <a:pos x="T6" y="T7"/>
                      </a:cxn>
                      <a:cxn ang="0">
                        <a:pos x="T8" y="T9"/>
                      </a:cxn>
                    </a:cxnLst>
                    <a:rect l="0" t="0" r="r" b="b"/>
                    <a:pathLst>
                      <a:path w="151" h="169">
                        <a:moveTo>
                          <a:pt x="96" y="169"/>
                        </a:moveTo>
                        <a:cubicBezTo>
                          <a:pt x="96" y="169"/>
                          <a:pt x="55" y="159"/>
                          <a:pt x="0" y="150"/>
                        </a:cubicBezTo>
                        <a:cubicBezTo>
                          <a:pt x="22" y="103"/>
                          <a:pt x="31" y="51"/>
                          <a:pt x="25" y="0"/>
                        </a:cubicBezTo>
                        <a:cubicBezTo>
                          <a:pt x="53" y="8"/>
                          <a:pt x="84" y="16"/>
                          <a:pt x="116" y="21"/>
                        </a:cubicBezTo>
                        <a:cubicBezTo>
                          <a:pt x="116" y="21"/>
                          <a:pt x="151" y="121"/>
                          <a:pt x="96" y="169"/>
                        </a:cubicBezTo>
                        <a:close/>
                      </a:path>
                    </a:pathLst>
                  </a:custGeom>
                  <a:solidFill>
                    <a:srgbClr val="284D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9" name="isḷiḋé"/>
                  <p:cNvSpPr/>
                  <p:nvPr/>
                </p:nvSpPr>
                <p:spPr bwMode="auto">
                  <a:xfrm>
                    <a:off x="5554237" y="3423298"/>
                    <a:ext cx="196261" cy="290303"/>
                  </a:xfrm>
                  <a:custGeom>
                    <a:avLst/>
                    <a:gdLst>
                      <a:gd name="T0" fmla="*/ 59 w 61"/>
                      <a:gd name="T1" fmla="*/ 1 h 90"/>
                      <a:gd name="T2" fmla="*/ 43 w 61"/>
                      <a:gd name="T3" fmla="*/ 90 h 90"/>
                      <a:gd name="T4" fmla="*/ 0 w 61"/>
                      <a:gd name="T5" fmla="*/ 71 h 90"/>
                      <a:gd name="T6" fmla="*/ 20 w 61"/>
                      <a:gd name="T7" fmla="*/ 0 h 90"/>
                      <a:gd name="T8" fmla="*/ 59 w 61"/>
                      <a:gd name="T9" fmla="*/ 1 h 90"/>
                    </a:gdLst>
                    <a:ahLst/>
                    <a:cxnLst>
                      <a:cxn ang="0">
                        <a:pos x="T0" y="T1"/>
                      </a:cxn>
                      <a:cxn ang="0">
                        <a:pos x="T2" y="T3"/>
                      </a:cxn>
                      <a:cxn ang="0">
                        <a:pos x="T4" y="T5"/>
                      </a:cxn>
                      <a:cxn ang="0">
                        <a:pos x="T6" y="T7"/>
                      </a:cxn>
                      <a:cxn ang="0">
                        <a:pos x="T8" y="T9"/>
                      </a:cxn>
                    </a:cxnLst>
                    <a:rect l="0" t="0" r="r" b="b"/>
                    <a:pathLst>
                      <a:path w="61" h="90">
                        <a:moveTo>
                          <a:pt x="59" y="1"/>
                        </a:moveTo>
                        <a:cubicBezTo>
                          <a:pt x="61" y="32"/>
                          <a:pt x="56" y="64"/>
                          <a:pt x="43" y="90"/>
                        </a:cubicBezTo>
                        <a:cubicBezTo>
                          <a:pt x="29" y="86"/>
                          <a:pt x="14" y="79"/>
                          <a:pt x="0" y="71"/>
                        </a:cubicBezTo>
                        <a:cubicBezTo>
                          <a:pt x="12" y="51"/>
                          <a:pt x="19" y="26"/>
                          <a:pt x="20" y="0"/>
                        </a:cubicBezTo>
                        <a:cubicBezTo>
                          <a:pt x="34" y="2"/>
                          <a:pt x="45" y="0"/>
                          <a:pt x="59" y="1"/>
                        </a:cubicBezTo>
                        <a:close/>
                      </a:path>
                    </a:pathLst>
                  </a:custGeom>
                  <a:solidFill>
                    <a:srgbClr val="284D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0" name="ïšļïḍé"/>
                  <p:cNvSpPr/>
                  <p:nvPr/>
                </p:nvSpPr>
                <p:spPr bwMode="auto">
                  <a:xfrm>
                    <a:off x="5586947" y="3004880"/>
                    <a:ext cx="267133" cy="144470"/>
                  </a:xfrm>
                  <a:custGeom>
                    <a:avLst/>
                    <a:gdLst>
                      <a:gd name="T0" fmla="*/ 83 w 83"/>
                      <a:gd name="T1" fmla="*/ 45 h 45"/>
                      <a:gd name="T2" fmla="*/ 81 w 83"/>
                      <a:gd name="T3" fmla="*/ 15 h 45"/>
                      <a:gd name="T4" fmla="*/ 1 w 83"/>
                      <a:gd name="T5" fmla="*/ 0 h 45"/>
                      <a:gd name="T6" fmla="*/ 0 w 83"/>
                      <a:gd name="T7" fmla="*/ 34 h 45"/>
                      <a:gd name="T8" fmla="*/ 83 w 83"/>
                      <a:gd name="T9" fmla="*/ 45 h 45"/>
                    </a:gdLst>
                    <a:ahLst/>
                    <a:cxnLst>
                      <a:cxn ang="0">
                        <a:pos x="T0" y="T1"/>
                      </a:cxn>
                      <a:cxn ang="0">
                        <a:pos x="T2" y="T3"/>
                      </a:cxn>
                      <a:cxn ang="0">
                        <a:pos x="T4" y="T5"/>
                      </a:cxn>
                      <a:cxn ang="0">
                        <a:pos x="T6" y="T7"/>
                      </a:cxn>
                      <a:cxn ang="0">
                        <a:pos x="T8" y="T9"/>
                      </a:cxn>
                    </a:cxnLst>
                    <a:rect l="0" t="0" r="r" b="b"/>
                    <a:pathLst>
                      <a:path w="83" h="45">
                        <a:moveTo>
                          <a:pt x="83" y="45"/>
                        </a:moveTo>
                        <a:cubicBezTo>
                          <a:pt x="83" y="35"/>
                          <a:pt x="83" y="25"/>
                          <a:pt x="81" y="15"/>
                        </a:cubicBezTo>
                        <a:cubicBezTo>
                          <a:pt x="53" y="11"/>
                          <a:pt x="27" y="6"/>
                          <a:pt x="1" y="0"/>
                        </a:cubicBezTo>
                        <a:cubicBezTo>
                          <a:pt x="3" y="11"/>
                          <a:pt x="3" y="23"/>
                          <a:pt x="0" y="34"/>
                        </a:cubicBezTo>
                        <a:cubicBezTo>
                          <a:pt x="28" y="39"/>
                          <a:pt x="55" y="40"/>
                          <a:pt x="83" y="45"/>
                        </a:cubicBezTo>
                        <a:close/>
                      </a:path>
                    </a:pathLst>
                  </a:custGeom>
                  <a:solidFill>
                    <a:srgbClr val="3261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1" name="ïśliḍe"/>
                  <p:cNvSpPr/>
                  <p:nvPr/>
                </p:nvSpPr>
                <p:spPr bwMode="auto">
                  <a:xfrm>
                    <a:off x="5582859" y="3142536"/>
                    <a:ext cx="278037" cy="70872"/>
                  </a:xfrm>
                  <a:custGeom>
                    <a:avLst/>
                    <a:gdLst>
                      <a:gd name="T0" fmla="*/ 83 w 86"/>
                      <a:gd name="T1" fmla="*/ 22 h 22"/>
                      <a:gd name="T2" fmla="*/ 86 w 86"/>
                      <a:gd name="T3" fmla="*/ 10 h 22"/>
                      <a:gd name="T4" fmla="*/ 0 w 86"/>
                      <a:gd name="T5" fmla="*/ 0 h 22"/>
                      <a:gd name="T6" fmla="*/ 0 w 86"/>
                      <a:gd name="T7" fmla="*/ 12 h 22"/>
                      <a:gd name="T8" fmla="*/ 83 w 86"/>
                      <a:gd name="T9" fmla="*/ 22 h 22"/>
                    </a:gdLst>
                    <a:ahLst/>
                    <a:cxnLst>
                      <a:cxn ang="0">
                        <a:pos x="T0" y="T1"/>
                      </a:cxn>
                      <a:cxn ang="0">
                        <a:pos x="T2" y="T3"/>
                      </a:cxn>
                      <a:cxn ang="0">
                        <a:pos x="T4" y="T5"/>
                      </a:cxn>
                      <a:cxn ang="0">
                        <a:pos x="T6" y="T7"/>
                      </a:cxn>
                      <a:cxn ang="0">
                        <a:pos x="T8" y="T9"/>
                      </a:cxn>
                    </a:cxnLst>
                    <a:rect l="0" t="0" r="r" b="b"/>
                    <a:pathLst>
                      <a:path w="86" h="22">
                        <a:moveTo>
                          <a:pt x="83" y="22"/>
                        </a:moveTo>
                        <a:cubicBezTo>
                          <a:pt x="84" y="18"/>
                          <a:pt x="85" y="14"/>
                          <a:pt x="86" y="10"/>
                        </a:cubicBezTo>
                        <a:cubicBezTo>
                          <a:pt x="57" y="7"/>
                          <a:pt x="29" y="3"/>
                          <a:pt x="0" y="0"/>
                        </a:cubicBezTo>
                        <a:cubicBezTo>
                          <a:pt x="0" y="4"/>
                          <a:pt x="0" y="8"/>
                          <a:pt x="0" y="12"/>
                        </a:cubicBezTo>
                        <a:cubicBezTo>
                          <a:pt x="28" y="15"/>
                          <a:pt x="56" y="16"/>
                          <a:pt x="83" y="22"/>
                        </a:cubicBezTo>
                        <a:close/>
                      </a:path>
                    </a:pathLst>
                  </a:custGeom>
                  <a:solidFill>
                    <a:srgbClr val="3261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2" name="îSḷíḓè"/>
                  <p:cNvSpPr/>
                  <p:nvPr/>
                </p:nvSpPr>
                <p:spPr bwMode="auto">
                  <a:xfrm>
                    <a:off x="4709223" y="2878128"/>
                    <a:ext cx="290303" cy="325739"/>
                  </a:xfrm>
                  <a:custGeom>
                    <a:avLst/>
                    <a:gdLst>
                      <a:gd name="T0" fmla="*/ 90 w 90"/>
                      <a:gd name="T1" fmla="*/ 6 h 101"/>
                      <a:gd name="T2" fmla="*/ 90 w 90"/>
                      <a:gd name="T3" fmla="*/ 6 h 101"/>
                      <a:gd name="T4" fmla="*/ 62 w 90"/>
                      <a:gd name="T5" fmla="*/ 101 h 101"/>
                      <a:gd name="T6" fmla="*/ 0 w 90"/>
                      <a:gd name="T7" fmla="*/ 63 h 101"/>
                      <a:gd name="T8" fmla="*/ 15 w 90"/>
                      <a:gd name="T9" fmla="*/ 0 h 101"/>
                      <a:gd name="T10" fmla="*/ 90 w 90"/>
                      <a:gd name="T11" fmla="*/ 4 h 101"/>
                      <a:gd name="T12" fmla="*/ 90 w 90"/>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90" h="101">
                        <a:moveTo>
                          <a:pt x="90" y="6"/>
                        </a:moveTo>
                        <a:cubicBezTo>
                          <a:pt x="90" y="6"/>
                          <a:pt x="90" y="6"/>
                          <a:pt x="90" y="6"/>
                        </a:cubicBezTo>
                        <a:cubicBezTo>
                          <a:pt x="85" y="39"/>
                          <a:pt x="75" y="70"/>
                          <a:pt x="62" y="101"/>
                        </a:cubicBezTo>
                        <a:cubicBezTo>
                          <a:pt x="41" y="88"/>
                          <a:pt x="21" y="76"/>
                          <a:pt x="0" y="63"/>
                        </a:cubicBezTo>
                        <a:cubicBezTo>
                          <a:pt x="5" y="41"/>
                          <a:pt x="12" y="23"/>
                          <a:pt x="15" y="0"/>
                        </a:cubicBezTo>
                        <a:cubicBezTo>
                          <a:pt x="40" y="0"/>
                          <a:pt x="65" y="1"/>
                          <a:pt x="90" y="4"/>
                        </a:cubicBezTo>
                        <a:cubicBezTo>
                          <a:pt x="90" y="5"/>
                          <a:pt x="90" y="5"/>
                          <a:pt x="90" y="6"/>
                        </a:cubicBezTo>
                        <a:close/>
                      </a:path>
                    </a:pathLst>
                  </a:custGeom>
                  <a:solidFill>
                    <a:srgbClr val="F4EBC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3" name="íṩľîḓe"/>
                  <p:cNvSpPr/>
                  <p:nvPr/>
                </p:nvSpPr>
                <p:spPr bwMode="auto">
                  <a:xfrm>
                    <a:off x="4718764" y="3007606"/>
                    <a:ext cx="226246" cy="160825"/>
                  </a:xfrm>
                  <a:custGeom>
                    <a:avLst/>
                    <a:gdLst>
                      <a:gd name="T0" fmla="*/ 58 w 70"/>
                      <a:gd name="T1" fmla="*/ 50 h 50"/>
                      <a:gd name="T2" fmla="*/ 70 w 70"/>
                      <a:gd name="T3" fmla="*/ 19 h 50"/>
                      <a:gd name="T4" fmla="*/ 6 w 70"/>
                      <a:gd name="T5" fmla="*/ 0 h 50"/>
                      <a:gd name="T6" fmla="*/ 0 w 70"/>
                      <a:gd name="T7" fmla="*/ 19 h 50"/>
                      <a:gd name="T8" fmla="*/ 58 w 70"/>
                      <a:gd name="T9" fmla="*/ 50 h 50"/>
                    </a:gdLst>
                    <a:ahLst/>
                    <a:cxnLst>
                      <a:cxn ang="0">
                        <a:pos x="T0" y="T1"/>
                      </a:cxn>
                      <a:cxn ang="0">
                        <a:pos x="T2" y="T3"/>
                      </a:cxn>
                      <a:cxn ang="0">
                        <a:pos x="T4" y="T5"/>
                      </a:cxn>
                      <a:cxn ang="0">
                        <a:pos x="T6" y="T7"/>
                      </a:cxn>
                      <a:cxn ang="0">
                        <a:pos x="T8" y="T9"/>
                      </a:cxn>
                    </a:cxnLst>
                    <a:rect l="0" t="0" r="r" b="b"/>
                    <a:pathLst>
                      <a:path w="70" h="50">
                        <a:moveTo>
                          <a:pt x="58" y="50"/>
                        </a:moveTo>
                        <a:cubicBezTo>
                          <a:pt x="65" y="41"/>
                          <a:pt x="67" y="30"/>
                          <a:pt x="70" y="19"/>
                        </a:cubicBezTo>
                        <a:cubicBezTo>
                          <a:pt x="45" y="14"/>
                          <a:pt x="29" y="9"/>
                          <a:pt x="6" y="0"/>
                        </a:cubicBezTo>
                        <a:cubicBezTo>
                          <a:pt x="4" y="7"/>
                          <a:pt x="3" y="13"/>
                          <a:pt x="0" y="19"/>
                        </a:cubicBezTo>
                        <a:cubicBezTo>
                          <a:pt x="18" y="31"/>
                          <a:pt x="38" y="42"/>
                          <a:pt x="58" y="50"/>
                        </a:cubicBezTo>
                        <a:close/>
                      </a:path>
                    </a:pathLst>
                  </a:custGeom>
                  <a:solidFill>
                    <a:srgbClr val="D9D0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4" name="iṥḷiḍe"/>
                  <p:cNvSpPr/>
                  <p:nvPr/>
                </p:nvSpPr>
                <p:spPr bwMode="auto">
                  <a:xfrm>
                    <a:off x="5627835" y="3397402"/>
                    <a:ext cx="96768" cy="35436"/>
                  </a:xfrm>
                  <a:custGeom>
                    <a:avLst/>
                    <a:gdLst>
                      <a:gd name="T0" fmla="*/ 20 w 30"/>
                      <a:gd name="T1" fmla="*/ 1 h 11"/>
                      <a:gd name="T2" fmla="*/ 4 w 30"/>
                      <a:gd name="T3" fmla="*/ 1 h 11"/>
                      <a:gd name="T4" fmla="*/ 4 w 30"/>
                      <a:gd name="T5" fmla="*/ 8 h 11"/>
                      <a:gd name="T6" fmla="*/ 23 w 30"/>
                      <a:gd name="T7" fmla="*/ 10 h 11"/>
                      <a:gd name="T8" fmla="*/ 30 w 30"/>
                      <a:gd name="T9" fmla="*/ 7 h 11"/>
                      <a:gd name="T10" fmla="*/ 20 w 30"/>
                      <a:gd name="T11" fmla="*/ 1 h 11"/>
                    </a:gdLst>
                    <a:ahLst/>
                    <a:cxnLst>
                      <a:cxn ang="0">
                        <a:pos x="T0" y="T1"/>
                      </a:cxn>
                      <a:cxn ang="0">
                        <a:pos x="T2" y="T3"/>
                      </a:cxn>
                      <a:cxn ang="0">
                        <a:pos x="T4" y="T5"/>
                      </a:cxn>
                      <a:cxn ang="0">
                        <a:pos x="T6" y="T7"/>
                      </a:cxn>
                      <a:cxn ang="0">
                        <a:pos x="T8" y="T9"/>
                      </a:cxn>
                      <a:cxn ang="0">
                        <a:pos x="T10" y="T11"/>
                      </a:cxn>
                    </a:cxnLst>
                    <a:rect l="0" t="0" r="r" b="b"/>
                    <a:pathLst>
                      <a:path w="30" h="11">
                        <a:moveTo>
                          <a:pt x="20" y="1"/>
                        </a:moveTo>
                        <a:cubicBezTo>
                          <a:pt x="15" y="0"/>
                          <a:pt x="9" y="0"/>
                          <a:pt x="4" y="1"/>
                        </a:cubicBezTo>
                        <a:cubicBezTo>
                          <a:pt x="0" y="3"/>
                          <a:pt x="1" y="7"/>
                          <a:pt x="4" y="8"/>
                        </a:cubicBezTo>
                        <a:cubicBezTo>
                          <a:pt x="10" y="9"/>
                          <a:pt x="17" y="9"/>
                          <a:pt x="23" y="10"/>
                        </a:cubicBezTo>
                        <a:cubicBezTo>
                          <a:pt x="25" y="10"/>
                          <a:pt x="30" y="11"/>
                          <a:pt x="30" y="7"/>
                        </a:cubicBezTo>
                        <a:cubicBezTo>
                          <a:pt x="30" y="3"/>
                          <a:pt x="23" y="2"/>
                          <a:pt x="20" y="1"/>
                        </a:cubicBezTo>
                        <a:close/>
                      </a:path>
                    </a:pathLst>
                  </a:custGeom>
                  <a:solidFill>
                    <a:srgbClr val="0C20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5" name="iSḷîde"/>
                  <p:cNvSpPr/>
                  <p:nvPr/>
                </p:nvSpPr>
                <p:spPr bwMode="auto">
                  <a:xfrm>
                    <a:off x="5634650" y="3336071"/>
                    <a:ext cx="113123" cy="39524"/>
                  </a:xfrm>
                  <a:custGeom>
                    <a:avLst/>
                    <a:gdLst>
                      <a:gd name="T0" fmla="*/ 30 w 35"/>
                      <a:gd name="T1" fmla="*/ 3 h 12"/>
                      <a:gd name="T2" fmla="*/ 4 w 35"/>
                      <a:gd name="T3" fmla="*/ 3 h 12"/>
                      <a:gd name="T4" fmla="*/ 4 w 35"/>
                      <a:gd name="T5" fmla="*/ 10 h 12"/>
                      <a:gd name="T6" fmla="*/ 16 w 35"/>
                      <a:gd name="T7" fmla="*/ 10 h 12"/>
                      <a:gd name="T8" fmla="*/ 29 w 35"/>
                      <a:gd name="T9" fmla="*/ 12 h 12"/>
                      <a:gd name="T10" fmla="*/ 30 w 35"/>
                      <a:gd name="T11" fmla="*/ 3 h 12"/>
                    </a:gdLst>
                    <a:ahLst/>
                    <a:cxnLst>
                      <a:cxn ang="0">
                        <a:pos x="T0" y="T1"/>
                      </a:cxn>
                      <a:cxn ang="0">
                        <a:pos x="T2" y="T3"/>
                      </a:cxn>
                      <a:cxn ang="0">
                        <a:pos x="T4" y="T5"/>
                      </a:cxn>
                      <a:cxn ang="0">
                        <a:pos x="T6" y="T7"/>
                      </a:cxn>
                      <a:cxn ang="0">
                        <a:pos x="T8" y="T9"/>
                      </a:cxn>
                      <a:cxn ang="0">
                        <a:pos x="T10" y="T11"/>
                      </a:cxn>
                    </a:cxnLst>
                    <a:rect l="0" t="0" r="r" b="b"/>
                    <a:pathLst>
                      <a:path w="35" h="12">
                        <a:moveTo>
                          <a:pt x="30" y="3"/>
                        </a:moveTo>
                        <a:cubicBezTo>
                          <a:pt x="22" y="1"/>
                          <a:pt x="12" y="0"/>
                          <a:pt x="4" y="3"/>
                        </a:cubicBezTo>
                        <a:cubicBezTo>
                          <a:pt x="1" y="3"/>
                          <a:pt x="0" y="9"/>
                          <a:pt x="4" y="10"/>
                        </a:cubicBezTo>
                        <a:cubicBezTo>
                          <a:pt x="8" y="10"/>
                          <a:pt x="12" y="10"/>
                          <a:pt x="16" y="10"/>
                        </a:cubicBezTo>
                        <a:cubicBezTo>
                          <a:pt x="20" y="11"/>
                          <a:pt x="25" y="11"/>
                          <a:pt x="29" y="12"/>
                        </a:cubicBezTo>
                        <a:cubicBezTo>
                          <a:pt x="34" y="12"/>
                          <a:pt x="35" y="5"/>
                          <a:pt x="30" y="3"/>
                        </a:cubicBezTo>
                        <a:close/>
                      </a:path>
                    </a:pathLst>
                  </a:custGeom>
                  <a:solidFill>
                    <a:srgbClr val="0C20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6" name="îṧľïdè"/>
                  <p:cNvSpPr/>
                  <p:nvPr/>
                </p:nvSpPr>
                <p:spPr bwMode="auto">
                  <a:xfrm>
                    <a:off x="3916001" y="2863136"/>
                    <a:ext cx="479750" cy="182632"/>
                  </a:xfrm>
                  <a:custGeom>
                    <a:avLst/>
                    <a:gdLst>
                      <a:gd name="T0" fmla="*/ 142 w 149"/>
                      <a:gd name="T1" fmla="*/ 25 h 57"/>
                      <a:gd name="T2" fmla="*/ 112 w 149"/>
                      <a:gd name="T3" fmla="*/ 28 h 57"/>
                      <a:gd name="T4" fmla="*/ 91 w 149"/>
                      <a:gd name="T5" fmla="*/ 31 h 57"/>
                      <a:gd name="T6" fmla="*/ 107 w 149"/>
                      <a:gd name="T7" fmla="*/ 18 h 57"/>
                      <a:gd name="T8" fmla="*/ 96 w 149"/>
                      <a:gd name="T9" fmla="*/ 1 h 57"/>
                      <a:gd name="T10" fmla="*/ 36 w 149"/>
                      <a:gd name="T11" fmla="*/ 9 h 57"/>
                      <a:gd name="T12" fmla="*/ 2 w 149"/>
                      <a:gd name="T13" fmla="*/ 22 h 57"/>
                      <a:gd name="T14" fmla="*/ 3 w 149"/>
                      <a:gd name="T15" fmla="*/ 26 h 57"/>
                      <a:gd name="T16" fmla="*/ 42 w 149"/>
                      <a:gd name="T17" fmla="*/ 28 h 57"/>
                      <a:gd name="T18" fmla="*/ 67 w 149"/>
                      <a:gd name="T19" fmla="*/ 25 h 57"/>
                      <a:gd name="T20" fmla="*/ 57 w 149"/>
                      <a:gd name="T21" fmla="*/ 37 h 57"/>
                      <a:gd name="T22" fmla="*/ 64 w 149"/>
                      <a:gd name="T23" fmla="*/ 53 h 57"/>
                      <a:gd name="T24" fmla="*/ 147 w 149"/>
                      <a:gd name="T25" fmla="*/ 35 h 57"/>
                      <a:gd name="T26" fmla="*/ 142 w 149"/>
                      <a:gd name="T27"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57">
                        <a:moveTo>
                          <a:pt x="142" y="25"/>
                        </a:moveTo>
                        <a:cubicBezTo>
                          <a:pt x="130" y="22"/>
                          <a:pt x="123" y="26"/>
                          <a:pt x="112" y="28"/>
                        </a:cubicBezTo>
                        <a:cubicBezTo>
                          <a:pt x="105" y="30"/>
                          <a:pt x="98" y="31"/>
                          <a:pt x="91" y="31"/>
                        </a:cubicBezTo>
                        <a:cubicBezTo>
                          <a:pt x="96" y="26"/>
                          <a:pt x="101" y="22"/>
                          <a:pt x="107" y="18"/>
                        </a:cubicBezTo>
                        <a:cubicBezTo>
                          <a:pt x="117" y="11"/>
                          <a:pt x="105" y="0"/>
                          <a:pt x="96" y="1"/>
                        </a:cubicBezTo>
                        <a:cubicBezTo>
                          <a:pt x="76" y="4"/>
                          <a:pt x="56" y="6"/>
                          <a:pt x="36" y="9"/>
                        </a:cubicBezTo>
                        <a:cubicBezTo>
                          <a:pt x="22" y="11"/>
                          <a:pt x="10" y="11"/>
                          <a:pt x="2" y="22"/>
                        </a:cubicBezTo>
                        <a:cubicBezTo>
                          <a:pt x="0" y="23"/>
                          <a:pt x="1" y="25"/>
                          <a:pt x="3" y="26"/>
                        </a:cubicBezTo>
                        <a:cubicBezTo>
                          <a:pt x="15" y="34"/>
                          <a:pt x="28" y="30"/>
                          <a:pt x="42" y="28"/>
                        </a:cubicBezTo>
                        <a:cubicBezTo>
                          <a:pt x="50" y="27"/>
                          <a:pt x="59" y="26"/>
                          <a:pt x="67" y="25"/>
                        </a:cubicBezTo>
                        <a:cubicBezTo>
                          <a:pt x="63" y="29"/>
                          <a:pt x="60" y="33"/>
                          <a:pt x="57" y="37"/>
                        </a:cubicBezTo>
                        <a:cubicBezTo>
                          <a:pt x="53" y="42"/>
                          <a:pt x="57" y="52"/>
                          <a:pt x="64" y="53"/>
                        </a:cubicBezTo>
                        <a:cubicBezTo>
                          <a:pt x="87" y="56"/>
                          <a:pt x="134" y="57"/>
                          <a:pt x="147" y="35"/>
                        </a:cubicBezTo>
                        <a:cubicBezTo>
                          <a:pt x="149" y="31"/>
                          <a:pt x="147" y="26"/>
                          <a:pt x="142" y="2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7" name="îṣḻïḍê"/>
                  <p:cNvSpPr/>
                  <p:nvPr/>
                </p:nvSpPr>
                <p:spPr bwMode="auto">
                  <a:xfrm>
                    <a:off x="4221296" y="2346588"/>
                    <a:ext cx="280763" cy="363900"/>
                  </a:xfrm>
                  <a:custGeom>
                    <a:avLst/>
                    <a:gdLst>
                      <a:gd name="T0" fmla="*/ 82 w 87"/>
                      <a:gd name="T1" fmla="*/ 101 h 113"/>
                      <a:gd name="T2" fmla="*/ 48 w 87"/>
                      <a:gd name="T3" fmla="*/ 74 h 113"/>
                      <a:gd name="T4" fmla="*/ 63 w 87"/>
                      <a:gd name="T5" fmla="*/ 54 h 113"/>
                      <a:gd name="T6" fmla="*/ 12 w 87"/>
                      <a:gd name="T7" fmla="*/ 3 h 113"/>
                      <a:gd name="T8" fmla="*/ 5 w 87"/>
                      <a:gd name="T9" fmla="*/ 12 h 113"/>
                      <a:gd name="T10" fmla="*/ 35 w 87"/>
                      <a:gd name="T11" fmla="*/ 42 h 113"/>
                      <a:gd name="T12" fmla="*/ 49 w 87"/>
                      <a:gd name="T13" fmla="*/ 58 h 113"/>
                      <a:gd name="T14" fmla="*/ 29 w 87"/>
                      <a:gd name="T15" fmla="*/ 65 h 113"/>
                      <a:gd name="T16" fmla="*/ 27 w 87"/>
                      <a:gd name="T17" fmla="*/ 80 h 113"/>
                      <a:gd name="T18" fmla="*/ 74 w 87"/>
                      <a:gd name="T19" fmla="*/ 110 h 113"/>
                      <a:gd name="T20" fmla="*/ 82 w 87"/>
                      <a:gd name="T21" fmla="*/ 10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13">
                        <a:moveTo>
                          <a:pt x="82" y="101"/>
                        </a:moveTo>
                        <a:cubicBezTo>
                          <a:pt x="72" y="91"/>
                          <a:pt x="60" y="82"/>
                          <a:pt x="48" y="74"/>
                        </a:cubicBezTo>
                        <a:cubicBezTo>
                          <a:pt x="57" y="70"/>
                          <a:pt x="66" y="64"/>
                          <a:pt x="63" y="54"/>
                        </a:cubicBezTo>
                        <a:cubicBezTo>
                          <a:pt x="56" y="34"/>
                          <a:pt x="30" y="11"/>
                          <a:pt x="12" y="3"/>
                        </a:cubicBezTo>
                        <a:cubicBezTo>
                          <a:pt x="6" y="0"/>
                          <a:pt x="0" y="7"/>
                          <a:pt x="5" y="12"/>
                        </a:cubicBezTo>
                        <a:cubicBezTo>
                          <a:pt x="14" y="23"/>
                          <a:pt x="26" y="32"/>
                          <a:pt x="35" y="42"/>
                        </a:cubicBezTo>
                        <a:cubicBezTo>
                          <a:pt x="38" y="45"/>
                          <a:pt x="49" y="58"/>
                          <a:pt x="49" y="58"/>
                        </a:cubicBezTo>
                        <a:cubicBezTo>
                          <a:pt x="49" y="57"/>
                          <a:pt x="31" y="64"/>
                          <a:pt x="29" y="65"/>
                        </a:cubicBezTo>
                        <a:cubicBezTo>
                          <a:pt x="22" y="68"/>
                          <a:pt x="22" y="76"/>
                          <a:pt x="27" y="80"/>
                        </a:cubicBezTo>
                        <a:cubicBezTo>
                          <a:pt x="42" y="91"/>
                          <a:pt x="58" y="103"/>
                          <a:pt x="74" y="110"/>
                        </a:cubicBezTo>
                        <a:cubicBezTo>
                          <a:pt x="80" y="113"/>
                          <a:pt x="87" y="106"/>
                          <a:pt x="82" y="101"/>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8" name="îšľíḓé"/>
                  <p:cNvSpPr/>
                  <p:nvPr/>
                </p:nvSpPr>
                <p:spPr bwMode="auto">
                  <a:xfrm>
                    <a:off x="3928268" y="3278828"/>
                    <a:ext cx="451129" cy="238511"/>
                  </a:xfrm>
                  <a:custGeom>
                    <a:avLst/>
                    <a:gdLst>
                      <a:gd name="T0" fmla="*/ 126 w 140"/>
                      <a:gd name="T1" fmla="*/ 17 h 74"/>
                      <a:gd name="T2" fmla="*/ 101 w 140"/>
                      <a:gd name="T3" fmla="*/ 33 h 74"/>
                      <a:gd name="T4" fmla="*/ 104 w 140"/>
                      <a:gd name="T5" fmla="*/ 13 h 74"/>
                      <a:gd name="T6" fmla="*/ 93 w 140"/>
                      <a:gd name="T7" fmla="*/ 4 h 74"/>
                      <a:gd name="T8" fmla="*/ 8 w 140"/>
                      <a:gd name="T9" fmla="*/ 57 h 74"/>
                      <a:gd name="T10" fmla="*/ 15 w 140"/>
                      <a:gd name="T11" fmla="*/ 69 h 74"/>
                      <a:gd name="T12" fmla="*/ 86 w 140"/>
                      <a:gd name="T13" fmla="*/ 27 h 74"/>
                      <a:gd name="T14" fmla="*/ 84 w 140"/>
                      <a:gd name="T15" fmla="*/ 49 h 74"/>
                      <a:gd name="T16" fmla="*/ 96 w 140"/>
                      <a:gd name="T17" fmla="*/ 56 h 74"/>
                      <a:gd name="T18" fmla="*/ 134 w 140"/>
                      <a:gd name="T19" fmla="*/ 28 h 74"/>
                      <a:gd name="T20" fmla="*/ 126 w 140"/>
                      <a:gd name="T21" fmla="*/ 1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74">
                        <a:moveTo>
                          <a:pt x="126" y="17"/>
                        </a:moveTo>
                        <a:cubicBezTo>
                          <a:pt x="117" y="22"/>
                          <a:pt x="109" y="27"/>
                          <a:pt x="101" y="33"/>
                        </a:cubicBezTo>
                        <a:cubicBezTo>
                          <a:pt x="102" y="26"/>
                          <a:pt x="103" y="20"/>
                          <a:pt x="104" y="13"/>
                        </a:cubicBezTo>
                        <a:cubicBezTo>
                          <a:pt x="106" y="6"/>
                          <a:pt x="99" y="0"/>
                          <a:pt x="93" y="4"/>
                        </a:cubicBezTo>
                        <a:cubicBezTo>
                          <a:pt x="64" y="21"/>
                          <a:pt x="35" y="38"/>
                          <a:pt x="8" y="57"/>
                        </a:cubicBezTo>
                        <a:cubicBezTo>
                          <a:pt x="0" y="63"/>
                          <a:pt x="7" y="74"/>
                          <a:pt x="15" y="69"/>
                        </a:cubicBezTo>
                        <a:cubicBezTo>
                          <a:pt x="39" y="57"/>
                          <a:pt x="62" y="42"/>
                          <a:pt x="86" y="27"/>
                        </a:cubicBezTo>
                        <a:cubicBezTo>
                          <a:pt x="85" y="34"/>
                          <a:pt x="84" y="41"/>
                          <a:pt x="84" y="49"/>
                        </a:cubicBezTo>
                        <a:cubicBezTo>
                          <a:pt x="84" y="54"/>
                          <a:pt x="91" y="59"/>
                          <a:pt x="96" y="56"/>
                        </a:cubicBezTo>
                        <a:cubicBezTo>
                          <a:pt x="109" y="47"/>
                          <a:pt x="122" y="38"/>
                          <a:pt x="134" y="28"/>
                        </a:cubicBezTo>
                        <a:cubicBezTo>
                          <a:pt x="140" y="23"/>
                          <a:pt x="132" y="14"/>
                          <a:pt x="126" y="17"/>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9" name="íS1îḑê"/>
                  <p:cNvSpPr/>
                  <p:nvPr/>
                </p:nvSpPr>
                <p:spPr bwMode="auto">
                  <a:xfrm>
                    <a:off x="6283402" y="1665125"/>
                    <a:ext cx="547896" cy="523363"/>
                  </a:xfrm>
                  <a:custGeom>
                    <a:avLst/>
                    <a:gdLst>
                      <a:gd name="T0" fmla="*/ 42 w 170"/>
                      <a:gd name="T1" fmla="*/ 37 h 162"/>
                      <a:gd name="T2" fmla="*/ 15 w 170"/>
                      <a:gd name="T3" fmla="*/ 121 h 162"/>
                      <a:gd name="T4" fmla="*/ 99 w 170"/>
                      <a:gd name="T5" fmla="*/ 147 h 162"/>
                      <a:gd name="T6" fmla="*/ 42 w 170"/>
                      <a:gd name="T7" fmla="*/ 37 h 162"/>
                    </a:gdLst>
                    <a:ahLst/>
                    <a:cxnLst>
                      <a:cxn ang="0">
                        <a:pos x="T0" y="T1"/>
                      </a:cxn>
                      <a:cxn ang="0">
                        <a:pos x="T2" y="T3"/>
                      </a:cxn>
                      <a:cxn ang="0">
                        <a:pos x="T4" y="T5"/>
                      </a:cxn>
                      <a:cxn ang="0">
                        <a:pos x="T6" y="T7"/>
                      </a:cxn>
                    </a:cxnLst>
                    <a:rect l="0" t="0" r="r" b="b"/>
                    <a:pathLst>
                      <a:path w="170" h="162">
                        <a:moveTo>
                          <a:pt x="42" y="37"/>
                        </a:moveTo>
                        <a:cubicBezTo>
                          <a:pt x="13" y="52"/>
                          <a:pt x="0" y="92"/>
                          <a:pt x="15" y="121"/>
                        </a:cubicBezTo>
                        <a:cubicBezTo>
                          <a:pt x="30" y="149"/>
                          <a:pt x="70" y="162"/>
                          <a:pt x="99" y="147"/>
                        </a:cubicBezTo>
                        <a:cubicBezTo>
                          <a:pt x="170" y="111"/>
                          <a:pt x="113" y="0"/>
                          <a:pt x="42" y="37"/>
                        </a:cubicBezTo>
                        <a:close/>
                      </a:path>
                    </a:pathLst>
                  </a:custGeom>
                  <a:solidFill>
                    <a:srgbClr val="F0EB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0" name="ïṥľïďe"/>
                  <p:cNvSpPr/>
                  <p:nvPr/>
                </p:nvSpPr>
                <p:spPr bwMode="auto">
                  <a:xfrm>
                    <a:off x="6376081" y="1810958"/>
                    <a:ext cx="245327" cy="254866"/>
                  </a:xfrm>
                  <a:custGeom>
                    <a:avLst/>
                    <a:gdLst>
                      <a:gd name="T0" fmla="*/ 76 w 76"/>
                      <a:gd name="T1" fmla="*/ 51 h 79"/>
                      <a:gd name="T2" fmla="*/ 73 w 76"/>
                      <a:gd name="T3" fmla="*/ 36 h 79"/>
                      <a:gd name="T4" fmla="*/ 60 w 76"/>
                      <a:gd name="T5" fmla="*/ 31 h 79"/>
                      <a:gd name="T6" fmla="*/ 62 w 76"/>
                      <a:gd name="T7" fmla="*/ 12 h 79"/>
                      <a:gd name="T8" fmla="*/ 52 w 76"/>
                      <a:gd name="T9" fmla="*/ 1 h 79"/>
                      <a:gd name="T10" fmla="*/ 45 w 76"/>
                      <a:gd name="T11" fmla="*/ 6 h 79"/>
                      <a:gd name="T12" fmla="*/ 42 w 76"/>
                      <a:gd name="T13" fmla="*/ 14 h 79"/>
                      <a:gd name="T14" fmla="*/ 23 w 76"/>
                      <a:gd name="T15" fmla="*/ 34 h 79"/>
                      <a:gd name="T16" fmla="*/ 22 w 76"/>
                      <a:gd name="T17" fmla="*/ 32 h 79"/>
                      <a:gd name="T18" fmla="*/ 19 w 76"/>
                      <a:gd name="T19" fmla="*/ 32 h 79"/>
                      <a:gd name="T20" fmla="*/ 11 w 76"/>
                      <a:gd name="T21" fmla="*/ 33 h 79"/>
                      <a:gd name="T22" fmla="*/ 3 w 76"/>
                      <a:gd name="T23" fmla="*/ 33 h 79"/>
                      <a:gd name="T24" fmla="*/ 2 w 76"/>
                      <a:gd name="T25" fmla="*/ 46 h 79"/>
                      <a:gd name="T26" fmla="*/ 3 w 76"/>
                      <a:gd name="T27" fmla="*/ 61 h 79"/>
                      <a:gd name="T28" fmla="*/ 3 w 76"/>
                      <a:gd name="T29" fmla="*/ 68 h 79"/>
                      <a:gd name="T30" fmla="*/ 5 w 76"/>
                      <a:gd name="T31" fmla="*/ 76 h 79"/>
                      <a:gd name="T32" fmla="*/ 11 w 76"/>
                      <a:gd name="T33" fmla="*/ 79 h 79"/>
                      <a:gd name="T34" fmla="*/ 26 w 76"/>
                      <a:gd name="T35" fmla="*/ 77 h 79"/>
                      <a:gd name="T36" fmla="*/ 28 w 76"/>
                      <a:gd name="T37" fmla="*/ 76 h 79"/>
                      <a:gd name="T38" fmla="*/ 29 w 76"/>
                      <a:gd name="T39" fmla="*/ 74 h 79"/>
                      <a:gd name="T40" fmla="*/ 65 w 76"/>
                      <a:gd name="T41" fmla="*/ 68 h 79"/>
                      <a:gd name="T42" fmla="*/ 72 w 76"/>
                      <a:gd name="T43" fmla="*/ 65 h 79"/>
                      <a:gd name="T44" fmla="*/ 76 w 76"/>
                      <a:gd name="T45" fmla="*/ 5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 h="79">
                        <a:moveTo>
                          <a:pt x="76" y="51"/>
                        </a:moveTo>
                        <a:cubicBezTo>
                          <a:pt x="76" y="46"/>
                          <a:pt x="76" y="41"/>
                          <a:pt x="73" y="36"/>
                        </a:cubicBezTo>
                        <a:cubicBezTo>
                          <a:pt x="70" y="32"/>
                          <a:pt x="64" y="29"/>
                          <a:pt x="60" y="31"/>
                        </a:cubicBezTo>
                        <a:cubicBezTo>
                          <a:pt x="62" y="25"/>
                          <a:pt x="63" y="18"/>
                          <a:pt x="62" y="12"/>
                        </a:cubicBezTo>
                        <a:cubicBezTo>
                          <a:pt x="61" y="6"/>
                          <a:pt x="58" y="0"/>
                          <a:pt x="52" y="1"/>
                        </a:cubicBezTo>
                        <a:cubicBezTo>
                          <a:pt x="49" y="1"/>
                          <a:pt x="47" y="3"/>
                          <a:pt x="45" y="6"/>
                        </a:cubicBezTo>
                        <a:cubicBezTo>
                          <a:pt x="43" y="8"/>
                          <a:pt x="43" y="11"/>
                          <a:pt x="42" y="14"/>
                        </a:cubicBezTo>
                        <a:cubicBezTo>
                          <a:pt x="38" y="23"/>
                          <a:pt x="33" y="33"/>
                          <a:pt x="23" y="34"/>
                        </a:cubicBezTo>
                        <a:cubicBezTo>
                          <a:pt x="23" y="33"/>
                          <a:pt x="23" y="33"/>
                          <a:pt x="22" y="32"/>
                        </a:cubicBezTo>
                        <a:cubicBezTo>
                          <a:pt x="22" y="32"/>
                          <a:pt x="20" y="32"/>
                          <a:pt x="19" y="32"/>
                        </a:cubicBezTo>
                        <a:cubicBezTo>
                          <a:pt x="16" y="32"/>
                          <a:pt x="14" y="32"/>
                          <a:pt x="11" y="33"/>
                        </a:cubicBezTo>
                        <a:cubicBezTo>
                          <a:pt x="8" y="33"/>
                          <a:pt x="5" y="32"/>
                          <a:pt x="3" y="33"/>
                        </a:cubicBezTo>
                        <a:cubicBezTo>
                          <a:pt x="0" y="35"/>
                          <a:pt x="1" y="43"/>
                          <a:pt x="2" y="46"/>
                        </a:cubicBezTo>
                        <a:cubicBezTo>
                          <a:pt x="2" y="51"/>
                          <a:pt x="2" y="56"/>
                          <a:pt x="3" y="61"/>
                        </a:cubicBezTo>
                        <a:cubicBezTo>
                          <a:pt x="3" y="64"/>
                          <a:pt x="3" y="66"/>
                          <a:pt x="3" y="68"/>
                        </a:cubicBezTo>
                        <a:cubicBezTo>
                          <a:pt x="4" y="70"/>
                          <a:pt x="4" y="74"/>
                          <a:pt x="5" y="76"/>
                        </a:cubicBezTo>
                        <a:cubicBezTo>
                          <a:pt x="6" y="79"/>
                          <a:pt x="8" y="79"/>
                          <a:pt x="11" y="79"/>
                        </a:cubicBezTo>
                        <a:cubicBezTo>
                          <a:pt x="16" y="79"/>
                          <a:pt x="21" y="79"/>
                          <a:pt x="26" y="77"/>
                        </a:cubicBezTo>
                        <a:cubicBezTo>
                          <a:pt x="27" y="77"/>
                          <a:pt x="28" y="77"/>
                          <a:pt x="28" y="76"/>
                        </a:cubicBezTo>
                        <a:cubicBezTo>
                          <a:pt x="28" y="76"/>
                          <a:pt x="29" y="75"/>
                          <a:pt x="29" y="74"/>
                        </a:cubicBezTo>
                        <a:cubicBezTo>
                          <a:pt x="41" y="73"/>
                          <a:pt x="53" y="72"/>
                          <a:pt x="65" y="68"/>
                        </a:cubicBezTo>
                        <a:cubicBezTo>
                          <a:pt x="68" y="68"/>
                          <a:pt x="70" y="67"/>
                          <a:pt x="72" y="65"/>
                        </a:cubicBezTo>
                        <a:cubicBezTo>
                          <a:pt x="76" y="61"/>
                          <a:pt x="76" y="56"/>
                          <a:pt x="76" y="51"/>
                        </a:cubicBezTo>
                        <a:close/>
                      </a:path>
                    </a:pathLst>
                  </a:custGeom>
                  <a:solidFill>
                    <a:srgbClr val="567B8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1" name="iṡ1íďè"/>
                  <p:cNvSpPr/>
                  <p:nvPr/>
                </p:nvSpPr>
                <p:spPr bwMode="auto">
                  <a:xfrm>
                    <a:off x="5554237" y="1346201"/>
                    <a:ext cx="541082" cy="422507"/>
                  </a:xfrm>
                  <a:custGeom>
                    <a:avLst/>
                    <a:gdLst>
                      <a:gd name="T0" fmla="*/ 166 w 168"/>
                      <a:gd name="T1" fmla="*/ 42 h 131"/>
                      <a:gd name="T2" fmla="*/ 164 w 168"/>
                      <a:gd name="T3" fmla="*/ 22 h 131"/>
                      <a:gd name="T4" fmla="*/ 148 w 168"/>
                      <a:gd name="T5" fmla="*/ 14 h 131"/>
                      <a:gd name="T6" fmla="*/ 44 w 168"/>
                      <a:gd name="T7" fmla="*/ 0 h 131"/>
                      <a:gd name="T8" fmla="*/ 28 w 168"/>
                      <a:gd name="T9" fmla="*/ 4 h 131"/>
                      <a:gd name="T10" fmla="*/ 18 w 168"/>
                      <a:gd name="T11" fmla="*/ 24 h 131"/>
                      <a:gd name="T12" fmla="*/ 16 w 168"/>
                      <a:gd name="T13" fmla="*/ 92 h 131"/>
                      <a:gd name="T14" fmla="*/ 16 w 168"/>
                      <a:gd name="T15" fmla="*/ 92 h 131"/>
                      <a:gd name="T16" fmla="*/ 65 w 168"/>
                      <a:gd name="T17" fmla="*/ 105 h 131"/>
                      <a:gd name="T18" fmla="*/ 103 w 168"/>
                      <a:gd name="T19" fmla="*/ 109 h 131"/>
                      <a:gd name="T20" fmla="*/ 123 w 168"/>
                      <a:gd name="T21" fmla="*/ 131 h 131"/>
                      <a:gd name="T22" fmla="*/ 121 w 168"/>
                      <a:gd name="T23" fmla="*/ 111 h 131"/>
                      <a:gd name="T24" fmla="*/ 122 w 168"/>
                      <a:gd name="T25" fmla="*/ 111 h 131"/>
                      <a:gd name="T26" fmla="*/ 155 w 168"/>
                      <a:gd name="T27" fmla="*/ 102 h 131"/>
                      <a:gd name="T28" fmla="*/ 166 w 168"/>
                      <a:gd name="T29" fmla="*/ 4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8" h="131">
                        <a:moveTo>
                          <a:pt x="166" y="42"/>
                        </a:moveTo>
                        <a:cubicBezTo>
                          <a:pt x="167" y="35"/>
                          <a:pt x="168" y="27"/>
                          <a:pt x="164" y="22"/>
                        </a:cubicBezTo>
                        <a:cubicBezTo>
                          <a:pt x="160" y="17"/>
                          <a:pt x="154" y="15"/>
                          <a:pt x="148" y="14"/>
                        </a:cubicBezTo>
                        <a:cubicBezTo>
                          <a:pt x="113" y="6"/>
                          <a:pt x="80" y="0"/>
                          <a:pt x="44" y="0"/>
                        </a:cubicBezTo>
                        <a:cubicBezTo>
                          <a:pt x="38" y="0"/>
                          <a:pt x="32" y="1"/>
                          <a:pt x="28" y="4"/>
                        </a:cubicBezTo>
                        <a:cubicBezTo>
                          <a:pt x="21" y="8"/>
                          <a:pt x="19" y="17"/>
                          <a:pt x="18" y="24"/>
                        </a:cubicBezTo>
                        <a:cubicBezTo>
                          <a:pt x="14" y="43"/>
                          <a:pt x="0" y="75"/>
                          <a:pt x="16" y="92"/>
                        </a:cubicBezTo>
                        <a:cubicBezTo>
                          <a:pt x="16" y="92"/>
                          <a:pt x="16" y="92"/>
                          <a:pt x="16" y="92"/>
                        </a:cubicBezTo>
                        <a:cubicBezTo>
                          <a:pt x="26" y="102"/>
                          <a:pt x="52" y="103"/>
                          <a:pt x="65" y="105"/>
                        </a:cubicBezTo>
                        <a:cubicBezTo>
                          <a:pt x="78" y="107"/>
                          <a:pt x="90" y="108"/>
                          <a:pt x="103" y="109"/>
                        </a:cubicBezTo>
                        <a:cubicBezTo>
                          <a:pt x="104" y="119"/>
                          <a:pt x="112" y="129"/>
                          <a:pt x="123" y="131"/>
                        </a:cubicBezTo>
                        <a:cubicBezTo>
                          <a:pt x="121" y="125"/>
                          <a:pt x="120" y="118"/>
                          <a:pt x="121" y="111"/>
                        </a:cubicBezTo>
                        <a:cubicBezTo>
                          <a:pt x="121" y="111"/>
                          <a:pt x="121" y="111"/>
                          <a:pt x="122" y="111"/>
                        </a:cubicBezTo>
                        <a:cubicBezTo>
                          <a:pt x="135" y="113"/>
                          <a:pt x="146" y="114"/>
                          <a:pt x="155" y="102"/>
                        </a:cubicBezTo>
                        <a:cubicBezTo>
                          <a:pt x="166" y="87"/>
                          <a:pt x="164" y="59"/>
                          <a:pt x="166" y="42"/>
                        </a:cubicBezTo>
                        <a:close/>
                      </a:path>
                    </a:pathLst>
                  </a:custGeom>
                  <a:solidFill>
                    <a:srgbClr val="F8EF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 name="îṣļíḍè"/>
                  <p:cNvSpPr/>
                  <p:nvPr/>
                </p:nvSpPr>
                <p:spPr bwMode="auto">
                  <a:xfrm>
                    <a:off x="5392049" y="1468864"/>
                    <a:ext cx="448403" cy="377530"/>
                  </a:xfrm>
                  <a:custGeom>
                    <a:avLst/>
                    <a:gdLst>
                      <a:gd name="T0" fmla="*/ 130 w 139"/>
                      <a:gd name="T1" fmla="*/ 20 h 117"/>
                      <a:gd name="T2" fmla="*/ 98 w 139"/>
                      <a:gd name="T3" fmla="*/ 12 h 117"/>
                      <a:gd name="T4" fmla="*/ 58 w 139"/>
                      <a:gd name="T5" fmla="*/ 6 h 117"/>
                      <a:gd name="T6" fmla="*/ 18 w 139"/>
                      <a:gd name="T7" fmla="*/ 9 h 117"/>
                      <a:gd name="T8" fmla="*/ 3 w 139"/>
                      <a:gd name="T9" fmla="*/ 50 h 117"/>
                      <a:gd name="T10" fmla="*/ 11 w 139"/>
                      <a:gd name="T11" fmla="*/ 90 h 117"/>
                      <a:gd name="T12" fmla="*/ 34 w 139"/>
                      <a:gd name="T13" fmla="*/ 98 h 117"/>
                      <a:gd name="T14" fmla="*/ 56 w 139"/>
                      <a:gd name="T15" fmla="*/ 101 h 117"/>
                      <a:gd name="T16" fmla="*/ 51 w 139"/>
                      <a:gd name="T17" fmla="*/ 117 h 117"/>
                      <a:gd name="T18" fmla="*/ 73 w 139"/>
                      <a:gd name="T19" fmla="*/ 104 h 117"/>
                      <a:gd name="T20" fmla="*/ 79 w 139"/>
                      <a:gd name="T21" fmla="*/ 104 h 117"/>
                      <a:gd name="T22" fmla="*/ 119 w 139"/>
                      <a:gd name="T23" fmla="*/ 101 h 117"/>
                      <a:gd name="T24" fmla="*/ 127 w 139"/>
                      <a:gd name="T25" fmla="*/ 94 h 117"/>
                      <a:gd name="T26" fmla="*/ 135 w 139"/>
                      <a:gd name="T27" fmla="*/ 56 h 117"/>
                      <a:gd name="T28" fmla="*/ 130 w 139"/>
                      <a:gd name="T29" fmla="*/ 2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117">
                        <a:moveTo>
                          <a:pt x="130" y="20"/>
                        </a:moveTo>
                        <a:cubicBezTo>
                          <a:pt x="122" y="12"/>
                          <a:pt x="109" y="13"/>
                          <a:pt x="98" y="12"/>
                        </a:cubicBezTo>
                        <a:cubicBezTo>
                          <a:pt x="85" y="10"/>
                          <a:pt x="71" y="8"/>
                          <a:pt x="58" y="6"/>
                        </a:cubicBezTo>
                        <a:cubicBezTo>
                          <a:pt x="44" y="4"/>
                          <a:pt x="31" y="0"/>
                          <a:pt x="18" y="9"/>
                        </a:cubicBezTo>
                        <a:cubicBezTo>
                          <a:pt x="5" y="19"/>
                          <a:pt x="6" y="35"/>
                          <a:pt x="3" y="50"/>
                        </a:cubicBezTo>
                        <a:cubicBezTo>
                          <a:pt x="1" y="64"/>
                          <a:pt x="0" y="80"/>
                          <a:pt x="11" y="90"/>
                        </a:cubicBezTo>
                        <a:cubicBezTo>
                          <a:pt x="17" y="95"/>
                          <a:pt x="26" y="97"/>
                          <a:pt x="34" y="98"/>
                        </a:cubicBezTo>
                        <a:cubicBezTo>
                          <a:pt x="42" y="99"/>
                          <a:pt x="49" y="100"/>
                          <a:pt x="56" y="101"/>
                        </a:cubicBezTo>
                        <a:cubicBezTo>
                          <a:pt x="55" y="107"/>
                          <a:pt x="54" y="112"/>
                          <a:pt x="51" y="117"/>
                        </a:cubicBezTo>
                        <a:cubicBezTo>
                          <a:pt x="60" y="117"/>
                          <a:pt x="68" y="111"/>
                          <a:pt x="73" y="104"/>
                        </a:cubicBezTo>
                        <a:cubicBezTo>
                          <a:pt x="75" y="104"/>
                          <a:pt x="77" y="104"/>
                          <a:pt x="79" y="104"/>
                        </a:cubicBezTo>
                        <a:cubicBezTo>
                          <a:pt x="91" y="104"/>
                          <a:pt x="108" y="108"/>
                          <a:pt x="119" y="101"/>
                        </a:cubicBezTo>
                        <a:cubicBezTo>
                          <a:pt x="122" y="99"/>
                          <a:pt x="125" y="97"/>
                          <a:pt x="127" y="94"/>
                        </a:cubicBezTo>
                        <a:cubicBezTo>
                          <a:pt x="133" y="83"/>
                          <a:pt x="133" y="69"/>
                          <a:pt x="135" y="56"/>
                        </a:cubicBezTo>
                        <a:cubicBezTo>
                          <a:pt x="138" y="44"/>
                          <a:pt x="139" y="30"/>
                          <a:pt x="130" y="20"/>
                        </a:cubicBezTo>
                        <a:close/>
                      </a:path>
                    </a:pathLst>
                  </a:custGeom>
                  <a:solidFill>
                    <a:srgbClr val="E6DD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 name="ïslîḑe"/>
                  <p:cNvSpPr/>
                  <p:nvPr/>
                </p:nvSpPr>
                <p:spPr bwMode="auto">
                  <a:xfrm>
                    <a:off x="5469736" y="1568357"/>
                    <a:ext cx="258956" cy="68146"/>
                  </a:xfrm>
                  <a:custGeom>
                    <a:avLst/>
                    <a:gdLst>
                      <a:gd name="T0" fmla="*/ 72 w 80"/>
                      <a:gd name="T1" fmla="*/ 9 h 21"/>
                      <a:gd name="T2" fmla="*/ 4 w 80"/>
                      <a:gd name="T3" fmla="*/ 4 h 21"/>
                      <a:gd name="T4" fmla="*/ 4 w 80"/>
                      <a:gd name="T5" fmla="*/ 11 h 21"/>
                      <a:gd name="T6" fmla="*/ 69 w 80"/>
                      <a:gd name="T7" fmla="*/ 20 h 21"/>
                      <a:gd name="T8" fmla="*/ 72 w 80"/>
                      <a:gd name="T9" fmla="*/ 9 h 21"/>
                    </a:gdLst>
                    <a:ahLst/>
                    <a:cxnLst>
                      <a:cxn ang="0">
                        <a:pos x="T0" y="T1"/>
                      </a:cxn>
                      <a:cxn ang="0">
                        <a:pos x="T2" y="T3"/>
                      </a:cxn>
                      <a:cxn ang="0">
                        <a:pos x="T4" y="T5"/>
                      </a:cxn>
                      <a:cxn ang="0">
                        <a:pos x="T6" y="T7"/>
                      </a:cxn>
                      <a:cxn ang="0">
                        <a:pos x="T8" y="T9"/>
                      </a:cxn>
                    </a:cxnLst>
                    <a:rect l="0" t="0" r="r" b="b"/>
                    <a:pathLst>
                      <a:path w="80" h="21">
                        <a:moveTo>
                          <a:pt x="72" y="9"/>
                        </a:moveTo>
                        <a:cubicBezTo>
                          <a:pt x="51" y="5"/>
                          <a:pt x="26" y="0"/>
                          <a:pt x="4" y="4"/>
                        </a:cubicBezTo>
                        <a:cubicBezTo>
                          <a:pt x="0" y="5"/>
                          <a:pt x="1" y="10"/>
                          <a:pt x="4" y="11"/>
                        </a:cubicBezTo>
                        <a:cubicBezTo>
                          <a:pt x="25" y="17"/>
                          <a:pt x="48" y="16"/>
                          <a:pt x="69" y="20"/>
                        </a:cubicBezTo>
                        <a:cubicBezTo>
                          <a:pt x="76" y="21"/>
                          <a:pt x="80" y="10"/>
                          <a:pt x="72" y="9"/>
                        </a:cubicBezTo>
                        <a:close/>
                      </a:path>
                    </a:pathLst>
                  </a:custGeom>
                  <a:solidFill>
                    <a:srgbClr val="284D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 name="íśľïdé"/>
                  <p:cNvSpPr/>
                  <p:nvPr/>
                </p:nvSpPr>
                <p:spPr bwMode="auto">
                  <a:xfrm>
                    <a:off x="5467010" y="1659674"/>
                    <a:ext cx="106308" cy="25895"/>
                  </a:xfrm>
                  <a:custGeom>
                    <a:avLst/>
                    <a:gdLst>
                      <a:gd name="T0" fmla="*/ 28 w 33"/>
                      <a:gd name="T1" fmla="*/ 0 h 8"/>
                      <a:gd name="T2" fmla="*/ 3 w 33"/>
                      <a:gd name="T3" fmla="*/ 1 h 8"/>
                      <a:gd name="T4" fmla="*/ 3 w 33"/>
                      <a:gd name="T5" fmla="*/ 7 h 8"/>
                      <a:gd name="T6" fmla="*/ 28 w 33"/>
                      <a:gd name="T7" fmla="*/ 8 h 8"/>
                      <a:gd name="T8" fmla="*/ 28 w 33"/>
                      <a:gd name="T9" fmla="*/ 0 h 8"/>
                    </a:gdLst>
                    <a:ahLst/>
                    <a:cxnLst>
                      <a:cxn ang="0">
                        <a:pos x="T0" y="T1"/>
                      </a:cxn>
                      <a:cxn ang="0">
                        <a:pos x="T2" y="T3"/>
                      </a:cxn>
                      <a:cxn ang="0">
                        <a:pos x="T4" y="T5"/>
                      </a:cxn>
                      <a:cxn ang="0">
                        <a:pos x="T6" y="T7"/>
                      </a:cxn>
                      <a:cxn ang="0">
                        <a:pos x="T8" y="T9"/>
                      </a:cxn>
                    </a:cxnLst>
                    <a:rect l="0" t="0" r="r" b="b"/>
                    <a:pathLst>
                      <a:path w="33" h="8">
                        <a:moveTo>
                          <a:pt x="28" y="0"/>
                        </a:moveTo>
                        <a:cubicBezTo>
                          <a:pt x="20" y="0"/>
                          <a:pt x="11" y="0"/>
                          <a:pt x="3" y="1"/>
                        </a:cubicBezTo>
                        <a:cubicBezTo>
                          <a:pt x="0" y="1"/>
                          <a:pt x="0" y="7"/>
                          <a:pt x="3" y="7"/>
                        </a:cubicBezTo>
                        <a:cubicBezTo>
                          <a:pt x="11" y="8"/>
                          <a:pt x="20" y="8"/>
                          <a:pt x="28" y="8"/>
                        </a:cubicBezTo>
                        <a:cubicBezTo>
                          <a:pt x="33" y="8"/>
                          <a:pt x="33" y="0"/>
                          <a:pt x="28" y="0"/>
                        </a:cubicBezTo>
                        <a:close/>
                      </a:path>
                    </a:pathLst>
                  </a:custGeom>
                  <a:solidFill>
                    <a:srgbClr val="284D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 name="ï$ľiḋe"/>
                  <p:cNvSpPr/>
                  <p:nvPr/>
                </p:nvSpPr>
                <p:spPr bwMode="auto">
                  <a:xfrm>
                    <a:off x="5805015" y="1452509"/>
                    <a:ext cx="235786" cy="51791"/>
                  </a:xfrm>
                  <a:custGeom>
                    <a:avLst/>
                    <a:gdLst>
                      <a:gd name="T0" fmla="*/ 68 w 73"/>
                      <a:gd name="T1" fmla="*/ 7 h 16"/>
                      <a:gd name="T2" fmla="*/ 5 w 73"/>
                      <a:gd name="T3" fmla="*/ 2 h 16"/>
                      <a:gd name="T4" fmla="*/ 5 w 73"/>
                      <a:gd name="T5" fmla="*/ 10 h 16"/>
                      <a:gd name="T6" fmla="*/ 66 w 73"/>
                      <a:gd name="T7" fmla="*/ 15 h 16"/>
                      <a:gd name="T8" fmla="*/ 68 w 73"/>
                      <a:gd name="T9" fmla="*/ 7 h 16"/>
                    </a:gdLst>
                    <a:ahLst/>
                    <a:cxnLst>
                      <a:cxn ang="0">
                        <a:pos x="T0" y="T1"/>
                      </a:cxn>
                      <a:cxn ang="0">
                        <a:pos x="T2" y="T3"/>
                      </a:cxn>
                      <a:cxn ang="0">
                        <a:pos x="T4" y="T5"/>
                      </a:cxn>
                      <a:cxn ang="0">
                        <a:pos x="T6" y="T7"/>
                      </a:cxn>
                      <a:cxn ang="0">
                        <a:pos x="T8" y="T9"/>
                      </a:cxn>
                    </a:cxnLst>
                    <a:rect l="0" t="0" r="r" b="b"/>
                    <a:pathLst>
                      <a:path w="73" h="16">
                        <a:moveTo>
                          <a:pt x="68" y="7"/>
                        </a:moveTo>
                        <a:cubicBezTo>
                          <a:pt x="47" y="3"/>
                          <a:pt x="26" y="0"/>
                          <a:pt x="5" y="2"/>
                        </a:cubicBezTo>
                        <a:cubicBezTo>
                          <a:pt x="0" y="3"/>
                          <a:pt x="0" y="9"/>
                          <a:pt x="5" y="10"/>
                        </a:cubicBezTo>
                        <a:cubicBezTo>
                          <a:pt x="25" y="11"/>
                          <a:pt x="45" y="12"/>
                          <a:pt x="66" y="15"/>
                        </a:cubicBezTo>
                        <a:cubicBezTo>
                          <a:pt x="71" y="16"/>
                          <a:pt x="73" y="8"/>
                          <a:pt x="68" y="7"/>
                        </a:cubicBezTo>
                        <a:close/>
                      </a:path>
                    </a:pathLst>
                  </a:custGeom>
                  <a:solidFill>
                    <a:srgbClr val="284D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 name="iṩļíḍè"/>
                  <p:cNvSpPr/>
                  <p:nvPr/>
                </p:nvSpPr>
                <p:spPr bwMode="auto">
                  <a:xfrm>
                    <a:off x="5901783" y="1530195"/>
                    <a:ext cx="136293" cy="38162"/>
                  </a:xfrm>
                  <a:custGeom>
                    <a:avLst/>
                    <a:gdLst>
                      <a:gd name="T0" fmla="*/ 38 w 42"/>
                      <a:gd name="T1" fmla="*/ 4 h 12"/>
                      <a:gd name="T2" fmla="*/ 20 w 42"/>
                      <a:gd name="T3" fmla="*/ 1 h 12"/>
                      <a:gd name="T4" fmla="*/ 2 w 42"/>
                      <a:gd name="T5" fmla="*/ 1 h 12"/>
                      <a:gd name="T6" fmla="*/ 2 w 42"/>
                      <a:gd name="T7" fmla="*/ 6 h 12"/>
                      <a:gd name="T8" fmla="*/ 19 w 42"/>
                      <a:gd name="T9" fmla="*/ 10 h 12"/>
                      <a:gd name="T10" fmla="*/ 37 w 42"/>
                      <a:gd name="T11" fmla="*/ 11 h 12"/>
                      <a:gd name="T12" fmla="*/ 38 w 42"/>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42" h="12">
                        <a:moveTo>
                          <a:pt x="38" y="4"/>
                        </a:moveTo>
                        <a:cubicBezTo>
                          <a:pt x="32" y="2"/>
                          <a:pt x="26" y="2"/>
                          <a:pt x="20" y="1"/>
                        </a:cubicBezTo>
                        <a:cubicBezTo>
                          <a:pt x="14" y="1"/>
                          <a:pt x="8" y="0"/>
                          <a:pt x="2" y="1"/>
                        </a:cubicBezTo>
                        <a:cubicBezTo>
                          <a:pt x="0" y="2"/>
                          <a:pt x="0" y="5"/>
                          <a:pt x="2" y="6"/>
                        </a:cubicBezTo>
                        <a:cubicBezTo>
                          <a:pt x="8" y="8"/>
                          <a:pt x="13" y="9"/>
                          <a:pt x="19" y="10"/>
                        </a:cubicBezTo>
                        <a:cubicBezTo>
                          <a:pt x="25" y="10"/>
                          <a:pt x="31" y="12"/>
                          <a:pt x="37" y="11"/>
                        </a:cubicBezTo>
                        <a:cubicBezTo>
                          <a:pt x="41" y="10"/>
                          <a:pt x="42" y="5"/>
                          <a:pt x="38" y="4"/>
                        </a:cubicBezTo>
                        <a:close/>
                      </a:path>
                    </a:pathLst>
                  </a:custGeom>
                  <a:solidFill>
                    <a:srgbClr val="284D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 name="ïṡḷiḋe"/>
                  <p:cNvSpPr/>
                  <p:nvPr/>
                </p:nvSpPr>
                <p:spPr bwMode="auto">
                  <a:xfrm>
                    <a:off x="5830911" y="1517930"/>
                    <a:ext cx="61332" cy="35436"/>
                  </a:xfrm>
                  <a:custGeom>
                    <a:avLst/>
                    <a:gdLst>
                      <a:gd name="T0" fmla="*/ 14 w 19"/>
                      <a:gd name="T1" fmla="*/ 2 h 11"/>
                      <a:gd name="T2" fmla="*/ 6 w 19"/>
                      <a:gd name="T3" fmla="*/ 1 h 11"/>
                      <a:gd name="T4" fmla="*/ 3 w 19"/>
                      <a:gd name="T5" fmla="*/ 6 h 11"/>
                      <a:gd name="T6" fmla="*/ 15 w 19"/>
                      <a:gd name="T7" fmla="*/ 9 h 11"/>
                      <a:gd name="T8" fmla="*/ 14 w 19"/>
                      <a:gd name="T9" fmla="*/ 2 h 11"/>
                    </a:gdLst>
                    <a:ahLst/>
                    <a:cxnLst>
                      <a:cxn ang="0">
                        <a:pos x="T0" y="T1"/>
                      </a:cxn>
                      <a:cxn ang="0">
                        <a:pos x="T2" y="T3"/>
                      </a:cxn>
                      <a:cxn ang="0">
                        <a:pos x="T4" y="T5"/>
                      </a:cxn>
                      <a:cxn ang="0">
                        <a:pos x="T6" y="T7"/>
                      </a:cxn>
                      <a:cxn ang="0">
                        <a:pos x="T8" y="T9"/>
                      </a:cxn>
                    </a:cxnLst>
                    <a:rect l="0" t="0" r="r" b="b"/>
                    <a:pathLst>
                      <a:path w="19" h="11">
                        <a:moveTo>
                          <a:pt x="14" y="2"/>
                        </a:moveTo>
                        <a:cubicBezTo>
                          <a:pt x="12" y="3"/>
                          <a:pt x="9" y="3"/>
                          <a:pt x="6" y="1"/>
                        </a:cubicBezTo>
                        <a:cubicBezTo>
                          <a:pt x="4" y="0"/>
                          <a:pt x="0" y="4"/>
                          <a:pt x="3" y="6"/>
                        </a:cubicBezTo>
                        <a:cubicBezTo>
                          <a:pt x="6" y="9"/>
                          <a:pt x="11" y="11"/>
                          <a:pt x="15" y="9"/>
                        </a:cubicBezTo>
                        <a:cubicBezTo>
                          <a:pt x="19" y="8"/>
                          <a:pt x="18" y="2"/>
                          <a:pt x="14" y="2"/>
                        </a:cubicBezTo>
                        <a:close/>
                      </a:path>
                    </a:pathLst>
                  </a:custGeom>
                  <a:solidFill>
                    <a:srgbClr val="284D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 name="íšḷîḓè"/>
                  <p:cNvSpPr/>
                  <p:nvPr/>
                </p:nvSpPr>
                <p:spPr bwMode="auto">
                  <a:xfrm>
                    <a:off x="5386598" y="3581397"/>
                    <a:ext cx="729165" cy="764600"/>
                  </a:xfrm>
                  <a:custGeom>
                    <a:avLst/>
                    <a:gdLst>
                      <a:gd name="T0" fmla="*/ 202 w 226"/>
                      <a:gd name="T1" fmla="*/ 98 h 237"/>
                      <a:gd name="T2" fmla="*/ 186 w 226"/>
                      <a:gd name="T3" fmla="*/ 96 h 237"/>
                      <a:gd name="T4" fmla="*/ 172 w 226"/>
                      <a:gd name="T5" fmla="*/ 127 h 237"/>
                      <a:gd name="T6" fmla="*/ 149 w 226"/>
                      <a:gd name="T7" fmla="*/ 163 h 237"/>
                      <a:gd name="T8" fmla="*/ 64 w 226"/>
                      <a:gd name="T9" fmla="*/ 180 h 237"/>
                      <a:gd name="T10" fmla="*/ 45 w 226"/>
                      <a:gd name="T11" fmla="*/ 106 h 237"/>
                      <a:gd name="T12" fmla="*/ 70 w 226"/>
                      <a:gd name="T13" fmla="*/ 18 h 237"/>
                      <a:gd name="T14" fmla="*/ 63 w 226"/>
                      <a:gd name="T15" fmla="*/ 4 h 237"/>
                      <a:gd name="T16" fmla="*/ 40 w 226"/>
                      <a:gd name="T17" fmla="*/ 8 h 237"/>
                      <a:gd name="T18" fmla="*/ 1 w 226"/>
                      <a:gd name="T19" fmla="*/ 124 h 237"/>
                      <a:gd name="T20" fmla="*/ 50 w 226"/>
                      <a:gd name="T21" fmla="*/ 222 h 237"/>
                      <a:gd name="T22" fmla="*/ 167 w 226"/>
                      <a:gd name="T23" fmla="*/ 198 h 237"/>
                      <a:gd name="T24" fmla="*/ 202 w 226"/>
                      <a:gd name="T25" fmla="*/ 9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237">
                        <a:moveTo>
                          <a:pt x="202" y="98"/>
                        </a:moveTo>
                        <a:cubicBezTo>
                          <a:pt x="198" y="94"/>
                          <a:pt x="191" y="92"/>
                          <a:pt x="186" y="96"/>
                        </a:cubicBezTo>
                        <a:cubicBezTo>
                          <a:pt x="178" y="105"/>
                          <a:pt x="176" y="116"/>
                          <a:pt x="172" y="127"/>
                        </a:cubicBezTo>
                        <a:cubicBezTo>
                          <a:pt x="167" y="140"/>
                          <a:pt x="159" y="153"/>
                          <a:pt x="149" y="163"/>
                        </a:cubicBezTo>
                        <a:cubicBezTo>
                          <a:pt x="130" y="182"/>
                          <a:pt x="89" y="197"/>
                          <a:pt x="64" y="180"/>
                        </a:cubicBezTo>
                        <a:cubicBezTo>
                          <a:pt x="41" y="166"/>
                          <a:pt x="42" y="129"/>
                          <a:pt x="45" y="106"/>
                        </a:cubicBezTo>
                        <a:cubicBezTo>
                          <a:pt x="49" y="77"/>
                          <a:pt x="71" y="48"/>
                          <a:pt x="70" y="18"/>
                        </a:cubicBezTo>
                        <a:cubicBezTo>
                          <a:pt x="70" y="13"/>
                          <a:pt x="67" y="7"/>
                          <a:pt x="63" y="4"/>
                        </a:cubicBezTo>
                        <a:cubicBezTo>
                          <a:pt x="56" y="0"/>
                          <a:pt x="47" y="3"/>
                          <a:pt x="40" y="8"/>
                        </a:cubicBezTo>
                        <a:cubicBezTo>
                          <a:pt x="5" y="30"/>
                          <a:pt x="1" y="86"/>
                          <a:pt x="1" y="124"/>
                        </a:cubicBezTo>
                        <a:cubicBezTo>
                          <a:pt x="0" y="161"/>
                          <a:pt x="12" y="206"/>
                          <a:pt x="50" y="222"/>
                        </a:cubicBezTo>
                        <a:cubicBezTo>
                          <a:pt x="88" y="237"/>
                          <a:pt x="137" y="224"/>
                          <a:pt x="167" y="198"/>
                        </a:cubicBezTo>
                        <a:cubicBezTo>
                          <a:pt x="190" y="180"/>
                          <a:pt x="226" y="127"/>
                          <a:pt x="202" y="98"/>
                        </a:cubicBezTo>
                        <a:close/>
                      </a:path>
                    </a:pathLst>
                  </a:custGeom>
                  <a:solidFill>
                    <a:srgbClr val="1026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 name="í$liḑe"/>
                  <p:cNvSpPr/>
                  <p:nvPr/>
                </p:nvSpPr>
                <p:spPr bwMode="auto">
                  <a:xfrm>
                    <a:off x="5882702" y="2356128"/>
                    <a:ext cx="2152059" cy="3200147"/>
                  </a:xfrm>
                  <a:custGeom>
                    <a:avLst/>
                    <a:gdLst>
                      <a:gd name="T0" fmla="*/ 76 w 667"/>
                      <a:gd name="T1" fmla="*/ 29 h 992"/>
                      <a:gd name="T2" fmla="*/ 74 w 667"/>
                      <a:gd name="T3" fmla="*/ 31 h 992"/>
                      <a:gd name="T4" fmla="*/ 49 w 667"/>
                      <a:gd name="T5" fmla="*/ 107 h 992"/>
                      <a:gd name="T6" fmla="*/ 43 w 667"/>
                      <a:gd name="T7" fmla="*/ 219 h 992"/>
                      <a:gd name="T8" fmla="*/ 20 w 667"/>
                      <a:gd name="T9" fmla="*/ 637 h 992"/>
                      <a:gd name="T10" fmla="*/ 12 w 667"/>
                      <a:gd name="T11" fmla="*/ 787 h 992"/>
                      <a:gd name="T12" fmla="*/ 12 w 667"/>
                      <a:gd name="T13" fmla="*/ 901 h 992"/>
                      <a:gd name="T14" fmla="*/ 81 w 667"/>
                      <a:gd name="T15" fmla="*/ 946 h 992"/>
                      <a:gd name="T16" fmla="*/ 274 w 667"/>
                      <a:gd name="T17" fmla="*/ 966 h 992"/>
                      <a:gd name="T18" fmla="*/ 439 w 667"/>
                      <a:gd name="T19" fmla="*/ 983 h 992"/>
                      <a:gd name="T20" fmla="*/ 558 w 667"/>
                      <a:gd name="T21" fmla="*/ 956 h 992"/>
                      <a:gd name="T22" fmla="*/ 591 w 667"/>
                      <a:gd name="T23" fmla="*/ 806 h 992"/>
                      <a:gd name="T24" fmla="*/ 605 w 667"/>
                      <a:gd name="T25" fmla="*/ 661 h 992"/>
                      <a:gd name="T26" fmla="*/ 646 w 667"/>
                      <a:gd name="T27" fmla="*/ 238 h 992"/>
                      <a:gd name="T28" fmla="*/ 656 w 667"/>
                      <a:gd name="T29" fmla="*/ 134 h 992"/>
                      <a:gd name="T30" fmla="*/ 651 w 667"/>
                      <a:gd name="T31" fmla="*/ 49 h 992"/>
                      <a:gd name="T32" fmla="*/ 508 w 667"/>
                      <a:gd name="T33" fmla="*/ 20 h 992"/>
                      <a:gd name="T34" fmla="*/ 341 w 667"/>
                      <a:gd name="T35" fmla="*/ 15 h 992"/>
                      <a:gd name="T36" fmla="*/ 196 w 667"/>
                      <a:gd name="T37" fmla="*/ 10 h 992"/>
                      <a:gd name="T38" fmla="*/ 76 w 667"/>
                      <a:gd name="T39" fmla="*/ 29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7" h="992">
                        <a:moveTo>
                          <a:pt x="76" y="29"/>
                        </a:moveTo>
                        <a:cubicBezTo>
                          <a:pt x="76" y="30"/>
                          <a:pt x="75" y="30"/>
                          <a:pt x="74" y="31"/>
                        </a:cubicBezTo>
                        <a:cubicBezTo>
                          <a:pt x="55" y="50"/>
                          <a:pt x="51" y="82"/>
                          <a:pt x="49" y="107"/>
                        </a:cubicBezTo>
                        <a:cubicBezTo>
                          <a:pt x="46" y="145"/>
                          <a:pt x="45" y="182"/>
                          <a:pt x="43" y="219"/>
                        </a:cubicBezTo>
                        <a:cubicBezTo>
                          <a:pt x="35" y="359"/>
                          <a:pt x="28" y="498"/>
                          <a:pt x="20" y="637"/>
                        </a:cubicBezTo>
                        <a:cubicBezTo>
                          <a:pt x="17" y="687"/>
                          <a:pt x="15" y="737"/>
                          <a:pt x="12" y="787"/>
                        </a:cubicBezTo>
                        <a:cubicBezTo>
                          <a:pt x="10" y="824"/>
                          <a:pt x="0" y="865"/>
                          <a:pt x="12" y="901"/>
                        </a:cubicBezTo>
                        <a:cubicBezTo>
                          <a:pt x="24" y="937"/>
                          <a:pt x="48" y="943"/>
                          <a:pt x="81" y="946"/>
                        </a:cubicBezTo>
                        <a:cubicBezTo>
                          <a:pt x="146" y="953"/>
                          <a:pt x="210" y="959"/>
                          <a:pt x="274" y="966"/>
                        </a:cubicBezTo>
                        <a:cubicBezTo>
                          <a:pt x="329" y="971"/>
                          <a:pt x="384" y="977"/>
                          <a:pt x="439" y="983"/>
                        </a:cubicBezTo>
                        <a:cubicBezTo>
                          <a:pt x="481" y="987"/>
                          <a:pt x="528" y="992"/>
                          <a:pt x="558" y="956"/>
                        </a:cubicBezTo>
                        <a:cubicBezTo>
                          <a:pt x="591" y="918"/>
                          <a:pt x="586" y="855"/>
                          <a:pt x="591" y="806"/>
                        </a:cubicBezTo>
                        <a:cubicBezTo>
                          <a:pt x="595" y="758"/>
                          <a:pt x="600" y="709"/>
                          <a:pt x="605" y="661"/>
                        </a:cubicBezTo>
                        <a:cubicBezTo>
                          <a:pt x="618" y="520"/>
                          <a:pt x="632" y="379"/>
                          <a:pt x="646" y="238"/>
                        </a:cubicBezTo>
                        <a:cubicBezTo>
                          <a:pt x="649" y="203"/>
                          <a:pt x="652" y="168"/>
                          <a:pt x="656" y="134"/>
                        </a:cubicBezTo>
                        <a:cubicBezTo>
                          <a:pt x="658" y="106"/>
                          <a:pt x="667" y="74"/>
                          <a:pt x="651" y="49"/>
                        </a:cubicBezTo>
                        <a:cubicBezTo>
                          <a:pt x="624" y="9"/>
                          <a:pt x="551" y="21"/>
                          <a:pt x="508" y="20"/>
                        </a:cubicBezTo>
                        <a:cubicBezTo>
                          <a:pt x="452" y="18"/>
                          <a:pt x="396" y="16"/>
                          <a:pt x="341" y="15"/>
                        </a:cubicBezTo>
                        <a:cubicBezTo>
                          <a:pt x="292" y="13"/>
                          <a:pt x="244" y="12"/>
                          <a:pt x="196" y="10"/>
                        </a:cubicBezTo>
                        <a:cubicBezTo>
                          <a:pt x="157" y="9"/>
                          <a:pt x="107" y="0"/>
                          <a:pt x="76" y="29"/>
                        </a:cubicBezTo>
                        <a:close/>
                      </a:path>
                    </a:pathLst>
                  </a:custGeom>
                  <a:solidFill>
                    <a:srgbClr val="284D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 name="islîḑé"/>
                  <p:cNvSpPr/>
                  <p:nvPr/>
                </p:nvSpPr>
                <p:spPr bwMode="auto">
                  <a:xfrm>
                    <a:off x="5882702" y="2337047"/>
                    <a:ext cx="2022581" cy="3061130"/>
                  </a:xfrm>
                  <a:custGeom>
                    <a:avLst/>
                    <a:gdLst>
                      <a:gd name="T0" fmla="*/ 72 w 627"/>
                      <a:gd name="T1" fmla="*/ 28 h 949"/>
                      <a:gd name="T2" fmla="*/ 70 w 627"/>
                      <a:gd name="T3" fmla="*/ 30 h 949"/>
                      <a:gd name="T4" fmla="*/ 46 w 627"/>
                      <a:gd name="T5" fmla="*/ 103 h 949"/>
                      <a:gd name="T6" fmla="*/ 41 w 627"/>
                      <a:gd name="T7" fmla="*/ 210 h 949"/>
                      <a:gd name="T8" fmla="*/ 19 w 627"/>
                      <a:gd name="T9" fmla="*/ 610 h 949"/>
                      <a:gd name="T10" fmla="*/ 11 w 627"/>
                      <a:gd name="T11" fmla="*/ 753 h 949"/>
                      <a:gd name="T12" fmla="*/ 12 w 627"/>
                      <a:gd name="T13" fmla="*/ 862 h 949"/>
                      <a:gd name="T14" fmla="*/ 77 w 627"/>
                      <a:gd name="T15" fmla="*/ 905 h 949"/>
                      <a:gd name="T16" fmla="*/ 258 w 627"/>
                      <a:gd name="T17" fmla="*/ 924 h 949"/>
                      <a:gd name="T18" fmla="*/ 413 w 627"/>
                      <a:gd name="T19" fmla="*/ 941 h 949"/>
                      <a:gd name="T20" fmla="*/ 524 w 627"/>
                      <a:gd name="T21" fmla="*/ 915 h 949"/>
                      <a:gd name="T22" fmla="*/ 555 w 627"/>
                      <a:gd name="T23" fmla="*/ 772 h 949"/>
                      <a:gd name="T24" fmla="*/ 568 w 627"/>
                      <a:gd name="T25" fmla="*/ 633 h 949"/>
                      <a:gd name="T26" fmla="*/ 606 w 627"/>
                      <a:gd name="T27" fmla="*/ 227 h 949"/>
                      <a:gd name="T28" fmla="*/ 616 w 627"/>
                      <a:gd name="T29" fmla="*/ 128 h 949"/>
                      <a:gd name="T30" fmla="*/ 611 w 627"/>
                      <a:gd name="T31" fmla="*/ 47 h 949"/>
                      <a:gd name="T32" fmla="*/ 477 w 627"/>
                      <a:gd name="T33" fmla="*/ 19 h 949"/>
                      <a:gd name="T34" fmla="*/ 320 w 627"/>
                      <a:gd name="T35" fmla="*/ 14 h 949"/>
                      <a:gd name="T36" fmla="*/ 184 w 627"/>
                      <a:gd name="T37" fmla="*/ 10 h 949"/>
                      <a:gd name="T38" fmla="*/ 72 w 627"/>
                      <a:gd name="T39" fmla="*/ 28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7" h="949">
                        <a:moveTo>
                          <a:pt x="72" y="28"/>
                        </a:moveTo>
                        <a:cubicBezTo>
                          <a:pt x="71" y="28"/>
                          <a:pt x="71" y="29"/>
                          <a:pt x="70" y="30"/>
                        </a:cubicBezTo>
                        <a:cubicBezTo>
                          <a:pt x="52" y="48"/>
                          <a:pt x="48" y="78"/>
                          <a:pt x="46" y="103"/>
                        </a:cubicBezTo>
                        <a:cubicBezTo>
                          <a:pt x="44" y="138"/>
                          <a:pt x="43" y="174"/>
                          <a:pt x="41" y="210"/>
                        </a:cubicBezTo>
                        <a:cubicBezTo>
                          <a:pt x="33" y="343"/>
                          <a:pt x="26" y="477"/>
                          <a:pt x="19" y="610"/>
                        </a:cubicBezTo>
                        <a:cubicBezTo>
                          <a:pt x="17" y="657"/>
                          <a:pt x="14" y="705"/>
                          <a:pt x="11" y="753"/>
                        </a:cubicBezTo>
                        <a:cubicBezTo>
                          <a:pt x="10" y="789"/>
                          <a:pt x="0" y="827"/>
                          <a:pt x="12" y="862"/>
                        </a:cubicBezTo>
                        <a:cubicBezTo>
                          <a:pt x="23" y="896"/>
                          <a:pt x="45" y="902"/>
                          <a:pt x="77" y="905"/>
                        </a:cubicBezTo>
                        <a:cubicBezTo>
                          <a:pt x="137" y="912"/>
                          <a:pt x="197" y="918"/>
                          <a:pt x="258" y="924"/>
                        </a:cubicBezTo>
                        <a:cubicBezTo>
                          <a:pt x="309" y="930"/>
                          <a:pt x="361" y="935"/>
                          <a:pt x="413" y="941"/>
                        </a:cubicBezTo>
                        <a:cubicBezTo>
                          <a:pt x="452" y="945"/>
                          <a:pt x="496" y="949"/>
                          <a:pt x="524" y="915"/>
                        </a:cubicBezTo>
                        <a:cubicBezTo>
                          <a:pt x="555" y="878"/>
                          <a:pt x="550" y="818"/>
                          <a:pt x="555" y="772"/>
                        </a:cubicBezTo>
                        <a:cubicBezTo>
                          <a:pt x="559" y="725"/>
                          <a:pt x="564" y="679"/>
                          <a:pt x="568" y="633"/>
                        </a:cubicBezTo>
                        <a:cubicBezTo>
                          <a:pt x="581" y="497"/>
                          <a:pt x="594" y="362"/>
                          <a:pt x="606" y="227"/>
                        </a:cubicBezTo>
                        <a:cubicBezTo>
                          <a:pt x="609" y="194"/>
                          <a:pt x="613" y="161"/>
                          <a:pt x="616" y="128"/>
                        </a:cubicBezTo>
                        <a:cubicBezTo>
                          <a:pt x="618" y="102"/>
                          <a:pt x="627" y="71"/>
                          <a:pt x="611" y="47"/>
                        </a:cubicBezTo>
                        <a:cubicBezTo>
                          <a:pt x="586" y="9"/>
                          <a:pt x="517" y="20"/>
                          <a:pt x="477" y="19"/>
                        </a:cubicBezTo>
                        <a:cubicBezTo>
                          <a:pt x="425" y="17"/>
                          <a:pt x="372" y="16"/>
                          <a:pt x="320" y="14"/>
                        </a:cubicBezTo>
                        <a:cubicBezTo>
                          <a:pt x="275" y="13"/>
                          <a:pt x="229" y="11"/>
                          <a:pt x="184" y="10"/>
                        </a:cubicBezTo>
                        <a:cubicBezTo>
                          <a:pt x="148" y="9"/>
                          <a:pt x="101" y="0"/>
                          <a:pt x="72" y="28"/>
                        </a:cubicBezTo>
                        <a:close/>
                      </a:path>
                    </a:pathLst>
                  </a:custGeom>
                  <a:solidFill>
                    <a:srgbClr val="122E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 name="ïṩľíḋê"/>
                  <p:cNvSpPr/>
                  <p:nvPr/>
                </p:nvSpPr>
                <p:spPr bwMode="auto">
                  <a:xfrm>
                    <a:off x="6038075" y="2700948"/>
                    <a:ext cx="1722737" cy="2361948"/>
                  </a:xfrm>
                  <a:custGeom>
                    <a:avLst/>
                    <a:gdLst>
                      <a:gd name="T0" fmla="*/ 527 w 534"/>
                      <a:gd name="T1" fmla="*/ 81 h 732"/>
                      <a:gd name="T2" fmla="*/ 515 w 534"/>
                      <a:gd name="T3" fmla="*/ 194 h 732"/>
                      <a:gd name="T4" fmla="*/ 484 w 534"/>
                      <a:gd name="T5" fmla="*/ 482 h 732"/>
                      <a:gd name="T6" fmla="*/ 470 w 534"/>
                      <a:gd name="T7" fmla="*/ 615 h 732"/>
                      <a:gd name="T8" fmla="*/ 443 w 534"/>
                      <a:gd name="T9" fmla="*/ 707 h 732"/>
                      <a:gd name="T10" fmla="*/ 332 w 534"/>
                      <a:gd name="T11" fmla="*/ 714 h 732"/>
                      <a:gd name="T12" fmla="*/ 200 w 534"/>
                      <a:gd name="T13" fmla="*/ 704 h 732"/>
                      <a:gd name="T14" fmla="*/ 69 w 534"/>
                      <a:gd name="T15" fmla="*/ 693 h 732"/>
                      <a:gd name="T16" fmla="*/ 22 w 534"/>
                      <a:gd name="T17" fmla="*/ 690 h 732"/>
                      <a:gd name="T18" fmla="*/ 1 w 534"/>
                      <a:gd name="T19" fmla="*/ 654 h 732"/>
                      <a:gd name="T20" fmla="*/ 3 w 534"/>
                      <a:gd name="T21" fmla="*/ 612 h 732"/>
                      <a:gd name="T22" fmla="*/ 9 w 534"/>
                      <a:gd name="T23" fmla="*/ 505 h 732"/>
                      <a:gd name="T24" fmla="*/ 27 w 534"/>
                      <a:gd name="T25" fmla="*/ 214 h 732"/>
                      <a:gd name="T26" fmla="*/ 34 w 534"/>
                      <a:gd name="T27" fmla="*/ 89 h 732"/>
                      <a:gd name="T28" fmla="*/ 52 w 534"/>
                      <a:gd name="T29" fmla="*/ 12 h 732"/>
                      <a:gd name="T30" fmla="*/ 89 w 534"/>
                      <a:gd name="T31" fmla="*/ 1 h 732"/>
                      <a:gd name="T32" fmla="*/ 337 w 534"/>
                      <a:gd name="T33" fmla="*/ 10 h 732"/>
                      <a:gd name="T34" fmla="*/ 461 w 534"/>
                      <a:gd name="T35" fmla="*/ 14 h 732"/>
                      <a:gd name="T36" fmla="*/ 502 w 534"/>
                      <a:gd name="T37" fmla="*/ 16 h 732"/>
                      <a:gd name="T38" fmla="*/ 519 w 534"/>
                      <a:gd name="T39" fmla="*/ 24 h 732"/>
                      <a:gd name="T40" fmla="*/ 527 w 534"/>
                      <a:gd name="T41" fmla="*/ 81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4" h="732">
                        <a:moveTo>
                          <a:pt x="527" y="81"/>
                        </a:moveTo>
                        <a:cubicBezTo>
                          <a:pt x="523" y="119"/>
                          <a:pt x="519" y="156"/>
                          <a:pt x="515" y="194"/>
                        </a:cubicBezTo>
                        <a:cubicBezTo>
                          <a:pt x="505" y="290"/>
                          <a:pt x="494" y="386"/>
                          <a:pt x="484" y="482"/>
                        </a:cubicBezTo>
                        <a:cubicBezTo>
                          <a:pt x="470" y="615"/>
                          <a:pt x="470" y="615"/>
                          <a:pt x="470" y="615"/>
                        </a:cubicBezTo>
                        <a:cubicBezTo>
                          <a:pt x="467" y="645"/>
                          <a:pt x="467" y="685"/>
                          <a:pt x="443" y="707"/>
                        </a:cubicBezTo>
                        <a:cubicBezTo>
                          <a:pt x="416" y="732"/>
                          <a:pt x="364" y="717"/>
                          <a:pt x="332" y="714"/>
                        </a:cubicBezTo>
                        <a:cubicBezTo>
                          <a:pt x="288" y="711"/>
                          <a:pt x="244" y="707"/>
                          <a:pt x="200" y="704"/>
                        </a:cubicBezTo>
                        <a:cubicBezTo>
                          <a:pt x="156" y="700"/>
                          <a:pt x="112" y="697"/>
                          <a:pt x="69" y="693"/>
                        </a:cubicBezTo>
                        <a:cubicBezTo>
                          <a:pt x="56" y="692"/>
                          <a:pt x="34" y="695"/>
                          <a:pt x="22" y="690"/>
                        </a:cubicBezTo>
                        <a:cubicBezTo>
                          <a:pt x="8" y="683"/>
                          <a:pt x="3" y="669"/>
                          <a:pt x="1" y="654"/>
                        </a:cubicBezTo>
                        <a:cubicBezTo>
                          <a:pt x="0" y="639"/>
                          <a:pt x="2" y="624"/>
                          <a:pt x="3" y="612"/>
                        </a:cubicBezTo>
                        <a:cubicBezTo>
                          <a:pt x="6" y="576"/>
                          <a:pt x="7" y="541"/>
                          <a:pt x="9" y="505"/>
                        </a:cubicBezTo>
                        <a:cubicBezTo>
                          <a:pt x="15" y="408"/>
                          <a:pt x="21" y="311"/>
                          <a:pt x="27" y="214"/>
                        </a:cubicBezTo>
                        <a:cubicBezTo>
                          <a:pt x="29" y="173"/>
                          <a:pt x="32" y="131"/>
                          <a:pt x="34" y="89"/>
                        </a:cubicBezTo>
                        <a:cubicBezTo>
                          <a:pt x="36" y="60"/>
                          <a:pt x="35" y="28"/>
                          <a:pt x="52" y="12"/>
                        </a:cubicBezTo>
                        <a:cubicBezTo>
                          <a:pt x="60" y="4"/>
                          <a:pt x="71" y="0"/>
                          <a:pt x="89" y="1"/>
                        </a:cubicBezTo>
                        <a:cubicBezTo>
                          <a:pt x="171" y="5"/>
                          <a:pt x="254" y="8"/>
                          <a:pt x="337" y="10"/>
                        </a:cubicBezTo>
                        <a:cubicBezTo>
                          <a:pt x="378" y="12"/>
                          <a:pt x="420" y="13"/>
                          <a:pt x="461" y="14"/>
                        </a:cubicBezTo>
                        <a:cubicBezTo>
                          <a:pt x="472" y="14"/>
                          <a:pt x="488" y="13"/>
                          <a:pt x="502" y="16"/>
                        </a:cubicBezTo>
                        <a:cubicBezTo>
                          <a:pt x="508" y="17"/>
                          <a:pt x="515" y="20"/>
                          <a:pt x="519" y="24"/>
                        </a:cubicBezTo>
                        <a:cubicBezTo>
                          <a:pt x="534" y="37"/>
                          <a:pt x="529" y="63"/>
                          <a:pt x="527" y="81"/>
                        </a:cubicBezTo>
                        <a:close/>
                      </a:path>
                    </a:pathLst>
                  </a:custGeom>
                  <a:solidFill>
                    <a:srgbClr val="A4D3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2" name="ïṥḷïḓe"/>
                  <p:cNvSpPr/>
                  <p:nvPr/>
                </p:nvSpPr>
                <p:spPr bwMode="auto">
                  <a:xfrm>
                    <a:off x="6057157" y="2765005"/>
                    <a:ext cx="1703656" cy="2297891"/>
                  </a:xfrm>
                  <a:custGeom>
                    <a:avLst/>
                    <a:gdLst>
                      <a:gd name="T0" fmla="*/ 513 w 528"/>
                      <a:gd name="T1" fmla="*/ 4 h 712"/>
                      <a:gd name="T2" fmla="*/ 506 w 528"/>
                      <a:gd name="T3" fmla="*/ 0 h 712"/>
                      <a:gd name="T4" fmla="*/ 507 w 528"/>
                      <a:gd name="T5" fmla="*/ 46 h 712"/>
                      <a:gd name="T6" fmla="*/ 495 w 528"/>
                      <a:gd name="T7" fmla="*/ 159 h 712"/>
                      <a:gd name="T8" fmla="*/ 464 w 528"/>
                      <a:gd name="T9" fmla="*/ 448 h 712"/>
                      <a:gd name="T10" fmla="*/ 450 w 528"/>
                      <a:gd name="T11" fmla="*/ 581 h 712"/>
                      <a:gd name="T12" fmla="*/ 423 w 528"/>
                      <a:gd name="T13" fmla="*/ 673 h 712"/>
                      <a:gd name="T14" fmla="*/ 312 w 528"/>
                      <a:gd name="T15" fmla="*/ 680 h 712"/>
                      <a:gd name="T16" fmla="*/ 180 w 528"/>
                      <a:gd name="T17" fmla="*/ 669 h 712"/>
                      <a:gd name="T18" fmla="*/ 49 w 528"/>
                      <a:gd name="T19" fmla="*/ 659 h 712"/>
                      <a:gd name="T20" fmla="*/ 2 w 528"/>
                      <a:gd name="T21" fmla="*/ 655 h 712"/>
                      <a:gd name="T22" fmla="*/ 0 w 528"/>
                      <a:gd name="T23" fmla="*/ 654 h 712"/>
                      <a:gd name="T24" fmla="*/ 16 w 528"/>
                      <a:gd name="T25" fmla="*/ 670 h 712"/>
                      <a:gd name="T26" fmla="*/ 63 w 528"/>
                      <a:gd name="T27" fmla="*/ 673 h 712"/>
                      <a:gd name="T28" fmla="*/ 194 w 528"/>
                      <a:gd name="T29" fmla="*/ 684 h 712"/>
                      <a:gd name="T30" fmla="*/ 326 w 528"/>
                      <a:gd name="T31" fmla="*/ 694 h 712"/>
                      <a:gd name="T32" fmla="*/ 437 w 528"/>
                      <a:gd name="T33" fmla="*/ 687 h 712"/>
                      <a:gd name="T34" fmla="*/ 464 w 528"/>
                      <a:gd name="T35" fmla="*/ 595 h 712"/>
                      <a:gd name="T36" fmla="*/ 478 w 528"/>
                      <a:gd name="T37" fmla="*/ 462 h 712"/>
                      <a:gd name="T38" fmla="*/ 509 w 528"/>
                      <a:gd name="T39" fmla="*/ 174 h 712"/>
                      <a:gd name="T40" fmla="*/ 521 w 528"/>
                      <a:gd name="T41" fmla="*/ 61 h 712"/>
                      <a:gd name="T42" fmla="*/ 513 w 528"/>
                      <a:gd name="T43" fmla="*/ 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8" h="712">
                        <a:moveTo>
                          <a:pt x="513" y="4"/>
                        </a:moveTo>
                        <a:cubicBezTo>
                          <a:pt x="511" y="2"/>
                          <a:pt x="509" y="1"/>
                          <a:pt x="506" y="0"/>
                        </a:cubicBezTo>
                        <a:cubicBezTo>
                          <a:pt x="512" y="13"/>
                          <a:pt x="508" y="32"/>
                          <a:pt x="507" y="46"/>
                        </a:cubicBezTo>
                        <a:cubicBezTo>
                          <a:pt x="503" y="84"/>
                          <a:pt x="499" y="121"/>
                          <a:pt x="495" y="159"/>
                        </a:cubicBezTo>
                        <a:cubicBezTo>
                          <a:pt x="485" y="255"/>
                          <a:pt x="474" y="351"/>
                          <a:pt x="464" y="448"/>
                        </a:cubicBezTo>
                        <a:cubicBezTo>
                          <a:pt x="450" y="581"/>
                          <a:pt x="450" y="581"/>
                          <a:pt x="450" y="581"/>
                        </a:cubicBezTo>
                        <a:cubicBezTo>
                          <a:pt x="447" y="610"/>
                          <a:pt x="447" y="651"/>
                          <a:pt x="423" y="673"/>
                        </a:cubicBezTo>
                        <a:cubicBezTo>
                          <a:pt x="397" y="698"/>
                          <a:pt x="344" y="682"/>
                          <a:pt x="312" y="680"/>
                        </a:cubicBezTo>
                        <a:cubicBezTo>
                          <a:pt x="268" y="676"/>
                          <a:pt x="224" y="673"/>
                          <a:pt x="180" y="669"/>
                        </a:cubicBezTo>
                        <a:cubicBezTo>
                          <a:pt x="136" y="666"/>
                          <a:pt x="92" y="662"/>
                          <a:pt x="49" y="659"/>
                        </a:cubicBezTo>
                        <a:cubicBezTo>
                          <a:pt x="36" y="658"/>
                          <a:pt x="14" y="660"/>
                          <a:pt x="2" y="655"/>
                        </a:cubicBezTo>
                        <a:cubicBezTo>
                          <a:pt x="1" y="655"/>
                          <a:pt x="1" y="654"/>
                          <a:pt x="0" y="654"/>
                        </a:cubicBezTo>
                        <a:cubicBezTo>
                          <a:pt x="4" y="661"/>
                          <a:pt x="9" y="666"/>
                          <a:pt x="16" y="670"/>
                        </a:cubicBezTo>
                        <a:cubicBezTo>
                          <a:pt x="28" y="675"/>
                          <a:pt x="50" y="672"/>
                          <a:pt x="63" y="673"/>
                        </a:cubicBezTo>
                        <a:cubicBezTo>
                          <a:pt x="106" y="677"/>
                          <a:pt x="150" y="680"/>
                          <a:pt x="194" y="684"/>
                        </a:cubicBezTo>
                        <a:cubicBezTo>
                          <a:pt x="238" y="687"/>
                          <a:pt x="282" y="691"/>
                          <a:pt x="326" y="694"/>
                        </a:cubicBezTo>
                        <a:cubicBezTo>
                          <a:pt x="358" y="697"/>
                          <a:pt x="410" y="712"/>
                          <a:pt x="437" y="687"/>
                        </a:cubicBezTo>
                        <a:cubicBezTo>
                          <a:pt x="461" y="665"/>
                          <a:pt x="461" y="625"/>
                          <a:pt x="464" y="595"/>
                        </a:cubicBezTo>
                        <a:cubicBezTo>
                          <a:pt x="478" y="462"/>
                          <a:pt x="478" y="462"/>
                          <a:pt x="478" y="462"/>
                        </a:cubicBezTo>
                        <a:cubicBezTo>
                          <a:pt x="488" y="366"/>
                          <a:pt x="499" y="270"/>
                          <a:pt x="509" y="174"/>
                        </a:cubicBezTo>
                        <a:cubicBezTo>
                          <a:pt x="513" y="136"/>
                          <a:pt x="517" y="99"/>
                          <a:pt x="521" y="61"/>
                        </a:cubicBezTo>
                        <a:cubicBezTo>
                          <a:pt x="523" y="43"/>
                          <a:pt x="528" y="17"/>
                          <a:pt x="513" y="4"/>
                        </a:cubicBezTo>
                        <a:close/>
                      </a:path>
                    </a:pathLst>
                  </a:custGeom>
                  <a:solidFill>
                    <a:srgbClr val="D7FA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3" name="íśḻiḍe"/>
                  <p:cNvSpPr/>
                  <p:nvPr/>
                </p:nvSpPr>
                <p:spPr bwMode="auto">
                  <a:xfrm>
                    <a:off x="6482389" y="5013831"/>
                    <a:ext cx="478387" cy="248052"/>
                  </a:xfrm>
                  <a:custGeom>
                    <a:avLst/>
                    <a:gdLst>
                      <a:gd name="T0" fmla="*/ 143 w 148"/>
                      <a:gd name="T1" fmla="*/ 66 h 77"/>
                      <a:gd name="T2" fmla="*/ 147 w 148"/>
                      <a:gd name="T3" fmla="*/ 26 h 77"/>
                      <a:gd name="T4" fmla="*/ 136 w 148"/>
                      <a:gd name="T5" fmla="*/ 13 h 77"/>
                      <a:gd name="T6" fmla="*/ 16 w 148"/>
                      <a:gd name="T7" fmla="*/ 1 h 77"/>
                      <a:gd name="T8" fmla="*/ 2 w 148"/>
                      <a:gd name="T9" fmla="*/ 13 h 77"/>
                      <a:gd name="T10" fmla="*/ 0 w 148"/>
                      <a:gd name="T11" fmla="*/ 52 h 77"/>
                      <a:gd name="T12" fmla="*/ 10 w 148"/>
                      <a:gd name="T13" fmla="*/ 65 h 77"/>
                      <a:gd name="T14" fmla="*/ 130 w 148"/>
                      <a:gd name="T15" fmla="*/ 76 h 77"/>
                      <a:gd name="T16" fmla="*/ 143 w 148"/>
                      <a:gd name="T17" fmla="*/ 6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77">
                        <a:moveTo>
                          <a:pt x="143" y="66"/>
                        </a:moveTo>
                        <a:cubicBezTo>
                          <a:pt x="144" y="53"/>
                          <a:pt x="146" y="39"/>
                          <a:pt x="147" y="26"/>
                        </a:cubicBezTo>
                        <a:cubicBezTo>
                          <a:pt x="148" y="19"/>
                          <a:pt x="143" y="14"/>
                          <a:pt x="136" y="13"/>
                        </a:cubicBezTo>
                        <a:cubicBezTo>
                          <a:pt x="96" y="8"/>
                          <a:pt x="56" y="6"/>
                          <a:pt x="16" y="1"/>
                        </a:cubicBezTo>
                        <a:cubicBezTo>
                          <a:pt x="9" y="0"/>
                          <a:pt x="2" y="6"/>
                          <a:pt x="2" y="13"/>
                        </a:cubicBezTo>
                        <a:cubicBezTo>
                          <a:pt x="1" y="25"/>
                          <a:pt x="0" y="40"/>
                          <a:pt x="0" y="52"/>
                        </a:cubicBezTo>
                        <a:cubicBezTo>
                          <a:pt x="0" y="59"/>
                          <a:pt x="4" y="64"/>
                          <a:pt x="10" y="65"/>
                        </a:cubicBezTo>
                        <a:cubicBezTo>
                          <a:pt x="51" y="71"/>
                          <a:pt x="87" y="74"/>
                          <a:pt x="130" y="76"/>
                        </a:cubicBezTo>
                        <a:cubicBezTo>
                          <a:pt x="136" y="77"/>
                          <a:pt x="142" y="72"/>
                          <a:pt x="143" y="66"/>
                        </a:cubicBezTo>
                        <a:close/>
                      </a:path>
                    </a:pathLst>
                  </a:custGeom>
                  <a:solidFill>
                    <a:srgbClr val="083C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4" name="î$ľiḓe"/>
                  <p:cNvSpPr/>
                  <p:nvPr/>
                </p:nvSpPr>
                <p:spPr bwMode="auto">
                  <a:xfrm>
                    <a:off x="6508285" y="5032912"/>
                    <a:ext cx="426596" cy="213979"/>
                  </a:xfrm>
                  <a:custGeom>
                    <a:avLst/>
                    <a:gdLst>
                      <a:gd name="T0" fmla="*/ 128 w 132"/>
                      <a:gd name="T1" fmla="*/ 57 h 66"/>
                      <a:gd name="T2" fmla="*/ 132 w 132"/>
                      <a:gd name="T3" fmla="*/ 23 h 66"/>
                      <a:gd name="T4" fmla="*/ 122 w 132"/>
                      <a:gd name="T5" fmla="*/ 12 h 66"/>
                      <a:gd name="T6" fmla="*/ 14 w 132"/>
                      <a:gd name="T7" fmla="*/ 1 h 66"/>
                      <a:gd name="T8" fmla="*/ 2 w 132"/>
                      <a:gd name="T9" fmla="*/ 10 h 66"/>
                      <a:gd name="T10" fmla="*/ 0 w 132"/>
                      <a:gd name="T11" fmla="*/ 43 h 66"/>
                      <a:gd name="T12" fmla="*/ 10 w 132"/>
                      <a:gd name="T13" fmla="*/ 54 h 66"/>
                      <a:gd name="T14" fmla="*/ 117 w 132"/>
                      <a:gd name="T15" fmla="*/ 65 h 66"/>
                      <a:gd name="T16" fmla="*/ 128 w 132"/>
                      <a:gd name="T17" fmla="*/ 5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66">
                        <a:moveTo>
                          <a:pt x="128" y="57"/>
                        </a:moveTo>
                        <a:cubicBezTo>
                          <a:pt x="130" y="46"/>
                          <a:pt x="131" y="34"/>
                          <a:pt x="132" y="23"/>
                        </a:cubicBezTo>
                        <a:cubicBezTo>
                          <a:pt x="132" y="18"/>
                          <a:pt x="128" y="13"/>
                          <a:pt x="122" y="12"/>
                        </a:cubicBezTo>
                        <a:cubicBezTo>
                          <a:pt x="85" y="8"/>
                          <a:pt x="50" y="5"/>
                          <a:pt x="14" y="1"/>
                        </a:cubicBezTo>
                        <a:cubicBezTo>
                          <a:pt x="7" y="0"/>
                          <a:pt x="2" y="4"/>
                          <a:pt x="2" y="10"/>
                        </a:cubicBezTo>
                        <a:cubicBezTo>
                          <a:pt x="1" y="21"/>
                          <a:pt x="0" y="33"/>
                          <a:pt x="0" y="43"/>
                        </a:cubicBezTo>
                        <a:cubicBezTo>
                          <a:pt x="0" y="49"/>
                          <a:pt x="4" y="53"/>
                          <a:pt x="10" y="54"/>
                        </a:cubicBezTo>
                        <a:cubicBezTo>
                          <a:pt x="46" y="60"/>
                          <a:pt x="79" y="63"/>
                          <a:pt x="117" y="65"/>
                        </a:cubicBezTo>
                        <a:cubicBezTo>
                          <a:pt x="123" y="66"/>
                          <a:pt x="128" y="62"/>
                          <a:pt x="128" y="57"/>
                        </a:cubicBezTo>
                        <a:close/>
                      </a:path>
                    </a:pathLst>
                  </a:custGeom>
                  <a:solidFill>
                    <a:srgbClr val="0C20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5" name="ïsḷídè"/>
                  <p:cNvSpPr/>
                  <p:nvPr/>
                </p:nvSpPr>
                <p:spPr bwMode="auto">
                  <a:xfrm>
                    <a:off x="7392823" y="2542849"/>
                    <a:ext cx="99494" cy="77686"/>
                  </a:xfrm>
                  <a:custGeom>
                    <a:avLst/>
                    <a:gdLst>
                      <a:gd name="T0" fmla="*/ 16 w 31"/>
                      <a:gd name="T1" fmla="*/ 0 h 24"/>
                      <a:gd name="T2" fmla="*/ 16 w 31"/>
                      <a:gd name="T3" fmla="*/ 24 h 24"/>
                      <a:gd name="T4" fmla="*/ 16 w 31"/>
                      <a:gd name="T5" fmla="*/ 0 h 24"/>
                    </a:gdLst>
                    <a:ahLst/>
                    <a:cxnLst>
                      <a:cxn ang="0">
                        <a:pos x="T0" y="T1"/>
                      </a:cxn>
                      <a:cxn ang="0">
                        <a:pos x="T2" y="T3"/>
                      </a:cxn>
                      <a:cxn ang="0">
                        <a:pos x="T4" y="T5"/>
                      </a:cxn>
                    </a:cxnLst>
                    <a:rect l="0" t="0" r="r" b="b"/>
                    <a:pathLst>
                      <a:path w="31" h="24">
                        <a:moveTo>
                          <a:pt x="16" y="0"/>
                        </a:moveTo>
                        <a:cubicBezTo>
                          <a:pt x="0" y="0"/>
                          <a:pt x="0" y="24"/>
                          <a:pt x="16" y="24"/>
                        </a:cubicBezTo>
                        <a:cubicBezTo>
                          <a:pt x="31" y="24"/>
                          <a:pt x="31" y="0"/>
                          <a:pt x="16" y="0"/>
                        </a:cubicBezTo>
                        <a:close/>
                      </a:path>
                    </a:pathLst>
                  </a:custGeom>
                  <a:solidFill>
                    <a:srgbClr val="0C20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6" name="iśḷiḋê"/>
                  <p:cNvSpPr/>
                  <p:nvPr/>
                </p:nvSpPr>
                <p:spPr bwMode="auto">
                  <a:xfrm>
                    <a:off x="7572730" y="2542849"/>
                    <a:ext cx="100856" cy="77686"/>
                  </a:xfrm>
                  <a:custGeom>
                    <a:avLst/>
                    <a:gdLst>
                      <a:gd name="T0" fmla="*/ 16 w 31"/>
                      <a:gd name="T1" fmla="*/ 0 h 24"/>
                      <a:gd name="T2" fmla="*/ 16 w 31"/>
                      <a:gd name="T3" fmla="*/ 24 h 24"/>
                      <a:gd name="T4" fmla="*/ 16 w 31"/>
                      <a:gd name="T5" fmla="*/ 0 h 24"/>
                    </a:gdLst>
                    <a:ahLst/>
                    <a:cxnLst>
                      <a:cxn ang="0">
                        <a:pos x="T0" y="T1"/>
                      </a:cxn>
                      <a:cxn ang="0">
                        <a:pos x="T2" y="T3"/>
                      </a:cxn>
                      <a:cxn ang="0">
                        <a:pos x="T4" y="T5"/>
                      </a:cxn>
                    </a:cxnLst>
                    <a:rect l="0" t="0" r="r" b="b"/>
                    <a:pathLst>
                      <a:path w="31" h="24">
                        <a:moveTo>
                          <a:pt x="16" y="0"/>
                        </a:moveTo>
                        <a:cubicBezTo>
                          <a:pt x="0" y="0"/>
                          <a:pt x="0" y="24"/>
                          <a:pt x="16" y="24"/>
                        </a:cubicBezTo>
                        <a:cubicBezTo>
                          <a:pt x="31" y="24"/>
                          <a:pt x="31" y="0"/>
                          <a:pt x="16" y="0"/>
                        </a:cubicBezTo>
                        <a:close/>
                      </a:path>
                    </a:pathLst>
                  </a:custGeom>
                  <a:solidFill>
                    <a:srgbClr val="0C20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7" name="ïSḷïďè"/>
                  <p:cNvSpPr/>
                  <p:nvPr/>
                </p:nvSpPr>
                <p:spPr bwMode="auto">
                  <a:xfrm>
                    <a:off x="6769966" y="2521042"/>
                    <a:ext cx="554711" cy="99493"/>
                  </a:xfrm>
                  <a:custGeom>
                    <a:avLst/>
                    <a:gdLst>
                      <a:gd name="T0" fmla="*/ 165 w 172"/>
                      <a:gd name="T1" fmla="*/ 9 h 31"/>
                      <a:gd name="T2" fmla="*/ 87 w 172"/>
                      <a:gd name="T3" fmla="*/ 6 h 31"/>
                      <a:gd name="T4" fmla="*/ 7 w 172"/>
                      <a:gd name="T5" fmla="*/ 5 h 31"/>
                      <a:gd name="T6" fmla="*/ 7 w 172"/>
                      <a:gd name="T7" fmla="*/ 18 h 31"/>
                      <a:gd name="T8" fmla="*/ 90 w 172"/>
                      <a:gd name="T9" fmla="*/ 25 h 31"/>
                      <a:gd name="T10" fmla="*/ 166 w 172"/>
                      <a:gd name="T11" fmla="*/ 21 h 31"/>
                      <a:gd name="T12" fmla="*/ 165 w 172"/>
                      <a:gd name="T13" fmla="*/ 9 h 31"/>
                    </a:gdLst>
                    <a:ahLst/>
                    <a:cxnLst>
                      <a:cxn ang="0">
                        <a:pos x="T0" y="T1"/>
                      </a:cxn>
                      <a:cxn ang="0">
                        <a:pos x="T2" y="T3"/>
                      </a:cxn>
                      <a:cxn ang="0">
                        <a:pos x="T4" y="T5"/>
                      </a:cxn>
                      <a:cxn ang="0">
                        <a:pos x="T6" y="T7"/>
                      </a:cxn>
                      <a:cxn ang="0">
                        <a:pos x="T8" y="T9"/>
                      </a:cxn>
                      <a:cxn ang="0">
                        <a:pos x="T10" y="T11"/>
                      </a:cxn>
                      <a:cxn ang="0">
                        <a:pos x="T12" y="T13"/>
                      </a:cxn>
                    </a:cxnLst>
                    <a:rect l="0" t="0" r="r" b="b"/>
                    <a:pathLst>
                      <a:path w="172" h="31">
                        <a:moveTo>
                          <a:pt x="165" y="9"/>
                        </a:moveTo>
                        <a:cubicBezTo>
                          <a:pt x="140" y="3"/>
                          <a:pt x="112" y="7"/>
                          <a:pt x="87" y="6"/>
                        </a:cubicBezTo>
                        <a:cubicBezTo>
                          <a:pt x="61" y="5"/>
                          <a:pt x="32" y="0"/>
                          <a:pt x="7" y="5"/>
                        </a:cubicBezTo>
                        <a:cubicBezTo>
                          <a:pt x="0" y="7"/>
                          <a:pt x="1" y="16"/>
                          <a:pt x="7" y="18"/>
                        </a:cubicBezTo>
                        <a:cubicBezTo>
                          <a:pt x="33" y="26"/>
                          <a:pt x="64" y="24"/>
                          <a:pt x="90" y="25"/>
                        </a:cubicBezTo>
                        <a:cubicBezTo>
                          <a:pt x="115" y="26"/>
                          <a:pt x="143" y="31"/>
                          <a:pt x="166" y="21"/>
                        </a:cubicBezTo>
                        <a:cubicBezTo>
                          <a:pt x="172" y="19"/>
                          <a:pt x="170" y="10"/>
                          <a:pt x="165" y="9"/>
                        </a:cubicBezTo>
                        <a:close/>
                      </a:path>
                    </a:pathLst>
                  </a:custGeom>
                  <a:solidFill>
                    <a:srgbClr val="0C20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8" name="iSļïḓè"/>
                  <p:cNvSpPr/>
                  <p:nvPr/>
                </p:nvSpPr>
                <p:spPr bwMode="auto">
                  <a:xfrm>
                    <a:off x="7737643" y="4020259"/>
                    <a:ext cx="538356" cy="868183"/>
                  </a:xfrm>
                  <a:custGeom>
                    <a:avLst/>
                    <a:gdLst>
                      <a:gd name="T0" fmla="*/ 163 w 167"/>
                      <a:gd name="T1" fmla="*/ 188 h 269"/>
                      <a:gd name="T2" fmla="*/ 137 w 167"/>
                      <a:gd name="T3" fmla="*/ 104 h 269"/>
                      <a:gd name="T4" fmla="*/ 85 w 167"/>
                      <a:gd name="T5" fmla="*/ 37 h 269"/>
                      <a:gd name="T6" fmla="*/ 15 w 167"/>
                      <a:gd name="T7" fmla="*/ 5 h 269"/>
                      <a:gd name="T8" fmla="*/ 16 w 167"/>
                      <a:gd name="T9" fmla="*/ 32 h 269"/>
                      <a:gd name="T10" fmla="*/ 108 w 167"/>
                      <a:gd name="T11" fmla="*/ 131 h 269"/>
                      <a:gd name="T12" fmla="*/ 125 w 167"/>
                      <a:gd name="T13" fmla="*/ 199 h 269"/>
                      <a:gd name="T14" fmla="*/ 127 w 167"/>
                      <a:gd name="T15" fmla="*/ 262 h 269"/>
                      <a:gd name="T16" fmla="*/ 143 w 167"/>
                      <a:gd name="T17" fmla="*/ 266 h 269"/>
                      <a:gd name="T18" fmla="*/ 163 w 167"/>
                      <a:gd name="T19" fmla="*/ 18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269">
                        <a:moveTo>
                          <a:pt x="163" y="188"/>
                        </a:moveTo>
                        <a:cubicBezTo>
                          <a:pt x="160" y="158"/>
                          <a:pt x="151" y="130"/>
                          <a:pt x="137" y="104"/>
                        </a:cubicBezTo>
                        <a:cubicBezTo>
                          <a:pt x="124" y="79"/>
                          <a:pt x="106" y="56"/>
                          <a:pt x="85" y="37"/>
                        </a:cubicBezTo>
                        <a:cubicBezTo>
                          <a:pt x="65" y="19"/>
                          <a:pt x="43" y="0"/>
                          <a:pt x="15" y="5"/>
                        </a:cubicBezTo>
                        <a:cubicBezTo>
                          <a:pt x="0" y="8"/>
                          <a:pt x="4" y="28"/>
                          <a:pt x="16" y="32"/>
                        </a:cubicBezTo>
                        <a:cubicBezTo>
                          <a:pt x="57" y="48"/>
                          <a:pt x="90" y="92"/>
                          <a:pt x="108" y="131"/>
                        </a:cubicBezTo>
                        <a:cubicBezTo>
                          <a:pt x="118" y="152"/>
                          <a:pt x="124" y="176"/>
                          <a:pt x="125" y="199"/>
                        </a:cubicBezTo>
                        <a:cubicBezTo>
                          <a:pt x="125" y="220"/>
                          <a:pt x="117" y="243"/>
                          <a:pt x="127" y="262"/>
                        </a:cubicBezTo>
                        <a:cubicBezTo>
                          <a:pt x="130" y="268"/>
                          <a:pt x="138" y="269"/>
                          <a:pt x="143" y="266"/>
                        </a:cubicBezTo>
                        <a:cubicBezTo>
                          <a:pt x="167" y="252"/>
                          <a:pt x="165" y="212"/>
                          <a:pt x="163" y="188"/>
                        </a:cubicBezTo>
                        <a:close/>
                      </a:path>
                    </a:pathLst>
                  </a:custGeom>
                  <a:solidFill>
                    <a:srgbClr val="1026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9" name="iŝḷíḑe"/>
                  <p:cNvSpPr/>
                  <p:nvPr/>
                </p:nvSpPr>
                <p:spPr bwMode="auto">
                  <a:xfrm>
                    <a:off x="5450655" y="3517340"/>
                    <a:ext cx="283488" cy="309383"/>
                  </a:xfrm>
                  <a:custGeom>
                    <a:avLst/>
                    <a:gdLst>
                      <a:gd name="T0" fmla="*/ 11 w 88"/>
                      <a:gd name="T1" fmla="*/ 25 h 96"/>
                      <a:gd name="T2" fmla="*/ 12 w 88"/>
                      <a:gd name="T3" fmla="*/ 77 h 96"/>
                      <a:gd name="T4" fmla="*/ 63 w 88"/>
                      <a:gd name="T5" fmla="*/ 87 h 96"/>
                      <a:gd name="T6" fmla="*/ 82 w 88"/>
                      <a:gd name="T7" fmla="*/ 40 h 96"/>
                      <a:gd name="T8" fmla="*/ 11 w 88"/>
                      <a:gd name="T9" fmla="*/ 25 h 96"/>
                    </a:gdLst>
                    <a:ahLst/>
                    <a:cxnLst>
                      <a:cxn ang="0">
                        <a:pos x="T0" y="T1"/>
                      </a:cxn>
                      <a:cxn ang="0">
                        <a:pos x="T2" y="T3"/>
                      </a:cxn>
                      <a:cxn ang="0">
                        <a:pos x="T4" y="T5"/>
                      </a:cxn>
                      <a:cxn ang="0">
                        <a:pos x="T6" y="T7"/>
                      </a:cxn>
                      <a:cxn ang="0">
                        <a:pos x="T8" y="T9"/>
                      </a:cxn>
                    </a:cxnLst>
                    <a:rect l="0" t="0" r="r" b="b"/>
                    <a:pathLst>
                      <a:path w="88" h="96">
                        <a:moveTo>
                          <a:pt x="11" y="25"/>
                        </a:moveTo>
                        <a:cubicBezTo>
                          <a:pt x="0" y="40"/>
                          <a:pt x="0" y="63"/>
                          <a:pt x="12" y="77"/>
                        </a:cubicBezTo>
                        <a:cubicBezTo>
                          <a:pt x="24" y="91"/>
                          <a:pt x="46" y="96"/>
                          <a:pt x="63" y="87"/>
                        </a:cubicBezTo>
                        <a:cubicBezTo>
                          <a:pt x="79" y="79"/>
                          <a:pt x="88" y="57"/>
                          <a:pt x="82" y="40"/>
                        </a:cubicBezTo>
                        <a:cubicBezTo>
                          <a:pt x="73" y="11"/>
                          <a:pt x="30" y="0"/>
                          <a:pt x="11" y="25"/>
                        </a:cubicBezTo>
                        <a:close/>
                      </a:path>
                    </a:pathLst>
                  </a:custGeom>
                  <a:solidFill>
                    <a:srgbClr val="1026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0" name="iśľíďè"/>
                  <p:cNvSpPr/>
                  <p:nvPr/>
                </p:nvSpPr>
                <p:spPr bwMode="auto">
                  <a:xfrm>
                    <a:off x="7970704" y="4643115"/>
                    <a:ext cx="283488" cy="309383"/>
                  </a:xfrm>
                  <a:custGeom>
                    <a:avLst/>
                    <a:gdLst>
                      <a:gd name="T0" fmla="*/ 11 w 88"/>
                      <a:gd name="T1" fmla="*/ 25 h 96"/>
                      <a:gd name="T2" fmla="*/ 12 w 88"/>
                      <a:gd name="T3" fmla="*/ 77 h 96"/>
                      <a:gd name="T4" fmla="*/ 63 w 88"/>
                      <a:gd name="T5" fmla="*/ 87 h 96"/>
                      <a:gd name="T6" fmla="*/ 82 w 88"/>
                      <a:gd name="T7" fmla="*/ 40 h 96"/>
                      <a:gd name="T8" fmla="*/ 11 w 88"/>
                      <a:gd name="T9" fmla="*/ 25 h 96"/>
                    </a:gdLst>
                    <a:ahLst/>
                    <a:cxnLst>
                      <a:cxn ang="0">
                        <a:pos x="T0" y="T1"/>
                      </a:cxn>
                      <a:cxn ang="0">
                        <a:pos x="T2" y="T3"/>
                      </a:cxn>
                      <a:cxn ang="0">
                        <a:pos x="T4" y="T5"/>
                      </a:cxn>
                      <a:cxn ang="0">
                        <a:pos x="T6" y="T7"/>
                      </a:cxn>
                      <a:cxn ang="0">
                        <a:pos x="T8" y="T9"/>
                      </a:cxn>
                    </a:cxnLst>
                    <a:rect l="0" t="0" r="r" b="b"/>
                    <a:pathLst>
                      <a:path w="88" h="96">
                        <a:moveTo>
                          <a:pt x="11" y="25"/>
                        </a:moveTo>
                        <a:cubicBezTo>
                          <a:pt x="0" y="40"/>
                          <a:pt x="0" y="63"/>
                          <a:pt x="12" y="77"/>
                        </a:cubicBezTo>
                        <a:cubicBezTo>
                          <a:pt x="24" y="91"/>
                          <a:pt x="46" y="96"/>
                          <a:pt x="63" y="87"/>
                        </a:cubicBezTo>
                        <a:cubicBezTo>
                          <a:pt x="79" y="79"/>
                          <a:pt x="88" y="58"/>
                          <a:pt x="82" y="40"/>
                        </a:cubicBezTo>
                        <a:cubicBezTo>
                          <a:pt x="73" y="11"/>
                          <a:pt x="31" y="0"/>
                          <a:pt x="11" y="25"/>
                        </a:cubicBezTo>
                        <a:close/>
                      </a:path>
                    </a:pathLst>
                  </a:custGeom>
                  <a:solidFill>
                    <a:srgbClr val="1026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1" name="íṩ1iḍè"/>
                  <p:cNvSpPr/>
                  <p:nvPr/>
                </p:nvSpPr>
                <p:spPr bwMode="auto">
                  <a:xfrm>
                    <a:off x="6141658" y="5330029"/>
                    <a:ext cx="380257" cy="835472"/>
                  </a:xfrm>
                  <a:custGeom>
                    <a:avLst/>
                    <a:gdLst>
                      <a:gd name="T0" fmla="*/ 108 w 118"/>
                      <a:gd name="T1" fmla="*/ 230 h 259"/>
                      <a:gd name="T2" fmla="*/ 112 w 118"/>
                      <a:gd name="T3" fmla="*/ 117 h 259"/>
                      <a:gd name="T4" fmla="*/ 115 w 118"/>
                      <a:gd name="T5" fmla="*/ 62 h 259"/>
                      <a:gd name="T6" fmla="*/ 112 w 118"/>
                      <a:gd name="T7" fmla="*/ 8 h 259"/>
                      <a:gd name="T8" fmla="*/ 95 w 118"/>
                      <a:gd name="T9" fmla="*/ 8 h 259"/>
                      <a:gd name="T10" fmla="*/ 87 w 118"/>
                      <a:gd name="T11" fmla="*/ 58 h 259"/>
                      <a:gd name="T12" fmla="*/ 83 w 118"/>
                      <a:gd name="T13" fmla="*/ 117 h 259"/>
                      <a:gd name="T14" fmla="*/ 78 w 118"/>
                      <a:gd name="T15" fmla="*/ 212 h 259"/>
                      <a:gd name="T16" fmla="*/ 48 w 118"/>
                      <a:gd name="T17" fmla="*/ 216 h 259"/>
                      <a:gd name="T18" fmla="*/ 14 w 118"/>
                      <a:gd name="T19" fmla="*/ 231 h 259"/>
                      <a:gd name="T20" fmla="*/ 2 w 118"/>
                      <a:gd name="T21" fmla="*/ 248 h 259"/>
                      <a:gd name="T22" fmla="*/ 21 w 118"/>
                      <a:gd name="T23" fmla="*/ 256 h 259"/>
                      <a:gd name="T24" fmla="*/ 84 w 118"/>
                      <a:gd name="T25" fmla="*/ 250 h 259"/>
                      <a:gd name="T26" fmla="*/ 96 w 118"/>
                      <a:gd name="T27" fmla="*/ 245 h 259"/>
                      <a:gd name="T28" fmla="*/ 108 w 118"/>
                      <a:gd name="T29" fmla="*/ 23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259">
                        <a:moveTo>
                          <a:pt x="108" y="230"/>
                        </a:moveTo>
                        <a:cubicBezTo>
                          <a:pt x="108" y="193"/>
                          <a:pt x="111" y="154"/>
                          <a:pt x="112" y="117"/>
                        </a:cubicBezTo>
                        <a:cubicBezTo>
                          <a:pt x="113" y="98"/>
                          <a:pt x="114" y="80"/>
                          <a:pt x="115" y="62"/>
                        </a:cubicBezTo>
                        <a:cubicBezTo>
                          <a:pt x="116" y="44"/>
                          <a:pt x="118" y="25"/>
                          <a:pt x="112" y="8"/>
                        </a:cubicBezTo>
                        <a:cubicBezTo>
                          <a:pt x="109" y="0"/>
                          <a:pt x="99" y="0"/>
                          <a:pt x="95" y="8"/>
                        </a:cubicBezTo>
                        <a:cubicBezTo>
                          <a:pt x="88" y="24"/>
                          <a:pt x="88" y="41"/>
                          <a:pt x="87" y="58"/>
                        </a:cubicBezTo>
                        <a:cubicBezTo>
                          <a:pt x="85" y="77"/>
                          <a:pt x="84" y="97"/>
                          <a:pt x="83" y="117"/>
                        </a:cubicBezTo>
                        <a:cubicBezTo>
                          <a:pt x="81" y="148"/>
                          <a:pt x="80" y="180"/>
                          <a:pt x="78" y="212"/>
                        </a:cubicBezTo>
                        <a:cubicBezTo>
                          <a:pt x="67" y="212"/>
                          <a:pt x="56" y="214"/>
                          <a:pt x="48" y="216"/>
                        </a:cubicBezTo>
                        <a:cubicBezTo>
                          <a:pt x="36" y="218"/>
                          <a:pt x="23" y="223"/>
                          <a:pt x="14" y="231"/>
                        </a:cubicBezTo>
                        <a:cubicBezTo>
                          <a:pt x="9" y="235"/>
                          <a:pt x="3" y="241"/>
                          <a:pt x="2" y="248"/>
                        </a:cubicBezTo>
                        <a:cubicBezTo>
                          <a:pt x="0" y="259"/>
                          <a:pt x="14" y="256"/>
                          <a:pt x="21" y="256"/>
                        </a:cubicBezTo>
                        <a:cubicBezTo>
                          <a:pt x="42" y="255"/>
                          <a:pt x="64" y="254"/>
                          <a:pt x="84" y="250"/>
                        </a:cubicBezTo>
                        <a:cubicBezTo>
                          <a:pt x="88" y="249"/>
                          <a:pt x="93" y="247"/>
                          <a:pt x="96" y="245"/>
                        </a:cubicBezTo>
                        <a:cubicBezTo>
                          <a:pt x="102" y="243"/>
                          <a:pt x="108" y="237"/>
                          <a:pt x="108" y="230"/>
                        </a:cubicBezTo>
                        <a:close/>
                      </a:path>
                    </a:pathLst>
                  </a:custGeom>
                  <a:solidFill>
                    <a:srgbClr val="1026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2" name="îšliḑè"/>
                  <p:cNvSpPr/>
                  <p:nvPr/>
                </p:nvSpPr>
                <p:spPr bwMode="auto">
                  <a:xfrm>
                    <a:off x="6763152" y="5400901"/>
                    <a:ext cx="387071" cy="839562"/>
                  </a:xfrm>
                  <a:custGeom>
                    <a:avLst/>
                    <a:gdLst>
                      <a:gd name="T0" fmla="*/ 110 w 120"/>
                      <a:gd name="T1" fmla="*/ 231 h 260"/>
                      <a:gd name="T2" fmla="*/ 115 w 120"/>
                      <a:gd name="T3" fmla="*/ 117 h 260"/>
                      <a:gd name="T4" fmla="*/ 117 w 120"/>
                      <a:gd name="T5" fmla="*/ 62 h 260"/>
                      <a:gd name="T6" fmla="*/ 114 w 120"/>
                      <a:gd name="T7" fmla="*/ 9 h 260"/>
                      <a:gd name="T8" fmla="*/ 97 w 120"/>
                      <a:gd name="T9" fmla="*/ 9 h 260"/>
                      <a:gd name="T10" fmla="*/ 89 w 120"/>
                      <a:gd name="T11" fmla="*/ 58 h 260"/>
                      <a:gd name="T12" fmla="*/ 85 w 120"/>
                      <a:gd name="T13" fmla="*/ 117 h 260"/>
                      <a:gd name="T14" fmla="*/ 80 w 120"/>
                      <a:gd name="T15" fmla="*/ 212 h 260"/>
                      <a:gd name="T16" fmla="*/ 51 w 120"/>
                      <a:gd name="T17" fmla="*/ 217 h 260"/>
                      <a:gd name="T18" fmla="*/ 14 w 120"/>
                      <a:gd name="T19" fmla="*/ 233 h 260"/>
                      <a:gd name="T20" fmla="*/ 3 w 120"/>
                      <a:gd name="T21" fmla="*/ 249 h 260"/>
                      <a:gd name="T22" fmla="*/ 21 w 120"/>
                      <a:gd name="T23" fmla="*/ 256 h 260"/>
                      <a:gd name="T24" fmla="*/ 87 w 120"/>
                      <a:gd name="T25" fmla="*/ 250 h 260"/>
                      <a:gd name="T26" fmla="*/ 98 w 120"/>
                      <a:gd name="T27" fmla="*/ 246 h 260"/>
                      <a:gd name="T28" fmla="*/ 110 w 120"/>
                      <a:gd name="T29" fmla="*/ 23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260">
                        <a:moveTo>
                          <a:pt x="110" y="231"/>
                        </a:moveTo>
                        <a:cubicBezTo>
                          <a:pt x="110" y="193"/>
                          <a:pt x="113" y="155"/>
                          <a:pt x="115" y="117"/>
                        </a:cubicBezTo>
                        <a:cubicBezTo>
                          <a:pt x="115" y="99"/>
                          <a:pt x="116" y="81"/>
                          <a:pt x="117" y="62"/>
                        </a:cubicBezTo>
                        <a:cubicBezTo>
                          <a:pt x="118" y="45"/>
                          <a:pt x="120" y="26"/>
                          <a:pt x="114" y="9"/>
                        </a:cubicBezTo>
                        <a:cubicBezTo>
                          <a:pt x="112" y="1"/>
                          <a:pt x="101" y="0"/>
                          <a:pt x="97" y="9"/>
                        </a:cubicBezTo>
                        <a:cubicBezTo>
                          <a:pt x="90" y="25"/>
                          <a:pt x="90" y="42"/>
                          <a:pt x="89" y="58"/>
                        </a:cubicBezTo>
                        <a:cubicBezTo>
                          <a:pt x="88" y="78"/>
                          <a:pt x="87" y="98"/>
                          <a:pt x="85" y="117"/>
                        </a:cubicBezTo>
                        <a:cubicBezTo>
                          <a:pt x="84" y="149"/>
                          <a:pt x="82" y="181"/>
                          <a:pt x="80" y="212"/>
                        </a:cubicBezTo>
                        <a:cubicBezTo>
                          <a:pt x="69" y="213"/>
                          <a:pt x="58" y="215"/>
                          <a:pt x="51" y="217"/>
                        </a:cubicBezTo>
                        <a:cubicBezTo>
                          <a:pt x="38" y="219"/>
                          <a:pt x="24" y="224"/>
                          <a:pt x="14" y="233"/>
                        </a:cubicBezTo>
                        <a:cubicBezTo>
                          <a:pt x="10" y="237"/>
                          <a:pt x="5" y="243"/>
                          <a:pt x="3" y="249"/>
                        </a:cubicBezTo>
                        <a:cubicBezTo>
                          <a:pt x="0" y="260"/>
                          <a:pt x="13" y="256"/>
                          <a:pt x="21" y="256"/>
                        </a:cubicBezTo>
                        <a:cubicBezTo>
                          <a:pt x="43" y="256"/>
                          <a:pt x="65" y="255"/>
                          <a:pt x="87" y="250"/>
                        </a:cubicBezTo>
                        <a:cubicBezTo>
                          <a:pt x="90" y="249"/>
                          <a:pt x="95" y="248"/>
                          <a:pt x="98" y="246"/>
                        </a:cubicBezTo>
                        <a:cubicBezTo>
                          <a:pt x="105" y="244"/>
                          <a:pt x="110" y="237"/>
                          <a:pt x="110" y="231"/>
                        </a:cubicBezTo>
                        <a:close/>
                      </a:path>
                    </a:pathLst>
                  </a:custGeom>
                  <a:solidFill>
                    <a:srgbClr val="1026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pic>
              <p:nvPicPr>
                <p:cNvPr id="82" name="图片 81" descr="图片包含 游戏机&#10;&#10;描述已自动生成"/>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518" b="89023" l="15547" r="84375">
                              <a14:foregroundMark x1="16016" y1="11675" x2="18281" y2="68655"/>
                              <a14:foregroundMark x1="18281" y1="68655" x2="44297" y2="85025"/>
                              <a14:foregroundMark x1="77115" y1="88940" x2="77813" y2="89023"/>
                              <a14:foregroundMark x1="44297" y1="85025" x2="58506" y2="86720"/>
                              <a14:foregroundMark x1="78726" y1="86833" x2="83047" y2="76459"/>
                              <a14:foregroundMark x1="15547" y1="13261" x2="53984" y2="14721"/>
                              <a14:foregroundMark x1="53984" y1="14721" x2="75234" y2="42830"/>
                              <a14:foregroundMark x1="75234" y1="42830" x2="76953" y2="78807"/>
                              <a14:backgroundMark x1="69609" y1="88959" x2="76563" y2="89594"/>
                              <a14:backgroundMark x1="77813" y1="89530" x2="77813" y2="89530"/>
                              <a14:backgroundMark x1="67109" y1="89086" x2="79922" y2="91434"/>
                              <a14:backgroundMark x1="76484" y1="88071" x2="76484" y2="88071"/>
                              <a14:backgroundMark x1="68984" y1="88452" x2="63984" y2="88769"/>
                              <a14:backgroundMark x1="77109" y1="88515" x2="77734" y2="88008"/>
                              <a14:backgroundMark x1="77891" y1="90038" x2="77891" y2="90038"/>
                              <a14:backgroundMark x1="77813" y1="89530" x2="77813" y2="89530"/>
                              <a14:backgroundMark x1="77109" y1="88515" x2="77109" y2="88515"/>
                              <a14:backgroundMark x1="87344" y1="90546" x2="71016" y2="90419"/>
                              <a14:backgroundMark x1="84766" y1="89657" x2="73828" y2="86675"/>
                              <a14:backgroundMark x1="67031" y1="88071" x2="59453" y2="87944"/>
                            </a14:backgroundRemoval>
                          </a14:imgEffect>
                        </a14:imgLayer>
                      </a14:imgProps>
                    </a:ext>
                    <a:ext uri="{28A0092B-C50C-407E-A947-70E740481C1C}">
                      <a14:useLocalDpi xmlns:a14="http://schemas.microsoft.com/office/drawing/2010/main" val="0"/>
                    </a:ext>
                  </a:extLst>
                </a:blip>
                <a:srcRect l="15300" t="8365" r="14000" b="11338"/>
                <a:stretch>
                  <a:fillRect/>
                </a:stretch>
              </p:blipFill>
              <p:spPr>
                <a:xfrm rot="194177">
                  <a:off x="10025491" y="3624795"/>
                  <a:ext cx="1191267" cy="1737133"/>
                </a:xfrm>
                <a:prstGeom prst="roundRect">
                  <a:avLst>
                    <a:gd name="adj" fmla="val 16073"/>
                  </a:avLst>
                </a:prstGeom>
              </p:spPr>
            </p:pic>
          </p:grpSp>
          <p:sp>
            <p:nvSpPr>
              <p:cNvPr id="123" name="矩形 122"/>
              <p:cNvSpPr/>
              <p:nvPr/>
            </p:nvSpPr>
            <p:spPr>
              <a:xfrm>
                <a:off x="8572033" y="3332988"/>
                <a:ext cx="828000" cy="360000"/>
              </a:xfrm>
              <a:prstGeom prst="rect">
                <a:avLst/>
              </a:prstGeom>
              <a:solidFill>
                <a:srgbClr val="A636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自媒体</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24" name="矩形 123"/>
              <p:cNvSpPr/>
              <p:nvPr/>
            </p:nvSpPr>
            <p:spPr>
              <a:xfrm>
                <a:off x="7991768" y="5394960"/>
                <a:ext cx="828000" cy="360000"/>
              </a:xfrm>
              <a:prstGeom prst="rect">
                <a:avLst/>
              </a:prstGeom>
              <a:solidFill>
                <a:srgbClr val="A636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出版物</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grpSp>
      <p:sp>
        <p:nvSpPr>
          <p:cNvPr id="65"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10--</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近视防控知识科学普及</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67" name="矩形 66"/>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10 –POPULARIZATION OF SCIENTIFIC</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MYOPIA PREVENTION AND CONTROL KNOWLEDGE</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p:cNvSpPr txBox="1">
            <a:spLocks noChangeArrowheads="1"/>
          </p:cNvSpPr>
          <p:nvPr/>
        </p:nvSpPr>
        <p:spPr bwMode="auto">
          <a:xfrm>
            <a:off x="2033381" y="4926133"/>
            <a:ext cx="8125239" cy="11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288290" indent="-28829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视力损害或失明者需要视力正常成年人护理</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这样这个护理者也会失去个人的生产时间</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照顾失明者导致</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的生产力损失</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照顾视力损害者导致</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5%</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的生产力损失</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nSpc>
                <a:spcPts val="27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照顾轻度视力损害不会有损失</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975901" y="1599567"/>
            <a:ext cx="10240199" cy="3244132"/>
            <a:chOff x="1088884" y="1599567"/>
            <a:chExt cx="10240199" cy="3244132"/>
          </a:xfrm>
        </p:grpSpPr>
        <p:grpSp>
          <p:nvGrpSpPr>
            <p:cNvPr id="21" name="组合 20"/>
            <p:cNvGrpSpPr/>
            <p:nvPr/>
          </p:nvGrpSpPr>
          <p:grpSpPr>
            <a:xfrm>
              <a:off x="1088884" y="1599567"/>
              <a:ext cx="10240199" cy="3244132"/>
              <a:chOff x="1088884" y="1599567"/>
              <a:chExt cx="10240199" cy="3244132"/>
            </a:xfrm>
          </p:grpSpPr>
          <p:pic>
            <p:nvPicPr>
              <p:cNvPr id="15" name="图片 14" descr="一群人的合影&#10;&#10;描述已自动生成"/>
              <p:cNvPicPr>
                <a:picLocks noChangeAspect="1"/>
              </p:cNvPicPr>
              <p:nvPr/>
            </p:nvPicPr>
            <p:blipFill rotWithShape="1">
              <a:blip r:embed="rId1">
                <a:extLst>
                  <a:ext uri="{28A0092B-C50C-407E-A947-70E740481C1C}">
                    <a14:useLocalDpi xmlns:a14="http://schemas.microsoft.com/office/drawing/2010/main" val="0"/>
                  </a:ext>
                </a:extLst>
              </a:blip>
              <a:srcRect r="941" b="16641"/>
              <a:stretch>
                <a:fillRect/>
              </a:stretch>
            </p:blipFill>
            <p:spPr>
              <a:xfrm>
                <a:off x="1093789" y="1599567"/>
                <a:ext cx="10230388" cy="3244132"/>
              </a:xfrm>
              <a:prstGeom prst="rect">
                <a:avLst/>
              </a:prstGeom>
            </p:spPr>
          </p:pic>
          <p:sp>
            <p:nvSpPr>
              <p:cNvPr id="16" name="矩形 15"/>
              <p:cNvSpPr/>
              <p:nvPr/>
            </p:nvSpPr>
            <p:spPr>
              <a:xfrm>
                <a:off x="1088884" y="1599567"/>
                <a:ext cx="10240199" cy="3244132"/>
              </a:xfrm>
              <a:prstGeom prst="rect">
                <a:avLst/>
              </a:prstGeom>
              <a:solidFill>
                <a:srgbClr val="413C6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grpSp>
        <p:grpSp>
          <p:nvGrpSpPr>
            <p:cNvPr id="22" name="组合 21"/>
            <p:cNvGrpSpPr/>
            <p:nvPr/>
          </p:nvGrpSpPr>
          <p:grpSpPr>
            <a:xfrm>
              <a:off x="2653034" y="2140056"/>
              <a:ext cx="7111898" cy="2163154"/>
              <a:chOff x="2331116" y="2221198"/>
              <a:chExt cx="7111898" cy="2163154"/>
            </a:xfrm>
          </p:grpSpPr>
          <p:sp>
            <p:nvSpPr>
              <p:cNvPr id="5" name="矩形 4"/>
              <p:cNvSpPr/>
              <p:nvPr/>
            </p:nvSpPr>
            <p:spPr>
              <a:xfrm>
                <a:off x="2331116" y="2221198"/>
                <a:ext cx="7111895" cy="413467"/>
              </a:xfrm>
              <a:prstGeom prst="rect">
                <a:avLst/>
              </a:prstGeom>
              <a:solidFill>
                <a:srgbClr val="A63636">
                  <a:alpha val="69804"/>
                </a:srgbClr>
              </a:solidFill>
            </p:spPr>
            <p:txBody>
              <a:bodyPr wrap="square" anchor="ctr">
                <a:no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全球经济每年因近视造成的损失</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2331116" y="2657326"/>
                <a:ext cx="4233523" cy="413467"/>
              </a:xfrm>
              <a:prstGeom prst="rect">
                <a:avLst/>
              </a:prstGeom>
              <a:solidFill>
                <a:srgbClr val="A63636">
                  <a:alpha val="69804"/>
                </a:srgbClr>
              </a:solidFill>
            </p:spPr>
            <p:txBody>
              <a:bodyPr wrap="square" anchor="ctr">
                <a:no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全球由视力障碍引起的生产力损失总成本</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6585068" y="2657326"/>
                <a:ext cx="2857946" cy="413467"/>
              </a:xfrm>
              <a:prstGeom prst="rect">
                <a:avLst/>
              </a:prstGeom>
              <a:solidFill>
                <a:srgbClr val="A63636">
                  <a:alpha val="69804"/>
                </a:srgbClr>
              </a:solidFill>
            </p:spPr>
            <p:txBody>
              <a:bodyPr wrap="square" anchor="ctr">
                <a:no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美元</a:t>
                </a:r>
                <a:r>
                  <a:rPr lang="en-US" altLang="zh-CN" sz="1600" b="1" dirty="0">
                    <a:solidFill>
                      <a:schemeClr val="bg1"/>
                    </a:solidFill>
                    <a:latin typeface="微软雅黑" panose="020B0503020204020204" pitchFamily="34" charset="-122"/>
                    <a:ea typeface="微软雅黑" panose="020B0503020204020204" pitchFamily="34" charset="-122"/>
                  </a:rPr>
                  <a:t>(95%CI)</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2331116" y="3098625"/>
                <a:ext cx="4233523" cy="413467"/>
              </a:xfrm>
              <a:prstGeom prst="rect">
                <a:avLst/>
              </a:prstGeom>
              <a:solidFill>
                <a:srgbClr val="EAB9C9">
                  <a:alpha val="69804"/>
                </a:srgbClr>
              </a:solidFill>
            </p:spPr>
            <p:txBody>
              <a:bodyPr wrap="square" anchor="ctr">
                <a:noAutofit/>
              </a:bodyPr>
              <a:lstStyle/>
              <a:p>
                <a:pPr algn="ctr"/>
                <a:r>
                  <a:rPr lang="zh-CN" altLang="en-US" sz="1600" dirty="0">
                    <a:solidFill>
                      <a:schemeClr val="bg1"/>
                    </a:solidFill>
                    <a:latin typeface="黑体" panose="02010609060101010101" pitchFamily="49" charset="-122"/>
                    <a:ea typeface="黑体" panose="02010609060101010101" pitchFamily="49" charset="-122"/>
                  </a:rPr>
                  <a:t>近视患者本人</a:t>
                </a:r>
                <a:endParaRPr lang="zh-CN" altLang="en-US" sz="1600" dirty="0">
                  <a:solidFill>
                    <a:schemeClr val="bg1"/>
                  </a:solidFill>
                  <a:latin typeface="黑体" panose="02010609060101010101" pitchFamily="49" charset="-122"/>
                  <a:ea typeface="黑体" panose="02010609060101010101" pitchFamily="49" charset="-122"/>
                </a:endParaRPr>
              </a:p>
            </p:txBody>
          </p:sp>
          <p:sp>
            <p:nvSpPr>
              <p:cNvPr id="10" name="矩形 9"/>
              <p:cNvSpPr/>
              <p:nvPr/>
            </p:nvSpPr>
            <p:spPr>
              <a:xfrm>
                <a:off x="6585068" y="3098625"/>
                <a:ext cx="2857946" cy="413467"/>
              </a:xfrm>
              <a:prstGeom prst="rect">
                <a:avLst/>
              </a:prstGeom>
              <a:solidFill>
                <a:srgbClr val="EAB9C9">
                  <a:alpha val="69804"/>
                </a:srgbClr>
              </a:solidFill>
            </p:spPr>
            <p:txBody>
              <a:bodyPr wrap="square" anchor="ctr">
                <a:noAutofit/>
              </a:bodyPr>
              <a:lstStyle/>
              <a:p>
                <a:pPr algn="ctr"/>
                <a:r>
                  <a:rPr lang="en-US" altLang="zh-CN" sz="1600" dirty="0">
                    <a:solidFill>
                      <a:schemeClr val="bg1"/>
                    </a:solidFill>
                    <a:latin typeface="黑体" panose="02010609060101010101" pitchFamily="49" charset="-122"/>
                    <a:ea typeface="黑体" panose="02010609060101010101" pitchFamily="49" charset="-122"/>
                  </a:rPr>
                  <a:t>$3650</a:t>
                </a:r>
                <a:r>
                  <a:rPr lang="zh-CN" altLang="en-US" sz="1600" dirty="0">
                    <a:solidFill>
                      <a:schemeClr val="bg1"/>
                    </a:solidFill>
                    <a:latin typeface="黑体" panose="02010609060101010101" pitchFamily="49" charset="-122"/>
                    <a:ea typeface="黑体" panose="02010609060101010101" pitchFamily="49" charset="-122"/>
                  </a:rPr>
                  <a:t>亿（</a:t>
                </a:r>
                <a:r>
                  <a:rPr lang="en-US" altLang="zh-CN" sz="1600" dirty="0">
                    <a:solidFill>
                      <a:schemeClr val="bg1"/>
                    </a:solidFill>
                    <a:latin typeface="黑体" panose="02010609060101010101" pitchFamily="49" charset="-122"/>
                    <a:ea typeface="黑体" panose="02010609060101010101" pitchFamily="49" charset="-122"/>
                  </a:rPr>
                  <a:t>1330-9040</a:t>
                </a:r>
                <a:r>
                  <a:rPr lang="zh-CN" altLang="en-US" sz="1600" dirty="0">
                    <a:solidFill>
                      <a:schemeClr val="bg1"/>
                    </a:solidFill>
                    <a:latin typeface="黑体" panose="02010609060101010101" pitchFamily="49" charset="-122"/>
                    <a:ea typeface="黑体" panose="02010609060101010101" pitchFamily="49" charset="-122"/>
                  </a:rPr>
                  <a:t>亿）</a:t>
                </a:r>
                <a:endParaRPr lang="zh-CN" altLang="en-US" sz="1600" dirty="0">
                  <a:solidFill>
                    <a:schemeClr val="bg1"/>
                  </a:solidFill>
                  <a:latin typeface="黑体" panose="02010609060101010101" pitchFamily="49" charset="-122"/>
                  <a:ea typeface="黑体" panose="02010609060101010101" pitchFamily="49" charset="-122"/>
                </a:endParaRPr>
              </a:p>
            </p:txBody>
          </p:sp>
          <p:sp>
            <p:nvSpPr>
              <p:cNvPr id="11" name="矩形 10"/>
              <p:cNvSpPr/>
              <p:nvPr/>
            </p:nvSpPr>
            <p:spPr>
              <a:xfrm>
                <a:off x="2331116" y="3534755"/>
                <a:ext cx="4233523" cy="413467"/>
              </a:xfrm>
              <a:prstGeom prst="rect">
                <a:avLst/>
              </a:prstGeom>
              <a:solidFill>
                <a:srgbClr val="EAB9C9">
                  <a:alpha val="69804"/>
                </a:srgbClr>
              </a:solidFill>
            </p:spPr>
            <p:txBody>
              <a:bodyPr wrap="square" anchor="ctr">
                <a:noAutofit/>
              </a:bodyPr>
              <a:lstStyle/>
              <a:p>
                <a:pPr algn="ctr"/>
                <a:r>
                  <a:rPr lang="zh-CN" altLang="en-US" sz="1600" dirty="0">
                    <a:solidFill>
                      <a:schemeClr val="bg1"/>
                    </a:solidFill>
                    <a:latin typeface="黑体" panose="02010609060101010101" pitchFamily="49" charset="-122"/>
                    <a:ea typeface="黑体" panose="02010609060101010101" pitchFamily="49" charset="-122"/>
                  </a:rPr>
                  <a:t>护理者</a:t>
                </a:r>
                <a:endParaRPr lang="zh-CN" altLang="en-US" sz="1600" dirty="0">
                  <a:solidFill>
                    <a:schemeClr val="bg1"/>
                  </a:solidFill>
                  <a:latin typeface="黑体" panose="02010609060101010101" pitchFamily="49" charset="-122"/>
                  <a:ea typeface="黑体" panose="02010609060101010101" pitchFamily="49" charset="-122"/>
                </a:endParaRPr>
              </a:p>
            </p:txBody>
          </p:sp>
          <p:sp>
            <p:nvSpPr>
              <p:cNvPr id="12" name="矩形 11"/>
              <p:cNvSpPr/>
              <p:nvPr/>
            </p:nvSpPr>
            <p:spPr>
              <a:xfrm>
                <a:off x="6585068" y="3534755"/>
                <a:ext cx="2857946" cy="413467"/>
              </a:xfrm>
              <a:prstGeom prst="rect">
                <a:avLst/>
              </a:prstGeom>
              <a:solidFill>
                <a:srgbClr val="EAB9C9">
                  <a:alpha val="69804"/>
                </a:srgbClr>
              </a:solidFill>
            </p:spPr>
            <p:txBody>
              <a:bodyPr wrap="square" anchor="ctr">
                <a:noAutofit/>
              </a:bodyPr>
              <a:lstStyle/>
              <a:p>
                <a:pPr lvl="0" algn="ctr">
                  <a:defRPr/>
                </a:pPr>
                <a:r>
                  <a:rPr lang="en-US" altLang="zh-CN" sz="1600" dirty="0">
                    <a:solidFill>
                      <a:schemeClr val="bg1"/>
                    </a:solidFill>
                    <a:latin typeface="黑体" panose="02010609060101010101" pitchFamily="49" charset="-122"/>
                    <a:ea typeface="黑体" panose="02010609060101010101" pitchFamily="49" charset="-122"/>
                  </a:rPr>
                  <a:t>$270</a:t>
                </a:r>
                <a:r>
                  <a:rPr lang="zh-CN" altLang="en-US" sz="1600" dirty="0">
                    <a:solidFill>
                      <a:schemeClr val="bg1"/>
                    </a:solidFill>
                    <a:latin typeface="黑体" panose="02010609060101010101" pitchFamily="49" charset="-122"/>
                    <a:ea typeface="黑体" panose="02010609060101010101" pitchFamily="49" charset="-122"/>
                  </a:rPr>
                  <a:t>亿（</a:t>
                </a:r>
                <a:r>
                  <a:rPr lang="en-US" altLang="zh-CN" sz="1600" dirty="0">
                    <a:solidFill>
                      <a:schemeClr val="bg1"/>
                    </a:solidFill>
                    <a:latin typeface="黑体" panose="02010609060101010101" pitchFamily="49" charset="-122"/>
                    <a:ea typeface="黑体" panose="02010609060101010101" pitchFamily="49" charset="-122"/>
                  </a:rPr>
                  <a:t>100-660</a:t>
                </a:r>
                <a:r>
                  <a:rPr lang="zh-CN" altLang="en-US" sz="1600" dirty="0">
                    <a:solidFill>
                      <a:schemeClr val="bg1"/>
                    </a:solidFill>
                    <a:latin typeface="黑体" panose="02010609060101010101" pitchFamily="49" charset="-122"/>
                    <a:ea typeface="黑体" panose="02010609060101010101" pitchFamily="49" charset="-122"/>
                  </a:rPr>
                  <a:t>亿）</a:t>
                </a:r>
                <a:endParaRPr lang="zh-CN" altLang="en-US" sz="1600" dirty="0">
                  <a:solidFill>
                    <a:schemeClr val="bg1"/>
                  </a:solidFill>
                  <a:latin typeface="黑体" panose="02010609060101010101" pitchFamily="49" charset="-122"/>
                  <a:ea typeface="黑体" panose="02010609060101010101" pitchFamily="49" charset="-122"/>
                </a:endParaRPr>
              </a:p>
            </p:txBody>
          </p:sp>
          <p:sp>
            <p:nvSpPr>
              <p:cNvPr id="13" name="矩形 12"/>
              <p:cNvSpPr/>
              <p:nvPr/>
            </p:nvSpPr>
            <p:spPr>
              <a:xfrm>
                <a:off x="2331116" y="3970885"/>
                <a:ext cx="4233523" cy="413467"/>
              </a:xfrm>
              <a:prstGeom prst="rect">
                <a:avLst/>
              </a:prstGeom>
              <a:solidFill>
                <a:srgbClr val="EAB9C9">
                  <a:alpha val="69804"/>
                </a:srgbClr>
              </a:solidFill>
            </p:spPr>
            <p:txBody>
              <a:bodyPr wrap="square" anchor="ctr">
                <a:noAutofit/>
              </a:bodyPr>
              <a:lstStyle/>
              <a:p>
                <a:pPr algn="ctr"/>
                <a:r>
                  <a:rPr lang="zh-CN" altLang="en-US" sz="1600" dirty="0">
                    <a:solidFill>
                      <a:schemeClr val="bg1"/>
                    </a:solidFill>
                    <a:latin typeface="黑体" panose="02010609060101010101" pitchFamily="49" charset="-122"/>
                    <a:ea typeface="黑体" panose="02010609060101010101" pitchFamily="49" charset="-122"/>
                  </a:rPr>
                  <a:t>总和</a:t>
                </a:r>
                <a:endParaRPr lang="zh-CN" altLang="en-US" sz="1600" b="1" dirty="0">
                  <a:solidFill>
                    <a:schemeClr val="bg1"/>
                  </a:solidFill>
                  <a:latin typeface="黑体" panose="02010609060101010101" pitchFamily="49" charset="-122"/>
                  <a:ea typeface="黑体" panose="02010609060101010101" pitchFamily="49" charset="-122"/>
                </a:endParaRPr>
              </a:p>
            </p:txBody>
          </p:sp>
          <p:sp>
            <p:nvSpPr>
              <p:cNvPr id="14" name="矩形 13"/>
              <p:cNvSpPr/>
              <p:nvPr/>
            </p:nvSpPr>
            <p:spPr>
              <a:xfrm>
                <a:off x="6585068" y="3970885"/>
                <a:ext cx="2857946" cy="413467"/>
              </a:xfrm>
              <a:prstGeom prst="rect">
                <a:avLst/>
              </a:prstGeom>
              <a:solidFill>
                <a:srgbClr val="EAB9C9">
                  <a:alpha val="69804"/>
                </a:srgbClr>
              </a:solidFill>
            </p:spPr>
            <p:txBody>
              <a:bodyPr wrap="square" anchor="ctr">
                <a:noAutofit/>
              </a:bodyPr>
              <a:lstStyle/>
              <a:p>
                <a:pPr lvl="0" algn="ctr">
                  <a:defRPr/>
                </a:pPr>
                <a:r>
                  <a:rPr lang="en-US" altLang="zh-CN" sz="1600" dirty="0">
                    <a:solidFill>
                      <a:schemeClr val="bg1"/>
                    </a:solidFill>
                    <a:latin typeface="黑体" panose="02010609060101010101" pitchFamily="49" charset="-122"/>
                    <a:ea typeface="黑体" panose="02010609060101010101" pitchFamily="49" charset="-122"/>
                  </a:rPr>
                  <a:t>$3920</a:t>
                </a:r>
                <a:r>
                  <a:rPr lang="zh-CN" altLang="en-US" sz="1600" dirty="0">
                    <a:solidFill>
                      <a:schemeClr val="bg1"/>
                    </a:solidFill>
                    <a:latin typeface="黑体" panose="02010609060101010101" pitchFamily="49" charset="-122"/>
                    <a:ea typeface="黑体" panose="02010609060101010101" pitchFamily="49" charset="-122"/>
                  </a:rPr>
                  <a:t>亿（</a:t>
                </a:r>
                <a:r>
                  <a:rPr lang="en-US" altLang="zh-CN" sz="1600" dirty="0">
                    <a:solidFill>
                      <a:schemeClr val="bg1"/>
                    </a:solidFill>
                    <a:latin typeface="黑体" panose="02010609060101010101" pitchFamily="49" charset="-122"/>
                    <a:ea typeface="黑体" panose="02010609060101010101" pitchFamily="49" charset="-122"/>
                  </a:rPr>
                  <a:t>1430-9710</a:t>
                </a:r>
                <a:r>
                  <a:rPr lang="zh-CN" altLang="en-US" sz="1600" dirty="0">
                    <a:solidFill>
                      <a:schemeClr val="bg1"/>
                    </a:solidFill>
                    <a:latin typeface="黑体" panose="02010609060101010101" pitchFamily="49" charset="-122"/>
                    <a:ea typeface="黑体" panose="02010609060101010101" pitchFamily="49" charset="-122"/>
                  </a:rPr>
                  <a:t>亿）</a:t>
                </a:r>
                <a:endParaRPr lang="zh-CN" altLang="en-US" sz="1600" b="1" dirty="0">
                  <a:solidFill>
                    <a:schemeClr val="bg1"/>
                  </a:solidFill>
                  <a:latin typeface="黑体" panose="02010609060101010101" pitchFamily="49" charset="-122"/>
                  <a:ea typeface="黑体" panose="02010609060101010101" pitchFamily="49" charset="-122"/>
                </a:endParaRPr>
              </a:p>
            </p:txBody>
          </p:sp>
        </p:grpSp>
      </p:grpSp>
      <p:grpSp>
        <p:nvGrpSpPr>
          <p:cNvPr id="18" name="组合 17"/>
          <p:cNvGrpSpPr/>
          <p:nvPr/>
        </p:nvGrpSpPr>
        <p:grpSpPr>
          <a:xfrm>
            <a:off x="3579207" y="645862"/>
            <a:ext cx="5033587" cy="708872"/>
            <a:chOff x="3135784" y="538218"/>
            <a:chExt cx="3888432" cy="590727"/>
          </a:xfrm>
        </p:grpSpPr>
        <p:sp>
          <p:nvSpPr>
            <p:cNvPr id="19" name="Text Box 6"/>
            <p:cNvSpPr txBox="1">
              <a:spLocks noChangeArrowheads="1"/>
            </p:cNvSpPr>
            <p:nvPr/>
          </p:nvSpPr>
          <p:spPr bwMode="auto">
            <a:xfrm>
              <a:off x="3135784" y="538218"/>
              <a:ext cx="3888432"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近视带来严重的社会经济影响</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0" name="矩形 19"/>
            <p:cNvSpPr/>
            <p:nvPr/>
          </p:nvSpPr>
          <p:spPr>
            <a:xfrm>
              <a:off x="3351808" y="944279"/>
              <a:ext cx="3456384" cy="184666"/>
            </a:xfrm>
            <a:prstGeom prst="rect">
              <a:avLst/>
            </a:prstGeom>
          </p:spPr>
          <p:txBody>
            <a:bodyPr wrap="square">
              <a:spAutoFit/>
            </a:body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SERIOUS SOCIO-ECONOMIC EFFECTS brought by Myopia</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 name="组合 248"/>
          <p:cNvGrpSpPr/>
          <p:nvPr/>
        </p:nvGrpSpPr>
        <p:grpSpPr>
          <a:xfrm>
            <a:off x="4017024" y="2137958"/>
            <a:ext cx="3146398" cy="2885504"/>
            <a:chOff x="3788474" y="2043394"/>
            <a:chExt cx="3146398" cy="2885504"/>
          </a:xfrm>
        </p:grpSpPr>
        <p:sp>
          <p:nvSpPr>
            <p:cNvPr id="104" name="îšľidé"/>
            <p:cNvSpPr/>
            <p:nvPr/>
          </p:nvSpPr>
          <p:spPr bwMode="auto">
            <a:xfrm>
              <a:off x="4022984" y="2364767"/>
              <a:ext cx="2504575" cy="2390008"/>
            </a:xfrm>
            <a:custGeom>
              <a:avLst/>
              <a:gdLst>
                <a:gd name="T0" fmla="*/ 1200 w 1209"/>
                <a:gd name="T1" fmla="*/ 577 h 1156"/>
                <a:gd name="T2" fmla="*/ 1128 w 1209"/>
                <a:gd name="T3" fmla="*/ 336 h 1156"/>
                <a:gd name="T4" fmla="*/ 963 w 1209"/>
                <a:gd name="T5" fmla="*/ 93 h 1156"/>
                <a:gd name="T6" fmla="*/ 622 w 1209"/>
                <a:gd name="T7" fmla="*/ 18 h 1156"/>
                <a:gd name="T8" fmla="*/ 287 w 1209"/>
                <a:gd name="T9" fmla="*/ 143 h 1156"/>
                <a:gd name="T10" fmla="*/ 106 w 1209"/>
                <a:gd name="T11" fmla="*/ 253 h 1156"/>
                <a:gd name="T12" fmla="*/ 22 w 1209"/>
                <a:gd name="T13" fmla="*/ 353 h 1156"/>
                <a:gd name="T14" fmla="*/ 7 w 1209"/>
                <a:gd name="T15" fmla="*/ 466 h 1156"/>
                <a:gd name="T16" fmla="*/ 1 w 1209"/>
                <a:gd name="T17" fmla="*/ 867 h 1156"/>
                <a:gd name="T18" fmla="*/ 8 w 1209"/>
                <a:gd name="T19" fmla="*/ 932 h 1156"/>
                <a:gd name="T20" fmla="*/ 64 w 1209"/>
                <a:gd name="T21" fmla="*/ 999 h 1156"/>
                <a:gd name="T22" fmla="*/ 216 w 1209"/>
                <a:gd name="T23" fmla="*/ 1087 h 1156"/>
                <a:gd name="T24" fmla="*/ 403 w 1209"/>
                <a:gd name="T25" fmla="*/ 1067 h 1156"/>
                <a:gd name="T26" fmla="*/ 621 w 1209"/>
                <a:gd name="T27" fmla="*/ 1123 h 1156"/>
                <a:gd name="T28" fmla="*/ 900 w 1209"/>
                <a:gd name="T29" fmla="*/ 1139 h 1156"/>
                <a:gd name="T30" fmla="*/ 1080 w 1209"/>
                <a:gd name="T31" fmla="*/ 1055 h 1156"/>
                <a:gd name="T32" fmla="*/ 1142 w 1209"/>
                <a:gd name="T33" fmla="*/ 957 h 1156"/>
                <a:gd name="T34" fmla="*/ 1184 w 1209"/>
                <a:gd name="T35" fmla="*/ 803 h 1156"/>
                <a:gd name="T36" fmla="*/ 1208 w 1209"/>
                <a:gd name="T37" fmla="*/ 691 h 1156"/>
                <a:gd name="T38" fmla="*/ 1200 w 1209"/>
                <a:gd name="T39" fmla="*/ 577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9" h="1156">
                  <a:moveTo>
                    <a:pt x="1200" y="577"/>
                  </a:moveTo>
                  <a:cubicBezTo>
                    <a:pt x="1202" y="493"/>
                    <a:pt x="1165" y="412"/>
                    <a:pt x="1128" y="336"/>
                  </a:cubicBezTo>
                  <a:cubicBezTo>
                    <a:pt x="1086" y="247"/>
                    <a:pt x="1040" y="155"/>
                    <a:pt x="963" y="93"/>
                  </a:cubicBezTo>
                  <a:cubicBezTo>
                    <a:pt x="870" y="19"/>
                    <a:pt x="741" y="0"/>
                    <a:pt x="622" y="18"/>
                  </a:cubicBezTo>
                  <a:cubicBezTo>
                    <a:pt x="504" y="36"/>
                    <a:pt x="394" y="88"/>
                    <a:pt x="287" y="143"/>
                  </a:cubicBezTo>
                  <a:cubicBezTo>
                    <a:pt x="225" y="175"/>
                    <a:pt x="162" y="209"/>
                    <a:pt x="106" y="253"/>
                  </a:cubicBezTo>
                  <a:cubicBezTo>
                    <a:pt x="72" y="280"/>
                    <a:pt x="39" y="312"/>
                    <a:pt x="22" y="353"/>
                  </a:cubicBezTo>
                  <a:cubicBezTo>
                    <a:pt x="8" y="388"/>
                    <a:pt x="7" y="428"/>
                    <a:pt x="7" y="466"/>
                  </a:cubicBezTo>
                  <a:cubicBezTo>
                    <a:pt x="1" y="867"/>
                    <a:pt x="1" y="867"/>
                    <a:pt x="1" y="867"/>
                  </a:cubicBezTo>
                  <a:cubicBezTo>
                    <a:pt x="1" y="889"/>
                    <a:pt x="0" y="912"/>
                    <a:pt x="8" y="932"/>
                  </a:cubicBezTo>
                  <a:cubicBezTo>
                    <a:pt x="18" y="960"/>
                    <a:pt x="41" y="980"/>
                    <a:pt x="64" y="999"/>
                  </a:cubicBezTo>
                  <a:cubicBezTo>
                    <a:pt x="109" y="1038"/>
                    <a:pt x="158" y="1078"/>
                    <a:pt x="216" y="1087"/>
                  </a:cubicBezTo>
                  <a:cubicBezTo>
                    <a:pt x="279" y="1096"/>
                    <a:pt x="340" y="1069"/>
                    <a:pt x="403" y="1067"/>
                  </a:cubicBezTo>
                  <a:cubicBezTo>
                    <a:pt x="478" y="1065"/>
                    <a:pt x="549" y="1101"/>
                    <a:pt x="621" y="1123"/>
                  </a:cubicBezTo>
                  <a:cubicBezTo>
                    <a:pt x="711" y="1150"/>
                    <a:pt x="807" y="1156"/>
                    <a:pt x="900" y="1139"/>
                  </a:cubicBezTo>
                  <a:cubicBezTo>
                    <a:pt x="967" y="1128"/>
                    <a:pt x="1033" y="1103"/>
                    <a:pt x="1080" y="1055"/>
                  </a:cubicBezTo>
                  <a:cubicBezTo>
                    <a:pt x="1107" y="1027"/>
                    <a:pt x="1127" y="993"/>
                    <a:pt x="1142" y="957"/>
                  </a:cubicBezTo>
                  <a:cubicBezTo>
                    <a:pt x="1163" y="908"/>
                    <a:pt x="1177" y="856"/>
                    <a:pt x="1184" y="803"/>
                  </a:cubicBezTo>
                  <a:cubicBezTo>
                    <a:pt x="1188" y="766"/>
                    <a:pt x="1207" y="727"/>
                    <a:pt x="1208" y="691"/>
                  </a:cubicBezTo>
                  <a:cubicBezTo>
                    <a:pt x="1209" y="654"/>
                    <a:pt x="1199" y="616"/>
                    <a:pt x="1200" y="577"/>
                  </a:cubicBezTo>
                  <a:close/>
                </a:path>
              </a:pathLst>
            </a:custGeom>
            <a:solidFill>
              <a:schemeClr val="bg1">
                <a:lumMod val="75000"/>
                <a:alpha val="20000"/>
              </a:schemeClr>
            </a:solidFill>
            <a:ln>
              <a:noFill/>
            </a:ln>
          </p:spPr>
          <p:txBody>
            <a:bodyPr anchor="ctr"/>
            <a:lstStyle/>
            <a:p>
              <a:pPr algn="ctr"/>
            </a:p>
          </p:txBody>
        </p:sp>
        <p:grpSp>
          <p:nvGrpSpPr>
            <p:cNvPr id="105" name="9bfccede-627e-4d67-a15c-790369ed164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4463223" y="2822748"/>
              <a:ext cx="1741762" cy="2106150"/>
              <a:chOff x="4176713" y="1095375"/>
              <a:chExt cx="3862388" cy="4670426"/>
            </a:xfrm>
          </p:grpSpPr>
          <p:sp>
            <p:nvSpPr>
              <p:cNvPr id="128" name="îşḻîḍê"/>
              <p:cNvSpPr/>
              <p:nvPr/>
            </p:nvSpPr>
            <p:spPr bwMode="auto">
              <a:xfrm>
                <a:off x="7378701" y="5178425"/>
                <a:ext cx="660400" cy="488950"/>
              </a:xfrm>
              <a:custGeom>
                <a:avLst/>
                <a:gdLst>
                  <a:gd name="T0" fmla="*/ 156 w 200"/>
                  <a:gd name="T1" fmla="*/ 106 h 148"/>
                  <a:gd name="T2" fmla="*/ 31 w 200"/>
                  <a:gd name="T3" fmla="*/ 130 h 148"/>
                  <a:gd name="T4" fmla="*/ 45 w 200"/>
                  <a:gd name="T5" fmla="*/ 42 h 148"/>
                  <a:gd name="T6" fmla="*/ 170 w 200"/>
                  <a:gd name="T7" fmla="*/ 18 h 148"/>
                  <a:gd name="T8" fmla="*/ 156 w 200"/>
                  <a:gd name="T9" fmla="*/ 106 h 148"/>
                </a:gdLst>
                <a:ahLst/>
                <a:cxnLst>
                  <a:cxn ang="0">
                    <a:pos x="T0" y="T1"/>
                  </a:cxn>
                  <a:cxn ang="0">
                    <a:pos x="T2" y="T3"/>
                  </a:cxn>
                  <a:cxn ang="0">
                    <a:pos x="T4" y="T5"/>
                  </a:cxn>
                  <a:cxn ang="0">
                    <a:pos x="T6" y="T7"/>
                  </a:cxn>
                  <a:cxn ang="0">
                    <a:pos x="T8" y="T9"/>
                  </a:cxn>
                </a:cxnLst>
                <a:rect l="0" t="0" r="r" b="b"/>
                <a:pathLst>
                  <a:path w="200" h="148">
                    <a:moveTo>
                      <a:pt x="156" y="106"/>
                    </a:moveTo>
                    <a:cubicBezTo>
                      <a:pt x="117" y="137"/>
                      <a:pt x="61" y="148"/>
                      <a:pt x="31" y="130"/>
                    </a:cubicBezTo>
                    <a:cubicBezTo>
                      <a:pt x="0" y="112"/>
                      <a:pt x="6" y="73"/>
                      <a:pt x="45" y="42"/>
                    </a:cubicBezTo>
                    <a:cubicBezTo>
                      <a:pt x="83" y="11"/>
                      <a:pt x="139" y="0"/>
                      <a:pt x="170" y="18"/>
                    </a:cubicBezTo>
                    <a:cubicBezTo>
                      <a:pt x="200" y="36"/>
                      <a:pt x="194" y="75"/>
                      <a:pt x="156" y="106"/>
                    </a:cubicBezTo>
                    <a:close/>
                  </a:path>
                </a:pathLst>
              </a:custGeom>
              <a:solidFill>
                <a:srgbClr val="E3F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îṧḷîḑè"/>
              <p:cNvSpPr/>
              <p:nvPr/>
            </p:nvSpPr>
            <p:spPr bwMode="auto">
              <a:xfrm>
                <a:off x="6418263" y="4605338"/>
                <a:ext cx="1089025" cy="627063"/>
              </a:xfrm>
              <a:custGeom>
                <a:avLst/>
                <a:gdLst>
                  <a:gd name="T0" fmla="*/ 263 w 330"/>
                  <a:gd name="T1" fmla="*/ 183 h 190"/>
                  <a:gd name="T2" fmla="*/ 13 w 330"/>
                  <a:gd name="T3" fmla="*/ 38 h 190"/>
                  <a:gd name="T4" fmla="*/ 16 w 330"/>
                  <a:gd name="T5" fmla="*/ 9 h 190"/>
                  <a:gd name="T6" fmla="*/ 66 w 330"/>
                  <a:gd name="T7" fmla="*/ 7 h 190"/>
                  <a:gd name="T8" fmla="*/ 317 w 330"/>
                  <a:gd name="T9" fmla="*/ 152 h 190"/>
                  <a:gd name="T10" fmla="*/ 313 w 330"/>
                  <a:gd name="T11" fmla="*/ 181 h 190"/>
                  <a:gd name="T12" fmla="*/ 263 w 330"/>
                  <a:gd name="T13" fmla="*/ 183 h 190"/>
                </a:gdLst>
                <a:ahLst/>
                <a:cxnLst>
                  <a:cxn ang="0">
                    <a:pos x="T0" y="T1"/>
                  </a:cxn>
                  <a:cxn ang="0">
                    <a:pos x="T2" y="T3"/>
                  </a:cxn>
                  <a:cxn ang="0">
                    <a:pos x="T4" y="T5"/>
                  </a:cxn>
                  <a:cxn ang="0">
                    <a:pos x="T6" y="T7"/>
                  </a:cxn>
                  <a:cxn ang="0">
                    <a:pos x="T8" y="T9"/>
                  </a:cxn>
                  <a:cxn ang="0">
                    <a:pos x="T10" y="T11"/>
                  </a:cxn>
                  <a:cxn ang="0">
                    <a:pos x="T12" y="T13"/>
                  </a:cxn>
                </a:cxnLst>
                <a:rect l="0" t="0" r="r" b="b"/>
                <a:pathLst>
                  <a:path w="330" h="190">
                    <a:moveTo>
                      <a:pt x="263" y="183"/>
                    </a:moveTo>
                    <a:cubicBezTo>
                      <a:pt x="13" y="38"/>
                      <a:pt x="13" y="38"/>
                      <a:pt x="13" y="38"/>
                    </a:cubicBezTo>
                    <a:cubicBezTo>
                      <a:pt x="0" y="30"/>
                      <a:pt x="2" y="18"/>
                      <a:pt x="16" y="9"/>
                    </a:cubicBezTo>
                    <a:cubicBezTo>
                      <a:pt x="31" y="1"/>
                      <a:pt x="53" y="0"/>
                      <a:pt x="66" y="7"/>
                    </a:cubicBezTo>
                    <a:cubicBezTo>
                      <a:pt x="317" y="152"/>
                      <a:pt x="317" y="152"/>
                      <a:pt x="317" y="152"/>
                    </a:cubicBezTo>
                    <a:cubicBezTo>
                      <a:pt x="330" y="159"/>
                      <a:pt x="328" y="172"/>
                      <a:pt x="313" y="181"/>
                    </a:cubicBezTo>
                    <a:cubicBezTo>
                      <a:pt x="299" y="189"/>
                      <a:pt x="276" y="190"/>
                      <a:pt x="263" y="183"/>
                    </a:cubicBezTo>
                    <a:close/>
                  </a:path>
                </a:pathLst>
              </a:custGeom>
              <a:solidFill>
                <a:srgbClr val="E3F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îşļîḋê"/>
              <p:cNvSpPr/>
              <p:nvPr/>
            </p:nvSpPr>
            <p:spPr bwMode="auto">
              <a:xfrm>
                <a:off x="5137151" y="3879850"/>
                <a:ext cx="1089025" cy="627063"/>
              </a:xfrm>
              <a:custGeom>
                <a:avLst/>
                <a:gdLst>
                  <a:gd name="T0" fmla="*/ 263 w 330"/>
                  <a:gd name="T1" fmla="*/ 183 h 190"/>
                  <a:gd name="T2" fmla="*/ 13 w 330"/>
                  <a:gd name="T3" fmla="*/ 38 h 190"/>
                  <a:gd name="T4" fmla="*/ 16 w 330"/>
                  <a:gd name="T5" fmla="*/ 9 h 190"/>
                  <a:gd name="T6" fmla="*/ 66 w 330"/>
                  <a:gd name="T7" fmla="*/ 7 h 190"/>
                  <a:gd name="T8" fmla="*/ 317 w 330"/>
                  <a:gd name="T9" fmla="*/ 152 h 190"/>
                  <a:gd name="T10" fmla="*/ 313 w 330"/>
                  <a:gd name="T11" fmla="*/ 181 h 190"/>
                  <a:gd name="T12" fmla="*/ 263 w 330"/>
                  <a:gd name="T13" fmla="*/ 183 h 190"/>
                </a:gdLst>
                <a:ahLst/>
                <a:cxnLst>
                  <a:cxn ang="0">
                    <a:pos x="T0" y="T1"/>
                  </a:cxn>
                  <a:cxn ang="0">
                    <a:pos x="T2" y="T3"/>
                  </a:cxn>
                  <a:cxn ang="0">
                    <a:pos x="T4" y="T5"/>
                  </a:cxn>
                  <a:cxn ang="0">
                    <a:pos x="T6" y="T7"/>
                  </a:cxn>
                  <a:cxn ang="0">
                    <a:pos x="T8" y="T9"/>
                  </a:cxn>
                  <a:cxn ang="0">
                    <a:pos x="T10" y="T11"/>
                  </a:cxn>
                  <a:cxn ang="0">
                    <a:pos x="T12" y="T13"/>
                  </a:cxn>
                </a:cxnLst>
                <a:rect l="0" t="0" r="r" b="b"/>
                <a:pathLst>
                  <a:path w="330" h="190">
                    <a:moveTo>
                      <a:pt x="263" y="183"/>
                    </a:moveTo>
                    <a:cubicBezTo>
                      <a:pt x="13" y="38"/>
                      <a:pt x="13" y="38"/>
                      <a:pt x="13" y="38"/>
                    </a:cubicBezTo>
                    <a:cubicBezTo>
                      <a:pt x="0" y="31"/>
                      <a:pt x="2" y="18"/>
                      <a:pt x="16" y="9"/>
                    </a:cubicBezTo>
                    <a:cubicBezTo>
                      <a:pt x="31" y="1"/>
                      <a:pt x="53" y="0"/>
                      <a:pt x="66" y="7"/>
                    </a:cubicBezTo>
                    <a:cubicBezTo>
                      <a:pt x="317" y="152"/>
                      <a:pt x="317" y="152"/>
                      <a:pt x="317" y="152"/>
                    </a:cubicBezTo>
                    <a:cubicBezTo>
                      <a:pt x="330" y="159"/>
                      <a:pt x="328" y="172"/>
                      <a:pt x="313" y="181"/>
                    </a:cubicBezTo>
                    <a:cubicBezTo>
                      <a:pt x="299" y="189"/>
                      <a:pt x="276" y="190"/>
                      <a:pt x="263" y="183"/>
                    </a:cubicBezTo>
                    <a:close/>
                  </a:path>
                </a:pathLst>
              </a:custGeom>
              <a:solidFill>
                <a:srgbClr val="E3F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1" name="í$ļíďê"/>
              <p:cNvSpPr/>
              <p:nvPr/>
            </p:nvSpPr>
            <p:spPr bwMode="auto">
              <a:xfrm>
                <a:off x="5162551" y="2506663"/>
                <a:ext cx="1100138" cy="1792288"/>
              </a:xfrm>
              <a:custGeom>
                <a:avLst/>
                <a:gdLst>
                  <a:gd name="T0" fmla="*/ 333 w 333"/>
                  <a:gd name="T1" fmla="*/ 308 h 544"/>
                  <a:gd name="T2" fmla="*/ 333 w 333"/>
                  <a:gd name="T3" fmla="*/ 190 h 544"/>
                  <a:gd name="T4" fmla="*/ 322 w 333"/>
                  <a:gd name="T5" fmla="*/ 170 h 544"/>
                  <a:gd name="T6" fmla="*/ 220 w 333"/>
                  <a:gd name="T7" fmla="*/ 111 h 544"/>
                  <a:gd name="T8" fmla="*/ 217 w 333"/>
                  <a:gd name="T9" fmla="*/ 111 h 544"/>
                  <a:gd name="T10" fmla="*/ 217 w 333"/>
                  <a:gd name="T11" fmla="*/ 111 h 544"/>
                  <a:gd name="T12" fmla="*/ 217 w 333"/>
                  <a:gd name="T13" fmla="*/ 111 h 544"/>
                  <a:gd name="T14" fmla="*/ 217 w 333"/>
                  <a:gd name="T15" fmla="*/ 111 h 544"/>
                  <a:gd name="T16" fmla="*/ 192 w 333"/>
                  <a:gd name="T17" fmla="*/ 123 h 544"/>
                  <a:gd name="T18" fmla="*/ 209 w 333"/>
                  <a:gd name="T19" fmla="*/ 148 h 544"/>
                  <a:gd name="T20" fmla="*/ 203 w 333"/>
                  <a:gd name="T21" fmla="*/ 177 h 544"/>
                  <a:gd name="T22" fmla="*/ 179 w 333"/>
                  <a:gd name="T23" fmla="*/ 171 h 544"/>
                  <a:gd name="T24" fmla="*/ 135 w 333"/>
                  <a:gd name="T25" fmla="*/ 96 h 544"/>
                  <a:gd name="T26" fmla="*/ 139 w 333"/>
                  <a:gd name="T27" fmla="*/ 79 h 544"/>
                  <a:gd name="T28" fmla="*/ 128 w 333"/>
                  <a:gd name="T29" fmla="*/ 58 h 544"/>
                  <a:gd name="T30" fmla="*/ 28 w 333"/>
                  <a:gd name="T31" fmla="*/ 1 h 544"/>
                  <a:gd name="T32" fmla="*/ 25 w 333"/>
                  <a:gd name="T33" fmla="*/ 0 h 544"/>
                  <a:gd name="T34" fmla="*/ 25 w 333"/>
                  <a:gd name="T35" fmla="*/ 0 h 544"/>
                  <a:gd name="T36" fmla="*/ 0 w 333"/>
                  <a:gd name="T37" fmla="*/ 12 h 544"/>
                  <a:gd name="T38" fmla="*/ 24 w 333"/>
                  <a:gd name="T39" fmla="*/ 53 h 544"/>
                  <a:gd name="T40" fmla="*/ 24 w 333"/>
                  <a:gd name="T41" fmla="*/ 118 h 544"/>
                  <a:gd name="T42" fmla="*/ 36 w 333"/>
                  <a:gd name="T43" fmla="*/ 138 h 544"/>
                  <a:gd name="T44" fmla="*/ 53 w 333"/>
                  <a:gd name="T45" fmla="*/ 144 h 544"/>
                  <a:gd name="T46" fmla="*/ 88 w 333"/>
                  <a:gd name="T47" fmla="*/ 183 h 544"/>
                  <a:gd name="T48" fmla="*/ 94 w 333"/>
                  <a:gd name="T49" fmla="*/ 200 h 544"/>
                  <a:gd name="T50" fmla="*/ 97 w 333"/>
                  <a:gd name="T51" fmla="*/ 219 h 544"/>
                  <a:gd name="T52" fmla="*/ 53 w 333"/>
                  <a:gd name="T53" fmla="*/ 244 h 544"/>
                  <a:gd name="T54" fmla="*/ 30 w 333"/>
                  <a:gd name="T55" fmla="*/ 224 h 544"/>
                  <a:gd name="T56" fmla="*/ 25 w 333"/>
                  <a:gd name="T57" fmla="*/ 222 h 544"/>
                  <a:gd name="T58" fmla="*/ 25 w 333"/>
                  <a:gd name="T59" fmla="*/ 222 h 544"/>
                  <a:gd name="T60" fmla="*/ 0 w 333"/>
                  <a:gd name="T61" fmla="*/ 234 h 544"/>
                  <a:gd name="T62" fmla="*/ 11 w 333"/>
                  <a:gd name="T63" fmla="*/ 260 h 544"/>
                  <a:gd name="T64" fmla="*/ 24 w 333"/>
                  <a:gd name="T65" fmla="*/ 272 h 544"/>
                  <a:gd name="T66" fmla="*/ 24 w 333"/>
                  <a:gd name="T67" fmla="*/ 342 h 544"/>
                  <a:gd name="T68" fmla="*/ 35 w 333"/>
                  <a:gd name="T69" fmla="*/ 362 h 544"/>
                  <a:gd name="T70" fmla="*/ 253 w 333"/>
                  <a:gd name="T71" fmla="*/ 487 h 544"/>
                  <a:gd name="T72" fmla="*/ 259 w 333"/>
                  <a:gd name="T73" fmla="*/ 493 h 544"/>
                  <a:gd name="T74" fmla="*/ 307 w 333"/>
                  <a:gd name="T75" fmla="*/ 544 h 544"/>
                  <a:gd name="T76" fmla="*/ 332 w 333"/>
                  <a:gd name="T77" fmla="*/ 532 h 544"/>
                  <a:gd name="T78" fmla="*/ 332 w 333"/>
                  <a:gd name="T79" fmla="*/ 532 h 544"/>
                  <a:gd name="T80" fmla="*/ 332 w 333"/>
                  <a:gd name="T81" fmla="*/ 532 h 544"/>
                  <a:gd name="T82" fmla="*/ 332 w 333"/>
                  <a:gd name="T83" fmla="*/ 532 h 544"/>
                  <a:gd name="T84" fmla="*/ 333 w 333"/>
                  <a:gd name="T85" fmla="*/ 529 h 544"/>
                  <a:gd name="T86" fmla="*/ 333 w 333"/>
                  <a:gd name="T87" fmla="*/ 414 h 544"/>
                  <a:gd name="T88" fmla="*/ 321 w 333"/>
                  <a:gd name="T89" fmla="*/ 394 h 544"/>
                  <a:gd name="T90" fmla="*/ 304 w 333"/>
                  <a:gd name="T91" fmla="*/ 388 h 544"/>
                  <a:gd name="T92" fmla="*/ 260 w 333"/>
                  <a:gd name="T93" fmla="*/ 313 h 544"/>
                  <a:gd name="T94" fmla="*/ 273 w 333"/>
                  <a:gd name="T95" fmla="*/ 285 h 544"/>
                  <a:gd name="T96" fmla="*/ 306 w 333"/>
                  <a:gd name="T97" fmla="*/ 322 h 544"/>
                  <a:gd name="T98" fmla="*/ 332 w 333"/>
                  <a:gd name="T99" fmla="*/ 310 h 544"/>
                  <a:gd name="T100" fmla="*/ 332 w 333"/>
                  <a:gd name="T101" fmla="*/ 310 h 544"/>
                  <a:gd name="T102" fmla="*/ 333 w 333"/>
                  <a:gd name="T103" fmla="*/ 308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3" h="544">
                    <a:moveTo>
                      <a:pt x="333" y="308"/>
                    </a:moveTo>
                    <a:cubicBezTo>
                      <a:pt x="333" y="190"/>
                      <a:pt x="333" y="190"/>
                      <a:pt x="333" y="190"/>
                    </a:cubicBezTo>
                    <a:cubicBezTo>
                      <a:pt x="333" y="184"/>
                      <a:pt x="327" y="173"/>
                      <a:pt x="322" y="170"/>
                    </a:cubicBezTo>
                    <a:cubicBezTo>
                      <a:pt x="220" y="111"/>
                      <a:pt x="220" y="111"/>
                      <a:pt x="220" y="111"/>
                    </a:cubicBezTo>
                    <a:cubicBezTo>
                      <a:pt x="219" y="111"/>
                      <a:pt x="218" y="111"/>
                      <a:pt x="217" y="111"/>
                    </a:cubicBezTo>
                    <a:cubicBezTo>
                      <a:pt x="217" y="111"/>
                      <a:pt x="217" y="111"/>
                      <a:pt x="217" y="111"/>
                    </a:cubicBezTo>
                    <a:cubicBezTo>
                      <a:pt x="217" y="111"/>
                      <a:pt x="217" y="111"/>
                      <a:pt x="217" y="111"/>
                    </a:cubicBezTo>
                    <a:cubicBezTo>
                      <a:pt x="217" y="111"/>
                      <a:pt x="217" y="111"/>
                      <a:pt x="217" y="111"/>
                    </a:cubicBezTo>
                    <a:cubicBezTo>
                      <a:pt x="192" y="123"/>
                      <a:pt x="192" y="123"/>
                      <a:pt x="192" y="123"/>
                    </a:cubicBezTo>
                    <a:cubicBezTo>
                      <a:pt x="209" y="148"/>
                      <a:pt x="209" y="148"/>
                      <a:pt x="209" y="148"/>
                    </a:cubicBezTo>
                    <a:cubicBezTo>
                      <a:pt x="203" y="177"/>
                      <a:pt x="203" y="177"/>
                      <a:pt x="203" y="177"/>
                    </a:cubicBezTo>
                    <a:cubicBezTo>
                      <a:pt x="196" y="178"/>
                      <a:pt x="188" y="177"/>
                      <a:pt x="179" y="171"/>
                    </a:cubicBezTo>
                    <a:cubicBezTo>
                      <a:pt x="155" y="158"/>
                      <a:pt x="135" y="124"/>
                      <a:pt x="135" y="96"/>
                    </a:cubicBezTo>
                    <a:cubicBezTo>
                      <a:pt x="135" y="92"/>
                      <a:pt x="136" y="86"/>
                      <a:pt x="139" y="79"/>
                    </a:cubicBezTo>
                    <a:cubicBezTo>
                      <a:pt x="140" y="74"/>
                      <a:pt x="133" y="61"/>
                      <a:pt x="128" y="58"/>
                    </a:cubicBezTo>
                    <a:cubicBezTo>
                      <a:pt x="28" y="1"/>
                      <a:pt x="28" y="1"/>
                      <a:pt x="28" y="1"/>
                    </a:cubicBezTo>
                    <a:cubicBezTo>
                      <a:pt x="27" y="0"/>
                      <a:pt x="26" y="0"/>
                      <a:pt x="25" y="0"/>
                    </a:cubicBezTo>
                    <a:cubicBezTo>
                      <a:pt x="25" y="0"/>
                      <a:pt x="25" y="0"/>
                      <a:pt x="25" y="0"/>
                    </a:cubicBezTo>
                    <a:cubicBezTo>
                      <a:pt x="0" y="12"/>
                      <a:pt x="0" y="12"/>
                      <a:pt x="0" y="12"/>
                    </a:cubicBezTo>
                    <a:cubicBezTo>
                      <a:pt x="24" y="53"/>
                      <a:pt x="24" y="53"/>
                      <a:pt x="24" y="53"/>
                    </a:cubicBezTo>
                    <a:cubicBezTo>
                      <a:pt x="24" y="118"/>
                      <a:pt x="24" y="118"/>
                      <a:pt x="24" y="118"/>
                    </a:cubicBezTo>
                    <a:cubicBezTo>
                      <a:pt x="24" y="124"/>
                      <a:pt x="32" y="137"/>
                      <a:pt x="36" y="138"/>
                    </a:cubicBezTo>
                    <a:cubicBezTo>
                      <a:pt x="43" y="139"/>
                      <a:pt x="49" y="141"/>
                      <a:pt x="53" y="144"/>
                    </a:cubicBezTo>
                    <a:cubicBezTo>
                      <a:pt x="67" y="152"/>
                      <a:pt x="80" y="167"/>
                      <a:pt x="88" y="183"/>
                    </a:cubicBezTo>
                    <a:cubicBezTo>
                      <a:pt x="94" y="200"/>
                      <a:pt x="94" y="200"/>
                      <a:pt x="94" y="200"/>
                    </a:cubicBezTo>
                    <a:cubicBezTo>
                      <a:pt x="96" y="206"/>
                      <a:pt x="97" y="213"/>
                      <a:pt x="97" y="219"/>
                    </a:cubicBezTo>
                    <a:cubicBezTo>
                      <a:pt x="97" y="246"/>
                      <a:pt x="77" y="258"/>
                      <a:pt x="53" y="244"/>
                    </a:cubicBezTo>
                    <a:cubicBezTo>
                      <a:pt x="48" y="241"/>
                      <a:pt x="40" y="233"/>
                      <a:pt x="30" y="224"/>
                    </a:cubicBezTo>
                    <a:cubicBezTo>
                      <a:pt x="28" y="222"/>
                      <a:pt x="26" y="221"/>
                      <a:pt x="25" y="222"/>
                    </a:cubicBezTo>
                    <a:cubicBezTo>
                      <a:pt x="25" y="222"/>
                      <a:pt x="25" y="222"/>
                      <a:pt x="25" y="222"/>
                    </a:cubicBezTo>
                    <a:cubicBezTo>
                      <a:pt x="0" y="234"/>
                      <a:pt x="0" y="234"/>
                      <a:pt x="0" y="234"/>
                    </a:cubicBezTo>
                    <a:cubicBezTo>
                      <a:pt x="11" y="260"/>
                      <a:pt x="11" y="260"/>
                      <a:pt x="11" y="260"/>
                    </a:cubicBezTo>
                    <a:cubicBezTo>
                      <a:pt x="24" y="272"/>
                      <a:pt x="24" y="272"/>
                      <a:pt x="24" y="272"/>
                    </a:cubicBezTo>
                    <a:cubicBezTo>
                      <a:pt x="24" y="342"/>
                      <a:pt x="24" y="342"/>
                      <a:pt x="24" y="342"/>
                    </a:cubicBezTo>
                    <a:cubicBezTo>
                      <a:pt x="24" y="348"/>
                      <a:pt x="30" y="359"/>
                      <a:pt x="35" y="362"/>
                    </a:cubicBezTo>
                    <a:cubicBezTo>
                      <a:pt x="253" y="487"/>
                      <a:pt x="253" y="487"/>
                      <a:pt x="253" y="487"/>
                    </a:cubicBezTo>
                    <a:cubicBezTo>
                      <a:pt x="259" y="493"/>
                      <a:pt x="259" y="493"/>
                      <a:pt x="259" y="493"/>
                    </a:cubicBezTo>
                    <a:cubicBezTo>
                      <a:pt x="307" y="544"/>
                      <a:pt x="307" y="544"/>
                      <a:pt x="307" y="544"/>
                    </a:cubicBezTo>
                    <a:cubicBezTo>
                      <a:pt x="332" y="532"/>
                      <a:pt x="332" y="532"/>
                      <a:pt x="332" y="532"/>
                    </a:cubicBezTo>
                    <a:cubicBezTo>
                      <a:pt x="332" y="532"/>
                      <a:pt x="332" y="532"/>
                      <a:pt x="332" y="532"/>
                    </a:cubicBezTo>
                    <a:cubicBezTo>
                      <a:pt x="332" y="532"/>
                      <a:pt x="332" y="532"/>
                      <a:pt x="332" y="532"/>
                    </a:cubicBezTo>
                    <a:cubicBezTo>
                      <a:pt x="332" y="532"/>
                      <a:pt x="332" y="532"/>
                      <a:pt x="332" y="532"/>
                    </a:cubicBezTo>
                    <a:cubicBezTo>
                      <a:pt x="333" y="531"/>
                      <a:pt x="333" y="530"/>
                      <a:pt x="333" y="529"/>
                    </a:cubicBezTo>
                    <a:cubicBezTo>
                      <a:pt x="333" y="414"/>
                      <a:pt x="333" y="414"/>
                      <a:pt x="333" y="414"/>
                    </a:cubicBezTo>
                    <a:cubicBezTo>
                      <a:pt x="333" y="407"/>
                      <a:pt x="325" y="395"/>
                      <a:pt x="321" y="394"/>
                    </a:cubicBezTo>
                    <a:cubicBezTo>
                      <a:pt x="314" y="393"/>
                      <a:pt x="308" y="391"/>
                      <a:pt x="304" y="388"/>
                    </a:cubicBezTo>
                    <a:cubicBezTo>
                      <a:pt x="280" y="374"/>
                      <a:pt x="260" y="341"/>
                      <a:pt x="260" y="313"/>
                    </a:cubicBezTo>
                    <a:cubicBezTo>
                      <a:pt x="260" y="300"/>
                      <a:pt x="265" y="290"/>
                      <a:pt x="273" y="285"/>
                    </a:cubicBezTo>
                    <a:cubicBezTo>
                      <a:pt x="306" y="322"/>
                      <a:pt x="306" y="322"/>
                      <a:pt x="306" y="322"/>
                    </a:cubicBezTo>
                    <a:cubicBezTo>
                      <a:pt x="332" y="310"/>
                      <a:pt x="332" y="310"/>
                      <a:pt x="332" y="310"/>
                    </a:cubicBezTo>
                    <a:cubicBezTo>
                      <a:pt x="332" y="310"/>
                      <a:pt x="332" y="310"/>
                      <a:pt x="332" y="310"/>
                    </a:cubicBezTo>
                    <a:cubicBezTo>
                      <a:pt x="333" y="310"/>
                      <a:pt x="333" y="309"/>
                      <a:pt x="333" y="30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2" name="îs1ïďe"/>
              <p:cNvSpPr/>
              <p:nvPr/>
            </p:nvSpPr>
            <p:spPr bwMode="auto">
              <a:xfrm>
                <a:off x="5159376" y="2541588"/>
                <a:ext cx="1020763" cy="1760538"/>
              </a:xfrm>
              <a:custGeom>
                <a:avLst/>
                <a:gdLst>
                  <a:gd name="T0" fmla="*/ 236 w 309"/>
                  <a:gd name="T1" fmla="*/ 314 h 534"/>
                  <a:gd name="T2" fmla="*/ 279 w 309"/>
                  <a:gd name="T3" fmla="*/ 389 h 534"/>
                  <a:gd name="T4" fmla="*/ 296 w 309"/>
                  <a:gd name="T5" fmla="*/ 395 h 534"/>
                  <a:gd name="T6" fmla="*/ 309 w 309"/>
                  <a:gd name="T7" fmla="*/ 415 h 534"/>
                  <a:gd name="T8" fmla="*/ 309 w 309"/>
                  <a:gd name="T9" fmla="*/ 530 h 534"/>
                  <a:gd name="T10" fmla="*/ 305 w 309"/>
                  <a:gd name="T11" fmla="*/ 533 h 534"/>
                  <a:gd name="T12" fmla="*/ 11 w 309"/>
                  <a:gd name="T13" fmla="*/ 363 h 534"/>
                  <a:gd name="T14" fmla="*/ 0 w 309"/>
                  <a:gd name="T15" fmla="*/ 344 h 534"/>
                  <a:gd name="T16" fmla="*/ 0 w 309"/>
                  <a:gd name="T17" fmla="*/ 226 h 534"/>
                  <a:gd name="T18" fmla="*/ 6 w 309"/>
                  <a:gd name="T19" fmla="*/ 225 h 534"/>
                  <a:gd name="T20" fmla="*/ 29 w 309"/>
                  <a:gd name="T21" fmla="*/ 245 h 534"/>
                  <a:gd name="T22" fmla="*/ 72 w 309"/>
                  <a:gd name="T23" fmla="*/ 220 h 534"/>
                  <a:gd name="T24" fmla="*/ 29 w 309"/>
                  <a:gd name="T25" fmla="*/ 145 h 534"/>
                  <a:gd name="T26" fmla="*/ 12 w 309"/>
                  <a:gd name="T27" fmla="*/ 139 h 534"/>
                  <a:gd name="T28" fmla="*/ 0 w 309"/>
                  <a:gd name="T29" fmla="*/ 119 h 534"/>
                  <a:gd name="T30" fmla="*/ 0 w 309"/>
                  <a:gd name="T31" fmla="*/ 4 h 534"/>
                  <a:gd name="T32" fmla="*/ 3 w 309"/>
                  <a:gd name="T33" fmla="*/ 2 h 534"/>
                  <a:gd name="T34" fmla="*/ 103 w 309"/>
                  <a:gd name="T35" fmla="*/ 59 h 534"/>
                  <a:gd name="T36" fmla="*/ 114 w 309"/>
                  <a:gd name="T37" fmla="*/ 80 h 534"/>
                  <a:gd name="T38" fmla="*/ 111 w 309"/>
                  <a:gd name="T39" fmla="*/ 98 h 534"/>
                  <a:gd name="T40" fmla="*/ 154 w 309"/>
                  <a:gd name="T41" fmla="*/ 173 h 534"/>
                  <a:gd name="T42" fmla="*/ 198 w 309"/>
                  <a:gd name="T43" fmla="*/ 148 h 534"/>
                  <a:gd name="T44" fmla="*/ 192 w 309"/>
                  <a:gd name="T45" fmla="*/ 118 h 534"/>
                  <a:gd name="T46" fmla="*/ 195 w 309"/>
                  <a:gd name="T47" fmla="*/ 113 h 534"/>
                  <a:gd name="T48" fmla="*/ 298 w 309"/>
                  <a:gd name="T49" fmla="*/ 172 h 534"/>
                  <a:gd name="T50" fmla="*/ 309 w 309"/>
                  <a:gd name="T51" fmla="*/ 191 h 534"/>
                  <a:gd name="T52" fmla="*/ 309 w 309"/>
                  <a:gd name="T53" fmla="*/ 309 h 534"/>
                  <a:gd name="T54" fmla="*/ 303 w 309"/>
                  <a:gd name="T55" fmla="*/ 309 h 534"/>
                  <a:gd name="T56" fmla="*/ 279 w 309"/>
                  <a:gd name="T57" fmla="*/ 289 h 534"/>
                  <a:gd name="T58" fmla="*/ 236 w 309"/>
                  <a:gd name="T59" fmla="*/ 31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9" h="534">
                    <a:moveTo>
                      <a:pt x="236" y="314"/>
                    </a:moveTo>
                    <a:cubicBezTo>
                      <a:pt x="236" y="342"/>
                      <a:pt x="255" y="376"/>
                      <a:pt x="279" y="389"/>
                    </a:cubicBezTo>
                    <a:cubicBezTo>
                      <a:pt x="283" y="392"/>
                      <a:pt x="289" y="394"/>
                      <a:pt x="296" y="395"/>
                    </a:cubicBezTo>
                    <a:cubicBezTo>
                      <a:pt x="301" y="396"/>
                      <a:pt x="309" y="409"/>
                      <a:pt x="309" y="415"/>
                    </a:cubicBezTo>
                    <a:cubicBezTo>
                      <a:pt x="309" y="530"/>
                      <a:pt x="309" y="530"/>
                      <a:pt x="309" y="530"/>
                    </a:cubicBezTo>
                    <a:cubicBezTo>
                      <a:pt x="309" y="533"/>
                      <a:pt x="307" y="534"/>
                      <a:pt x="305" y="533"/>
                    </a:cubicBezTo>
                    <a:cubicBezTo>
                      <a:pt x="11" y="363"/>
                      <a:pt x="11" y="363"/>
                      <a:pt x="11" y="363"/>
                    </a:cubicBezTo>
                    <a:cubicBezTo>
                      <a:pt x="6" y="360"/>
                      <a:pt x="0" y="349"/>
                      <a:pt x="0" y="344"/>
                    </a:cubicBezTo>
                    <a:cubicBezTo>
                      <a:pt x="0" y="226"/>
                      <a:pt x="0" y="226"/>
                      <a:pt x="0" y="226"/>
                    </a:cubicBezTo>
                    <a:cubicBezTo>
                      <a:pt x="0" y="222"/>
                      <a:pt x="2" y="222"/>
                      <a:pt x="6" y="225"/>
                    </a:cubicBezTo>
                    <a:cubicBezTo>
                      <a:pt x="15" y="235"/>
                      <a:pt x="24" y="242"/>
                      <a:pt x="29" y="245"/>
                    </a:cubicBezTo>
                    <a:cubicBezTo>
                      <a:pt x="53" y="259"/>
                      <a:pt x="72" y="248"/>
                      <a:pt x="72" y="220"/>
                    </a:cubicBezTo>
                    <a:cubicBezTo>
                      <a:pt x="72" y="192"/>
                      <a:pt x="53" y="159"/>
                      <a:pt x="29" y="145"/>
                    </a:cubicBezTo>
                    <a:cubicBezTo>
                      <a:pt x="25" y="142"/>
                      <a:pt x="19" y="141"/>
                      <a:pt x="12" y="139"/>
                    </a:cubicBezTo>
                    <a:cubicBezTo>
                      <a:pt x="7" y="138"/>
                      <a:pt x="0" y="126"/>
                      <a:pt x="0" y="119"/>
                    </a:cubicBezTo>
                    <a:cubicBezTo>
                      <a:pt x="0" y="4"/>
                      <a:pt x="0" y="4"/>
                      <a:pt x="0" y="4"/>
                    </a:cubicBezTo>
                    <a:cubicBezTo>
                      <a:pt x="0" y="1"/>
                      <a:pt x="1" y="0"/>
                      <a:pt x="3" y="2"/>
                    </a:cubicBezTo>
                    <a:cubicBezTo>
                      <a:pt x="103" y="59"/>
                      <a:pt x="103" y="59"/>
                      <a:pt x="103" y="59"/>
                    </a:cubicBezTo>
                    <a:cubicBezTo>
                      <a:pt x="109" y="63"/>
                      <a:pt x="116" y="75"/>
                      <a:pt x="114" y="80"/>
                    </a:cubicBezTo>
                    <a:cubicBezTo>
                      <a:pt x="112" y="87"/>
                      <a:pt x="111" y="93"/>
                      <a:pt x="111" y="98"/>
                    </a:cubicBezTo>
                    <a:cubicBezTo>
                      <a:pt x="111" y="125"/>
                      <a:pt x="130" y="159"/>
                      <a:pt x="154" y="173"/>
                    </a:cubicBezTo>
                    <a:cubicBezTo>
                      <a:pt x="178" y="186"/>
                      <a:pt x="198" y="175"/>
                      <a:pt x="198" y="148"/>
                    </a:cubicBezTo>
                    <a:cubicBezTo>
                      <a:pt x="198" y="142"/>
                      <a:pt x="195" y="131"/>
                      <a:pt x="192" y="118"/>
                    </a:cubicBezTo>
                    <a:cubicBezTo>
                      <a:pt x="191" y="113"/>
                      <a:pt x="192" y="111"/>
                      <a:pt x="195" y="113"/>
                    </a:cubicBezTo>
                    <a:cubicBezTo>
                      <a:pt x="298" y="172"/>
                      <a:pt x="298" y="172"/>
                      <a:pt x="298" y="172"/>
                    </a:cubicBezTo>
                    <a:cubicBezTo>
                      <a:pt x="303" y="174"/>
                      <a:pt x="309" y="185"/>
                      <a:pt x="309" y="191"/>
                    </a:cubicBezTo>
                    <a:cubicBezTo>
                      <a:pt x="309" y="309"/>
                      <a:pt x="309" y="309"/>
                      <a:pt x="309" y="309"/>
                    </a:cubicBezTo>
                    <a:cubicBezTo>
                      <a:pt x="309" y="312"/>
                      <a:pt x="306" y="312"/>
                      <a:pt x="303" y="309"/>
                    </a:cubicBezTo>
                    <a:cubicBezTo>
                      <a:pt x="293" y="300"/>
                      <a:pt x="285" y="292"/>
                      <a:pt x="279" y="289"/>
                    </a:cubicBezTo>
                    <a:cubicBezTo>
                      <a:pt x="255" y="276"/>
                      <a:pt x="236" y="287"/>
                      <a:pt x="236" y="314"/>
                    </a:cubicBezTo>
                  </a:path>
                </a:pathLst>
              </a:custGeom>
              <a:solidFill>
                <a:srgbClr val="D2EC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işḷiḑé"/>
              <p:cNvSpPr/>
              <p:nvPr/>
            </p:nvSpPr>
            <p:spPr bwMode="auto">
              <a:xfrm>
                <a:off x="4176713" y="4035425"/>
                <a:ext cx="1603375" cy="925513"/>
              </a:xfrm>
              <a:custGeom>
                <a:avLst/>
                <a:gdLst>
                  <a:gd name="T0" fmla="*/ 136 w 486"/>
                  <a:gd name="T1" fmla="*/ 270 h 281"/>
                  <a:gd name="T2" fmla="*/ 18 w 486"/>
                  <a:gd name="T3" fmla="*/ 202 h 281"/>
                  <a:gd name="T4" fmla="*/ 23 w 486"/>
                  <a:gd name="T5" fmla="*/ 161 h 281"/>
                  <a:gd name="T6" fmla="*/ 278 w 486"/>
                  <a:gd name="T7" fmla="*/ 13 h 281"/>
                  <a:gd name="T8" fmla="*/ 349 w 486"/>
                  <a:gd name="T9" fmla="*/ 10 h 281"/>
                  <a:gd name="T10" fmla="*/ 468 w 486"/>
                  <a:gd name="T11" fmla="*/ 79 h 281"/>
                  <a:gd name="T12" fmla="*/ 463 w 486"/>
                  <a:gd name="T13" fmla="*/ 120 h 281"/>
                  <a:gd name="T14" fmla="*/ 207 w 486"/>
                  <a:gd name="T15" fmla="*/ 267 h 281"/>
                  <a:gd name="T16" fmla="*/ 136 w 486"/>
                  <a:gd name="T17" fmla="*/ 27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6" h="281">
                    <a:moveTo>
                      <a:pt x="136" y="270"/>
                    </a:moveTo>
                    <a:cubicBezTo>
                      <a:pt x="18" y="202"/>
                      <a:pt x="18" y="202"/>
                      <a:pt x="18" y="202"/>
                    </a:cubicBezTo>
                    <a:cubicBezTo>
                      <a:pt x="0" y="191"/>
                      <a:pt x="2" y="173"/>
                      <a:pt x="23" y="161"/>
                    </a:cubicBezTo>
                    <a:cubicBezTo>
                      <a:pt x="278" y="13"/>
                      <a:pt x="278" y="13"/>
                      <a:pt x="278" y="13"/>
                    </a:cubicBezTo>
                    <a:cubicBezTo>
                      <a:pt x="299" y="1"/>
                      <a:pt x="331" y="0"/>
                      <a:pt x="349" y="10"/>
                    </a:cubicBezTo>
                    <a:cubicBezTo>
                      <a:pt x="468" y="79"/>
                      <a:pt x="468" y="79"/>
                      <a:pt x="468" y="79"/>
                    </a:cubicBezTo>
                    <a:cubicBezTo>
                      <a:pt x="486" y="89"/>
                      <a:pt x="484" y="108"/>
                      <a:pt x="463" y="120"/>
                    </a:cubicBezTo>
                    <a:cubicBezTo>
                      <a:pt x="207" y="267"/>
                      <a:pt x="207" y="267"/>
                      <a:pt x="207" y="267"/>
                    </a:cubicBezTo>
                    <a:cubicBezTo>
                      <a:pt x="186" y="279"/>
                      <a:pt x="154" y="281"/>
                      <a:pt x="136" y="270"/>
                    </a:cubicBezTo>
                    <a:close/>
                  </a:path>
                </a:pathLst>
              </a:custGeom>
              <a:solidFill>
                <a:srgbClr val="E3F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íṩliḓe"/>
              <p:cNvSpPr/>
              <p:nvPr/>
            </p:nvSpPr>
            <p:spPr bwMode="auto">
              <a:xfrm>
                <a:off x="6207126" y="3190875"/>
                <a:ext cx="1316038" cy="1830388"/>
              </a:xfrm>
              <a:custGeom>
                <a:avLst/>
                <a:gdLst>
                  <a:gd name="T0" fmla="*/ 388 w 399"/>
                  <a:gd name="T1" fmla="*/ 181 h 555"/>
                  <a:gd name="T2" fmla="*/ 293 w 399"/>
                  <a:gd name="T3" fmla="*/ 126 h 555"/>
                  <a:gd name="T4" fmla="*/ 283 w 399"/>
                  <a:gd name="T5" fmla="*/ 106 h 555"/>
                  <a:gd name="T6" fmla="*/ 288 w 399"/>
                  <a:gd name="T7" fmla="*/ 82 h 555"/>
                  <a:gd name="T8" fmla="*/ 245 w 399"/>
                  <a:gd name="T9" fmla="*/ 7 h 555"/>
                  <a:gd name="T10" fmla="*/ 218 w 399"/>
                  <a:gd name="T11" fmla="*/ 2 h 555"/>
                  <a:gd name="T12" fmla="*/ 218 w 399"/>
                  <a:gd name="T13" fmla="*/ 2 h 555"/>
                  <a:gd name="T14" fmla="*/ 218 w 399"/>
                  <a:gd name="T15" fmla="*/ 2 h 555"/>
                  <a:gd name="T16" fmla="*/ 214 w 399"/>
                  <a:gd name="T17" fmla="*/ 4 h 555"/>
                  <a:gd name="T18" fmla="*/ 192 w 399"/>
                  <a:gd name="T19" fmla="*/ 15 h 555"/>
                  <a:gd name="T20" fmla="*/ 195 w 399"/>
                  <a:gd name="T21" fmla="*/ 70 h 555"/>
                  <a:gd name="T22" fmla="*/ 94 w 399"/>
                  <a:gd name="T23" fmla="*/ 11 h 555"/>
                  <a:gd name="T24" fmla="*/ 91 w 399"/>
                  <a:gd name="T25" fmla="*/ 11 h 555"/>
                  <a:gd name="T26" fmla="*/ 91 w 399"/>
                  <a:gd name="T27" fmla="*/ 11 h 555"/>
                  <a:gd name="T28" fmla="*/ 66 w 399"/>
                  <a:gd name="T29" fmla="*/ 23 h 555"/>
                  <a:gd name="T30" fmla="*/ 85 w 399"/>
                  <a:gd name="T31" fmla="*/ 143 h 555"/>
                  <a:gd name="T32" fmla="*/ 84 w 399"/>
                  <a:gd name="T33" fmla="*/ 143 h 555"/>
                  <a:gd name="T34" fmla="*/ 54 w 399"/>
                  <a:gd name="T35" fmla="*/ 117 h 555"/>
                  <a:gd name="T36" fmla="*/ 26 w 399"/>
                  <a:gd name="T37" fmla="*/ 113 h 555"/>
                  <a:gd name="T38" fmla="*/ 26 w 399"/>
                  <a:gd name="T39" fmla="*/ 113 h 555"/>
                  <a:gd name="T40" fmla="*/ 0 w 399"/>
                  <a:gd name="T41" fmla="*/ 125 h 555"/>
                  <a:gd name="T42" fmla="*/ 11 w 399"/>
                  <a:gd name="T43" fmla="*/ 145 h 555"/>
                  <a:gd name="T44" fmla="*/ 54 w 399"/>
                  <a:gd name="T45" fmla="*/ 217 h 555"/>
                  <a:gd name="T46" fmla="*/ 64 w 399"/>
                  <a:gd name="T47" fmla="*/ 221 h 555"/>
                  <a:gd name="T48" fmla="*/ 90 w 399"/>
                  <a:gd name="T49" fmla="*/ 249 h 555"/>
                  <a:gd name="T50" fmla="*/ 90 w 399"/>
                  <a:gd name="T51" fmla="*/ 353 h 555"/>
                  <a:gd name="T52" fmla="*/ 101 w 399"/>
                  <a:gd name="T53" fmla="*/ 372 h 555"/>
                  <a:gd name="T54" fmla="*/ 322 w 399"/>
                  <a:gd name="T55" fmla="*/ 500 h 555"/>
                  <a:gd name="T56" fmla="*/ 373 w 399"/>
                  <a:gd name="T57" fmla="*/ 555 h 555"/>
                  <a:gd name="T58" fmla="*/ 398 w 399"/>
                  <a:gd name="T59" fmla="*/ 543 h 555"/>
                  <a:gd name="T60" fmla="*/ 398 w 399"/>
                  <a:gd name="T61" fmla="*/ 543 h 555"/>
                  <a:gd name="T62" fmla="*/ 399 w 399"/>
                  <a:gd name="T63" fmla="*/ 540 h 555"/>
                  <a:gd name="T64" fmla="*/ 399 w 399"/>
                  <a:gd name="T65" fmla="*/ 200 h 555"/>
                  <a:gd name="T66" fmla="*/ 388 w 399"/>
                  <a:gd name="T67" fmla="*/ 18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9" h="555">
                    <a:moveTo>
                      <a:pt x="388" y="181"/>
                    </a:moveTo>
                    <a:cubicBezTo>
                      <a:pt x="293" y="126"/>
                      <a:pt x="293" y="126"/>
                      <a:pt x="293" y="126"/>
                    </a:cubicBezTo>
                    <a:cubicBezTo>
                      <a:pt x="288" y="123"/>
                      <a:pt x="281" y="110"/>
                      <a:pt x="283" y="106"/>
                    </a:cubicBezTo>
                    <a:cubicBezTo>
                      <a:pt x="286" y="96"/>
                      <a:pt x="288" y="88"/>
                      <a:pt x="288" y="82"/>
                    </a:cubicBezTo>
                    <a:cubicBezTo>
                      <a:pt x="288" y="54"/>
                      <a:pt x="269" y="21"/>
                      <a:pt x="245" y="7"/>
                    </a:cubicBezTo>
                    <a:cubicBezTo>
                      <a:pt x="235" y="1"/>
                      <a:pt x="225" y="0"/>
                      <a:pt x="218" y="2"/>
                    </a:cubicBezTo>
                    <a:cubicBezTo>
                      <a:pt x="218" y="2"/>
                      <a:pt x="218" y="2"/>
                      <a:pt x="218" y="2"/>
                    </a:cubicBezTo>
                    <a:cubicBezTo>
                      <a:pt x="218" y="2"/>
                      <a:pt x="218" y="2"/>
                      <a:pt x="218" y="2"/>
                    </a:cubicBezTo>
                    <a:cubicBezTo>
                      <a:pt x="216" y="3"/>
                      <a:pt x="215" y="3"/>
                      <a:pt x="214" y="4"/>
                    </a:cubicBezTo>
                    <a:cubicBezTo>
                      <a:pt x="192" y="15"/>
                      <a:pt x="192" y="15"/>
                      <a:pt x="192" y="15"/>
                    </a:cubicBezTo>
                    <a:cubicBezTo>
                      <a:pt x="195" y="70"/>
                      <a:pt x="195" y="70"/>
                      <a:pt x="195" y="70"/>
                    </a:cubicBezTo>
                    <a:cubicBezTo>
                      <a:pt x="94" y="11"/>
                      <a:pt x="94" y="11"/>
                      <a:pt x="94" y="11"/>
                    </a:cubicBezTo>
                    <a:cubicBezTo>
                      <a:pt x="93" y="11"/>
                      <a:pt x="92" y="10"/>
                      <a:pt x="91" y="11"/>
                    </a:cubicBezTo>
                    <a:cubicBezTo>
                      <a:pt x="91" y="11"/>
                      <a:pt x="91" y="11"/>
                      <a:pt x="91" y="11"/>
                    </a:cubicBezTo>
                    <a:cubicBezTo>
                      <a:pt x="66" y="23"/>
                      <a:pt x="66" y="23"/>
                      <a:pt x="66" y="23"/>
                    </a:cubicBezTo>
                    <a:cubicBezTo>
                      <a:pt x="85" y="143"/>
                      <a:pt x="85" y="143"/>
                      <a:pt x="85" y="143"/>
                    </a:cubicBezTo>
                    <a:cubicBezTo>
                      <a:pt x="84" y="143"/>
                      <a:pt x="84" y="143"/>
                      <a:pt x="84" y="143"/>
                    </a:cubicBezTo>
                    <a:cubicBezTo>
                      <a:pt x="72" y="130"/>
                      <a:pt x="61" y="120"/>
                      <a:pt x="54" y="117"/>
                    </a:cubicBezTo>
                    <a:cubicBezTo>
                      <a:pt x="43" y="110"/>
                      <a:pt x="33" y="109"/>
                      <a:pt x="26" y="113"/>
                    </a:cubicBezTo>
                    <a:cubicBezTo>
                      <a:pt x="26" y="113"/>
                      <a:pt x="26" y="113"/>
                      <a:pt x="26" y="113"/>
                    </a:cubicBezTo>
                    <a:cubicBezTo>
                      <a:pt x="0" y="125"/>
                      <a:pt x="0" y="125"/>
                      <a:pt x="0" y="125"/>
                    </a:cubicBezTo>
                    <a:cubicBezTo>
                      <a:pt x="11" y="145"/>
                      <a:pt x="11" y="145"/>
                      <a:pt x="11" y="145"/>
                    </a:cubicBezTo>
                    <a:cubicBezTo>
                      <a:pt x="13" y="172"/>
                      <a:pt x="31" y="204"/>
                      <a:pt x="54" y="217"/>
                    </a:cubicBezTo>
                    <a:cubicBezTo>
                      <a:pt x="57" y="218"/>
                      <a:pt x="60" y="220"/>
                      <a:pt x="64" y="221"/>
                    </a:cubicBezTo>
                    <a:cubicBezTo>
                      <a:pt x="90" y="249"/>
                      <a:pt x="90" y="249"/>
                      <a:pt x="90" y="249"/>
                    </a:cubicBezTo>
                    <a:cubicBezTo>
                      <a:pt x="90" y="353"/>
                      <a:pt x="90" y="353"/>
                      <a:pt x="90" y="353"/>
                    </a:cubicBezTo>
                    <a:cubicBezTo>
                      <a:pt x="90" y="359"/>
                      <a:pt x="96" y="369"/>
                      <a:pt x="101" y="372"/>
                    </a:cubicBezTo>
                    <a:cubicBezTo>
                      <a:pt x="322" y="500"/>
                      <a:pt x="322" y="500"/>
                      <a:pt x="322" y="500"/>
                    </a:cubicBezTo>
                    <a:cubicBezTo>
                      <a:pt x="373" y="555"/>
                      <a:pt x="373" y="555"/>
                      <a:pt x="373" y="555"/>
                    </a:cubicBezTo>
                    <a:cubicBezTo>
                      <a:pt x="398" y="543"/>
                      <a:pt x="398" y="543"/>
                      <a:pt x="398" y="543"/>
                    </a:cubicBezTo>
                    <a:cubicBezTo>
                      <a:pt x="398" y="543"/>
                      <a:pt x="398" y="543"/>
                      <a:pt x="398" y="543"/>
                    </a:cubicBezTo>
                    <a:cubicBezTo>
                      <a:pt x="399" y="542"/>
                      <a:pt x="399" y="541"/>
                      <a:pt x="399" y="540"/>
                    </a:cubicBezTo>
                    <a:cubicBezTo>
                      <a:pt x="399" y="200"/>
                      <a:pt x="399" y="200"/>
                      <a:pt x="399" y="200"/>
                    </a:cubicBezTo>
                    <a:cubicBezTo>
                      <a:pt x="399" y="195"/>
                      <a:pt x="393" y="184"/>
                      <a:pt x="388" y="181"/>
                    </a:cubicBezTo>
                    <a:close/>
                  </a:path>
                </a:pathLst>
              </a:custGeom>
              <a:solidFill>
                <a:srgbClr val="002060"/>
              </a:solidFill>
              <a:ln w="9525">
                <a:solidFill>
                  <a:srgbClr val="000000"/>
                </a:solidFill>
                <a:round/>
              </a:ln>
            </p:spPr>
            <p:txBody>
              <a:bodyPr anchor="ctr"/>
              <a:lstStyle/>
              <a:p>
                <a:pPr algn="ctr"/>
              </a:p>
            </p:txBody>
          </p:sp>
          <p:sp>
            <p:nvSpPr>
              <p:cNvPr id="135" name="iṡḷiḍé"/>
              <p:cNvSpPr/>
              <p:nvPr/>
            </p:nvSpPr>
            <p:spPr bwMode="auto">
              <a:xfrm>
                <a:off x="6161088" y="3208338"/>
                <a:ext cx="1279525" cy="1816100"/>
              </a:xfrm>
              <a:custGeom>
                <a:avLst/>
                <a:gdLst>
                  <a:gd name="T0" fmla="*/ 43 w 388"/>
                  <a:gd name="T1" fmla="*/ 224 h 551"/>
                  <a:gd name="T2" fmla="*/ 66 w 388"/>
                  <a:gd name="T3" fmla="*/ 231 h 551"/>
                  <a:gd name="T4" fmla="*/ 79 w 388"/>
                  <a:gd name="T5" fmla="*/ 251 h 551"/>
                  <a:gd name="T6" fmla="*/ 79 w 388"/>
                  <a:gd name="T7" fmla="*/ 360 h 551"/>
                  <a:gd name="T8" fmla="*/ 90 w 388"/>
                  <a:gd name="T9" fmla="*/ 379 h 551"/>
                  <a:gd name="T10" fmla="*/ 384 w 388"/>
                  <a:gd name="T11" fmla="*/ 549 h 551"/>
                  <a:gd name="T12" fmla="*/ 388 w 388"/>
                  <a:gd name="T13" fmla="*/ 547 h 551"/>
                  <a:gd name="T14" fmla="*/ 388 w 388"/>
                  <a:gd name="T15" fmla="*/ 207 h 551"/>
                  <a:gd name="T16" fmla="*/ 377 w 388"/>
                  <a:gd name="T17" fmla="*/ 188 h 551"/>
                  <a:gd name="T18" fmla="*/ 282 w 388"/>
                  <a:gd name="T19" fmla="*/ 134 h 551"/>
                  <a:gd name="T20" fmla="*/ 271 w 388"/>
                  <a:gd name="T21" fmla="*/ 113 h 551"/>
                  <a:gd name="T22" fmla="*/ 277 w 388"/>
                  <a:gd name="T23" fmla="*/ 89 h 551"/>
                  <a:gd name="T24" fmla="*/ 233 w 388"/>
                  <a:gd name="T25" fmla="*/ 14 h 551"/>
                  <a:gd name="T26" fmla="*/ 190 w 388"/>
                  <a:gd name="T27" fmla="*/ 39 h 551"/>
                  <a:gd name="T28" fmla="*/ 198 w 388"/>
                  <a:gd name="T29" fmla="*/ 78 h 551"/>
                  <a:gd name="T30" fmla="*/ 195 w 388"/>
                  <a:gd name="T31" fmla="*/ 83 h 551"/>
                  <a:gd name="T32" fmla="*/ 83 w 388"/>
                  <a:gd name="T33" fmla="*/ 18 h 551"/>
                  <a:gd name="T34" fmla="*/ 79 w 388"/>
                  <a:gd name="T35" fmla="*/ 21 h 551"/>
                  <a:gd name="T36" fmla="*/ 79 w 388"/>
                  <a:gd name="T37" fmla="*/ 150 h 551"/>
                  <a:gd name="T38" fmla="*/ 73 w 388"/>
                  <a:gd name="T39" fmla="*/ 150 h 551"/>
                  <a:gd name="T40" fmla="*/ 43 w 388"/>
                  <a:gd name="T41" fmla="*/ 124 h 551"/>
                  <a:gd name="T42" fmla="*/ 0 w 388"/>
                  <a:gd name="T43" fmla="*/ 149 h 551"/>
                  <a:gd name="T44" fmla="*/ 43 w 388"/>
                  <a:gd name="T45" fmla="*/ 224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8" h="551">
                    <a:moveTo>
                      <a:pt x="43" y="224"/>
                    </a:moveTo>
                    <a:cubicBezTo>
                      <a:pt x="48" y="227"/>
                      <a:pt x="57" y="229"/>
                      <a:pt x="66" y="231"/>
                    </a:cubicBezTo>
                    <a:cubicBezTo>
                      <a:pt x="71" y="232"/>
                      <a:pt x="79" y="244"/>
                      <a:pt x="79" y="251"/>
                    </a:cubicBezTo>
                    <a:cubicBezTo>
                      <a:pt x="79" y="360"/>
                      <a:pt x="79" y="360"/>
                      <a:pt x="79" y="360"/>
                    </a:cubicBezTo>
                    <a:cubicBezTo>
                      <a:pt x="79" y="366"/>
                      <a:pt x="85" y="377"/>
                      <a:pt x="90" y="379"/>
                    </a:cubicBezTo>
                    <a:cubicBezTo>
                      <a:pt x="384" y="549"/>
                      <a:pt x="384" y="549"/>
                      <a:pt x="384" y="549"/>
                    </a:cubicBezTo>
                    <a:cubicBezTo>
                      <a:pt x="386" y="551"/>
                      <a:pt x="388" y="550"/>
                      <a:pt x="388" y="547"/>
                    </a:cubicBezTo>
                    <a:cubicBezTo>
                      <a:pt x="388" y="207"/>
                      <a:pt x="388" y="207"/>
                      <a:pt x="388" y="207"/>
                    </a:cubicBezTo>
                    <a:cubicBezTo>
                      <a:pt x="388" y="202"/>
                      <a:pt x="382" y="191"/>
                      <a:pt x="377" y="188"/>
                    </a:cubicBezTo>
                    <a:cubicBezTo>
                      <a:pt x="282" y="134"/>
                      <a:pt x="282" y="134"/>
                      <a:pt x="282" y="134"/>
                    </a:cubicBezTo>
                    <a:cubicBezTo>
                      <a:pt x="276" y="130"/>
                      <a:pt x="270" y="117"/>
                      <a:pt x="271" y="113"/>
                    </a:cubicBezTo>
                    <a:cubicBezTo>
                      <a:pt x="275" y="104"/>
                      <a:pt x="277" y="95"/>
                      <a:pt x="277" y="89"/>
                    </a:cubicBezTo>
                    <a:cubicBezTo>
                      <a:pt x="277" y="62"/>
                      <a:pt x="257" y="28"/>
                      <a:pt x="233" y="14"/>
                    </a:cubicBezTo>
                    <a:cubicBezTo>
                      <a:pt x="209" y="0"/>
                      <a:pt x="190" y="11"/>
                      <a:pt x="190" y="39"/>
                    </a:cubicBezTo>
                    <a:cubicBezTo>
                      <a:pt x="190" y="47"/>
                      <a:pt x="193" y="61"/>
                      <a:pt x="198" y="78"/>
                    </a:cubicBezTo>
                    <a:cubicBezTo>
                      <a:pt x="199" y="83"/>
                      <a:pt x="198" y="85"/>
                      <a:pt x="195" y="83"/>
                    </a:cubicBezTo>
                    <a:cubicBezTo>
                      <a:pt x="83" y="18"/>
                      <a:pt x="83" y="18"/>
                      <a:pt x="83" y="18"/>
                    </a:cubicBezTo>
                    <a:cubicBezTo>
                      <a:pt x="80" y="17"/>
                      <a:pt x="79" y="18"/>
                      <a:pt x="79" y="21"/>
                    </a:cubicBezTo>
                    <a:cubicBezTo>
                      <a:pt x="79" y="150"/>
                      <a:pt x="79" y="150"/>
                      <a:pt x="79" y="150"/>
                    </a:cubicBezTo>
                    <a:cubicBezTo>
                      <a:pt x="79" y="153"/>
                      <a:pt x="76" y="153"/>
                      <a:pt x="73" y="150"/>
                    </a:cubicBezTo>
                    <a:cubicBezTo>
                      <a:pt x="60" y="137"/>
                      <a:pt x="50" y="128"/>
                      <a:pt x="43" y="124"/>
                    </a:cubicBezTo>
                    <a:cubicBezTo>
                      <a:pt x="19" y="110"/>
                      <a:pt x="0" y="121"/>
                      <a:pt x="0" y="149"/>
                    </a:cubicBezTo>
                    <a:cubicBezTo>
                      <a:pt x="0" y="177"/>
                      <a:pt x="19" y="210"/>
                      <a:pt x="43" y="224"/>
                    </a:cubicBezTo>
                    <a:close/>
                  </a:path>
                </a:pathLst>
              </a:custGeom>
              <a:solidFill>
                <a:srgbClr val="1891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6" name="ïşḷîdé"/>
              <p:cNvSpPr/>
              <p:nvPr/>
            </p:nvSpPr>
            <p:spPr bwMode="auto">
              <a:xfrm>
                <a:off x="5162551" y="1095375"/>
                <a:ext cx="1360488" cy="1819275"/>
              </a:xfrm>
              <a:custGeom>
                <a:avLst/>
                <a:gdLst>
                  <a:gd name="T0" fmla="*/ 406 w 412"/>
                  <a:gd name="T1" fmla="*/ 424 h 552"/>
                  <a:gd name="T2" fmla="*/ 412 w 412"/>
                  <a:gd name="T3" fmla="*/ 401 h 552"/>
                  <a:gd name="T4" fmla="*/ 369 w 412"/>
                  <a:gd name="T5" fmla="*/ 326 h 552"/>
                  <a:gd name="T6" fmla="*/ 346 w 412"/>
                  <a:gd name="T7" fmla="*/ 319 h 552"/>
                  <a:gd name="T8" fmla="*/ 333 w 412"/>
                  <a:gd name="T9" fmla="*/ 299 h 552"/>
                  <a:gd name="T10" fmla="*/ 333 w 412"/>
                  <a:gd name="T11" fmla="*/ 190 h 552"/>
                  <a:gd name="T12" fmla="*/ 322 w 412"/>
                  <a:gd name="T13" fmla="*/ 171 h 552"/>
                  <a:gd name="T14" fmla="*/ 28 w 412"/>
                  <a:gd name="T15" fmla="*/ 1 h 552"/>
                  <a:gd name="T16" fmla="*/ 25 w 412"/>
                  <a:gd name="T17" fmla="*/ 0 h 552"/>
                  <a:gd name="T18" fmla="*/ 25 w 412"/>
                  <a:gd name="T19" fmla="*/ 0 h 552"/>
                  <a:gd name="T20" fmla="*/ 25 w 412"/>
                  <a:gd name="T21" fmla="*/ 0 h 552"/>
                  <a:gd name="T22" fmla="*/ 25 w 412"/>
                  <a:gd name="T23" fmla="*/ 0 h 552"/>
                  <a:gd name="T24" fmla="*/ 0 w 412"/>
                  <a:gd name="T25" fmla="*/ 12 h 552"/>
                  <a:gd name="T26" fmla="*/ 3 w 412"/>
                  <a:gd name="T27" fmla="*/ 37 h 552"/>
                  <a:gd name="T28" fmla="*/ 24 w 412"/>
                  <a:gd name="T29" fmla="*/ 105 h 552"/>
                  <a:gd name="T30" fmla="*/ 24 w 412"/>
                  <a:gd name="T31" fmla="*/ 343 h 552"/>
                  <a:gd name="T32" fmla="*/ 35 w 412"/>
                  <a:gd name="T33" fmla="*/ 362 h 552"/>
                  <a:gd name="T34" fmla="*/ 126 w 412"/>
                  <a:gd name="T35" fmla="*/ 414 h 552"/>
                  <a:gd name="T36" fmla="*/ 139 w 412"/>
                  <a:gd name="T37" fmla="*/ 443 h 552"/>
                  <a:gd name="T38" fmla="*/ 135 w 412"/>
                  <a:gd name="T39" fmla="*/ 461 h 552"/>
                  <a:gd name="T40" fmla="*/ 176 w 412"/>
                  <a:gd name="T41" fmla="*/ 534 h 552"/>
                  <a:gd name="T42" fmla="*/ 182 w 412"/>
                  <a:gd name="T43" fmla="*/ 552 h 552"/>
                  <a:gd name="T44" fmla="*/ 209 w 412"/>
                  <a:gd name="T45" fmla="*/ 539 h 552"/>
                  <a:gd name="T46" fmla="*/ 209 w 412"/>
                  <a:gd name="T47" fmla="*/ 539 h 552"/>
                  <a:gd name="T48" fmla="*/ 222 w 412"/>
                  <a:gd name="T49" fmla="*/ 511 h 552"/>
                  <a:gd name="T50" fmla="*/ 217 w 412"/>
                  <a:gd name="T51" fmla="*/ 485 h 552"/>
                  <a:gd name="T52" fmla="*/ 219 w 412"/>
                  <a:gd name="T53" fmla="*/ 477 h 552"/>
                  <a:gd name="T54" fmla="*/ 238 w 412"/>
                  <a:gd name="T55" fmla="*/ 479 h 552"/>
                  <a:gd name="T56" fmla="*/ 265 w 412"/>
                  <a:gd name="T57" fmla="*/ 494 h 552"/>
                  <a:gd name="T58" fmla="*/ 307 w 412"/>
                  <a:gd name="T59" fmla="*/ 544 h 552"/>
                  <a:gd name="T60" fmla="*/ 332 w 412"/>
                  <a:gd name="T61" fmla="*/ 532 h 552"/>
                  <a:gd name="T62" fmla="*/ 332 w 412"/>
                  <a:gd name="T63" fmla="*/ 532 h 552"/>
                  <a:gd name="T64" fmla="*/ 332 w 412"/>
                  <a:gd name="T65" fmla="*/ 532 h 552"/>
                  <a:gd name="T66" fmla="*/ 332 w 412"/>
                  <a:gd name="T67" fmla="*/ 532 h 552"/>
                  <a:gd name="T68" fmla="*/ 333 w 412"/>
                  <a:gd name="T69" fmla="*/ 529 h 552"/>
                  <a:gd name="T70" fmla="*/ 333 w 412"/>
                  <a:gd name="T71" fmla="*/ 410 h 552"/>
                  <a:gd name="T72" fmla="*/ 371 w 412"/>
                  <a:gd name="T73" fmla="*/ 443 h 552"/>
                  <a:gd name="T74" fmla="*/ 391 w 412"/>
                  <a:gd name="T75" fmla="*/ 432 h 552"/>
                  <a:gd name="T76" fmla="*/ 406 w 412"/>
                  <a:gd name="T77" fmla="*/ 424 h 552"/>
                  <a:gd name="T78" fmla="*/ 406 w 412"/>
                  <a:gd name="T79" fmla="*/ 424 h 552"/>
                  <a:gd name="T80" fmla="*/ 406 w 412"/>
                  <a:gd name="T81" fmla="*/ 4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2" h="552">
                    <a:moveTo>
                      <a:pt x="406" y="424"/>
                    </a:moveTo>
                    <a:cubicBezTo>
                      <a:pt x="410" y="418"/>
                      <a:pt x="412" y="411"/>
                      <a:pt x="412" y="401"/>
                    </a:cubicBezTo>
                    <a:cubicBezTo>
                      <a:pt x="412" y="373"/>
                      <a:pt x="393" y="340"/>
                      <a:pt x="369" y="326"/>
                    </a:cubicBezTo>
                    <a:cubicBezTo>
                      <a:pt x="363" y="323"/>
                      <a:pt x="355" y="321"/>
                      <a:pt x="346" y="319"/>
                    </a:cubicBezTo>
                    <a:cubicBezTo>
                      <a:pt x="341" y="318"/>
                      <a:pt x="333" y="306"/>
                      <a:pt x="333" y="299"/>
                    </a:cubicBezTo>
                    <a:cubicBezTo>
                      <a:pt x="333" y="190"/>
                      <a:pt x="333" y="190"/>
                      <a:pt x="333" y="190"/>
                    </a:cubicBezTo>
                    <a:cubicBezTo>
                      <a:pt x="333" y="184"/>
                      <a:pt x="327" y="173"/>
                      <a:pt x="322" y="171"/>
                    </a:cubicBezTo>
                    <a:cubicBezTo>
                      <a:pt x="28" y="1"/>
                      <a:pt x="28" y="1"/>
                      <a:pt x="28" y="1"/>
                    </a:cubicBezTo>
                    <a:cubicBezTo>
                      <a:pt x="27" y="0"/>
                      <a:pt x="26" y="0"/>
                      <a:pt x="25" y="0"/>
                    </a:cubicBezTo>
                    <a:cubicBezTo>
                      <a:pt x="25" y="0"/>
                      <a:pt x="25" y="0"/>
                      <a:pt x="25" y="0"/>
                    </a:cubicBezTo>
                    <a:cubicBezTo>
                      <a:pt x="25" y="0"/>
                      <a:pt x="25" y="0"/>
                      <a:pt x="25" y="0"/>
                    </a:cubicBezTo>
                    <a:cubicBezTo>
                      <a:pt x="25" y="0"/>
                      <a:pt x="25" y="0"/>
                      <a:pt x="25" y="0"/>
                    </a:cubicBezTo>
                    <a:cubicBezTo>
                      <a:pt x="0" y="12"/>
                      <a:pt x="0" y="12"/>
                      <a:pt x="0" y="12"/>
                    </a:cubicBezTo>
                    <a:cubicBezTo>
                      <a:pt x="3" y="37"/>
                      <a:pt x="3" y="37"/>
                      <a:pt x="3" y="37"/>
                    </a:cubicBezTo>
                    <a:cubicBezTo>
                      <a:pt x="24" y="105"/>
                      <a:pt x="24" y="105"/>
                      <a:pt x="24" y="105"/>
                    </a:cubicBezTo>
                    <a:cubicBezTo>
                      <a:pt x="24" y="343"/>
                      <a:pt x="24" y="343"/>
                      <a:pt x="24" y="343"/>
                    </a:cubicBezTo>
                    <a:cubicBezTo>
                      <a:pt x="24" y="348"/>
                      <a:pt x="30" y="359"/>
                      <a:pt x="35" y="362"/>
                    </a:cubicBezTo>
                    <a:cubicBezTo>
                      <a:pt x="126" y="414"/>
                      <a:pt x="126" y="414"/>
                      <a:pt x="126" y="414"/>
                    </a:cubicBezTo>
                    <a:cubicBezTo>
                      <a:pt x="139" y="443"/>
                      <a:pt x="139" y="443"/>
                      <a:pt x="139" y="443"/>
                    </a:cubicBezTo>
                    <a:cubicBezTo>
                      <a:pt x="137" y="450"/>
                      <a:pt x="135" y="456"/>
                      <a:pt x="135" y="461"/>
                    </a:cubicBezTo>
                    <a:cubicBezTo>
                      <a:pt x="135" y="487"/>
                      <a:pt x="153" y="520"/>
                      <a:pt x="176" y="534"/>
                    </a:cubicBezTo>
                    <a:cubicBezTo>
                      <a:pt x="182" y="552"/>
                      <a:pt x="182" y="552"/>
                      <a:pt x="182" y="552"/>
                    </a:cubicBezTo>
                    <a:cubicBezTo>
                      <a:pt x="209" y="539"/>
                      <a:pt x="209" y="539"/>
                      <a:pt x="209" y="539"/>
                    </a:cubicBezTo>
                    <a:cubicBezTo>
                      <a:pt x="209" y="539"/>
                      <a:pt x="209" y="539"/>
                      <a:pt x="209" y="539"/>
                    </a:cubicBezTo>
                    <a:cubicBezTo>
                      <a:pt x="217" y="534"/>
                      <a:pt x="222" y="525"/>
                      <a:pt x="222" y="511"/>
                    </a:cubicBezTo>
                    <a:cubicBezTo>
                      <a:pt x="222" y="505"/>
                      <a:pt x="220" y="496"/>
                      <a:pt x="217" y="485"/>
                    </a:cubicBezTo>
                    <a:cubicBezTo>
                      <a:pt x="219" y="477"/>
                      <a:pt x="219" y="477"/>
                      <a:pt x="219" y="477"/>
                    </a:cubicBezTo>
                    <a:cubicBezTo>
                      <a:pt x="238" y="479"/>
                      <a:pt x="238" y="479"/>
                      <a:pt x="238" y="479"/>
                    </a:cubicBezTo>
                    <a:cubicBezTo>
                      <a:pt x="265" y="494"/>
                      <a:pt x="265" y="494"/>
                      <a:pt x="265" y="494"/>
                    </a:cubicBezTo>
                    <a:cubicBezTo>
                      <a:pt x="307" y="544"/>
                      <a:pt x="307" y="544"/>
                      <a:pt x="307" y="544"/>
                    </a:cubicBezTo>
                    <a:cubicBezTo>
                      <a:pt x="332" y="532"/>
                      <a:pt x="332" y="532"/>
                      <a:pt x="332" y="532"/>
                    </a:cubicBezTo>
                    <a:cubicBezTo>
                      <a:pt x="332" y="532"/>
                      <a:pt x="332" y="532"/>
                      <a:pt x="332" y="532"/>
                    </a:cubicBezTo>
                    <a:cubicBezTo>
                      <a:pt x="332" y="532"/>
                      <a:pt x="332" y="532"/>
                      <a:pt x="332" y="532"/>
                    </a:cubicBezTo>
                    <a:cubicBezTo>
                      <a:pt x="332" y="532"/>
                      <a:pt x="332" y="532"/>
                      <a:pt x="332" y="532"/>
                    </a:cubicBezTo>
                    <a:cubicBezTo>
                      <a:pt x="333" y="531"/>
                      <a:pt x="333" y="531"/>
                      <a:pt x="333" y="529"/>
                    </a:cubicBezTo>
                    <a:cubicBezTo>
                      <a:pt x="333" y="410"/>
                      <a:pt x="333" y="410"/>
                      <a:pt x="333" y="410"/>
                    </a:cubicBezTo>
                    <a:cubicBezTo>
                      <a:pt x="371" y="443"/>
                      <a:pt x="371" y="443"/>
                      <a:pt x="371" y="443"/>
                    </a:cubicBezTo>
                    <a:cubicBezTo>
                      <a:pt x="391" y="432"/>
                      <a:pt x="391" y="432"/>
                      <a:pt x="391" y="432"/>
                    </a:cubicBezTo>
                    <a:cubicBezTo>
                      <a:pt x="397" y="431"/>
                      <a:pt x="402" y="428"/>
                      <a:pt x="406" y="424"/>
                    </a:cubicBezTo>
                    <a:cubicBezTo>
                      <a:pt x="406" y="424"/>
                      <a:pt x="406" y="424"/>
                      <a:pt x="406" y="424"/>
                    </a:cubicBezTo>
                    <a:cubicBezTo>
                      <a:pt x="406" y="424"/>
                      <a:pt x="406" y="424"/>
                      <a:pt x="406" y="424"/>
                    </a:cubicBezTo>
                  </a:path>
                </a:pathLst>
              </a:custGeom>
              <a:solidFill>
                <a:srgbClr val="002E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7" name="îśḻïdè"/>
              <p:cNvSpPr/>
              <p:nvPr/>
            </p:nvSpPr>
            <p:spPr bwMode="auto">
              <a:xfrm>
                <a:off x="5159376" y="1135063"/>
                <a:ext cx="1281113" cy="1812925"/>
              </a:xfrm>
              <a:custGeom>
                <a:avLst/>
                <a:gdLst>
                  <a:gd name="T0" fmla="*/ 344 w 388"/>
                  <a:gd name="T1" fmla="*/ 326 h 550"/>
                  <a:gd name="T2" fmla="*/ 321 w 388"/>
                  <a:gd name="T3" fmla="*/ 319 h 550"/>
                  <a:gd name="T4" fmla="*/ 309 w 388"/>
                  <a:gd name="T5" fmla="*/ 299 h 550"/>
                  <a:gd name="T6" fmla="*/ 309 w 388"/>
                  <a:gd name="T7" fmla="*/ 190 h 550"/>
                  <a:gd name="T8" fmla="*/ 298 w 388"/>
                  <a:gd name="T9" fmla="*/ 171 h 550"/>
                  <a:gd name="T10" fmla="*/ 3 w 388"/>
                  <a:gd name="T11" fmla="*/ 1 h 550"/>
                  <a:gd name="T12" fmla="*/ 0 w 388"/>
                  <a:gd name="T13" fmla="*/ 3 h 550"/>
                  <a:gd name="T14" fmla="*/ 0 w 388"/>
                  <a:gd name="T15" fmla="*/ 343 h 550"/>
                  <a:gd name="T16" fmla="*/ 11 w 388"/>
                  <a:gd name="T17" fmla="*/ 362 h 550"/>
                  <a:gd name="T18" fmla="*/ 105 w 388"/>
                  <a:gd name="T19" fmla="*/ 417 h 550"/>
                  <a:gd name="T20" fmla="*/ 116 w 388"/>
                  <a:gd name="T21" fmla="*/ 437 h 550"/>
                  <a:gd name="T22" fmla="*/ 111 w 388"/>
                  <a:gd name="T23" fmla="*/ 461 h 550"/>
                  <a:gd name="T24" fmla="*/ 154 w 388"/>
                  <a:gd name="T25" fmla="*/ 536 h 550"/>
                  <a:gd name="T26" fmla="*/ 198 w 388"/>
                  <a:gd name="T27" fmla="*/ 511 h 550"/>
                  <a:gd name="T28" fmla="*/ 190 w 388"/>
                  <a:gd name="T29" fmla="*/ 473 h 550"/>
                  <a:gd name="T30" fmla="*/ 193 w 388"/>
                  <a:gd name="T31" fmla="*/ 467 h 550"/>
                  <a:gd name="T32" fmla="*/ 305 w 388"/>
                  <a:gd name="T33" fmla="*/ 532 h 550"/>
                  <a:gd name="T34" fmla="*/ 309 w 388"/>
                  <a:gd name="T35" fmla="*/ 530 h 550"/>
                  <a:gd name="T36" fmla="*/ 309 w 388"/>
                  <a:gd name="T37" fmla="*/ 400 h 550"/>
                  <a:gd name="T38" fmla="*/ 315 w 388"/>
                  <a:gd name="T39" fmla="*/ 400 h 550"/>
                  <a:gd name="T40" fmla="*/ 344 w 388"/>
                  <a:gd name="T41" fmla="*/ 426 h 550"/>
                  <a:gd name="T42" fmla="*/ 388 w 388"/>
                  <a:gd name="T43" fmla="*/ 401 h 550"/>
                  <a:gd name="T44" fmla="*/ 344 w 388"/>
                  <a:gd name="T45" fmla="*/ 326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8" h="550">
                    <a:moveTo>
                      <a:pt x="344" y="326"/>
                    </a:moveTo>
                    <a:cubicBezTo>
                      <a:pt x="339" y="323"/>
                      <a:pt x="331" y="321"/>
                      <a:pt x="321" y="319"/>
                    </a:cubicBezTo>
                    <a:cubicBezTo>
                      <a:pt x="317" y="318"/>
                      <a:pt x="309" y="306"/>
                      <a:pt x="309" y="299"/>
                    </a:cubicBezTo>
                    <a:cubicBezTo>
                      <a:pt x="309" y="190"/>
                      <a:pt x="309" y="190"/>
                      <a:pt x="309" y="190"/>
                    </a:cubicBezTo>
                    <a:cubicBezTo>
                      <a:pt x="309" y="184"/>
                      <a:pt x="303" y="174"/>
                      <a:pt x="298" y="171"/>
                    </a:cubicBezTo>
                    <a:cubicBezTo>
                      <a:pt x="3" y="1"/>
                      <a:pt x="3" y="1"/>
                      <a:pt x="3" y="1"/>
                    </a:cubicBezTo>
                    <a:cubicBezTo>
                      <a:pt x="1" y="0"/>
                      <a:pt x="0" y="0"/>
                      <a:pt x="0" y="3"/>
                    </a:cubicBezTo>
                    <a:cubicBezTo>
                      <a:pt x="0" y="343"/>
                      <a:pt x="0" y="343"/>
                      <a:pt x="0" y="343"/>
                    </a:cubicBezTo>
                    <a:cubicBezTo>
                      <a:pt x="0" y="348"/>
                      <a:pt x="6" y="359"/>
                      <a:pt x="11" y="362"/>
                    </a:cubicBezTo>
                    <a:cubicBezTo>
                      <a:pt x="105" y="417"/>
                      <a:pt x="105" y="417"/>
                      <a:pt x="105" y="417"/>
                    </a:cubicBezTo>
                    <a:cubicBezTo>
                      <a:pt x="111" y="420"/>
                      <a:pt x="118" y="433"/>
                      <a:pt x="116" y="437"/>
                    </a:cubicBezTo>
                    <a:cubicBezTo>
                      <a:pt x="113" y="447"/>
                      <a:pt x="111" y="455"/>
                      <a:pt x="111" y="461"/>
                    </a:cubicBezTo>
                    <a:cubicBezTo>
                      <a:pt x="111" y="489"/>
                      <a:pt x="130" y="522"/>
                      <a:pt x="154" y="536"/>
                    </a:cubicBezTo>
                    <a:cubicBezTo>
                      <a:pt x="178" y="550"/>
                      <a:pt x="198" y="539"/>
                      <a:pt x="198" y="511"/>
                    </a:cubicBezTo>
                    <a:cubicBezTo>
                      <a:pt x="198" y="504"/>
                      <a:pt x="194" y="489"/>
                      <a:pt x="190" y="473"/>
                    </a:cubicBezTo>
                    <a:cubicBezTo>
                      <a:pt x="189" y="468"/>
                      <a:pt x="190" y="465"/>
                      <a:pt x="193" y="467"/>
                    </a:cubicBezTo>
                    <a:cubicBezTo>
                      <a:pt x="305" y="532"/>
                      <a:pt x="305" y="532"/>
                      <a:pt x="305" y="532"/>
                    </a:cubicBezTo>
                    <a:cubicBezTo>
                      <a:pt x="307" y="533"/>
                      <a:pt x="309" y="532"/>
                      <a:pt x="309" y="530"/>
                    </a:cubicBezTo>
                    <a:cubicBezTo>
                      <a:pt x="309" y="400"/>
                      <a:pt x="309" y="400"/>
                      <a:pt x="309" y="400"/>
                    </a:cubicBezTo>
                    <a:cubicBezTo>
                      <a:pt x="309" y="397"/>
                      <a:pt x="311" y="397"/>
                      <a:pt x="315" y="400"/>
                    </a:cubicBezTo>
                    <a:cubicBezTo>
                      <a:pt x="327" y="413"/>
                      <a:pt x="338" y="423"/>
                      <a:pt x="344" y="426"/>
                    </a:cubicBezTo>
                    <a:cubicBezTo>
                      <a:pt x="368" y="440"/>
                      <a:pt x="388" y="429"/>
                      <a:pt x="388" y="401"/>
                    </a:cubicBezTo>
                    <a:cubicBezTo>
                      <a:pt x="388" y="374"/>
                      <a:pt x="368" y="340"/>
                      <a:pt x="344" y="326"/>
                    </a:cubicBezTo>
                  </a:path>
                </a:pathLst>
              </a:custGeom>
              <a:solidFill>
                <a:srgbClr val="006AC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îṥľiḋê"/>
              <p:cNvSpPr/>
              <p:nvPr/>
            </p:nvSpPr>
            <p:spPr bwMode="auto">
              <a:xfrm>
                <a:off x="5162551" y="2506663"/>
                <a:ext cx="307975" cy="863600"/>
              </a:xfrm>
              <a:custGeom>
                <a:avLst/>
                <a:gdLst>
                  <a:gd name="T0" fmla="*/ 26 w 93"/>
                  <a:gd name="T1" fmla="*/ 222 h 262"/>
                  <a:gd name="T2" fmla="*/ 25 w 93"/>
                  <a:gd name="T3" fmla="*/ 222 h 262"/>
                  <a:gd name="T4" fmla="*/ 25 w 93"/>
                  <a:gd name="T5" fmla="*/ 222 h 262"/>
                  <a:gd name="T6" fmla="*/ 0 w 93"/>
                  <a:gd name="T7" fmla="*/ 234 h 262"/>
                  <a:gd name="T8" fmla="*/ 1 w 93"/>
                  <a:gd name="T9" fmla="*/ 234 h 262"/>
                  <a:gd name="T10" fmla="*/ 5 w 93"/>
                  <a:gd name="T11" fmla="*/ 236 h 262"/>
                  <a:gd name="T12" fmla="*/ 28 w 93"/>
                  <a:gd name="T13" fmla="*/ 256 h 262"/>
                  <a:gd name="T14" fmla="*/ 47 w 93"/>
                  <a:gd name="T15" fmla="*/ 262 h 262"/>
                  <a:gd name="T16" fmla="*/ 68 w 93"/>
                  <a:gd name="T17" fmla="*/ 249 h 262"/>
                  <a:gd name="T18" fmla="*/ 53 w 93"/>
                  <a:gd name="T19" fmla="*/ 244 h 262"/>
                  <a:gd name="T20" fmla="*/ 30 w 93"/>
                  <a:gd name="T21" fmla="*/ 224 h 262"/>
                  <a:gd name="T22" fmla="*/ 26 w 93"/>
                  <a:gd name="T23" fmla="*/ 222 h 262"/>
                  <a:gd name="T24" fmla="*/ 25 w 93"/>
                  <a:gd name="T25" fmla="*/ 0 h 262"/>
                  <a:gd name="T26" fmla="*/ 0 w 93"/>
                  <a:gd name="T27" fmla="*/ 12 h 262"/>
                  <a:gd name="T28" fmla="*/ 1 w 93"/>
                  <a:gd name="T29" fmla="*/ 12 h 262"/>
                  <a:gd name="T30" fmla="*/ 2 w 93"/>
                  <a:gd name="T31" fmla="*/ 13 h 262"/>
                  <a:gd name="T32" fmla="*/ 93 w 93"/>
                  <a:gd name="T33" fmla="*/ 65 h 262"/>
                  <a:gd name="T34" fmla="*/ 93 w 93"/>
                  <a:gd name="T35" fmla="*/ 38 h 262"/>
                  <a:gd name="T36" fmla="*/ 28 w 93"/>
                  <a:gd name="T37" fmla="*/ 1 h 262"/>
                  <a:gd name="T38" fmla="*/ 26 w 93"/>
                  <a:gd name="T39" fmla="*/ 0 h 262"/>
                  <a:gd name="T40" fmla="*/ 25 w 93"/>
                  <a:gd name="T41" fmla="*/ 0 h 262"/>
                  <a:gd name="T42" fmla="*/ 25 w 93"/>
                  <a:gd name="T43"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262">
                    <a:moveTo>
                      <a:pt x="26" y="222"/>
                    </a:moveTo>
                    <a:cubicBezTo>
                      <a:pt x="26" y="222"/>
                      <a:pt x="25" y="222"/>
                      <a:pt x="25" y="222"/>
                    </a:cubicBezTo>
                    <a:cubicBezTo>
                      <a:pt x="25" y="222"/>
                      <a:pt x="25" y="222"/>
                      <a:pt x="25" y="222"/>
                    </a:cubicBezTo>
                    <a:cubicBezTo>
                      <a:pt x="0" y="234"/>
                      <a:pt x="0" y="234"/>
                      <a:pt x="0" y="234"/>
                    </a:cubicBezTo>
                    <a:cubicBezTo>
                      <a:pt x="0" y="234"/>
                      <a:pt x="0" y="234"/>
                      <a:pt x="1" y="234"/>
                    </a:cubicBezTo>
                    <a:cubicBezTo>
                      <a:pt x="2" y="234"/>
                      <a:pt x="3" y="235"/>
                      <a:pt x="5" y="236"/>
                    </a:cubicBezTo>
                    <a:cubicBezTo>
                      <a:pt x="14" y="246"/>
                      <a:pt x="23" y="253"/>
                      <a:pt x="28" y="256"/>
                    </a:cubicBezTo>
                    <a:cubicBezTo>
                      <a:pt x="35" y="260"/>
                      <a:pt x="42" y="262"/>
                      <a:pt x="47" y="262"/>
                    </a:cubicBezTo>
                    <a:cubicBezTo>
                      <a:pt x="56" y="262"/>
                      <a:pt x="63" y="257"/>
                      <a:pt x="68" y="249"/>
                    </a:cubicBezTo>
                    <a:cubicBezTo>
                      <a:pt x="63" y="248"/>
                      <a:pt x="58" y="247"/>
                      <a:pt x="53" y="244"/>
                    </a:cubicBezTo>
                    <a:cubicBezTo>
                      <a:pt x="48" y="241"/>
                      <a:pt x="40" y="233"/>
                      <a:pt x="30" y="224"/>
                    </a:cubicBezTo>
                    <a:cubicBezTo>
                      <a:pt x="28" y="222"/>
                      <a:pt x="27" y="222"/>
                      <a:pt x="26" y="222"/>
                    </a:cubicBezTo>
                    <a:moveTo>
                      <a:pt x="25" y="0"/>
                    </a:moveTo>
                    <a:cubicBezTo>
                      <a:pt x="0" y="12"/>
                      <a:pt x="0" y="12"/>
                      <a:pt x="0" y="12"/>
                    </a:cubicBezTo>
                    <a:cubicBezTo>
                      <a:pt x="0" y="12"/>
                      <a:pt x="0" y="12"/>
                      <a:pt x="1" y="12"/>
                    </a:cubicBezTo>
                    <a:cubicBezTo>
                      <a:pt x="1" y="12"/>
                      <a:pt x="2" y="12"/>
                      <a:pt x="2" y="13"/>
                    </a:cubicBezTo>
                    <a:cubicBezTo>
                      <a:pt x="93" y="65"/>
                      <a:pt x="93" y="65"/>
                      <a:pt x="93" y="65"/>
                    </a:cubicBezTo>
                    <a:cubicBezTo>
                      <a:pt x="93" y="38"/>
                      <a:pt x="93" y="38"/>
                      <a:pt x="93" y="38"/>
                    </a:cubicBezTo>
                    <a:cubicBezTo>
                      <a:pt x="28" y="1"/>
                      <a:pt x="28" y="1"/>
                      <a:pt x="28" y="1"/>
                    </a:cubicBezTo>
                    <a:cubicBezTo>
                      <a:pt x="27" y="0"/>
                      <a:pt x="26" y="0"/>
                      <a:pt x="26" y="0"/>
                    </a:cubicBezTo>
                    <a:cubicBezTo>
                      <a:pt x="26" y="0"/>
                      <a:pt x="25" y="0"/>
                      <a:pt x="25" y="0"/>
                    </a:cubicBezTo>
                    <a:cubicBezTo>
                      <a:pt x="25" y="0"/>
                      <a:pt x="25" y="0"/>
                      <a:pt x="25" y="0"/>
                    </a:cubicBezTo>
                  </a:path>
                </a:pathLst>
              </a:custGeom>
              <a:solidFill>
                <a:srgbClr val="3909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0" name="îśľídé"/>
              <p:cNvSpPr/>
              <p:nvPr/>
            </p:nvSpPr>
            <p:spPr bwMode="auto">
              <a:xfrm>
                <a:off x="5159376" y="2544763"/>
                <a:ext cx="311150" cy="1349375"/>
              </a:xfrm>
              <a:custGeom>
                <a:avLst/>
                <a:gdLst>
                  <a:gd name="T0" fmla="*/ 2 w 94"/>
                  <a:gd name="T1" fmla="*/ 0 h 409"/>
                  <a:gd name="T2" fmla="*/ 1 w 94"/>
                  <a:gd name="T3" fmla="*/ 0 h 409"/>
                  <a:gd name="T4" fmla="*/ 0 w 94"/>
                  <a:gd name="T5" fmla="*/ 3 h 409"/>
                  <a:gd name="T6" fmla="*/ 0 w 94"/>
                  <a:gd name="T7" fmla="*/ 118 h 409"/>
                  <a:gd name="T8" fmla="*/ 12 w 94"/>
                  <a:gd name="T9" fmla="*/ 138 h 409"/>
                  <a:gd name="T10" fmla="*/ 29 w 94"/>
                  <a:gd name="T11" fmla="*/ 144 h 409"/>
                  <a:gd name="T12" fmla="*/ 72 w 94"/>
                  <a:gd name="T13" fmla="*/ 219 h 409"/>
                  <a:gd name="T14" fmla="*/ 69 w 94"/>
                  <a:gd name="T15" fmla="*/ 237 h 409"/>
                  <a:gd name="T16" fmla="*/ 48 w 94"/>
                  <a:gd name="T17" fmla="*/ 250 h 409"/>
                  <a:gd name="T18" fmla="*/ 29 w 94"/>
                  <a:gd name="T19" fmla="*/ 244 h 409"/>
                  <a:gd name="T20" fmla="*/ 6 w 94"/>
                  <a:gd name="T21" fmla="*/ 224 h 409"/>
                  <a:gd name="T22" fmla="*/ 2 w 94"/>
                  <a:gd name="T23" fmla="*/ 222 h 409"/>
                  <a:gd name="T24" fmla="*/ 1 w 94"/>
                  <a:gd name="T25" fmla="*/ 222 h 409"/>
                  <a:gd name="T26" fmla="*/ 0 w 94"/>
                  <a:gd name="T27" fmla="*/ 225 h 409"/>
                  <a:gd name="T28" fmla="*/ 0 w 94"/>
                  <a:gd name="T29" fmla="*/ 343 h 409"/>
                  <a:gd name="T30" fmla="*/ 8 w 94"/>
                  <a:gd name="T31" fmla="*/ 359 h 409"/>
                  <a:gd name="T32" fmla="*/ 94 w 94"/>
                  <a:gd name="T33" fmla="*/ 409 h 409"/>
                  <a:gd name="T34" fmla="*/ 94 w 94"/>
                  <a:gd name="T35" fmla="*/ 53 h 409"/>
                  <a:gd name="T36" fmla="*/ 3 w 94"/>
                  <a:gd name="T37" fmla="*/ 1 h 409"/>
                  <a:gd name="T38" fmla="*/ 2 w 94"/>
                  <a:gd name="T39"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409">
                    <a:moveTo>
                      <a:pt x="2" y="0"/>
                    </a:moveTo>
                    <a:cubicBezTo>
                      <a:pt x="1" y="0"/>
                      <a:pt x="1" y="0"/>
                      <a:pt x="1" y="0"/>
                    </a:cubicBezTo>
                    <a:cubicBezTo>
                      <a:pt x="0" y="0"/>
                      <a:pt x="0" y="1"/>
                      <a:pt x="0" y="3"/>
                    </a:cubicBezTo>
                    <a:cubicBezTo>
                      <a:pt x="0" y="118"/>
                      <a:pt x="0" y="118"/>
                      <a:pt x="0" y="118"/>
                    </a:cubicBezTo>
                    <a:cubicBezTo>
                      <a:pt x="0" y="125"/>
                      <a:pt x="7" y="137"/>
                      <a:pt x="12" y="138"/>
                    </a:cubicBezTo>
                    <a:cubicBezTo>
                      <a:pt x="19" y="140"/>
                      <a:pt x="25" y="141"/>
                      <a:pt x="29" y="144"/>
                    </a:cubicBezTo>
                    <a:cubicBezTo>
                      <a:pt x="53" y="158"/>
                      <a:pt x="72" y="191"/>
                      <a:pt x="72" y="219"/>
                    </a:cubicBezTo>
                    <a:cubicBezTo>
                      <a:pt x="72" y="226"/>
                      <a:pt x="71" y="232"/>
                      <a:pt x="69" y="237"/>
                    </a:cubicBezTo>
                    <a:cubicBezTo>
                      <a:pt x="64" y="245"/>
                      <a:pt x="57" y="250"/>
                      <a:pt x="48" y="250"/>
                    </a:cubicBezTo>
                    <a:cubicBezTo>
                      <a:pt x="43" y="250"/>
                      <a:pt x="36" y="248"/>
                      <a:pt x="29" y="244"/>
                    </a:cubicBezTo>
                    <a:cubicBezTo>
                      <a:pt x="24" y="241"/>
                      <a:pt x="15" y="234"/>
                      <a:pt x="6" y="224"/>
                    </a:cubicBezTo>
                    <a:cubicBezTo>
                      <a:pt x="4" y="223"/>
                      <a:pt x="3" y="222"/>
                      <a:pt x="2" y="222"/>
                    </a:cubicBezTo>
                    <a:cubicBezTo>
                      <a:pt x="1" y="222"/>
                      <a:pt x="1" y="222"/>
                      <a:pt x="1" y="222"/>
                    </a:cubicBezTo>
                    <a:cubicBezTo>
                      <a:pt x="0" y="222"/>
                      <a:pt x="0" y="223"/>
                      <a:pt x="0" y="225"/>
                    </a:cubicBezTo>
                    <a:cubicBezTo>
                      <a:pt x="0" y="343"/>
                      <a:pt x="0" y="343"/>
                      <a:pt x="0" y="343"/>
                    </a:cubicBezTo>
                    <a:cubicBezTo>
                      <a:pt x="0" y="347"/>
                      <a:pt x="4" y="355"/>
                      <a:pt x="8" y="359"/>
                    </a:cubicBezTo>
                    <a:cubicBezTo>
                      <a:pt x="94" y="409"/>
                      <a:pt x="94" y="409"/>
                      <a:pt x="94" y="409"/>
                    </a:cubicBezTo>
                    <a:cubicBezTo>
                      <a:pt x="94" y="53"/>
                      <a:pt x="94" y="53"/>
                      <a:pt x="94" y="53"/>
                    </a:cubicBezTo>
                    <a:cubicBezTo>
                      <a:pt x="3" y="1"/>
                      <a:pt x="3" y="1"/>
                      <a:pt x="3" y="1"/>
                    </a:cubicBezTo>
                    <a:cubicBezTo>
                      <a:pt x="3" y="0"/>
                      <a:pt x="2" y="0"/>
                      <a:pt x="2" y="0"/>
                    </a:cubicBezTo>
                  </a:path>
                </a:pathLst>
              </a:custGeom>
              <a:solidFill>
                <a:srgbClr val="D2EC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iṡḷîďe"/>
              <p:cNvSpPr/>
              <p:nvPr/>
            </p:nvSpPr>
            <p:spPr bwMode="auto">
              <a:xfrm>
                <a:off x="5159376" y="2222500"/>
                <a:ext cx="311150" cy="263525"/>
              </a:xfrm>
              <a:custGeom>
                <a:avLst/>
                <a:gdLst>
                  <a:gd name="T0" fmla="*/ 0 w 94"/>
                  <a:gd name="T1" fmla="*/ 0 h 80"/>
                  <a:gd name="T2" fmla="*/ 0 w 94"/>
                  <a:gd name="T3" fmla="*/ 13 h 80"/>
                  <a:gd name="T4" fmla="*/ 11 w 94"/>
                  <a:gd name="T5" fmla="*/ 32 h 80"/>
                  <a:gd name="T6" fmla="*/ 94 w 94"/>
                  <a:gd name="T7" fmla="*/ 80 h 80"/>
                  <a:gd name="T8" fmla="*/ 94 w 94"/>
                  <a:gd name="T9" fmla="*/ 54 h 80"/>
                  <a:gd name="T10" fmla="*/ 0 w 94"/>
                  <a:gd name="T11" fmla="*/ 0 h 80"/>
                </a:gdLst>
                <a:ahLst/>
                <a:cxnLst>
                  <a:cxn ang="0">
                    <a:pos x="T0" y="T1"/>
                  </a:cxn>
                  <a:cxn ang="0">
                    <a:pos x="T2" y="T3"/>
                  </a:cxn>
                  <a:cxn ang="0">
                    <a:pos x="T4" y="T5"/>
                  </a:cxn>
                  <a:cxn ang="0">
                    <a:pos x="T6" y="T7"/>
                  </a:cxn>
                  <a:cxn ang="0">
                    <a:pos x="T8" y="T9"/>
                  </a:cxn>
                  <a:cxn ang="0">
                    <a:pos x="T10" y="T11"/>
                  </a:cxn>
                </a:cxnLst>
                <a:rect l="0" t="0" r="r" b="b"/>
                <a:pathLst>
                  <a:path w="94" h="80">
                    <a:moveTo>
                      <a:pt x="0" y="0"/>
                    </a:moveTo>
                    <a:cubicBezTo>
                      <a:pt x="0" y="13"/>
                      <a:pt x="0" y="13"/>
                      <a:pt x="0" y="13"/>
                    </a:cubicBezTo>
                    <a:cubicBezTo>
                      <a:pt x="0" y="18"/>
                      <a:pt x="6" y="29"/>
                      <a:pt x="11" y="32"/>
                    </a:cubicBezTo>
                    <a:cubicBezTo>
                      <a:pt x="94" y="80"/>
                      <a:pt x="94" y="80"/>
                      <a:pt x="94" y="80"/>
                    </a:cubicBezTo>
                    <a:cubicBezTo>
                      <a:pt x="94" y="54"/>
                      <a:pt x="94" y="54"/>
                      <a:pt x="94" y="54"/>
                    </a:cubicBezTo>
                    <a:cubicBezTo>
                      <a:pt x="0" y="0"/>
                      <a:pt x="0" y="0"/>
                      <a:pt x="0" y="0"/>
                    </a:cubicBezTo>
                  </a:path>
                </a:pathLst>
              </a:custGeom>
              <a:solidFill>
                <a:srgbClr val="002F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íṩḻiḑè"/>
              <p:cNvSpPr/>
              <p:nvPr/>
            </p:nvSpPr>
            <p:spPr bwMode="auto">
              <a:xfrm>
                <a:off x="6424613" y="1827213"/>
                <a:ext cx="1098550" cy="1792288"/>
              </a:xfrm>
              <a:custGeom>
                <a:avLst/>
                <a:gdLst>
                  <a:gd name="T0" fmla="*/ 333 w 333"/>
                  <a:gd name="T1" fmla="*/ 189 h 544"/>
                  <a:gd name="T2" fmla="*/ 322 w 333"/>
                  <a:gd name="T3" fmla="*/ 170 h 544"/>
                  <a:gd name="T4" fmla="*/ 28 w 333"/>
                  <a:gd name="T5" fmla="*/ 0 h 544"/>
                  <a:gd name="T6" fmla="*/ 25 w 333"/>
                  <a:gd name="T7" fmla="*/ 0 h 544"/>
                  <a:gd name="T8" fmla="*/ 25 w 333"/>
                  <a:gd name="T9" fmla="*/ 0 h 544"/>
                  <a:gd name="T10" fmla="*/ 25 w 333"/>
                  <a:gd name="T11" fmla="*/ 0 h 544"/>
                  <a:gd name="T12" fmla="*/ 25 w 333"/>
                  <a:gd name="T13" fmla="*/ 0 h 544"/>
                  <a:gd name="T14" fmla="*/ 0 w 333"/>
                  <a:gd name="T15" fmla="*/ 12 h 544"/>
                  <a:gd name="T16" fmla="*/ 13 w 333"/>
                  <a:gd name="T17" fmla="*/ 26 h 544"/>
                  <a:gd name="T18" fmla="*/ 24 w 333"/>
                  <a:gd name="T19" fmla="*/ 47 h 544"/>
                  <a:gd name="T20" fmla="*/ 24 w 333"/>
                  <a:gd name="T21" fmla="*/ 118 h 544"/>
                  <a:gd name="T22" fmla="*/ 37 w 333"/>
                  <a:gd name="T23" fmla="*/ 138 h 544"/>
                  <a:gd name="T24" fmla="*/ 54 w 333"/>
                  <a:gd name="T25" fmla="*/ 143 h 544"/>
                  <a:gd name="T26" fmla="*/ 97 w 333"/>
                  <a:gd name="T27" fmla="*/ 218 h 544"/>
                  <a:gd name="T28" fmla="*/ 54 w 333"/>
                  <a:gd name="T29" fmla="*/ 244 h 544"/>
                  <a:gd name="T30" fmla="*/ 30 w 333"/>
                  <a:gd name="T31" fmla="*/ 224 h 544"/>
                  <a:gd name="T32" fmla="*/ 25 w 333"/>
                  <a:gd name="T33" fmla="*/ 221 h 544"/>
                  <a:gd name="T34" fmla="*/ 25 w 333"/>
                  <a:gd name="T35" fmla="*/ 221 h 544"/>
                  <a:gd name="T36" fmla="*/ 25 w 333"/>
                  <a:gd name="T37" fmla="*/ 222 h 544"/>
                  <a:gd name="T38" fmla="*/ 25 w 333"/>
                  <a:gd name="T39" fmla="*/ 222 h 544"/>
                  <a:gd name="T40" fmla="*/ 0 w 333"/>
                  <a:gd name="T41" fmla="*/ 234 h 544"/>
                  <a:gd name="T42" fmla="*/ 24 w 333"/>
                  <a:gd name="T43" fmla="*/ 270 h 544"/>
                  <a:gd name="T44" fmla="*/ 24 w 333"/>
                  <a:gd name="T45" fmla="*/ 342 h 544"/>
                  <a:gd name="T46" fmla="*/ 35 w 333"/>
                  <a:gd name="T47" fmla="*/ 361 h 544"/>
                  <a:gd name="T48" fmla="*/ 90 w 333"/>
                  <a:gd name="T49" fmla="*/ 393 h 544"/>
                  <a:gd name="T50" fmla="*/ 93 w 333"/>
                  <a:gd name="T51" fmla="*/ 398 h 544"/>
                  <a:gd name="T52" fmla="*/ 115 w 333"/>
                  <a:gd name="T53" fmla="*/ 433 h 544"/>
                  <a:gd name="T54" fmla="*/ 140 w 333"/>
                  <a:gd name="T55" fmla="*/ 421 h 544"/>
                  <a:gd name="T56" fmla="*/ 140 w 333"/>
                  <a:gd name="T57" fmla="*/ 421 h 544"/>
                  <a:gd name="T58" fmla="*/ 141 w 333"/>
                  <a:gd name="T59" fmla="*/ 421 h 544"/>
                  <a:gd name="T60" fmla="*/ 141 w 333"/>
                  <a:gd name="T61" fmla="*/ 420 h 544"/>
                  <a:gd name="T62" fmla="*/ 141 w 333"/>
                  <a:gd name="T63" fmla="*/ 415 h 544"/>
                  <a:gd name="T64" fmla="*/ 135 w 333"/>
                  <a:gd name="T65" fmla="*/ 385 h 544"/>
                  <a:gd name="T66" fmla="*/ 179 w 333"/>
                  <a:gd name="T67" fmla="*/ 360 h 544"/>
                  <a:gd name="T68" fmla="*/ 184 w 333"/>
                  <a:gd name="T69" fmla="*/ 363 h 544"/>
                  <a:gd name="T70" fmla="*/ 215 w 333"/>
                  <a:gd name="T71" fmla="*/ 403 h 544"/>
                  <a:gd name="T72" fmla="*/ 222 w 333"/>
                  <a:gd name="T73" fmla="*/ 435 h 544"/>
                  <a:gd name="T74" fmla="*/ 219 w 333"/>
                  <a:gd name="T75" fmla="*/ 453 h 544"/>
                  <a:gd name="T76" fmla="*/ 230 w 333"/>
                  <a:gd name="T77" fmla="*/ 473 h 544"/>
                  <a:gd name="T78" fmla="*/ 288 w 333"/>
                  <a:gd name="T79" fmla="*/ 507 h 544"/>
                  <a:gd name="T80" fmla="*/ 307 w 333"/>
                  <a:gd name="T81" fmla="*/ 544 h 544"/>
                  <a:gd name="T82" fmla="*/ 332 w 333"/>
                  <a:gd name="T83" fmla="*/ 532 h 544"/>
                  <a:gd name="T84" fmla="*/ 332 w 333"/>
                  <a:gd name="T85" fmla="*/ 532 h 544"/>
                  <a:gd name="T86" fmla="*/ 332 w 333"/>
                  <a:gd name="T87" fmla="*/ 532 h 544"/>
                  <a:gd name="T88" fmla="*/ 332 w 333"/>
                  <a:gd name="T89" fmla="*/ 531 h 544"/>
                  <a:gd name="T90" fmla="*/ 333 w 333"/>
                  <a:gd name="T91" fmla="*/ 529 h 544"/>
                  <a:gd name="T92" fmla="*/ 333 w 333"/>
                  <a:gd name="T93" fmla="*/ 189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3" h="544">
                    <a:moveTo>
                      <a:pt x="333" y="189"/>
                    </a:moveTo>
                    <a:cubicBezTo>
                      <a:pt x="333" y="184"/>
                      <a:pt x="327" y="173"/>
                      <a:pt x="322" y="170"/>
                    </a:cubicBezTo>
                    <a:cubicBezTo>
                      <a:pt x="28" y="0"/>
                      <a:pt x="28" y="0"/>
                      <a:pt x="28" y="0"/>
                    </a:cubicBezTo>
                    <a:cubicBezTo>
                      <a:pt x="27" y="0"/>
                      <a:pt x="26" y="0"/>
                      <a:pt x="25" y="0"/>
                    </a:cubicBezTo>
                    <a:cubicBezTo>
                      <a:pt x="25" y="0"/>
                      <a:pt x="25" y="0"/>
                      <a:pt x="25" y="0"/>
                    </a:cubicBezTo>
                    <a:cubicBezTo>
                      <a:pt x="25" y="0"/>
                      <a:pt x="25" y="0"/>
                      <a:pt x="25" y="0"/>
                    </a:cubicBezTo>
                    <a:cubicBezTo>
                      <a:pt x="25" y="0"/>
                      <a:pt x="25" y="0"/>
                      <a:pt x="25" y="0"/>
                    </a:cubicBezTo>
                    <a:cubicBezTo>
                      <a:pt x="0" y="12"/>
                      <a:pt x="0" y="12"/>
                      <a:pt x="0" y="12"/>
                    </a:cubicBezTo>
                    <a:cubicBezTo>
                      <a:pt x="13" y="26"/>
                      <a:pt x="13" y="26"/>
                      <a:pt x="13" y="26"/>
                    </a:cubicBezTo>
                    <a:cubicBezTo>
                      <a:pt x="24" y="47"/>
                      <a:pt x="24" y="47"/>
                      <a:pt x="24" y="47"/>
                    </a:cubicBezTo>
                    <a:cubicBezTo>
                      <a:pt x="24" y="118"/>
                      <a:pt x="24" y="118"/>
                      <a:pt x="24" y="118"/>
                    </a:cubicBezTo>
                    <a:cubicBezTo>
                      <a:pt x="24" y="124"/>
                      <a:pt x="32" y="136"/>
                      <a:pt x="37" y="138"/>
                    </a:cubicBezTo>
                    <a:cubicBezTo>
                      <a:pt x="44" y="139"/>
                      <a:pt x="49" y="141"/>
                      <a:pt x="54" y="143"/>
                    </a:cubicBezTo>
                    <a:cubicBezTo>
                      <a:pt x="78" y="157"/>
                      <a:pt x="97" y="191"/>
                      <a:pt x="97" y="218"/>
                    </a:cubicBezTo>
                    <a:cubicBezTo>
                      <a:pt x="97" y="246"/>
                      <a:pt x="78" y="257"/>
                      <a:pt x="54" y="244"/>
                    </a:cubicBezTo>
                    <a:cubicBezTo>
                      <a:pt x="48" y="240"/>
                      <a:pt x="40" y="233"/>
                      <a:pt x="30" y="224"/>
                    </a:cubicBezTo>
                    <a:cubicBezTo>
                      <a:pt x="28" y="222"/>
                      <a:pt x="26" y="221"/>
                      <a:pt x="25" y="221"/>
                    </a:cubicBezTo>
                    <a:cubicBezTo>
                      <a:pt x="25" y="221"/>
                      <a:pt x="25" y="221"/>
                      <a:pt x="25" y="221"/>
                    </a:cubicBezTo>
                    <a:cubicBezTo>
                      <a:pt x="25" y="222"/>
                      <a:pt x="25" y="222"/>
                      <a:pt x="25" y="222"/>
                    </a:cubicBezTo>
                    <a:cubicBezTo>
                      <a:pt x="25" y="222"/>
                      <a:pt x="25" y="222"/>
                      <a:pt x="25" y="222"/>
                    </a:cubicBezTo>
                    <a:cubicBezTo>
                      <a:pt x="0" y="234"/>
                      <a:pt x="0" y="234"/>
                      <a:pt x="0" y="234"/>
                    </a:cubicBezTo>
                    <a:cubicBezTo>
                      <a:pt x="24" y="270"/>
                      <a:pt x="24" y="270"/>
                      <a:pt x="24" y="270"/>
                    </a:cubicBezTo>
                    <a:cubicBezTo>
                      <a:pt x="24" y="342"/>
                      <a:pt x="24" y="342"/>
                      <a:pt x="24" y="342"/>
                    </a:cubicBezTo>
                    <a:cubicBezTo>
                      <a:pt x="24" y="348"/>
                      <a:pt x="30" y="358"/>
                      <a:pt x="35" y="361"/>
                    </a:cubicBezTo>
                    <a:cubicBezTo>
                      <a:pt x="90" y="393"/>
                      <a:pt x="90" y="393"/>
                      <a:pt x="90" y="393"/>
                    </a:cubicBezTo>
                    <a:cubicBezTo>
                      <a:pt x="93" y="398"/>
                      <a:pt x="93" y="398"/>
                      <a:pt x="93" y="398"/>
                    </a:cubicBezTo>
                    <a:cubicBezTo>
                      <a:pt x="115" y="433"/>
                      <a:pt x="115" y="433"/>
                      <a:pt x="115" y="433"/>
                    </a:cubicBezTo>
                    <a:cubicBezTo>
                      <a:pt x="140" y="421"/>
                      <a:pt x="140" y="421"/>
                      <a:pt x="140" y="421"/>
                    </a:cubicBezTo>
                    <a:cubicBezTo>
                      <a:pt x="140" y="421"/>
                      <a:pt x="140" y="421"/>
                      <a:pt x="140" y="421"/>
                    </a:cubicBezTo>
                    <a:cubicBezTo>
                      <a:pt x="141" y="421"/>
                      <a:pt x="141" y="421"/>
                      <a:pt x="141" y="421"/>
                    </a:cubicBezTo>
                    <a:cubicBezTo>
                      <a:pt x="141" y="420"/>
                      <a:pt x="141" y="420"/>
                      <a:pt x="141" y="420"/>
                    </a:cubicBezTo>
                    <a:cubicBezTo>
                      <a:pt x="141" y="420"/>
                      <a:pt x="142" y="418"/>
                      <a:pt x="141" y="415"/>
                    </a:cubicBezTo>
                    <a:cubicBezTo>
                      <a:pt x="138" y="402"/>
                      <a:pt x="135" y="391"/>
                      <a:pt x="135" y="385"/>
                    </a:cubicBezTo>
                    <a:cubicBezTo>
                      <a:pt x="135" y="358"/>
                      <a:pt x="155" y="346"/>
                      <a:pt x="179" y="360"/>
                    </a:cubicBezTo>
                    <a:cubicBezTo>
                      <a:pt x="180" y="361"/>
                      <a:pt x="182" y="362"/>
                      <a:pt x="184" y="363"/>
                    </a:cubicBezTo>
                    <a:cubicBezTo>
                      <a:pt x="215" y="403"/>
                      <a:pt x="215" y="403"/>
                      <a:pt x="215" y="403"/>
                    </a:cubicBezTo>
                    <a:cubicBezTo>
                      <a:pt x="219" y="414"/>
                      <a:pt x="222" y="425"/>
                      <a:pt x="222" y="435"/>
                    </a:cubicBezTo>
                    <a:cubicBezTo>
                      <a:pt x="222" y="440"/>
                      <a:pt x="221" y="446"/>
                      <a:pt x="219" y="453"/>
                    </a:cubicBezTo>
                    <a:cubicBezTo>
                      <a:pt x="217" y="457"/>
                      <a:pt x="224" y="470"/>
                      <a:pt x="230" y="473"/>
                    </a:cubicBezTo>
                    <a:cubicBezTo>
                      <a:pt x="288" y="507"/>
                      <a:pt x="288" y="507"/>
                      <a:pt x="288" y="507"/>
                    </a:cubicBezTo>
                    <a:cubicBezTo>
                      <a:pt x="307" y="544"/>
                      <a:pt x="307" y="544"/>
                      <a:pt x="307" y="544"/>
                    </a:cubicBezTo>
                    <a:cubicBezTo>
                      <a:pt x="332" y="532"/>
                      <a:pt x="332" y="532"/>
                      <a:pt x="332" y="532"/>
                    </a:cubicBezTo>
                    <a:cubicBezTo>
                      <a:pt x="332" y="532"/>
                      <a:pt x="332" y="532"/>
                      <a:pt x="332" y="532"/>
                    </a:cubicBezTo>
                    <a:cubicBezTo>
                      <a:pt x="332" y="532"/>
                      <a:pt x="332" y="532"/>
                      <a:pt x="332" y="532"/>
                    </a:cubicBezTo>
                    <a:cubicBezTo>
                      <a:pt x="332" y="531"/>
                      <a:pt x="332" y="531"/>
                      <a:pt x="332" y="531"/>
                    </a:cubicBezTo>
                    <a:cubicBezTo>
                      <a:pt x="333" y="531"/>
                      <a:pt x="333" y="530"/>
                      <a:pt x="333" y="529"/>
                    </a:cubicBezTo>
                    <a:lnTo>
                      <a:pt x="333" y="189"/>
                    </a:lnTo>
                    <a:close/>
                  </a:path>
                </a:pathLst>
              </a:custGeom>
              <a:solidFill>
                <a:srgbClr val="F57B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îṩlïḍé"/>
              <p:cNvSpPr/>
              <p:nvPr/>
            </p:nvSpPr>
            <p:spPr bwMode="auto">
              <a:xfrm>
                <a:off x="6421438" y="1863725"/>
                <a:ext cx="1019175" cy="1758950"/>
              </a:xfrm>
              <a:custGeom>
                <a:avLst/>
                <a:gdLst>
                  <a:gd name="T0" fmla="*/ 0 w 309"/>
                  <a:gd name="T1" fmla="*/ 4 h 534"/>
                  <a:gd name="T2" fmla="*/ 0 w 309"/>
                  <a:gd name="T3" fmla="*/ 119 h 534"/>
                  <a:gd name="T4" fmla="*/ 12 w 309"/>
                  <a:gd name="T5" fmla="*/ 139 h 534"/>
                  <a:gd name="T6" fmla="*/ 29 w 309"/>
                  <a:gd name="T7" fmla="*/ 145 h 534"/>
                  <a:gd name="T8" fmla="*/ 73 w 309"/>
                  <a:gd name="T9" fmla="*/ 220 h 534"/>
                  <a:gd name="T10" fmla="*/ 29 w 309"/>
                  <a:gd name="T11" fmla="*/ 245 h 534"/>
                  <a:gd name="T12" fmla="*/ 6 w 309"/>
                  <a:gd name="T13" fmla="*/ 225 h 534"/>
                  <a:gd name="T14" fmla="*/ 0 w 309"/>
                  <a:gd name="T15" fmla="*/ 225 h 534"/>
                  <a:gd name="T16" fmla="*/ 0 w 309"/>
                  <a:gd name="T17" fmla="*/ 343 h 534"/>
                  <a:gd name="T18" fmla="*/ 11 w 309"/>
                  <a:gd name="T19" fmla="*/ 362 h 534"/>
                  <a:gd name="T20" fmla="*/ 113 w 309"/>
                  <a:gd name="T21" fmla="*/ 422 h 534"/>
                  <a:gd name="T22" fmla="*/ 116 w 309"/>
                  <a:gd name="T23" fmla="*/ 416 h 534"/>
                  <a:gd name="T24" fmla="*/ 111 w 309"/>
                  <a:gd name="T25" fmla="*/ 386 h 534"/>
                  <a:gd name="T26" fmla="*/ 154 w 309"/>
                  <a:gd name="T27" fmla="*/ 361 h 534"/>
                  <a:gd name="T28" fmla="*/ 198 w 309"/>
                  <a:gd name="T29" fmla="*/ 437 h 534"/>
                  <a:gd name="T30" fmla="*/ 194 w 309"/>
                  <a:gd name="T31" fmla="*/ 454 h 534"/>
                  <a:gd name="T32" fmla="*/ 205 w 309"/>
                  <a:gd name="T33" fmla="*/ 475 h 534"/>
                  <a:gd name="T34" fmla="*/ 305 w 309"/>
                  <a:gd name="T35" fmla="*/ 532 h 534"/>
                  <a:gd name="T36" fmla="*/ 309 w 309"/>
                  <a:gd name="T37" fmla="*/ 530 h 534"/>
                  <a:gd name="T38" fmla="*/ 309 w 309"/>
                  <a:gd name="T39" fmla="*/ 191 h 534"/>
                  <a:gd name="T40" fmla="*/ 298 w 309"/>
                  <a:gd name="T41" fmla="*/ 171 h 534"/>
                  <a:gd name="T42" fmla="*/ 4 w 309"/>
                  <a:gd name="T43" fmla="*/ 2 h 534"/>
                  <a:gd name="T44" fmla="*/ 0 w 309"/>
                  <a:gd name="T45" fmla="*/ 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9" h="534">
                    <a:moveTo>
                      <a:pt x="0" y="4"/>
                    </a:moveTo>
                    <a:cubicBezTo>
                      <a:pt x="0" y="119"/>
                      <a:pt x="0" y="119"/>
                      <a:pt x="0" y="119"/>
                    </a:cubicBezTo>
                    <a:cubicBezTo>
                      <a:pt x="0" y="125"/>
                      <a:pt x="8" y="138"/>
                      <a:pt x="12" y="139"/>
                    </a:cubicBezTo>
                    <a:cubicBezTo>
                      <a:pt x="19" y="140"/>
                      <a:pt x="25" y="142"/>
                      <a:pt x="29" y="145"/>
                    </a:cubicBezTo>
                    <a:cubicBezTo>
                      <a:pt x="53" y="158"/>
                      <a:pt x="73" y="192"/>
                      <a:pt x="73" y="220"/>
                    </a:cubicBezTo>
                    <a:cubicBezTo>
                      <a:pt x="73" y="247"/>
                      <a:pt x="53" y="259"/>
                      <a:pt x="29" y="245"/>
                    </a:cubicBezTo>
                    <a:cubicBezTo>
                      <a:pt x="24" y="242"/>
                      <a:pt x="16" y="234"/>
                      <a:pt x="6" y="225"/>
                    </a:cubicBezTo>
                    <a:cubicBezTo>
                      <a:pt x="3" y="222"/>
                      <a:pt x="0" y="222"/>
                      <a:pt x="0" y="225"/>
                    </a:cubicBezTo>
                    <a:cubicBezTo>
                      <a:pt x="0" y="343"/>
                      <a:pt x="0" y="343"/>
                      <a:pt x="0" y="343"/>
                    </a:cubicBezTo>
                    <a:cubicBezTo>
                      <a:pt x="0" y="349"/>
                      <a:pt x="6" y="360"/>
                      <a:pt x="11" y="362"/>
                    </a:cubicBezTo>
                    <a:cubicBezTo>
                      <a:pt x="113" y="422"/>
                      <a:pt x="113" y="422"/>
                      <a:pt x="113" y="422"/>
                    </a:cubicBezTo>
                    <a:cubicBezTo>
                      <a:pt x="116" y="423"/>
                      <a:pt x="118" y="421"/>
                      <a:pt x="116" y="416"/>
                    </a:cubicBezTo>
                    <a:cubicBezTo>
                      <a:pt x="113" y="403"/>
                      <a:pt x="111" y="393"/>
                      <a:pt x="111" y="386"/>
                    </a:cubicBezTo>
                    <a:cubicBezTo>
                      <a:pt x="111" y="359"/>
                      <a:pt x="130" y="348"/>
                      <a:pt x="154" y="361"/>
                    </a:cubicBezTo>
                    <a:cubicBezTo>
                      <a:pt x="178" y="375"/>
                      <a:pt x="198" y="409"/>
                      <a:pt x="198" y="437"/>
                    </a:cubicBezTo>
                    <a:cubicBezTo>
                      <a:pt x="198" y="441"/>
                      <a:pt x="196" y="447"/>
                      <a:pt x="194" y="454"/>
                    </a:cubicBezTo>
                    <a:cubicBezTo>
                      <a:pt x="193" y="459"/>
                      <a:pt x="200" y="471"/>
                      <a:pt x="205" y="475"/>
                    </a:cubicBezTo>
                    <a:cubicBezTo>
                      <a:pt x="305" y="532"/>
                      <a:pt x="305" y="532"/>
                      <a:pt x="305" y="532"/>
                    </a:cubicBezTo>
                    <a:cubicBezTo>
                      <a:pt x="307" y="534"/>
                      <a:pt x="309" y="533"/>
                      <a:pt x="309" y="530"/>
                    </a:cubicBezTo>
                    <a:cubicBezTo>
                      <a:pt x="309" y="191"/>
                      <a:pt x="309" y="191"/>
                      <a:pt x="309" y="191"/>
                    </a:cubicBezTo>
                    <a:cubicBezTo>
                      <a:pt x="309" y="185"/>
                      <a:pt x="303" y="174"/>
                      <a:pt x="298" y="171"/>
                    </a:cubicBezTo>
                    <a:cubicBezTo>
                      <a:pt x="4" y="2"/>
                      <a:pt x="4" y="2"/>
                      <a:pt x="4" y="2"/>
                    </a:cubicBezTo>
                    <a:cubicBezTo>
                      <a:pt x="1" y="0"/>
                      <a:pt x="0" y="1"/>
                      <a:pt x="0" y="4"/>
                    </a:cubicBezTo>
                    <a:close/>
                  </a:path>
                </a:pathLst>
              </a:custGeom>
              <a:solidFill>
                <a:srgbClr val="A636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4" name="íṣḷiḍê"/>
              <p:cNvSpPr/>
              <p:nvPr/>
            </p:nvSpPr>
            <p:spPr bwMode="auto">
              <a:xfrm>
                <a:off x="4305301" y="2192338"/>
                <a:ext cx="758825" cy="2519363"/>
              </a:xfrm>
              <a:custGeom>
                <a:avLst/>
                <a:gdLst>
                  <a:gd name="T0" fmla="*/ 478 w 478"/>
                  <a:gd name="T1" fmla="*/ 29 h 1587"/>
                  <a:gd name="T2" fmla="*/ 52 w 478"/>
                  <a:gd name="T3" fmla="*/ 1587 h 1587"/>
                  <a:gd name="T4" fmla="*/ 0 w 478"/>
                  <a:gd name="T5" fmla="*/ 1555 h 1587"/>
                  <a:gd name="T6" fmla="*/ 426 w 478"/>
                  <a:gd name="T7" fmla="*/ 0 h 1587"/>
                  <a:gd name="T8" fmla="*/ 478 w 478"/>
                  <a:gd name="T9" fmla="*/ 29 h 1587"/>
                </a:gdLst>
                <a:ahLst/>
                <a:cxnLst>
                  <a:cxn ang="0">
                    <a:pos x="T0" y="T1"/>
                  </a:cxn>
                  <a:cxn ang="0">
                    <a:pos x="T2" y="T3"/>
                  </a:cxn>
                  <a:cxn ang="0">
                    <a:pos x="T4" y="T5"/>
                  </a:cxn>
                  <a:cxn ang="0">
                    <a:pos x="T6" y="T7"/>
                  </a:cxn>
                  <a:cxn ang="0">
                    <a:pos x="T8" y="T9"/>
                  </a:cxn>
                </a:cxnLst>
                <a:rect l="0" t="0" r="r" b="b"/>
                <a:pathLst>
                  <a:path w="478" h="1587">
                    <a:moveTo>
                      <a:pt x="478" y="29"/>
                    </a:moveTo>
                    <a:lnTo>
                      <a:pt x="52" y="1587"/>
                    </a:lnTo>
                    <a:lnTo>
                      <a:pt x="0" y="1555"/>
                    </a:lnTo>
                    <a:lnTo>
                      <a:pt x="426" y="0"/>
                    </a:lnTo>
                    <a:lnTo>
                      <a:pt x="478" y="29"/>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5" name="iŝḷiďê"/>
              <p:cNvSpPr/>
              <p:nvPr/>
            </p:nvSpPr>
            <p:spPr bwMode="auto">
              <a:xfrm>
                <a:off x="4387851" y="2206625"/>
                <a:ext cx="739775" cy="2505075"/>
              </a:xfrm>
              <a:custGeom>
                <a:avLst/>
                <a:gdLst>
                  <a:gd name="T0" fmla="*/ 466 w 466"/>
                  <a:gd name="T1" fmla="*/ 0 h 1578"/>
                  <a:gd name="T2" fmla="*/ 37 w 466"/>
                  <a:gd name="T3" fmla="*/ 1559 h 1578"/>
                  <a:gd name="T4" fmla="*/ 0 w 466"/>
                  <a:gd name="T5" fmla="*/ 1578 h 1578"/>
                  <a:gd name="T6" fmla="*/ 426 w 466"/>
                  <a:gd name="T7" fmla="*/ 22 h 1578"/>
                  <a:gd name="T8" fmla="*/ 466 w 466"/>
                  <a:gd name="T9" fmla="*/ 0 h 1578"/>
                </a:gdLst>
                <a:ahLst/>
                <a:cxnLst>
                  <a:cxn ang="0">
                    <a:pos x="T0" y="T1"/>
                  </a:cxn>
                  <a:cxn ang="0">
                    <a:pos x="T2" y="T3"/>
                  </a:cxn>
                  <a:cxn ang="0">
                    <a:pos x="T4" y="T5"/>
                  </a:cxn>
                  <a:cxn ang="0">
                    <a:pos x="T6" y="T7"/>
                  </a:cxn>
                  <a:cxn ang="0">
                    <a:pos x="T8" y="T9"/>
                  </a:cxn>
                </a:cxnLst>
                <a:rect l="0" t="0" r="r" b="b"/>
                <a:pathLst>
                  <a:path w="466" h="1578">
                    <a:moveTo>
                      <a:pt x="466" y="0"/>
                    </a:moveTo>
                    <a:lnTo>
                      <a:pt x="37" y="1559"/>
                    </a:lnTo>
                    <a:lnTo>
                      <a:pt x="0" y="1578"/>
                    </a:lnTo>
                    <a:lnTo>
                      <a:pt x="426" y="22"/>
                    </a:lnTo>
                    <a:lnTo>
                      <a:pt x="466" y="0"/>
                    </a:lnTo>
                    <a:close/>
                  </a:path>
                </a:pathLst>
              </a:custGeom>
              <a:solidFill>
                <a:srgbClr val="E27D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6" name="íslíḑé"/>
              <p:cNvSpPr/>
              <p:nvPr/>
            </p:nvSpPr>
            <p:spPr bwMode="auto">
              <a:xfrm>
                <a:off x="4981576" y="2160588"/>
                <a:ext cx="146050" cy="80963"/>
              </a:xfrm>
              <a:custGeom>
                <a:avLst/>
                <a:gdLst>
                  <a:gd name="T0" fmla="*/ 40 w 92"/>
                  <a:gd name="T1" fmla="*/ 0 h 51"/>
                  <a:gd name="T2" fmla="*/ 0 w 92"/>
                  <a:gd name="T3" fmla="*/ 20 h 51"/>
                  <a:gd name="T4" fmla="*/ 52 w 92"/>
                  <a:gd name="T5" fmla="*/ 51 h 51"/>
                  <a:gd name="T6" fmla="*/ 92 w 92"/>
                  <a:gd name="T7" fmla="*/ 29 h 51"/>
                  <a:gd name="T8" fmla="*/ 40 w 92"/>
                  <a:gd name="T9" fmla="*/ 0 h 51"/>
                </a:gdLst>
                <a:ahLst/>
                <a:cxnLst>
                  <a:cxn ang="0">
                    <a:pos x="T0" y="T1"/>
                  </a:cxn>
                  <a:cxn ang="0">
                    <a:pos x="T2" y="T3"/>
                  </a:cxn>
                  <a:cxn ang="0">
                    <a:pos x="T4" y="T5"/>
                  </a:cxn>
                  <a:cxn ang="0">
                    <a:pos x="T6" y="T7"/>
                  </a:cxn>
                  <a:cxn ang="0">
                    <a:pos x="T8" y="T9"/>
                  </a:cxn>
                </a:cxnLst>
                <a:rect l="0" t="0" r="r" b="b"/>
                <a:pathLst>
                  <a:path w="92" h="51">
                    <a:moveTo>
                      <a:pt x="40" y="0"/>
                    </a:moveTo>
                    <a:lnTo>
                      <a:pt x="0" y="20"/>
                    </a:lnTo>
                    <a:lnTo>
                      <a:pt x="52" y="51"/>
                    </a:lnTo>
                    <a:lnTo>
                      <a:pt x="92" y="29"/>
                    </a:lnTo>
                    <a:lnTo>
                      <a:pt x="40" y="0"/>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7" name="î$1îde"/>
              <p:cNvSpPr/>
              <p:nvPr/>
            </p:nvSpPr>
            <p:spPr bwMode="auto">
              <a:xfrm>
                <a:off x="4433888" y="4497388"/>
                <a:ext cx="315913" cy="184150"/>
              </a:xfrm>
              <a:custGeom>
                <a:avLst/>
                <a:gdLst>
                  <a:gd name="T0" fmla="*/ 160 w 199"/>
                  <a:gd name="T1" fmla="*/ 116 h 116"/>
                  <a:gd name="T2" fmla="*/ 0 w 199"/>
                  <a:gd name="T3" fmla="*/ 22 h 116"/>
                  <a:gd name="T4" fmla="*/ 39 w 199"/>
                  <a:gd name="T5" fmla="*/ 0 h 116"/>
                  <a:gd name="T6" fmla="*/ 199 w 199"/>
                  <a:gd name="T7" fmla="*/ 93 h 116"/>
                  <a:gd name="T8" fmla="*/ 160 w 199"/>
                  <a:gd name="T9" fmla="*/ 116 h 116"/>
                </a:gdLst>
                <a:ahLst/>
                <a:cxnLst>
                  <a:cxn ang="0">
                    <a:pos x="T0" y="T1"/>
                  </a:cxn>
                  <a:cxn ang="0">
                    <a:pos x="T2" y="T3"/>
                  </a:cxn>
                  <a:cxn ang="0">
                    <a:pos x="T4" y="T5"/>
                  </a:cxn>
                  <a:cxn ang="0">
                    <a:pos x="T6" y="T7"/>
                  </a:cxn>
                  <a:cxn ang="0">
                    <a:pos x="T8" y="T9"/>
                  </a:cxn>
                </a:cxnLst>
                <a:rect l="0" t="0" r="r" b="b"/>
                <a:pathLst>
                  <a:path w="199" h="116">
                    <a:moveTo>
                      <a:pt x="160" y="116"/>
                    </a:moveTo>
                    <a:lnTo>
                      <a:pt x="0" y="22"/>
                    </a:lnTo>
                    <a:lnTo>
                      <a:pt x="39" y="0"/>
                    </a:lnTo>
                    <a:lnTo>
                      <a:pt x="199" y="93"/>
                    </a:lnTo>
                    <a:lnTo>
                      <a:pt x="160" y="116"/>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8" name="ïŝḻiḑê"/>
              <p:cNvSpPr/>
              <p:nvPr/>
            </p:nvSpPr>
            <p:spPr bwMode="auto">
              <a:xfrm>
                <a:off x="4449763" y="4437063"/>
                <a:ext cx="317500" cy="180975"/>
              </a:xfrm>
              <a:custGeom>
                <a:avLst/>
                <a:gdLst>
                  <a:gd name="T0" fmla="*/ 160 w 200"/>
                  <a:gd name="T1" fmla="*/ 114 h 114"/>
                  <a:gd name="T2" fmla="*/ 0 w 200"/>
                  <a:gd name="T3" fmla="*/ 23 h 114"/>
                  <a:gd name="T4" fmla="*/ 40 w 200"/>
                  <a:gd name="T5" fmla="*/ 0 h 114"/>
                  <a:gd name="T6" fmla="*/ 200 w 200"/>
                  <a:gd name="T7" fmla="*/ 92 h 114"/>
                  <a:gd name="T8" fmla="*/ 160 w 200"/>
                  <a:gd name="T9" fmla="*/ 114 h 114"/>
                </a:gdLst>
                <a:ahLst/>
                <a:cxnLst>
                  <a:cxn ang="0">
                    <a:pos x="T0" y="T1"/>
                  </a:cxn>
                  <a:cxn ang="0">
                    <a:pos x="T2" y="T3"/>
                  </a:cxn>
                  <a:cxn ang="0">
                    <a:pos x="T4" y="T5"/>
                  </a:cxn>
                  <a:cxn ang="0">
                    <a:pos x="T6" y="T7"/>
                  </a:cxn>
                  <a:cxn ang="0">
                    <a:pos x="T8" y="T9"/>
                  </a:cxn>
                </a:cxnLst>
                <a:rect l="0" t="0" r="r" b="b"/>
                <a:pathLst>
                  <a:path w="200" h="114">
                    <a:moveTo>
                      <a:pt x="160" y="114"/>
                    </a:moveTo>
                    <a:lnTo>
                      <a:pt x="0" y="23"/>
                    </a:lnTo>
                    <a:lnTo>
                      <a:pt x="40" y="0"/>
                    </a:lnTo>
                    <a:lnTo>
                      <a:pt x="200" y="92"/>
                    </a:lnTo>
                    <a:lnTo>
                      <a:pt x="160" y="114"/>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9" name="îŝḻîdè"/>
              <p:cNvSpPr/>
              <p:nvPr/>
            </p:nvSpPr>
            <p:spPr bwMode="auto">
              <a:xfrm>
                <a:off x="4433888" y="4473575"/>
                <a:ext cx="269875" cy="207963"/>
              </a:xfrm>
              <a:custGeom>
                <a:avLst/>
                <a:gdLst>
                  <a:gd name="T0" fmla="*/ 10 w 170"/>
                  <a:gd name="T1" fmla="*/ 0 h 131"/>
                  <a:gd name="T2" fmla="*/ 0 w 170"/>
                  <a:gd name="T3" fmla="*/ 37 h 131"/>
                  <a:gd name="T4" fmla="*/ 160 w 170"/>
                  <a:gd name="T5" fmla="*/ 131 h 131"/>
                  <a:gd name="T6" fmla="*/ 170 w 170"/>
                  <a:gd name="T7" fmla="*/ 91 h 131"/>
                  <a:gd name="T8" fmla="*/ 10 w 170"/>
                  <a:gd name="T9" fmla="*/ 0 h 131"/>
                </a:gdLst>
                <a:ahLst/>
                <a:cxnLst>
                  <a:cxn ang="0">
                    <a:pos x="T0" y="T1"/>
                  </a:cxn>
                  <a:cxn ang="0">
                    <a:pos x="T2" y="T3"/>
                  </a:cxn>
                  <a:cxn ang="0">
                    <a:pos x="T4" y="T5"/>
                  </a:cxn>
                  <a:cxn ang="0">
                    <a:pos x="T6" y="T7"/>
                  </a:cxn>
                  <a:cxn ang="0">
                    <a:pos x="T8" y="T9"/>
                  </a:cxn>
                </a:cxnLst>
                <a:rect l="0" t="0" r="r" b="b"/>
                <a:pathLst>
                  <a:path w="170" h="131">
                    <a:moveTo>
                      <a:pt x="10" y="0"/>
                    </a:moveTo>
                    <a:lnTo>
                      <a:pt x="0" y="37"/>
                    </a:lnTo>
                    <a:lnTo>
                      <a:pt x="160" y="131"/>
                    </a:lnTo>
                    <a:lnTo>
                      <a:pt x="170" y="91"/>
                    </a:lnTo>
                    <a:lnTo>
                      <a:pt x="10" y="0"/>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0" name="ï$1ïḍe"/>
              <p:cNvSpPr/>
              <p:nvPr/>
            </p:nvSpPr>
            <p:spPr bwMode="auto">
              <a:xfrm>
                <a:off x="4492626" y="4286250"/>
                <a:ext cx="317500" cy="184150"/>
              </a:xfrm>
              <a:custGeom>
                <a:avLst/>
                <a:gdLst>
                  <a:gd name="T0" fmla="*/ 160 w 200"/>
                  <a:gd name="T1" fmla="*/ 116 h 116"/>
                  <a:gd name="T2" fmla="*/ 0 w 200"/>
                  <a:gd name="T3" fmla="*/ 25 h 116"/>
                  <a:gd name="T4" fmla="*/ 40 w 200"/>
                  <a:gd name="T5" fmla="*/ 0 h 116"/>
                  <a:gd name="T6" fmla="*/ 200 w 200"/>
                  <a:gd name="T7" fmla="*/ 93 h 116"/>
                  <a:gd name="T8" fmla="*/ 160 w 200"/>
                  <a:gd name="T9" fmla="*/ 116 h 116"/>
                </a:gdLst>
                <a:ahLst/>
                <a:cxnLst>
                  <a:cxn ang="0">
                    <a:pos x="T0" y="T1"/>
                  </a:cxn>
                  <a:cxn ang="0">
                    <a:pos x="T2" y="T3"/>
                  </a:cxn>
                  <a:cxn ang="0">
                    <a:pos x="T4" y="T5"/>
                  </a:cxn>
                  <a:cxn ang="0">
                    <a:pos x="T6" y="T7"/>
                  </a:cxn>
                  <a:cxn ang="0">
                    <a:pos x="T8" y="T9"/>
                  </a:cxn>
                </a:cxnLst>
                <a:rect l="0" t="0" r="r" b="b"/>
                <a:pathLst>
                  <a:path w="200" h="116">
                    <a:moveTo>
                      <a:pt x="160" y="116"/>
                    </a:moveTo>
                    <a:lnTo>
                      <a:pt x="0" y="25"/>
                    </a:lnTo>
                    <a:lnTo>
                      <a:pt x="40" y="0"/>
                    </a:lnTo>
                    <a:lnTo>
                      <a:pt x="200" y="93"/>
                    </a:lnTo>
                    <a:lnTo>
                      <a:pt x="160" y="116"/>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1" name="íṡľiḓè"/>
              <p:cNvSpPr/>
              <p:nvPr/>
            </p:nvSpPr>
            <p:spPr bwMode="auto">
              <a:xfrm>
                <a:off x="4513263" y="4225925"/>
                <a:ext cx="312738" cy="182563"/>
              </a:xfrm>
              <a:custGeom>
                <a:avLst/>
                <a:gdLst>
                  <a:gd name="T0" fmla="*/ 158 w 197"/>
                  <a:gd name="T1" fmla="*/ 115 h 115"/>
                  <a:gd name="T2" fmla="*/ 0 w 197"/>
                  <a:gd name="T3" fmla="*/ 23 h 115"/>
                  <a:gd name="T4" fmla="*/ 39 w 197"/>
                  <a:gd name="T5" fmla="*/ 0 h 115"/>
                  <a:gd name="T6" fmla="*/ 197 w 197"/>
                  <a:gd name="T7" fmla="*/ 92 h 115"/>
                  <a:gd name="T8" fmla="*/ 158 w 197"/>
                  <a:gd name="T9" fmla="*/ 115 h 115"/>
                </a:gdLst>
                <a:ahLst/>
                <a:cxnLst>
                  <a:cxn ang="0">
                    <a:pos x="T0" y="T1"/>
                  </a:cxn>
                  <a:cxn ang="0">
                    <a:pos x="T2" y="T3"/>
                  </a:cxn>
                  <a:cxn ang="0">
                    <a:pos x="T4" y="T5"/>
                  </a:cxn>
                  <a:cxn ang="0">
                    <a:pos x="T6" y="T7"/>
                  </a:cxn>
                  <a:cxn ang="0">
                    <a:pos x="T8" y="T9"/>
                  </a:cxn>
                </a:cxnLst>
                <a:rect l="0" t="0" r="r" b="b"/>
                <a:pathLst>
                  <a:path w="197" h="115">
                    <a:moveTo>
                      <a:pt x="158" y="115"/>
                    </a:moveTo>
                    <a:lnTo>
                      <a:pt x="0" y="23"/>
                    </a:lnTo>
                    <a:lnTo>
                      <a:pt x="39" y="0"/>
                    </a:lnTo>
                    <a:lnTo>
                      <a:pt x="197" y="92"/>
                    </a:lnTo>
                    <a:lnTo>
                      <a:pt x="158" y="115"/>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2" name="isḷîḍe"/>
              <p:cNvSpPr/>
              <p:nvPr/>
            </p:nvSpPr>
            <p:spPr bwMode="auto">
              <a:xfrm>
                <a:off x="4492626" y="4262438"/>
                <a:ext cx="271463" cy="207963"/>
              </a:xfrm>
              <a:custGeom>
                <a:avLst/>
                <a:gdLst>
                  <a:gd name="T0" fmla="*/ 13 w 171"/>
                  <a:gd name="T1" fmla="*/ 0 h 131"/>
                  <a:gd name="T2" fmla="*/ 0 w 171"/>
                  <a:gd name="T3" fmla="*/ 40 h 131"/>
                  <a:gd name="T4" fmla="*/ 160 w 171"/>
                  <a:gd name="T5" fmla="*/ 131 h 131"/>
                  <a:gd name="T6" fmla="*/ 171 w 171"/>
                  <a:gd name="T7" fmla="*/ 92 h 131"/>
                  <a:gd name="T8" fmla="*/ 13 w 171"/>
                  <a:gd name="T9" fmla="*/ 0 h 131"/>
                </a:gdLst>
                <a:ahLst/>
                <a:cxnLst>
                  <a:cxn ang="0">
                    <a:pos x="T0" y="T1"/>
                  </a:cxn>
                  <a:cxn ang="0">
                    <a:pos x="T2" y="T3"/>
                  </a:cxn>
                  <a:cxn ang="0">
                    <a:pos x="T4" y="T5"/>
                  </a:cxn>
                  <a:cxn ang="0">
                    <a:pos x="T6" y="T7"/>
                  </a:cxn>
                  <a:cxn ang="0">
                    <a:pos x="T8" y="T9"/>
                  </a:cxn>
                </a:cxnLst>
                <a:rect l="0" t="0" r="r" b="b"/>
                <a:pathLst>
                  <a:path w="171" h="131">
                    <a:moveTo>
                      <a:pt x="13" y="0"/>
                    </a:moveTo>
                    <a:lnTo>
                      <a:pt x="0" y="40"/>
                    </a:lnTo>
                    <a:lnTo>
                      <a:pt x="160" y="131"/>
                    </a:lnTo>
                    <a:lnTo>
                      <a:pt x="171" y="92"/>
                    </a:lnTo>
                    <a:lnTo>
                      <a:pt x="13" y="0"/>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3" name="îŝļîḋé"/>
              <p:cNvSpPr/>
              <p:nvPr/>
            </p:nvSpPr>
            <p:spPr bwMode="auto">
              <a:xfrm>
                <a:off x="4552951" y="4075113"/>
                <a:ext cx="312738" cy="180975"/>
              </a:xfrm>
              <a:custGeom>
                <a:avLst/>
                <a:gdLst>
                  <a:gd name="T0" fmla="*/ 158 w 197"/>
                  <a:gd name="T1" fmla="*/ 114 h 114"/>
                  <a:gd name="T2" fmla="*/ 0 w 197"/>
                  <a:gd name="T3" fmla="*/ 23 h 114"/>
                  <a:gd name="T4" fmla="*/ 39 w 197"/>
                  <a:gd name="T5" fmla="*/ 0 h 114"/>
                  <a:gd name="T6" fmla="*/ 197 w 197"/>
                  <a:gd name="T7" fmla="*/ 91 h 114"/>
                  <a:gd name="T8" fmla="*/ 158 w 197"/>
                  <a:gd name="T9" fmla="*/ 114 h 114"/>
                </a:gdLst>
                <a:ahLst/>
                <a:cxnLst>
                  <a:cxn ang="0">
                    <a:pos x="T0" y="T1"/>
                  </a:cxn>
                  <a:cxn ang="0">
                    <a:pos x="T2" y="T3"/>
                  </a:cxn>
                  <a:cxn ang="0">
                    <a:pos x="T4" y="T5"/>
                  </a:cxn>
                  <a:cxn ang="0">
                    <a:pos x="T6" y="T7"/>
                  </a:cxn>
                  <a:cxn ang="0">
                    <a:pos x="T8" y="T9"/>
                  </a:cxn>
                </a:cxnLst>
                <a:rect l="0" t="0" r="r" b="b"/>
                <a:pathLst>
                  <a:path w="197" h="114">
                    <a:moveTo>
                      <a:pt x="158" y="114"/>
                    </a:moveTo>
                    <a:lnTo>
                      <a:pt x="0" y="23"/>
                    </a:lnTo>
                    <a:lnTo>
                      <a:pt x="39" y="0"/>
                    </a:lnTo>
                    <a:lnTo>
                      <a:pt x="197" y="91"/>
                    </a:lnTo>
                    <a:lnTo>
                      <a:pt x="158" y="114"/>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4" name="ïS1ïḍe"/>
              <p:cNvSpPr/>
              <p:nvPr/>
            </p:nvSpPr>
            <p:spPr bwMode="auto">
              <a:xfrm>
                <a:off x="4568826" y="4011613"/>
                <a:ext cx="317500" cy="182563"/>
              </a:xfrm>
              <a:custGeom>
                <a:avLst/>
                <a:gdLst>
                  <a:gd name="T0" fmla="*/ 160 w 200"/>
                  <a:gd name="T1" fmla="*/ 115 h 115"/>
                  <a:gd name="T2" fmla="*/ 0 w 200"/>
                  <a:gd name="T3" fmla="*/ 23 h 115"/>
                  <a:gd name="T4" fmla="*/ 40 w 200"/>
                  <a:gd name="T5" fmla="*/ 0 h 115"/>
                  <a:gd name="T6" fmla="*/ 200 w 200"/>
                  <a:gd name="T7" fmla="*/ 92 h 115"/>
                  <a:gd name="T8" fmla="*/ 160 w 200"/>
                  <a:gd name="T9" fmla="*/ 115 h 115"/>
                </a:gdLst>
                <a:ahLst/>
                <a:cxnLst>
                  <a:cxn ang="0">
                    <a:pos x="T0" y="T1"/>
                  </a:cxn>
                  <a:cxn ang="0">
                    <a:pos x="T2" y="T3"/>
                  </a:cxn>
                  <a:cxn ang="0">
                    <a:pos x="T4" y="T5"/>
                  </a:cxn>
                  <a:cxn ang="0">
                    <a:pos x="T6" y="T7"/>
                  </a:cxn>
                  <a:cxn ang="0">
                    <a:pos x="T8" y="T9"/>
                  </a:cxn>
                </a:cxnLst>
                <a:rect l="0" t="0" r="r" b="b"/>
                <a:pathLst>
                  <a:path w="200" h="115">
                    <a:moveTo>
                      <a:pt x="160" y="115"/>
                    </a:moveTo>
                    <a:lnTo>
                      <a:pt x="0" y="23"/>
                    </a:lnTo>
                    <a:lnTo>
                      <a:pt x="40" y="0"/>
                    </a:lnTo>
                    <a:lnTo>
                      <a:pt x="200" y="92"/>
                    </a:lnTo>
                    <a:lnTo>
                      <a:pt x="160" y="115"/>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5" name="ïṥ1ïḍè"/>
              <p:cNvSpPr/>
              <p:nvPr/>
            </p:nvSpPr>
            <p:spPr bwMode="auto">
              <a:xfrm>
                <a:off x="4552951" y="4048125"/>
                <a:ext cx="269875" cy="207963"/>
              </a:xfrm>
              <a:custGeom>
                <a:avLst/>
                <a:gdLst>
                  <a:gd name="T0" fmla="*/ 10 w 170"/>
                  <a:gd name="T1" fmla="*/ 0 h 131"/>
                  <a:gd name="T2" fmla="*/ 0 w 170"/>
                  <a:gd name="T3" fmla="*/ 40 h 131"/>
                  <a:gd name="T4" fmla="*/ 158 w 170"/>
                  <a:gd name="T5" fmla="*/ 131 h 131"/>
                  <a:gd name="T6" fmla="*/ 170 w 170"/>
                  <a:gd name="T7" fmla="*/ 92 h 131"/>
                  <a:gd name="T8" fmla="*/ 10 w 170"/>
                  <a:gd name="T9" fmla="*/ 0 h 131"/>
                </a:gdLst>
                <a:ahLst/>
                <a:cxnLst>
                  <a:cxn ang="0">
                    <a:pos x="T0" y="T1"/>
                  </a:cxn>
                  <a:cxn ang="0">
                    <a:pos x="T2" y="T3"/>
                  </a:cxn>
                  <a:cxn ang="0">
                    <a:pos x="T4" y="T5"/>
                  </a:cxn>
                  <a:cxn ang="0">
                    <a:pos x="T6" y="T7"/>
                  </a:cxn>
                  <a:cxn ang="0">
                    <a:pos x="T8" y="T9"/>
                  </a:cxn>
                </a:cxnLst>
                <a:rect l="0" t="0" r="r" b="b"/>
                <a:pathLst>
                  <a:path w="170" h="131">
                    <a:moveTo>
                      <a:pt x="10" y="0"/>
                    </a:moveTo>
                    <a:lnTo>
                      <a:pt x="0" y="40"/>
                    </a:lnTo>
                    <a:lnTo>
                      <a:pt x="158" y="131"/>
                    </a:lnTo>
                    <a:lnTo>
                      <a:pt x="170" y="92"/>
                    </a:lnTo>
                    <a:lnTo>
                      <a:pt x="10" y="0"/>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6" name="îŝḷïḍê"/>
              <p:cNvSpPr/>
              <p:nvPr/>
            </p:nvSpPr>
            <p:spPr bwMode="auto">
              <a:xfrm>
                <a:off x="4611688" y="3860800"/>
                <a:ext cx="314325" cy="184150"/>
              </a:xfrm>
              <a:custGeom>
                <a:avLst/>
                <a:gdLst>
                  <a:gd name="T0" fmla="*/ 158 w 198"/>
                  <a:gd name="T1" fmla="*/ 116 h 116"/>
                  <a:gd name="T2" fmla="*/ 0 w 198"/>
                  <a:gd name="T3" fmla="*/ 23 h 116"/>
                  <a:gd name="T4" fmla="*/ 40 w 198"/>
                  <a:gd name="T5" fmla="*/ 0 h 116"/>
                  <a:gd name="T6" fmla="*/ 198 w 198"/>
                  <a:gd name="T7" fmla="*/ 93 h 116"/>
                  <a:gd name="T8" fmla="*/ 158 w 198"/>
                  <a:gd name="T9" fmla="*/ 116 h 116"/>
                </a:gdLst>
                <a:ahLst/>
                <a:cxnLst>
                  <a:cxn ang="0">
                    <a:pos x="T0" y="T1"/>
                  </a:cxn>
                  <a:cxn ang="0">
                    <a:pos x="T2" y="T3"/>
                  </a:cxn>
                  <a:cxn ang="0">
                    <a:pos x="T4" y="T5"/>
                  </a:cxn>
                  <a:cxn ang="0">
                    <a:pos x="T6" y="T7"/>
                  </a:cxn>
                  <a:cxn ang="0">
                    <a:pos x="T8" y="T9"/>
                  </a:cxn>
                </a:cxnLst>
                <a:rect l="0" t="0" r="r" b="b"/>
                <a:pathLst>
                  <a:path w="198" h="116">
                    <a:moveTo>
                      <a:pt x="158" y="116"/>
                    </a:moveTo>
                    <a:lnTo>
                      <a:pt x="0" y="23"/>
                    </a:lnTo>
                    <a:lnTo>
                      <a:pt x="40" y="0"/>
                    </a:lnTo>
                    <a:lnTo>
                      <a:pt x="198" y="93"/>
                    </a:lnTo>
                    <a:lnTo>
                      <a:pt x="158" y="116"/>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7" name="îŝḻídè"/>
              <p:cNvSpPr/>
              <p:nvPr/>
            </p:nvSpPr>
            <p:spPr bwMode="auto">
              <a:xfrm>
                <a:off x="4629151" y="3797300"/>
                <a:ext cx="315913" cy="185738"/>
              </a:xfrm>
              <a:custGeom>
                <a:avLst/>
                <a:gdLst>
                  <a:gd name="T0" fmla="*/ 160 w 199"/>
                  <a:gd name="T1" fmla="*/ 117 h 117"/>
                  <a:gd name="T2" fmla="*/ 0 w 199"/>
                  <a:gd name="T3" fmla="*/ 25 h 117"/>
                  <a:gd name="T4" fmla="*/ 39 w 199"/>
                  <a:gd name="T5" fmla="*/ 0 h 117"/>
                  <a:gd name="T6" fmla="*/ 199 w 199"/>
                  <a:gd name="T7" fmla="*/ 94 h 117"/>
                  <a:gd name="T8" fmla="*/ 160 w 199"/>
                  <a:gd name="T9" fmla="*/ 117 h 117"/>
                </a:gdLst>
                <a:ahLst/>
                <a:cxnLst>
                  <a:cxn ang="0">
                    <a:pos x="T0" y="T1"/>
                  </a:cxn>
                  <a:cxn ang="0">
                    <a:pos x="T2" y="T3"/>
                  </a:cxn>
                  <a:cxn ang="0">
                    <a:pos x="T4" y="T5"/>
                  </a:cxn>
                  <a:cxn ang="0">
                    <a:pos x="T6" y="T7"/>
                  </a:cxn>
                  <a:cxn ang="0">
                    <a:pos x="T8" y="T9"/>
                  </a:cxn>
                </a:cxnLst>
                <a:rect l="0" t="0" r="r" b="b"/>
                <a:pathLst>
                  <a:path w="199" h="117">
                    <a:moveTo>
                      <a:pt x="160" y="117"/>
                    </a:moveTo>
                    <a:lnTo>
                      <a:pt x="0" y="25"/>
                    </a:lnTo>
                    <a:lnTo>
                      <a:pt x="39" y="0"/>
                    </a:lnTo>
                    <a:lnTo>
                      <a:pt x="199" y="94"/>
                    </a:lnTo>
                    <a:lnTo>
                      <a:pt x="160" y="117"/>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8" name="ïşľîdè"/>
              <p:cNvSpPr/>
              <p:nvPr/>
            </p:nvSpPr>
            <p:spPr bwMode="auto">
              <a:xfrm>
                <a:off x="4611688" y="3836988"/>
                <a:ext cx="271463" cy="207963"/>
              </a:xfrm>
              <a:custGeom>
                <a:avLst/>
                <a:gdLst>
                  <a:gd name="T0" fmla="*/ 11 w 171"/>
                  <a:gd name="T1" fmla="*/ 0 h 131"/>
                  <a:gd name="T2" fmla="*/ 0 w 171"/>
                  <a:gd name="T3" fmla="*/ 38 h 131"/>
                  <a:gd name="T4" fmla="*/ 158 w 171"/>
                  <a:gd name="T5" fmla="*/ 131 h 131"/>
                  <a:gd name="T6" fmla="*/ 171 w 171"/>
                  <a:gd name="T7" fmla="*/ 92 h 131"/>
                  <a:gd name="T8" fmla="*/ 11 w 171"/>
                  <a:gd name="T9" fmla="*/ 0 h 131"/>
                </a:gdLst>
                <a:ahLst/>
                <a:cxnLst>
                  <a:cxn ang="0">
                    <a:pos x="T0" y="T1"/>
                  </a:cxn>
                  <a:cxn ang="0">
                    <a:pos x="T2" y="T3"/>
                  </a:cxn>
                  <a:cxn ang="0">
                    <a:pos x="T4" y="T5"/>
                  </a:cxn>
                  <a:cxn ang="0">
                    <a:pos x="T6" y="T7"/>
                  </a:cxn>
                  <a:cxn ang="0">
                    <a:pos x="T8" y="T9"/>
                  </a:cxn>
                </a:cxnLst>
                <a:rect l="0" t="0" r="r" b="b"/>
                <a:pathLst>
                  <a:path w="171" h="131">
                    <a:moveTo>
                      <a:pt x="11" y="0"/>
                    </a:moveTo>
                    <a:lnTo>
                      <a:pt x="0" y="38"/>
                    </a:lnTo>
                    <a:lnTo>
                      <a:pt x="158" y="131"/>
                    </a:lnTo>
                    <a:lnTo>
                      <a:pt x="171" y="92"/>
                    </a:lnTo>
                    <a:lnTo>
                      <a:pt x="11" y="0"/>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9" name="ïṡ1íďè"/>
              <p:cNvSpPr/>
              <p:nvPr/>
            </p:nvSpPr>
            <p:spPr bwMode="auto">
              <a:xfrm>
                <a:off x="4667251" y="3646488"/>
                <a:ext cx="317500" cy="184150"/>
              </a:xfrm>
              <a:custGeom>
                <a:avLst/>
                <a:gdLst>
                  <a:gd name="T0" fmla="*/ 161 w 200"/>
                  <a:gd name="T1" fmla="*/ 116 h 116"/>
                  <a:gd name="T2" fmla="*/ 0 w 200"/>
                  <a:gd name="T3" fmla="*/ 23 h 116"/>
                  <a:gd name="T4" fmla="*/ 40 w 200"/>
                  <a:gd name="T5" fmla="*/ 0 h 116"/>
                  <a:gd name="T6" fmla="*/ 200 w 200"/>
                  <a:gd name="T7" fmla="*/ 91 h 116"/>
                  <a:gd name="T8" fmla="*/ 161 w 200"/>
                  <a:gd name="T9" fmla="*/ 116 h 116"/>
                </a:gdLst>
                <a:ahLst/>
                <a:cxnLst>
                  <a:cxn ang="0">
                    <a:pos x="T0" y="T1"/>
                  </a:cxn>
                  <a:cxn ang="0">
                    <a:pos x="T2" y="T3"/>
                  </a:cxn>
                  <a:cxn ang="0">
                    <a:pos x="T4" y="T5"/>
                  </a:cxn>
                  <a:cxn ang="0">
                    <a:pos x="T6" y="T7"/>
                  </a:cxn>
                  <a:cxn ang="0">
                    <a:pos x="T8" y="T9"/>
                  </a:cxn>
                </a:cxnLst>
                <a:rect l="0" t="0" r="r" b="b"/>
                <a:pathLst>
                  <a:path w="200" h="116">
                    <a:moveTo>
                      <a:pt x="161" y="116"/>
                    </a:moveTo>
                    <a:lnTo>
                      <a:pt x="0" y="23"/>
                    </a:lnTo>
                    <a:lnTo>
                      <a:pt x="40" y="0"/>
                    </a:lnTo>
                    <a:lnTo>
                      <a:pt x="200" y="91"/>
                    </a:lnTo>
                    <a:lnTo>
                      <a:pt x="161" y="116"/>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0" name="iṩḻíḋe"/>
              <p:cNvSpPr/>
              <p:nvPr/>
            </p:nvSpPr>
            <p:spPr bwMode="auto">
              <a:xfrm>
                <a:off x="4684713" y="3584575"/>
                <a:ext cx="317500" cy="184150"/>
              </a:xfrm>
              <a:custGeom>
                <a:avLst/>
                <a:gdLst>
                  <a:gd name="T0" fmla="*/ 160 w 200"/>
                  <a:gd name="T1" fmla="*/ 116 h 116"/>
                  <a:gd name="T2" fmla="*/ 0 w 200"/>
                  <a:gd name="T3" fmla="*/ 22 h 116"/>
                  <a:gd name="T4" fmla="*/ 39 w 200"/>
                  <a:gd name="T5" fmla="*/ 0 h 116"/>
                  <a:gd name="T6" fmla="*/ 200 w 200"/>
                  <a:gd name="T7" fmla="*/ 93 h 116"/>
                  <a:gd name="T8" fmla="*/ 160 w 200"/>
                  <a:gd name="T9" fmla="*/ 116 h 116"/>
                </a:gdLst>
                <a:ahLst/>
                <a:cxnLst>
                  <a:cxn ang="0">
                    <a:pos x="T0" y="T1"/>
                  </a:cxn>
                  <a:cxn ang="0">
                    <a:pos x="T2" y="T3"/>
                  </a:cxn>
                  <a:cxn ang="0">
                    <a:pos x="T4" y="T5"/>
                  </a:cxn>
                  <a:cxn ang="0">
                    <a:pos x="T6" y="T7"/>
                  </a:cxn>
                  <a:cxn ang="0">
                    <a:pos x="T8" y="T9"/>
                  </a:cxn>
                </a:cxnLst>
                <a:rect l="0" t="0" r="r" b="b"/>
                <a:pathLst>
                  <a:path w="200" h="116">
                    <a:moveTo>
                      <a:pt x="160" y="116"/>
                    </a:moveTo>
                    <a:lnTo>
                      <a:pt x="0" y="22"/>
                    </a:lnTo>
                    <a:lnTo>
                      <a:pt x="39" y="0"/>
                    </a:lnTo>
                    <a:lnTo>
                      <a:pt x="200" y="93"/>
                    </a:lnTo>
                    <a:lnTo>
                      <a:pt x="160" y="116"/>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1" name="í$ḷíḓé"/>
              <p:cNvSpPr/>
              <p:nvPr/>
            </p:nvSpPr>
            <p:spPr bwMode="auto">
              <a:xfrm>
                <a:off x="4667251" y="3619500"/>
                <a:ext cx="271463" cy="211138"/>
              </a:xfrm>
              <a:custGeom>
                <a:avLst/>
                <a:gdLst>
                  <a:gd name="T0" fmla="*/ 11 w 171"/>
                  <a:gd name="T1" fmla="*/ 0 h 133"/>
                  <a:gd name="T2" fmla="*/ 0 w 171"/>
                  <a:gd name="T3" fmla="*/ 40 h 133"/>
                  <a:gd name="T4" fmla="*/ 161 w 171"/>
                  <a:gd name="T5" fmla="*/ 133 h 133"/>
                  <a:gd name="T6" fmla="*/ 171 w 171"/>
                  <a:gd name="T7" fmla="*/ 94 h 133"/>
                  <a:gd name="T8" fmla="*/ 11 w 171"/>
                  <a:gd name="T9" fmla="*/ 0 h 133"/>
                </a:gdLst>
                <a:ahLst/>
                <a:cxnLst>
                  <a:cxn ang="0">
                    <a:pos x="T0" y="T1"/>
                  </a:cxn>
                  <a:cxn ang="0">
                    <a:pos x="T2" y="T3"/>
                  </a:cxn>
                  <a:cxn ang="0">
                    <a:pos x="T4" y="T5"/>
                  </a:cxn>
                  <a:cxn ang="0">
                    <a:pos x="T6" y="T7"/>
                  </a:cxn>
                  <a:cxn ang="0">
                    <a:pos x="T8" y="T9"/>
                  </a:cxn>
                </a:cxnLst>
                <a:rect l="0" t="0" r="r" b="b"/>
                <a:pathLst>
                  <a:path w="171" h="133">
                    <a:moveTo>
                      <a:pt x="11" y="0"/>
                    </a:moveTo>
                    <a:lnTo>
                      <a:pt x="0" y="40"/>
                    </a:lnTo>
                    <a:lnTo>
                      <a:pt x="161" y="133"/>
                    </a:lnTo>
                    <a:lnTo>
                      <a:pt x="171" y="94"/>
                    </a:lnTo>
                    <a:lnTo>
                      <a:pt x="11" y="0"/>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2" name="íšľïḓè"/>
              <p:cNvSpPr/>
              <p:nvPr/>
            </p:nvSpPr>
            <p:spPr bwMode="auto">
              <a:xfrm>
                <a:off x="4727576" y="3432175"/>
                <a:ext cx="312738" cy="184150"/>
              </a:xfrm>
              <a:custGeom>
                <a:avLst/>
                <a:gdLst>
                  <a:gd name="T0" fmla="*/ 158 w 197"/>
                  <a:gd name="T1" fmla="*/ 116 h 116"/>
                  <a:gd name="T2" fmla="*/ 0 w 197"/>
                  <a:gd name="T3" fmla="*/ 23 h 116"/>
                  <a:gd name="T4" fmla="*/ 39 w 197"/>
                  <a:gd name="T5" fmla="*/ 0 h 116"/>
                  <a:gd name="T6" fmla="*/ 197 w 197"/>
                  <a:gd name="T7" fmla="*/ 91 h 116"/>
                  <a:gd name="T8" fmla="*/ 158 w 197"/>
                  <a:gd name="T9" fmla="*/ 116 h 116"/>
                </a:gdLst>
                <a:ahLst/>
                <a:cxnLst>
                  <a:cxn ang="0">
                    <a:pos x="T0" y="T1"/>
                  </a:cxn>
                  <a:cxn ang="0">
                    <a:pos x="T2" y="T3"/>
                  </a:cxn>
                  <a:cxn ang="0">
                    <a:pos x="T4" y="T5"/>
                  </a:cxn>
                  <a:cxn ang="0">
                    <a:pos x="T6" y="T7"/>
                  </a:cxn>
                  <a:cxn ang="0">
                    <a:pos x="T8" y="T9"/>
                  </a:cxn>
                </a:cxnLst>
                <a:rect l="0" t="0" r="r" b="b"/>
                <a:pathLst>
                  <a:path w="197" h="116">
                    <a:moveTo>
                      <a:pt x="158" y="116"/>
                    </a:moveTo>
                    <a:lnTo>
                      <a:pt x="0" y="23"/>
                    </a:lnTo>
                    <a:lnTo>
                      <a:pt x="39" y="0"/>
                    </a:lnTo>
                    <a:lnTo>
                      <a:pt x="197" y="91"/>
                    </a:lnTo>
                    <a:lnTo>
                      <a:pt x="158" y="116"/>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3" name="îṩḻîďé"/>
              <p:cNvSpPr/>
              <p:nvPr/>
            </p:nvSpPr>
            <p:spPr bwMode="auto">
              <a:xfrm>
                <a:off x="4743451" y="3370263"/>
                <a:ext cx="317500" cy="184150"/>
              </a:xfrm>
              <a:custGeom>
                <a:avLst/>
                <a:gdLst>
                  <a:gd name="T0" fmla="*/ 160 w 200"/>
                  <a:gd name="T1" fmla="*/ 116 h 116"/>
                  <a:gd name="T2" fmla="*/ 0 w 200"/>
                  <a:gd name="T3" fmla="*/ 22 h 116"/>
                  <a:gd name="T4" fmla="*/ 40 w 200"/>
                  <a:gd name="T5" fmla="*/ 0 h 116"/>
                  <a:gd name="T6" fmla="*/ 200 w 200"/>
                  <a:gd name="T7" fmla="*/ 93 h 116"/>
                  <a:gd name="T8" fmla="*/ 160 w 200"/>
                  <a:gd name="T9" fmla="*/ 116 h 116"/>
                </a:gdLst>
                <a:ahLst/>
                <a:cxnLst>
                  <a:cxn ang="0">
                    <a:pos x="T0" y="T1"/>
                  </a:cxn>
                  <a:cxn ang="0">
                    <a:pos x="T2" y="T3"/>
                  </a:cxn>
                  <a:cxn ang="0">
                    <a:pos x="T4" y="T5"/>
                  </a:cxn>
                  <a:cxn ang="0">
                    <a:pos x="T6" y="T7"/>
                  </a:cxn>
                  <a:cxn ang="0">
                    <a:pos x="T8" y="T9"/>
                  </a:cxn>
                </a:cxnLst>
                <a:rect l="0" t="0" r="r" b="b"/>
                <a:pathLst>
                  <a:path w="200" h="116">
                    <a:moveTo>
                      <a:pt x="160" y="116"/>
                    </a:moveTo>
                    <a:lnTo>
                      <a:pt x="0" y="22"/>
                    </a:lnTo>
                    <a:lnTo>
                      <a:pt x="40" y="0"/>
                    </a:lnTo>
                    <a:lnTo>
                      <a:pt x="200" y="93"/>
                    </a:lnTo>
                    <a:lnTo>
                      <a:pt x="160" y="116"/>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4" name="ïsļïďe"/>
              <p:cNvSpPr/>
              <p:nvPr/>
            </p:nvSpPr>
            <p:spPr bwMode="auto">
              <a:xfrm>
                <a:off x="4727576" y="3405188"/>
                <a:ext cx="269875" cy="211138"/>
              </a:xfrm>
              <a:custGeom>
                <a:avLst/>
                <a:gdLst>
                  <a:gd name="T0" fmla="*/ 10 w 170"/>
                  <a:gd name="T1" fmla="*/ 0 h 133"/>
                  <a:gd name="T2" fmla="*/ 0 w 170"/>
                  <a:gd name="T3" fmla="*/ 40 h 133"/>
                  <a:gd name="T4" fmla="*/ 158 w 170"/>
                  <a:gd name="T5" fmla="*/ 133 h 133"/>
                  <a:gd name="T6" fmla="*/ 170 w 170"/>
                  <a:gd name="T7" fmla="*/ 94 h 133"/>
                  <a:gd name="T8" fmla="*/ 10 w 170"/>
                  <a:gd name="T9" fmla="*/ 0 h 133"/>
                </a:gdLst>
                <a:ahLst/>
                <a:cxnLst>
                  <a:cxn ang="0">
                    <a:pos x="T0" y="T1"/>
                  </a:cxn>
                  <a:cxn ang="0">
                    <a:pos x="T2" y="T3"/>
                  </a:cxn>
                  <a:cxn ang="0">
                    <a:pos x="T4" y="T5"/>
                  </a:cxn>
                  <a:cxn ang="0">
                    <a:pos x="T6" y="T7"/>
                  </a:cxn>
                  <a:cxn ang="0">
                    <a:pos x="T8" y="T9"/>
                  </a:cxn>
                </a:cxnLst>
                <a:rect l="0" t="0" r="r" b="b"/>
                <a:pathLst>
                  <a:path w="170" h="133">
                    <a:moveTo>
                      <a:pt x="10" y="0"/>
                    </a:moveTo>
                    <a:lnTo>
                      <a:pt x="0" y="40"/>
                    </a:lnTo>
                    <a:lnTo>
                      <a:pt x="158" y="133"/>
                    </a:lnTo>
                    <a:lnTo>
                      <a:pt x="170" y="94"/>
                    </a:lnTo>
                    <a:lnTo>
                      <a:pt x="10" y="0"/>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5" name="íṡḷíḑê"/>
              <p:cNvSpPr/>
              <p:nvPr/>
            </p:nvSpPr>
            <p:spPr bwMode="auto">
              <a:xfrm>
                <a:off x="4786313" y="3217863"/>
                <a:ext cx="314325" cy="180975"/>
              </a:xfrm>
              <a:custGeom>
                <a:avLst/>
                <a:gdLst>
                  <a:gd name="T0" fmla="*/ 158 w 198"/>
                  <a:gd name="T1" fmla="*/ 114 h 114"/>
                  <a:gd name="T2" fmla="*/ 0 w 198"/>
                  <a:gd name="T3" fmla="*/ 23 h 114"/>
                  <a:gd name="T4" fmla="*/ 40 w 198"/>
                  <a:gd name="T5" fmla="*/ 0 h 114"/>
                  <a:gd name="T6" fmla="*/ 198 w 198"/>
                  <a:gd name="T7" fmla="*/ 91 h 114"/>
                  <a:gd name="T8" fmla="*/ 158 w 198"/>
                  <a:gd name="T9" fmla="*/ 114 h 114"/>
                </a:gdLst>
                <a:ahLst/>
                <a:cxnLst>
                  <a:cxn ang="0">
                    <a:pos x="T0" y="T1"/>
                  </a:cxn>
                  <a:cxn ang="0">
                    <a:pos x="T2" y="T3"/>
                  </a:cxn>
                  <a:cxn ang="0">
                    <a:pos x="T4" y="T5"/>
                  </a:cxn>
                  <a:cxn ang="0">
                    <a:pos x="T6" y="T7"/>
                  </a:cxn>
                  <a:cxn ang="0">
                    <a:pos x="T8" y="T9"/>
                  </a:cxn>
                </a:cxnLst>
                <a:rect l="0" t="0" r="r" b="b"/>
                <a:pathLst>
                  <a:path w="198" h="114">
                    <a:moveTo>
                      <a:pt x="158" y="114"/>
                    </a:moveTo>
                    <a:lnTo>
                      <a:pt x="0" y="23"/>
                    </a:lnTo>
                    <a:lnTo>
                      <a:pt x="40" y="0"/>
                    </a:lnTo>
                    <a:lnTo>
                      <a:pt x="198" y="91"/>
                    </a:lnTo>
                    <a:lnTo>
                      <a:pt x="158" y="114"/>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6" name="ïṩľïdê"/>
              <p:cNvSpPr/>
              <p:nvPr/>
            </p:nvSpPr>
            <p:spPr bwMode="auto">
              <a:xfrm>
                <a:off x="4803776" y="3155950"/>
                <a:ext cx="312738" cy="180975"/>
              </a:xfrm>
              <a:custGeom>
                <a:avLst/>
                <a:gdLst>
                  <a:gd name="T0" fmla="*/ 158 w 197"/>
                  <a:gd name="T1" fmla="*/ 114 h 114"/>
                  <a:gd name="T2" fmla="*/ 0 w 197"/>
                  <a:gd name="T3" fmla="*/ 22 h 114"/>
                  <a:gd name="T4" fmla="*/ 39 w 197"/>
                  <a:gd name="T5" fmla="*/ 0 h 114"/>
                  <a:gd name="T6" fmla="*/ 197 w 197"/>
                  <a:gd name="T7" fmla="*/ 91 h 114"/>
                  <a:gd name="T8" fmla="*/ 158 w 197"/>
                  <a:gd name="T9" fmla="*/ 114 h 114"/>
                </a:gdLst>
                <a:ahLst/>
                <a:cxnLst>
                  <a:cxn ang="0">
                    <a:pos x="T0" y="T1"/>
                  </a:cxn>
                  <a:cxn ang="0">
                    <a:pos x="T2" y="T3"/>
                  </a:cxn>
                  <a:cxn ang="0">
                    <a:pos x="T4" y="T5"/>
                  </a:cxn>
                  <a:cxn ang="0">
                    <a:pos x="T6" y="T7"/>
                  </a:cxn>
                  <a:cxn ang="0">
                    <a:pos x="T8" y="T9"/>
                  </a:cxn>
                </a:cxnLst>
                <a:rect l="0" t="0" r="r" b="b"/>
                <a:pathLst>
                  <a:path w="197" h="114">
                    <a:moveTo>
                      <a:pt x="158" y="114"/>
                    </a:moveTo>
                    <a:lnTo>
                      <a:pt x="0" y="22"/>
                    </a:lnTo>
                    <a:lnTo>
                      <a:pt x="39" y="0"/>
                    </a:lnTo>
                    <a:lnTo>
                      <a:pt x="197" y="91"/>
                    </a:lnTo>
                    <a:lnTo>
                      <a:pt x="158" y="114"/>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7" name="ïṣlîḍe"/>
              <p:cNvSpPr/>
              <p:nvPr/>
            </p:nvSpPr>
            <p:spPr bwMode="auto">
              <a:xfrm>
                <a:off x="4786313" y="3190875"/>
                <a:ext cx="268288" cy="207963"/>
              </a:xfrm>
              <a:custGeom>
                <a:avLst/>
                <a:gdLst>
                  <a:gd name="T0" fmla="*/ 11 w 169"/>
                  <a:gd name="T1" fmla="*/ 0 h 131"/>
                  <a:gd name="T2" fmla="*/ 0 w 169"/>
                  <a:gd name="T3" fmla="*/ 40 h 131"/>
                  <a:gd name="T4" fmla="*/ 158 w 169"/>
                  <a:gd name="T5" fmla="*/ 131 h 131"/>
                  <a:gd name="T6" fmla="*/ 169 w 169"/>
                  <a:gd name="T7" fmla="*/ 92 h 131"/>
                  <a:gd name="T8" fmla="*/ 11 w 169"/>
                  <a:gd name="T9" fmla="*/ 0 h 131"/>
                </a:gdLst>
                <a:ahLst/>
                <a:cxnLst>
                  <a:cxn ang="0">
                    <a:pos x="T0" y="T1"/>
                  </a:cxn>
                  <a:cxn ang="0">
                    <a:pos x="T2" y="T3"/>
                  </a:cxn>
                  <a:cxn ang="0">
                    <a:pos x="T4" y="T5"/>
                  </a:cxn>
                  <a:cxn ang="0">
                    <a:pos x="T6" y="T7"/>
                  </a:cxn>
                  <a:cxn ang="0">
                    <a:pos x="T8" y="T9"/>
                  </a:cxn>
                </a:cxnLst>
                <a:rect l="0" t="0" r="r" b="b"/>
                <a:pathLst>
                  <a:path w="169" h="131">
                    <a:moveTo>
                      <a:pt x="11" y="0"/>
                    </a:moveTo>
                    <a:lnTo>
                      <a:pt x="0" y="40"/>
                    </a:lnTo>
                    <a:lnTo>
                      <a:pt x="158" y="131"/>
                    </a:lnTo>
                    <a:lnTo>
                      <a:pt x="169" y="92"/>
                    </a:lnTo>
                    <a:lnTo>
                      <a:pt x="11" y="0"/>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8" name="ïsļîḑè"/>
              <p:cNvSpPr/>
              <p:nvPr/>
            </p:nvSpPr>
            <p:spPr bwMode="auto">
              <a:xfrm>
                <a:off x="4843463" y="3009900"/>
                <a:ext cx="312738" cy="180975"/>
              </a:xfrm>
              <a:custGeom>
                <a:avLst/>
                <a:gdLst>
                  <a:gd name="T0" fmla="*/ 158 w 197"/>
                  <a:gd name="T1" fmla="*/ 114 h 114"/>
                  <a:gd name="T2" fmla="*/ 0 w 197"/>
                  <a:gd name="T3" fmla="*/ 23 h 114"/>
                  <a:gd name="T4" fmla="*/ 39 w 197"/>
                  <a:gd name="T5" fmla="*/ 0 h 114"/>
                  <a:gd name="T6" fmla="*/ 197 w 197"/>
                  <a:gd name="T7" fmla="*/ 92 h 114"/>
                  <a:gd name="T8" fmla="*/ 158 w 197"/>
                  <a:gd name="T9" fmla="*/ 114 h 114"/>
                </a:gdLst>
                <a:ahLst/>
                <a:cxnLst>
                  <a:cxn ang="0">
                    <a:pos x="T0" y="T1"/>
                  </a:cxn>
                  <a:cxn ang="0">
                    <a:pos x="T2" y="T3"/>
                  </a:cxn>
                  <a:cxn ang="0">
                    <a:pos x="T4" y="T5"/>
                  </a:cxn>
                  <a:cxn ang="0">
                    <a:pos x="T6" y="T7"/>
                  </a:cxn>
                  <a:cxn ang="0">
                    <a:pos x="T8" y="T9"/>
                  </a:cxn>
                </a:cxnLst>
                <a:rect l="0" t="0" r="r" b="b"/>
                <a:pathLst>
                  <a:path w="197" h="114">
                    <a:moveTo>
                      <a:pt x="158" y="114"/>
                    </a:moveTo>
                    <a:lnTo>
                      <a:pt x="0" y="23"/>
                    </a:lnTo>
                    <a:lnTo>
                      <a:pt x="39" y="0"/>
                    </a:lnTo>
                    <a:lnTo>
                      <a:pt x="197" y="92"/>
                    </a:lnTo>
                    <a:lnTo>
                      <a:pt x="158" y="114"/>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9" name="íṥļíḍe"/>
              <p:cNvSpPr/>
              <p:nvPr/>
            </p:nvSpPr>
            <p:spPr bwMode="auto">
              <a:xfrm>
                <a:off x="4859338" y="2947988"/>
                <a:ext cx="317500" cy="180975"/>
              </a:xfrm>
              <a:custGeom>
                <a:avLst/>
                <a:gdLst>
                  <a:gd name="T0" fmla="*/ 160 w 200"/>
                  <a:gd name="T1" fmla="*/ 114 h 114"/>
                  <a:gd name="T2" fmla="*/ 0 w 200"/>
                  <a:gd name="T3" fmla="*/ 23 h 114"/>
                  <a:gd name="T4" fmla="*/ 40 w 200"/>
                  <a:gd name="T5" fmla="*/ 0 h 114"/>
                  <a:gd name="T6" fmla="*/ 200 w 200"/>
                  <a:gd name="T7" fmla="*/ 91 h 114"/>
                  <a:gd name="T8" fmla="*/ 160 w 200"/>
                  <a:gd name="T9" fmla="*/ 114 h 114"/>
                </a:gdLst>
                <a:ahLst/>
                <a:cxnLst>
                  <a:cxn ang="0">
                    <a:pos x="T0" y="T1"/>
                  </a:cxn>
                  <a:cxn ang="0">
                    <a:pos x="T2" y="T3"/>
                  </a:cxn>
                  <a:cxn ang="0">
                    <a:pos x="T4" y="T5"/>
                  </a:cxn>
                  <a:cxn ang="0">
                    <a:pos x="T6" y="T7"/>
                  </a:cxn>
                  <a:cxn ang="0">
                    <a:pos x="T8" y="T9"/>
                  </a:cxn>
                </a:cxnLst>
                <a:rect l="0" t="0" r="r" b="b"/>
                <a:pathLst>
                  <a:path w="200" h="114">
                    <a:moveTo>
                      <a:pt x="160" y="114"/>
                    </a:moveTo>
                    <a:lnTo>
                      <a:pt x="0" y="23"/>
                    </a:lnTo>
                    <a:lnTo>
                      <a:pt x="40" y="0"/>
                    </a:lnTo>
                    <a:lnTo>
                      <a:pt x="200" y="91"/>
                    </a:lnTo>
                    <a:lnTo>
                      <a:pt x="160" y="114"/>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0" name="îṣlîďè"/>
              <p:cNvSpPr/>
              <p:nvPr/>
            </p:nvSpPr>
            <p:spPr bwMode="auto">
              <a:xfrm>
                <a:off x="4843463" y="2984500"/>
                <a:ext cx="269875" cy="206375"/>
              </a:xfrm>
              <a:custGeom>
                <a:avLst/>
                <a:gdLst>
                  <a:gd name="T0" fmla="*/ 10 w 170"/>
                  <a:gd name="T1" fmla="*/ 0 h 130"/>
                  <a:gd name="T2" fmla="*/ 0 w 170"/>
                  <a:gd name="T3" fmla="*/ 39 h 130"/>
                  <a:gd name="T4" fmla="*/ 158 w 170"/>
                  <a:gd name="T5" fmla="*/ 130 h 130"/>
                  <a:gd name="T6" fmla="*/ 170 w 170"/>
                  <a:gd name="T7" fmla="*/ 91 h 130"/>
                  <a:gd name="T8" fmla="*/ 10 w 170"/>
                  <a:gd name="T9" fmla="*/ 0 h 130"/>
                </a:gdLst>
                <a:ahLst/>
                <a:cxnLst>
                  <a:cxn ang="0">
                    <a:pos x="T0" y="T1"/>
                  </a:cxn>
                  <a:cxn ang="0">
                    <a:pos x="T2" y="T3"/>
                  </a:cxn>
                  <a:cxn ang="0">
                    <a:pos x="T4" y="T5"/>
                  </a:cxn>
                  <a:cxn ang="0">
                    <a:pos x="T6" y="T7"/>
                  </a:cxn>
                  <a:cxn ang="0">
                    <a:pos x="T8" y="T9"/>
                  </a:cxn>
                </a:cxnLst>
                <a:rect l="0" t="0" r="r" b="b"/>
                <a:pathLst>
                  <a:path w="170" h="130">
                    <a:moveTo>
                      <a:pt x="10" y="0"/>
                    </a:moveTo>
                    <a:lnTo>
                      <a:pt x="0" y="39"/>
                    </a:lnTo>
                    <a:lnTo>
                      <a:pt x="158" y="130"/>
                    </a:lnTo>
                    <a:lnTo>
                      <a:pt x="170" y="91"/>
                    </a:lnTo>
                    <a:lnTo>
                      <a:pt x="10" y="0"/>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1" name="ïşlîďè"/>
              <p:cNvSpPr/>
              <p:nvPr/>
            </p:nvSpPr>
            <p:spPr bwMode="auto">
              <a:xfrm>
                <a:off x="4902201" y="2792413"/>
                <a:ext cx="314325" cy="184150"/>
              </a:xfrm>
              <a:custGeom>
                <a:avLst/>
                <a:gdLst>
                  <a:gd name="T0" fmla="*/ 158 w 198"/>
                  <a:gd name="T1" fmla="*/ 116 h 116"/>
                  <a:gd name="T2" fmla="*/ 0 w 198"/>
                  <a:gd name="T3" fmla="*/ 23 h 116"/>
                  <a:gd name="T4" fmla="*/ 40 w 198"/>
                  <a:gd name="T5" fmla="*/ 0 h 116"/>
                  <a:gd name="T6" fmla="*/ 198 w 198"/>
                  <a:gd name="T7" fmla="*/ 94 h 116"/>
                  <a:gd name="T8" fmla="*/ 158 w 198"/>
                  <a:gd name="T9" fmla="*/ 116 h 116"/>
                </a:gdLst>
                <a:ahLst/>
                <a:cxnLst>
                  <a:cxn ang="0">
                    <a:pos x="T0" y="T1"/>
                  </a:cxn>
                  <a:cxn ang="0">
                    <a:pos x="T2" y="T3"/>
                  </a:cxn>
                  <a:cxn ang="0">
                    <a:pos x="T4" y="T5"/>
                  </a:cxn>
                  <a:cxn ang="0">
                    <a:pos x="T6" y="T7"/>
                  </a:cxn>
                  <a:cxn ang="0">
                    <a:pos x="T8" y="T9"/>
                  </a:cxn>
                </a:cxnLst>
                <a:rect l="0" t="0" r="r" b="b"/>
                <a:pathLst>
                  <a:path w="198" h="116">
                    <a:moveTo>
                      <a:pt x="158" y="116"/>
                    </a:moveTo>
                    <a:lnTo>
                      <a:pt x="0" y="23"/>
                    </a:lnTo>
                    <a:lnTo>
                      <a:pt x="40" y="0"/>
                    </a:lnTo>
                    <a:lnTo>
                      <a:pt x="198" y="94"/>
                    </a:lnTo>
                    <a:lnTo>
                      <a:pt x="158" y="116"/>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2" name="işľiďè"/>
              <p:cNvSpPr/>
              <p:nvPr/>
            </p:nvSpPr>
            <p:spPr bwMode="auto">
              <a:xfrm>
                <a:off x="4919663" y="2730500"/>
                <a:ext cx="315913" cy="184150"/>
              </a:xfrm>
              <a:custGeom>
                <a:avLst/>
                <a:gdLst>
                  <a:gd name="T0" fmla="*/ 160 w 199"/>
                  <a:gd name="T1" fmla="*/ 116 h 116"/>
                  <a:gd name="T2" fmla="*/ 0 w 199"/>
                  <a:gd name="T3" fmla="*/ 23 h 116"/>
                  <a:gd name="T4" fmla="*/ 39 w 199"/>
                  <a:gd name="T5" fmla="*/ 0 h 116"/>
                  <a:gd name="T6" fmla="*/ 199 w 199"/>
                  <a:gd name="T7" fmla="*/ 93 h 116"/>
                  <a:gd name="T8" fmla="*/ 160 w 199"/>
                  <a:gd name="T9" fmla="*/ 116 h 116"/>
                </a:gdLst>
                <a:ahLst/>
                <a:cxnLst>
                  <a:cxn ang="0">
                    <a:pos x="T0" y="T1"/>
                  </a:cxn>
                  <a:cxn ang="0">
                    <a:pos x="T2" y="T3"/>
                  </a:cxn>
                  <a:cxn ang="0">
                    <a:pos x="T4" y="T5"/>
                  </a:cxn>
                  <a:cxn ang="0">
                    <a:pos x="T6" y="T7"/>
                  </a:cxn>
                  <a:cxn ang="0">
                    <a:pos x="T8" y="T9"/>
                  </a:cxn>
                </a:cxnLst>
                <a:rect l="0" t="0" r="r" b="b"/>
                <a:pathLst>
                  <a:path w="199" h="116">
                    <a:moveTo>
                      <a:pt x="160" y="116"/>
                    </a:moveTo>
                    <a:lnTo>
                      <a:pt x="0" y="23"/>
                    </a:lnTo>
                    <a:lnTo>
                      <a:pt x="39" y="0"/>
                    </a:lnTo>
                    <a:lnTo>
                      <a:pt x="199" y="93"/>
                    </a:lnTo>
                    <a:lnTo>
                      <a:pt x="160" y="116"/>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3" name="ísḷíḓê"/>
              <p:cNvSpPr/>
              <p:nvPr/>
            </p:nvSpPr>
            <p:spPr bwMode="auto">
              <a:xfrm>
                <a:off x="4902201" y="2767013"/>
                <a:ext cx="271463" cy="209550"/>
              </a:xfrm>
              <a:custGeom>
                <a:avLst/>
                <a:gdLst>
                  <a:gd name="T0" fmla="*/ 11 w 171"/>
                  <a:gd name="T1" fmla="*/ 0 h 132"/>
                  <a:gd name="T2" fmla="*/ 0 w 171"/>
                  <a:gd name="T3" fmla="*/ 39 h 132"/>
                  <a:gd name="T4" fmla="*/ 158 w 171"/>
                  <a:gd name="T5" fmla="*/ 132 h 132"/>
                  <a:gd name="T6" fmla="*/ 171 w 171"/>
                  <a:gd name="T7" fmla="*/ 93 h 132"/>
                  <a:gd name="T8" fmla="*/ 11 w 171"/>
                  <a:gd name="T9" fmla="*/ 0 h 132"/>
                </a:gdLst>
                <a:ahLst/>
                <a:cxnLst>
                  <a:cxn ang="0">
                    <a:pos x="T0" y="T1"/>
                  </a:cxn>
                  <a:cxn ang="0">
                    <a:pos x="T2" y="T3"/>
                  </a:cxn>
                  <a:cxn ang="0">
                    <a:pos x="T4" y="T5"/>
                  </a:cxn>
                  <a:cxn ang="0">
                    <a:pos x="T6" y="T7"/>
                  </a:cxn>
                  <a:cxn ang="0">
                    <a:pos x="T8" y="T9"/>
                  </a:cxn>
                </a:cxnLst>
                <a:rect l="0" t="0" r="r" b="b"/>
                <a:pathLst>
                  <a:path w="171" h="132">
                    <a:moveTo>
                      <a:pt x="11" y="0"/>
                    </a:moveTo>
                    <a:lnTo>
                      <a:pt x="0" y="39"/>
                    </a:lnTo>
                    <a:lnTo>
                      <a:pt x="158" y="132"/>
                    </a:lnTo>
                    <a:lnTo>
                      <a:pt x="171" y="93"/>
                    </a:lnTo>
                    <a:lnTo>
                      <a:pt x="11" y="0"/>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4" name="íšḷíde"/>
              <p:cNvSpPr/>
              <p:nvPr/>
            </p:nvSpPr>
            <p:spPr bwMode="auto">
              <a:xfrm>
                <a:off x="4957763" y="2578100"/>
                <a:ext cx="317500" cy="180975"/>
              </a:xfrm>
              <a:custGeom>
                <a:avLst/>
                <a:gdLst>
                  <a:gd name="T0" fmla="*/ 161 w 200"/>
                  <a:gd name="T1" fmla="*/ 114 h 114"/>
                  <a:gd name="T2" fmla="*/ 0 w 200"/>
                  <a:gd name="T3" fmla="*/ 23 h 114"/>
                  <a:gd name="T4" fmla="*/ 40 w 200"/>
                  <a:gd name="T5" fmla="*/ 0 h 114"/>
                  <a:gd name="T6" fmla="*/ 200 w 200"/>
                  <a:gd name="T7" fmla="*/ 92 h 114"/>
                  <a:gd name="T8" fmla="*/ 161 w 200"/>
                  <a:gd name="T9" fmla="*/ 114 h 114"/>
                </a:gdLst>
                <a:ahLst/>
                <a:cxnLst>
                  <a:cxn ang="0">
                    <a:pos x="T0" y="T1"/>
                  </a:cxn>
                  <a:cxn ang="0">
                    <a:pos x="T2" y="T3"/>
                  </a:cxn>
                  <a:cxn ang="0">
                    <a:pos x="T4" y="T5"/>
                  </a:cxn>
                  <a:cxn ang="0">
                    <a:pos x="T6" y="T7"/>
                  </a:cxn>
                  <a:cxn ang="0">
                    <a:pos x="T8" y="T9"/>
                  </a:cxn>
                </a:cxnLst>
                <a:rect l="0" t="0" r="r" b="b"/>
                <a:pathLst>
                  <a:path w="200" h="114">
                    <a:moveTo>
                      <a:pt x="161" y="114"/>
                    </a:moveTo>
                    <a:lnTo>
                      <a:pt x="0" y="23"/>
                    </a:lnTo>
                    <a:lnTo>
                      <a:pt x="40" y="0"/>
                    </a:lnTo>
                    <a:lnTo>
                      <a:pt x="200" y="92"/>
                    </a:lnTo>
                    <a:lnTo>
                      <a:pt x="161" y="114"/>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5" name="íṩḻídé"/>
              <p:cNvSpPr/>
              <p:nvPr/>
            </p:nvSpPr>
            <p:spPr bwMode="auto">
              <a:xfrm>
                <a:off x="4978401" y="2516188"/>
                <a:ext cx="314325" cy="180975"/>
              </a:xfrm>
              <a:custGeom>
                <a:avLst/>
                <a:gdLst>
                  <a:gd name="T0" fmla="*/ 158 w 198"/>
                  <a:gd name="T1" fmla="*/ 114 h 114"/>
                  <a:gd name="T2" fmla="*/ 0 w 198"/>
                  <a:gd name="T3" fmla="*/ 23 h 114"/>
                  <a:gd name="T4" fmla="*/ 39 w 198"/>
                  <a:gd name="T5" fmla="*/ 0 h 114"/>
                  <a:gd name="T6" fmla="*/ 198 w 198"/>
                  <a:gd name="T7" fmla="*/ 91 h 114"/>
                  <a:gd name="T8" fmla="*/ 158 w 198"/>
                  <a:gd name="T9" fmla="*/ 114 h 114"/>
                </a:gdLst>
                <a:ahLst/>
                <a:cxnLst>
                  <a:cxn ang="0">
                    <a:pos x="T0" y="T1"/>
                  </a:cxn>
                  <a:cxn ang="0">
                    <a:pos x="T2" y="T3"/>
                  </a:cxn>
                  <a:cxn ang="0">
                    <a:pos x="T4" y="T5"/>
                  </a:cxn>
                  <a:cxn ang="0">
                    <a:pos x="T6" y="T7"/>
                  </a:cxn>
                  <a:cxn ang="0">
                    <a:pos x="T8" y="T9"/>
                  </a:cxn>
                </a:cxnLst>
                <a:rect l="0" t="0" r="r" b="b"/>
                <a:pathLst>
                  <a:path w="198" h="114">
                    <a:moveTo>
                      <a:pt x="158" y="114"/>
                    </a:moveTo>
                    <a:lnTo>
                      <a:pt x="0" y="23"/>
                    </a:lnTo>
                    <a:lnTo>
                      <a:pt x="39" y="0"/>
                    </a:lnTo>
                    <a:lnTo>
                      <a:pt x="198" y="91"/>
                    </a:lnTo>
                    <a:lnTo>
                      <a:pt x="158" y="114"/>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6" name="îsļîḓè"/>
              <p:cNvSpPr/>
              <p:nvPr/>
            </p:nvSpPr>
            <p:spPr bwMode="auto">
              <a:xfrm>
                <a:off x="4957763" y="2552700"/>
                <a:ext cx="271463" cy="206375"/>
              </a:xfrm>
              <a:custGeom>
                <a:avLst/>
                <a:gdLst>
                  <a:gd name="T0" fmla="*/ 13 w 171"/>
                  <a:gd name="T1" fmla="*/ 0 h 130"/>
                  <a:gd name="T2" fmla="*/ 0 w 171"/>
                  <a:gd name="T3" fmla="*/ 39 h 130"/>
                  <a:gd name="T4" fmla="*/ 161 w 171"/>
                  <a:gd name="T5" fmla="*/ 130 h 130"/>
                  <a:gd name="T6" fmla="*/ 171 w 171"/>
                  <a:gd name="T7" fmla="*/ 91 h 130"/>
                  <a:gd name="T8" fmla="*/ 13 w 171"/>
                  <a:gd name="T9" fmla="*/ 0 h 130"/>
                </a:gdLst>
                <a:ahLst/>
                <a:cxnLst>
                  <a:cxn ang="0">
                    <a:pos x="T0" y="T1"/>
                  </a:cxn>
                  <a:cxn ang="0">
                    <a:pos x="T2" y="T3"/>
                  </a:cxn>
                  <a:cxn ang="0">
                    <a:pos x="T4" y="T5"/>
                  </a:cxn>
                  <a:cxn ang="0">
                    <a:pos x="T6" y="T7"/>
                  </a:cxn>
                  <a:cxn ang="0">
                    <a:pos x="T8" y="T9"/>
                  </a:cxn>
                </a:cxnLst>
                <a:rect l="0" t="0" r="r" b="b"/>
                <a:pathLst>
                  <a:path w="171" h="130">
                    <a:moveTo>
                      <a:pt x="13" y="0"/>
                    </a:moveTo>
                    <a:lnTo>
                      <a:pt x="0" y="39"/>
                    </a:lnTo>
                    <a:lnTo>
                      <a:pt x="161" y="130"/>
                    </a:lnTo>
                    <a:lnTo>
                      <a:pt x="171" y="91"/>
                    </a:lnTo>
                    <a:lnTo>
                      <a:pt x="13" y="0"/>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7" name="ïṩliḑé"/>
              <p:cNvSpPr/>
              <p:nvPr/>
            </p:nvSpPr>
            <p:spPr bwMode="auto">
              <a:xfrm>
                <a:off x="5018088" y="2366963"/>
                <a:ext cx="317500" cy="185738"/>
              </a:xfrm>
              <a:custGeom>
                <a:avLst/>
                <a:gdLst>
                  <a:gd name="T0" fmla="*/ 160 w 200"/>
                  <a:gd name="T1" fmla="*/ 117 h 117"/>
                  <a:gd name="T2" fmla="*/ 0 w 200"/>
                  <a:gd name="T3" fmla="*/ 23 h 117"/>
                  <a:gd name="T4" fmla="*/ 39 w 200"/>
                  <a:gd name="T5" fmla="*/ 0 h 117"/>
                  <a:gd name="T6" fmla="*/ 200 w 200"/>
                  <a:gd name="T7" fmla="*/ 94 h 117"/>
                  <a:gd name="T8" fmla="*/ 160 w 200"/>
                  <a:gd name="T9" fmla="*/ 117 h 117"/>
                </a:gdLst>
                <a:ahLst/>
                <a:cxnLst>
                  <a:cxn ang="0">
                    <a:pos x="T0" y="T1"/>
                  </a:cxn>
                  <a:cxn ang="0">
                    <a:pos x="T2" y="T3"/>
                  </a:cxn>
                  <a:cxn ang="0">
                    <a:pos x="T4" y="T5"/>
                  </a:cxn>
                  <a:cxn ang="0">
                    <a:pos x="T6" y="T7"/>
                  </a:cxn>
                  <a:cxn ang="0">
                    <a:pos x="T8" y="T9"/>
                  </a:cxn>
                </a:cxnLst>
                <a:rect l="0" t="0" r="r" b="b"/>
                <a:pathLst>
                  <a:path w="200" h="117">
                    <a:moveTo>
                      <a:pt x="160" y="117"/>
                    </a:moveTo>
                    <a:lnTo>
                      <a:pt x="0" y="23"/>
                    </a:lnTo>
                    <a:lnTo>
                      <a:pt x="39" y="0"/>
                    </a:lnTo>
                    <a:lnTo>
                      <a:pt x="200" y="94"/>
                    </a:lnTo>
                    <a:lnTo>
                      <a:pt x="160" y="117"/>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8" name="i$ḷídè"/>
              <p:cNvSpPr/>
              <p:nvPr/>
            </p:nvSpPr>
            <p:spPr bwMode="auto">
              <a:xfrm>
                <a:off x="5033963" y="2308225"/>
                <a:ext cx="317500" cy="180975"/>
              </a:xfrm>
              <a:custGeom>
                <a:avLst/>
                <a:gdLst>
                  <a:gd name="T0" fmla="*/ 160 w 200"/>
                  <a:gd name="T1" fmla="*/ 114 h 114"/>
                  <a:gd name="T2" fmla="*/ 0 w 200"/>
                  <a:gd name="T3" fmla="*/ 23 h 114"/>
                  <a:gd name="T4" fmla="*/ 40 w 200"/>
                  <a:gd name="T5" fmla="*/ 0 h 114"/>
                  <a:gd name="T6" fmla="*/ 200 w 200"/>
                  <a:gd name="T7" fmla="*/ 91 h 114"/>
                  <a:gd name="T8" fmla="*/ 160 w 200"/>
                  <a:gd name="T9" fmla="*/ 114 h 114"/>
                </a:gdLst>
                <a:ahLst/>
                <a:cxnLst>
                  <a:cxn ang="0">
                    <a:pos x="T0" y="T1"/>
                  </a:cxn>
                  <a:cxn ang="0">
                    <a:pos x="T2" y="T3"/>
                  </a:cxn>
                  <a:cxn ang="0">
                    <a:pos x="T4" y="T5"/>
                  </a:cxn>
                  <a:cxn ang="0">
                    <a:pos x="T6" y="T7"/>
                  </a:cxn>
                  <a:cxn ang="0">
                    <a:pos x="T8" y="T9"/>
                  </a:cxn>
                </a:cxnLst>
                <a:rect l="0" t="0" r="r" b="b"/>
                <a:pathLst>
                  <a:path w="200" h="114">
                    <a:moveTo>
                      <a:pt x="160" y="114"/>
                    </a:moveTo>
                    <a:lnTo>
                      <a:pt x="0" y="23"/>
                    </a:lnTo>
                    <a:lnTo>
                      <a:pt x="40" y="0"/>
                    </a:lnTo>
                    <a:lnTo>
                      <a:pt x="200" y="91"/>
                    </a:lnTo>
                    <a:lnTo>
                      <a:pt x="160" y="114"/>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9" name="íṡḷíde"/>
              <p:cNvSpPr/>
              <p:nvPr/>
            </p:nvSpPr>
            <p:spPr bwMode="auto">
              <a:xfrm>
                <a:off x="5018088" y="2344738"/>
                <a:ext cx="269875" cy="207963"/>
              </a:xfrm>
              <a:custGeom>
                <a:avLst/>
                <a:gdLst>
                  <a:gd name="T0" fmla="*/ 10 w 170"/>
                  <a:gd name="T1" fmla="*/ 0 h 131"/>
                  <a:gd name="T2" fmla="*/ 0 w 170"/>
                  <a:gd name="T3" fmla="*/ 37 h 131"/>
                  <a:gd name="T4" fmla="*/ 160 w 170"/>
                  <a:gd name="T5" fmla="*/ 131 h 131"/>
                  <a:gd name="T6" fmla="*/ 170 w 170"/>
                  <a:gd name="T7" fmla="*/ 91 h 131"/>
                  <a:gd name="T8" fmla="*/ 10 w 170"/>
                  <a:gd name="T9" fmla="*/ 0 h 131"/>
                </a:gdLst>
                <a:ahLst/>
                <a:cxnLst>
                  <a:cxn ang="0">
                    <a:pos x="T0" y="T1"/>
                  </a:cxn>
                  <a:cxn ang="0">
                    <a:pos x="T2" y="T3"/>
                  </a:cxn>
                  <a:cxn ang="0">
                    <a:pos x="T4" y="T5"/>
                  </a:cxn>
                  <a:cxn ang="0">
                    <a:pos x="T6" y="T7"/>
                  </a:cxn>
                  <a:cxn ang="0">
                    <a:pos x="T8" y="T9"/>
                  </a:cxn>
                </a:cxnLst>
                <a:rect l="0" t="0" r="r" b="b"/>
                <a:pathLst>
                  <a:path w="170" h="131">
                    <a:moveTo>
                      <a:pt x="10" y="0"/>
                    </a:moveTo>
                    <a:lnTo>
                      <a:pt x="0" y="37"/>
                    </a:lnTo>
                    <a:lnTo>
                      <a:pt x="160" y="131"/>
                    </a:lnTo>
                    <a:lnTo>
                      <a:pt x="170" y="91"/>
                    </a:lnTo>
                    <a:lnTo>
                      <a:pt x="10" y="0"/>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0" name="îṥḷiḋè"/>
              <p:cNvSpPr/>
              <p:nvPr/>
            </p:nvSpPr>
            <p:spPr bwMode="auto">
              <a:xfrm>
                <a:off x="4638676" y="2387600"/>
                <a:ext cx="758825" cy="2517775"/>
              </a:xfrm>
              <a:custGeom>
                <a:avLst/>
                <a:gdLst>
                  <a:gd name="T0" fmla="*/ 478 w 478"/>
                  <a:gd name="T1" fmla="*/ 29 h 1586"/>
                  <a:gd name="T2" fmla="*/ 52 w 478"/>
                  <a:gd name="T3" fmla="*/ 1586 h 1586"/>
                  <a:gd name="T4" fmla="*/ 0 w 478"/>
                  <a:gd name="T5" fmla="*/ 1555 h 1586"/>
                  <a:gd name="T6" fmla="*/ 426 w 478"/>
                  <a:gd name="T7" fmla="*/ 0 h 1586"/>
                  <a:gd name="T8" fmla="*/ 478 w 478"/>
                  <a:gd name="T9" fmla="*/ 29 h 1586"/>
                </a:gdLst>
                <a:ahLst/>
                <a:cxnLst>
                  <a:cxn ang="0">
                    <a:pos x="T0" y="T1"/>
                  </a:cxn>
                  <a:cxn ang="0">
                    <a:pos x="T2" y="T3"/>
                  </a:cxn>
                  <a:cxn ang="0">
                    <a:pos x="T4" y="T5"/>
                  </a:cxn>
                  <a:cxn ang="0">
                    <a:pos x="T6" y="T7"/>
                  </a:cxn>
                  <a:cxn ang="0">
                    <a:pos x="T8" y="T9"/>
                  </a:cxn>
                </a:cxnLst>
                <a:rect l="0" t="0" r="r" b="b"/>
                <a:pathLst>
                  <a:path w="478" h="1586">
                    <a:moveTo>
                      <a:pt x="478" y="29"/>
                    </a:moveTo>
                    <a:lnTo>
                      <a:pt x="52" y="1586"/>
                    </a:lnTo>
                    <a:lnTo>
                      <a:pt x="0" y="1555"/>
                    </a:lnTo>
                    <a:lnTo>
                      <a:pt x="426" y="0"/>
                    </a:lnTo>
                    <a:lnTo>
                      <a:pt x="478" y="29"/>
                    </a:lnTo>
                    <a:close/>
                  </a:path>
                </a:pathLst>
              </a:cu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1" name="íṣḻïḑé"/>
              <p:cNvSpPr/>
              <p:nvPr/>
            </p:nvSpPr>
            <p:spPr bwMode="auto">
              <a:xfrm>
                <a:off x="4721226" y="2400300"/>
                <a:ext cx="736600" cy="2505075"/>
              </a:xfrm>
              <a:custGeom>
                <a:avLst/>
                <a:gdLst>
                  <a:gd name="T0" fmla="*/ 464 w 464"/>
                  <a:gd name="T1" fmla="*/ 0 h 1578"/>
                  <a:gd name="T2" fmla="*/ 37 w 464"/>
                  <a:gd name="T3" fmla="*/ 1557 h 1578"/>
                  <a:gd name="T4" fmla="*/ 0 w 464"/>
                  <a:gd name="T5" fmla="*/ 1578 h 1578"/>
                  <a:gd name="T6" fmla="*/ 426 w 464"/>
                  <a:gd name="T7" fmla="*/ 21 h 1578"/>
                  <a:gd name="T8" fmla="*/ 464 w 464"/>
                  <a:gd name="T9" fmla="*/ 0 h 1578"/>
                </a:gdLst>
                <a:ahLst/>
                <a:cxnLst>
                  <a:cxn ang="0">
                    <a:pos x="T0" y="T1"/>
                  </a:cxn>
                  <a:cxn ang="0">
                    <a:pos x="T2" y="T3"/>
                  </a:cxn>
                  <a:cxn ang="0">
                    <a:pos x="T4" y="T5"/>
                  </a:cxn>
                  <a:cxn ang="0">
                    <a:pos x="T6" y="T7"/>
                  </a:cxn>
                  <a:cxn ang="0">
                    <a:pos x="T8" y="T9"/>
                  </a:cxn>
                </a:cxnLst>
                <a:rect l="0" t="0" r="r" b="b"/>
                <a:pathLst>
                  <a:path w="464" h="1578">
                    <a:moveTo>
                      <a:pt x="464" y="0"/>
                    </a:moveTo>
                    <a:lnTo>
                      <a:pt x="37" y="1557"/>
                    </a:lnTo>
                    <a:lnTo>
                      <a:pt x="0" y="1578"/>
                    </a:lnTo>
                    <a:lnTo>
                      <a:pt x="426" y="21"/>
                    </a:lnTo>
                    <a:lnTo>
                      <a:pt x="464" y="0"/>
                    </a:lnTo>
                    <a:close/>
                  </a:path>
                </a:pathLst>
              </a:custGeom>
              <a:solidFill>
                <a:srgbClr val="E27D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2" name="îṣľíḍè"/>
              <p:cNvSpPr/>
              <p:nvPr/>
            </p:nvSpPr>
            <p:spPr bwMode="auto">
              <a:xfrm>
                <a:off x="5314951" y="2351088"/>
                <a:ext cx="142875" cy="82550"/>
              </a:xfrm>
              <a:custGeom>
                <a:avLst/>
                <a:gdLst>
                  <a:gd name="T0" fmla="*/ 40 w 90"/>
                  <a:gd name="T1" fmla="*/ 0 h 52"/>
                  <a:gd name="T2" fmla="*/ 0 w 90"/>
                  <a:gd name="T3" fmla="*/ 23 h 52"/>
                  <a:gd name="T4" fmla="*/ 52 w 90"/>
                  <a:gd name="T5" fmla="*/ 52 h 52"/>
                  <a:gd name="T6" fmla="*/ 90 w 90"/>
                  <a:gd name="T7" fmla="*/ 31 h 52"/>
                  <a:gd name="T8" fmla="*/ 40 w 90"/>
                  <a:gd name="T9" fmla="*/ 0 h 52"/>
                </a:gdLst>
                <a:ahLst/>
                <a:cxnLst>
                  <a:cxn ang="0">
                    <a:pos x="T0" y="T1"/>
                  </a:cxn>
                  <a:cxn ang="0">
                    <a:pos x="T2" y="T3"/>
                  </a:cxn>
                  <a:cxn ang="0">
                    <a:pos x="T4" y="T5"/>
                  </a:cxn>
                  <a:cxn ang="0">
                    <a:pos x="T6" y="T7"/>
                  </a:cxn>
                  <a:cxn ang="0">
                    <a:pos x="T8" y="T9"/>
                  </a:cxn>
                </a:cxnLst>
                <a:rect l="0" t="0" r="r" b="b"/>
                <a:pathLst>
                  <a:path w="90" h="52">
                    <a:moveTo>
                      <a:pt x="40" y="0"/>
                    </a:moveTo>
                    <a:lnTo>
                      <a:pt x="0" y="23"/>
                    </a:lnTo>
                    <a:lnTo>
                      <a:pt x="52" y="52"/>
                    </a:lnTo>
                    <a:lnTo>
                      <a:pt x="90" y="31"/>
                    </a:lnTo>
                    <a:lnTo>
                      <a:pt x="40" y="0"/>
                    </a:lnTo>
                    <a:close/>
                  </a:path>
                </a:pathLst>
              </a:custGeom>
              <a:solidFill>
                <a:srgbClr val="FFCC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3" name="î$liḋê"/>
              <p:cNvSpPr/>
              <p:nvPr/>
            </p:nvSpPr>
            <p:spPr bwMode="auto">
              <a:xfrm>
                <a:off x="4981576" y="2654300"/>
                <a:ext cx="46038" cy="85725"/>
              </a:xfrm>
              <a:custGeom>
                <a:avLst/>
                <a:gdLst>
                  <a:gd name="T0" fmla="*/ 7 w 14"/>
                  <a:gd name="T1" fmla="*/ 0 h 26"/>
                  <a:gd name="T2" fmla="*/ 3 w 14"/>
                  <a:gd name="T3" fmla="*/ 11 h 26"/>
                  <a:gd name="T4" fmla="*/ 0 w 14"/>
                  <a:gd name="T5" fmla="*/ 18 h 26"/>
                  <a:gd name="T6" fmla="*/ 5 w 14"/>
                  <a:gd name="T7" fmla="*/ 23 h 26"/>
                  <a:gd name="T8" fmla="*/ 11 w 14"/>
                  <a:gd name="T9" fmla="*/ 15 h 26"/>
                  <a:gd name="T10" fmla="*/ 14 w 14"/>
                  <a:gd name="T11" fmla="*/ 5 h 26"/>
                  <a:gd name="T12" fmla="*/ 10 w 14"/>
                  <a:gd name="T13" fmla="*/ 3 h 26"/>
                  <a:gd name="T14" fmla="*/ 9 w 14"/>
                  <a:gd name="T15" fmla="*/ 2 h 26"/>
                  <a:gd name="T16" fmla="*/ 7 w 14"/>
                  <a:gd name="T17" fmla="*/ 0 h 26"/>
                  <a:gd name="T18" fmla="*/ 5 w 14"/>
                  <a:gd name="T19" fmla="*/ 4 h 26"/>
                  <a:gd name="T20" fmla="*/ 5 w 14"/>
                  <a:gd name="T21"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26">
                    <a:moveTo>
                      <a:pt x="7" y="0"/>
                    </a:moveTo>
                    <a:cubicBezTo>
                      <a:pt x="4" y="0"/>
                      <a:pt x="6" y="3"/>
                      <a:pt x="3" y="11"/>
                    </a:cubicBezTo>
                    <a:cubicBezTo>
                      <a:pt x="1" y="15"/>
                      <a:pt x="0" y="18"/>
                      <a:pt x="0" y="18"/>
                    </a:cubicBezTo>
                    <a:cubicBezTo>
                      <a:pt x="0" y="21"/>
                      <a:pt x="4" y="22"/>
                      <a:pt x="5" y="23"/>
                    </a:cubicBezTo>
                    <a:cubicBezTo>
                      <a:pt x="10" y="26"/>
                      <a:pt x="10" y="19"/>
                      <a:pt x="11" y="15"/>
                    </a:cubicBezTo>
                    <a:cubicBezTo>
                      <a:pt x="12" y="11"/>
                      <a:pt x="14" y="6"/>
                      <a:pt x="14" y="5"/>
                    </a:cubicBezTo>
                    <a:cubicBezTo>
                      <a:pt x="14" y="3"/>
                      <a:pt x="12" y="2"/>
                      <a:pt x="10" y="3"/>
                    </a:cubicBezTo>
                    <a:cubicBezTo>
                      <a:pt x="8" y="3"/>
                      <a:pt x="9" y="5"/>
                      <a:pt x="9" y="2"/>
                    </a:cubicBezTo>
                    <a:cubicBezTo>
                      <a:pt x="9" y="1"/>
                      <a:pt x="8" y="0"/>
                      <a:pt x="7" y="0"/>
                    </a:cubicBezTo>
                    <a:moveTo>
                      <a:pt x="5" y="4"/>
                    </a:moveTo>
                    <a:cubicBezTo>
                      <a:pt x="5" y="4"/>
                      <a:pt x="5" y="4"/>
                      <a:pt x="5" y="4"/>
                    </a:cubicBezTo>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4" name="íşľîdé"/>
              <p:cNvSpPr/>
              <p:nvPr/>
            </p:nvSpPr>
            <p:spPr bwMode="auto">
              <a:xfrm>
                <a:off x="4629151" y="2384425"/>
                <a:ext cx="61913" cy="39688"/>
              </a:xfrm>
              <a:custGeom>
                <a:avLst/>
                <a:gdLst>
                  <a:gd name="T0" fmla="*/ 15 w 19"/>
                  <a:gd name="T1" fmla="*/ 0 h 12"/>
                  <a:gd name="T2" fmla="*/ 6 w 19"/>
                  <a:gd name="T3" fmla="*/ 2 h 12"/>
                  <a:gd name="T4" fmla="*/ 3 w 19"/>
                  <a:gd name="T5" fmla="*/ 3 h 12"/>
                  <a:gd name="T6" fmla="*/ 1 w 19"/>
                  <a:gd name="T7" fmla="*/ 7 h 12"/>
                  <a:gd name="T8" fmla="*/ 0 w 19"/>
                  <a:gd name="T9" fmla="*/ 9 h 12"/>
                  <a:gd name="T10" fmla="*/ 1 w 19"/>
                  <a:gd name="T11" fmla="*/ 11 h 12"/>
                  <a:gd name="T12" fmla="*/ 10 w 19"/>
                  <a:gd name="T13" fmla="*/ 10 h 12"/>
                  <a:gd name="T14" fmla="*/ 18 w 19"/>
                  <a:gd name="T15" fmla="*/ 7 h 12"/>
                  <a:gd name="T16" fmla="*/ 18 w 19"/>
                  <a:gd name="T17" fmla="*/ 5 h 12"/>
                  <a:gd name="T18" fmla="*/ 17 w 19"/>
                  <a:gd name="T19" fmla="*/ 1 h 12"/>
                  <a:gd name="T20" fmla="*/ 15 w 19"/>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2">
                    <a:moveTo>
                      <a:pt x="15" y="0"/>
                    </a:moveTo>
                    <a:cubicBezTo>
                      <a:pt x="6" y="2"/>
                      <a:pt x="6" y="2"/>
                      <a:pt x="6" y="2"/>
                    </a:cubicBezTo>
                    <a:cubicBezTo>
                      <a:pt x="5" y="3"/>
                      <a:pt x="4" y="3"/>
                      <a:pt x="3" y="3"/>
                    </a:cubicBezTo>
                    <a:cubicBezTo>
                      <a:pt x="1" y="3"/>
                      <a:pt x="1" y="5"/>
                      <a:pt x="1" y="7"/>
                    </a:cubicBezTo>
                    <a:cubicBezTo>
                      <a:pt x="1" y="8"/>
                      <a:pt x="0" y="8"/>
                      <a:pt x="0" y="9"/>
                    </a:cubicBezTo>
                    <a:cubicBezTo>
                      <a:pt x="0" y="9"/>
                      <a:pt x="1" y="10"/>
                      <a:pt x="1" y="11"/>
                    </a:cubicBezTo>
                    <a:cubicBezTo>
                      <a:pt x="3" y="12"/>
                      <a:pt x="5" y="11"/>
                      <a:pt x="10" y="10"/>
                    </a:cubicBezTo>
                    <a:cubicBezTo>
                      <a:pt x="12" y="10"/>
                      <a:pt x="18" y="9"/>
                      <a:pt x="18" y="7"/>
                    </a:cubicBezTo>
                    <a:cubicBezTo>
                      <a:pt x="18" y="6"/>
                      <a:pt x="18" y="5"/>
                      <a:pt x="18" y="5"/>
                    </a:cubicBezTo>
                    <a:cubicBezTo>
                      <a:pt x="19" y="3"/>
                      <a:pt x="18" y="2"/>
                      <a:pt x="17" y="1"/>
                    </a:cubicBezTo>
                    <a:cubicBezTo>
                      <a:pt x="17" y="0"/>
                      <a:pt x="16" y="0"/>
                      <a:pt x="15" y="0"/>
                    </a:cubicBezTo>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5" name="î$ḻîdè"/>
              <p:cNvSpPr/>
              <p:nvPr/>
            </p:nvSpPr>
            <p:spPr bwMode="auto">
              <a:xfrm>
                <a:off x="4654551" y="1958975"/>
                <a:ext cx="458788" cy="461963"/>
              </a:xfrm>
              <a:custGeom>
                <a:avLst/>
                <a:gdLst>
                  <a:gd name="T0" fmla="*/ 127 w 139"/>
                  <a:gd name="T1" fmla="*/ 0 h 140"/>
                  <a:gd name="T2" fmla="*/ 122 w 139"/>
                  <a:gd name="T3" fmla="*/ 2 h 140"/>
                  <a:gd name="T4" fmla="*/ 96 w 139"/>
                  <a:gd name="T5" fmla="*/ 22 h 140"/>
                  <a:gd name="T6" fmla="*/ 80 w 139"/>
                  <a:gd name="T7" fmla="*/ 75 h 140"/>
                  <a:gd name="T8" fmla="*/ 72 w 139"/>
                  <a:gd name="T9" fmla="*/ 88 h 140"/>
                  <a:gd name="T10" fmla="*/ 56 w 139"/>
                  <a:gd name="T11" fmla="*/ 94 h 140"/>
                  <a:gd name="T12" fmla="*/ 35 w 139"/>
                  <a:gd name="T13" fmla="*/ 107 h 140"/>
                  <a:gd name="T14" fmla="*/ 3 w 139"/>
                  <a:gd name="T15" fmla="*/ 127 h 140"/>
                  <a:gd name="T16" fmla="*/ 2 w 139"/>
                  <a:gd name="T17" fmla="*/ 134 h 140"/>
                  <a:gd name="T18" fmla="*/ 4 w 139"/>
                  <a:gd name="T19" fmla="*/ 138 h 140"/>
                  <a:gd name="T20" fmla="*/ 11 w 139"/>
                  <a:gd name="T21" fmla="*/ 140 h 140"/>
                  <a:gd name="T22" fmla="*/ 52 w 139"/>
                  <a:gd name="T23" fmla="*/ 133 h 140"/>
                  <a:gd name="T24" fmla="*/ 117 w 139"/>
                  <a:gd name="T25" fmla="*/ 93 h 140"/>
                  <a:gd name="T26" fmla="*/ 138 w 139"/>
                  <a:gd name="T27" fmla="*/ 41 h 140"/>
                  <a:gd name="T28" fmla="*/ 127 w 139"/>
                  <a:gd name="T2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140">
                    <a:moveTo>
                      <a:pt x="127" y="0"/>
                    </a:moveTo>
                    <a:cubicBezTo>
                      <a:pt x="125" y="0"/>
                      <a:pt x="123" y="1"/>
                      <a:pt x="122" y="2"/>
                    </a:cubicBezTo>
                    <a:cubicBezTo>
                      <a:pt x="109" y="7"/>
                      <a:pt x="103" y="11"/>
                      <a:pt x="96" y="22"/>
                    </a:cubicBezTo>
                    <a:cubicBezTo>
                      <a:pt x="88" y="35"/>
                      <a:pt x="82" y="65"/>
                      <a:pt x="80" y="75"/>
                    </a:cubicBezTo>
                    <a:cubicBezTo>
                      <a:pt x="78" y="84"/>
                      <a:pt x="79" y="86"/>
                      <a:pt x="72" y="88"/>
                    </a:cubicBezTo>
                    <a:cubicBezTo>
                      <a:pt x="65" y="89"/>
                      <a:pt x="65" y="88"/>
                      <a:pt x="56" y="94"/>
                    </a:cubicBezTo>
                    <a:cubicBezTo>
                      <a:pt x="42" y="102"/>
                      <a:pt x="53" y="97"/>
                      <a:pt x="35" y="107"/>
                    </a:cubicBezTo>
                    <a:cubicBezTo>
                      <a:pt x="20" y="116"/>
                      <a:pt x="3" y="127"/>
                      <a:pt x="3" y="127"/>
                    </a:cubicBezTo>
                    <a:cubicBezTo>
                      <a:pt x="0" y="129"/>
                      <a:pt x="3" y="135"/>
                      <a:pt x="2" y="134"/>
                    </a:cubicBezTo>
                    <a:cubicBezTo>
                      <a:pt x="3" y="135"/>
                      <a:pt x="2" y="136"/>
                      <a:pt x="4" y="138"/>
                    </a:cubicBezTo>
                    <a:cubicBezTo>
                      <a:pt x="5" y="140"/>
                      <a:pt x="8" y="140"/>
                      <a:pt x="11" y="140"/>
                    </a:cubicBezTo>
                    <a:cubicBezTo>
                      <a:pt x="31" y="139"/>
                      <a:pt x="38" y="138"/>
                      <a:pt x="52" y="133"/>
                    </a:cubicBezTo>
                    <a:cubicBezTo>
                      <a:pt x="84" y="122"/>
                      <a:pt x="91" y="138"/>
                      <a:pt x="117" y="93"/>
                    </a:cubicBezTo>
                    <a:cubicBezTo>
                      <a:pt x="118" y="92"/>
                      <a:pt x="139" y="53"/>
                      <a:pt x="138" y="41"/>
                    </a:cubicBezTo>
                    <a:cubicBezTo>
                      <a:pt x="138" y="40"/>
                      <a:pt x="135" y="3"/>
                      <a:pt x="127" y="0"/>
                    </a:cubicBezTo>
                  </a:path>
                </a:pathLst>
              </a:custGeom>
              <a:solidFill>
                <a:srgbClr val="2F548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6" name="îšlïďê"/>
              <p:cNvSpPr/>
              <p:nvPr/>
            </p:nvSpPr>
            <p:spPr bwMode="auto">
              <a:xfrm>
                <a:off x="4987926" y="1995488"/>
                <a:ext cx="241300" cy="701675"/>
              </a:xfrm>
              <a:custGeom>
                <a:avLst/>
                <a:gdLst>
                  <a:gd name="T0" fmla="*/ 67 w 73"/>
                  <a:gd name="T1" fmla="*/ 2 h 213"/>
                  <a:gd name="T2" fmla="*/ 64 w 73"/>
                  <a:gd name="T3" fmla="*/ 2 h 213"/>
                  <a:gd name="T4" fmla="*/ 34 w 73"/>
                  <a:gd name="T5" fmla="*/ 2 h 213"/>
                  <a:gd name="T6" fmla="*/ 22 w 73"/>
                  <a:gd name="T7" fmla="*/ 1 h 213"/>
                  <a:gd name="T8" fmla="*/ 20 w 73"/>
                  <a:gd name="T9" fmla="*/ 8 h 213"/>
                  <a:gd name="T10" fmla="*/ 23 w 73"/>
                  <a:gd name="T11" fmla="*/ 82 h 213"/>
                  <a:gd name="T12" fmla="*/ 7 w 73"/>
                  <a:gd name="T13" fmla="*/ 142 h 213"/>
                  <a:gd name="T14" fmla="*/ 4 w 73"/>
                  <a:gd name="T15" fmla="*/ 160 h 213"/>
                  <a:gd name="T16" fmla="*/ 4 w 73"/>
                  <a:gd name="T17" fmla="*/ 160 h 213"/>
                  <a:gd name="T18" fmla="*/ 2 w 73"/>
                  <a:gd name="T19" fmla="*/ 172 h 213"/>
                  <a:gd name="T20" fmla="*/ 2 w 73"/>
                  <a:gd name="T21" fmla="*/ 172 h 213"/>
                  <a:gd name="T22" fmla="*/ 1 w 73"/>
                  <a:gd name="T23" fmla="*/ 188 h 213"/>
                  <a:gd name="T24" fmla="*/ 0 w 73"/>
                  <a:gd name="T25" fmla="*/ 205 h 213"/>
                  <a:gd name="T26" fmla="*/ 7 w 73"/>
                  <a:gd name="T27" fmla="*/ 212 h 213"/>
                  <a:gd name="T28" fmla="*/ 51 w 73"/>
                  <a:gd name="T29" fmla="*/ 133 h 213"/>
                  <a:gd name="T30" fmla="*/ 71 w 73"/>
                  <a:gd name="T31" fmla="*/ 64 h 213"/>
                  <a:gd name="T32" fmla="*/ 71 w 73"/>
                  <a:gd name="T33" fmla="*/ 65 h 213"/>
                  <a:gd name="T34" fmla="*/ 71 w 73"/>
                  <a:gd name="T35" fmla="*/ 36 h 213"/>
                  <a:gd name="T36" fmla="*/ 67 w 73"/>
                  <a:gd name="T37" fmla="*/ 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213">
                    <a:moveTo>
                      <a:pt x="67" y="2"/>
                    </a:moveTo>
                    <a:cubicBezTo>
                      <a:pt x="66" y="1"/>
                      <a:pt x="65" y="1"/>
                      <a:pt x="64" y="2"/>
                    </a:cubicBezTo>
                    <a:cubicBezTo>
                      <a:pt x="63" y="2"/>
                      <a:pt x="48" y="4"/>
                      <a:pt x="34" y="2"/>
                    </a:cubicBezTo>
                    <a:cubicBezTo>
                      <a:pt x="30" y="1"/>
                      <a:pt x="26" y="0"/>
                      <a:pt x="22" y="1"/>
                    </a:cubicBezTo>
                    <a:cubicBezTo>
                      <a:pt x="20" y="2"/>
                      <a:pt x="18" y="6"/>
                      <a:pt x="20" y="8"/>
                    </a:cubicBezTo>
                    <a:cubicBezTo>
                      <a:pt x="7" y="33"/>
                      <a:pt x="15" y="53"/>
                      <a:pt x="23" y="82"/>
                    </a:cubicBezTo>
                    <a:cubicBezTo>
                      <a:pt x="28" y="100"/>
                      <a:pt x="17" y="105"/>
                      <a:pt x="7" y="142"/>
                    </a:cubicBezTo>
                    <a:cubicBezTo>
                      <a:pt x="6" y="147"/>
                      <a:pt x="5" y="151"/>
                      <a:pt x="4" y="160"/>
                    </a:cubicBezTo>
                    <a:cubicBezTo>
                      <a:pt x="4" y="160"/>
                      <a:pt x="4" y="160"/>
                      <a:pt x="4" y="160"/>
                    </a:cubicBezTo>
                    <a:cubicBezTo>
                      <a:pt x="3" y="165"/>
                      <a:pt x="3" y="168"/>
                      <a:pt x="2" y="172"/>
                    </a:cubicBezTo>
                    <a:cubicBezTo>
                      <a:pt x="2" y="172"/>
                      <a:pt x="2" y="172"/>
                      <a:pt x="2" y="172"/>
                    </a:cubicBezTo>
                    <a:cubicBezTo>
                      <a:pt x="1" y="183"/>
                      <a:pt x="1" y="188"/>
                      <a:pt x="1" y="188"/>
                    </a:cubicBezTo>
                    <a:cubicBezTo>
                      <a:pt x="1" y="192"/>
                      <a:pt x="0" y="205"/>
                      <a:pt x="0" y="205"/>
                    </a:cubicBezTo>
                    <a:cubicBezTo>
                      <a:pt x="0" y="208"/>
                      <a:pt x="4" y="211"/>
                      <a:pt x="7" y="212"/>
                    </a:cubicBezTo>
                    <a:cubicBezTo>
                      <a:pt x="12" y="213"/>
                      <a:pt x="11" y="212"/>
                      <a:pt x="51" y="133"/>
                    </a:cubicBezTo>
                    <a:cubicBezTo>
                      <a:pt x="64" y="106"/>
                      <a:pt x="69" y="84"/>
                      <a:pt x="71" y="64"/>
                    </a:cubicBezTo>
                    <a:cubicBezTo>
                      <a:pt x="71" y="65"/>
                      <a:pt x="71" y="65"/>
                      <a:pt x="71" y="65"/>
                    </a:cubicBezTo>
                    <a:cubicBezTo>
                      <a:pt x="72" y="56"/>
                      <a:pt x="72" y="46"/>
                      <a:pt x="71" y="36"/>
                    </a:cubicBezTo>
                    <a:cubicBezTo>
                      <a:pt x="69" y="12"/>
                      <a:pt x="73" y="4"/>
                      <a:pt x="67" y="2"/>
                    </a:cubicBezTo>
                  </a:path>
                </a:pathLst>
              </a:custGeom>
              <a:solidFill>
                <a:srgbClr val="3F6EC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7" name="ï$ļiḓè"/>
              <p:cNvSpPr/>
              <p:nvPr/>
            </p:nvSpPr>
            <p:spPr bwMode="auto">
              <a:xfrm>
                <a:off x="5354638" y="1260475"/>
                <a:ext cx="207963" cy="420688"/>
              </a:xfrm>
              <a:custGeom>
                <a:avLst/>
                <a:gdLst>
                  <a:gd name="T0" fmla="*/ 46 w 63"/>
                  <a:gd name="T1" fmla="*/ 1 h 128"/>
                  <a:gd name="T2" fmla="*/ 46 w 63"/>
                  <a:gd name="T3" fmla="*/ 1 h 128"/>
                  <a:gd name="T4" fmla="*/ 41 w 63"/>
                  <a:gd name="T5" fmla="*/ 4 h 128"/>
                  <a:gd name="T6" fmla="*/ 41 w 63"/>
                  <a:gd name="T7" fmla="*/ 7 h 128"/>
                  <a:gd name="T8" fmla="*/ 41 w 63"/>
                  <a:gd name="T9" fmla="*/ 31 h 128"/>
                  <a:gd name="T10" fmla="*/ 41 w 63"/>
                  <a:gd name="T11" fmla="*/ 31 h 128"/>
                  <a:gd name="T12" fmla="*/ 41 w 63"/>
                  <a:gd name="T13" fmla="*/ 31 h 128"/>
                  <a:gd name="T14" fmla="*/ 41 w 63"/>
                  <a:gd name="T15" fmla="*/ 31 h 128"/>
                  <a:gd name="T16" fmla="*/ 41 w 63"/>
                  <a:gd name="T17" fmla="*/ 31 h 128"/>
                  <a:gd name="T18" fmla="*/ 41 w 63"/>
                  <a:gd name="T19" fmla="*/ 31 h 128"/>
                  <a:gd name="T20" fmla="*/ 41 w 63"/>
                  <a:gd name="T21" fmla="*/ 31 h 128"/>
                  <a:gd name="T22" fmla="*/ 41 w 63"/>
                  <a:gd name="T23" fmla="*/ 31 h 128"/>
                  <a:gd name="T24" fmla="*/ 41 w 63"/>
                  <a:gd name="T25" fmla="*/ 31 h 128"/>
                  <a:gd name="T26" fmla="*/ 41 w 63"/>
                  <a:gd name="T27" fmla="*/ 31 h 128"/>
                  <a:gd name="T28" fmla="*/ 41 w 63"/>
                  <a:gd name="T29" fmla="*/ 32 h 128"/>
                  <a:gd name="T30" fmla="*/ 41 w 63"/>
                  <a:gd name="T31" fmla="*/ 32 h 128"/>
                  <a:gd name="T32" fmla="*/ 42 w 63"/>
                  <a:gd name="T33" fmla="*/ 34 h 128"/>
                  <a:gd name="T34" fmla="*/ 42 w 63"/>
                  <a:gd name="T35" fmla="*/ 34 h 128"/>
                  <a:gd name="T36" fmla="*/ 42 w 63"/>
                  <a:gd name="T37" fmla="*/ 35 h 128"/>
                  <a:gd name="T38" fmla="*/ 42 w 63"/>
                  <a:gd name="T39" fmla="*/ 35 h 128"/>
                  <a:gd name="T40" fmla="*/ 44 w 63"/>
                  <a:gd name="T41" fmla="*/ 38 h 128"/>
                  <a:gd name="T42" fmla="*/ 44 w 63"/>
                  <a:gd name="T43" fmla="*/ 38 h 128"/>
                  <a:gd name="T44" fmla="*/ 44 w 63"/>
                  <a:gd name="T45" fmla="*/ 38 h 128"/>
                  <a:gd name="T46" fmla="*/ 44 w 63"/>
                  <a:gd name="T47" fmla="*/ 38 h 128"/>
                  <a:gd name="T48" fmla="*/ 44 w 63"/>
                  <a:gd name="T49" fmla="*/ 38 h 128"/>
                  <a:gd name="T50" fmla="*/ 42 w 63"/>
                  <a:gd name="T51" fmla="*/ 67 h 128"/>
                  <a:gd name="T52" fmla="*/ 42 w 63"/>
                  <a:gd name="T53" fmla="*/ 67 h 128"/>
                  <a:gd name="T54" fmla="*/ 15 w 63"/>
                  <a:gd name="T55" fmla="*/ 108 h 128"/>
                  <a:gd name="T56" fmla="*/ 1 w 63"/>
                  <a:gd name="T57" fmla="*/ 117 h 128"/>
                  <a:gd name="T58" fmla="*/ 2 w 63"/>
                  <a:gd name="T59" fmla="*/ 120 h 128"/>
                  <a:gd name="T60" fmla="*/ 4 w 63"/>
                  <a:gd name="T61" fmla="*/ 123 h 128"/>
                  <a:gd name="T62" fmla="*/ 6 w 63"/>
                  <a:gd name="T63" fmla="*/ 126 h 128"/>
                  <a:gd name="T64" fmla="*/ 34 w 63"/>
                  <a:gd name="T65" fmla="*/ 116 h 128"/>
                  <a:gd name="T66" fmla="*/ 34 w 63"/>
                  <a:gd name="T67" fmla="*/ 116 h 128"/>
                  <a:gd name="T68" fmla="*/ 63 w 63"/>
                  <a:gd name="T69" fmla="*/ 87 h 128"/>
                  <a:gd name="T70" fmla="*/ 61 w 63"/>
                  <a:gd name="T71" fmla="*/ 44 h 128"/>
                  <a:gd name="T72" fmla="*/ 61 w 63"/>
                  <a:gd name="T73" fmla="*/ 44 h 128"/>
                  <a:gd name="T74" fmla="*/ 59 w 63"/>
                  <a:gd name="T75" fmla="*/ 32 h 128"/>
                  <a:gd name="T76" fmla="*/ 52 w 63"/>
                  <a:gd name="T77" fmla="*/ 7 h 128"/>
                  <a:gd name="T78" fmla="*/ 52 w 63"/>
                  <a:gd name="T79" fmla="*/ 7 h 128"/>
                  <a:gd name="T80" fmla="*/ 49 w 63"/>
                  <a:gd name="T81" fmla="*/ 3 h 128"/>
                  <a:gd name="T82" fmla="*/ 49 w 63"/>
                  <a:gd name="T83" fmla="*/ 3 h 128"/>
                  <a:gd name="T84" fmla="*/ 46 w 63"/>
                  <a:gd name="T85"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3" h="128">
                    <a:moveTo>
                      <a:pt x="46" y="1"/>
                    </a:moveTo>
                    <a:cubicBezTo>
                      <a:pt x="46" y="1"/>
                      <a:pt x="46" y="1"/>
                      <a:pt x="46" y="1"/>
                    </a:cubicBezTo>
                    <a:cubicBezTo>
                      <a:pt x="45" y="0"/>
                      <a:pt x="40" y="1"/>
                      <a:pt x="41" y="4"/>
                    </a:cubicBezTo>
                    <a:cubicBezTo>
                      <a:pt x="41" y="5"/>
                      <a:pt x="41" y="8"/>
                      <a:pt x="41" y="7"/>
                    </a:cubicBezTo>
                    <a:cubicBezTo>
                      <a:pt x="40" y="13"/>
                      <a:pt x="37" y="25"/>
                      <a:pt x="41" y="31"/>
                    </a:cubicBezTo>
                    <a:cubicBezTo>
                      <a:pt x="41" y="31"/>
                      <a:pt x="41" y="31"/>
                      <a:pt x="41" y="31"/>
                    </a:cubicBezTo>
                    <a:cubicBezTo>
                      <a:pt x="41" y="31"/>
                      <a:pt x="41" y="31"/>
                      <a:pt x="41" y="31"/>
                    </a:cubicBezTo>
                    <a:cubicBezTo>
                      <a:pt x="41" y="31"/>
                      <a:pt x="41" y="31"/>
                      <a:pt x="41" y="31"/>
                    </a:cubicBezTo>
                    <a:cubicBezTo>
                      <a:pt x="41" y="31"/>
                      <a:pt x="41" y="31"/>
                      <a:pt x="41" y="31"/>
                    </a:cubicBezTo>
                    <a:cubicBezTo>
                      <a:pt x="41" y="31"/>
                      <a:pt x="41" y="31"/>
                      <a:pt x="41" y="31"/>
                    </a:cubicBezTo>
                    <a:cubicBezTo>
                      <a:pt x="41" y="31"/>
                      <a:pt x="41" y="31"/>
                      <a:pt x="41" y="31"/>
                    </a:cubicBezTo>
                    <a:cubicBezTo>
                      <a:pt x="41" y="31"/>
                      <a:pt x="41" y="31"/>
                      <a:pt x="41" y="31"/>
                    </a:cubicBezTo>
                    <a:cubicBezTo>
                      <a:pt x="41" y="31"/>
                      <a:pt x="41" y="31"/>
                      <a:pt x="41" y="31"/>
                    </a:cubicBezTo>
                    <a:cubicBezTo>
                      <a:pt x="41" y="31"/>
                      <a:pt x="41" y="31"/>
                      <a:pt x="41" y="31"/>
                    </a:cubicBezTo>
                    <a:cubicBezTo>
                      <a:pt x="41" y="32"/>
                      <a:pt x="41" y="32"/>
                      <a:pt x="41" y="32"/>
                    </a:cubicBezTo>
                    <a:cubicBezTo>
                      <a:pt x="41" y="32"/>
                      <a:pt x="41" y="32"/>
                      <a:pt x="41" y="32"/>
                    </a:cubicBezTo>
                    <a:cubicBezTo>
                      <a:pt x="41" y="33"/>
                      <a:pt x="42" y="33"/>
                      <a:pt x="42" y="34"/>
                    </a:cubicBezTo>
                    <a:cubicBezTo>
                      <a:pt x="42" y="34"/>
                      <a:pt x="42" y="34"/>
                      <a:pt x="42" y="34"/>
                    </a:cubicBezTo>
                    <a:cubicBezTo>
                      <a:pt x="42" y="34"/>
                      <a:pt x="42" y="34"/>
                      <a:pt x="42" y="35"/>
                    </a:cubicBezTo>
                    <a:cubicBezTo>
                      <a:pt x="42" y="35"/>
                      <a:pt x="42" y="35"/>
                      <a:pt x="42" y="35"/>
                    </a:cubicBezTo>
                    <a:cubicBezTo>
                      <a:pt x="43" y="37"/>
                      <a:pt x="44" y="38"/>
                      <a:pt x="44" y="38"/>
                    </a:cubicBezTo>
                    <a:cubicBezTo>
                      <a:pt x="44" y="38"/>
                      <a:pt x="44" y="38"/>
                      <a:pt x="44" y="38"/>
                    </a:cubicBezTo>
                    <a:cubicBezTo>
                      <a:pt x="44" y="38"/>
                      <a:pt x="44" y="38"/>
                      <a:pt x="44" y="38"/>
                    </a:cubicBezTo>
                    <a:cubicBezTo>
                      <a:pt x="44" y="38"/>
                      <a:pt x="44" y="38"/>
                      <a:pt x="44" y="38"/>
                    </a:cubicBezTo>
                    <a:cubicBezTo>
                      <a:pt x="44" y="38"/>
                      <a:pt x="44" y="38"/>
                      <a:pt x="44" y="38"/>
                    </a:cubicBezTo>
                    <a:cubicBezTo>
                      <a:pt x="46" y="43"/>
                      <a:pt x="43" y="47"/>
                      <a:pt x="42" y="67"/>
                    </a:cubicBezTo>
                    <a:cubicBezTo>
                      <a:pt x="42" y="67"/>
                      <a:pt x="42" y="67"/>
                      <a:pt x="42" y="67"/>
                    </a:cubicBezTo>
                    <a:cubicBezTo>
                      <a:pt x="38" y="99"/>
                      <a:pt x="53" y="83"/>
                      <a:pt x="15" y="108"/>
                    </a:cubicBezTo>
                    <a:cubicBezTo>
                      <a:pt x="6" y="114"/>
                      <a:pt x="4" y="115"/>
                      <a:pt x="1" y="117"/>
                    </a:cubicBezTo>
                    <a:cubicBezTo>
                      <a:pt x="0" y="118"/>
                      <a:pt x="0" y="120"/>
                      <a:pt x="2" y="120"/>
                    </a:cubicBezTo>
                    <a:cubicBezTo>
                      <a:pt x="2" y="121"/>
                      <a:pt x="3" y="122"/>
                      <a:pt x="4" y="123"/>
                    </a:cubicBezTo>
                    <a:cubicBezTo>
                      <a:pt x="5" y="124"/>
                      <a:pt x="4" y="124"/>
                      <a:pt x="6" y="126"/>
                    </a:cubicBezTo>
                    <a:cubicBezTo>
                      <a:pt x="11" y="128"/>
                      <a:pt x="18" y="123"/>
                      <a:pt x="34" y="116"/>
                    </a:cubicBezTo>
                    <a:cubicBezTo>
                      <a:pt x="34" y="116"/>
                      <a:pt x="34" y="116"/>
                      <a:pt x="34" y="116"/>
                    </a:cubicBezTo>
                    <a:cubicBezTo>
                      <a:pt x="59" y="105"/>
                      <a:pt x="63" y="108"/>
                      <a:pt x="63" y="87"/>
                    </a:cubicBezTo>
                    <a:cubicBezTo>
                      <a:pt x="62" y="50"/>
                      <a:pt x="62" y="48"/>
                      <a:pt x="61" y="44"/>
                    </a:cubicBezTo>
                    <a:cubicBezTo>
                      <a:pt x="61" y="44"/>
                      <a:pt x="61" y="44"/>
                      <a:pt x="61" y="44"/>
                    </a:cubicBezTo>
                    <a:cubicBezTo>
                      <a:pt x="60" y="35"/>
                      <a:pt x="59" y="38"/>
                      <a:pt x="59" y="32"/>
                    </a:cubicBezTo>
                    <a:cubicBezTo>
                      <a:pt x="61" y="22"/>
                      <a:pt x="62" y="18"/>
                      <a:pt x="52" y="7"/>
                    </a:cubicBezTo>
                    <a:cubicBezTo>
                      <a:pt x="52" y="7"/>
                      <a:pt x="52" y="7"/>
                      <a:pt x="52" y="7"/>
                    </a:cubicBezTo>
                    <a:cubicBezTo>
                      <a:pt x="51" y="6"/>
                      <a:pt x="51" y="5"/>
                      <a:pt x="49" y="3"/>
                    </a:cubicBezTo>
                    <a:cubicBezTo>
                      <a:pt x="49" y="3"/>
                      <a:pt x="49" y="3"/>
                      <a:pt x="49" y="3"/>
                    </a:cubicBezTo>
                    <a:cubicBezTo>
                      <a:pt x="49" y="2"/>
                      <a:pt x="48" y="1"/>
                      <a:pt x="46" y="1"/>
                    </a:cubicBezTo>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8" name="ïşḻíḓê"/>
              <p:cNvSpPr/>
              <p:nvPr/>
            </p:nvSpPr>
            <p:spPr bwMode="auto">
              <a:xfrm>
                <a:off x="5057776" y="1211263"/>
                <a:ext cx="128588" cy="355600"/>
              </a:xfrm>
              <a:custGeom>
                <a:avLst/>
                <a:gdLst>
                  <a:gd name="T0" fmla="*/ 9 w 39"/>
                  <a:gd name="T1" fmla="*/ 106 h 108"/>
                  <a:gd name="T2" fmla="*/ 2 w 39"/>
                  <a:gd name="T3" fmla="*/ 106 h 108"/>
                  <a:gd name="T4" fmla="*/ 1 w 39"/>
                  <a:gd name="T5" fmla="*/ 100 h 108"/>
                  <a:gd name="T6" fmla="*/ 0 w 39"/>
                  <a:gd name="T7" fmla="*/ 99 h 108"/>
                  <a:gd name="T8" fmla="*/ 16 w 39"/>
                  <a:gd name="T9" fmla="*/ 54 h 108"/>
                  <a:gd name="T10" fmla="*/ 19 w 39"/>
                  <a:gd name="T11" fmla="*/ 43 h 108"/>
                  <a:gd name="T12" fmla="*/ 20 w 39"/>
                  <a:gd name="T13" fmla="*/ 35 h 108"/>
                  <a:gd name="T14" fmla="*/ 18 w 39"/>
                  <a:gd name="T15" fmla="*/ 22 h 108"/>
                  <a:gd name="T16" fmla="*/ 20 w 39"/>
                  <a:gd name="T17" fmla="*/ 15 h 108"/>
                  <a:gd name="T18" fmla="*/ 28 w 39"/>
                  <a:gd name="T19" fmla="*/ 6 h 108"/>
                  <a:gd name="T20" fmla="*/ 36 w 39"/>
                  <a:gd name="T21" fmla="*/ 2 h 108"/>
                  <a:gd name="T22" fmla="*/ 34 w 39"/>
                  <a:gd name="T23" fmla="*/ 12 h 108"/>
                  <a:gd name="T24" fmla="*/ 32 w 39"/>
                  <a:gd name="T25" fmla="*/ 27 h 108"/>
                  <a:gd name="T26" fmla="*/ 33 w 39"/>
                  <a:gd name="T27" fmla="*/ 35 h 108"/>
                  <a:gd name="T28" fmla="*/ 33 w 39"/>
                  <a:gd name="T29" fmla="*/ 36 h 108"/>
                  <a:gd name="T30" fmla="*/ 20 w 39"/>
                  <a:gd name="T31" fmla="*/ 88 h 108"/>
                  <a:gd name="T32" fmla="*/ 18 w 39"/>
                  <a:gd name="T33" fmla="*/ 94 h 108"/>
                  <a:gd name="T34" fmla="*/ 17 w 39"/>
                  <a:gd name="T35" fmla="*/ 97 h 108"/>
                  <a:gd name="T36" fmla="*/ 9 w 39"/>
                  <a:gd name="T37" fmla="*/ 10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108">
                    <a:moveTo>
                      <a:pt x="9" y="106"/>
                    </a:moveTo>
                    <a:cubicBezTo>
                      <a:pt x="7" y="107"/>
                      <a:pt x="5" y="108"/>
                      <a:pt x="2" y="106"/>
                    </a:cubicBezTo>
                    <a:cubicBezTo>
                      <a:pt x="1" y="105"/>
                      <a:pt x="1" y="103"/>
                      <a:pt x="1" y="100"/>
                    </a:cubicBezTo>
                    <a:cubicBezTo>
                      <a:pt x="1" y="100"/>
                      <a:pt x="0" y="99"/>
                      <a:pt x="0" y="99"/>
                    </a:cubicBezTo>
                    <a:cubicBezTo>
                      <a:pt x="3" y="88"/>
                      <a:pt x="11" y="67"/>
                      <a:pt x="16" y="54"/>
                    </a:cubicBezTo>
                    <a:cubicBezTo>
                      <a:pt x="17" y="50"/>
                      <a:pt x="18" y="47"/>
                      <a:pt x="19" y="43"/>
                    </a:cubicBezTo>
                    <a:cubicBezTo>
                      <a:pt x="20" y="40"/>
                      <a:pt x="21" y="38"/>
                      <a:pt x="20" y="35"/>
                    </a:cubicBezTo>
                    <a:cubicBezTo>
                      <a:pt x="17" y="25"/>
                      <a:pt x="17" y="25"/>
                      <a:pt x="18" y="22"/>
                    </a:cubicBezTo>
                    <a:cubicBezTo>
                      <a:pt x="19" y="16"/>
                      <a:pt x="20" y="15"/>
                      <a:pt x="20" y="15"/>
                    </a:cubicBezTo>
                    <a:cubicBezTo>
                      <a:pt x="25" y="8"/>
                      <a:pt x="26" y="7"/>
                      <a:pt x="28" y="6"/>
                    </a:cubicBezTo>
                    <a:cubicBezTo>
                      <a:pt x="32" y="3"/>
                      <a:pt x="34" y="0"/>
                      <a:pt x="36" y="2"/>
                    </a:cubicBezTo>
                    <a:cubicBezTo>
                      <a:pt x="39" y="4"/>
                      <a:pt x="36" y="9"/>
                      <a:pt x="34" y="12"/>
                    </a:cubicBezTo>
                    <a:cubicBezTo>
                      <a:pt x="31" y="19"/>
                      <a:pt x="31" y="21"/>
                      <a:pt x="32" y="27"/>
                    </a:cubicBezTo>
                    <a:cubicBezTo>
                      <a:pt x="34" y="33"/>
                      <a:pt x="34" y="33"/>
                      <a:pt x="33" y="35"/>
                    </a:cubicBezTo>
                    <a:cubicBezTo>
                      <a:pt x="33" y="35"/>
                      <a:pt x="33" y="36"/>
                      <a:pt x="33" y="36"/>
                    </a:cubicBezTo>
                    <a:cubicBezTo>
                      <a:pt x="34" y="44"/>
                      <a:pt x="27" y="56"/>
                      <a:pt x="20" y="88"/>
                    </a:cubicBezTo>
                    <a:cubicBezTo>
                      <a:pt x="19" y="92"/>
                      <a:pt x="18" y="92"/>
                      <a:pt x="18" y="94"/>
                    </a:cubicBezTo>
                    <a:cubicBezTo>
                      <a:pt x="18" y="96"/>
                      <a:pt x="18" y="97"/>
                      <a:pt x="17" y="97"/>
                    </a:cubicBezTo>
                    <a:cubicBezTo>
                      <a:pt x="16" y="101"/>
                      <a:pt x="14" y="103"/>
                      <a:pt x="9" y="106"/>
                    </a:cubicBezTo>
                    <a:close/>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9" name="ïṣlïḓè"/>
              <p:cNvSpPr/>
              <p:nvPr/>
            </p:nvSpPr>
            <p:spPr bwMode="auto">
              <a:xfrm>
                <a:off x="5091113" y="14351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0" name="iṧļidè"/>
              <p:cNvSpPr/>
              <p:nvPr/>
            </p:nvSpPr>
            <p:spPr bwMode="auto">
              <a:xfrm>
                <a:off x="4957763" y="2703513"/>
                <a:ext cx="139700" cy="95250"/>
              </a:xfrm>
              <a:custGeom>
                <a:avLst/>
                <a:gdLst>
                  <a:gd name="T0" fmla="*/ 15 w 42"/>
                  <a:gd name="T1" fmla="*/ 3 h 29"/>
                  <a:gd name="T2" fmla="*/ 8 w 42"/>
                  <a:gd name="T3" fmla="*/ 1 h 29"/>
                  <a:gd name="T4" fmla="*/ 1 w 42"/>
                  <a:gd name="T5" fmla="*/ 8 h 29"/>
                  <a:gd name="T6" fmla="*/ 3 w 42"/>
                  <a:gd name="T7" fmla="*/ 17 h 29"/>
                  <a:gd name="T8" fmla="*/ 23 w 42"/>
                  <a:gd name="T9" fmla="*/ 26 h 29"/>
                  <a:gd name="T10" fmla="*/ 39 w 42"/>
                  <a:gd name="T11" fmla="*/ 26 h 29"/>
                  <a:gd name="T12" fmla="*/ 40 w 42"/>
                  <a:gd name="T13" fmla="*/ 21 h 29"/>
                  <a:gd name="T14" fmla="*/ 38 w 42"/>
                  <a:gd name="T15" fmla="*/ 19 h 29"/>
                  <a:gd name="T16" fmla="*/ 32 w 42"/>
                  <a:gd name="T17" fmla="*/ 13 h 29"/>
                  <a:gd name="T18" fmla="*/ 15 w 42"/>
                  <a:gd name="T19" fmla="*/ 3 h 29"/>
                  <a:gd name="T20" fmla="*/ 14 w 42"/>
                  <a:gd name="T21" fmla="*/ 23 h 29"/>
                  <a:gd name="T22" fmla="*/ 14 w 42"/>
                  <a:gd name="T23" fmla="*/ 23 h 29"/>
                  <a:gd name="T24" fmla="*/ 16 w 42"/>
                  <a:gd name="T25" fmla="*/ 24 h 29"/>
                  <a:gd name="T26" fmla="*/ 16 w 42"/>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29">
                    <a:moveTo>
                      <a:pt x="15" y="3"/>
                    </a:moveTo>
                    <a:cubicBezTo>
                      <a:pt x="13" y="3"/>
                      <a:pt x="10" y="0"/>
                      <a:pt x="8" y="1"/>
                    </a:cubicBezTo>
                    <a:cubicBezTo>
                      <a:pt x="4" y="1"/>
                      <a:pt x="2" y="4"/>
                      <a:pt x="1" y="8"/>
                    </a:cubicBezTo>
                    <a:cubicBezTo>
                      <a:pt x="0" y="12"/>
                      <a:pt x="0" y="14"/>
                      <a:pt x="3" y="17"/>
                    </a:cubicBezTo>
                    <a:cubicBezTo>
                      <a:pt x="5" y="19"/>
                      <a:pt x="15" y="24"/>
                      <a:pt x="23" y="26"/>
                    </a:cubicBezTo>
                    <a:cubicBezTo>
                      <a:pt x="31" y="27"/>
                      <a:pt x="36" y="29"/>
                      <a:pt x="39" y="26"/>
                    </a:cubicBezTo>
                    <a:cubicBezTo>
                      <a:pt x="41" y="25"/>
                      <a:pt x="42" y="23"/>
                      <a:pt x="40" y="21"/>
                    </a:cubicBezTo>
                    <a:cubicBezTo>
                      <a:pt x="40" y="20"/>
                      <a:pt x="39" y="20"/>
                      <a:pt x="38" y="19"/>
                    </a:cubicBezTo>
                    <a:cubicBezTo>
                      <a:pt x="33" y="15"/>
                      <a:pt x="34" y="15"/>
                      <a:pt x="32" y="13"/>
                    </a:cubicBezTo>
                    <a:cubicBezTo>
                      <a:pt x="22" y="3"/>
                      <a:pt x="20" y="3"/>
                      <a:pt x="15" y="3"/>
                    </a:cubicBezTo>
                    <a:moveTo>
                      <a:pt x="14" y="23"/>
                    </a:moveTo>
                    <a:cubicBezTo>
                      <a:pt x="15" y="23"/>
                      <a:pt x="15" y="23"/>
                      <a:pt x="14" y="23"/>
                    </a:cubicBezTo>
                    <a:moveTo>
                      <a:pt x="16" y="24"/>
                    </a:moveTo>
                    <a:cubicBezTo>
                      <a:pt x="15" y="23"/>
                      <a:pt x="15" y="23"/>
                      <a:pt x="16" y="24"/>
                    </a:cubicBezTo>
                  </a:path>
                </a:pathLst>
              </a:custGeom>
              <a:solidFill>
                <a:srgbClr val="2F548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1" name="îSļiḓè"/>
              <p:cNvSpPr/>
              <p:nvPr/>
            </p:nvSpPr>
            <p:spPr bwMode="auto">
              <a:xfrm>
                <a:off x="4578351" y="2360613"/>
                <a:ext cx="73025" cy="174625"/>
              </a:xfrm>
              <a:custGeom>
                <a:avLst/>
                <a:gdLst>
                  <a:gd name="T0" fmla="*/ 14 w 22"/>
                  <a:gd name="T1" fmla="*/ 1 h 53"/>
                  <a:gd name="T2" fmla="*/ 3 w 22"/>
                  <a:gd name="T3" fmla="*/ 3 h 53"/>
                  <a:gd name="T4" fmla="*/ 1 w 22"/>
                  <a:gd name="T5" fmla="*/ 14 h 53"/>
                  <a:gd name="T6" fmla="*/ 4 w 22"/>
                  <a:gd name="T7" fmla="*/ 28 h 53"/>
                  <a:gd name="T8" fmla="*/ 7 w 22"/>
                  <a:gd name="T9" fmla="*/ 48 h 53"/>
                  <a:gd name="T10" fmla="*/ 13 w 22"/>
                  <a:gd name="T11" fmla="*/ 51 h 53"/>
                  <a:gd name="T12" fmla="*/ 18 w 22"/>
                  <a:gd name="T13" fmla="*/ 35 h 53"/>
                  <a:gd name="T14" fmla="*/ 21 w 22"/>
                  <a:gd name="T15" fmla="*/ 20 h 53"/>
                  <a:gd name="T16" fmla="*/ 19 w 22"/>
                  <a:gd name="T17" fmla="*/ 9 h 53"/>
                  <a:gd name="T18" fmla="*/ 19 w 22"/>
                  <a:gd name="T19" fmla="*/ 7 h 53"/>
                  <a:gd name="T20" fmla="*/ 14 w 22"/>
                  <a:gd name="T21" fmla="*/ 1 h 53"/>
                  <a:gd name="T22" fmla="*/ 14 w 22"/>
                  <a:gd name="T23" fmla="*/ 1 h 53"/>
                  <a:gd name="T24" fmla="*/ 20 w 22"/>
                  <a:gd name="T25" fmla="*/ 18 h 53"/>
                  <a:gd name="T26" fmla="*/ 20 w 22"/>
                  <a:gd name="T27" fmla="*/ 1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3">
                    <a:moveTo>
                      <a:pt x="14" y="1"/>
                    </a:moveTo>
                    <a:cubicBezTo>
                      <a:pt x="10" y="0"/>
                      <a:pt x="6" y="1"/>
                      <a:pt x="3" y="3"/>
                    </a:cubicBezTo>
                    <a:cubicBezTo>
                      <a:pt x="1" y="5"/>
                      <a:pt x="1" y="8"/>
                      <a:pt x="1" y="14"/>
                    </a:cubicBezTo>
                    <a:cubicBezTo>
                      <a:pt x="0" y="22"/>
                      <a:pt x="3" y="22"/>
                      <a:pt x="4" y="28"/>
                    </a:cubicBezTo>
                    <a:cubicBezTo>
                      <a:pt x="5" y="34"/>
                      <a:pt x="5" y="43"/>
                      <a:pt x="7" y="48"/>
                    </a:cubicBezTo>
                    <a:cubicBezTo>
                      <a:pt x="9" y="53"/>
                      <a:pt x="12" y="52"/>
                      <a:pt x="13" y="51"/>
                    </a:cubicBezTo>
                    <a:cubicBezTo>
                      <a:pt x="15" y="49"/>
                      <a:pt x="18" y="36"/>
                      <a:pt x="18" y="35"/>
                    </a:cubicBezTo>
                    <a:cubicBezTo>
                      <a:pt x="20" y="26"/>
                      <a:pt x="22" y="24"/>
                      <a:pt x="21" y="20"/>
                    </a:cubicBezTo>
                    <a:cubicBezTo>
                      <a:pt x="21" y="17"/>
                      <a:pt x="17" y="17"/>
                      <a:pt x="19" y="9"/>
                    </a:cubicBezTo>
                    <a:cubicBezTo>
                      <a:pt x="19" y="9"/>
                      <a:pt x="19" y="8"/>
                      <a:pt x="19" y="7"/>
                    </a:cubicBezTo>
                    <a:cubicBezTo>
                      <a:pt x="19" y="4"/>
                      <a:pt x="17" y="2"/>
                      <a:pt x="14" y="1"/>
                    </a:cubicBezTo>
                    <a:cubicBezTo>
                      <a:pt x="14" y="1"/>
                      <a:pt x="14" y="1"/>
                      <a:pt x="14" y="1"/>
                    </a:cubicBezTo>
                    <a:moveTo>
                      <a:pt x="20" y="18"/>
                    </a:moveTo>
                    <a:cubicBezTo>
                      <a:pt x="20" y="18"/>
                      <a:pt x="20" y="18"/>
                      <a:pt x="20" y="18"/>
                    </a:cubicBezTo>
                  </a:path>
                </a:pathLst>
              </a:custGeom>
              <a:solidFill>
                <a:srgbClr val="2F548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2" name="išľíḋe"/>
              <p:cNvSpPr/>
              <p:nvPr/>
            </p:nvSpPr>
            <p:spPr bwMode="auto">
              <a:xfrm>
                <a:off x="4984751" y="1570038"/>
                <a:ext cx="528638" cy="484188"/>
              </a:xfrm>
              <a:custGeom>
                <a:avLst/>
                <a:gdLst>
                  <a:gd name="T0" fmla="*/ 152 w 160"/>
                  <a:gd name="T1" fmla="*/ 9 h 147"/>
                  <a:gd name="T2" fmla="*/ 147 w 160"/>
                  <a:gd name="T3" fmla="*/ 1 h 147"/>
                  <a:gd name="T4" fmla="*/ 129 w 160"/>
                  <a:gd name="T5" fmla="*/ 7 h 147"/>
                  <a:gd name="T6" fmla="*/ 126 w 160"/>
                  <a:gd name="T7" fmla="*/ 8 h 147"/>
                  <a:gd name="T8" fmla="*/ 119 w 160"/>
                  <a:gd name="T9" fmla="*/ 10 h 147"/>
                  <a:gd name="T10" fmla="*/ 104 w 160"/>
                  <a:gd name="T11" fmla="*/ 15 h 147"/>
                  <a:gd name="T12" fmla="*/ 88 w 160"/>
                  <a:gd name="T13" fmla="*/ 15 h 147"/>
                  <a:gd name="T14" fmla="*/ 84 w 160"/>
                  <a:gd name="T15" fmla="*/ 14 h 147"/>
                  <a:gd name="T16" fmla="*/ 84 w 160"/>
                  <a:gd name="T17" fmla="*/ 14 h 147"/>
                  <a:gd name="T18" fmla="*/ 80 w 160"/>
                  <a:gd name="T19" fmla="*/ 15 h 147"/>
                  <a:gd name="T20" fmla="*/ 78 w 160"/>
                  <a:gd name="T21" fmla="*/ 15 h 147"/>
                  <a:gd name="T22" fmla="*/ 69 w 160"/>
                  <a:gd name="T23" fmla="*/ 15 h 147"/>
                  <a:gd name="T24" fmla="*/ 66 w 160"/>
                  <a:gd name="T25" fmla="*/ 15 h 147"/>
                  <a:gd name="T26" fmla="*/ 66 w 160"/>
                  <a:gd name="T27" fmla="*/ 15 h 147"/>
                  <a:gd name="T28" fmla="*/ 66 w 160"/>
                  <a:gd name="T29" fmla="*/ 15 h 147"/>
                  <a:gd name="T30" fmla="*/ 66 w 160"/>
                  <a:gd name="T31" fmla="*/ 15 h 147"/>
                  <a:gd name="T32" fmla="*/ 56 w 160"/>
                  <a:gd name="T33" fmla="*/ 14 h 147"/>
                  <a:gd name="T34" fmla="*/ 33 w 160"/>
                  <a:gd name="T35" fmla="*/ 21 h 147"/>
                  <a:gd name="T36" fmla="*/ 33 w 160"/>
                  <a:gd name="T37" fmla="*/ 21 h 147"/>
                  <a:gd name="T38" fmla="*/ 32 w 160"/>
                  <a:gd name="T39" fmla="*/ 22 h 147"/>
                  <a:gd name="T40" fmla="*/ 28 w 160"/>
                  <a:gd name="T41" fmla="*/ 39 h 147"/>
                  <a:gd name="T42" fmla="*/ 23 w 160"/>
                  <a:gd name="T43" fmla="*/ 71 h 147"/>
                  <a:gd name="T44" fmla="*/ 18 w 160"/>
                  <a:gd name="T45" fmla="*/ 78 h 147"/>
                  <a:gd name="T46" fmla="*/ 17 w 160"/>
                  <a:gd name="T47" fmla="*/ 83 h 147"/>
                  <a:gd name="T48" fmla="*/ 8 w 160"/>
                  <a:gd name="T49" fmla="*/ 112 h 147"/>
                  <a:gd name="T50" fmla="*/ 7 w 160"/>
                  <a:gd name="T51" fmla="*/ 131 h 147"/>
                  <a:gd name="T52" fmla="*/ 17 w 160"/>
                  <a:gd name="T53" fmla="*/ 135 h 147"/>
                  <a:gd name="T54" fmla="*/ 32 w 160"/>
                  <a:gd name="T55" fmla="*/ 140 h 147"/>
                  <a:gd name="T56" fmla="*/ 39 w 160"/>
                  <a:gd name="T57" fmla="*/ 143 h 147"/>
                  <a:gd name="T58" fmla="*/ 63 w 160"/>
                  <a:gd name="T59" fmla="*/ 146 h 147"/>
                  <a:gd name="T60" fmla="*/ 75 w 160"/>
                  <a:gd name="T61" fmla="*/ 138 h 147"/>
                  <a:gd name="T62" fmla="*/ 96 w 160"/>
                  <a:gd name="T63" fmla="*/ 74 h 147"/>
                  <a:gd name="T64" fmla="*/ 99 w 160"/>
                  <a:gd name="T65" fmla="*/ 66 h 147"/>
                  <a:gd name="T66" fmla="*/ 107 w 160"/>
                  <a:gd name="T67" fmla="*/ 52 h 147"/>
                  <a:gd name="T68" fmla="*/ 107 w 160"/>
                  <a:gd name="T69" fmla="*/ 52 h 147"/>
                  <a:gd name="T70" fmla="*/ 112 w 160"/>
                  <a:gd name="T71" fmla="*/ 50 h 147"/>
                  <a:gd name="T72" fmla="*/ 111 w 160"/>
                  <a:gd name="T73" fmla="*/ 50 h 147"/>
                  <a:gd name="T74" fmla="*/ 134 w 160"/>
                  <a:gd name="T75" fmla="*/ 39 h 147"/>
                  <a:gd name="T76" fmla="*/ 142 w 160"/>
                  <a:gd name="T77" fmla="*/ 36 h 147"/>
                  <a:gd name="T78" fmla="*/ 142 w 160"/>
                  <a:gd name="T79" fmla="*/ 36 h 147"/>
                  <a:gd name="T80" fmla="*/ 144 w 160"/>
                  <a:gd name="T81" fmla="*/ 35 h 147"/>
                  <a:gd name="T82" fmla="*/ 156 w 160"/>
                  <a:gd name="T83" fmla="*/ 28 h 147"/>
                  <a:gd name="T84" fmla="*/ 156 w 160"/>
                  <a:gd name="T85" fmla="*/ 28 h 147"/>
                  <a:gd name="T86" fmla="*/ 159 w 160"/>
                  <a:gd name="T87" fmla="*/ 24 h 147"/>
                  <a:gd name="T88" fmla="*/ 152 w 160"/>
                  <a:gd name="T89" fmla="*/ 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0" h="147">
                    <a:moveTo>
                      <a:pt x="152" y="9"/>
                    </a:moveTo>
                    <a:cubicBezTo>
                      <a:pt x="151" y="7"/>
                      <a:pt x="150" y="2"/>
                      <a:pt x="147" y="1"/>
                    </a:cubicBezTo>
                    <a:cubicBezTo>
                      <a:pt x="143" y="0"/>
                      <a:pt x="138" y="4"/>
                      <a:pt x="129" y="7"/>
                    </a:cubicBezTo>
                    <a:cubicBezTo>
                      <a:pt x="127" y="8"/>
                      <a:pt x="126" y="8"/>
                      <a:pt x="126" y="8"/>
                    </a:cubicBezTo>
                    <a:cubicBezTo>
                      <a:pt x="123" y="10"/>
                      <a:pt x="118" y="10"/>
                      <a:pt x="119" y="10"/>
                    </a:cubicBezTo>
                    <a:cubicBezTo>
                      <a:pt x="111" y="12"/>
                      <a:pt x="110" y="13"/>
                      <a:pt x="104" y="15"/>
                    </a:cubicBezTo>
                    <a:cubicBezTo>
                      <a:pt x="100" y="16"/>
                      <a:pt x="97" y="15"/>
                      <a:pt x="88" y="15"/>
                    </a:cubicBezTo>
                    <a:cubicBezTo>
                      <a:pt x="85" y="14"/>
                      <a:pt x="85" y="14"/>
                      <a:pt x="84" y="14"/>
                    </a:cubicBezTo>
                    <a:cubicBezTo>
                      <a:pt x="84" y="14"/>
                      <a:pt x="84" y="14"/>
                      <a:pt x="84" y="14"/>
                    </a:cubicBezTo>
                    <a:cubicBezTo>
                      <a:pt x="84" y="14"/>
                      <a:pt x="83" y="14"/>
                      <a:pt x="80" y="15"/>
                    </a:cubicBezTo>
                    <a:cubicBezTo>
                      <a:pt x="79" y="15"/>
                      <a:pt x="79" y="15"/>
                      <a:pt x="78" y="15"/>
                    </a:cubicBezTo>
                    <a:cubicBezTo>
                      <a:pt x="74" y="16"/>
                      <a:pt x="74" y="16"/>
                      <a:pt x="69" y="15"/>
                    </a:cubicBezTo>
                    <a:cubicBezTo>
                      <a:pt x="66" y="15"/>
                      <a:pt x="66" y="15"/>
                      <a:pt x="66" y="15"/>
                    </a:cubicBezTo>
                    <a:cubicBezTo>
                      <a:pt x="66" y="15"/>
                      <a:pt x="66" y="15"/>
                      <a:pt x="66" y="15"/>
                    </a:cubicBezTo>
                    <a:cubicBezTo>
                      <a:pt x="66" y="15"/>
                      <a:pt x="66" y="15"/>
                      <a:pt x="66" y="15"/>
                    </a:cubicBezTo>
                    <a:cubicBezTo>
                      <a:pt x="66" y="15"/>
                      <a:pt x="66" y="15"/>
                      <a:pt x="66" y="15"/>
                    </a:cubicBezTo>
                    <a:cubicBezTo>
                      <a:pt x="61" y="14"/>
                      <a:pt x="57" y="14"/>
                      <a:pt x="56" y="14"/>
                    </a:cubicBezTo>
                    <a:cubicBezTo>
                      <a:pt x="52" y="14"/>
                      <a:pt x="44" y="12"/>
                      <a:pt x="33" y="21"/>
                    </a:cubicBezTo>
                    <a:cubicBezTo>
                      <a:pt x="33" y="21"/>
                      <a:pt x="33" y="21"/>
                      <a:pt x="33" y="21"/>
                    </a:cubicBezTo>
                    <a:cubicBezTo>
                      <a:pt x="33" y="21"/>
                      <a:pt x="32" y="22"/>
                      <a:pt x="32" y="22"/>
                    </a:cubicBezTo>
                    <a:cubicBezTo>
                      <a:pt x="30" y="28"/>
                      <a:pt x="28" y="33"/>
                      <a:pt x="28" y="39"/>
                    </a:cubicBezTo>
                    <a:cubicBezTo>
                      <a:pt x="26" y="50"/>
                      <a:pt x="27" y="60"/>
                      <a:pt x="23" y="71"/>
                    </a:cubicBezTo>
                    <a:cubicBezTo>
                      <a:pt x="21" y="74"/>
                      <a:pt x="20" y="76"/>
                      <a:pt x="18" y="78"/>
                    </a:cubicBezTo>
                    <a:cubicBezTo>
                      <a:pt x="18" y="79"/>
                      <a:pt x="17" y="81"/>
                      <a:pt x="17" y="83"/>
                    </a:cubicBezTo>
                    <a:cubicBezTo>
                      <a:pt x="8" y="112"/>
                      <a:pt x="8" y="112"/>
                      <a:pt x="8" y="112"/>
                    </a:cubicBezTo>
                    <a:cubicBezTo>
                      <a:pt x="5" y="120"/>
                      <a:pt x="0" y="127"/>
                      <a:pt x="7" y="131"/>
                    </a:cubicBezTo>
                    <a:cubicBezTo>
                      <a:pt x="11" y="134"/>
                      <a:pt x="13" y="133"/>
                      <a:pt x="17" y="135"/>
                    </a:cubicBezTo>
                    <a:cubicBezTo>
                      <a:pt x="20" y="137"/>
                      <a:pt x="20" y="138"/>
                      <a:pt x="32" y="140"/>
                    </a:cubicBezTo>
                    <a:cubicBezTo>
                      <a:pt x="36" y="141"/>
                      <a:pt x="35" y="142"/>
                      <a:pt x="39" y="143"/>
                    </a:cubicBezTo>
                    <a:cubicBezTo>
                      <a:pt x="54" y="147"/>
                      <a:pt x="60" y="146"/>
                      <a:pt x="63" y="146"/>
                    </a:cubicBezTo>
                    <a:cubicBezTo>
                      <a:pt x="73" y="147"/>
                      <a:pt x="74" y="144"/>
                      <a:pt x="75" y="138"/>
                    </a:cubicBezTo>
                    <a:cubicBezTo>
                      <a:pt x="86" y="91"/>
                      <a:pt x="83" y="111"/>
                      <a:pt x="96" y="74"/>
                    </a:cubicBezTo>
                    <a:cubicBezTo>
                      <a:pt x="99" y="66"/>
                      <a:pt x="99" y="66"/>
                      <a:pt x="99" y="66"/>
                    </a:cubicBezTo>
                    <a:cubicBezTo>
                      <a:pt x="105" y="51"/>
                      <a:pt x="104" y="53"/>
                      <a:pt x="107" y="52"/>
                    </a:cubicBezTo>
                    <a:cubicBezTo>
                      <a:pt x="107" y="52"/>
                      <a:pt x="107" y="52"/>
                      <a:pt x="107" y="52"/>
                    </a:cubicBezTo>
                    <a:cubicBezTo>
                      <a:pt x="107" y="52"/>
                      <a:pt x="109" y="51"/>
                      <a:pt x="112" y="50"/>
                    </a:cubicBezTo>
                    <a:cubicBezTo>
                      <a:pt x="111" y="50"/>
                      <a:pt x="111" y="50"/>
                      <a:pt x="111" y="50"/>
                    </a:cubicBezTo>
                    <a:cubicBezTo>
                      <a:pt x="116" y="48"/>
                      <a:pt x="131" y="40"/>
                      <a:pt x="134" y="39"/>
                    </a:cubicBezTo>
                    <a:cubicBezTo>
                      <a:pt x="138" y="38"/>
                      <a:pt x="137" y="39"/>
                      <a:pt x="142" y="36"/>
                    </a:cubicBezTo>
                    <a:cubicBezTo>
                      <a:pt x="142" y="36"/>
                      <a:pt x="142" y="36"/>
                      <a:pt x="142" y="36"/>
                    </a:cubicBezTo>
                    <a:cubicBezTo>
                      <a:pt x="143" y="36"/>
                      <a:pt x="143" y="35"/>
                      <a:pt x="144" y="35"/>
                    </a:cubicBezTo>
                    <a:cubicBezTo>
                      <a:pt x="142" y="36"/>
                      <a:pt x="150" y="33"/>
                      <a:pt x="156" y="28"/>
                    </a:cubicBezTo>
                    <a:cubicBezTo>
                      <a:pt x="156" y="28"/>
                      <a:pt x="156" y="28"/>
                      <a:pt x="156" y="28"/>
                    </a:cubicBezTo>
                    <a:cubicBezTo>
                      <a:pt x="158" y="26"/>
                      <a:pt x="158" y="25"/>
                      <a:pt x="159" y="24"/>
                    </a:cubicBezTo>
                    <a:cubicBezTo>
                      <a:pt x="160" y="20"/>
                      <a:pt x="157" y="21"/>
                      <a:pt x="152" y="9"/>
                    </a:cubicBezTo>
                    <a:close/>
                  </a:path>
                </a:pathLst>
              </a:custGeom>
              <a:solidFill>
                <a:srgbClr val="96BD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3" name="iṡlïḑe"/>
              <p:cNvSpPr/>
              <p:nvPr/>
            </p:nvSpPr>
            <p:spPr bwMode="auto">
              <a:xfrm>
                <a:off x="5024438" y="1497013"/>
                <a:ext cx="92075" cy="266700"/>
              </a:xfrm>
              <a:custGeom>
                <a:avLst/>
                <a:gdLst>
                  <a:gd name="T0" fmla="*/ 2 w 28"/>
                  <a:gd name="T1" fmla="*/ 45 h 81"/>
                  <a:gd name="T2" fmla="*/ 7 w 28"/>
                  <a:gd name="T3" fmla="*/ 7 h 81"/>
                  <a:gd name="T4" fmla="*/ 11 w 28"/>
                  <a:gd name="T5" fmla="*/ 2 h 81"/>
                  <a:gd name="T6" fmla="*/ 28 w 28"/>
                  <a:gd name="T7" fmla="*/ 4 h 81"/>
                  <a:gd name="T8" fmla="*/ 25 w 28"/>
                  <a:gd name="T9" fmla="*/ 37 h 81"/>
                  <a:gd name="T10" fmla="*/ 21 w 28"/>
                  <a:gd name="T11" fmla="*/ 72 h 81"/>
                  <a:gd name="T12" fmla="*/ 14 w 28"/>
                  <a:gd name="T13" fmla="*/ 76 h 81"/>
                  <a:gd name="T14" fmla="*/ 7 w 28"/>
                  <a:gd name="T15" fmla="*/ 63 h 81"/>
                  <a:gd name="T16" fmla="*/ 2 w 28"/>
                  <a:gd name="T17" fmla="*/ 4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81">
                    <a:moveTo>
                      <a:pt x="2" y="45"/>
                    </a:moveTo>
                    <a:cubicBezTo>
                      <a:pt x="0" y="33"/>
                      <a:pt x="2" y="19"/>
                      <a:pt x="7" y="7"/>
                    </a:cubicBezTo>
                    <a:cubicBezTo>
                      <a:pt x="8" y="5"/>
                      <a:pt x="10" y="3"/>
                      <a:pt x="11" y="2"/>
                    </a:cubicBezTo>
                    <a:cubicBezTo>
                      <a:pt x="17" y="0"/>
                      <a:pt x="23" y="6"/>
                      <a:pt x="28" y="4"/>
                    </a:cubicBezTo>
                    <a:cubicBezTo>
                      <a:pt x="27" y="15"/>
                      <a:pt x="26" y="26"/>
                      <a:pt x="25" y="37"/>
                    </a:cubicBezTo>
                    <a:cubicBezTo>
                      <a:pt x="24" y="48"/>
                      <a:pt x="23" y="60"/>
                      <a:pt x="21" y="72"/>
                    </a:cubicBezTo>
                    <a:cubicBezTo>
                      <a:pt x="20" y="76"/>
                      <a:pt x="19" y="81"/>
                      <a:pt x="14" y="76"/>
                    </a:cubicBezTo>
                    <a:cubicBezTo>
                      <a:pt x="11" y="73"/>
                      <a:pt x="8" y="67"/>
                      <a:pt x="7" y="63"/>
                    </a:cubicBezTo>
                    <a:cubicBezTo>
                      <a:pt x="4" y="57"/>
                      <a:pt x="3" y="51"/>
                      <a:pt x="2" y="45"/>
                    </a:cubicBezTo>
                    <a:close/>
                  </a:path>
                </a:pathLst>
              </a:custGeom>
              <a:solidFill>
                <a:srgbClr val="96BD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4" name="î$ľiḓè"/>
              <p:cNvSpPr/>
              <p:nvPr/>
            </p:nvSpPr>
            <p:spPr bwMode="auto">
              <a:xfrm>
                <a:off x="5080001" y="1408113"/>
                <a:ext cx="215900" cy="471488"/>
              </a:xfrm>
              <a:custGeom>
                <a:avLst/>
                <a:gdLst>
                  <a:gd name="T0" fmla="*/ 42 w 65"/>
                  <a:gd name="T1" fmla="*/ 2 h 143"/>
                  <a:gd name="T2" fmla="*/ 25 w 65"/>
                  <a:gd name="T3" fmla="*/ 6 h 143"/>
                  <a:gd name="T4" fmla="*/ 21 w 65"/>
                  <a:gd name="T5" fmla="*/ 9 h 143"/>
                  <a:gd name="T6" fmla="*/ 17 w 65"/>
                  <a:gd name="T7" fmla="*/ 18 h 143"/>
                  <a:gd name="T8" fmla="*/ 17 w 65"/>
                  <a:gd name="T9" fmla="*/ 18 h 143"/>
                  <a:gd name="T10" fmla="*/ 17 w 65"/>
                  <a:gd name="T11" fmla="*/ 19 h 143"/>
                  <a:gd name="T12" fmla="*/ 17 w 65"/>
                  <a:gd name="T13" fmla="*/ 19 h 143"/>
                  <a:gd name="T14" fmla="*/ 8 w 65"/>
                  <a:gd name="T15" fmla="*/ 50 h 143"/>
                  <a:gd name="T16" fmla="*/ 0 w 65"/>
                  <a:gd name="T17" fmla="*/ 82 h 143"/>
                  <a:gd name="T18" fmla="*/ 0 w 65"/>
                  <a:gd name="T19" fmla="*/ 82 h 143"/>
                  <a:gd name="T20" fmla="*/ 1 w 65"/>
                  <a:gd name="T21" fmla="*/ 93 h 143"/>
                  <a:gd name="T22" fmla="*/ 1 w 65"/>
                  <a:gd name="T23" fmla="*/ 93 h 143"/>
                  <a:gd name="T24" fmla="*/ 1 w 65"/>
                  <a:gd name="T25" fmla="*/ 93 h 143"/>
                  <a:gd name="T26" fmla="*/ 1 w 65"/>
                  <a:gd name="T27" fmla="*/ 93 h 143"/>
                  <a:gd name="T28" fmla="*/ 1 w 65"/>
                  <a:gd name="T29" fmla="*/ 93 h 143"/>
                  <a:gd name="T30" fmla="*/ 6 w 65"/>
                  <a:gd name="T31" fmla="*/ 112 h 143"/>
                  <a:gd name="T32" fmla="*/ 8 w 65"/>
                  <a:gd name="T33" fmla="*/ 122 h 143"/>
                  <a:gd name="T34" fmla="*/ 12 w 65"/>
                  <a:gd name="T35" fmla="*/ 134 h 143"/>
                  <a:gd name="T36" fmla="*/ 13 w 65"/>
                  <a:gd name="T37" fmla="*/ 139 h 143"/>
                  <a:gd name="T38" fmla="*/ 19 w 65"/>
                  <a:gd name="T39" fmla="*/ 141 h 143"/>
                  <a:gd name="T40" fmla="*/ 32 w 65"/>
                  <a:gd name="T41" fmla="*/ 129 h 143"/>
                  <a:gd name="T42" fmla="*/ 32 w 65"/>
                  <a:gd name="T43" fmla="*/ 129 h 143"/>
                  <a:gd name="T44" fmla="*/ 54 w 65"/>
                  <a:gd name="T45" fmla="*/ 83 h 143"/>
                  <a:gd name="T46" fmla="*/ 54 w 65"/>
                  <a:gd name="T47" fmla="*/ 83 h 143"/>
                  <a:gd name="T48" fmla="*/ 65 w 65"/>
                  <a:gd name="T49" fmla="*/ 51 h 143"/>
                  <a:gd name="T50" fmla="*/ 61 w 65"/>
                  <a:gd name="T51" fmla="*/ 27 h 143"/>
                  <a:gd name="T52" fmla="*/ 53 w 65"/>
                  <a:gd name="T53" fmla="*/ 9 h 143"/>
                  <a:gd name="T54" fmla="*/ 43 w 65"/>
                  <a:gd name="T55" fmla="*/ 2 h 143"/>
                  <a:gd name="T56" fmla="*/ 42 w 65"/>
                  <a:gd name="T57" fmla="*/ 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5" h="143">
                    <a:moveTo>
                      <a:pt x="42" y="2"/>
                    </a:moveTo>
                    <a:cubicBezTo>
                      <a:pt x="35" y="0"/>
                      <a:pt x="31" y="2"/>
                      <a:pt x="25" y="6"/>
                    </a:cubicBezTo>
                    <a:cubicBezTo>
                      <a:pt x="24" y="7"/>
                      <a:pt x="23" y="8"/>
                      <a:pt x="21" y="9"/>
                    </a:cubicBezTo>
                    <a:cubicBezTo>
                      <a:pt x="19" y="12"/>
                      <a:pt x="18" y="15"/>
                      <a:pt x="17" y="18"/>
                    </a:cubicBezTo>
                    <a:cubicBezTo>
                      <a:pt x="17" y="18"/>
                      <a:pt x="17" y="18"/>
                      <a:pt x="17" y="18"/>
                    </a:cubicBezTo>
                    <a:cubicBezTo>
                      <a:pt x="17" y="19"/>
                      <a:pt x="17" y="19"/>
                      <a:pt x="17" y="19"/>
                    </a:cubicBezTo>
                    <a:cubicBezTo>
                      <a:pt x="17" y="19"/>
                      <a:pt x="17" y="19"/>
                      <a:pt x="17" y="19"/>
                    </a:cubicBezTo>
                    <a:cubicBezTo>
                      <a:pt x="10" y="35"/>
                      <a:pt x="12" y="35"/>
                      <a:pt x="8" y="50"/>
                    </a:cubicBezTo>
                    <a:cubicBezTo>
                      <a:pt x="4" y="65"/>
                      <a:pt x="2" y="65"/>
                      <a:pt x="0" y="82"/>
                    </a:cubicBezTo>
                    <a:cubicBezTo>
                      <a:pt x="0" y="82"/>
                      <a:pt x="0" y="82"/>
                      <a:pt x="0" y="82"/>
                    </a:cubicBezTo>
                    <a:cubicBezTo>
                      <a:pt x="0" y="85"/>
                      <a:pt x="0" y="89"/>
                      <a:pt x="1" y="93"/>
                    </a:cubicBezTo>
                    <a:cubicBezTo>
                      <a:pt x="1" y="93"/>
                      <a:pt x="1" y="93"/>
                      <a:pt x="1" y="93"/>
                    </a:cubicBezTo>
                    <a:cubicBezTo>
                      <a:pt x="1" y="93"/>
                      <a:pt x="1" y="93"/>
                      <a:pt x="1" y="93"/>
                    </a:cubicBezTo>
                    <a:cubicBezTo>
                      <a:pt x="1" y="93"/>
                      <a:pt x="1" y="93"/>
                      <a:pt x="1" y="93"/>
                    </a:cubicBezTo>
                    <a:cubicBezTo>
                      <a:pt x="1" y="93"/>
                      <a:pt x="1" y="93"/>
                      <a:pt x="1" y="93"/>
                    </a:cubicBezTo>
                    <a:cubicBezTo>
                      <a:pt x="2" y="102"/>
                      <a:pt x="4" y="104"/>
                      <a:pt x="6" y="112"/>
                    </a:cubicBezTo>
                    <a:cubicBezTo>
                      <a:pt x="6" y="115"/>
                      <a:pt x="8" y="121"/>
                      <a:pt x="8" y="122"/>
                    </a:cubicBezTo>
                    <a:cubicBezTo>
                      <a:pt x="10" y="129"/>
                      <a:pt x="11" y="130"/>
                      <a:pt x="12" y="134"/>
                    </a:cubicBezTo>
                    <a:cubicBezTo>
                      <a:pt x="12" y="136"/>
                      <a:pt x="12" y="137"/>
                      <a:pt x="13" y="139"/>
                    </a:cubicBezTo>
                    <a:cubicBezTo>
                      <a:pt x="13" y="141"/>
                      <a:pt x="15" y="143"/>
                      <a:pt x="19" y="141"/>
                    </a:cubicBezTo>
                    <a:cubicBezTo>
                      <a:pt x="22" y="139"/>
                      <a:pt x="26" y="138"/>
                      <a:pt x="32" y="129"/>
                    </a:cubicBezTo>
                    <a:cubicBezTo>
                      <a:pt x="32" y="129"/>
                      <a:pt x="32" y="129"/>
                      <a:pt x="32" y="129"/>
                    </a:cubicBezTo>
                    <a:cubicBezTo>
                      <a:pt x="42" y="116"/>
                      <a:pt x="35" y="113"/>
                      <a:pt x="54" y="83"/>
                    </a:cubicBezTo>
                    <a:cubicBezTo>
                      <a:pt x="54" y="83"/>
                      <a:pt x="54" y="83"/>
                      <a:pt x="54" y="83"/>
                    </a:cubicBezTo>
                    <a:cubicBezTo>
                      <a:pt x="64" y="69"/>
                      <a:pt x="65" y="60"/>
                      <a:pt x="65" y="51"/>
                    </a:cubicBezTo>
                    <a:cubicBezTo>
                      <a:pt x="64" y="40"/>
                      <a:pt x="65" y="40"/>
                      <a:pt x="61" y="27"/>
                    </a:cubicBezTo>
                    <a:cubicBezTo>
                      <a:pt x="60" y="26"/>
                      <a:pt x="57" y="15"/>
                      <a:pt x="53" y="9"/>
                    </a:cubicBezTo>
                    <a:cubicBezTo>
                      <a:pt x="51" y="7"/>
                      <a:pt x="50" y="5"/>
                      <a:pt x="43" y="2"/>
                    </a:cubicBezTo>
                    <a:cubicBezTo>
                      <a:pt x="42" y="2"/>
                      <a:pt x="42" y="2"/>
                      <a:pt x="42" y="2"/>
                    </a:cubicBezTo>
                  </a:path>
                </a:pathLst>
              </a:custGeom>
              <a:solidFill>
                <a:srgbClr val="1E33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5" name="iṣlïḓe"/>
              <p:cNvSpPr/>
              <p:nvPr/>
            </p:nvSpPr>
            <p:spPr bwMode="auto">
              <a:xfrm>
                <a:off x="7216776" y="4173538"/>
                <a:ext cx="223838" cy="514350"/>
              </a:xfrm>
              <a:custGeom>
                <a:avLst/>
                <a:gdLst>
                  <a:gd name="T0" fmla="*/ 0 w 141"/>
                  <a:gd name="T1" fmla="*/ 0 h 324"/>
                  <a:gd name="T2" fmla="*/ 141 w 141"/>
                  <a:gd name="T3" fmla="*/ 324 h 324"/>
                  <a:gd name="T4" fmla="*/ 141 w 141"/>
                  <a:gd name="T5" fmla="*/ 135 h 324"/>
                  <a:gd name="T6" fmla="*/ 0 w 141"/>
                  <a:gd name="T7" fmla="*/ 0 h 324"/>
                </a:gdLst>
                <a:ahLst/>
                <a:cxnLst>
                  <a:cxn ang="0">
                    <a:pos x="T0" y="T1"/>
                  </a:cxn>
                  <a:cxn ang="0">
                    <a:pos x="T2" y="T3"/>
                  </a:cxn>
                  <a:cxn ang="0">
                    <a:pos x="T4" y="T5"/>
                  </a:cxn>
                  <a:cxn ang="0">
                    <a:pos x="T6" y="T7"/>
                  </a:cxn>
                </a:cxnLst>
                <a:rect l="0" t="0" r="r" b="b"/>
                <a:pathLst>
                  <a:path w="141" h="324">
                    <a:moveTo>
                      <a:pt x="0" y="0"/>
                    </a:moveTo>
                    <a:lnTo>
                      <a:pt x="141" y="324"/>
                    </a:lnTo>
                    <a:lnTo>
                      <a:pt x="141" y="135"/>
                    </a:lnTo>
                    <a:lnTo>
                      <a:pt x="0" y="0"/>
                    </a:lnTo>
                    <a:close/>
                  </a:path>
                </a:pathLst>
              </a:custGeom>
              <a:solidFill>
                <a:srgbClr val="00206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6" name="íŝ1íḋé"/>
              <p:cNvSpPr/>
              <p:nvPr/>
            </p:nvSpPr>
            <p:spPr bwMode="auto">
              <a:xfrm>
                <a:off x="7856538" y="5264150"/>
                <a:ext cx="60325" cy="66675"/>
              </a:xfrm>
              <a:custGeom>
                <a:avLst/>
                <a:gdLst>
                  <a:gd name="T0" fmla="*/ 11 w 18"/>
                  <a:gd name="T1" fmla="*/ 0 h 20"/>
                  <a:gd name="T2" fmla="*/ 16 w 18"/>
                  <a:gd name="T3" fmla="*/ 14 h 20"/>
                  <a:gd name="T4" fmla="*/ 16 w 18"/>
                  <a:gd name="T5" fmla="*/ 19 h 20"/>
                  <a:gd name="T6" fmla="*/ 14 w 18"/>
                  <a:gd name="T7" fmla="*/ 18 h 20"/>
                  <a:gd name="T8" fmla="*/ 12 w 18"/>
                  <a:gd name="T9" fmla="*/ 19 h 20"/>
                  <a:gd name="T10" fmla="*/ 5 w 18"/>
                  <a:gd name="T11" fmla="*/ 19 h 20"/>
                  <a:gd name="T12" fmla="*/ 2 w 18"/>
                  <a:gd name="T13" fmla="*/ 9 h 20"/>
                  <a:gd name="T14" fmla="*/ 1 w 18"/>
                  <a:gd name="T15" fmla="*/ 5 h 20"/>
                  <a:gd name="T16" fmla="*/ 8 w 18"/>
                  <a:gd name="T17" fmla="*/ 0 h 20"/>
                  <a:gd name="T18" fmla="*/ 11 w 18"/>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0">
                    <a:moveTo>
                      <a:pt x="11" y="0"/>
                    </a:moveTo>
                    <a:cubicBezTo>
                      <a:pt x="18" y="0"/>
                      <a:pt x="14" y="5"/>
                      <a:pt x="16" y="14"/>
                    </a:cubicBezTo>
                    <a:cubicBezTo>
                      <a:pt x="16" y="16"/>
                      <a:pt x="17" y="18"/>
                      <a:pt x="16" y="19"/>
                    </a:cubicBezTo>
                    <a:cubicBezTo>
                      <a:pt x="15" y="19"/>
                      <a:pt x="14" y="19"/>
                      <a:pt x="14" y="18"/>
                    </a:cubicBezTo>
                    <a:cubicBezTo>
                      <a:pt x="13" y="19"/>
                      <a:pt x="10" y="19"/>
                      <a:pt x="12" y="19"/>
                    </a:cubicBezTo>
                    <a:cubicBezTo>
                      <a:pt x="8" y="20"/>
                      <a:pt x="7" y="20"/>
                      <a:pt x="5" y="19"/>
                    </a:cubicBezTo>
                    <a:cubicBezTo>
                      <a:pt x="3" y="18"/>
                      <a:pt x="4" y="14"/>
                      <a:pt x="2" y="9"/>
                    </a:cubicBezTo>
                    <a:cubicBezTo>
                      <a:pt x="1" y="7"/>
                      <a:pt x="0" y="7"/>
                      <a:pt x="1" y="5"/>
                    </a:cubicBezTo>
                    <a:cubicBezTo>
                      <a:pt x="1" y="2"/>
                      <a:pt x="5" y="0"/>
                      <a:pt x="8" y="0"/>
                    </a:cubicBezTo>
                    <a:cubicBezTo>
                      <a:pt x="9" y="0"/>
                      <a:pt x="10" y="0"/>
                      <a:pt x="11" y="0"/>
                    </a:cubicBezTo>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7" name="ïş1îḍê"/>
              <p:cNvSpPr/>
              <p:nvPr/>
            </p:nvSpPr>
            <p:spPr bwMode="auto">
              <a:xfrm>
                <a:off x="7577138" y="5435600"/>
                <a:ext cx="61913" cy="69850"/>
              </a:xfrm>
              <a:custGeom>
                <a:avLst/>
                <a:gdLst>
                  <a:gd name="T0" fmla="*/ 11 w 19"/>
                  <a:gd name="T1" fmla="*/ 1 h 21"/>
                  <a:gd name="T2" fmla="*/ 15 w 19"/>
                  <a:gd name="T3" fmla="*/ 16 h 21"/>
                  <a:gd name="T4" fmla="*/ 15 w 19"/>
                  <a:gd name="T5" fmla="*/ 20 h 21"/>
                  <a:gd name="T6" fmla="*/ 13 w 19"/>
                  <a:gd name="T7" fmla="*/ 20 h 21"/>
                  <a:gd name="T8" fmla="*/ 11 w 19"/>
                  <a:gd name="T9" fmla="*/ 20 h 21"/>
                  <a:gd name="T10" fmla="*/ 4 w 19"/>
                  <a:gd name="T11" fmla="*/ 20 h 21"/>
                  <a:gd name="T12" fmla="*/ 1 w 19"/>
                  <a:gd name="T13" fmla="*/ 9 h 21"/>
                  <a:gd name="T14" fmla="*/ 0 w 19"/>
                  <a:gd name="T15" fmla="*/ 4 h 21"/>
                  <a:gd name="T16" fmla="*/ 9 w 19"/>
                  <a:gd name="T17" fmla="*/ 0 h 21"/>
                  <a:gd name="T18" fmla="*/ 11 w 19"/>
                  <a:gd name="T19"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21">
                    <a:moveTo>
                      <a:pt x="11" y="1"/>
                    </a:moveTo>
                    <a:cubicBezTo>
                      <a:pt x="19" y="1"/>
                      <a:pt x="14" y="6"/>
                      <a:pt x="15" y="16"/>
                    </a:cubicBezTo>
                    <a:cubicBezTo>
                      <a:pt x="16" y="18"/>
                      <a:pt x="17" y="20"/>
                      <a:pt x="15" y="20"/>
                    </a:cubicBezTo>
                    <a:cubicBezTo>
                      <a:pt x="14" y="21"/>
                      <a:pt x="13" y="20"/>
                      <a:pt x="13" y="20"/>
                    </a:cubicBezTo>
                    <a:cubicBezTo>
                      <a:pt x="12" y="20"/>
                      <a:pt x="9" y="21"/>
                      <a:pt x="11" y="20"/>
                    </a:cubicBezTo>
                    <a:cubicBezTo>
                      <a:pt x="6" y="21"/>
                      <a:pt x="6" y="21"/>
                      <a:pt x="4" y="20"/>
                    </a:cubicBezTo>
                    <a:cubicBezTo>
                      <a:pt x="2" y="18"/>
                      <a:pt x="4" y="14"/>
                      <a:pt x="1" y="9"/>
                    </a:cubicBezTo>
                    <a:cubicBezTo>
                      <a:pt x="1" y="7"/>
                      <a:pt x="0" y="6"/>
                      <a:pt x="0" y="4"/>
                    </a:cubicBezTo>
                    <a:cubicBezTo>
                      <a:pt x="1" y="1"/>
                      <a:pt x="6" y="0"/>
                      <a:pt x="9" y="0"/>
                    </a:cubicBezTo>
                    <a:cubicBezTo>
                      <a:pt x="10" y="0"/>
                      <a:pt x="11" y="0"/>
                      <a:pt x="11" y="1"/>
                    </a:cubicBezTo>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8" name="íṡliḓè"/>
              <p:cNvSpPr/>
              <p:nvPr/>
            </p:nvSpPr>
            <p:spPr bwMode="auto">
              <a:xfrm>
                <a:off x="7623176" y="4708525"/>
                <a:ext cx="290513" cy="598488"/>
              </a:xfrm>
              <a:custGeom>
                <a:avLst/>
                <a:gdLst>
                  <a:gd name="T0" fmla="*/ 41 w 88"/>
                  <a:gd name="T1" fmla="*/ 8 h 182"/>
                  <a:gd name="T2" fmla="*/ 56 w 88"/>
                  <a:gd name="T3" fmla="*/ 3 h 182"/>
                  <a:gd name="T4" fmla="*/ 51 w 88"/>
                  <a:gd name="T5" fmla="*/ 59 h 182"/>
                  <a:gd name="T6" fmla="*/ 63 w 88"/>
                  <a:gd name="T7" fmla="*/ 113 h 182"/>
                  <a:gd name="T8" fmla="*/ 71 w 88"/>
                  <a:gd name="T9" fmla="*/ 129 h 182"/>
                  <a:gd name="T10" fmla="*/ 85 w 88"/>
                  <a:gd name="T11" fmla="*/ 166 h 182"/>
                  <a:gd name="T12" fmla="*/ 84 w 88"/>
                  <a:gd name="T13" fmla="*/ 177 h 182"/>
                  <a:gd name="T14" fmla="*/ 77 w 88"/>
                  <a:gd name="T15" fmla="*/ 180 h 182"/>
                  <a:gd name="T16" fmla="*/ 69 w 88"/>
                  <a:gd name="T17" fmla="*/ 178 h 182"/>
                  <a:gd name="T18" fmla="*/ 21 w 88"/>
                  <a:gd name="T19" fmla="*/ 117 h 182"/>
                  <a:gd name="T20" fmla="*/ 4 w 88"/>
                  <a:gd name="T21" fmla="*/ 64 h 182"/>
                  <a:gd name="T22" fmla="*/ 1 w 88"/>
                  <a:gd name="T23" fmla="*/ 43 h 182"/>
                  <a:gd name="T24" fmla="*/ 5 w 88"/>
                  <a:gd name="T25" fmla="*/ 30 h 182"/>
                  <a:gd name="T26" fmla="*/ 38 w 88"/>
                  <a:gd name="T27" fmla="*/ 8 h 182"/>
                  <a:gd name="T28" fmla="*/ 41 w 88"/>
                  <a:gd name="T29" fmla="*/ 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182">
                    <a:moveTo>
                      <a:pt x="41" y="8"/>
                    </a:moveTo>
                    <a:cubicBezTo>
                      <a:pt x="43" y="8"/>
                      <a:pt x="54" y="0"/>
                      <a:pt x="56" y="3"/>
                    </a:cubicBezTo>
                    <a:cubicBezTo>
                      <a:pt x="67" y="22"/>
                      <a:pt x="52" y="50"/>
                      <a:pt x="51" y="59"/>
                    </a:cubicBezTo>
                    <a:cubicBezTo>
                      <a:pt x="43" y="103"/>
                      <a:pt x="47" y="90"/>
                      <a:pt x="63" y="113"/>
                    </a:cubicBezTo>
                    <a:cubicBezTo>
                      <a:pt x="68" y="119"/>
                      <a:pt x="70" y="128"/>
                      <a:pt x="71" y="129"/>
                    </a:cubicBezTo>
                    <a:cubicBezTo>
                      <a:pt x="76" y="144"/>
                      <a:pt x="83" y="155"/>
                      <a:pt x="85" y="166"/>
                    </a:cubicBezTo>
                    <a:cubicBezTo>
                      <a:pt x="86" y="173"/>
                      <a:pt x="88" y="175"/>
                      <a:pt x="84" y="177"/>
                    </a:cubicBezTo>
                    <a:cubicBezTo>
                      <a:pt x="80" y="179"/>
                      <a:pt x="77" y="180"/>
                      <a:pt x="77" y="180"/>
                    </a:cubicBezTo>
                    <a:cubicBezTo>
                      <a:pt x="74" y="181"/>
                      <a:pt x="73" y="182"/>
                      <a:pt x="69" y="178"/>
                    </a:cubicBezTo>
                    <a:cubicBezTo>
                      <a:pt x="67" y="176"/>
                      <a:pt x="33" y="138"/>
                      <a:pt x="21" y="117"/>
                    </a:cubicBezTo>
                    <a:cubicBezTo>
                      <a:pt x="8" y="91"/>
                      <a:pt x="12" y="109"/>
                      <a:pt x="4" y="64"/>
                    </a:cubicBezTo>
                    <a:cubicBezTo>
                      <a:pt x="1" y="43"/>
                      <a:pt x="1" y="43"/>
                      <a:pt x="1" y="43"/>
                    </a:cubicBezTo>
                    <a:cubicBezTo>
                      <a:pt x="0" y="38"/>
                      <a:pt x="3" y="33"/>
                      <a:pt x="5" y="30"/>
                    </a:cubicBezTo>
                    <a:cubicBezTo>
                      <a:pt x="18" y="14"/>
                      <a:pt x="24" y="11"/>
                      <a:pt x="38" y="8"/>
                    </a:cubicBezTo>
                    <a:cubicBezTo>
                      <a:pt x="39" y="8"/>
                      <a:pt x="40" y="8"/>
                      <a:pt x="41" y="8"/>
                    </a:cubicBezTo>
                  </a:path>
                </a:pathLst>
              </a:custGeom>
              <a:solidFill>
                <a:srgbClr val="2F548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9" name="is1îḍê"/>
              <p:cNvSpPr/>
              <p:nvPr/>
            </p:nvSpPr>
            <p:spPr bwMode="auto">
              <a:xfrm>
                <a:off x="7497763" y="4687888"/>
                <a:ext cx="327025" cy="793750"/>
              </a:xfrm>
              <a:custGeom>
                <a:avLst/>
                <a:gdLst>
                  <a:gd name="T0" fmla="*/ 91 w 99"/>
                  <a:gd name="T1" fmla="*/ 0 h 241"/>
                  <a:gd name="T2" fmla="*/ 94 w 99"/>
                  <a:gd name="T3" fmla="*/ 4 h 241"/>
                  <a:gd name="T4" fmla="*/ 83 w 99"/>
                  <a:gd name="T5" fmla="*/ 50 h 241"/>
                  <a:gd name="T6" fmla="*/ 77 w 99"/>
                  <a:gd name="T7" fmla="*/ 60 h 241"/>
                  <a:gd name="T8" fmla="*/ 69 w 99"/>
                  <a:gd name="T9" fmla="*/ 70 h 241"/>
                  <a:gd name="T10" fmla="*/ 68 w 99"/>
                  <a:gd name="T11" fmla="*/ 71 h 241"/>
                  <a:gd name="T12" fmla="*/ 59 w 99"/>
                  <a:gd name="T13" fmla="*/ 81 h 241"/>
                  <a:gd name="T14" fmla="*/ 42 w 99"/>
                  <a:gd name="T15" fmla="*/ 130 h 241"/>
                  <a:gd name="T16" fmla="*/ 46 w 99"/>
                  <a:gd name="T17" fmla="*/ 190 h 241"/>
                  <a:gd name="T18" fmla="*/ 42 w 99"/>
                  <a:gd name="T19" fmla="*/ 239 h 241"/>
                  <a:gd name="T20" fmla="*/ 29 w 99"/>
                  <a:gd name="T21" fmla="*/ 241 h 241"/>
                  <a:gd name="T22" fmla="*/ 23 w 99"/>
                  <a:gd name="T23" fmla="*/ 235 h 241"/>
                  <a:gd name="T24" fmla="*/ 13 w 99"/>
                  <a:gd name="T25" fmla="*/ 208 h 241"/>
                  <a:gd name="T26" fmla="*/ 4 w 99"/>
                  <a:gd name="T27" fmla="*/ 149 h 241"/>
                  <a:gd name="T28" fmla="*/ 0 w 99"/>
                  <a:gd name="T29" fmla="*/ 115 h 241"/>
                  <a:gd name="T30" fmla="*/ 10 w 99"/>
                  <a:gd name="T31" fmla="*/ 64 h 241"/>
                  <a:gd name="T32" fmla="*/ 18 w 99"/>
                  <a:gd name="T33" fmla="*/ 42 h 241"/>
                  <a:gd name="T34" fmla="*/ 39 w 99"/>
                  <a:gd name="T35" fmla="*/ 10 h 241"/>
                  <a:gd name="T36" fmla="*/ 58 w 99"/>
                  <a:gd name="T37" fmla="*/ 7 h 241"/>
                  <a:gd name="T38" fmla="*/ 86 w 99"/>
                  <a:gd name="T39" fmla="*/ 2 h 241"/>
                  <a:gd name="T40" fmla="*/ 89 w 99"/>
                  <a:gd name="T41" fmla="*/ 0 h 241"/>
                  <a:gd name="T42" fmla="*/ 90 w 99"/>
                  <a:gd name="T43" fmla="*/ 0 h 241"/>
                  <a:gd name="T44" fmla="*/ 91 w 99"/>
                  <a:gd name="T45"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241">
                    <a:moveTo>
                      <a:pt x="91" y="0"/>
                    </a:moveTo>
                    <a:cubicBezTo>
                      <a:pt x="93" y="0"/>
                      <a:pt x="94" y="2"/>
                      <a:pt x="94" y="4"/>
                    </a:cubicBezTo>
                    <a:cubicBezTo>
                      <a:pt x="99" y="24"/>
                      <a:pt x="89" y="39"/>
                      <a:pt x="83" y="50"/>
                    </a:cubicBezTo>
                    <a:cubicBezTo>
                      <a:pt x="79" y="57"/>
                      <a:pt x="77" y="60"/>
                      <a:pt x="77" y="60"/>
                    </a:cubicBezTo>
                    <a:cubicBezTo>
                      <a:pt x="76" y="61"/>
                      <a:pt x="69" y="70"/>
                      <a:pt x="69" y="70"/>
                    </a:cubicBezTo>
                    <a:cubicBezTo>
                      <a:pt x="68" y="71"/>
                      <a:pt x="68" y="71"/>
                      <a:pt x="68" y="71"/>
                    </a:cubicBezTo>
                    <a:cubicBezTo>
                      <a:pt x="70" y="69"/>
                      <a:pt x="65" y="75"/>
                      <a:pt x="59" y="81"/>
                    </a:cubicBezTo>
                    <a:cubicBezTo>
                      <a:pt x="43" y="97"/>
                      <a:pt x="38" y="106"/>
                      <a:pt x="42" y="130"/>
                    </a:cubicBezTo>
                    <a:cubicBezTo>
                      <a:pt x="46" y="155"/>
                      <a:pt x="49" y="141"/>
                      <a:pt x="46" y="190"/>
                    </a:cubicBezTo>
                    <a:cubicBezTo>
                      <a:pt x="45" y="210"/>
                      <a:pt x="47" y="236"/>
                      <a:pt x="42" y="239"/>
                    </a:cubicBezTo>
                    <a:cubicBezTo>
                      <a:pt x="38" y="241"/>
                      <a:pt x="30" y="241"/>
                      <a:pt x="29" y="241"/>
                    </a:cubicBezTo>
                    <a:cubicBezTo>
                      <a:pt x="28" y="241"/>
                      <a:pt x="26" y="241"/>
                      <a:pt x="23" y="235"/>
                    </a:cubicBezTo>
                    <a:cubicBezTo>
                      <a:pt x="21" y="230"/>
                      <a:pt x="18" y="226"/>
                      <a:pt x="13" y="208"/>
                    </a:cubicBezTo>
                    <a:cubicBezTo>
                      <a:pt x="9" y="191"/>
                      <a:pt x="5" y="154"/>
                      <a:pt x="4" y="149"/>
                    </a:cubicBezTo>
                    <a:cubicBezTo>
                      <a:pt x="3" y="131"/>
                      <a:pt x="0" y="130"/>
                      <a:pt x="0" y="115"/>
                    </a:cubicBezTo>
                    <a:cubicBezTo>
                      <a:pt x="0" y="102"/>
                      <a:pt x="10" y="65"/>
                      <a:pt x="10" y="64"/>
                    </a:cubicBezTo>
                    <a:cubicBezTo>
                      <a:pt x="15" y="49"/>
                      <a:pt x="14" y="54"/>
                      <a:pt x="18" y="42"/>
                    </a:cubicBezTo>
                    <a:cubicBezTo>
                      <a:pt x="27" y="11"/>
                      <a:pt x="26" y="13"/>
                      <a:pt x="39" y="10"/>
                    </a:cubicBezTo>
                    <a:cubicBezTo>
                      <a:pt x="52" y="7"/>
                      <a:pt x="50" y="8"/>
                      <a:pt x="58" y="7"/>
                    </a:cubicBezTo>
                    <a:cubicBezTo>
                      <a:pt x="59" y="7"/>
                      <a:pt x="85" y="2"/>
                      <a:pt x="86" y="2"/>
                    </a:cubicBezTo>
                    <a:cubicBezTo>
                      <a:pt x="89" y="1"/>
                      <a:pt x="89" y="0"/>
                      <a:pt x="89" y="0"/>
                    </a:cubicBezTo>
                    <a:cubicBezTo>
                      <a:pt x="90" y="0"/>
                      <a:pt x="90" y="0"/>
                      <a:pt x="90" y="0"/>
                    </a:cubicBezTo>
                    <a:cubicBezTo>
                      <a:pt x="91" y="0"/>
                      <a:pt x="91" y="0"/>
                      <a:pt x="91" y="0"/>
                    </a:cubicBezTo>
                  </a:path>
                </a:pathLst>
              </a:custGeom>
              <a:solidFill>
                <a:srgbClr val="68AB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0" name="ïṣľiďe"/>
              <p:cNvSpPr/>
              <p:nvPr/>
            </p:nvSpPr>
            <p:spPr bwMode="auto">
              <a:xfrm>
                <a:off x="7653338" y="4237038"/>
                <a:ext cx="120650" cy="157163"/>
              </a:xfrm>
              <a:custGeom>
                <a:avLst/>
                <a:gdLst>
                  <a:gd name="T0" fmla="*/ 32 w 37"/>
                  <a:gd name="T1" fmla="*/ 0 h 48"/>
                  <a:gd name="T2" fmla="*/ 34 w 37"/>
                  <a:gd name="T3" fmla="*/ 6 h 48"/>
                  <a:gd name="T4" fmla="*/ 28 w 37"/>
                  <a:gd name="T5" fmla="*/ 45 h 48"/>
                  <a:gd name="T6" fmla="*/ 24 w 37"/>
                  <a:gd name="T7" fmla="*/ 48 h 48"/>
                  <a:gd name="T8" fmla="*/ 19 w 37"/>
                  <a:gd name="T9" fmla="*/ 48 h 48"/>
                  <a:gd name="T10" fmla="*/ 7 w 37"/>
                  <a:gd name="T11" fmla="*/ 46 h 48"/>
                  <a:gd name="T12" fmla="*/ 2 w 37"/>
                  <a:gd name="T13" fmla="*/ 39 h 48"/>
                  <a:gd name="T14" fmla="*/ 5 w 37"/>
                  <a:gd name="T15" fmla="*/ 26 h 48"/>
                  <a:gd name="T16" fmla="*/ 4 w 37"/>
                  <a:gd name="T17" fmla="*/ 16 h 48"/>
                  <a:gd name="T18" fmla="*/ 8 w 37"/>
                  <a:gd name="T19" fmla="*/ 12 h 48"/>
                  <a:gd name="T20" fmla="*/ 21 w 37"/>
                  <a:gd name="T21" fmla="*/ 4 h 48"/>
                  <a:gd name="T22" fmla="*/ 25 w 37"/>
                  <a:gd name="T23" fmla="*/ 2 h 48"/>
                  <a:gd name="T24" fmla="*/ 31 w 37"/>
                  <a:gd name="T25" fmla="*/ 1 h 48"/>
                  <a:gd name="T26" fmla="*/ 32 w 37"/>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48">
                    <a:moveTo>
                      <a:pt x="32" y="0"/>
                    </a:moveTo>
                    <a:cubicBezTo>
                      <a:pt x="34" y="0"/>
                      <a:pt x="37" y="2"/>
                      <a:pt x="34" y="6"/>
                    </a:cubicBezTo>
                    <a:cubicBezTo>
                      <a:pt x="21" y="28"/>
                      <a:pt x="28" y="40"/>
                      <a:pt x="28" y="45"/>
                    </a:cubicBezTo>
                    <a:cubicBezTo>
                      <a:pt x="27" y="48"/>
                      <a:pt x="26" y="48"/>
                      <a:pt x="24" y="48"/>
                    </a:cubicBezTo>
                    <a:cubicBezTo>
                      <a:pt x="24" y="48"/>
                      <a:pt x="21" y="48"/>
                      <a:pt x="19" y="48"/>
                    </a:cubicBezTo>
                    <a:cubicBezTo>
                      <a:pt x="14" y="48"/>
                      <a:pt x="14" y="47"/>
                      <a:pt x="7" y="46"/>
                    </a:cubicBezTo>
                    <a:cubicBezTo>
                      <a:pt x="3" y="45"/>
                      <a:pt x="0" y="43"/>
                      <a:pt x="2" y="39"/>
                    </a:cubicBezTo>
                    <a:cubicBezTo>
                      <a:pt x="2" y="38"/>
                      <a:pt x="4" y="34"/>
                      <a:pt x="5" y="26"/>
                    </a:cubicBezTo>
                    <a:cubicBezTo>
                      <a:pt x="5" y="21"/>
                      <a:pt x="5" y="20"/>
                      <a:pt x="4" y="16"/>
                    </a:cubicBezTo>
                    <a:cubicBezTo>
                      <a:pt x="3" y="12"/>
                      <a:pt x="6" y="11"/>
                      <a:pt x="8" y="12"/>
                    </a:cubicBezTo>
                    <a:cubicBezTo>
                      <a:pt x="10" y="9"/>
                      <a:pt x="11" y="7"/>
                      <a:pt x="21" y="4"/>
                    </a:cubicBezTo>
                    <a:cubicBezTo>
                      <a:pt x="24" y="3"/>
                      <a:pt x="25" y="2"/>
                      <a:pt x="25" y="2"/>
                    </a:cubicBezTo>
                    <a:cubicBezTo>
                      <a:pt x="30" y="2"/>
                      <a:pt x="29" y="1"/>
                      <a:pt x="31" y="1"/>
                    </a:cubicBezTo>
                    <a:cubicBezTo>
                      <a:pt x="32" y="0"/>
                      <a:pt x="32" y="0"/>
                      <a:pt x="32" y="0"/>
                    </a:cubicBezTo>
                  </a:path>
                </a:pathLst>
              </a:custGeom>
              <a:solidFill>
                <a:srgbClr val="D290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1" name="íslídé"/>
              <p:cNvSpPr/>
              <p:nvPr/>
            </p:nvSpPr>
            <p:spPr bwMode="auto">
              <a:xfrm>
                <a:off x="7629526" y="4160838"/>
                <a:ext cx="165100" cy="165100"/>
              </a:xfrm>
              <a:custGeom>
                <a:avLst/>
                <a:gdLst>
                  <a:gd name="T0" fmla="*/ 33 w 50"/>
                  <a:gd name="T1" fmla="*/ 0 h 50"/>
                  <a:gd name="T2" fmla="*/ 42 w 50"/>
                  <a:gd name="T3" fmla="*/ 5 h 50"/>
                  <a:gd name="T4" fmla="*/ 45 w 50"/>
                  <a:gd name="T5" fmla="*/ 9 h 50"/>
                  <a:gd name="T6" fmla="*/ 47 w 50"/>
                  <a:gd name="T7" fmla="*/ 13 h 50"/>
                  <a:gd name="T8" fmla="*/ 42 w 50"/>
                  <a:gd name="T9" fmla="*/ 32 h 50"/>
                  <a:gd name="T10" fmla="*/ 28 w 50"/>
                  <a:gd name="T11" fmla="*/ 44 h 50"/>
                  <a:gd name="T12" fmla="*/ 9 w 50"/>
                  <a:gd name="T13" fmla="*/ 49 h 50"/>
                  <a:gd name="T14" fmla="*/ 4 w 50"/>
                  <a:gd name="T15" fmla="*/ 46 h 50"/>
                  <a:gd name="T16" fmla="*/ 8 w 50"/>
                  <a:gd name="T17" fmla="*/ 22 h 50"/>
                  <a:gd name="T18" fmla="*/ 8 w 50"/>
                  <a:gd name="T19" fmla="*/ 23 h 50"/>
                  <a:gd name="T20" fmla="*/ 20 w 50"/>
                  <a:gd name="T21" fmla="*/ 4 h 50"/>
                  <a:gd name="T22" fmla="*/ 33 w 50"/>
                  <a:gd name="T2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50">
                    <a:moveTo>
                      <a:pt x="33" y="0"/>
                    </a:moveTo>
                    <a:cubicBezTo>
                      <a:pt x="37" y="0"/>
                      <a:pt x="39" y="2"/>
                      <a:pt x="42" y="5"/>
                    </a:cubicBezTo>
                    <a:cubicBezTo>
                      <a:pt x="43" y="7"/>
                      <a:pt x="45" y="7"/>
                      <a:pt x="45" y="9"/>
                    </a:cubicBezTo>
                    <a:cubicBezTo>
                      <a:pt x="46" y="10"/>
                      <a:pt x="47" y="13"/>
                      <a:pt x="47" y="13"/>
                    </a:cubicBezTo>
                    <a:cubicBezTo>
                      <a:pt x="50" y="22"/>
                      <a:pt x="48" y="26"/>
                      <a:pt x="42" y="32"/>
                    </a:cubicBezTo>
                    <a:cubicBezTo>
                      <a:pt x="38" y="36"/>
                      <a:pt x="36" y="39"/>
                      <a:pt x="28" y="44"/>
                    </a:cubicBezTo>
                    <a:cubicBezTo>
                      <a:pt x="25" y="45"/>
                      <a:pt x="14" y="50"/>
                      <a:pt x="9" y="49"/>
                    </a:cubicBezTo>
                    <a:cubicBezTo>
                      <a:pt x="7" y="49"/>
                      <a:pt x="5" y="47"/>
                      <a:pt x="4" y="46"/>
                    </a:cubicBezTo>
                    <a:cubicBezTo>
                      <a:pt x="0" y="42"/>
                      <a:pt x="5" y="28"/>
                      <a:pt x="8" y="22"/>
                    </a:cubicBezTo>
                    <a:cubicBezTo>
                      <a:pt x="8" y="23"/>
                      <a:pt x="8" y="23"/>
                      <a:pt x="8" y="23"/>
                    </a:cubicBezTo>
                    <a:cubicBezTo>
                      <a:pt x="13" y="11"/>
                      <a:pt x="16" y="8"/>
                      <a:pt x="20" y="4"/>
                    </a:cubicBezTo>
                    <a:cubicBezTo>
                      <a:pt x="22" y="2"/>
                      <a:pt x="25" y="0"/>
                      <a:pt x="33" y="0"/>
                    </a:cubicBezTo>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2" name="iš1îdé"/>
              <p:cNvSpPr/>
              <p:nvPr/>
            </p:nvSpPr>
            <p:spPr bwMode="auto">
              <a:xfrm>
                <a:off x="7699376" y="4127500"/>
                <a:ext cx="144463" cy="204788"/>
              </a:xfrm>
              <a:custGeom>
                <a:avLst/>
                <a:gdLst>
                  <a:gd name="T0" fmla="*/ 14 w 44"/>
                  <a:gd name="T1" fmla="*/ 0 h 62"/>
                  <a:gd name="T2" fmla="*/ 18 w 44"/>
                  <a:gd name="T3" fmla="*/ 1 h 62"/>
                  <a:gd name="T4" fmla="*/ 20 w 44"/>
                  <a:gd name="T5" fmla="*/ 2 h 62"/>
                  <a:gd name="T6" fmla="*/ 33 w 44"/>
                  <a:gd name="T7" fmla="*/ 12 h 62"/>
                  <a:gd name="T8" fmla="*/ 32 w 44"/>
                  <a:gd name="T9" fmla="*/ 12 h 62"/>
                  <a:gd name="T10" fmla="*/ 39 w 44"/>
                  <a:gd name="T11" fmla="*/ 22 h 62"/>
                  <a:gd name="T12" fmla="*/ 39 w 44"/>
                  <a:gd name="T13" fmla="*/ 22 h 62"/>
                  <a:gd name="T14" fmla="*/ 12 w 44"/>
                  <a:gd name="T15" fmla="*/ 62 h 62"/>
                  <a:gd name="T16" fmla="*/ 1 w 44"/>
                  <a:gd name="T17" fmla="*/ 52 h 62"/>
                  <a:gd name="T18" fmla="*/ 9 w 44"/>
                  <a:gd name="T19" fmla="*/ 36 h 62"/>
                  <a:gd name="T20" fmla="*/ 5 w 44"/>
                  <a:gd name="T21" fmla="*/ 22 h 62"/>
                  <a:gd name="T22" fmla="*/ 11 w 44"/>
                  <a:gd name="T23" fmla="*/ 1 h 62"/>
                  <a:gd name="T24" fmla="*/ 14 w 44"/>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62">
                    <a:moveTo>
                      <a:pt x="14" y="0"/>
                    </a:moveTo>
                    <a:cubicBezTo>
                      <a:pt x="16" y="0"/>
                      <a:pt x="17" y="0"/>
                      <a:pt x="18" y="1"/>
                    </a:cubicBezTo>
                    <a:cubicBezTo>
                      <a:pt x="19" y="1"/>
                      <a:pt x="20" y="2"/>
                      <a:pt x="20" y="2"/>
                    </a:cubicBezTo>
                    <a:cubicBezTo>
                      <a:pt x="23" y="5"/>
                      <a:pt x="26" y="5"/>
                      <a:pt x="33" y="12"/>
                    </a:cubicBezTo>
                    <a:cubicBezTo>
                      <a:pt x="32" y="12"/>
                      <a:pt x="32" y="12"/>
                      <a:pt x="32" y="12"/>
                    </a:cubicBezTo>
                    <a:cubicBezTo>
                      <a:pt x="35" y="14"/>
                      <a:pt x="38" y="18"/>
                      <a:pt x="39" y="22"/>
                    </a:cubicBezTo>
                    <a:cubicBezTo>
                      <a:pt x="39" y="22"/>
                      <a:pt x="39" y="22"/>
                      <a:pt x="39" y="22"/>
                    </a:cubicBezTo>
                    <a:cubicBezTo>
                      <a:pt x="44" y="40"/>
                      <a:pt x="30" y="62"/>
                      <a:pt x="12" y="62"/>
                    </a:cubicBezTo>
                    <a:cubicBezTo>
                      <a:pt x="4" y="62"/>
                      <a:pt x="0" y="59"/>
                      <a:pt x="1" y="52"/>
                    </a:cubicBezTo>
                    <a:cubicBezTo>
                      <a:pt x="2" y="44"/>
                      <a:pt x="8" y="42"/>
                      <a:pt x="9" y="36"/>
                    </a:cubicBezTo>
                    <a:cubicBezTo>
                      <a:pt x="10" y="30"/>
                      <a:pt x="8" y="29"/>
                      <a:pt x="5" y="22"/>
                    </a:cubicBezTo>
                    <a:cubicBezTo>
                      <a:pt x="2" y="13"/>
                      <a:pt x="2" y="5"/>
                      <a:pt x="11" y="1"/>
                    </a:cubicBezTo>
                    <a:cubicBezTo>
                      <a:pt x="12" y="0"/>
                      <a:pt x="13" y="0"/>
                      <a:pt x="14" y="0"/>
                    </a:cubicBezTo>
                  </a:path>
                </a:pathLst>
              </a:custGeom>
              <a:solidFill>
                <a:srgbClr val="2F548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3" name="ï$ḻîḑè"/>
              <p:cNvSpPr/>
              <p:nvPr/>
            </p:nvSpPr>
            <p:spPr bwMode="auto">
              <a:xfrm>
                <a:off x="7685088" y="4240213"/>
                <a:ext cx="63500" cy="42863"/>
              </a:xfrm>
              <a:custGeom>
                <a:avLst/>
                <a:gdLst>
                  <a:gd name="T0" fmla="*/ 17 w 19"/>
                  <a:gd name="T1" fmla="*/ 1 h 13"/>
                  <a:gd name="T2" fmla="*/ 13 w 19"/>
                  <a:gd name="T3" fmla="*/ 0 h 13"/>
                  <a:gd name="T4" fmla="*/ 9 w 19"/>
                  <a:gd name="T5" fmla="*/ 1 h 13"/>
                  <a:gd name="T6" fmla="*/ 6 w 19"/>
                  <a:gd name="T7" fmla="*/ 3 h 13"/>
                  <a:gd name="T8" fmla="*/ 5 w 19"/>
                  <a:gd name="T9" fmla="*/ 5 h 13"/>
                  <a:gd name="T10" fmla="*/ 4 w 19"/>
                  <a:gd name="T11" fmla="*/ 11 h 13"/>
                  <a:gd name="T12" fmla="*/ 17 w 19"/>
                  <a:gd name="T13" fmla="*/ 8 h 13"/>
                  <a:gd name="T14" fmla="*/ 17 w 19"/>
                  <a:gd name="T15" fmla="*/ 1 h 13"/>
                  <a:gd name="T16" fmla="*/ 16 w 19"/>
                  <a:gd name="T17" fmla="*/ 9 h 13"/>
                  <a:gd name="T18" fmla="*/ 16 w 19"/>
                  <a:gd name="T19"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3">
                    <a:moveTo>
                      <a:pt x="17" y="1"/>
                    </a:moveTo>
                    <a:cubicBezTo>
                      <a:pt x="16" y="0"/>
                      <a:pt x="14" y="0"/>
                      <a:pt x="13" y="0"/>
                    </a:cubicBezTo>
                    <a:cubicBezTo>
                      <a:pt x="11" y="0"/>
                      <a:pt x="10" y="0"/>
                      <a:pt x="9" y="1"/>
                    </a:cubicBezTo>
                    <a:cubicBezTo>
                      <a:pt x="8" y="1"/>
                      <a:pt x="6" y="2"/>
                      <a:pt x="6" y="3"/>
                    </a:cubicBezTo>
                    <a:cubicBezTo>
                      <a:pt x="5" y="4"/>
                      <a:pt x="6" y="4"/>
                      <a:pt x="5" y="5"/>
                    </a:cubicBezTo>
                    <a:cubicBezTo>
                      <a:pt x="0" y="5"/>
                      <a:pt x="1" y="10"/>
                      <a:pt x="4" y="11"/>
                    </a:cubicBezTo>
                    <a:cubicBezTo>
                      <a:pt x="8" y="13"/>
                      <a:pt x="16" y="9"/>
                      <a:pt x="17" y="8"/>
                    </a:cubicBezTo>
                    <a:cubicBezTo>
                      <a:pt x="19" y="5"/>
                      <a:pt x="18" y="3"/>
                      <a:pt x="17" y="1"/>
                    </a:cubicBezTo>
                    <a:moveTo>
                      <a:pt x="16" y="9"/>
                    </a:moveTo>
                    <a:cubicBezTo>
                      <a:pt x="15" y="9"/>
                      <a:pt x="15" y="9"/>
                      <a:pt x="16" y="9"/>
                    </a:cubicBezTo>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4" name="işḻïďé"/>
              <p:cNvSpPr/>
              <p:nvPr/>
            </p:nvSpPr>
            <p:spPr bwMode="auto">
              <a:xfrm>
                <a:off x="7497763" y="5486400"/>
                <a:ext cx="144463" cy="74613"/>
              </a:xfrm>
              <a:custGeom>
                <a:avLst/>
                <a:gdLst>
                  <a:gd name="T0" fmla="*/ 32 w 44"/>
                  <a:gd name="T1" fmla="*/ 2 h 23"/>
                  <a:gd name="T2" fmla="*/ 12 w 44"/>
                  <a:gd name="T3" fmla="*/ 7 h 23"/>
                  <a:gd name="T4" fmla="*/ 4 w 44"/>
                  <a:gd name="T5" fmla="*/ 12 h 23"/>
                  <a:gd name="T6" fmla="*/ 2 w 44"/>
                  <a:gd name="T7" fmla="*/ 12 h 23"/>
                  <a:gd name="T8" fmla="*/ 1 w 44"/>
                  <a:gd name="T9" fmla="*/ 18 h 23"/>
                  <a:gd name="T10" fmla="*/ 17 w 44"/>
                  <a:gd name="T11" fmla="*/ 22 h 23"/>
                  <a:gd name="T12" fmla="*/ 40 w 44"/>
                  <a:gd name="T13" fmla="*/ 19 h 23"/>
                  <a:gd name="T14" fmla="*/ 44 w 44"/>
                  <a:gd name="T15" fmla="*/ 11 h 23"/>
                  <a:gd name="T16" fmla="*/ 39 w 44"/>
                  <a:gd name="T17" fmla="*/ 2 h 23"/>
                  <a:gd name="T18" fmla="*/ 32 w 44"/>
                  <a:gd name="T19" fmla="*/ 2 h 23"/>
                  <a:gd name="T20" fmla="*/ 27 w 44"/>
                  <a:gd name="T21" fmla="*/ 22 h 23"/>
                  <a:gd name="T22" fmla="*/ 27 w 44"/>
                  <a:gd name="T23" fmla="*/ 22 h 23"/>
                  <a:gd name="T24" fmla="*/ 25 w 44"/>
                  <a:gd name="T25" fmla="*/ 22 h 23"/>
                  <a:gd name="T26" fmla="*/ 25 w 44"/>
                  <a:gd name="T2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23">
                    <a:moveTo>
                      <a:pt x="32" y="2"/>
                    </a:moveTo>
                    <a:cubicBezTo>
                      <a:pt x="26" y="1"/>
                      <a:pt x="25" y="0"/>
                      <a:pt x="12" y="7"/>
                    </a:cubicBezTo>
                    <a:cubicBezTo>
                      <a:pt x="10" y="9"/>
                      <a:pt x="11" y="9"/>
                      <a:pt x="4" y="12"/>
                    </a:cubicBezTo>
                    <a:cubicBezTo>
                      <a:pt x="4" y="12"/>
                      <a:pt x="3" y="12"/>
                      <a:pt x="2" y="12"/>
                    </a:cubicBezTo>
                    <a:cubicBezTo>
                      <a:pt x="0" y="14"/>
                      <a:pt x="0" y="16"/>
                      <a:pt x="1" y="18"/>
                    </a:cubicBezTo>
                    <a:cubicBezTo>
                      <a:pt x="4" y="21"/>
                      <a:pt x="9" y="22"/>
                      <a:pt x="17" y="22"/>
                    </a:cubicBezTo>
                    <a:cubicBezTo>
                      <a:pt x="25" y="23"/>
                      <a:pt x="37" y="21"/>
                      <a:pt x="40" y="19"/>
                    </a:cubicBezTo>
                    <a:cubicBezTo>
                      <a:pt x="43" y="18"/>
                      <a:pt x="44" y="15"/>
                      <a:pt x="44" y="11"/>
                    </a:cubicBezTo>
                    <a:cubicBezTo>
                      <a:pt x="44" y="7"/>
                      <a:pt x="43" y="3"/>
                      <a:pt x="39" y="2"/>
                    </a:cubicBezTo>
                    <a:cubicBezTo>
                      <a:pt x="38" y="1"/>
                      <a:pt x="34" y="3"/>
                      <a:pt x="32" y="2"/>
                    </a:cubicBezTo>
                    <a:moveTo>
                      <a:pt x="27" y="22"/>
                    </a:moveTo>
                    <a:cubicBezTo>
                      <a:pt x="26" y="22"/>
                      <a:pt x="26" y="22"/>
                      <a:pt x="27" y="22"/>
                    </a:cubicBezTo>
                    <a:moveTo>
                      <a:pt x="25" y="22"/>
                    </a:moveTo>
                    <a:cubicBezTo>
                      <a:pt x="26" y="22"/>
                      <a:pt x="26" y="22"/>
                      <a:pt x="25" y="22"/>
                    </a:cubicBezTo>
                  </a:path>
                </a:pathLst>
              </a:custGeom>
              <a:solidFill>
                <a:srgbClr val="2F548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5" name="ïṧľiḑé"/>
              <p:cNvSpPr/>
              <p:nvPr/>
            </p:nvSpPr>
            <p:spPr bwMode="auto">
              <a:xfrm>
                <a:off x="7207251" y="4137025"/>
                <a:ext cx="244475" cy="271463"/>
              </a:xfrm>
              <a:custGeom>
                <a:avLst/>
                <a:gdLst>
                  <a:gd name="T0" fmla="*/ 50 w 74"/>
                  <a:gd name="T1" fmla="*/ 40 h 82"/>
                  <a:gd name="T2" fmla="*/ 48 w 74"/>
                  <a:gd name="T3" fmla="*/ 38 h 82"/>
                  <a:gd name="T4" fmla="*/ 31 w 74"/>
                  <a:gd name="T5" fmla="*/ 21 h 82"/>
                  <a:gd name="T6" fmla="*/ 25 w 74"/>
                  <a:gd name="T7" fmla="*/ 12 h 82"/>
                  <a:gd name="T8" fmla="*/ 16 w 74"/>
                  <a:gd name="T9" fmla="*/ 6 h 82"/>
                  <a:gd name="T10" fmla="*/ 22 w 74"/>
                  <a:gd name="T11" fmla="*/ 16 h 82"/>
                  <a:gd name="T12" fmla="*/ 2 w 74"/>
                  <a:gd name="T13" fmla="*/ 0 h 82"/>
                  <a:gd name="T14" fmla="*/ 1 w 74"/>
                  <a:gd name="T15" fmla="*/ 2 h 82"/>
                  <a:gd name="T16" fmla="*/ 1 w 74"/>
                  <a:gd name="T17" fmla="*/ 13 h 82"/>
                  <a:gd name="T18" fmla="*/ 4 w 74"/>
                  <a:gd name="T19" fmla="*/ 18 h 82"/>
                  <a:gd name="T20" fmla="*/ 8 w 74"/>
                  <a:gd name="T21" fmla="*/ 22 h 82"/>
                  <a:gd name="T22" fmla="*/ 23 w 74"/>
                  <a:gd name="T23" fmla="*/ 31 h 82"/>
                  <a:gd name="T24" fmla="*/ 28 w 74"/>
                  <a:gd name="T25" fmla="*/ 38 h 82"/>
                  <a:gd name="T26" fmla="*/ 38 w 74"/>
                  <a:gd name="T27" fmla="*/ 56 h 82"/>
                  <a:gd name="T28" fmla="*/ 61 w 74"/>
                  <a:gd name="T29" fmla="*/ 81 h 82"/>
                  <a:gd name="T30" fmla="*/ 71 w 74"/>
                  <a:gd name="T31" fmla="*/ 76 h 82"/>
                  <a:gd name="T32" fmla="*/ 69 w 74"/>
                  <a:gd name="T33" fmla="*/ 62 h 82"/>
                  <a:gd name="T34" fmla="*/ 50 w 74"/>
                  <a:gd name="T35"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82">
                    <a:moveTo>
                      <a:pt x="50" y="40"/>
                    </a:moveTo>
                    <a:cubicBezTo>
                      <a:pt x="49" y="40"/>
                      <a:pt x="48" y="39"/>
                      <a:pt x="48" y="38"/>
                    </a:cubicBezTo>
                    <a:cubicBezTo>
                      <a:pt x="42" y="33"/>
                      <a:pt x="36" y="27"/>
                      <a:pt x="31" y="21"/>
                    </a:cubicBezTo>
                    <a:cubicBezTo>
                      <a:pt x="29" y="18"/>
                      <a:pt x="27" y="15"/>
                      <a:pt x="25" y="12"/>
                    </a:cubicBezTo>
                    <a:cubicBezTo>
                      <a:pt x="22" y="9"/>
                      <a:pt x="19" y="6"/>
                      <a:pt x="16" y="6"/>
                    </a:cubicBezTo>
                    <a:cubicBezTo>
                      <a:pt x="17" y="9"/>
                      <a:pt x="19" y="13"/>
                      <a:pt x="22" y="16"/>
                    </a:cubicBezTo>
                    <a:cubicBezTo>
                      <a:pt x="15" y="11"/>
                      <a:pt x="8" y="6"/>
                      <a:pt x="2" y="0"/>
                    </a:cubicBezTo>
                    <a:cubicBezTo>
                      <a:pt x="1" y="0"/>
                      <a:pt x="1" y="1"/>
                      <a:pt x="1" y="2"/>
                    </a:cubicBezTo>
                    <a:cubicBezTo>
                      <a:pt x="0" y="6"/>
                      <a:pt x="1" y="10"/>
                      <a:pt x="1" y="13"/>
                    </a:cubicBezTo>
                    <a:cubicBezTo>
                      <a:pt x="2" y="15"/>
                      <a:pt x="3" y="17"/>
                      <a:pt x="4" y="18"/>
                    </a:cubicBezTo>
                    <a:cubicBezTo>
                      <a:pt x="5" y="20"/>
                      <a:pt x="6" y="21"/>
                      <a:pt x="8" y="22"/>
                    </a:cubicBezTo>
                    <a:cubicBezTo>
                      <a:pt x="13" y="25"/>
                      <a:pt x="19" y="26"/>
                      <a:pt x="23" y="31"/>
                    </a:cubicBezTo>
                    <a:cubicBezTo>
                      <a:pt x="24" y="33"/>
                      <a:pt x="26" y="34"/>
                      <a:pt x="28" y="38"/>
                    </a:cubicBezTo>
                    <a:cubicBezTo>
                      <a:pt x="31" y="44"/>
                      <a:pt x="35" y="50"/>
                      <a:pt x="38" y="56"/>
                    </a:cubicBezTo>
                    <a:cubicBezTo>
                      <a:pt x="42" y="63"/>
                      <a:pt x="52" y="80"/>
                      <a:pt x="61" y="81"/>
                    </a:cubicBezTo>
                    <a:cubicBezTo>
                      <a:pt x="66" y="82"/>
                      <a:pt x="69" y="81"/>
                      <a:pt x="71" y="76"/>
                    </a:cubicBezTo>
                    <a:cubicBezTo>
                      <a:pt x="74" y="72"/>
                      <a:pt x="71" y="67"/>
                      <a:pt x="69" y="62"/>
                    </a:cubicBezTo>
                    <a:cubicBezTo>
                      <a:pt x="65" y="56"/>
                      <a:pt x="56" y="45"/>
                      <a:pt x="50" y="40"/>
                    </a:cubicBezTo>
                    <a:close/>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6" name="íṧḻiḋe"/>
              <p:cNvSpPr/>
              <p:nvPr/>
            </p:nvSpPr>
            <p:spPr bwMode="auto">
              <a:xfrm>
                <a:off x="7391401" y="4348163"/>
                <a:ext cx="339725" cy="119063"/>
              </a:xfrm>
              <a:custGeom>
                <a:avLst/>
                <a:gdLst>
                  <a:gd name="T0" fmla="*/ 2 w 103"/>
                  <a:gd name="T1" fmla="*/ 15 h 36"/>
                  <a:gd name="T2" fmla="*/ 3 w 103"/>
                  <a:gd name="T3" fmla="*/ 15 h 36"/>
                  <a:gd name="T4" fmla="*/ 10 w 103"/>
                  <a:gd name="T5" fmla="*/ 20 h 36"/>
                  <a:gd name="T6" fmla="*/ 57 w 103"/>
                  <a:gd name="T7" fmla="*/ 33 h 36"/>
                  <a:gd name="T8" fmla="*/ 79 w 103"/>
                  <a:gd name="T9" fmla="*/ 36 h 36"/>
                  <a:gd name="T10" fmla="*/ 96 w 103"/>
                  <a:gd name="T11" fmla="*/ 33 h 36"/>
                  <a:gd name="T12" fmla="*/ 102 w 103"/>
                  <a:gd name="T13" fmla="*/ 25 h 36"/>
                  <a:gd name="T14" fmla="*/ 98 w 103"/>
                  <a:gd name="T15" fmla="*/ 17 h 36"/>
                  <a:gd name="T16" fmla="*/ 91 w 103"/>
                  <a:gd name="T17" fmla="*/ 14 h 36"/>
                  <a:gd name="T18" fmla="*/ 15 w 103"/>
                  <a:gd name="T19" fmla="*/ 0 h 36"/>
                  <a:gd name="T20" fmla="*/ 6 w 103"/>
                  <a:gd name="T21" fmla="*/ 1 h 36"/>
                  <a:gd name="T22" fmla="*/ 0 w 103"/>
                  <a:gd name="T23" fmla="*/ 8 h 36"/>
                  <a:gd name="T24" fmla="*/ 2 w 103"/>
                  <a:gd name="T25" fmla="*/ 1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36">
                    <a:moveTo>
                      <a:pt x="2" y="15"/>
                    </a:moveTo>
                    <a:cubicBezTo>
                      <a:pt x="3" y="15"/>
                      <a:pt x="3" y="15"/>
                      <a:pt x="3" y="15"/>
                    </a:cubicBezTo>
                    <a:cubicBezTo>
                      <a:pt x="5" y="17"/>
                      <a:pt x="8" y="19"/>
                      <a:pt x="10" y="20"/>
                    </a:cubicBezTo>
                    <a:cubicBezTo>
                      <a:pt x="25" y="26"/>
                      <a:pt x="41" y="30"/>
                      <a:pt x="57" y="33"/>
                    </a:cubicBezTo>
                    <a:cubicBezTo>
                      <a:pt x="64" y="35"/>
                      <a:pt x="72" y="36"/>
                      <a:pt x="79" y="36"/>
                    </a:cubicBezTo>
                    <a:cubicBezTo>
                      <a:pt x="85" y="36"/>
                      <a:pt x="91" y="36"/>
                      <a:pt x="96" y="33"/>
                    </a:cubicBezTo>
                    <a:cubicBezTo>
                      <a:pt x="99" y="32"/>
                      <a:pt x="102" y="28"/>
                      <a:pt x="102" y="25"/>
                    </a:cubicBezTo>
                    <a:cubicBezTo>
                      <a:pt x="103" y="21"/>
                      <a:pt x="100" y="18"/>
                      <a:pt x="98" y="17"/>
                    </a:cubicBezTo>
                    <a:cubicBezTo>
                      <a:pt x="96" y="15"/>
                      <a:pt x="93" y="14"/>
                      <a:pt x="91" y="14"/>
                    </a:cubicBezTo>
                    <a:cubicBezTo>
                      <a:pt x="66" y="6"/>
                      <a:pt x="41" y="0"/>
                      <a:pt x="15" y="0"/>
                    </a:cubicBezTo>
                    <a:cubicBezTo>
                      <a:pt x="12" y="0"/>
                      <a:pt x="9" y="0"/>
                      <a:pt x="6" y="1"/>
                    </a:cubicBezTo>
                    <a:cubicBezTo>
                      <a:pt x="3" y="2"/>
                      <a:pt x="1" y="5"/>
                      <a:pt x="0" y="8"/>
                    </a:cubicBezTo>
                    <a:cubicBezTo>
                      <a:pt x="0" y="10"/>
                      <a:pt x="1" y="13"/>
                      <a:pt x="2" y="15"/>
                    </a:cubicBezTo>
                    <a:close/>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7" name="îslïdê"/>
              <p:cNvSpPr/>
              <p:nvPr/>
            </p:nvSpPr>
            <p:spPr bwMode="auto">
              <a:xfrm>
                <a:off x="7797801" y="5303838"/>
                <a:ext cx="131763" cy="85725"/>
              </a:xfrm>
              <a:custGeom>
                <a:avLst/>
                <a:gdLst>
                  <a:gd name="T0" fmla="*/ 27 w 40"/>
                  <a:gd name="T1" fmla="*/ 3 h 26"/>
                  <a:gd name="T2" fmla="*/ 10 w 40"/>
                  <a:gd name="T3" fmla="*/ 12 h 26"/>
                  <a:gd name="T4" fmla="*/ 4 w 40"/>
                  <a:gd name="T5" fmla="*/ 17 h 26"/>
                  <a:gd name="T6" fmla="*/ 1 w 40"/>
                  <a:gd name="T7" fmla="*/ 19 h 26"/>
                  <a:gd name="T8" fmla="*/ 2 w 40"/>
                  <a:gd name="T9" fmla="*/ 24 h 26"/>
                  <a:gd name="T10" fmla="*/ 18 w 40"/>
                  <a:gd name="T11" fmla="*/ 24 h 26"/>
                  <a:gd name="T12" fmla="*/ 38 w 40"/>
                  <a:gd name="T13" fmla="*/ 17 h 26"/>
                  <a:gd name="T14" fmla="*/ 40 w 40"/>
                  <a:gd name="T15" fmla="*/ 8 h 26"/>
                  <a:gd name="T16" fmla="*/ 34 w 40"/>
                  <a:gd name="T17" fmla="*/ 1 h 26"/>
                  <a:gd name="T18" fmla="*/ 27 w 40"/>
                  <a:gd name="T19" fmla="*/ 3 h 26"/>
                  <a:gd name="T20" fmla="*/ 27 w 40"/>
                  <a:gd name="T21" fmla="*/ 22 h 26"/>
                  <a:gd name="T22" fmla="*/ 27 w 40"/>
                  <a:gd name="T23" fmla="*/ 22 h 26"/>
                  <a:gd name="T24" fmla="*/ 25 w 40"/>
                  <a:gd name="T25" fmla="*/ 23 h 26"/>
                  <a:gd name="T26" fmla="*/ 25 w 40"/>
                  <a:gd name="T27"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26">
                    <a:moveTo>
                      <a:pt x="27" y="3"/>
                    </a:moveTo>
                    <a:cubicBezTo>
                      <a:pt x="22" y="3"/>
                      <a:pt x="20" y="2"/>
                      <a:pt x="10" y="12"/>
                    </a:cubicBezTo>
                    <a:cubicBezTo>
                      <a:pt x="8" y="14"/>
                      <a:pt x="9" y="13"/>
                      <a:pt x="4" y="17"/>
                    </a:cubicBezTo>
                    <a:cubicBezTo>
                      <a:pt x="3" y="18"/>
                      <a:pt x="2" y="18"/>
                      <a:pt x="1" y="19"/>
                    </a:cubicBezTo>
                    <a:cubicBezTo>
                      <a:pt x="0" y="20"/>
                      <a:pt x="0" y="23"/>
                      <a:pt x="2" y="24"/>
                    </a:cubicBezTo>
                    <a:cubicBezTo>
                      <a:pt x="5" y="26"/>
                      <a:pt x="10" y="25"/>
                      <a:pt x="18" y="24"/>
                    </a:cubicBezTo>
                    <a:cubicBezTo>
                      <a:pt x="25" y="23"/>
                      <a:pt x="36" y="19"/>
                      <a:pt x="38" y="17"/>
                    </a:cubicBezTo>
                    <a:cubicBezTo>
                      <a:pt x="40" y="15"/>
                      <a:pt x="40" y="12"/>
                      <a:pt x="40" y="8"/>
                    </a:cubicBezTo>
                    <a:cubicBezTo>
                      <a:pt x="39" y="5"/>
                      <a:pt x="37" y="1"/>
                      <a:pt x="34" y="1"/>
                    </a:cubicBezTo>
                    <a:cubicBezTo>
                      <a:pt x="32" y="0"/>
                      <a:pt x="29" y="3"/>
                      <a:pt x="27" y="3"/>
                    </a:cubicBezTo>
                    <a:moveTo>
                      <a:pt x="27" y="22"/>
                    </a:moveTo>
                    <a:cubicBezTo>
                      <a:pt x="26" y="22"/>
                      <a:pt x="26" y="22"/>
                      <a:pt x="27" y="22"/>
                    </a:cubicBezTo>
                    <a:moveTo>
                      <a:pt x="25" y="23"/>
                    </a:moveTo>
                    <a:cubicBezTo>
                      <a:pt x="25" y="23"/>
                      <a:pt x="25" y="23"/>
                      <a:pt x="25" y="23"/>
                    </a:cubicBezTo>
                  </a:path>
                </a:pathLst>
              </a:custGeom>
              <a:solidFill>
                <a:srgbClr val="2F548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8" name="iṩ1íḑe"/>
              <p:cNvSpPr/>
              <p:nvPr/>
            </p:nvSpPr>
            <p:spPr bwMode="auto">
              <a:xfrm>
                <a:off x="7477126" y="4335463"/>
                <a:ext cx="357188" cy="441325"/>
              </a:xfrm>
              <a:custGeom>
                <a:avLst/>
                <a:gdLst>
                  <a:gd name="T0" fmla="*/ 17 w 108"/>
                  <a:gd name="T1" fmla="*/ 0 h 134"/>
                  <a:gd name="T2" fmla="*/ 28 w 108"/>
                  <a:gd name="T3" fmla="*/ 1 h 134"/>
                  <a:gd name="T4" fmla="*/ 37 w 108"/>
                  <a:gd name="T5" fmla="*/ 1 h 134"/>
                  <a:gd name="T6" fmla="*/ 74 w 108"/>
                  <a:gd name="T7" fmla="*/ 5 h 134"/>
                  <a:gd name="T8" fmla="*/ 94 w 108"/>
                  <a:gd name="T9" fmla="*/ 17 h 134"/>
                  <a:gd name="T10" fmla="*/ 103 w 108"/>
                  <a:gd name="T11" fmla="*/ 81 h 134"/>
                  <a:gd name="T12" fmla="*/ 103 w 108"/>
                  <a:gd name="T13" fmla="*/ 81 h 134"/>
                  <a:gd name="T14" fmla="*/ 103 w 108"/>
                  <a:gd name="T15" fmla="*/ 125 h 134"/>
                  <a:gd name="T16" fmla="*/ 44 w 108"/>
                  <a:gd name="T17" fmla="*/ 133 h 134"/>
                  <a:gd name="T18" fmla="*/ 34 w 108"/>
                  <a:gd name="T19" fmla="*/ 103 h 134"/>
                  <a:gd name="T20" fmla="*/ 37 w 108"/>
                  <a:gd name="T21" fmla="*/ 55 h 134"/>
                  <a:gd name="T22" fmla="*/ 35 w 108"/>
                  <a:gd name="T23" fmla="*/ 45 h 134"/>
                  <a:gd name="T24" fmla="*/ 32 w 108"/>
                  <a:gd name="T25" fmla="*/ 44 h 134"/>
                  <a:gd name="T26" fmla="*/ 29 w 108"/>
                  <a:gd name="T27" fmla="*/ 43 h 134"/>
                  <a:gd name="T28" fmla="*/ 6 w 108"/>
                  <a:gd name="T29" fmla="*/ 37 h 134"/>
                  <a:gd name="T30" fmla="*/ 3 w 108"/>
                  <a:gd name="T31" fmla="*/ 29 h 134"/>
                  <a:gd name="T32" fmla="*/ 12 w 108"/>
                  <a:gd name="T33" fmla="*/ 7 h 134"/>
                  <a:gd name="T34" fmla="*/ 17 w 108"/>
                  <a:gd name="T3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134">
                    <a:moveTo>
                      <a:pt x="17" y="0"/>
                    </a:moveTo>
                    <a:cubicBezTo>
                      <a:pt x="17" y="0"/>
                      <a:pt x="26" y="1"/>
                      <a:pt x="28" y="1"/>
                    </a:cubicBezTo>
                    <a:cubicBezTo>
                      <a:pt x="30" y="2"/>
                      <a:pt x="38" y="1"/>
                      <a:pt x="37" y="1"/>
                    </a:cubicBezTo>
                    <a:cubicBezTo>
                      <a:pt x="56" y="1"/>
                      <a:pt x="62" y="2"/>
                      <a:pt x="74" y="5"/>
                    </a:cubicBezTo>
                    <a:cubicBezTo>
                      <a:pt x="87" y="9"/>
                      <a:pt x="91" y="13"/>
                      <a:pt x="94" y="17"/>
                    </a:cubicBezTo>
                    <a:cubicBezTo>
                      <a:pt x="108" y="36"/>
                      <a:pt x="102" y="62"/>
                      <a:pt x="103" y="81"/>
                    </a:cubicBezTo>
                    <a:cubicBezTo>
                      <a:pt x="103" y="81"/>
                      <a:pt x="103" y="81"/>
                      <a:pt x="103" y="81"/>
                    </a:cubicBezTo>
                    <a:cubicBezTo>
                      <a:pt x="104" y="89"/>
                      <a:pt x="105" y="123"/>
                      <a:pt x="103" y="125"/>
                    </a:cubicBezTo>
                    <a:cubicBezTo>
                      <a:pt x="100" y="131"/>
                      <a:pt x="53" y="134"/>
                      <a:pt x="44" y="133"/>
                    </a:cubicBezTo>
                    <a:cubicBezTo>
                      <a:pt x="28" y="131"/>
                      <a:pt x="30" y="132"/>
                      <a:pt x="34" y="103"/>
                    </a:cubicBezTo>
                    <a:cubicBezTo>
                      <a:pt x="36" y="85"/>
                      <a:pt x="37" y="55"/>
                      <a:pt x="37" y="55"/>
                    </a:cubicBezTo>
                    <a:cubicBezTo>
                      <a:pt x="38" y="46"/>
                      <a:pt x="37" y="46"/>
                      <a:pt x="35" y="45"/>
                    </a:cubicBezTo>
                    <a:cubicBezTo>
                      <a:pt x="35" y="45"/>
                      <a:pt x="34" y="45"/>
                      <a:pt x="32" y="44"/>
                    </a:cubicBezTo>
                    <a:cubicBezTo>
                      <a:pt x="31" y="43"/>
                      <a:pt x="28" y="43"/>
                      <a:pt x="29" y="43"/>
                    </a:cubicBezTo>
                    <a:cubicBezTo>
                      <a:pt x="13" y="39"/>
                      <a:pt x="16" y="41"/>
                      <a:pt x="6" y="37"/>
                    </a:cubicBezTo>
                    <a:cubicBezTo>
                      <a:pt x="0" y="35"/>
                      <a:pt x="1" y="33"/>
                      <a:pt x="3" y="29"/>
                    </a:cubicBezTo>
                    <a:cubicBezTo>
                      <a:pt x="7" y="22"/>
                      <a:pt x="4" y="26"/>
                      <a:pt x="12" y="7"/>
                    </a:cubicBezTo>
                    <a:cubicBezTo>
                      <a:pt x="14" y="3"/>
                      <a:pt x="13" y="0"/>
                      <a:pt x="17" y="0"/>
                    </a:cubicBezTo>
                  </a:path>
                </a:pathLst>
              </a:custGeom>
              <a:solidFill>
                <a:srgbClr val="3C69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9" name="i$ḻiďe"/>
              <p:cNvSpPr/>
              <p:nvPr/>
            </p:nvSpPr>
            <p:spPr bwMode="auto">
              <a:xfrm>
                <a:off x="4730751" y="4025900"/>
                <a:ext cx="188913" cy="336550"/>
              </a:xfrm>
              <a:custGeom>
                <a:avLst/>
                <a:gdLst>
                  <a:gd name="T0" fmla="*/ 42 w 57"/>
                  <a:gd name="T1" fmla="*/ 55 h 102"/>
                  <a:gd name="T2" fmla="*/ 40 w 57"/>
                  <a:gd name="T3" fmla="*/ 52 h 102"/>
                  <a:gd name="T4" fmla="*/ 28 w 57"/>
                  <a:gd name="T5" fmla="*/ 29 h 102"/>
                  <a:gd name="T6" fmla="*/ 25 w 57"/>
                  <a:gd name="T7" fmla="*/ 18 h 102"/>
                  <a:gd name="T8" fmla="*/ 17 w 57"/>
                  <a:gd name="T9" fmla="*/ 10 h 102"/>
                  <a:gd name="T10" fmla="*/ 21 w 57"/>
                  <a:gd name="T11" fmla="*/ 22 h 102"/>
                  <a:gd name="T12" fmla="*/ 5 w 57"/>
                  <a:gd name="T13" fmla="*/ 0 h 102"/>
                  <a:gd name="T14" fmla="*/ 3 w 57"/>
                  <a:gd name="T15" fmla="*/ 1 h 102"/>
                  <a:gd name="T16" fmla="*/ 0 w 57"/>
                  <a:gd name="T17" fmla="*/ 13 h 102"/>
                  <a:gd name="T18" fmla="*/ 1 w 57"/>
                  <a:gd name="T19" fmla="*/ 19 h 102"/>
                  <a:gd name="T20" fmla="*/ 5 w 57"/>
                  <a:gd name="T21" fmla="*/ 24 h 102"/>
                  <a:gd name="T22" fmla="*/ 17 w 57"/>
                  <a:gd name="T23" fmla="*/ 37 h 102"/>
                  <a:gd name="T24" fmla="*/ 20 w 57"/>
                  <a:gd name="T25" fmla="*/ 46 h 102"/>
                  <a:gd name="T26" fmla="*/ 26 w 57"/>
                  <a:gd name="T27" fmla="*/ 68 h 102"/>
                  <a:gd name="T28" fmla="*/ 41 w 57"/>
                  <a:gd name="T29" fmla="*/ 99 h 102"/>
                  <a:gd name="T30" fmla="*/ 53 w 57"/>
                  <a:gd name="T31" fmla="*/ 97 h 102"/>
                  <a:gd name="T32" fmla="*/ 55 w 57"/>
                  <a:gd name="T33" fmla="*/ 83 h 102"/>
                  <a:gd name="T34" fmla="*/ 42 w 57"/>
                  <a:gd name="T35" fmla="*/ 5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102">
                    <a:moveTo>
                      <a:pt x="42" y="55"/>
                    </a:moveTo>
                    <a:cubicBezTo>
                      <a:pt x="41" y="54"/>
                      <a:pt x="41" y="53"/>
                      <a:pt x="40" y="52"/>
                    </a:cubicBezTo>
                    <a:cubicBezTo>
                      <a:pt x="36" y="45"/>
                      <a:pt x="31" y="38"/>
                      <a:pt x="28" y="29"/>
                    </a:cubicBezTo>
                    <a:cubicBezTo>
                      <a:pt x="27" y="26"/>
                      <a:pt x="26" y="22"/>
                      <a:pt x="25" y="18"/>
                    </a:cubicBezTo>
                    <a:cubicBezTo>
                      <a:pt x="23" y="15"/>
                      <a:pt x="21" y="11"/>
                      <a:pt x="17" y="10"/>
                    </a:cubicBezTo>
                    <a:cubicBezTo>
                      <a:pt x="17" y="14"/>
                      <a:pt x="19" y="18"/>
                      <a:pt x="21" y="22"/>
                    </a:cubicBezTo>
                    <a:cubicBezTo>
                      <a:pt x="15" y="15"/>
                      <a:pt x="10" y="7"/>
                      <a:pt x="5" y="0"/>
                    </a:cubicBezTo>
                    <a:cubicBezTo>
                      <a:pt x="4" y="0"/>
                      <a:pt x="3" y="1"/>
                      <a:pt x="3" y="1"/>
                    </a:cubicBezTo>
                    <a:cubicBezTo>
                      <a:pt x="1" y="5"/>
                      <a:pt x="1" y="9"/>
                      <a:pt x="0" y="13"/>
                    </a:cubicBezTo>
                    <a:cubicBezTo>
                      <a:pt x="0" y="15"/>
                      <a:pt x="0" y="17"/>
                      <a:pt x="1" y="19"/>
                    </a:cubicBezTo>
                    <a:cubicBezTo>
                      <a:pt x="2" y="21"/>
                      <a:pt x="3" y="23"/>
                      <a:pt x="5" y="24"/>
                    </a:cubicBezTo>
                    <a:cubicBezTo>
                      <a:pt x="9" y="28"/>
                      <a:pt x="15" y="32"/>
                      <a:pt x="17" y="37"/>
                    </a:cubicBezTo>
                    <a:cubicBezTo>
                      <a:pt x="18" y="40"/>
                      <a:pt x="19" y="41"/>
                      <a:pt x="20" y="46"/>
                    </a:cubicBezTo>
                    <a:cubicBezTo>
                      <a:pt x="22" y="53"/>
                      <a:pt x="24" y="60"/>
                      <a:pt x="26" y="68"/>
                    </a:cubicBezTo>
                    <a:cubicBezTo>
                      <a:pt x="27" y="76"/>
                      <a:pt x="32" y="95"/>
                      <a:pt x="41" y="99"/>
                    </a:cubicBezTo>
                    <a:cubicBezTo>
                      <a:pt x="46" y="102"/>
                      <a:pt x="50" y="102"/>
                      <a:pt x="53" y="97"/>
                    </a:cubicBezTo>
                    <a:cubicBezTo>
                      <a:pt x="57" y="93"/>
                      <a:pt x="56" y="88"/>
                      <a:pt x="55" y="83"/>
                    </a:cubicBezTo>
                    <a:cubicBezTo>
                      <a:pt x="53" y="75"/>
                      <a:pt x="46" y="61"/>
                      <a:pt x="42" y="55"/>
                    </a:cubicBezTo>
                    <a:close/>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0" name="iṩlîḍè"/>
              <p:cNvSpPr/>
              <p:nvPr/>
            </p:nvSpPr>
            <p:spPr bwMode="auto">
              <a:xfrm>
                <a:off x="4852988" y="4302125"/>
                <a:ext cx="227013" cy="309563"/>
              </a:xfrm>
              <a:custGeom>
                <a:avLst/>
                <a:gdLst>
                  <a:gd name="T0" fmla="*/ 68 w 69"/>
                  <a:gd name="T1" fmla="*/ 83 h 94"/>
                  <a:gd name="T2" fmla="*/ 65 w 69"/>
                  <a:gd name="T3" fmla="*/ 75 h 94"/>
                  <a:gd name="T4" fmla="*/ 20 w 69"/>
                  <a:gd name="T5" fmla="*/ 7 h 94"/>
                  <a:gd name="T6" fmla="*/ 13 w 69"/>
                  <a:gd name="T7" fmla="*/ 1 h 94"/>
                  <a:gd name="T8" fmla="*/ 4 w 69"/>
                  <a:gd name="T9" fmla="*/ 1 h 94"/>
                  <a:gd name="T10" fmla="*/ 0 w 69"/>
                  <a:gd name="T11" fmla="*/ 9 h 94"/>
                  <a:gd name="T12" fmla="*/ 2 w 69"/>
                  <a:gd name="T13" fmla="*/ 18 h 94"/>
                  <a:gd name="T14" fmla="*/ 40 w 69"/>
                  <a:gd name="T15" fmla="*/ 83 h 94"/>
                  <a:gd name="T16" fmla="*/ 54 w 69"/>
                  <a:gd name="T17" fmla="*/ 93 h 94"/>
                  <a:gd name="T18" fmla="*/ 65 w 69"/>
                  <a:gd name="T19" fmla="*/ 92 h 94"/>
                  <a:gd name="T20" fmla="*/ 68 w 69"/>
                  <a:gd name="T21" fmla="*/ 8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94">
                    <a:moveTo>
                      <a:pt x="68" y="83"/>
                    </a:moveTo>
                    <a:cubicBezTo>
                      <a:pt x="67" y="80"/>
                      <a:pt x="66" y="77"/>
                      <a:pt x="65" y="75"/>
                    </a:cubicBezTo>
                    <a:cubicBezTo>
                      <a:pt x="53" y="51"/>
                      <a:pt x="39" y="27"/>
                      <a:pt x="20" y="7"/>
                    </a:cubicBezTo>
                    <a:cubicBezTo>
                      <a:pt x="18" y="4"/>
                      <a:pt x="16" y="2"/>
                      <a:pt x="13" y="1"/>
                    </a:cubicBezTo>
                    <a:cubicBezTo>
                      <a:pt x="10" y="0"/>
                      <a:pt x="7" y="0"/>
                      <a:pt x="4" y="1"/>
                    </a:cubicBezTo>
                    <a:cubicBezTo>
                      <a:pt x="1" y="3"/>
                      <a:pt x="0" y="6"/>
                      <a:pt x="0" y="9"/>
                    </a:cubicBezTo>
                    <a:cubicBezTo>
                      <a:pt x="0" y="12"/>
                      <a:pt x="1" y="15"/>
                      <a:pt x="2" y="18"/>
                    </a:cubicBezTo>
                    <a:cubicBezTo>
                      <a:pt x="11" y="41"/>
                      <a:pt x="23" y="63"/>
                      <a:pt x="40" y="83"/>
                    </a:cubicBezTo>
                    <a:cubicBezTo>
                      <a:pt x="43" y="87"/>
                      <a:pt x="48" y="92"/>
                      <a:pt x="54" y="93"/>
                    </a:cubicBezTo>
                    <a:cubicBezTo>
                      <a:pt x="57" y="94"/>
                      <a:pt x="62" y="94"/>
                      <a:pt x="65" y="92"/>
                    </a:cubicBezTo>
                    <a:cubicBezTo>
                      <a:pt x="68" y="90"/>
                      <a:pt x="69" y="86"/>
                      <a:pt x="68" y="83"/>
                    </a:cubicBezTo>
                    <a:close/>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1" name="iṧľíḋe"/>
              <p:cNvSpPr/>
              <p:nvPr/>
            </p:nvSpPr>
            <p:spPr bwMode="auto">
              <a:xfrm>
                <a:off x="4849813" y="4176713"/>
                <a:ext cx="138113" cy="274638"/>
              </a:xfrm>
              <a:custGeom>
                <a:avLst/>
                <a:gdLst>
                  <a:gd name="T0" fmla="*/ 35 w 42"/>
                  <a:gd name="T1" fmla="*/ 82 h 83"/>
                  <a:gd name="T2" fmla="*/ 35 w 42"/>
                  <a:gd name="T3" fmla="*/ 83 h 83"/>
                  <a:gd name="T4" fmla="*/ 29 w 42"/>
                  <a:gd name="T5" fmla="*/ 65 h 83"/>
                  <a:gd name="T6" fmla="*/ 16 w 42"/>
                  <a:gd name="T7" fmla="*/ 47 h 83"/>
                  <a:gd name="T8" fmla="*/ 10 w 42"/>
                  <a:gd name="T9" fmla="*/ 39 h 83"/>
                  <a:gd name="T10" fmla="*/ 4 w 42"/>
                  <a:gd name="T11" fmla="*/ 9 h 83"/>
                  <a:gd name="T12" fmla="*/ 0 w 42"/>
                  <a:gd name="T13" fmla="*/ 0 h 83"/>
                  <a:gd name="T14" fmla="*/ 9 w 42"/>
                  <a:gd name="T15" fmla="*/ 16 h 83"/>
                  <a:gd name="T16" fmla="*/ 16 w 42"/>
                  <a:gd name="T17" fmla="*/ 33 h 83"/>
                  <a:gd name="T18" fmla="*/ 18 w 42"/>
                  <a:gd name="T19" fmla="*/ 41 h 83"/>
                  <a:gd name="T20" fmla="*/ 24 w 42"/>
                  <a:gd name="T21" fmla="*/ 48 h 83"/>
                  <a:gd name="T22" fmla="*/ 35 w 42"/>
                  <a:gd name="T23" fmla="*/ 63 h 83"/>
                  <a:gd name="T24" fmla="*/ 38 w 42"/>
                  <a:gd name="T25" fmla="*/ 70 h 83"/>
                  <a:gd name="T26" fmla="*/ 42 w 42"/>
                  <a:gd name="T27" fmla="*/ 79 h 83"/>
                  <a:gd name="T28" fmla="*/ 35 w 42"/>
                  <a:gd name="T29" fmla="*/ 83 h 83"/>
                  <a:gd name="T30" fmla="*/ 35 w 42"/>
                  <a:gd name="T31"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83">
                    <a:moveTo>
                      <a:pt x="35" y="82"/>
                    </a:moveTo>
                    <a:cubicBezTo>
                      <a:pt x="35" y="83"/>
                      <a:pt x="35" y="83"/>
                      <a:pt x="35" y="83"/>
                    </a:cubicBezTo>
                    <a:cubicBezTo>
                      <a:pt x="35" y="77"/>
                      <a:pt x="31" y="70"/>
                      <a:pt x="29" y="65"/>
                    </a:cubicBezTo>
                    <a:cubicBezTo>
                      <a:pt x="25" y="58"/>
                      <a:pt x="21" y="53"/>
                      <a:pt x="16" y="47"/>
                    </a:cubicBezTo>
                    <a:cubicBezTo>
                      <a:pt x="14" y="44"/>
                      <a:pt x="11" y="42"/>
                      <a:pt x="10" y="39"/>
                    </a:cubicBezTo>
                    <a:cubicBezTo>
                      <a:pt x="17" y="38"/>
                      <a:pt x="6" y="13"/>
                      <a:pt x="4" y="9"/>
                    </a:cubicBezTo>
                    <a:cubicBezTo>
                      <a:pt x="3" y="6"/>
                      <a:pt x="1" y="3"/>
                      <a:pt x="0" y="0"/>
                    </a:cubicBezTo>
                    <a:cubicBezTo>
                      <a:pt x="3" y="6"/>
                      <a:pt x="6" y="11"/>
                      <a:pt x="9" y="16"/>
                    </a:cubicBezTo>
                    <a:cubicBezTo>
                      <a:pt x="13" y="21"/>
                      <a:pt x="14" y="27"/>
                      <a:pt x="16" y="33"/>
                    </a:cubicBezTo>
                    <a:cubicBezTo>
                      <a:pt x="17" y="36"/>
                      <a:pt x="17" y="39"/>
                      <a:pt x="18" y="41"/>
                    </a:cubicBezTo>
                    <a:cubicBezTo>
                      <a:pt x="19" y="44"/>
                      <a:pt x="22" y="46"/>
                      <a:pt x="24" y="48"/>
                    </a:cubicBezTo>
                    <a:cubicBezTo>
                      <a:pt x="28" y="53"/>
                      <a:pt x="31" y="58"/>
                      <a:pt x="35" y="63"/>
                    </a:cubicBezTo>
                    <a:cubicBezTo>
                      <a:pt x="36" y="65"/>
                      <a:pt x="37" y="67"/>
                      <a:pt x="38" y="70"/>
                    </a:cubicBezTo>
                    <a:cubicBezTo>
                      <a:pt x="40" y="72"/>
                      <a:pt x="42" y="76"/>
                      <a:pt x="42" y="79"/>
                    </a:cubicBezTo>
                    <a:cubicBezTo>
                      <a:pt x="42" y="82"/>
                      <a:pt x="37" y="83"/>
                      <a:pt x="35" y="83"/>
                    </a:cubicBezTo>
                    <a:cubicBezTo>
                      <a:pt x="35" y="82"/>
                      <a:pt x="35" y="81"/>
                      <a:pt x="35" y="82"/>
                    </a:cubicBezTo>
                    <a:close/>
                  </a:path>
                </a:pathLst>
              </a:custGeom>
              <a:solidFill>
                <a:srgbClr val="E17D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2" name="ïš1îďè"/>
              <p:cNvSpPr/>
              <p:nvPr/>
            </p:nvSpPr>
            <p:spPr bwMode="auto">
              <a:xfrm>
                <a:off x="5461001" y="4117975"/>
                <a:ext cx="257175" cy="285750"/>
              </a:xfrm>
              <a:custGeom>
                <a:avLst/>
                <a:gdLst>
                  <a:gd name="T0" fmla="*/ 25 w 78"/>
                  <a:gd name="T1" fmla="*/ 43 h 87"/>
                  <a:gd name="T2" fmla="*/ 28 w 78"/>
                  <a:gd name="T3" fmla="*/ 41 h 87"/>
                  <a:gd name="T4" fmla="*/ 46 w 78"/>
                  <a:gd name="T5" fmla="*/ 23 h 87"/>
                  <a:gd name="T6" fmla="*/ 52 w 78"/>
                  <a:gd name="T7" fmla="*/ 13 h 87"/>
                  <a:gd name="T8" fmla="*/ 62 w 78"/>
                  <a:gd name="T9" fmla="*/ 7 h 87"/>
                  <a:gd name="T10" fmla="*/ 55 w 78"/>
                  <a:gd name="T11" fmla="*/ 17 h 87"/>
                  <a:gd name="T12" fmla="*/ 76 w 78"/>
                  <a:gd name="T13" fmla="*/ 0 h 87"/>
                  <a:gd name="T14" fmla="*/ 77 w 78"/>
                  <a:gd name="T15" fmla="*/ 3 h 87"/>
                  <a:gd name="T16" fmla="*/ 77 w 78"/>
                  <a:gd name="T17" fmla="*/ 15 h 87"/>
                  <a:gd name="T18" fmla="*/ 74 w 78"/>
                  <a:gd name="T19" fmla="*/ 20 h 87"/>
                  <a:gd name="T20" fmla="*/ 70 w 78"/>
                  <a:gd name="T21" fmla="*/ 24 h 87"/>
                  <a:gd name="T22" fmla="*/ 54 w 78"/>
                  <a:gd name="T23" fmla="*/ 33 h 87"/>
                  <a:gd name="T24" fmla="*/ 49 w 78"/>
                  <a:gd name="T25" fmla="*/ 41 h 87"/>
                  <a:gd name="T26" fmla="*/ 38 w 78"/>
                  <a:gd name="T27" fmla="*/ 60 h 87"/>
                  <a:gd name="T28" fmla="*/ 14 w 78"/>
                  <a:gd name="T29" fmla="*/ 86 h 87"/>
                  <a:gd name="T30" fmla="*/ 3 w 78"/>
                  <a:gd name="T31" fmla="*/ 81 h 87"/>
                  <a:gd name="T32" fmla="*/ 5 w 78"/>
                  <a:gd name="T33" fmla="*/ 67 h 87"/>
                  <a:gd name="T34" fmla="*/ 25 w 78"/>
                  <a:gd name="T35"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87">
                    <a:moveTo>
                      <a:pt x="25" y="43"/>
                    </a:moveTo>
                    <a:cubicBezTo>
                      <a:pt x="26" y="43"/>
                      <a:pt x="27" y="42"/>
                      <a:pt x="28" y="41"/>
                    </a:cubicBezTo>
                    <a:cubicBezTo>
                      <a:pt x="34" y="35"/>
                      <a:pt x="41" y="30"/>
                      <a:pt x="46" y="23"/>
                    </a:cubicBezTo>
                    <a:cubicBezTo>
                      <a:pt x="48" y="19"/>
                      <a:pt x="50" y="16"/>
                      <a:pt x="52" y="13"/>
                    </a:cubicBezTo>
                    <a:cubicBezTo>
                      <a:pt x="54" y="10"/>
                      <a:pt x="58" y="7"/>
                      <a:pt x="62" y="7"/>
                    </a:cubicBezTo>
                    <a:cubicBezTo>
                      <a:pt x="60" y="11"/>
                      <a:pt x="58" y="14"/>
                      <a:pt x="55" y="17"/>
                    </a:cubicBezTo>
                    <a:cubicBezTo>
                      <a:pt x="62" y="12"/>
                      <a:pt x="69" y="6"/>
                      <a:pt x="76" y="0"/>
                    </a:cubicBezTo>
                    <a:cubicBezTo>
                      <a:pt x="77" y="1"/>
                      <a:pt x="77" y="2"/>
                      <a:pt x="77" y="3"/>
                    </a:cubicBezTo>
                    <a:cubicBezTo>
                      <a:pt x="78" y="7"/>
                      <a:pt x="78" y="11"/>
                      <a:pt x="77" y="15"/>
                    </a:cubicBezTo>
                    <a:cubicBezTo>
                      <a:pt x="76" y="17"/>
                      <a:pt x="76" y="18"/>
                      <a:pt x="74" y="20"/>
                    </a:cubicBezTo>
                    <a:cubicBezTo>
                      <a:pt x="73" y="22"/>
                      <a:pt x="71" y="23"/>
                      <a:pt x="70" y="24"/>
                    </a:cubicBezTo>
                    <a:cubicBezTo>
                      <a:pt x="65" y="27"/>
                      <a:pt x="58" y="29"/>
                      <a:pt x="54" y="33"/>
                    </a:cubicBezTo>
                    <a:cubicBezTo>
                      <a:pt x="52" y="35"/>
                      <a:pt x="51" y="36"/>
                      <a:pt x="49" y="41"/>
                    </a:cubicBezTo>
                    <a:cubicBezTo>
                      <a:pt x="45" y="47"/>
                      <a:pt x="41" y="54"/>
                      <a:pt x="38" y="60"/>
                    </a:cubicBezTo>
                    <a:cubicBezTo>
                      <a:pt x="34" y="68"/>
                      <a:pt x="24" y="85"/>
                      <a:pt x="14" y="86"/>
                    </a:cubicBezTo>
                    <a:cubicBezTo>
                      <a:pt x="9" y="87"/>
                      <a:pt x="5" y="86"/>
                      <a:pt x="3" y="81"/>
                    </a:cubicBezTo>
                    <a:cubicBezTo>
                      <a:pt x="0" y="76"/>
                      <a:pt x="3" y="71"/>
                      <a:pt x="5" y="67"/>
                    </a:cubicBezTo>
                    <a:cubicBezTo>
                      <a:pt x="9" y="60"/>
                      <a:pt x="19" y="48"/>
                      <a:pt x="25" y="43"/>
                    </a:cubicBezTo>
                    <a:close/>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3" name="iṡḻiḑè"/>
              <p:cNvSpPr/>
              <p:nvPr/>
            </p:nvSpPr>
            <p:spPr bwMode="auto">
              <a:xfrm>
                <a:off x="5195888" y="4351338"/>
                <a:ext cx="327025" cy="214313"/>
              </a:xfrm>
              <a:custGeom>
                <a:avLst/>
                <a:gdLst>
                  <a:gd name="T0" fmla="*/ 99 w 99"/>
                  <a:gd name="T1" fmla="*/ 12 h 65"/>
                  <a:gd name="T2" fmla="*/ 98 w 99"/>
                  <a:gd name="T3" fmla="*/ 14 h 65"/>
                  <a:gd name="T4" fmla="*/ 92 w 99"/>
                  <a:gd name="T5" fmla="*/ 20 h 65"/>
                  <a:gd name="T6" fmla="*/ 50 w 99"/>
                  <a:gd name="T7" fmla="*/ 50 h 65"/>
                  <a:gd name="T8" fmla="*/ 29 w 99"/>
                  <a:gd name="T9" fmla="*/ 60 h 65"/>
                  <a:gd name="T10" fmla="*/ 11 w 99"/>
                  <a:gd name="T11" fmla="*/ 63 h 65"/>
                  <a:gd name="T12" fmla="*/ 2 w 99"/>
                  <a:gd name="T13" fmla="*/ 57 h 65"/>
                  <a:gd name="T14" fmla="*/ 3 w 99"/>
                  <a:gd name="T15" fmla="*/ 47 h 65"/>
                  <a:gd name="T16" fmla="*/ 10 w 99"/>
                  <a:gd name="T17" fmla="*/ 42 h 65"/>
                  <a:gd name="T18" fmla="*/ 81 w 99"/>
                  <a:gd name="T19" fmla="*/ 2 h 65"/>
                  <a:gd name="T20" fmla="*/ 90 w 99"/>
                  <a:gd name="T21" fmla="*/ 0 h 65"/>
                  <a:gd name="T22" fmla="*/ 98 w 99"/>
                  <a:gd name="T23" fmla="*/ 5 h 65"/>
                  <a:gd name="T24" fmla="*/ 99 w 99"/>
                  <a:gd name="T25" fmla="*/ 1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65">
                    <a:moveTo>
                      <a:pt x="99" y="12"/>
                    </a:moveTo>
                    <a:cubicBezTo>
                      <a:pt x="98" y="13"/>
                      <a:pt x="98" y="13"/>
                      <a:pt x="98" y="14"/>
                    </a:cubicBezTo>
                    <a:cubicBezTo>
                      <a:pt x="97" y="16"/>
                      <a:pt x="94" y="18"/>
                      <a:pt x="92" y="20"/>
                    </a:cubicBezTo>
                    <a:cubicBezTo>
                      <a:pt x="79" y="31"/>
                      <a:pt x="65" y="41"/>
                      <a:pt x="50" y="50"/>
                    </a:cubicBezTo>
                    <a:cubicBezTo>
                      <a:pt x="43" y="54"/>
                      <a:pt x="36" y="57"/>
                      <a:pt x="29" y="60"/>
                    </a:cubicBezTo>
                    <a:cubicBezTo>
                      <a:pt x="23" y="62"/>
                      <a:pt x="17" y="65"/>
                      <a:pt x="11" y="63"/>
                    </a:cubicBezTo>
                    <a:cubicBezTo>
                      <a:pt x="8" y="62"/>
                      <a:pt x="3" y="60"/>
                      <a:pt x="2" y="57"/>
                    </a:cubicBezTo>
                    <a:cubicBezTo>
                      <a:pt x="0" y="53"/>
                      <a:pt x="2" y="50"/>
                      <a:pt x="3" y="47"/>
                    </a:cubicBezTo>
                    <a:cubicBezTo>
                      <a:pt x="5" y="45"/>
                      <a:pt x="7" y="43"/>
                      <a:pt x="10" y="42"/>
                    </a:cubicBezTo>
                    <a:cubicBezTo>
                      <a:pt x="32" y="26"/>
                      <a:pt x="55" y="11"/>
                      <a:pt x="81" y="2"/>
                    </a:cubicBezTo>
                    <a:cubicBezTo>
                      <a:pt x="84" y="1"/>
                      <a:pt x="87" y="0"/>
                      <a:pt x="90" y="0"/>
                    </a:cubicBezTo>
                    <a:cubicBezTo>
                      <a:pt x="93" y="0"/>
                      <a:pt x="96" y="2"/>
                      <a:pt x="98" y="5"/>
                    </a:cubicBezTo>
                    <a:cubicBezTo>
                      <a:pt x="99" y="7"/>
                      <a:pt x="99" y="10"/>
                      <a:pt x="99" y="12"/>
                    </a:cubicBezTo>
                    <a:close/>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4" name="íṣlíḋè"/>
              <p:cNvSpPr/>
              <p:nvPr/>
            </p:nvSpPr>
            <p:spPr bwMode="auto">
              <a:xfrm>
                <a:off x="4895851" y="4418013"/>
                <a:ext cx="192088" cy="193675"/>
              </a:xfrm>
              <a:custGeom>
                <a:avLst/>
                <a:gdLst>
                  <a:gd name="T0" fmla="*/ 57 w 58"/>
                  <a:gd name="T1" fmla="*/ 42 h 59"/>
                  <a:gd name="T2" fmla="*/ 53 w 58"/>
                  <a:gd name="T3" fmla="*/ 32 h 59"/>
                  <a:gd name="T4" fmla="*/ 50 w 58"/>
                  <a:gd name="T5" fmla="*/ 24 h 59"/>
                  <a:gd name="T6" fmla="*/ 47 w 58"/>
                  <a:gd name="T7" fmla="*/ 17 h 59"/>
                  <a:gd name="T8" fmla="*/ 43 w 58"/>
                  <a:gd name="T9" fmla="*/ 11 h 59"/>
                  <a:gd name="T10" fmla="*/ 36 w 58"/>
                  <a:gd name="T11" fmla="*/ 0 h 59"/>
                  <a:gd name="T12" fmla="*/ 0 w 58"/>
                  <a:gd name="T13" fmla="*/ 28 h 59"/>
                  <a:gd name="T14" fmla="*/ 14 w 58"/>
                  <a:gd name="T15" fmla="*/ 44 h 59"/>
                  <a:gd name="T16" fmla="*/ 29 w 58"/>
                  <a:gd name="T17" fmla="*/ 55 h 59"/>
                  <a:gd name="T18" fmla="*/ 49 w 58"/>
                  <a:gd name="T19" fmla="*/ 58 h 59"/>
                  <a:gd name="T20" fmla="*/ 57 w 58"/>
                  <a:gd name="T21" fmla="*/ 4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9">
                    <a:moveTo>
                      <a:pt x="57" y="42"/>
                    </a:moveTo>
                    <a:cubicBezTo>
                      <a:pt x="56" y="38"/>
                      <a:pt x="55" y="35"/>
                      <a:pt x="53" y="32"/>
                    </a:cubicBezTo>
                    <a:cubicBezTo>
                      <a:pt x="52" y="29"/>
                      <a:pt x="51" y="27"/>
                      <a:pt x="50" y="24"/>
                    </a:cubicBezTo>
                    <a:cubicBezTo>
                      <a:pt x="49" y="22"/>
                      <a:pt x="48" y="19"/>
                      <a:pt x="47" y="17"/>
                    </a:cubicBezTo>
                    <a:cubicBezTo>
                      <a:pt x="45" y="15"/>
                      <a:pt x="44" y="13"/>
                      <a:pt x="43" y="11"/>
                    </a:cubicBezTo>
                    <a:cubicBezTo>
                      <a:pt x="40" y="7"/>
                      <a:pt x="38" y="4"/>
                      <a:pt x="36" y="0"/>
                    </a:cubicBezTo>
                    <a:cubicBezTo>
                      <a:pt x="21" y="5"/>
                      <a:pt x="9" y="15"/>
                      <a:pt x="0" y="28"/>
                    </a:cubicBezTo>
                    <a:cubicBezTo>
                      <a:pt x="4" y="34"/>
                      <a:pt x="9" y="39"/>
                      <a:pt x="14" y="44"/>
                    </a:cubicBezTo>
                    <a:cubicBezTo>
                      <a:pt x="18" y="48"/>
                      <a:pt x="23" y="53"/>
                      <a:pt x="29" y="55"/>
                    </a:cubicBezTo>
                    <a:cubicBezTo>
                      <a:pt x="35" y="58"/>
                      <a:pt x="43" y="59"/>
                      <a:pt x="49" y="58"/>
                    </a:cubicBezTo>
                    <a:cubicBezTo>
                      <a:pt x="56" y="57"/>
                      <a:pt x="58" y="47"/>
                      <a:pt x="57" y="42"/>
                    </a:cubicBezTo>
                    <a:close/>
                  </a:path>
                </a:pathLst>
              </a:custGeom>
              <a:solidFill>
                <a:srgbClr val="9EBE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5" name="î$ḷïďé"/>
              <p:cNvSpPr/>
              <p:nvPr/>
            </p:nvSpPr>
            <p:spPr bwMode="auto">
              <a:xfrm>
                <a:off x="5106988" y="4252913"/>
                <a:ext cx="122238" cy="165100"/>
              </a:xfrm>
              <a:custGeom>
                <a:avLst/>
                <a:gdLst>
                  <a:gd name="T0" fmla="*/ 32 w 37"/>
                  <a:gd name="T1" fmla="*/ 43 h 50"/>
                  <a:gd name="T2" fmla="*/ 25 w 37"/>
                  <a:gd name="T3" fmla="*/ 50 h 50"/>
                  <a:gd name="T4" fmla="*/ 18 w 37"/>
                  <a:gd name="T5" fmla="*/ 50 h 50"/>
                  <a:gd name="T6" fmla="*/ 16 w 37"/>
                  <a:gd name="T7" fmla="*/ 49 h 50"/>
                  <a:gd name="T8" fmla="*/ 9 w 37"/>
                  <a:gd name="T9" fmla="*/ 47 h 50"/>
                  <a:gd name="T10" fmla="*/ 3 w 37"/>
                  <a:gd name="T11" fmla="*/ 39 h 50"/>
                  <a:gd name="T12" fmla="*/ 3 w 37"/>
                  <a:gd name="T13" fmla="*/ 39 h 50"/>
                  <a:gd name="T14" fmla="*/ 2 w 37"/>
                  <a:gd name="T15" fmla="*/ 37 h 50"/>
                  <a:gd name="T16" fmla="*/ 0 w 37"/>
                  <a:gd name="T17" fmla="*/ 31 h 50"/>
                  <a:gd name="T18" fmla="*/ 8 w 37"/>
                  <a:gd name="T19" fmla="*/ 13 h 50"/>
                  <a:gd name="T20" fmla="*/ 23 w 37"/>
                  <a:gd name="T21" fmla="*/ 2 h 50"/>
                  <a:gd name="T22" fmla="*/ 34 w 37"/>
                  <a:gd name="T23" fmla="*/ 1 h 50"/>
                  <a:gd name="T24" fmla="*/ 37 w 37"/>
                  <a:gd name="T25" fmla="*/ 7 h 50"/>
                  <a:gd name="T26" fmla="*/ 32 w 37"/>
                  <a:gd name="T2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50">
                    <a:moveTo>
                      <a:pt x="32" y="43"/>
                    </a:moveTo>
                    <a:cubicBezTo>
                      <a:pt x="31" y="46"/>
                      <a:pt x="28" y="49"/>
                      <a:pt x="25" y="50"/>
                    </a:cubicBezTo>
                    <a:cubicBezTo>
                      <a:pt x="24" y="50"/>
                      <a:pt x="21" y="50"/>
                      <a:pt x="18" y="50"/>
                    </a:cubicBezTo>
                    <a:cubicBezTo>
                      <a:pt x="17" y="49"/>
                      <a:pt x="17" y="49"/>
                      <a:pt x="16" y="49"/>
                    </a:cubicBezTo>
                    <a:cubicBezTo>
                      <a:pt x="13" y="49"/>
                      <a:pt x="10" y="48"/>
                      <a:pt x="9" y="47"/>
                    </a:cubicBezTo>
                    <a:cubicBezTo>
                      <a:pt x="7" y="46"/>
                      <a:pt x="4" y="40"/>
                      <a:pt x="3" y="39"/>
                    </a:cubicBezTo>
                    <a:cubicBezTo>
                      <a:pt x="3" y="39"/>
                      <a:pt x="3" y="39"/>
                      <a:pt x="3" y="39"/>
                    </a:cubicBezTo>
                    <a:cubicBezTo>
                      <a:pt x="3" y="38"/>
                      <a:pt x="2" y="37"/>
                      <a:pt x="2" y="37"/>
                    </a:cubicBezTo>
                    <a:cubicBezTo>
                      <a:pt x="1" y="35"/>
                      <a:pt x="0" y="33"/>
                      <a:pt x="0" y="31"/>
                    </a:cubicBezTo>
                    <a:cubicBezTo>
                      <a:pt x="0" y="21"/>
                      <a:pt x="4" y="18"/>
                      <a:pt x="8" y="13"/>
                    </a:cubicBezTo>
                    <a:cubicBezTo>
                      <a:pt x="12" y="8"/>
                      <a:pt x="17" y="4"/>
                      <a:pt x="23" y="2"/>
                    </a:cubicBezTo>
                    <a:cubicBezTo>
                      <a:pt x="26" y="1"/>
                      <a:pt x="30" y="0"/>
                      <a:pt x="34" y="1"/>
                    </a:cubicBezTo>
                    <a:cubicBezTo>
                      <a:pt x="37" y="2"/>
                      <a:pt x="36" y="4"/>
                      <a:pt x="37" y="7"/>
                    </a:cubicBezTo>
                    <a:cubicBezTo>
                      <a:pt x="37" y="19"/>
                      <a:pt x="37" y="32"/>
                      <a:pt x="32" y="43"/>
                    </a:cubicBezTo>
                    <a:close/>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6" name="ïşḷïḑè"/>
              <p:cNvSpPr/>
              <p:nvPr/>
            </p:nvSpPr>
            <p:spPr bwMode="auto">
              <a:xfrm>
                <a:off x="5051426" y="4365625"/>
                <a:ext cx="131763" cy="144463"/>
              </a:xfrm>
              <a:custGeom>
                <a:avLst/>
                <a:gdLst>
                  <a:gd name="T0" fmla="*/ 40 w 40"/>
                  <a:gd name="T1" fmla="*/ 32 h 44"/>
                  <a:gd name="T2" fmla="*/ 9 w 40"/>
                  <a:gd name="T3" fmla="*/ 42 h 44"/>
                  <a:gd name="T4" fmla="*/ 0 w 40"/>
                  <a:gd name="T5" fmla="*/ 39 h 44"/>
                  <a:gd name="T6" fmla="*/ 8 w 40"/>
                  <a:gd name="T7" fmla="*/ 26 h 44"/>
                  <a:gd name="T8" fmla="*/ 7 w 40"/>
                  <a:gd name="T9" fmla="*/ 9 h 44"/>
                  <a:gd name="T10" fmla="*/ 6 w 40"/>
                  <a:gd name="T11" fmla="*/ 2 h 44"/>
                  <a:gd name="T12" fmla="*/ 14 w 40"/>
                  <a:gd name="T13" fmla="*/ 4 h 44"/>
                  <a:gd name="T14" fmla="*/ 19 w 40"/>
                  <a:gd name="T15" fmla="*/ 3 h 44"/>
                  <a:gd name="T16" fmla="*/ 20 w 40"/>
                  <a:gd name="T17" fmla="*/ 2 h 44"/>
                  <a:gd name="T18" fmla="*/ 20 w 40"/>
                  <a:gd name="T19" fmla="*/ 2 h 44"/>
                  <a:gd name="T20" fmla="*/ 25 w 40"/>
                  <a:gd name="T21" fmla="*/ 0 h 44"/>
                  <a:gd name="T22" fmla="*/ 27 w 40"/>
                  <a:gd name="T23" fmla="*/ 0 h 44"/>
                  <a:gd name="T24" fmla="*/ 27 w 40"/>
                  <a:gd name="T25" fmla="*/ 0 h 44"/>
                  <a:gd name="T26" fmla="*/ 35 w 40"/>
                  <a:gd name="T27" fmla="*/ 7 h 44"/>
                  <a:gd name="T28" fmla="*/ 33 w 40"/>
                  <a:gd name="T29" fmla="*/ 15 h 44"/>
                  <a:gd name="T30" fmla="*/ 33 w 40"/>
                  <a:gd name="T31" fmla="*/ 15 h 44"/>
                  <a:gd name="T32" fmla="*/ 32 w 40"/>
                  <a:gd name="T33" fmla="*/ 23 h 44"/>
                  <a:gd name="T34" fmla="*/ 33 w 40"/>
                  <a:gd name="T35" fmla="*/ 25 h 44"/>
                  <a:gd name="T36" fmla="*/ 33 w 40"/>
                  <a:gd name="T37" fmla="*/ 27 h 44"/>
                  <a:gd name="T38" fmla="*/ 40 w 40"/>
                  <a:gd name="T39"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4">
                    <a:moveTo>
                      <a:pt x="40" y="32"/>
                    </a:moveTo>
                    <a:cubicBezTo>
                      <a:pt x="32" y="40"/>
                      <a:pt x="20" y="44"/>
                      <a:pt x="9" y="42"/>
                    </a:cubicBezTo>
                    <a:cubicBezTo>
                      <a:pt x="6" y="41"/>
                      <a:pt x="3" y="40"/>
                      <a:pt x="0" y="39"/>
                    </a:cubicBezTo>
                    <a:cubicBezTo>
                      <a:pt x="5" y="37"/>
                      <a:pt x="7" y="31"/>
                      <a:pt x="8" y="26"/>
                    </a:cubicBezTo>
                    <a:cubicBezTo>
                      <a:pt x="9" y="21"/>
                      <a:pt x="9" y="15"/>
                      <a:pt x="7" y="9"/>
                    </a:cubicBezTo>
                    <a:cubicBezTo>
                      <a:pt x="7" y="8"/>
                      <a:pt x="4" y="3"/>
                      <a:pt x="6" y="2"/>
                    </a:cubicBezTo>
                    <a:cubicBezTo>
                      <a:pt x="7" y="2"/>
                      <a:pt x="12" y="4"/>
                      <a:pt x="14" y="4"/>
                    </a:cubicBezTo>
                    <a:cubicBezTo>
                      <a:pt x="16" y="4"/>
                      <a:pt x="17" y="3"/>
                      <a:pt x="19" y="3"/>
                    </a:cubicBezTo>
                    <a:cubicBezTo>
                      <a:pt x="20" y="2"/>
                      <a:pt x="20" y="2"/>
                      <a:pt x="20" y="2"/>
                    </a:cubicBezTo>
                    <a:cubicBezTo>
                      <a:pt x="20" y="2"/>
                      <a:pt x="20" y="2"/>
                      <a:pt x="20" y="2"/>
                    </a:cubicBezTo>
                    <a:cubicBezTo>
                      <a:pt x="22" y="2"/>
                      <a:pt x="23" y="1"/>
                      <a:pt x="25" y="0"/>
                    </a:cubicBezTo>
                    <a:cubicBezTo>
                      <a:pt x="26" y="0"/>
                      <a:pt x="26" y="0"/>
                      <a:pt x="27" y="0"/>
                    </a:cubicBezTo>
                    <a:cubicBezTo>
                      <a:pt x="27" y="0"/>
                      <a:pt x="27" y="0"/>
                      <a:pt x="27" y="0"/>
                    </a:cubicBezTo>
                    <a:cubicBezTo>
                      <a:pt x="30" y="3"/>
                      <a:pt x="32" y="5"/>
                      <a:pt x="35" y="7"/>
                    </a:cubicBezTo>
                    <a:cubicBezTo>
                      <a:pt x="34" y="10"/>
                      <a:pt x="33" y="12"/>
                      <a:pt x="33" y="15"/>
                    </a:cubicBezTo>
                    <a:cubicBezTo>
                      <a:pt x="33" y="15"/>
                      <a:pt x="33" y="15"/>
                      <a:pt x="33" y="15"/>
                    </a:cubicBezTo>
                    <a:cubicBezTo>
                      <a:pt x="33" y="18"/>
                      <a:pt x="32" y="20"/>
                      <a:pt x="32" y="23"/>
                    </a:cubicBezTo>
                    <a:cubicBezTo>
                      <a:pt x="32" y="23"/>
                      <a:pt x="32" y="24"/>
                      <a:pt x="33" y="25"/>
                    </a:cubicBezTo>
                    <a:cubicBezTo>
                      <a:pt x="33" y="25"/>
                      <a:pt x="33" y="26"/>
                      <a:pt x="33" y="27"/>
                    </a:cubicBezTo>
                    <a:cubicBezTo>
                      <a:pt x="34" y="30"/>
                      <a:pt x="37" y="32"/>
                      <a:pt x="40" y="32"/>
                    </a:cubicBezTo>
                    <a:close/>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7" name="íšlïḑé"/>
              <p:cNvSpPr/>
              <p:nvPr/>
            </p:nvSpPr>
            <p:spPr bwMode="auto">
              <a:xfrm>
                <a:off x="5116513" y="4371975"/>
                <a:ext cx="50800" cy="74613"/>
              </a:xfrm>
              <a:custGeom>
                <a:avLst/>
                <a:gdLst>
                  <a:gd name="T0" fmla="*/ 13 w 15"/>
                  <a:gd name="T1" fmla="*/ 13 h 23"/>
                  <a:gd name="T2" fmla="*/ 12 w 15"/>
                  <a:gd name="T3" fmla="*/ 21 h 23"/>
                  <a:gd name="T4" fmla="*/ 13 w 15"/>
                  <a:gd name="T5" fmla="*/ 23 h 23"/>
                  <a:gd name="T6" fmla="*/ 11 w 15"/>
                  <a:gd name="T7" fmla="*/ 21 h 23"/>
                  <a:gd name="T8" fmla="*/ 7 w 15"/>
                  <a:gd name="T9" fmla="*/ 18 h 23"/>
                  <a:gd name="T10" fmla="*/ 1 w 15"/>
                  <a:gd name="T11" fmla="*/ 6 h 23"/>
                  <a:gd name="T12" fmla="*/ 0 w 15"/>
                  <a:gd name="T13" fmla="*/ 3 h 23"/>
                  <a:gd name="T14" fmla="*/ 0 w 15"/>
                  <a:gd name="T15" fmla="*/ 0 h 23"/>
                  <a:gd name="T16" fmla="*/ 0 w 15"/>
                  <a:gd name="T17" fmla="*/ 0 h 23"/>
                  <a:gd name="T18" fmla="*/ 0 w 15"/>
                  <a:gd name="T19" fmla="*/ 0 h 23"/>
                  <a:gd name="T20" fmla="*/ 8 w 15"/>
                  <a:gd name="T21" fmla="*/ 9 h 23"/>
                  <a:gd name="T22" fmla="*/ 13 w 15"/>
                  <a:gd name="T23" fmla="*/ 13 h 23"/>
                  <a:gd name="T24" fmla="*/ 14 w 15"/>
                  <a:gd name="T25" fmla="*/ 13 h 23"/>
                  <a:gd name="T26" fmla="*/ 15 w 15"/>
                  <a:gd name="T27" fmla="*/ 14 h 23"/>
                  <a:gd name="T28" fmla="*/ 13 w 15"/>
                  <a:gd name="T29"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3" y="13"/>
                    </a:moveTo>
                    <a:cubicBezTo>
                      <a:pt x="13" y="16"/>
                      <a:pt x="12" y="18"/>
                      <a:pt x="12" y="21"/>
                    </a:cubicBezTo>
                    <a:cubicBezTo>
                      <a:pt x="12" y="21"/>
                      <a:pt x="12" y="22"/>
                      <a:pt x="13" y="23"/>
                    </a:cubicBezTo>
                    <a:cubicBezTo>
                      <a:pt x="12" y="22"/>
                      <a:pt x="11" y="21"/>
                      <a:pt x="11" y="21"/>
                    </a:cubicBezTo>
                    <a:cubicBezTo>
                      <a:pt x="10" y="20"/>
                      <a:pt x="9" y="19"/>
                      <a:pt x="7" y="18"/>
                    </a:cubicBezTo>
                    <a:cubicBezTo>
                      <a:pt x="4" y="14"/>
                      <a:pt x="3" y="10"/>
                      <a:pt x="1" y="6"/>
                    </a:cubicBezTo>
                    <a:cubicBezTo>
                      <a:pt x="1" y="5"/>
                      <a:pt x="0" y="4"/>
                      <a:pt x="0" y="3"/>
                    </a:cubicBezTo>
                    <a:cubicBezTo>
                      <a:pt x="0" y="2"/>
                      <a:pt x="0" y="1"/>
                      <a:pt x="0" y="0"/>
                    </a:cubicBezTo>
                    <a:cubicBezTo>
                      <a:pt x="0" y="0"/>
                      <a:pt x="0" y="0"/>
                      <a:pt x="0" y="0"/>
                    </a:cubicBezTo>
                    <a:cubicBezTo>
                      <a:pt x="0" y="0"/>
                      <a:pt x="0" y="0"/>
                      <a:pt x="0" y="0"/>
                    </a:cubicBezTo>
                    <a:cubicBezTo>
                      <a:pt x="3" y="3"/>
                      <a:pt x="5" y="7"/>
                      <a:pt x="8" y="9"/>
                    </a:cubicBezTo>
                    <a:cubicBezTo>
                      <a:pt x="9" y="10"/>
                      <a:pt x="11" y="12"/>
                      <a:pt x="13" y="13"/>
                    </a:cubicBezTo>
                    <a:cubicBezTo>
                      <a:pt x="14" y="13"/>
                      <a:pt x="14" y="13"/>
                      <a:pt x="14" y="13"/>
                    </a:cubicBezTo>
                    <a:cubicBezTo>
                      <a:pt x="14" y="13"/>
                      <a:pt x="15" y="13"/>
                      <a:pt x="15" y="14"/>
                    </a:cubicBezTo>
                    <a:cubicBezTo>
                      <a:pt x="14" y="13"/>
                      <a:pt x="14" y="13"/>
                      <a:pt x="13" y="13"/>
                    </a:cubicBezTo>
                    <a:close/>
                  </a:path>
                </a:pathLst>
              </a:custGeom>
              <a:solidFill>
                <a:srgbClr val="E17D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8" name="iṡlîďé"/>
              <p:cNvSpPr/>
              <p:nvPr/>
            </p:nvSpPr>
            <p:spPr bwMode="auto">
              <a:xfrm>
                <a:off x="5040313" y="4191000"/>
                <a:ext cx="212725" cy="239713"/>
              </a:xfrm>
              <a:custGeom>
                <a:avLst/>
                <a:gdLst>
                  <a:gd name="T0" fmla="*/ 28 w 64"/>
                  <a:gd name="T1" fmla="*/ 65 h 73"/>
                  <a:gd name="T2" fmla="*/ 33 w 64"/>
                  <a:gd name="T3" fmla="*/ 60 h 73"/>
                  <a:gd name="T4" fmla="*/ 41 w 64"/>
                  <a:gd name="T5" fmla="*/ 43 h 73"/>
                  <a:gd name="T6" fmla="*/ 49 w 64"/>
                  <a:gd name="T7" fmla="*/ 34 h 73"/>
                  <a:gd name="T8" fmla="*/ 58 w 64"/>
                  <a:gd name="T9" fmla="*/ 29 h 73"/>
                  <a:gd name="T10" fmla="*/ 64 w 64"/>
                  <a:gd name="T11" fmla="*/ 15 h 73"/>
                  <a:gd name="T12" fmla="*/ 60 w 64"/>
                  <a:gd name="T13" fmla="*/ 0 h 73"/>
                  <a:gd name="T14" fmla="*/ 52 w 64"/>
                  <a:gd name="T15" fmla="*/ 3 h 73"/>
                  <a:gd name="T16" fmla="*/ 28 w 64"/>
                  <a:gd name="T17" fmla="*/ 4 h 73"/>
                  <a:gd name="T18" fmla="*/ 7 w 64"/>
                  <a:gd name="T19" fmla="*/ 14 h 73"/>
                  <a:gd name="T20" fmla="*/ 0 w 64"/>
                  <a:gd name="T21" fmla="*/ 38 h 73"/>
                  <a:gd name="T22" fmla="*/ 1 w 64"/>
                  <a:gd name="T23" fmla="*/ 51 h 73"/>
                  <a:gd name="T24" fmla="*/ 8 w 64"/>
                  <a:gd name="T25" fmla="*/ 66 h 73"/>
                  <a:gd name="T26" fmla="*/ 28 w 64"/>
                  <a:gd name="T27" fmla="*/ 6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73">
                    <a:moveTo>
                      <a:pt x="28" y="65"/>
                    </a:moveTo>
                    <a:cubicBezTo>
                      <a:pt x="30" y="64"/>
                      <a:pt x="32" y="62"/>
                      <a:pt x="33" y="60"/>
                    </a:cubicBezTo>
                    <a:cubicBezTo>
                      <a:pt x="37" y="55"/>
                      <a:pt x="38" y="48"/>
                      <a:pt x="41" y="43"/>
                    </a:cubicBezTo>
                    <a:cubicBezTo>
                      <a:pt x="43" y="39"/>
                      <a:pt x="46" y="36"/>
                      <a:pt x="49" y="34"/>
                    </a:cubicBezTo>
                    <a:cubicBezTo>
                      <a:pt x="52" y="32"/>
                      <a:pt x="55" y="31"/>
                      <a:pt x="58" y="29"/>
                    </a:cubicBezTo>
                    <a:cubicBezTo>
                      <a:pt x="62" y="25"/>
                      <a:pt x="64" y="20"/>
                      <a:pt x="64" y="15"/>
                    </a:cubicBezTo>
                    <a:cubicBezTo>
                      <a:pt x="64" y="10"/>
                      <a:pt x="62" y="5"/>
                      <a:pt x="60" y="0"/>
                    </a:cubicBezTo>
                    <a:cubicBezTo>
                      <a:pt x="58" y="2"/>
                      <a:pt x="55" y="3"/>
                      <a:pt x="52" y="3"/>
                    </a:cubicBezTo>
                    <a:cubicBezTo>
                      <a:pt x="44" y="4"/>
                      <a:pt x="36" y="4"/>
                      <a:pt x="28" y="4"/>
                    </a:cubicBezTo>
                    <a:cubicBezTo>
                      <a:pt x="20" y="5"/>
                      <a:pt x="12" y="8"/>
                      <a:pt x="7" y="14"/>
                    </a:cubicBezTo>
                    <a:cubicBezTo>
                      <a:pt x="1" y="20"/>
                      <a:pt x="0" y="29"/>
                      <a:pt x="0" y="38"/>
                    </a:cubicBezTo>
                    <a:cubicBezTo>
                      <a:pt x="0" y="42"/>
                      <a:pt x="0" y="46"/>
                      <a:pt x="1" y="51"/>
                    </a:cubicBezTo>
                    <a:cubicBezTo>
                      <a:pt x="2" y="56"/>
                      <a:pt x="4" y="61"/>
                      <a:pt x="8" y="66"/>
                    </a:cubicBezTo>
                    <a:cubicBezTo>
                      <a:pt x="14" y="73"/>
                      <a:pt x="22" y="71"/>
                      <a:pt x="28" y="65"/>
                    </a:cubicBezTo>
                    <a:close/>
                  </a:path>
                </a:pathLst>
              </a:custGeom>
              <a:solidFill>
                <a:srgbClr val="3C69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9" name="iSḻïḋé"/>
              <p:cNvSpPr/>
              <p:nvPr/>
            </p:nvSpPr>
            <p:spPr bwMode="auto">
              <a:xfrm>
                <a:off x="5159376" y="4314825"/>
                <a:ext cx="33338" cy="53975"/>
              </a:xfrm>
              <a:custGeom>
                <a:avLst/>
                <a:gdLst>
                  <a:gd name="T0" fmla="*/ 7 w 10"/>
                  <a:gd name="T1" fmla="*/ 3 h 16"/>
                  <a:gd name="T2" fmla="*/ 5 w 10"/>
                  <a:gd name="T3" fmla="*/ 0 h 16"/>
                  <a:gd name="T4" fmla="*/ 1 w 10"/>
                  <a:gd name="T5" fmla="*/ 1 h 16"/>
                  <a:gd name="T6" fmla="*/ 0 w 10"/>
                  <a:gd name="T7" fmla="*/ 3 h 16"/>
                  <a:gd name="T8" fmla="*/ 1 w 10"/>
                  <a:gd name="T9" fmla="*/ 6 h 16"/>
                  <a:gd name="T10" fmla="*/ 6 w 10"/>
                  <a:gd name="T11" fmla="*/ 15 h 16"/>
                  <a:gd name="T12" fmla="*/ 7 w 10"/>
                  <a:gd name="T13" fmla="*/ 15 h 16"/>
                  <a:gd name="T14" fmla="*/ 8 w 10"/>
                  <a:gd name="T15" fmla="*/ 15 h 16"/>
                  <a:gd name="T16" fmla="*/ 9 w 10"/>
                  <a:gd name="T17" fmla="*/ 12 h 16"/>
                  <a:gd name="T18" fmla="*/ 10 w 10"/>
                  <a:gd name="T19" fmla="*/ 8 h 16"/>
                  <a:gd name="T20" fmla="*/ 9 w 10"/>
                  <a:gd name="T21" fmla="*/ 8 h 16"/>
                  <a:gd name="T22" fmla="*/ 7 w 10"/>
                  <a:gd name="T2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6">
                    <a:moveTo>
                      <a:pt x="7" y="3"/>
                    </a:moveTo>
                    <a:cubicBezTo>
                      <a:pt x="6" y="2"/>
                      <a:pt x="6" y="1"/>
                      <a:pt x="5" y="0"/>
                    </a:cubicBezTo>
                    <a:cubicBezTo>
                      <a:pt x="3" y="0"/>
                      <a:pt x="2" y="0"/>
                      <a:pt x="1" y="1"/>
                    </a:cubicBezTo>
                    <a:cubicBezTo>
                      <a:pt x="0" y="1"/>
                      <a:pt x="0" y="2"/>
                      <a:pt x="0" y="3"/>
                    </a:cubicBezTo>
                    <a:cubicBezTo>
                      <a:pt x="0" y="4"/>
                      <a:pt x="1" y="5"/>
                      <a:pt x="1" y="6"/>
                    </a:cubicBezTo>
                    <a:cubicBezTo>
                      <a:pt x="2" y="9"/>
                      <a:pt x="4" y="12"/>
                      <a:pt x="6" y="15"/>
                    </a:cubicBezTo>
                    <a:cubicBezTo>
                      <a:pt x="6" y="15"/>
                      <a:pt x="7" y="16"/>
                      <a:pt x="7" y="15"/>
                    </a:cubicBezTo>
                    <a:cubicBezTo>
                      <a:pt x="8" y="15"/>
                      <a:pt x="8" y="15"/>
                      <a:pt x="8" y="15"/>
                    </a:cubicBezTo>
                    <a:cubicBezTo>
                      <a:pt x="8" y="14"/>
                      <a:pt x="9" y="13"/>
                      <a:pt x="9" y="12"/>
                    </a:cubicBezTo>
                    <a:cubicBezTo>
                      <a:pt x="10" y="11"/>
                      <a:pt x="10" y="9"/>
                      <a:pt x="10" y="8"/>
                    </a:cubicBezTo>
                    <a:cubicBezTo>
                      <a:pt x="9" y="8"/>
                      <a:pt x="9" y="8"/>
                      <a:pt x="9" y="8"/>
                    </a:cubicBezTo>
                    <a:cubicBezTo>
                      <a:pt x="8" y="7"/>
                      <a:pt x="8" y="4"/>
                      <a:pt x="7" y="3"/>
                    </a:cubicBezTo>
                    <a:close/>
                  </a:path>
                </a:pathLst>
              </a:custGeom>
              <a:solidFill>
                <a:srgbClr val="EBA7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0" name="išļiḑe"/>
              <p:cNvSpPr/>
              <p:nvPr/>
            </p:nvSpPr>
            <p:spPr bwMode="auto">
              <a:xfrm>
                <a:off x="5027613" y="5594350"/>
                <a:ext cx="161925" cy="128588"/>
              </a:xfrm>
              <a:custGeom>
                <a:avLst/>
                <a:gdLst>
                  <a:gd name="T0" fmla="*/ 1 w 49"/>
                  <a:gd name="T1" fmla="*/ 25 h 39"/>
                  <a:gd name="T2" fmla="*/ 1 w 49"/>
                  <a:gd name="T3" fmla="*/ 32 h 39"/>
                  <a:gd name="T4" fmla="*/ 12 w 49"/>
                  <a:gd name="T5" fmla="*/ 38 h 39"/>
                  <a:gd name="T6" fmla="*/ 25 w 49"/>
                  <a:gd name="T7" fmla="*/ 33 h 39"/>
                  <a:gd name="T8" fmla="*/ 43 w 49"/>
                  <a:gd name="T9" fmla="*/ 20 h 39"/>
                  <a:gd name="T10" fmla="*/ 48 w 49"/>
                  <a:gd name="T11" fmla="*/ 13 h 39"/>
                  <a:gd name="T12" fmla="*/ 48 w 49"/>
                  <a:gd name="T13" fmla="*/ 5 h 39"/>
                  <a:gd name="T14" fmla="*/ 36 w 49"/>
                  <a:gd name="T15" fmla="*/ 2 h 39"/>
                  <a:gd name="T16" fmla="*/ 24 w 49"/>
                  <a:gd name="T17" fmla="*/ 7 h 39"/>
                  <a:gd name="T18" fmla="*/ 10 w 49"/>
                  <a:gd name="T19" fmla="*/ 14 h 39"/>
                  <a:gd name="T20" fmla="*/ 1 w 49"/>
                  <a:gd name="T21"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39">
                    <a:moveTo>
                      <a:pt x="1" y="25"/>
                    </a:moveTo>
                    <a:cubicBezTo>
                      <a:pt x="0" y="27"/>
                      <a:pt x="0" y="30"/>
                      <a:pt x="1" y="32"/>
                    </a:cubicBezTo>
                    <a:cubicBezTo>
                      <a:pt x="2" y="36"/>
                      <a:pt x="7" y="39"/>
                      <a:pt x="12" y="38"/>
                    </a:cubicBezTo>
                    <a:cubicBezTo>
                      <a:pt x="17" y="38"/>
                      <a:pt x="21" y="35"/>
                      <a:pt x="25" y="33"/>
                    </a:cubicBezTo>
                    <a:cubicBezTo>
                      <a:pt x="31" y="29"/>
                      <a:pt x="37" y="25"/>
                      <a:pt x="43" y="20"/>
                    </a:cubicBezTo>
                    <a:cubicBezTo>
                      <a:pt x="45" y="18"/>
                      <a:pt x="47" y="16"/>
                      <a:pt x="48" y="13"/>
                    </a:cubicBezTo>
                    <a:cubicBezTo>
                      <a:pt x="49" y="11"/>
                      <a:pt x="49" y="8"/>
                      <a:pt x="48" y="5"/>
                    </a:cubicBezTo>
                    <a:cubicBezTo>
                      <a:pt x="46" y="1"/>
                      <a:pt x="41" y="0"/>
                      <a:pt x="36" y="2"/>
                    </a:cubicBezTo>
                    <a:cubicBezTo>
                      <a:pt x="32" y="3"/>
                      <a:pt x="28" y="5"/>
                      <a:pt x="24" y="7"/>
                    </a:cubicBezTo>
                    <a:cubicBezTo>
                      <a:pt x="19" y="10"/>
                      <a:pt x="16" y="12"/>
                      <a:pt x="10" y="14"/>
                    </a:cubicBezTo>
                    <a:cubicBezTo>
                      <a:pt x="4" y="16"/>
                      <a:pt x="2" y="19"/>
                      <a:pt x="1" y="25"/>
                    </a:cubicBezTo>
                    <a:close/>
                  </a:path>
                </a:pathLst>
              </a:custGeom>
              <a:solidFill>
                <a:srgbClr val="6D9A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íṧ1íḓe"/>
              <p:cNvSpPr/>
              <p:nvPr/>
            </p:nvSpPr>
            <p:spPr bwMode="auto">
              <a:xfrm>
                <a:off x="5002213" y="4872038"/>
                <a:ext cx="168275" cy="804863"/>
              </a:xfrm>
              <a:custGeom>
                <a:avLst/>
                <a:gdLst>
                  <a:gd name="T0" fmla="*/ 1 w 51"/>
                  <a:gd name="T1" fmla="*/ 33 h 244"/>
                  <a:gd name="T2" fmla="*/ 5 w 51"/>
                  <a:gd name="T3" fmla="*/ 75 h 244"/>
                  <a:gd name="T4" fmla="*/ 10 w 51"/>
                  <a:gd name="T5" fmla="*/ 120 h 244"/>
                  <a:gd name="T6" fmla="*/ 10 w 51"/>
                  <a:gd name="T7" fmla="*/ 133 h 244"/>
                  <a:gd name="T8" fmla="*/ 5 w 51"/>
                  <a:gd name="T9" fmla="*/ 155 h 244"/>
                  <a:gd name="T10" fmla="*/ 5 w 51"/>
                  <a:gd name="T11" fmla="*/ 193 h 244"/>
                  <a:gd name="T12" fmla="*/ 7 w 51"/>
                  <a:gd name="T13" fmla="*/ 218 h 244"/>
                  <a:gd name="T14" fmla="*/ 11 w 51"/>
                  <a:gd name="T15" fmla="*/ 241 h 244"/>
                  <a:gd name="T16" fmla="*/ 25 w 51"/>
                  <a:gd name="T17" fmla="*/ 238 h 244"/>
                  <a:gd name="T18" fmla="*/ 35 w 51"/>
                  <a:gd name="T19" fmla="*/ 174 h 244"/>
                  <a:gd name="T20" fmla="*/ 40 w 51"/>
                  <a:gd name="T21" fmla="*/ 154 h 244"/>
                  <a:gd name="T22" fmla="*/ 42 w 51"/>
                  <a:gd name="T23" fmla="*/ 131 h 244"/>
                  <a:gd name="T24" fmla="*/ 48 w 51"/>
                  <a:gd name="T25" fmla="*/ 43 h 244"/>
                  <a:gd name="T26" fmla="*/ 42 w 51"/>
                  <a:gd name="T27" fmla="*/ 9 h 244"/>
                  <a:gd name="T28" fmla="*/ 41 w 51"/>
                  <a:gd name="T29" fmla="*/ 6 h 244"/>
                  <a:gd name="T30" fmla="*/ 38 w 51"/>
                  <a:gd name="T31" fmla="*/ 5 h 244"/>
                  <a:gd name="T32" fmla="*/ 20 w 51"/>
                  <a:gd name="T33" fmla="*/ 2 h 244"/>
                  <a:gd name="T34" fmla="*/ 9 w 51"/>
                  <a:gd name="T35" fmla="*/ 3 h 244"/>
                  <a:gd name="T36" fmla="*/ 4 w 51"/>
                  <a:gd name="T37" fmla="*/ 17 h 244"/>
                  <a:gd name="T38" fmla="*/ 1 w 51"/>
                  <a:gd name="T39" fmla="*/ 3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244">
                    <a:moveTo>
                      <a:pt x="1" y="33"/>
                    </a:moveTo>
                    <a:cubicBezTo>
                      <a:pt x="0" y="47"/>
                      <a:pt x="3" y="61"/>
                      <a:pt x="5" y="75"/>
                    </a:cubicBezTo>
                    <a:cubicBezTo>
                      <a:pt x="7" y="90"/>
                      <a:pt x="9" y="105"/>
                      <a:pt x="10" y="120"/>
                    </a:cubicBezTo>
                    <a:cubicBezTo>
                      <a:pt x="10" y="124"/>
                      <a:pt x="11" y="129"/>
                      <a:pt x="10" y="133"/>
                    </a:cubicBezTo>
                    <a:cubicBezTo>
                      <a:pt x="9" y="141"/>
                      <a:pt x="7" y="148"/>
                      <a:pt x="5" y="155"/>
                    </a:cubicBezTo>
                    <a:cubicBezTo>
                      <a:pt x="2" y="167"/>
                      <a:pt x="4" y="180"/>
                      <a:pt x="5" y="193"/>
                    </a:cubicBezTo>
                    <a:cubicBezTo>
                      <a:pt x="6" y="201"/>
                      <a:pt x="7" y="209"/>
                      <a:pt x="7" y="218"/>
                    </a:cubicBezTo>
                    <a:cubicBezTo>
                      <a:pt x="8" y="226"/>
                      <a:pt x="9" y="234"/>
                      <a:pt x="11" y="241"/>
                    </a:cubicBezTo>
                    <a:cubicBezTo>
                      <a:pt x="18" y="244"/>
                      <a:pt x="22" y="241"/>
                      <a:pt x="25" y="238"/>
                    </a:cubicBezTo>
                    <a:cubicBezTo>
                      <a:pt x="26" y="217"/>
                      <a:pt x="30" y="195"/>
                      <a:pt x="35" y="174"/>
                    </a:cubicBezTo>
                    <a:cubicBezTo>
                      <a:pt x="37" y="167"/>
                      <a:pt x="39" y="161"/>
                      <a:pt x="40" y="154"/>
                    </a:cubicBezTo>
                    <a:cubicBezTo>
                      <a:pt x="42" y="146"/>
                      <a:pt x="42" y="139"/>
                      <a:pt x="42" y="131"/>
                    </a:cubicBezTo>
                    <a:cubicBezTo>
                      <a:pt x="44" y="101"/>
                      <a:pt x="51" y="72"/>
                      <a:pt x="48" y="43"/>
                    </a:cubicBezTo>
                    <a:cubicBezTo>
                      <a:pt x="47" y="31"/>
                      <a:pt x="45" y="20"/>
                      <a:pt x="42" y="9"/>
                    </a:cubicBezTo>
                    <a:cubicBezTo>
                      <a:pt x="42" y="8"/>
                      <a:pt x="42" y="7"/>
                      <a:pt x="41" y="6"/>
                    </a:cubicBezTo>
                    <a:cubicBezTo>
                      <a:pt x="40" y="5"/>
                      <a:pt x="39" y="5"/>
                      <a:pt x="38" y="5"/>
                    </a:cubicBezTo>
                    <a:cubicBezTo>
                      <a:pt x="32" y="4"/>
                      <a:pt x="26" y="3"/>
                      <a:pt x="20" y="2"/>
                    </a:cubicBezTo>
                    <a:cubicBezTo>
                      <a:pt x="16" y="1"/>
                      <a:pt x="11" y="0"/>
                      <a:pt x="9" y="3"/>
                    </a:cubicBezTo>
                    <a:cubicBezTo>
                      <a:pt x="6" y="6"/>
                      <a:pt x="5" y="13"/>
                      <a:pt x="4" y="17"/>
                    </a:cubicBezTo>
                    <a:cubicBezTo>
                      <a:pt x="3" y="22"/>
                      <a:pt x="2" y="27"/>
                      <a:pt x="1" y="33"/>
                    </a:cubicBezTo>
                    <a:close/>
                  </a:path>
                </a:pathLst>
              </a:custGeom>
              <a:solidFill>
                <a:srgbClr val="3C69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î$ḷîḓê"/>
              <p:cNvSpPr/>
              <p:nvPr/>
            </p:nvSpPr>
            <p:spPr bwMode="auto">
              <a:xfrm>
                <a:off x="5226051" y="5634038"/>
                <a:ext cx="192088" cy="131763"/>
              </a:xfrm>
              <a:custGeom>
                <a:avLst/>
                <a:gdLst>
                  <a:gd name="T0" fmla="*/ 1 w 58"/>
                  <a:gd name="T1" fmla="*/ 25 h 40"/>
                  <a:gd name="T2" fmla="*/ 1 w 58"/>
                  <a:gd name="T3" fmla="*/ 32 h 40"/>
                  <a:gd name="T4" fmla="*/ 12 w 58"/>
                  <a:gd name="T5" fmla="*/ 40 h 40"/>
                  <a:gd name="T6" fmla="*/ 26 w 58"/>
                  <a:gd name="T7" fmla="*/ 35 h 40"/>
                  <a:gd name="T8" fmla="*/ 46 w 58"/>
                  <a:gd name="T9" fmla="*/ 23 h 40"/>
                  <a:gd name="T10" fmla="*/ 56 w 58"/>
                  <a:gd name="T11" fmla="*/ 14 h 40"/>
                  <a:gd name="T12" fmla="*/ 53 w 58"/>
                  <a:gd name="T13" fmla="*/ 2 h 40"/>
                  <a:gd name="T14" fmla="*/ 39 w 58"/>
                  <a:gd name="T15" fmla="*/ 4 h 40"/>
                  <a:gd name="T16" fmla="*/ 24 w 58"/>
                  <a:gd name="T17" fmla="*/ 8 h 40"/>
                  <a:gd name="T18" fmla="*/ 5 w 58"/>
                  <a:gd name="T19" fmla="*/ 11 h 40"/>
                  <a:gd name="T20" fmla="*/ 1 w 58"/>
                  <a:gd name="T21"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40">
                    <a:moveTo>
                      <a:pt x="1" y="25"/>
                    </a:moveTo>
                    <a:cubicBezTo>
                      <a:pt x="0" y="28"/>
                      <a:pt x="0" y="30"/>
                      <a:pt x="1" y="32"/>
                    </a:cubicBezTo>
                    <a:cubicBezTo>
                      <a:pt x="2" y="37"/>
                      <a:pt x="7" y="40"/>
                      <a:pt x="12" y="40"/>
                    </a:cubicBezTo>
                    <a:cubicBezTo>
                      <a:pt x="17" y="39"/>
                      <a:pt x="22" y="37"/>
                      <a:pt x="26" y="35"/>
                    </a:cubicBezTo>
                    <a:cubicBezTo>
                      <a:pt x="33" y="31"/>
                      <a:pt x="40" y="27"/>
                      <a:pt x="46" y="23"/>
                    </a:cubicBezTo>
                    <a:cubicBezTo>
                      <a:pt x="50" y="21"/>
                      <a:pt x="54" y="18"/>
                      <a:pt x="56" y="14"/>
                    </a:cubicBezTo>
                    <a:cubicBezTo>
                      <a:pt x="58" y="10"/>
                      <a:pt x="57" y="4"/>
                      <a:pt x="53" y="2"/>
                    </a:cubicBezTo>
                    <a:cubicBezTo>
                      <a:pt x="49" y="0"/>
                      <a:pt x="44" y="2"/>
                      <a:pt x="39" y="4"/>
                    </a:cubicBezTo>
                    <a:cubicBezTo>
                      <a:pt x="34" y="6"/>
                      <a:pt x="29" y="7"/>
                      <a:pt x="24" y="8"/>
                    </a:cubicBezTo>
                    <a:cubicBezTo>
                      <a:pt x="19" y="9"/>
                      <a:pt x="10" y="9"/>
                      <a:pt x="5" y="11"/>
                    </a:cubicBezTo>
                    <a:cubicBezTo>
                      <a:pt x="1" y="13"/>
                      <a:pt x="2" y="21"/>
                      <a:pt x="1" y="25"/>
                    </a:cubicBezTo>
                    <a:close/>
                  </a:path>
                </a:pathLst>
              </a:custGeom>
              <a:solidFill>
                <a:srgbClr val="6D9A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iṩḻîḋê"/>
              <p:cNvSpPr/>
              <p:nvPr/>
            </p:nvSpPr>
            <p:spPr bwMode="auto">
              <a:xfrm>
                <a:off x="5070476" y="4875213"/>
                <a:ext cx="271463" cy="820738"/>
              </a:xfrm>
              <a:custGeom>
                <a:avLst/>
                <a:gdLst>
                  <a:gd name="T0" fmla="*/ 16 w 82"/>
                  <a:gd name="T1" fmla="*/ 58 h 249"/>
                  <a:gd name="T2" fmla="*/ 25 w 82"/>
                  <a:gd name="T3" fmla="*/ 71 h 249"/>
                  <a:gd name="T4" fmla="*/ 33 w 82"/>
                  <a:gd name="T5" fmla="*/ 91 h 249"/>
                  <a:gd name="T6" fmla="*/ 46 w 82"/>
                  <a:gd name="T7" fmla="*/ 150 h 249"/>
                  <a:gd name="T8" fmla="*/ 43 w 82"/>
                  <a:gd name="T9" fmla="*/ 192 h 249"/>
                  <a:gd name="T10" fmla="*/ 45 w 82"/>
                  <a:gd name="T11" fmla="*/ 220 h 249"/>
                  <a:gd name="T12" fmla="*/ 47 w 82"/>
                  <a:gd name="T13" fmla="*/ 249 h 249"/>
                  <a:gd name="T14" fmla="*/ 70 w 82"/>
                  <a:gd name="T15" fmla="*/ 244 h 249"/>
                  <a:gd name="T16" fmla="*/ 75 w 82"/>
                  <a:gd name="T17" fmla="*/ 173 h 249"/>
                  <a:gd name="T18" fmla="*/ 80 w 82"/>
                  <a:gd name="T19" fmla="*/ 139 h 249"/>
                  <a:gd name="T20" fmla="*/ 77 w 82"/>
                  <a:gd name="T21" fmla="*/ 77 h 249"/>
                  <a:gd name="T22" fmla="*/ 62 w 82"/>
                  <a:gd name="T23" fmla="*/ 0 h 249"/>
                  <a:gd name="T24" fmla="*/ 14 w 82"/>
                  <a:gd name="T25" fmla="*/ 6 h 249"/>
                  <a:gd name="T26" fmla="*/ 6 w 82"/>
                  <a:gd name="T27" fmla="*/ 35 h 249"/>
                  <a:gd name="T28" fmla="*/ 16 w 82"/>
                  <a:gd name="T29" fmla="*/ 58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249">
                    <a:moveTo>
                      <a:pt x="16" y="58"/>
                    </a:moveTo>
                    <a:cubicBezTo>
                      <a:pt x="19" y="62"/>
                      <a:pt x="22" y="66"/>
                      <a:pt x="25" y="71"/>
                    </a:cubicBezTo>
                    <a:cubicBezTo>
                      <a:pt x="29" y="77"/>
                      <a:pt x="31" y="84"/>
                      <a:pt x="33" y="91"/>
                    </a:cubicBezTo>
                    <a:cubicBezTo>
                      <a:pt x="40" y="110"/>
                      <a:pt x="46" y="130"/>
                      <a:pt x="46" y="150"/>
                    </a:cubicBezTo>
                    <a:cubicBezTo>
                      <a:pt x="46" y="164"/>
                      <a:pt x="44" y="178"/>
                      <a:pt x="43" y="192"/>
                    </a:cubicBezTo>
                    <a:cubicBezTo>
                      <a:pt x="43" y="201"/>
                      <a:pt x="44" y="211"/>
                      <a:pt x="45" y="220"/>
                    </a:cubicBezTo>
                    <a:cubicBezTo>
                      <a:pt x="46" y="230"/>
                      <a:pt x="46" y="239"/>
                      <a:pt x="47" y="249"/>
                    </a:cubicBezTo>
                    <a:cubicBezTo>
                      <a:pt x="55" y="249"/>
                      <a:pt x="63" y="248"/>
                      <a:pt x="70" y="244"/>
                    </a:cubicBezTo>
                    <a:cubicBezTo>
                      <a:pt x="68" y="220"/>
                      <a:pt x="71" y="197"/>
                      <a:pt x="75" y="173"/>
                    </a:cubicBezTo>
                    <a:cubicBezTo>
                      <a:pt x="77" y="162"/>
                      <a:pt x="79" y="151"/>
                      <a:pt x="80" y="139"/>
                    </a:cubicBezTo>
                    <a:cubicBezTo>
                      <a:pt x="82" y="118"/>
                      <a:pt x="80" y="97"/>
                      <a:pt x="77" y="77"/>
                    </a:cubicBezTo>
                    <a:cubicBezTo>
                      <a:pt x="74" y="51"/>
                      <a:pt x="71" y="25"/>
                      <a:pt x="62" y="0"/>
                    </a:cubicBezTo>
                    <a:cubicBezTo>
                      <a:pt x="62" y="2"/>
                      <a:pt x="18" y="6"/>
                      <a:pt x="14" y="6"/>
                    </a:cubicBezTo>
                    <a:cubicBezTo>
                      <a:pt x="0" y="8"/>
                      <a:pt x="4" y="25"/>
                      <a:pt x="6" y="35"/>
                    </a:cubicBezTo>
                    <a:cubicBezTo>
                      <a:pt x="8" y="43"/>
                      <a:pt x="11" y="51"/>
                      <a:pt x="16" y="58"/>
                    </a:cubicBezTo>
                    <a:close/>
                  </a:path>
                </a:pathLst>
              </a:custGeom>
              <a:solidFill>
                <a:srgbClr val="3C69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4" name="i$liḓê"/>
              <p:cNvSpPr/>
              <p:nvPr/>
            </p:nvSpPr>
            <p:spPr bwMode="auto">
              <a:xfrm>
                <a:off x="5051426" y="5024438"/>
                <a:ext cx="104775" cy="636588"/>
              </a:xfrm>
              <a:custGeom>
                <a:avLst/>
                <a:gdLst>
                  <a:gd name="T0" fmla="*/ 12 w 32"/>
                  <a:gd name="T1" fmla="*/ 73 h 193"/>
                  <a:gd name="T2" fmla="*/ 15 w 32"/>
                  <a:gd name="T3" fmla="*/ 87 h 193"/>
                  <a:gd name="T4" fmla="*/ 15 w 32"/>
                  <a:gd name="T5" fmla="*/ 104 h 193"/>
                  <a:gd name="T6" fmla="*/ 13 w 32"/>
                  <a:gd name="T7" fmla="*/ 123 h 193"/>
                  <a:gd name="T8" fmla="*/ 8 w 32"/>
                  <a:gd name="T9" fmla="*/ 173 h 193"/>
                  <a:gd name="T10" fmla="*/ 10 w 32"/>
                  <a:gd name="T11" fmla="*/ 193 h 193"/>
                  <a:gd name="T12" fmla="*/ 23 w 32"/>
                  <a:gd name="T13" fmla="*/ 130 h 193"/>
                  <a:gd name="T14" fmla="*/ 30 w 32"/>
                  <a:gd name="T15" fmla="*/ 56 h 193"/>
                  <a:gd name="T16" fmla="*/ 32 w 32"/>
                  <a:gd name="T17" fmla="*/ 35 h 193"/>
                  <a:gd name="T18" fmla="*/ 30 w 32"/>
                  <a:gd name="T19" fmla="*/ 24 h 193"/>
                  <a:gd name="T20" fmla="*/ 22 w 32"/>
                  <a:gd name="T21" fmla="*/ 17 h 193"/>
                  <a:gd name="T22" fmla="*/ 2 w 32"/>
                  <a:gd name="T23" fmla="*/ 0 h 193"/>
                  <a:gd name="T24" fmla="*/ 2 w 32"/>
                  <a:gd name="T25" fmla="*/ 15 h 193"/>
                  <a:gd name="T26" fmla="*/ 4 w 32"/>
                  <a:gd name="T27" fmla="*/ 35 h 193"/>
                  <a:gd name="T28" fmla="*/ 12 w 32"/>
                  <a:gd name="T29" fmla="*/ 7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193">
                    <a:moveTo>
                      <a:pt x="12" y="73"/>
                    </a:moveTo>
                    <a:cubicBezTo>
                      <a:pt x="13" y="77"/>
                      <a:pt x="15" y="82"/>
                      <a:pt x="15" y="87"/>
                    </a:cubicBezTo>
                    <a:cubicBezTo>
                      <a:pt x="16" y="93"/>
                      <a:pt x="16" y="98"/>
                      <a:pt x="15" y="104"/>
                    </a:cubicBezTo>
                    <a:cubicBezTo>
                      <a:pt x="15" y="110"/>
                      <a:pt x="14" y="117"/>
                      <a:pt x="13" y="123"/>
                    </a:cubicBezTo>
                    <a:cubicBezTo>
                      <a:pt x="12" y="140"/>
                      <a:pt x="11" y="157"/>
                      <a:pt x="8" y="173"/>
                    </a:cubicBezTo>
                    <a:cubicBezTo>
                      <a:pt x="7" y="180"/>
                      <a:pt x="9" y="185"/>
                      <a:pt x="10" y="193"/>
                    </a:cubicBezTo>
                    <a:cubicBezTo>
                      <a:pt x="16" y="172"/>
                      <a:pt x="19" y="152"/>
                      <a:pt x="23" y="130"/>
                    </a:cubicBezTo>
                    <a:cubicBezTo>
                      <a:pt x="28" y="106"/>
                      <a:pt x="29" y="81"/>
                      <a:pt x="30" y="56"/>
                    </a:cubicBezTo>
                    <a:cubicBezTo>
                      <a:pt x="31" y="49"/>
                      <a:pt x="31" y="42"/>
                      <a:pt x="32" y="35"/>
                    </a:cubicBezTo>
                    <a:cubicBezTo>
                      <a:pt x="32" y="31"/>
                      <a:pt x="32" y="28"/>
                      <a:pt x="30" y="24"/>
                    </a:cubicBezTo>
                    <a:cubicBezTo>
                      <a:pt x="28" y="21"/>
                      <a:pt x="25" y="19"/>
                      <a:pt x="22" y="17"/>
                    </a:cubicBezTo>
                    <a:cubicBezTo>
                      <a:pt x="14" y="13"/>
                      <a:pt x="9" y="5"/>
                      <a:pt x="2" y="0"/>
                    </a:cubicBezTo>
                    <a:cubicBezTo>
                      <a:pt x="0" y="3"/>
                      <a:pt x="2" y="12"/>
                      <a:pt x="2" y="15"/>
                    </a:cubicBezTo>
                    <a:cubicBezTo>
                      <a:pt x="3" y="22"/>
                      <a:pt x="3" y="28"/>
                      <a:pt x="4" y="35"/>
                    </a:cubicBezTo>
                    <a:cubicBezTo>
                      <a:pt x="6" y="48"/>
                      <a:pt x="8" y="60"/>
                      <a:pt x="12" y="73"/>
                    </a:cubicBezTo>
                    <a:close/>
                  </a:path>
                </a:pathLst>
              </a:custGeom>
              <a:solidFill>
                <a:srgbClr val="2035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5" name="ïSļiḓê"/>
              <p:cNvSpPr/>
              <p:nvPr/>
            </p:nvSpPr>
            <p:spPr bwMode="auto">
              <a:xfrm>
                <a:off x="4991101" y="4470400"/>
                <a:ext cx="296863" cy="468313"/>
              </a:xfrm>
              <a:custGeom>
                <a:avLst/>
                <a:gdLst>
                  <a:gd name="T0" fmla="*/ 88 w 90"/>
                  <a:gd name="T1" fmla="*/ 80 h 142"/>
                  <a:gd name="T2" fmla="*/ 89 w 90"/>
                  <a:gd name="T3" fmla="*/ 67 h 142"/>
                  <a:gd name="T4" fmla="*/ 84 w 90"/>
                  <a:gd name="T5" fmla="*/ 43 h 142"/>
                  <a:gd name="T6" fmla="*/ 75 w 90"/>
                  <a:gd name="T7" fmla="*/ 12 h 142"/>
                  <a:gd name="T8" fmla="*/ 71 w 90"/>
                  <a:gd name="T9" fmla="*/ 1 h 142"/>
                  <a:gd name="T10" fmla="*/ 56 w 90"/>
                  <a:gd name="T11" fmla="*/ 0 h 142"/>
                  <a:gd name="T12" fmla="*/ 57 w 90"/>
                  <a:gd name="T13" fmla="*/ 1 h 142"/>
                  <a:gd name="T14" fmla="*/ 32 w 90"/>
                  <a:gd name="T15" fmla="*/ 9 h 142"/>
                  <a:gd name="T16" fmla="*/ 32 w 90"/>
                  <a:gd name="T17" fmla="*/ 9 h 142"/>
                  <a:gd name="T18" fmla="*/ 28 w 90"/>
                  <a:gd name="T19" fmla="*/ 8 h 142"/>
                  <a:gd name="T20" fmla="*/ 25 w 90"/>
                  <a:gd name="T21" fmla="*/ 7 h 142"/>
                  <a:gd name="T22" fmla="*/ 23 w 90"/>
                  <a:gd name="T23" fmla="*/ 2 h 142"/>
                  <a:gd name="T24" fmla="*/ 14 w 90"/>
                  <a:gd name="T25" fmla="*/ 4 h 142"/>
                  <a:gd name="T26" fmla="*/ 7 w 90"/>
                  <a:gd name="T27" fmla="*/ 6 h 142"/>
                  <a:gd name="T28" fmla="*/ 1 w 90"/>
                  <a:gd name="T29" fmla="*/ 18 h 142"/>
                  <a:gd name="T30" fmla="*/ 1 w 90"/>
                  <a:gd name="T31" fmla="*/ 19 h 142"/>
                  <a:gd name="T32" fmla="*/ 1 w 90"/>
                  <a:gd name="T33" fmla="*/ 30 h 142"/>
                  <a:gd name="T34" fmla="*/ 4 w 90"/>
                  <a:gd name="T35" fmla="*/ 54 h 142"/>
                  <a:gd name="T36" fmla="*/ 8 w 90"/>
                  <a:gd name="T37" fmla="*/ 69 h 142"/>
                  <a:gd name="T38" fmla="*/ 7 w 90"/>
                  <a:gd name="T39" fmla="*/ 131 h 142"/>
                  <a:gd name="T40" fmla="*/ 14 w 90"/>
                  <a:gd name="T41" fmla="*/ 134 h 142"/>
                  <a:gd name="T42" fmla="*/ 37 w 90"/>
                  <a:gd name="T43" fmla="*/ 141 h 142"/>
                  <a:gd name="T44" fmla="*/ 62 w 90"/>
                  <a:gd name="T45" fmla="*/ 140 h 142"/>
                  <a:gd name="T46" fmla="*/ 90 w 90"/>
                  <a:gd name="T47" fmla="*/ 134 h 142"/>
                  <a:gd name="T48" fmla="*/ 88 w 90"/>
                  <a:gd name="T49" fmla="*/ 8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0" h="142">
                    <a:moveTo>
                      <a:pt x="88" y="80"/>
                    </a:moveTo>
                    <a:cubicBezTo>
                      <a:pt x="88" y="75"/>
                      <a:pt x="89" y="71"/>
                      <a:pt x="89" y="67"/>
                    </a:cubicBezTo>
                    <a:cubicBezTo>
                      <a:pt x="89" y="59"/>
                      <a:pt x="87" y="51"/>
                      <a:pt x="84" y="43"/>
                    </a:cubicBezTo>
                    <a:cubicBezTo>
                      <a:pt x="81" y="33"/>
                      <a:pt x="78" y="23"/>
                      <a:pt x="75" y="12"/>
                    </a:cubicBezTo>
                    <a:cubicBezTo>
                      <a:pt x="74" y="9"/>
                      <a:pt x="73" y="5"/>
                      <a:pt x="71" y="1"/>
                    </a:cubicBezTo>
                    <a:cubicBezTo>
                      <a:pt x="66" y="2"/>
                      <a:pt x="61" y="2"/>
                      <a:pt x="56" y="0"/>
                    </a:cubicBezTo>
                    <a:cubicBezTo>
                      <a:pt x="57" y="1"/>
                      <a:pt x="57" y="1"/>
                      <a:pt x="57" y="1"/>
                    </a:cubicBezTo>
                    <a:cubicBezTo>
                      <a:pt x="50" y="7"/>
                      <a:pt x="41" y="10"/>
                      <a:pt x="32" y="9"/>
                    </a:cubicBezTo>
                    <a:cubicBezTo>
                      <a:pt x="32" y="9"/>
                      <a:pt x="32" y="9"/>
                      <a:pt x="32" y="9"/>
                    </a:cubicBezTo>
                    <a:cubicBezTo>
                      <a:pt x="31" y="9"/>
                      <a:pt x="30" y="9"/>
                      <a:pt x="28" y="8"/>
                    </a:cubicBezTo>
                    <a:cubicBezTo>
                      <a:pt x="27" y="8"/>
                      <a:pt x="26" y="7"/>
                      <a:pt x="25" y="7"/>
                    </a:cubicBezTo>
                    <a:cubicBezTo>
                      <a:pt x="24" y="6"/>
                      <a:pt x="22" y="3"/>
                      <a:pt x="23" y="2"/>
                    </a:cubicBezTo>
                    <a:cubicBezTo>
                      <a:pt x="20" y="4"/>
                      <a:pt x="18" y="4"/>
                      <a:pt x="14" y="4"/>
                    </a:cubicBezTo>
                    <a:cubicBezTo>
                      <a:pt x="12" y="5"/>
                      <a:pt x="9" y="5"/>
                      <a:pt x="7" y="6"/>
                    </a:cubicBezTo>
                    <a:cubicBezTo>
                      <a:pt x="4" y="9"/>
                      <a:pt x="2" y="14"/>
                      <a:pt x="1" y="18"/>
                    </a:cubicBezTo>
                    <a:cubicBezTo>
                      <a:pt x="1" y="19"/>
                      <a:pt x="1" y="19"/>
                      <a:pt x="1" y="19"/>
                    </a:cubicBezTo>
                    <a:cubicBezTo>
                      <a:pt x="0" y="22"/>
                      <a:pt x="0" y="26"/>
                      <a:pt x="1" y="30"/>
                    </a:cubicBezTo>
                    <a:cubicBezTo>
                      <a:pt x="1" y="38"/>
                      <a:pt x="2" y="47"/>
                      <a:pt x="4" y="54"/>
                    </a:cubicBezTo>
                    <a:cubicBezTo>
                      <a:pt x="5" y="59"/>
                      <a:pt x="7" y="64"/>
                      <a:pt x="8" y="69"/>
                    </a:cubicBezTo>
                    <a:cubicBezTo>
                      <a:pt x="12" y="90"/>
                      <a:pt x="3" y="111"/>
                      <a:pt x="7" y="131"/>
                    </a:cubicBezTo>
                    <a:cubicBezTo>
                      <a:pt x="10" y="131"/>
                      <a:pt x="12" y="133"/>
                      <a:pt x="14" y="134"/>
                    </a:cubicBezTo>
                    <a:cubicBezTo>
                      <a:pt x="20" y="139"/>
                      <a:pt x="29" y="141"/>
                      <a:pt x="37" y="141"/>
                    </a:cubicBezTo>
                    <a:cubicBezTo>
                      <a:pt x="46" y="142"/>
                      <a:pt x="54" y="140"/>
                      <a:pt x="62" y="140"/>
                    </a:cubicBezTo>
                    <a:cubicBezTo>
                      <a:pt x="72" y="140"/>
                      <a:pt x="83" y="141"/>
                      <a:pt x="90" y="134"/>
                    </a:cubicBezTo>
                    <a:cubicBezTo>
                      <a:pt x="88" y="116"/>
                      <a:pt x="86" y="98"/>
                      <a:pt x="88" y="80"/>
                    </a:cubicBezTo>
                    <a:close/>
                  </a:path>
                </a:pathLst>
              </a:custGeom>
              <a:solidFill>
                <a:srgbClr val="9EBE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6" name="îṡliḍê"/>
              <p:cNvSpPr/>
              <p:nvPr/>
            </p:nvSpPr>
            <p:spPr bwMode="auto">
              <a:xfrm>
                <a:off x="5186363" y="4494213"/>
                <a:ext cx="112713" cy="438150"/>
              </a:xfrm>
              <a:custGeom>
                <a:avLst/>
                <a:gdLst>
                  <a:gd name="T0" fmla="*/ 11 w 34"/>
                  <a:gd name="T1" fmla="*/ 1 h 133"/>
                  <a:gd name="T2" fmla="*/ 3 w 34"/>
                  <a:gd name="T3" fmla="*/ 4 h 133"/>
                  <a:gd name="T4" fmla="*/ 1 w 34"/>
                  <a:gd name="T5" fmla="*/ 13 h 133"/>
                  <a:gd name="T6" fmla="*/ 7 w 34"/>
                  <a:gd name="T7" fmla="*/ 67 h 133"/>
                  <a:gd name="T8" fmla="*/ 7 w 34"/>
                  <a:gd name="T9" fmla="*/ 79 h 133"/>
                  <a:gd name="T10" fmla="*/ 3 w 34"/>
                  <a:gd name="T11" fmla="*/ 89 h 133"/>
                  <a:gd name="T12" fmla="*/ 2 w 34"/>
                  <a:gd name="T13" fmla="*/ 111 h 133"/>
                  <a:gd name="T14" fmla="*/ 6 w 34"/>
                  <a:gd name="T15" fmla="*/ 133 h 133"/>
                  <a:gd name="T16" fmla="*/ 33 w 34"/>
                  <a:gd name="T17" fmla="*/ 127 h 133"/>
                  <a:gd name="T18" fmla="*/ 34 w 34"/>
                  <a:gd name="T19" fmla="*/ 126 h 133"/>
                  <a:gd name="T20" fmla="*/ 34 w 34"/>
                  <a:gd name="T21" fmla="*/ 125 h 133"/>
                  <a:gd name="T22" fmla="*/ 32 w 34"/>
                  <a:gd name="T23" fmla="*/ 72 h 133"/>
                  <a:gd name="T24" fmla="*/ 32 w 34"/>
                  <a:gd name="T25" fmla="*/ 59 h 133"/>
                  <a:gd name="T26" fmla="*/ 30 w 34"/>
                  <a:gd name="T27" fmla="*/ 47 h 133"/>
                  <a:gd name="T28" fmla="*/ 19 w 34"/>
                  <a:gd name="T29" fmla="*/ 19 h 133"/>
                  <a:gd name="T30" fmla="*/ 12 w 34"/>
                  <a:gd name="T31" fmla="*/ 11 h 133"/>
                  <a:gd name="T32" fmla="*/ 10 w 34"/>
                  <a:gd name="T33" fmla="*/ 1 h 133"/>
                  <a:gd name="T34" fmla="*/ 13 w 34"/>
                  <a:gd name="T35" fmla="*/ 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133">
                    <a:moveTo>
                      <a:pt x="11" y="1"/>
                    </a:moveTo>
                    <a:cubicBezTo>
                      <a:pt x="8" y="0"/>
                      <a:pt x="4" y="1"/>
                      <a:pt x="3" y="4"/>
                    </a:cubicBezTo>
                    <a:cubicBezTo>
                      <a:pt x="1" y="6"/>
                      <a:pt x="1" y="10"/>
                      <a:pt x="1" y="13"/>
                    </a:cubicBezTo>
                    <a:cubicBezTo>
                      <a:pt x="0" y="31"/>
                      <a:pt x="6" y="49"/>
                      <a:pt x="7" y="67"/>
                    </a:cubicBezTo>
                    <a:cubicBezTo>
                      <a:pt x="8" y="71"/>
                      <a:pt x="8" y="75"/>
                      <a:pt x="7" y="79"/>
                    </a:cubicBezTo>
                    <a:cubicBezTo>
                      <a:pt x="6" y="82"/>
                      <a:pt x="4" y="86"/>
                      <a:pt x="3" y="89"/>
                    </a:cubicBezTo>
                    <a:cubicBezTo>
                      <a:pt x="0" y="96"/>
                      <a:pt x="1" y="104"/>
                      <a:pt x="2" y="111"/>
                    </a:cubicBezTo>
                    <a:cubicBezTo>
                      <a:pt x="4" y="118"/>
                      <a:pt x="6" y="125"/>
                      <a:pt x="6" y="133"/>
                    </a:cubicBezTo>
                    <a:cubicBezTo>
                      <a:pt x="15" y="132"/>
                      <a:pt x="24" y="130"/>
                      <a:pt x="33" y="127"/>
                    </a:cubicBezTo>
                    <a:cubicBezTo>
                      <a:pt x="33" y="127"/>
                      <a:pt x="34" y="127"/>
                      <a:pt x="34" y="126"/>
                    </a:cubicBezTo>
                    <a:cubicBezTo>
                      <a:pt x="34" y="126"/>
                      <a:pt x="34" y="125"/>
                      <a:pt x="34" y="125"/>
                    </a:cubicBezTo>
                    <a:cubicBezTo>
                      <a:pt x="31" y="107"/>
                      <a:pt x="31" y="90"/>
                      <a:pt x="32" y="72"/>
                    </a:cubicBezTo>
                    <a:cubicBezTo>
                      <a:pt x="32" y="68"/>
                      <a:pt x="33" y="63"/>
                      <a:pt x="32" y="59"/>
                    </a:cubicBezTo>
                    <a:cubicBezTo>
                      <a:pt x="32" y="55"/>
                      <a:pt x="31" y="51"/>
                      <a:pt x="30" y="47"/>
                    </a:cubicBezTo>
                    <a:cubicBezTo>
                      <a:pt x="28" y="37"/>
                      <a:pt x="26" y="27"/>
                      <a:pt x="19" y="19"/>
                    </a:cubicBezTo>
                    <a:cubicBezTo>
                      <a:pt x="17" y="17"/>
                      <a:pt x="14" y="14"/>
                      <a:pt x="12" y="11"/>
                    </a:cubicBezTo>
                    <a:cubicBezTo>
                      <a:pt x="10" y="8"/>
                      <a:pt x="9" y="4"/>
                      <a:pt x="10" y="1"/>
                    </a:cubicBezTo>
                    <a:cubicBezTo>
                      <a:pt x="11" y="2"/>
                      <a:pt x="12" y="4"/>
                      <a:pt x="13" y="5"/>
                    </a:cubicBezTo>
                  </a:path>
                </a:pathLst>
              </a:custGeom>
              <a:solidFill>
                <a:srgbClr val="5885C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7" name="îṧļiďé"/>
              <p:cNvSpPr/>
              <p:nvPr/>
            </p:nvSpPr>
            <p:spPr bwMode="auto">
              <a:xfrm>
                <a:off x="5357813" y="4375150"/>
                <a:ext cx="165100" cy="141288"/>
              </a:xfrm>
              <a:custGeom>
                <a:avLst/>
                <a:gdLst>
                  <a:gd name="T0" fmla="*/ 49 w 50"/>
                  <a:gd name="T1" fmla="*/ 0 h 43"/>
                  <a:gd name="T2" fmla="*/ 50 w 50"/>
                  <a:gd name="T3" fmla="*/ 5 h 43"/>
                  <a:gd name="T4" fmla="*/ 49 w 50"/>
                  <a:gd name="T5" fmla="*/ 7 h 43"/>
                  <a:gd name="T6" fmla="*/ 43 w 50"/>
                  <a:gd name="T7" fmla="*/ 13 h 43"/>
                  <a:gd name="T8" fmla="*/ 1 w 50"/>
                  <a:gd name="T9" fmla="*/ 43 h 43"/>
                  <a:gd name="T10" fmla="*/ 0 w 50"/>
                  <a:gd name="T11" fmla="*/ 39 h 43"/>
                  <a:gd name="T12" fmla="*/ 6 w 50"/>
                  <a:gd name="T13" fmla="*/ 35 h 43"/>
                  <a:gd name="T14" fmla="*/ 17 w 50"/>
                  <a:gd name="T15" fmla="*/ 27 h 43"/>
                  <a:gd name="T16" fmla="*/ 28 w 50"/>
                  <a:gd name="T17" fmla="*/ 20 h 43"/>
                  <a:gd name="T18" fmla="*/ 39 w 50"/>
                  <a:gd name="T19" fmla="*/ 12 h 43"/>
                  <a:gd name="T20" fmla="*/ 49 w 50"/>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3">
                    <a:moveTo>
                      <a:pt x="49" y="0"/>
                    </a:moveTo>
                    <a:cubicBezTo>
                      <a:pt x="49" y="2"/>
                      <a:pt x="49" y="4"/>
                      <a:pt x="50" y="5"/>
                    </a:cubicBezTo>
                    <a:cubicBezTo>
                      <a:pt x="49" y="6"/>
                      <a:pt x="49" y="6"/>
                      <a:pt x="49" y="7"/>
                    </a:cubicBezTo>
                    <a:cubicBezTo>
                      <a:pt x="48" y="9"/>
                      <a:pt x="45" y="11"/>
                      <a:pt x="43" y="13"/>
                    </a:cubicBezTo>
                    <a:cubicBezTo>
                      <a:pt x="30" y="24"/>
                      <a:pt x="16" y="34"/>
                      <a:pt x="1" y="43"/>
                    </a:cubicBezTo>
                    <a:cubicBezTo>
                      <a:pt x="0" y="41"/>
                      <a:pt x="0" y="40"/>
                      <a:pt x="0" y="39"/>
                    </a:cubicBezTo>
                    <a:cubicBezTo>
                      <a:pt x="1" y="37"/>
                      <a:pt x="4" y="36"/>
                      <a:pt x="6" y="35"/>
                    </a:cubicBezTo>
                    <a:cubicBezTo>
                      <a:pt x="10" y="32"/>
                      <a:pt x="13" y="29"/>
                      <a:pt x="17" y="27"/>
                    </a:cubicBezTo>
                    <a:cubicBezTo>
                      <a:pt x="21" y="25"/>
                      <a:pt x="24" y="23"/>
                      <a:pt x="28" y="20"/>
                    </a:cubicBezTo>
                    <a:cubicBezTo>
                      <a:pt x="31" y="17"/>
                      <a:pt x="36" y="15"/>
                      <a:pt x="39" y="12"/>
                    </a:cubicBezTo>
                    <a:cubicBezTo>
                      <a:pt x="43" y="8"/>
                      <a:pt x="46" y="4"/>
                      <a:pt x="49" y="0"/>
                    </a:cubicBezTo>
                    <a:close/>
                  </a:path>
                </a:pathLst>
              </a:custGeom>
              <a:solidFill>
                <a:srgbClr val="E17D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8" name="ïṣliḑê"/>
              <p:cNvSpPr/>
              <p:nvPr/>
            </p:nvSpPr>
            <p:spPr bwMode="auto">
              <a:xfrm>
                <a:off x="5167313" y="4408488"/>
                <a:ext cx="203200" cy="174625"/>
              </a:xfrm>
              <a:custGeom>
                <a:avLst/>
                <a:gdLst>
                  <a:gd name="T0" fmla="*/ 6 w 62"/>
                  <a:gd name="T1" fmla="*/ 29 h 53"/>
                  <a:gd name="T2" fmla="*/ 13 w 62"/>
                  <a:gd name="T3" fmla="*/ 22 h 53"/>
                  <a:gd name="T4" fmla="*/ 19 w 62"/>
                  <a:gd name="T5" fmla="*/ 16 h 53"/>
                  <a:gd name="T6" fmla="*/ 25 w 62"/>
                  <a:gd name="T7" fmla="*/ 11 h 53"/>
                  <a:gd name="T8" fmla="*/ 31 w 62"/>
                  <a:gd name="T9" fmla="*/ 7 h 53"/>
                  <a:gd name="T10" fmla="*/ 41 w 62"/>
                  <a:gd name="T11" fmla="*/ 0 h 53"/>
                  <a:gd name="T12" fmla="*/ 62 w 62"/>
                  <a:gd name="T13" fmla="*/ 40 h 53"/>
                  <a:gd name="T14" fmla="*/ 44 w 62"/>
                  <a:gd name="T15" fmla="*/ 48 h 53"/>
                  <a:gd name="T16" fmla="*/ 25 w 62"/>
                  <a:gd name="T17" fmla="*/ 53 h 53"/>
                  <a:gd name="T18" fmla="*/ 6 w 62"/>
                  <a:gd name="T19" fmla="*/ 47 h 53"/>
                  <a:gd name="T20" fmla="*/ 6 w 62"/>
                  <a:gd name="T21" fmla="*/ 2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53">
                    <a:moveTo>
                      <a:pt x="6" y="29"/>
                    </a:moveTo>
                    <a:cubicBezTo>
                      <a:pt x="8" y="26"/>
                      <a:pt x="10" y="24"/>
                      <a:pt x="13" y="22"/>
                    </a:cubicBezTo>
                    <a:cubicBezTo>
                      <a:pt x="15" y="20"/>
                      <a:pt x="17" y="18"/>
                      <a:pt x="19" y="16"/>
                    </a:cubicBezTo>
                    <a:cubicBezTo>
                      <a:pt x="21" y="14"/>
                      <a:pt x="23" y="12"/>
                      <a:pt x="25" y="11"/>
                    </a:cubicBezTo>
                    <a:cubicBezTo>
                      <a:pt x="27" y="9"/>
                      <a:pt x="29" y="8"/>
                      <a:pt x="31" y="7"/>
                    </a:cubicBezTo>
                    <a:cubicBezTo>
                      <a:pt x="34" y="4"/>
                      <a:pt x="38" y="2"/>
                      <a:pt x="41" y="0"/>
                    </a:cubicBezTo>
                    <a:cubicBezTo>
                      <a:pt x="53" y="10"/>
                      <a:pt x="60" y="24"/>
                      <a:pt x="62" y="40"/>
                    </a:cubicBezTo>
                    <a:cubicBezTo>
                      <a:pt x="57" y="43"/>
                      <a:pt x="51" y="46"/>
                      <a:pt x="44" y="48"/>
                    </a:cubicBezTo>
                    <a:cubicBezTo>
                      <a:pt x="38" y="51"/>
                      <a:pt x="32" y="53"/>
                      <a:pt x="25" y="53"/>
                    </a:cubicBezTo>
                    <a:cubicBezTo>
                      <a:pt x="19" y="53"/>
                      <a:pt x="11" y="51"/>
                      <a:pt x="6" y="47"/>
                    </a:cubicBezTo>
                    <a:cubicBezTo>
                      <a:pt x="0" y="43"/>
                      <a:pt x="2" y="34"/>
                      <a:pt x="6" y="29"/>
                    </a:cubicBezTo>
                    <a:close/>
                  </a:path>
                </a:pathLst>
              </a:custGeom>
              <a:solidFill>
                <a:srgbClr val="9EBE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9" name="ïṣļïďè"/>
              <p:cNvSpPr/>
              <p:nvPr/>
            </p:nvSpPr>
            <p:spPr bwMode="auto">
              <a:xfrm>
                <a:off x="5159376" y="4446588"/>
                <a:ext cx="3175" cy="1588"/>
              </a:xfrm>
              <a:prstGeom prst="rect">
                <a:avLst/>
              </a:prstGeom>
              <a:solidFill>
                <a:srgbClr val="5885C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grpSp>
        <p:grpSp>
          <p:nvGrpSpPr>
            <p:cNvPr id="106" name="组合 105"/>
            <p:cNvGrpSpPr/>
            <p:nvPr/>
          </p:nvGrpSpPr>
          <p:grpSpPr>
            <a:xfrm>
              <a:off x="3984923" y="2540219"/>
              <a:ext cx="660515" cy="659518"/>
              <a:chOff x="4320290" y="2509745"/>
              <a:chExt cx="806039" cy="804823"/>
            </a:xfrm>
          </p:grpSpPr>
          <p:sp>
            <p:nvSpPr>
              <p:cNvPr id="124" name="íṡḻïďè"/>
              <p:cNvSpPr/>
              <p:nvPr/>
            </p:nvSpPr>
            <p:spPr bwMode="auto">
              <a:xfrm>
                <a:off x="4320290" y="2509745"/>
                <a:ext cx="806039" cy="804823"/>
              </a:xfrm>
              <a:prstGeom prst="ellipse">
                <a:avLst/>
              </a:prstGeom>
              <a:solidFill>
                <a:srgbClr val="1891AC"/>
              </a:solidFill>
              <a:ln w="57150">
                <a:solidFill>
                  <a:schemeClr val="bg1"/>
                </a:solidFill>
              </a:ln>
            </p:spPr>
            <p:txBody>
              <a:bodyPr anchor="ctr"/>
              <a:lstStyle/>
              <a:p>
                <a:pPr algn="ctr"/>
                <a:endParaRPr dirty="0"/>
              </a:p>
            </p:txBody>
          </p:sp>
          <p:grpSp>
            <p:nvGrpSpPr>
              <p:cNvPr id="125" name="组合 124"/>
              <p:cNvGrpSpPr/>
              <p:nvPr/>
            </p:nvGrpSpPr>
            <p:grpSpPr>
              <a:xfrm>
                <a:off x="4409233" y="2627165"/>
                <a:ext cx="628153" cy="658178"/>
                <a:chOff x="4409233" y="2627165"/>
                <a:chExt cx="628153" cy="658178"/>
              </a:xfrm>
            </p:grpSpPr>
            <p:sp>
              <p:nvSpPr>
                <p:cNvPr id="126" name="íṡļiḓê"/>
                <p:cNvSpPr/>
                <p:nvPr/>
              </p:nvSpPr>
              <p:spPr bwMode="auto">
                <a:xfrm>
                  <a:off x="4537381" y="2627165"/>
                  <a:ext cx="371856" cy="384085"/>
                </a:xfrm>
                <a:custGeom>
                  <a:avLst/>
                  <a:gdLst>
                    <a:gd name="connsiteX0" fmla="*/ 426123 w 588992"/>
                    <a:gd name="connsiteY0" fmla="*/ 460561 h 608362"/>
                    <a:gd name="connsiteX1" fmla="*/ 318216 w 588992"/>
                    <a:gd name="connsiteY1" fmla="*/ 508976 h 608362"/>
                    <a:gd name="connsiteX2" fmla="*/ 302031 w 588992"/>
                    <a:gd name="connsiteY2" fmla="*/ 519735 h 608362"/>
                    <a:gd name="connsiteX3" fmla="*/ 285845 w 588992"/>
                    <a:gd name="connsiteY3" fmla="*/ 519735 h 608362"/>
                    <a:gd name="connsiteX4" fmla="*/ 264263 w 588992"/>
                    <a:gd name="connsiteY4" fmla="*/ 508976 h 608362"/>
                    <a:gd name="connsiteX5" fmla="*/ 183334 w 588992"/>
                    <a:gd name="connsiteY5" fmla="*/ 482079 h 608362"/>
                    <a:gd name="connsiteX6" fmla="*/ 164450 w 588992"/>
                    <a:gd name="connsiteY6" fmla="*/ 463251 h 608362"/>
                    <a:gd name="connsiteX7" fmla="*/ 164450 w 588992"/>
                    <a:gd name="connsiteY7" fmla="*/ 546632 h 608362"/>
                    <a:gd name="connsiteX8" fmla="*/ 426123 w 588992"/>
                    <a:gd name="connsiteY8" fmla="*/ 546632 h 608362"/>
                    <a:gd name="connsiteX9" fmla="*/ 167148 w 588992"/>
                    <a:gd name="connsiteY9" fmla="*/ 406767 h 608362"/>
                    <a:gd name="connsiteX10" fmla="*/ 237287 w 588992"/>
                    <a:gd name="connsiteY10" fmla="*/ 484769 h 608362"/>
                    <a:gd name="connsiteX11" fmla="*/ 288542 w 588992"/>
                    <a:gd name="connsiteY11" fmla="*/ 471320 h 608362"/>
                    <a:gd name="connsiteX12" fmla="*/ 299333 w 588992"/>
                    <a:gd name="connsiteY12" fmla="*/ 471320 h 608362"/>
                    <a:gd name="connsiteX13" fmla="*/ 350588 w 588992"/>
                    <a:gd name="connsiteY13" fmla="*/ 484769 h 608362"/>
                    <a:gd name="connsiteX14" fmla="*/ 420727 w 588992"/>
                    <a:gd name="connsiteY14" fmla="*/ 406767 h 608362"/>
                    <a:gd name="connsiteX15" fmla="*/ 167148 w 588992"/>
                    <a:gd name="connsiteY15" fmla="*/ 406767 h 608362"/>
                    <a:gd name="connsiteX16" fmla="*/ 507964 w 588992"/>
                    <a:gd name="connsiteY16" fmla="*/ 387798 h 608362"/>
                    <a:gd name="connsiteX17" fmla="*/ 507964 w 588992"/>
                    <a:gd name="connsiteY17" fmla="*/ 527668 h 608362"/>
                    <a:gd name="connsiteX18" fmla="*/ 570086 w 588992"/>
                    <a:gd name="connsiteY18" fmla="*/ 473872 h 608362"/>
                    <a:gd name="connsiteX19" fmla="*/ 570086 w 588992"/>
                    <a:gd name="connsiteY19" fmla="*/ 441594 h 608362"/>
                    <a:gd name="connsiteX20" fmla="*/ 507964 w 588992"/>
                    <a:gd name="connsiteY20" fmla="*/ 387798 h 608362"/>
                    <a:gd name="connsiteX21" fmla="*/ 50278 w 588992"/>
                    <a:gd name="connsiteY21" fmla="*/ 386706 h 608362"/>
                    <a:gd name="connsiteX22" fmla="*/ 21791 w 588992"/>
                    <a:gd name="connsiteY22" fmla="*/ 438905 h 608362"/>
                    <a:gd name="connsiteX23" fmla="*/ 21791 w 588992"/>
                    <a:gd name="connsiteY23" fmla="*/ 476562 h 608362"/>
                    <a:gd name="connsiteX24" fmla="*/ 81212 w 588992"/>
                    <a:gd name="connsiteY24" fmla="*/ 524978 h 608362"/>
                    <a:gd name="connsiteX25" fmla="*/ 81212 w 588992"/>
                    <a:gd name="connsiteY25" fmla="*/ 387798 h 608362"/>
                    <a:gd name="connsiteX26" fmla="*/ 50278 w 588992"/>
                    <a:gd name="connsiteY26" fmla="*/ 386706 h 608362"/>
                    <a:gd name="connsiteX27" fmla="*/ 164450 w 588992"/>
                    <a:gd name="connsiteY27" fmla="*/ 385249 h 608362"/>
                    <a:gd name="connsiteX28" fmla="*/ 423425 w 588992"/>
                    <a:gd name="connsiteY28" fmla="*/ 385249 h 608362"/>
                    <a:gd name="connsiteX29" fmla="*/ 445006 w 588992"/>
                    <a:gd name="connsiteY29" fmla="*/ 409457 h 608362"/>
                    <a:gd name="connsiteX30" fmla="*/ 445006 w 588992"/>
                    <a:gd name="connsiteY30" fmla="*/ 546632 h 608362"/>
                    <a:gd name="connsiteX31" fmla="*/ 420727 w 588992"/>
                    <a:gd name="connsiteY31" fmla="*/ 568150 h 608362"/>
                    <a:gd name="connsiteX32" fmla="*/ 293938 w 588992"/>
                    <a:gd name="connsiteY32" fmla="*/ 568150 h 608362"/>
                    <a:gd name="connsiteX33" fmla="*/ 169845 w 588992"/>
                    <a:gd name="connsiteY33" fmla="*/ 568150 h 608362"/>
                    <a:gd name="connsiteX34" fmla="*/ 142869 w 588992"/>
                    <a:gd name="connsiteY34" fmla="*/ 541253 h 608362"/>
                    <a:gd name="connsiteX35" fmla="*/ 142869 w 588992"/>
                    <a:gd name="connsiteY35" fmla="*/ 409457 h 608362"/>
                    <a:gd name="connsiteX36" fmla="*/ 164450 w 588992"/>
                    <a:gd name="connsiteY36" fmla="*/ 385249 h 608362"/>
                    <a:gd name="connsiteX37" fmla="*/ 418832 w 588992"/>
                    <a:gd name="connsiteY37" fmla="*/ 204892 h 608362"/>
                    <a:gd name="connsiteX38" fmla="*/ 408028 w 588992"/>
                    <a:gd name="connsiteY38" fmla="*/ 218341 h 608362"/>
                    <a:gd name="connsiteX39" fmla="*/ 408028 w 588992"/>
                    <a:gd name="connsiteY39" fmla="*/ 245239 h 608362"/>
                    <a:gd name="connsiteX40" fmla="*/ 416131 w 588992"/>
                    <a:gd name="connsiteY40" fmla="*/ 264067 h 608362"/>
                    <a:gd name="connsiteX41" fmla="*/ 426935 w 588992"/>
                    <a:gd name="connsiteY41" fmla="*/ 245239 h 608362"/>
                    <a:gd name="connsiteX42" fmla="*/ 426935 w 588992"/>
                    <a:gd name="connsiteY42" fmla="*/ 237169 h 608362"/>
                    <a:gd name="connsiteX43" fmla="*/ 426935 w 588992"/>
                    <a:gd name="connsiteY43" fmla="*/ 234480 h 608362"/>
                    <a:gd name="connsiteX44" fmla="*/ 426935 w 588992"/>
                    <a:gd name="connsiteY44" fmla="*/ 221031 h 608362"/>
                    <a:gd name="connsiteX45" fmla="*/ 418832 w 588992"/>
                    <a:gd name="connsiteY45" fmla="*/ 204892 h 608362"/>
                    <a:gd name="connsiteX46" fmla="*/ 173045 w 588992"/>
                    <a:gd name="connsiteY46" fmla="*/ 204892 h 608362"/>
                    <a:gd name="connsiteX47" fmla="*/ 162241 w 588992"/>
                    <a:gd name="connsiteY47" fmla="*/ 226410 h 608362"/>
                    <a:gd name="connsiteX48" fmla="*/ 162241 w 588992"/>
                    <a:gd name="connsiteY48" fmla="*/ 234480 h 608362"/>
                    <a:gd name="connsiteX49" fmla="*/ 162241 w 588992"/>
                    <a:gd name="connsiteY49" fmla="*/ 250618 h 608362"/>
                    <a:gd name="connsiteX50" fmla="*/ 173045 w 588992"/>
                    <a:gd name="connsiteY50" fmla="*/ 264067 h 608362"/>
                    <a:gd name="connsiteX51" fmla="*/ 183849 w 588992"/>
                    <a:gd name="connsiteY51" fmla="*/ 250618 h 608362"/>
                    <a:gd name="connsiteX52" fmla="*/ 183849 w 588992"/>
                    <a:gd name="connsiteY52" fmla="*/ 226410 h 608362"/>
                    <a:gd name="connsiteX53" fmla="*/ 173045 w 588992"/>
                    <a:gd name="connsiteY53" fmla="*/ 204892 h 608362"/>
                    <a:gd name="connsiteX54" fmla="*/ 102820 w 588992"/>
                    <a:gd name="connsiteY54" fmla="*/ 204892 h 608362"/>
                    <a:gd name="connsiteX55" fmla="*/ 102820 w 588992"/>
                    <a:gd name="connsiteY55" fmla="*/ 226410 h 608362"/>
                    <a:gd name="connsiteX56" fmla="*/ 102820 w 588992"/>
                    <a:gd name="connsiteY56" fmla="*/ 543807 h 608362"/>
                    <a:gd name="connsiteX57" fmla="*/ 148737 w 588992"/>
                    <a:gd name="connsiteY57" fmla="*/ 589534 h 608362"/>
                    <a:gd name="connsiteX58" fmla="*/ 440440 w 588992"/>
                    <a:gd name="connsiteY58" fmla="*/ 589534 h 608362"/>
                    <a:gd name="connsiteX59" fmla="*/ 489057 w 588992"/>
                    <a:gd name="connsiteY59" fmla="*/ 541117 h 608362"/>
                    <a:gd name="connsiteX60" fmla="*/ 489057 w 588992"/>
                    <a:gd name="connsiteY60" fmla="*/ 229100 h 608362"/>
                    <a:gd name="connsiteX61" fmla="*/ 489057 w 588992"/>
                    <a:gd name="connsiteY61" fmla="*/ 204892 h 608362"/>
                    <a:gd name="connsiteX62" fmla="*/ 448543 w 588992"/>
                    <a:gd name="connsiteY62" fmla="*/ 204892 h 608362"/>
                    <a:gd name="connsiteX63" fmla="*/ 448543 w 588992"/>
                    <a:gd name="connsiteY63" fmla="*/ 250618 h 608362"/>
                    <a:gd name="connsiteX64" fmla="*/ 464748 w 588992"/>
                    <a:gd name="connsiteY64" fmla="*/ 274827 h 608362"/>
                    <a:gd name="connsiteX65" fmla="*/ 445842 w 588992"/>
                    <a:gd name="connsiteY65" fmla="*/ 299035 h 608362"/>
                    <a:gd name="connsiteX66" fmla="*/ 443141 w 588992"/>
                    <a:gd name="connsiteY66" fmla="*/ 309794 h 608362"/>
                    <a:gd name="connsiteX67" fmla="*/ 402626 w 588992"/>
                    <a:gd name="connsiteY67" fmla="*/ 320553 h 608362"/>
                    <a:gd name="connsiteX68" fmla="*/ 391823 w 588992"/>
                    <a:gd name="connsiteY68" fmla="*/ 312484 h 608362"/>
                    <a:gd name="connsiteX69" fmla="*/ 367514 w 588992"/>
                    <a:gd name="connsiteY69" fmla="*/ 272137 h 608362"/>
                    <a:gd name="connsiteX70" fmla="*/ 386421 w 588992"/>
                    <a:gd name="connsiteY70" fmla="*/ 204892 h 608362"/>
                    <a:gd name="connsiteX71" fmla="*/ 205457 w 588992"/>
                    <a:gd name="connsiteY71" fmla="*/ 204892 h 608362"/>
                    <a:gd name="connsiteX72" fmla="*/ 221662 w 588992"/>
                    <a:gd name="connsiteY72" fmla="*/ 272137 h 608362"/>
                    <a:gd name="connsiteX73" fmla="*/ 202756 w 588992"/>
                    <a:gd name="connsiteY73" fmla="*/ 301725 h 608362"/>
                    <a:gd name="connsiteX74" fmla="*/ 173045 w 588992"/>
                    <a:gd name="connsiteY74" fmla="*/ 323243 h 608362"/>
                    <a:gd name="connsiteX75" fmla="*/ 143335 w 588992"/>
                    <a:gd name="connsiteY75" fmla="*/ 301725 h 608362"/>
                    <a:gd name="connsiteX76" fmla="*/ 140634 w 588992"/>
                    <a:gd name="connsiteY76" fmla="*/ 288276 h 608362"/>
                    <a:gd name="connsiteX77" fmla="*/ 140634 w 588992"/>
                    <a:gd name="connsiteY77" fmla="*/ 261378 h 608362"/>
                    <a:gd name="connsiteX78" fmla="*/ 140634 w 588992"/>
                    <a:gd name="connsiteY78" fmla="*/ 204892 h 608362"/>
                    <a:gd name="connsiteX79" fmla="*/ 205457 w 588992"/>
                    <a:gd name="connsiteY79" fmla="*/ 65022 h 608362"/>
                    <a:gd name="connsiteX80" fmla="*/ 205457 w 588992"/>
                    <a:gd name="connsiteY80" fmla="*/ 183373 h 608362"/>
                    <a:gd name="connsiteX81" fmla="*/ 383720 w 588992"/>
                    <a:gd name="connsiteY81" fmla="*/ 183373 h 608362"/>
                    <a:gd name="connsiteX82" fmla="*/ 383720 w 588992"/>
                    <a:gd name="connsiteY82" fmla="*/ 65022 h 608362"/>
                    <a:gd name="connsiteX83" fmla="*/ 205457 w 588992"/>
                    <a:gd name="connsiteY83" fmla="*/ 65022 h 608362"/>
                    <a:gd name="connsiteX84" fmla="*/ 175746 w 588992"/>
                    <a:gd name="connsiteY84" fmla="*/ 62332 h 608362"/>
                    <a:gd name="connsiteX85" fmla="*/ 162241 w 588992"/>
                    <a:gd name="connsiteY85" fmla="*/ 75781 h 608362"/>
                    <a:gd name="connsiteX86" fmla="*/ 162241 w 588992"/>
                    <a:gd name="connsiteY86" fmla="*/ 169924 h 608362"/>
                    <a:gd name="connsiteX87" fmla="*/ 173045 w 588992"/>
                    <a:gd name="connsiteY87" fmla="*/ 183373 h 608362"/>
                    <a:gd name="connsiteX88" fmla="*/ 183849 w 588992"/>
                    <a:gd name="connsiteY88" fmla="*/ 169924 h 608362"/>
                    <a:gd name="connsiteX89" fmla="*/ 183849 w 588992"/>
                    <a:gd name="connsiteY89" fmla="*/ 65022 h 608362"/>
                    <a:gd name="connsiteX90" fmla="*/ 175746 w 588992"/>
                    <a:gd name="connsiteY90" fmla="*/ 62332 h 608362"/>
                    <a:gd name="connsiteX91" fmla="*/ 98093 w 588992"/>
                    <a:gd name="connsiteY91" fmla="*/ 61324 h 608362"/>
                    <a:gd name="connsiteX92" fmla="*/ 67708 w 588992"/>
                    <a:gd name="connsiteY92" fmla="*/ 78471 h 608362"/>
                    <a:gd name="connsiteX93" fmla="*/ 70409 w 588992"/>
                    <a:gd name="connsiteY93" fmla="*/ 169924 h 608362"/>
                    <a:gd name="connsiteX94" fmla="*/ 140634 w 588992"/>
                    <a:gd name="connsiteY94" fmla="*/ 183373 h 608362"/>
                    <a:gd name="connsiteX95" fmla="*/ 140634 w 588992"/>
                    <a:gd name="connsiteY95" fmla="*/ 62332 h 608362"/>
                    <a:gd name="connsiteX96" fmla="*/ 98093 w 588992"/>
                    <a:gd name="connsiteY96" fmla="*/ 61324 h 608362"/>
                    <a:gd name="connsiteX97" fmla="*/ 490070 w 588992"/>
                    <a:gd name="connsiteY97" fmla="*/ 60987 h 608362"/>
                    <a:gd name="connsiteX98" fmla="*/ 448543 w 588992"/>
                    <a:gd name="connsiteY98" fmla="*/ 62332 h 608362"/>
                    <a:gd name="connsiteX99" fmla="*/ 448543 w 588992"/>
                    <a:gd name="connsiteY99" fmla="*/ 186063 h 608362"/>
                    <a:gd name="connsiteX100" fmla="*/ 521468 w 588992"/>
                    <a:gd name="connsiteY100" fmla="*/ 167235 h 608362"/>
                    <a:gd name="connsiteX101" fmla="*/ 521468 w 588992"/>
                    <a:gd name="connsiteY101" fmla="*/ 75781 h 608362"/>
                    <a:gd name="connsiteX102" fmla="*/ 490070 w 588992"/>
                    <a:gd name="connsiteY102" fmla="*/ 60987 h 608362"/>
                    <a:gd name="connsiteX103" fmla="*/ 421533 w 588992"/>
                    <a:gd name="connsiteY103" fmla="*/ 59643 h 608362"/>
                    <a:gd name="connsiteX104" fmla="*/ 408028 w 588992"/>
                    <a:gd name="connsiteY104" fmla="*/ 75781 h 608362"/>
                    <a:gd name="connsiteX105" fmla="*/ 408028 w 588992"/>
                    <a:gd name="connsiteY105" fmla="*/ 169924 h 608362"/>
                    <a:gd name="connsiteX106" fmla="*/ 418832 w 588992"/>
                    <a:gd name="connsiteY106" fmla="*/ 183373 h 608362"/>
                    <a:gd name="connsiteX107" fmla="*/ 426935 w 588992"/>
                    <a:gd name="connsiteY107" fmla="*/ 169924 h 608362"/>
                    <a:gd name="connsiteX108" fmla="*/ 426935 w 588992"/>
                    <a:gd name="connsiteY108" fmla="*/ 65022 h 608362"/>
                    <a:gd name="connsiteX109" fmla="*/ 421533 w 588992"/>
                    <a:gd name="connsiteY109" fmla="*/ 59643 h 608362"/>
                    <a:gd name="connsiteX110" fmla="*/ 295601 w 588992"/>
                    <a:gd name="connsiteY110" fmla="*/ 20640 h 608362"/>
                    <a:gd name="connsiteX111" fmla="*/ 237868 w 588992"/>
                    <a:gd name="connsiteY111" fmla="*/ 40814 h 608362"/>
                    <a:gd name="connsiteX112" fmla="*/ 351308 w 588992"/>
                    <a:gd name="connsiteY112" fmla="*/ 40814 h 608362"/>
                    <a:gd name="connsiteX113" fmla="*/ 295601 w 588992"/>
                    <a:gd name="connsiteY113" fmla="*/ 20640 h 608362"/>
                    <a:gd name="connsiteX114" fmla="*/ 302353 w 588992"/>
                    <a:gd name="connsiteY114" fmla="*/ 803 h 608362"/>
                    <a:gd name="connsiteX115" fmla="*/ 372916 w 588992"/>
                    <a:gd name="connsiteY115" fmla="*/ 32745 h 608362"/>
                    <a:gd name="connsiteX116" fmla="*/ 391823 w 588992"/>
                    <a:gd name="connsiteY116" fmla="*/ 43504 h 608362"/>
                    <a:gd name="connsiteX117" fmla="*/ 489057 w 588992"/>
                    <a:gd name="connsiteY117" fmla="*/ 43504 h 608362"/>
                    <a:gd name="connsiteX118" fmla="*/ 548478 w 588992"/>
                    <a:gd name="connsiteY118" fmla="*/ 102679 h 608362"/>
                    <a:gd name="connsiteX119" fmla="*/ 548478 w 588992"/>
                    <a:gd name="connsiteY119" fmla="*/ 156475 h 608362"/>
                    <a:gd name="connsiteX120" fmla="*/ 524169 w 588992"/>
                    <a:gd name="connsiteY120" fmla="*/ 194133 h 608362"/>
                    <a:gd name="connsiteX121" fmla="*/ 507964 w 588992"/>
                    <a:gd name="connsiteY121" fmla="*/ 223720 h 608362"/>
                    <a:gd name="connsiteX122" fmla="*/ 507964 w 588992"/>
                    <a:gd name="connsiteY122" fmla="*/ 363590 h 608362"/>
                    <a:gd name="connsiteX123" fmla="*/ 588992 w 588992"/>
                    <a:gd name="connsiteY123" fmla="*/ 455043 h 608362"/>
                    <a:gd name="connsiteX124" fmla="*/ 588992 w 588992"/>
                    <a:gd name="connsiteY124" fmla="*/ 492701 h 608362"/>
                    <a:gd name="connsiteX125" fmla="*/ 534973 w 588992"/>
                    <a:gd name="connsiteY125" fmla="*/ 546497 h 608362"/>
                    <a:gd name="connsiteX126" fmla="*/ 510665 w 588992"/>
                    <a:gd name="connsiteY126" fmla="*/ 546497 h 608362"/>
                    <a:gd name="connsiteX127" fmla="*/ 507964 w 588992"/>
                    <a:gd name="connsiteY127" fmla="*/ 562636 h 608362"/>
                    <a:gd name="connsiteX128" fmla="*/ 451244 w 588992"/>
                    <a:gd name="connsiteY128" fmla="*/ 608362 h 608362"/>
                    <a:gd name="connsiteX129" fmla="*/ 140634 w 588992"/>
                    <a:gd name="connsiteY129" fmla="*/ 608362 h 608362"/>
                    <a:gd name="connsiteX130" fmla="*/ 78511 w 588992"/>
                    <a:gd name="connsiteY130" fmla="*/ 549187 h 608362"/>
                    <a:gd name="connsiteX131" fmla="*/ 73109 w 588992"/>
                    <a:gd name="connsiteY131" fmla="*/ 549187 h 608362"/>
                    <a:gd name="connsiteX132" fmla="*/ 184 w 588992"/>
                    <a:gd name="connsiteY132" fmla="*/ 473872 h 608362"/>
                    <a:gd name="connsiteX133" fmla="*/ 184 w 588992"/>
                    <a:gd name="connsiteY133" fmla="*/ 433525 h 608362"/>
                    <a:gd name="connsiteX134" fmla="*/ 65007 w 588992"/>
                    <a:gd name="connsiteY134" fmla="*/ 366280 h 608362"/>
                    <a:gd name="connsiteX135" fmla="*/ 81212 w 588992"/>
                    <a:gd name="connsiteY135" fmla="*/ 366280 h 608362"/>
                    <a:gd name="connsiteX136" fmla="*/ 81212 w 588992"/>
                    <a:gd name="connsiteY136" fmla="*/ 212961 h 608362"/>
                    <a:gd name="connsiteX137" fmla="*/ 70409 w 588992"/>
                    <a:gd name="connsiteY137" fmla="*/ 199512 h 608362"/>
                    <a:gd name="connsiteX138" fmla="*/ 40698 w 588992"/>
                    <a:gd name="connsiteY138" fmla="*/ 151096 h 608362"/>
                    <a:gd name="connsiteX139" fmla="*/ 40698 w 588992"/>
                    <a:gd name="connsiteY139" fmla="*/ 99990 h 608362"/>
                    <a:gd name="connsiteX140" fmla="*/ 100119 w 588992"/>
                    <a:gd name="connsiteY140" fmla="*/ 43504 h 608362"/>
                    <a:gd name="connsiteX141" fmla="*/ 194653 w 588992"/>
                    <a:gd name="connsiteY141" fmla="*/ 43504 h 608362"/>
                    <a:gd name="connsiteX142" fmla="*/ 221662 w 588992"/>
                    <a:gd name="connsiteY142" fmla="*/ 27365 h 608362"/>
                    <a:gd name="connsiteX143" fmla="*/ 229765 w 588992"/>
                    <a:gd name="connsiteY143" fmla="*/ 19296 h 608362"/>
                    <a:gd name="connsiteX144" fmla="*/ 302353 w 588992"/>
                    <a:gd name="connsiteY144" fmla="*/ 803 h 60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588992" h="608362">
                      <a:moveTo>
                        <a:pt x="426123" y="460561"/>
                      </a:moveTo>
                      <a:cubicBezTo>
                        <a:pt x="393751" y="498217"/>
                        <a:pt x="358681" y="508976"/>
                        <a:pt x="318216" y="508976"/>
                      </a:cubicBezTo>
                      <a:cubicBezTo>
                        <a:pt x="312821" y="508976"/>
                        <a:pt x="307426" y="517045"/>
                        <a:pt x="302031" y="519735"/>
                      </a:cubicBezTo>
                      <a:cubicBezTo>
                        <a:pt x="296635" y="519735"/>
                        <a:pt x="291240" y="519735"/>
                        <a:pt x="285845" y="519735"/>
                      </a:cubicBezTo>
                      <a:cubicBezTo>
                        <a:pt x="277752" y="517045"/>
                        <a:pt x="272356" y="508976"/>
                        <a:pt x="264263" y="508976"/>
                      </a:cubicBezTo>
                      <a:cubicBezTo>
                        <a:pt x="234589" y="506287"/>
                        <a:pt x="207613" y="500907"/>
                        <a:pt x="183334" y="482079"/>
                      </a:cubicBezTo>
                      <a:cubicBezTo>
                        <a:pt x="177938" y="476700"/>
                        <a:pt x="169845" y="471320"/>
                        <a:pt x="164450" y="463251"/>
                      </a:cubicBezTo>
                      <a:cubicBezTo>
                        <a:pt x="164450" y="546632"/>
                        <a:pt x="164450" y="546632"/>
                        <a:pt x="164450" y="546632"/>
                      </a:cubicBezTo>
                      <a:cubicBezTo>
                        <a:pt x="426123" y="546632"/>
                        <a:pt x="426123" y="546632"/>
                        <a:pt x="426123" y="546632"/>
                      </a:cubicBezTo>
                      <a:close/>
                      <a:moveTo>
                        <a:pt x="167148" y="406767"/>
                      </a:moveTo>
                      <a:cubicBezTo>
                        <a:pt x="167148" y="447113"/>
                        <a:pt x="199520" y="479389"/>
                        <a:pt x="237287" y="484769"/>
                      </a:cubicBezTo>
                      <a:cubicBezTo>
                        <a:pt x="256170" y="487459"/>
                        <a:pt x="277752" y="498217"/>
                        <a:pt x="288542" y="471320"/>
                      </a:cubicBezTo>
                      <a:cubicBezTo>
                        <a:pt x="293938" y="468630"/>
                        <a:pt x="296635" y="468630"/>
                        <a:pt x="299333" y="471320"/>
                      </a:cubicBezTo>
                      <a:cubicBezTo>
                        <a:pt x="310123" y="498217"/>
                        <a:pt x="334402" y="487459"/>
                        <a:pt x="350588" y="484769"/>
                      </a:cubicBezTo>
                      <a:cubicBezTo>
                        <a:pt x="391053" y="479389"/>
                        <a:pt x="420727" y="447113"/>
                        <a:pt x="420727" y="406767"/>
                      </a:cubicBezTo>
                      <a:cubicBezTo>
                        <a:pt x="167148" y="406767"/>
                        <a:pt x="167148" y="406767"/>
                        <a:pt x="167148" y="406767"/>
                      </a:cubicBezTo>
                      <a:close/>
                      <a:moveTo>
                        <a:pt x="507964" y="387798"/>
                      </a:moveTo>
                      <a:cubicBezTo>
                        <a:pt x="507964" y="527668"/>
                        <a:pt x="507964" y="527668"/>
                        <a:pt x="507964" y="527668"/>
                      </a:cubicBezTo>
                      <a:cubicBezTo>
                        <a:pt x="561983" y="530358"/>
                        <a:pt x="570086" y="522289"/>
                        <a:pt x="570086" y="473872"/>
                      </a:cubicBezTo>
                      <a:cubicBezTo>
                        <a:pt x="570086" y="441594"/>
                        <a:pt x="570086" y="441594"/>
                        <a:pt x="570086" y="441594"/>
                      </a:cubicBezTo>
                      <a:cubicBezTo>
                        <a:pt x="570086" y="390488"/>
                        <a:pt x="561983" y="385108"/>
                        <a:pt x="507964" y="387798"/>
                      </a:cubicBezTo>
                      <a:close/>
                      <a:moveTo>
                        <a:pt x="50278" y="386706"/>
                      </a:moveTo>
                      <a:cubicBezTo>
                        <a:pt x="26349" y="388975"/>
                        <a:pt x="21791" y="402592"/>
                        <a:pt x="21791" y="438905"/>
                      </a:cubicBezTo>
                      <a:cubicBezTo>
                        <a:pt x="21791" y="476562"/>
                        <a:pt x="21791" y="476562"/>
                        <a:pt x="21791" y="476562"/>
                      </a:cubicBezTo>
                      <a:cubicBezTo>
                        <a:pt x="21791" y="522289"/>
                        <a:pt x="32595" y="533048"/>
                        <a:pt x="81212" y="524978"/>
                      </a:cubicBezTo>
                      <a:lnTo>
                        <a:pt x="81212" y="387798"/>
                      </a:lnTo>
                      <a:cubicBezTo>
                        <a:pt x="68383" y="386453"/>
                        <a:pt x="58254" y="385949"/>
                        <a:pt x="50278" y="386706"/>
                      </a:cubicBezTo>
                      <a:close/>
                      <a:moveTo>
                        <a:pt x="164450" y="385249"/>
                      </a:moveTo>
                      <a:cubicBezTo>
                        <a:pt x="250775" y="385249"/>
                        <a:pt x="337100" y="385249"/>
                        <a:pt x="423425" y="385249"/>
                      </a:cubicBezTo>
                      <a:cubicBezTo>
                        <a:pt x="442309" y="385249"/>
                        <a:pt x="445006" y="393318"/>
                        <a:pt x="445006" y="409457"/>
                      </a:cubicBezTo>
                      <a:cubicBezTo>
                        <a:pt x="445006" y="455182"/>
                        <a:pt x="445006" y="500907"/>
                        <a:pt x="445006" y="546632"/>
                      </a:cubicBezTo>
                      <a:cubicBezTo>
                        <a:pt x="445006" y="565460"/>
                        <a:pt x="436913" y="568150"/>
                        <a:pt x="420727" y="568150"/>
                      </a:cubicBezTo>
                      <a:cubicBezTo>
                        <a:pt x="380263" y="568150"/>
                        <a:pt x="337100" y="568150"/>
                        <a:pt x="293938" y="568150"/>
                      </a:cubicBezTo>
                      <a:cubicBezTo>
                        <a:pt x="253473" y="568150"/>
                        <a:pt x="210310" y="568150"/>
                        <a:pt x="169845" y="568150"/>
                      </a:cubicBezTo>
                      <a:cubicBezTo>
                        <a:pt x="148264" y="568150"/>
                        <a:pt x="140171" y="560081"/>
                        <a:pt x="142869" y="541253"/>
                      </a:cubicBezTo>
                      <a:cubicBezTo>
                        <a:pt x="142869" y="495528"/>
                        <a:pt x="142869" y="452492"/>
                        <a:pt x="142869" y="409457"/>
                      </a:cubicBezTo>
                      <a:cubicBezTo>
                        <a:pt x="142869" y="393318"/>
                        <a:pt x="148264" y="385249"/>
                        <a:pt x="164450" y="385249"/>
                      </a:cubicBezTo>
                      <a:close/>
                      <a:moveTo>
                        <a:pt x="418832" y="204892"/>
                      </a:moveTo>
                      <a:cubicBezTo>
                        <a:pt x="413430" y="210271"/>
                        <a:pt x="408028" y="212961"/>
                        <a:pt x="408028" y="218341"/>
                      </a:cubicBezTo>
                      <a:cubicBezTo>
                        <a:pt x="405327" y="229100"/>
                        <a:pt x="405327" y="237169"/>
                        <a:pt x="408028" y="245239"/>
                      </a:cubicBezTo>
                      <a:cubicBezTo>
                        <a:pt x="410729" y="250618"/>
                        <a:pt x="413430" y="258688"/>
                        <a:pt x="416131" y="264067"/>
                      </a:cubicBezTo>
                      <a:cubicBezTo>
                        <a:pt x="421533" y="258688"/>
                        <a:pt x="424234" y="250618"/>
                        <a:pt x="426935" y="245239"/>
                      </a:cubicBezTo>
                      <a:lnTo>
                        <a:pt x="426935" y="237169"/>
                      </a:lnTo>
                      <a:lnTo>
                        <a:pt x="426935" y="234480"/>
                      </a:lnTo>
                      <a:lnTo>
                        <a:pt x="426935" y="221031"/>
                      </a:lnTo>
                      <a:cubicBezTo>
                        <a:pt x="424234" y="215651"/>
                        <a:pt x="421533" y="210271"/>
                        <a:pt x="418832" y="204892"/>
                      </a:cubicBezTo>
                      <a:close/>
                      <a:moveTo>
                        <a:pt x="173045" y="204892"/>
                      </a:moveTo>
                      <a:cubicBezTo>
                        <a:pt x="170344" y="212961"/>
                        <a:pt x="164942" y="218341"/>
                        <a:pt x="162241" y="226410"/>
                      </a:cubicBezTo>
                      <a:cubicBezTo>
                        <a:pt x="162241" y="229100"/>
                        <a:pt x="162241" y="231790"/>
                        <a:pt x="162241" y="234480"/>
                      </a:cubicBezTo>
                      <a:cubicBezTo>
                        <a:pt x="162241" y="239859"/>
                        <a:pt x="162241" y="245239"/>
                        <a:pt x="162241" y="250618"/>
                      </a:cubicBezTo>
                      <a:cubicBezTo>
                        <a:pt x="164942" y="255998"/>
                        <a:pt x="167643" y="258688"/>
                        <a:pt x="173045" y="264067"/>
                      </a:cubicBezTo>
                      <a:cubicBezTo>
                        <a:pt x="175746" y="261378"/>
                        <a:pt x="181148" y="255998"/>
                        <a:pt x="183849" y="250618"/>
                      </a:cubicBezTo>
                      <a:cubicBezTo>
                        <a:pt x="183849" y="242549"/>
                        <a:pt x="183849" y="234480"/>
                        <a:pt x="183849" y="226410"/>
                      </a:cubicBezTo>
                      <a:cubicBezTo>
                        <a:pt x="181148" y="218341"/>
                        <a:pt x="178447" y="212961"/>
                        <a:pt x="173045" y="204892"/>
                      </a:cubicBezTo>
                      <a:close/>
                      <a:moveTo>
                        <a:pt x="102820" y="204892"/>
                      </a:moveTo>
                      <a:cubicBezTo>
                        <a:pt x="102820" y="212961"/>
                        <a:pt x="102820" y="221031"/>
                        <a:pt x="102820" y="226410"/>
                      </a:cubicBezTo>
                      <a:cubicBezTo>
                        <a:pt x="102820" y="331312"/>
                        <a:pt x="102820" y="438905"/>
                        <a:pt x="102820" y="543807"/>
                      </a:cubicBezTo>
                      <a:cubicBezTo>
                        <a:pt x="102820" y="578774"/>
                        <a:pt x="110923" y="589534"/>
                        <a:pt x="148737" y="589534"/>
                      </a:cubicBezTo>
                      <a:cubicBezTo>
                        <a:pt x="440440" y="589534"/>
                        <a:pt x="440440" y="589534"/>
                        <a:pt x="440440" y="589534"/>
                      </a:cubicBezTo>
                      <a:cubicBezTo>
                        <a:pt x="480954" y="589534"/>
                        <a:pt x="489057" y="581464"/>
                        <a:pt x="489057" y="541117"/>
                      </a:cubicBezTo>
                      <a:cubicBezTo>
                        <a:pt x="489057" y="436215"/>
                        <a:pt x="489057" y="334002"/>
                        <a:pt x="489057" y="229100"/>
                      </a:cubicBezTo>
                      <a:cubicBezTo>
                        <a:pt x="489057" y="204892"/>
                        <a:pt x="489057" y="204892"/>
                        <a:pt x="489057" y="204892"/>
                      </a:cubicBezTo>
                      <a:cubicBezTo>
                        <a:pt x="448543" y="204892"/>
                        <a:pt x="448543" y="204892"/>
                        <a:pt x="448543" y="204892"/>
                      </a:cubicBezTo>
                      <a:cubicBezTo>
                        <a:pt x="445842" y="221031"/>
                        <a:pt x="445842" y="234480"/>
                        <a:pt x="448543" y="250618"/>
                      </a:cubicBezTo>
                      <a:cubicBezTo>
                        <a:pt x="451244" y="258688"/>
                        <a:pt x="464748" y="266757"/>
                        <a:pt x="464748" y="274827"/>
                      </a:cubicBezTo>
                      <a:cubicBezTo>
                        <a:pt x="464748" y="282896"/>
                        <a:pt x="453945" y="290965"/>
                        <a:pt x="445842" y="299035"/>
                      </a:cubicBezTo>
                      <a:cubicBezTo>
                        <a:pt x="445842" y="304414"/>
                        <a:pt x="443141" y="307104"/>
                        <a:pt x="443141" y="309794"/>
                      </a:cubicBezTo>
                      <a:cubicBezTo>
                        <a:pt x="432337" y="325933"/>
                        <a:pt x="416131" y="328623"/>
                        <a:pt x="402626" y="320553"/>
                      </a:cubicBezTo>
                      <a:cubicBezTo>
                        <a:pt x="397224" y="317863"/>
                        <a:pt x="394524" y="315174"/>
                        <a:pt x="391823" y="312484"/>
                      </a:cubicBezTo>
                      <a:cubicBezTo>
                        <a:pt x="383720" y="299035"/>
                        <a:pt x="378318" y="285586"/>
                        <a:pt x="367514" y="272137"/>
                      </a:cubicBezTo>
                      <a:cubicBezTo>
                        <a:pt x="399925" y="258688"/>
                        <a:pt x="381019" y="229100"/>
                        <a:pt x="386421" y="204892"/>
                      </a:cubicBezTo>
                      <a:cubicBezTo>
                        <a:pt x="205457" y="204892"/>
                        <a:pt x="205457" y="204892"/>
                        <a:pt x="205457" y="204892"/>
                      </a:cubicBezTo>
                      <a:cubicBezTo>
                        <a:pt x="208158" y="231790"/>
                        <a:pt x="191952" y="258688"/>
                        <a:pt x="221662" y="272137"/>
                      </a:cubicBezTo>
                      <a:cubicBezTo>
                        <a:pt x="216261" y="282896"/>
                        <a:pt x="210859" y="293655"/>
                        <a:pt x="202756" y="301725"/>
                      </a:cubicBezTo>
                      <a:cubicBezTo>
                        <a:pt x="194653" y="309794"/>
                        <a:pt x="183849" y="323243"/>
                        <a:pt x="173045" y="323243"/>
                      </a:cubicBezTo>
                      <a:cubicBezTo>
                        <a:pt x="162241" y="323243"/>
                        <a:pt x="154139" y="309794"/>
                        <a:pt x="143335" y="301725"/>
                      </a:cubicBezTo>
                      <a:cubicBezTo>
                        <a:pt x="140634" y="299035"/>
                        <a:pt x="143335" y="288276"/>
                        <a:pt x="140634" y="288276"/>
                      </a:cubicBezTo>
                      <a:cubicBezTo>
                        <a:pt x="102820" y="274827"/>
                        <a:pt x="132530" y="269447"/>
                        <a:pt x="140634" y="261378"/>
                      </a:cubicBezTo>
                      <a:cubicBezTo>
                        <a:pt x="140634" y="204892"/>
                        <a:pt x="140634" y="204892"/>
                        <a:pt x="140634" y="204892"/>
                      </a:cubicBezTo>
                      <a:close/>
                      <a:moveTo>
                        <a:pt x="205457" y="65022"/>
                      </a:moveTo>
                      <a:cubicBezTo>
                        <a:pt x="205457" y="183373"/>
                        <a:pt x="205457" y="183373"/>
                        <a:pt x="205457" y="183373"/>
                      </a:cubicBezTo>
                      <a:cubicBezTo>
                        <a:pt x="383720" y="183373"/>
                        <a:pt x="383720" y="183373"/>
                        <a:pt x="383720" y="183373"/>
                      </a:cubicBezTo>
                      <a:lnTo>
                        <a:pt x="383720" y="65022"/>
                      </a:lnTo>
                      <a:cubicBezTo>
                        <a:pt x="205457" y="65022"/>
                        <a:pt x="205457" y="65022"/>
                        <a:pt x="205457" y="65022"/>
                      </a:cubicBezTo>
                      <a:close/>
                      <a:moveTo>
                        <a:pt x="175746" y="62332"/>
                      </a:moveTo>
                      <a:cubicBezTo>
                        <a:pt x="173045" y="65022"/>
                        <a:pt x="162241" y="70402"/>
                        <a:pt x="162241" y="75781"/>
                      </a:cubicBezTo>
                      <a:cubicBezTo>
                        <a:pt x="162241" y="108059"/>
                        <a:pt x="162241" y="137647"/>
                        <a:pt x="162241" y="169924"/>
                      </a:cubicBezTo>
                      <a:cubicBezTo>
                        <a:pt x="162241" y="175304"/>
                        <a:pt x="170344" y="177994"/>
                        <a:pt x="173045" y="183373"/>
                      </a:cubicBezTo>
                      <a:cubicBezTo>
                        <a:pt x="175746" y="177994"/>
                        <a:pt x="183849" y="175304"/>
                        <a:pt x="183849" y="169924"/>
                      </a:cubicBezTo>
                      <a:cubicBezTo>
                        <a:pt x="183849" y="134957"/>
                        <a:pt x="183849" y="99990"/>
                        <a:pt x="183849" y="65022"/>
                      </a:cubicBezTo>
                      <a:cubicBezTo>
                        <a:pt x="175746" y="62332"/>
                        <a:pt x="175746" y="62332"/>
                        <a:pt x="175746" y="62332"/>
                      </a:cubicBezTo>
                      <a:close/>
                      <a:moveTo>
                        <a:pt x="98093" y="61324"/>
                      </a:moveTo>
                      <a:cubicBezTo>
                        <a:pt x="84589" y="60987"/>
                        <a:pt x="73110" y="63677"/>
                        <a:pt x="67708" y="78471"/>
                      </a:cubicBezTo>
                      <a:cubicBezTo>
                        <a:pt x="56904" y="108059"/>
                        <a:pt x="59605" y="140337"/>
                        <a:pt x="70409" y="169924"/>
                      </a:cubicBezTo>
                      <a:cubicBezTo>
                        <a:pt x="81212" y="196822"/>
                        <a:pt x="116325" y="180684"/>
                        <a:pt x="140634" y="183373"/>
                      </a:cubicBezTo>
                      <a:lnTo>
                        <a:pt x="140634" y="62332"/>
                      </a:lnTo>
                      <a:cubicBezTo>
                        <a:pt x="127129" y="65022"/>
                        <a:pt x="111598" y="61660"/>
                        <a:pt x="98093" y="61324"/>
                      </a:cubicBezTo>
                      <a:close/>
                      <a:moveTo>
                        <a:pt x="490070" y="60987"/>
                      </a:moveTo>
                      <a:cubicBezTo>
                        <a:pt x="476227" y="61660"/>
                        <a:pt x="460697" y="65022"/>
                        <a:pt x="448543" y="62332"/>
                      </a:cubicBezTo>
                      <a:lnTo>
                        <a:pt x="448543" y="186063"/>
                      </a:lnTo>
                      <a:cubicBezTo>
                        <a:pt x="475552" y="177994"/>
                        <a:pt x="510665" y="196822"/>
                        <a:pt x="521468" y="167235"/>
                      </a:cubicBezTo>
                      <a:cubicBezTo>
                        <a:pt x="532272" y="137647"/>
                        <a:pt x="532272" y="105369"/>
                        <a:pt x="521468" y="75781"/>
                      </a:cubicBezTo>
                      <a:cubicBezTo>
                        <a:pt x="516067" y="62332"/>
                        <a:pt x="503912" y="60315"/>
                        <a:pt x="490070" y="60987"/>
                      </a:cubicBezTo>
                      <a:close/>
                      <a:moveTo>
                        <a:pt x="421533" y="59643"/>
                      </a:moveTo>
                      <a:cubicBezTo>
                        <a:pt x="416131" y="65022"/>
                        <a:pt x="408028" y="70402"/>
                        <a:pt x="408028" y="75781"/>
                      </a:cubicBezTo>
                      <a:cubicBezTo>
                        <a:pt x="408028" y="108059"/>
                        <a:pt x="408028" y="140337"/>
                        <a:pt x="408028" y="169924"/>
                      </a:cubicBezTo>
                      <a:cubicBezTo>
                        <a:pt x="408028" y="175304"/>
                        <a:pt x="413430" y="177994"/>
                        <a:pt x="418832" y="183373"/>
                      </a:cubicBezTo>
                      <a:cubicBezTo>
                        <a:pt x="421533" y="177994"/>
                        <a:pt x="426935" y="175304"/>
                        <a:pt x="426935" y="169924"/>
                      </a:cubicBezTo>
                      <a:cubicBezTo>
                        <a:pt x="426935" y="134957"/>
                        <a:pt x="426935" y="99990"/>
                        <a:pt x="426935" y="65022"/>
                      </a:cubicBezTo>
                      <a:cubicBezTo>
                        <a:pt x="421533" y="59643"/>
                        <a:pt x="421533" y="59643"/>
                        <a:pt x="421533" y="59643"/>
                      </a:cubicBezTo>
                      <a:close/>
                      <a:moveTo>
                        <a:pt x="295601" y="20640"/>
                      </a:moveTo>
                      <a:cubicBezTo>
                        <a:pt x="272981" y="20640"/>
                        <a:pt x="250023" y="27365"/>
                        <a:pt x="237868" y="40814"/>
                      </a:cubicBezTo>
                      <a:cubicBezTo>
                        <a:pt x="351308" y="40814"/>
                        <a:pt x="351308" y="40814"/>
                        <a:pt x="351308" y="40814"/>
                      </a:cubicBezTo>
                      <a:cubicBezTo>
                        <a:pt x="340504" y="27365"/>
                        <a:pt x="318222" y="20640"/>
                        <a:pt x="295601" y="20640"/>
                      </a:cubicBezTo>
                      <a:close/>
                      <a:moveTo>
                        <a:pt x="302353" y="803"/>
                      </a:moveTo>
                      <a:cubicBezTo>
                        <a:pt x="331726" y="3829"/>
                        <a:pt x="360762" y="15261"/>
                        <a:pt x="372916" y="32745"/>
                      </a:cubicBezTo>
                      <a:cubicBezTo>
                        <a:pt x="375617" y="38124"/>
                        <a:pt x="383720" y="40814"/>
                        <a:pt x="391823" y="43504"/>
                      </a:cubicBezTo>
                      <a:cubicBezTo>
                        <a:pt x="424234" y="43504"/>
                        <a:pt x="456645" y="43504"/>
                        <a:pt x="489057" y="43504"/>
                      </a:cubicBezTo>
                      <a:cubicBezTo>
                        <a:pt x="529571" y="43504"/>
                        <a:pt x="548478" y="62332"/>
                        <a:pt x="548478" y="102679"/>
                      </a:cubicBezTo>
                      <a:cubicBezTo>
                        <a:pt x="551179" y="121508"/>
                        <a:pt x="551179" y="140337"/>
                        <a:pt x="548478" y="156475"/>
                      </a:cubicBezTo>
                      <a:cubicBezTo>
                        <a:pt x="543076" y="172614"/>
                        <a:pt x="534973" y="186063"/>
                        <a:pt x="524169" y="194133"/>
                      </a:cubicBezTo>
                      <a:cubicBezTo>
                        <a:pt x="513366" y="199512"/>
                        <a:pt x="507964" y="212961"/>
                        <a:pt x="507964" y="223720"/>
                      </a:cubicBezTo>
                      <a:cubicBezTo>
                        <a:pt x="507964" y="269447"/>
                        <a:pt x="507964" y="315174"/>
                        <a:pt x="507964" y="363590"/>
                      </a:cubicBezTo>
                      <a:cubicBezTo>
                        <a:pt x="586291" y="374349"/>
                        <a:pt x="588992" y="379729"/>
                        <a:pt x="588992" y="455043"/>
                      </a:cubicBezTo>
                      <a:cubicBezTo>
                        <a:pt x="588992" y="468492"/>
                        <a:pt x="588992" y="481941"/>
                        <a:pt x="588992" y="492701"/>
                      </a:cubicBezTo>
                      <a:cubicBezTo>
                        <a:pt x="588992" y="527668"/>
                        <a:pt x="570086" y="546497"/>
                        <a:pt x="534973" y="546497"/>
                      </a:cubicBezTo>
                      <a:cubicBezTo>
                        <a:pt x="526870" y="546497"/>
                        <a:pt x="521468" y="546497"/>
                        <a:pt x="510665" y="546497"/>
                      </a:cubicBezTo>
                      <a:cubicBezTo>
                        <a:pt x="510665" y="551876"/>
                        <a:pt x="510665" y="557256"/>
                        <a:pt x="507964" y="562636"/>
                      </a:cubicBezTo>
                      <a:cubicBezTo>
                        <a:pt x="499861" y="594913"/>
                        <a:pt x="483655" y="608362"/>
                        <a:pt x="451244" y="608362"/>
                      </a:cubicBezTo>
                      <a:cubicBezTo>
                        <a:pt x="345906" y="608362"/>
                        <a:pt x="243270" y="608362"/>
                        <a:pt x="140634" y="608362"/>
                      </a:cubicBezTo>
                      <a:cubicBezTo>
                        <a:pt x="102820" y="608362"/>
                        <a:pt x="89315" y="594913"/>
                        <a:pt x="78511" y="549187"/>
                      </a:cubicBezTo>
                      <a:cubicBezTo>
                        <a:pt x="78511" y="549187"/>
                        <a:pt x="75810" y="549187"/>
                        <a:pt x="73109" y="549187"/>
                      </a:cubicBezTo>
                      <a:cubicBezTo>
                        <a:pt x="24492" y="551876"/>
                        <a:pt x="-2517" y="530358"/>
                        <a:pt x="184" y="473872"/>
                      </a:cubicBezTo>
                      <a:cubicBezTo>
                        <a:pt x="184" y="460423"/>
                        <a:pt x="184" y="446974"/>
                        <a:pt x="184" y="433525"/>
                      </a:cubicBezTo>
                      <a:cubicBezTo>
                        <a:pt x="184" y="385108"/>
                        <a:pt x="16389" y="368970"/>
                        <a:pt x="65007" y="366280"/>
                      </a:cubicBezTo>
                      <a:cubicBezTo>
                        <a:pt x="67708" y="366280"/>
                        <a:pt x="73109" y="366280"/>
                        <a:pt x="81212" y="366280"/>
                      </a:cubicBezTo>
                      <a:cubicBezTo>
                        <a:pt x="81212" y="315174"/>
                        <a:pt x="81212" y="264067"/>
                        <a:pt x="81212" y="212961"/>
                      </a:cubicBezTo>
                      <a:cubicBezTo>
                        <a:pt x="81212" y="207582"/>
                        <a:pt x="75810" y="202202"/>
                        <a:pt x="70409" y="199512"/>
                      </a:cubicBezTo>
                      <a:cubicBezTo>
                        <a:pt x="51502" y="191443"/>
                        <a:pt x="40698" y="169924"/>
                        <a:pt x="40698" y="151096"/>
                      </a:cubicBezTo>
                      <a:cubicBezTo>
                        <a:pt x="40698" y="134957"/>
                        <a:pt x="40698" y="118818"/>
                        <a:pt x="40698" y="99990"/>
                      </a:cubicBezTo>
                      <a:cubicBezTo>
                        <a:pt x="43399" y="62332"/>
                        <a:pt x="59605" y="43504"/>
                        <a:pt x="100119" y="43504"/>
                      </a:cubicBezTo>
                      <a:cubicBezTo>
                        <a:pt x="132530" y="43504"/>
                        <a:pt x="164942" y="43504"/>
                        <a:pt x="194653" y="43504"/>
                      </a:cubicBezTo>
                      <a:cubicBezTo>
                        <a:pt x="208158" y="43504"/>
                        <a:pt x="216261" y="40814"/>
                        <a:pt x="221662" y="27365"/>
                      </a:cubicBezTo>
                      <a:cubicBezTo>
                        <a:pt x="221662" y="24675"/>
                        <a:pt x="224363" y="21985"/>
                        <a:pt x="229765" y="19296"/>
                      </a:cubicBezTo>
                      <a:cubicBezTo>
                        <a:pt x="243270" y="3157"/>
                        <a:pt x="272981" y="-2223"/>
                        <a:pt x="302353" y="80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anchor="ctr">
                  <a:noAutofit/>
                </a:bodyPr>
                <a:lstStyle/>
                <a:p>
                  <a:pPr algn="ctr"/>
                </a:p>
              </p:txBody>
            </p:sp>
            <p:sp>
              <p:nvSpPr>
                <p:cNvPr id="127" name="文本框 126"/>
                <p:cNvSpPr txBox="1"/>
                <p:nvPr/>
              </p:nvSpPr>
              <p:spPr>
                <a:xfrm>
                  <a:off x="4409233" y="2966095"/>
                  <a:ext cx="628153" cy="319248"/>
                </a:xfrm>
                <a:prstGeom prst="rect">
                  <a:avLst/>
                </a:prstGeom>
                <a:noFill/>
              </p:spPr>
              <p:txBody>
                <a:bodyPr wrap="square" rtlCol="0">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学生</a:t>
                  </a:r>
                  <a:endParaRPr lang="zh-CN" altLang="en-US" sz="1050" dirty="0">
                    <a:solidFill>
                      <a:schemeClr val="bg1"/>
                    </a:solidFill>
                    <a:latin typeface="微软雅黑" panose="020B0503020204020204" pitchFamily="34" charset="-122"/>
                    <a:ea typeface="微软雅黑" panose="020B0503020204020204" pitchFamily="34" charset="-122"/>
                  </a:endParaRPr>
                </a:p>
              </p:txBody>
            </p:sp>
          </p:grpSp>
        </p:grpSp>
        <p:grpSp>
          <p:nvGrpSpPr>
            <p:cNvPr id="246" name="组合 245"/>
            <p:cNvGrpSpPr/>
            <p:nvPr/>
          </p:nvGrpSpPr>
          <p:grpSpPr>
            <a:xfrm>
              <a:off x="3788474" y="3749544"/>
              <a:ext cx="660515" cy="659518"/>
              <a:chOff x="3788474" y="3749544"/>
              <a:chExt cx="660515" cy="659518"/>
            </a:xfrm>
          </p:grpSpPr>
          <p:sp>
            <p:nvSpPr>
              <p:cNvPr id="121" name="íṡḻïďè"/>
              <p:cNvSpPr/>
              <p:nvPr/>
            </p:nvSpPr>
            <p:spPr bwMode="auto">
              <a:xfrm>
                <a:off x="3788474" y="3749544"/>
                <a:ext cx="660515" cy="659518"/>
              </a:xfrm>
              <a:prstGeom prst="ellipse">
                <a:avLst/>
              </a:prstGeom>
              <a:solidFill>
                <a:srgbClr val="A63636"/>
              </a:solidFill>
              <a:ln w="57150">
                <a:solidFill>
                  <a:schemeClr val="bg1"/>
                </a:solidFill>
              </a:ln>
            </p:spPr>
            <p:txBody>
              <a:bodyPr anchor="ctr"/>
              <a:lstStyle/>
              <a:p>
                <a:pPr algn="ctr"/>
                <a:endParaRPr dirty="0"/>
              </a:p>
            </p:txBody>
          </p:sp>
          <p:sp>
            <p:nvSpPr>
              <p:cNvPr id="122" name="íṡļiḓê"/>
              <p:cNvSpPr/>
              <p:nvPr/>
            </p:nvSpPr>
            <p:spPr bwMode="auto">
              <a:xfrm>
                <a:off x="3961361" y="3853401"/>
                <a:ext cx="314741" cy="299468"/>
              </a:xfrm>
              <a:custGeom>
                <a:avLst/>
                <a:gdLst>
                  <a:gd name="connsiteX0" fmla="*/ 454548 w 606441"/>
                  <a:gd name="connsiteY0" fmla="*/ 302103 h 577014"/>
                  <a:gd name="connsiteX1" fmla="*/ 454548 w 606441"/>
                  <a:gd name="connsiteY1" fmla="*/ 407595 h 577014"/>
                  <a:gd name="connsiteX2" fmla="*/ 493728 w 606441"/>
                  <a:gd name="connsiteY2" fmla="*/ 407595 h 577014"/>
                  <a:gd name="connsiteX3" fmla="*/ 493728 w 606441"/>
                  <a:gd name="connsiteY3" fmla="*/ 302103 h 577014"/>
                  <a:gd name="connsiteX4" fmla="*/ 112781 w 606441"/>
                  <a:gd name="connsiteY4" fmla="*/ 302103 h 577014"/>
                  <a:gd name="connsiteX5" fmla="*/ 112781 w 606441"/>
                  <a:gd name="connsiteY5" fmla="*/ 407595 h 577014"/>
                  <a:gd name="connsiteX6" fmla="*/ 151925 w 606441"/>
                  <a:gd name="connsiteY6" fmla="*/ 407595 h 577014"/>
                  <a:gd name="connsiteX7" fmla="*/ 151925 w 606441"/>
                  <a:gd name="connsiteY7" fmla="*/ 302103 h 577014"/>
                  <a:gd name="connsiteX8" fmla="*/ 454548 w 606441"/>
                  <a:gd name="connsiteY8" fmla="*/ 254734 h 577014"/>
                  <a:gd name="connsiteX9" fmla="*/ 454548 w 606441"/>
                  <a:gd name="connsiteY9" fmla="*/ 284328 h 577014"/>
                  <a:gd name="connsiteX10" fmla="*/ 493728 w 606441"/>
                  <a:gd name="connsiteY10" fmla="*/ 284328 h 577014"/>
                  <a:gd name="connsiteX11" fmla="*/ 493728 w 606441"/>
                  <a:gd name="connsiteY11" fmla="*/ 254734 h 577014"/>
                  <a:gd name="connsiteX12" fmla="*/ 112781 w 606441"/>
                  <a:gd name="connsiteY12" fmla="*/ 254734 h 577014"/>
                  <a:gd name="connsiteX13" fmla="*/ 112781 w 606441"/>
                  <a:gd name="connsiteY13" fmla="*/ 284328 h 577014"/>
                  <a:gd name="connsiteX14" fmla="*/ 151925 w 606441"/>
                  <a:gd name="connsiteY14" fmla="*/ 284328 h 577014"/>
                  <a:gd name="connsiteX15" fmla="*/ 151925 w 606441"/>
                  <a:gd name="connsiteY15" fmla="*/ 254734 h 577014"/>
                  <a:gd name="connsiteX16" fmla="*/ 445643 w 606441"/>
                  <a:gd name="connsiteY16" fmla="*/ 236959 h 577014"/>
                  <a:gd name="connsiteX17" fmla="*/ 502633 w 606441"/>
                  <a:gd name="connsiteY17" fmla="*/ 236959 h 577014"/>
                  <a:gd name="connsiteX18" fmla="*/ 511537 w 606441"/>
                  <a:gd name="connsiteY18" fmla="*/ 245847 h 577014"/>
                  <a:gd name="connsiteX19" fmla="*/ 511537 w 606441"/>
                  <a:gd name="connsiteY19" fmla="*/ 416482 h 577014"/>
                  <a:gd name="connsiteX20" fmla="*/ 502633 w 606441"/>
                  <a:gd name="connsiteY20" fmla="*/ 425369 h 577014"/>
                  <a:gd name="connsiteX21" fmla="*/ 445643 w 606441"/>
                  <a:gd name="connsiteY21" fmla="*/ 425369 h 577014"/>
                  <a:gd name="connsiteX22" fmla="*/ 436738 w 606441"/>
                  <a:gd name="connsiteY22" fmla="*/ 416482 h 577014"/>
                  <a:gd name="connsiteX23" fmla="*/ 436738 w 606441"/>
                  <a:gd name="connsiteY23" fmla="*/ 245847 h 577014"/>
                  <a:gd name="connsiteX24" fmla="*/ 445643 w 606441"/>
                  <a:gd name="connsiteY24" fmla="*/ 236959 h 577014"/>
                  <a:gd name="connsiteX25" fmla="*/ 103885 w 606441"/>
                  <a:gd name="connsiteY25" fmla="*/ 236959 h 577014"/>
                  <a:gd name="connsiteX26" fmla="*/ 160821 w 606441"/>
                  <a:gd name="connsiteY26" fmla="*/ 236959 h 577014"/>
                  <a:gd name="connsiteX27" fmla="*/ 169718 w 606441"/>
                  <a:gd name="connsiteY27" fmla="*/ 245847 h 577014"/>
                  <a:gd name="connsiteX28" fmla="*/ 169718 w 606441"/>
                  <a:gd name="connsiteY28" fmla="*/ 416482 h 577014"/>
                  <a:gd name="connsiteX29" fmla="*/ 160821 w 606441"/>
                  <a:gd name="connsiteY29" fmla="*/ 425369 h 577014"/>
                  <a:gd name="connsiteX30" fmla="*/ 103885 w 606441"/>
                  <a:gd name="connsiteY30" fmla="*/ 425369 h 577014"/>
                  <a:gd name="connsiteX31" fmla="*/ 94989 w 606441"/>
                  <a:gd name="connsiteY31" fmla="*/ 416482 h 577014"/>
                  <a:gd name="connsiteX32" fmla="*/ 94989 w 606441"/>
                  <a:gd name="connsiteY32" fmla="*/ 245847 h 577014"/>
                  <a:gd name="connsiteX33" fmla="*/ 103885 w 606441"/>
                  <a:gd name="connsiteY33" fmla="*/ 236959 h 577014"/>
                  <a:gd name="connsiteX34" fmla="*/ 360392 w 606441"/>
                  <a:gd name="connsiteY34" fmla="*/ 77270 h 577014"/>
                  <a:gd name="connsiteX35" fmla="*/ 374806 w 606441"/>
                  <a:gd name="connsiteY35" fmla="*/ 86684 h 577014"/>
                  <a:gd name="connsiteX36" fmla="*/ 377387 w 606441"/>
                  <a:gd name="connsiteY36" fmla="*/ 98939 h 577014"/>
                  <a:gd name="connsiteX37" fmla="*/ 370002 w 606441"/>
                  <a:gd name="connsiteY37" fmla="*/ 103025 h 577014"/>
                  <a:gd name="connsiteX38" fmla="*/ 365108 w 606441"/>
                  <a:gd name="connsiteY38" fmla="*/ 101515 h 577014"/>
                  <a:gd name="connsiteX39" fmla="*/ 350605 w 606441"/>
                  <a:gd name="connsiteY39" fmla="*/ 92101 h 577014"/>
                  <a:gd name="connsiteX40" fmla="*/ 348114 w 606441"/>
                  <a:gd name="connsiteY40" fmla="*/ 79845 h 577014"/>
                  <a:gd name="connsiteX41" fmla="*/ 360392 w 606441"/>
                  <a:gd name="connsiteY41" fmla="*/ 77270 h 577014"/>
                  <a:gd name="connsiteX42" fmla="*/ 303139 w 606441"/>
                  <a:gd name="connsiteY42" fmla="*/ 17773 h 577014"/>
                  <a:gd name="connsiteX43" fmla="*/ 302872 w 606441"/>
                  <a:gd name="connsiteY43" fmla="*/ 17862 h 577014"/>
                  <a:gd name="connsiteX44" fmla="*/ 301626 w 606441"/>
                  <a:gd name="connsiteY44" fmla="*/ 17951 h 577014"/>
                  <a:gd name="connsiteX45" fmla="*/ 301270 w 606441"/>
                  <a:gd name="connsiteY45" fmla="*/ 17951 h 577014"/>
                  <a:gd name="connsiteX46" fmla="*/ 300914 w 606441"/>
                  <a:gd name="connsiteY46" fmla="*/ 18129 h 577014"/>
                  <a:gd name="connsiteX47" fmla="*/ 300291 w 606441"/>
                  <a:gd name="connsiteY47" fmla="*/ 18306 h 577014"/>
                  <a:gd name="connsiteX48" fmla="*/ 299578 w 606441"/>
                  <a:gd name="connsiteY48" fmla="*/ 18484 h 577014"/>
                  <a:gd name="connsiteX49" fmla="*/ 299311 w 606441"/>
                  <a:gd name="connsiteY49" fmla="*/ 18573 h 577014"/>
                  <a:gd name="connsiteX50" fmla="*/ 298065 w 606441"/>
                  <a:gd name="connsiteY50" fmla="*/ 19195 h 577014"/>
                  <a:gd name="connsiteX51" fmla="*/ 297353 w 606441"/>
                  <a:gd name="connsiteY51" fmla="*/ 19639 h 577014"/>
                  <a:gd name="connsiteX52" fmla="*/ 22322 w 606441"/>
                  <a:gd name="connsiteY52" fmla="*/ 199506 h 577014"/>
                  <a:gd name="connsiteX53" fmla="*/ 17960 w 606441"/>
                  <a:gd name="connsiteY53" fmla="*/ 205905 h 577014"/>
                  <a:gd name="connsiteX54" fmla="*/ 19473 w 606441"/>
                  <a:gd name="connsiteY54" fmla="*/ 213459 h 577014"/>
                  <a:gd name="connsiteX55" fmla="*/ 27929 w 606441"/>
                  <a:gd name="connsiteY55" fmla="*/ 217991 h 577014"/>
                  <a:gd name="connsiteX56" fmla="*/ 33447 w 606441"/>
                  <a:gd name="connsiteY56" fmla="*/ 216391 h 577014"/>
                  <a:gd name="connsiteX57" fmla="*/ 298332 w 606441"/>
                  <a:gd name="connsiteY57" fmla="*/ 43100 h 577014"/>
                  <a:gd name="connsiteX58" fmla="*/ 308123 w 606441"/>
                  <a:gd name="connsiteY58" fmla="*/ 43100 h 577014"/>
                  <a:gd name="connsiteX59" fmla="*/ 331443 w 606441"/>
                  <a:gd name="connsiteY59" fmla="*/ 58385 h 577014"/>
                  <a:gd name="connsiteX60" fmla="*/ 334024 w 606441"/>
                  <a:gd name="connsiteY60" fmla="*/ 70649 h 577014"/>
                  <a:gd name="connsiteX61" fmla="*/ 321652 w 606441"/>
                  <a:gd name="connsiteY61" fmla="*/ 73226 h 577014"/>
                  <a:gd name="connsiteX62" fmla="*/ 303228 w 606441"/>
                  <a:gd name="connsiteY62" fmla="*/ 61140 h 577014"/>
                  <a:gd name="connsiteX63" fmla="*/ 65223 w 606441"/>
                  <a:gd name="connsiteY63" fmla="*/ 216835 h 577014"/>
                  <a:gd name="connsiteX64" fmla="*/ 65223 w 606441"/>
                  <a:gd name="connsiteY64" fmla="*/ 217458 h 577014"/>
                  <a:gd name="connsiteX65" fmla="*/ 65223 w 606441"/>
                  <a:gd name="connsiteY65" fmla="*/ 502366 h 577014"/>
                  <a:gd name="connsiteX66" fmla="*/ 170251 w 606441"/>
                  <a:gd name="connsiteY66" fmla="*/ 502366 h 577014"/>
                  <a:gd name="connsiteX67" fmla="*/ 179152 w 606441"/>
                  <a:gd name="connsiteY67" fmla="*/ 511253 h 577014"/>
                  <a:gd name="connsiteX68" fmla="*/ 170251 w 606441"/>
                  <a:gd name="connsiteY68" fmla="*/ 520139 h 577014"/>
                  <a:gd name="connsiteX69" fmla="*/ 65223 w 606441"/>
                  <a:gd name="connsiteY69" fmla="*/ 520139 h 577014"/>
                  <a:gd name="connsiteX70" fmla="*/ 65223 w 606441"/>
                  <a:gd name="connsiteY70" fmla="*/ 559241 h 577014"/>
                  <a:gd name="connsiteX71" fmla="*/ 199357 w 606441"/>
                  <a:gd name="connsiteY71" fmla="*/ 559241 h 577014"/>
                  <a:gd name="connsiteX72" fmla="*/ 199357 w 606441"/>
                  <a:gd name="connsiteY72" fmla="*/ 245895 h 577014"/>
                  <a:gd name="connsiteX73" fmla="*/ 208257 w 606441"/>
                  <a:gd name="connsiteY73" fmla="*/ 237009 h 577014"/>
                  <a:gd name="connsiteX74" fmla="*/ 398109 w 606441"/>
                  <a:gd name="connsiteY74" fmla="*/ 237009 h 577014"/>
                  <a:gd name="connsiteX75" fmla="*/ 407010 w 606441"/>
                  <a:gd name="connsiteY75" fmla="*/ 245895 h 577014"/>
                  <a:gd name="connsiteX76" fmla="*/ 407010 w 606441"/>
                  <a:gd name="connsiteY76" fmla="*/ 559241 h 577014"/>
                  <a:gd name="connsiteX77" fmla="*/ 541144 w 606441"/>
                  <a:gd name="connsiteY77" fmla="*/ 559241 h 577014"/>
                  <a:gd name="connsiteX78" fmla="*/ 541144 w 606441"/>
                  <a:gd name="connsiteY78" fmla="*/ 520139 h 577014"/>
                  <a:gd name="connsiteX79" fmla="*/ 436115 w 606441"/>
                  <a:gd name="connsiteY79" fmla="*/ 520139 h 577014"/>
                  <a:gd name="connsiteX80" fmla="*/ 427215 w 606441"/>
                  <a:gd name="connsiteY80" fmla="*/ 511253 h 577014"/>
                  <a:gd name="connsiteX81" fmla="*/ 436115 w 606441"/>
                  <a:gd name="connsiteY81" fmla="*/ 502366 h 577014"/>
                  <a:gd name="connsiteX82" fmla="*/ 541144 w 606441"/>
                  <a:gd name="connsiteY82" fmla="*/ 502366 h 577014"/>
                  <a:gd name="connsiteX83" fmla="*/ 541144 w 606441"/>
                  <a:gd name="connsiteY83" fmla="*/ 217458 h 577014"/>
                  <a:gd name="connsiteX84" fmla="*/ 541144 w 606441"/>
                  <a:gd name="connsiteY84" fmla="*/ 216835 h 577014"/>
                  <a:gd name="connsiteX85" fmla="*/ 394104 w 606441"/>
                  <a:gd name="connsiteY85" fmla="*/ 120592 h 577014"/>
                  <a:gd name="connsiteX86" fmla="*/ 391523 w 606441"/>
                  <a:gd name="connsiteY86" fmla="*/ 108329 h 577014"/>
                  <a:gd name="connsiteX87" fmla="*/ 403895 w 606441"/>
                  <a:gd name="connsiteY87" fmla="*/ 105752 h 577014"/>
                  <a:gd name="connsiteX88" fmla="*/ 573009 w 606441"/>
                  <a:gd name="connsiteY88" fmla="*/ 216391 h 577014"/>
                  <a:gd name="connsiteX89" fmla="*/ 578527 w 606441"/>
                  <a:gd name="connsiteY89" fmla="*/ 217991 h 577014"/>
                  <a:gd name="connsiteX90" fmla="*/ 586983 w 606441"/>
                  <a:gd name="connsiteY90" fmla="*/ 213459 h 577014"/>
                  <a:gd name="connsiteX91" fmla="*/ 588407 w 606441"/>
                  <a:gd name="connsiteY91" fmla="*/ 205905 h 577014"/>
                  <a:gd name="connsiteX92" fmla="*/ 584045 w 606441"/>
                  <a:gd name="connsiteY92" fmla="*/ 199506 h 577014"/>
                  <a:gd name="connsiteX93" fmla="*/ 309102 w 606441"/>
                  <a:gd name="connsiteY93" fmla="*/ 19639 h 577014"/>
                  <a:gd name="connsiteX94" fmla="*/ 308301 w 606441"/>
                  <a:gd name="connsiteY94" fmla="*/ 19195 h 577014"/>
                  <a:gd name="connsiteX95" fmla="*/ 307055 w 606441"/>
                  <a:gd name="connsiteY95" fmla="*/ 18573 h 577014"/>
                  <a:gd name="connsiteX96" fmla="*/ 306877 w 606441"/>
                  <a:gd name="connsiteY96" fmla="*/ 18484 h 577014"/>
                  <a:gd name="connsiteX97" fmla="*/ 306076 w 606441"/>
                  <a:gd name="connsiteY97" fmla="*/ 18306 h 577014"/>
                  <a:gd name="connsiteX98" fmla="*/ 305542 w 606441"/>
                  <a:gd name="connsiteY98" fmla="*/ 18129 h 577014"/>
                  <a:gd name="connsiteX99" fmla="*/ 305186 w 606441"/>
                  <a:gd name="connsiteY99" fmla="*/ 17951 h 577014"/>
                  <a:gd name="connsiteX100" fmla="*/ 304741 w 606441"/>
                  <a:gd name="connsiteY100" fmla="*/ 17951 h 577014"/>
                  <a:gd name="connsiteX101" fmla="*/ 303495 w 606441"/>
                  <a:gd name="connsiteY101" fmla="*/ 17862 h 577014"/>
                  <a:gd name="connsiteX102" fmla="*/ 303139 w 606441"/>
                  <a:gd name="connsiteY102" fmla="*/ 17773 h 577014"/>
                  <a:gd name="connsiteX103" fmla="*/ 303228 w 606441"/>
                  <a:gd name="connsiteY103" fmla="*/ 0 h 577014"/>
                  <a:gd name="connsiteX104" fmla="*/ 305542 w 606441"/>
                  <a:gd name="connsiteY104" fmla="*/ 177 h 577014"/>
                  <a:gd name="connsiteX105" fmla="*/ 306165 w 606441"/>
                  <a:gd name="connsiteY105" fmla="*/ 266 h 577014"/>
                  <a:gd name="connsiteX106" fmla="*/ 308568 w 606441"/>
                  <a:gd name="connsiteY106" fmla="*/ 533 h 577014"/>
                  <a:gd name="connsiteX107" fmla="*/ 310971 w 606441"/>
                  <a:gd name="connsiteY107" fmla="*/ 1155 h 577014"/>
                  <a:gd name="connsiteX108" fmla="*/ 311594 w 606441"/>
                  <a:gd name="connsiteY108" fmla="*/ 1422 h 577014"/>
                  <a:gd name="connsiteX109" fmla="*/ 313731 w 606441"/>
                  <a:gd name="connsiteY109" fmla="*/ 2044 h 577014"/>
                  <a:gd name="connsiteX110" fmla="*/ 317113 w 606441"/>
                  <a:gd name="connsiteY110" fmla="*/ 3821 h 577014"/>
                  <a:gd name="connsiteX111" fmla="*/ 318448 w 606441"/>
                  <a:gd name="connsiteY111" fmla="*/ 4532 h 577014"/>
                  <a:gd name="connsiteX112" fmla="*/ 318804 w 606441"/>
                  <a:gd name="connsiteY112" fmla="*/ 4799 h 577014"/>
                  <a:gd name="connsiteX113" fmla="*/ 593836 w 606441"/>
                  <a:gd name="connsiteY113" fmla="*/ 184666 h 577014"/>
                  <a:gd name="connsiteX114" fmla="*/ 605852 w 606441"/>
                  <a:gd name="connsiteY114" fmla="*/ 202261 h 577014"/>
                  <a:gd name="connsiteX115" fmla="*/ 601847 w 606441"/>
                  <a:gd name="connsiteY115" fmla="*/ 223234 h 577014"/>
                  <a:gd name="connsiteX116" fmla="*/ 578527 w 606441"/>
                  <a:gd name="connsiteY116" fmla="*/ 235764 h 577014"/>
                  <a:gd name="connsiteX117" fmla="*/ 563218 w 606441"/>
                  <a:gd name="connsiteY117" fmla="*/ 231232 h 577014"/>
                  <a:gd name="connsiteX118" fmla="*/ 558945 w 606441"/>
                  <a:gd name="connsiteY118" fmla="*/ 228388 h 577014"/>
                  <a:gd name="connsiteX119" fmla="*/ 558945 w 606441"/>
                  <a:gd name="connsiteY119" fmla="*/ 559241 h 577014"/>
                  <a:gd name="connsiteX120" fmla="*/ 569003 w 606441"/>
                  <a:gd name="connsiteY120" fmla="*/ 559241 h 577014"/>
                  <a:gd name="connsiteX121" fmla="*/ 577904 w 606441"/>
                  <a:gd name="connsiteY121" fmla="*/ 568128 h 577014"/>
                  <a:gd name="connsiteX122" fmla="*/ 569003 w 606441"/>
                  <a:gd name="connsiteY122" fmla="*/ 577014 h 577014"/>
                  <a:gd name="connsiteX123" fmla="*/ 379151 w 606441"/>
                  <a:gd name="connsiteY123" fmla="*/ 577014 h 577014"/>
                  <a:gd name="connsiteX124" fmla="*/ 370250 w 606441"/>
                  <a:gd name="connsiteY124" fmla="*/ 568128 h 577014"/>
                  <a:gd name="connsiteX125" fmla="*/ 379151 w 606441"/>
                  <a:gd name="connsiteY125" fmla="*/ 559241 h 577014"/>
                  <a:gd name="connsiteX126" fmla="*/ 389209 w 606441"/>
                  <a:gd name="connsiteY126" fmla="*/ 559241 h 577014"/>
                  <a:gd name="connsiteX127" fmla="*/ 389209 w 606441"/>
                  <a:gd name="connsiteY127" fmla="*/ 254782 h 577014"/>
                  <a:gd name="connsiteX128" fmla="*/ 217158 w 606441"/>
                  <a:gd name="connsiteY128" fmla="*/ 254782 h 577014"/>
                  <a:gd name="connsiteX129" fmla="*/ 217158 w 606441"/>
                  <a:gd name="connsiteY129" fmla="*/ 559241 h 577014"/>
                  <a:gd name="connsiteX130" fmla="*/ 227216 w 606441"/>
                  <a:gd name="connsiteY130" fmla="*/ 559241 h 577014"/>
                  <a:gd name="connsiteX131" fmla="*/ 236116 w 606441"/>
                  <a:gd name="connsiteY131" fmla="*/ 568128 h 577014"/>
                  <a:gd name="connsiteX132" fmla="*/ 227216 w 606441"/>
                  <a:gd name="connsiteY132" fmla="*/ 577014 h 577014"/>
                  <a:gd name="connsiteX133" fmla="*/ 37364 w 606441"/>
                  <a:gd name="connsiteY133" fmla="*/ 577014 h 577014"/>
                  <a:gd name="connsiteX134" fmla="*/ 28463 w 606441"/>
                  <a:gd name="connsiteY134" fmla="*/ 568128 h 577014"/>
                  <a:gd name="connsiteX135" fmla="*/ 37364 w 606441"/>
                  <a:gd name="connsiteY135" fmla="*/ 559241 h 577014"/>
                  <a:gd name="connsiteX136" fmla="*/ 47422 w 606441"/>
                  <a:gd name="connsiteY136" fmla="*/ 559241 h 577014"/>
                  <a:gd name="connsiteX137" fmla="*/ 47422 w 606441"/>
                  <a:gd name="connsiteY137" fmla="*/ 228388 h 577014"/>
                  <a:gd name="connsiteX138" fmla="*/ 43149 w 606441"/>
                  <a:gd name="connsiteY138" fmla="*/ 231232 h 577014"/>
                  <a:gd name="connsiteX139" fmla="*/ 27929 w 606441"/>
                  <a:gd name="connsiteY139" fmla="*/ 235764 h 577014"/>
                  <a:gd name="connsiteX140" fmla="*/ 4520 w 606441"/>
                  <a:gd name="connsiteY140" fmla="*/ 223234 h 577014"/>
                  <a:gd name="connsiteX141" fmla="*/ 604 w 606441"/>
                  <a:gd name="connsiteY141" fmla="*/ 202261 h 577014"/>
                  <a:gd name="connsiteX142" fmla="*/ 12620 w 606441"/>
                  <a:gd name="connsiteY142" fmla="*/ 184666 h 577014"/>
                  <a:gd name="connsiteX143" fmla="*/ 287652 w 606441"/>
                  <a:gd name="connsiteY143" fmla="*/ 4710 h 577014"/>
                  <a:gd name="connsiteX144" fmla="*/ 287830 w 606441"/>
                  <a:gd name="connsiteY144" fmla="*/ 4621 h 577014"/>
                  <a:gd name="connsiteX145" fmla="*/ 287919 w 606441"/>
                  <a:gd name="connsiteY145" fmla="*/ 4532 h 577014"/>
                  <a:gd name="connsiteX146" fmla="*/ 289343 w 606441"/>
                  <a:gd name="connsiteY146" fmla="*/ 3821 h 577014"/>
                  <a:gd name="connsiteX147" fmla="*/ 292725 w 606441"/>
                  <a:gd name="connsiteY147" fmla="*/ 2044 h 577014"/>
                  <a:gd name="connsiteX148" fmla="*/ 294772 w 606441"/>
                  <a:gd name="connsiteY148" fmla="*/ 1333 h 577014"/>
                  <a:gd name="connsiteX149" fmla="*/ 295484 w 606441"/>
                  <a:gd name="connsiteY149" fmla="*/ 1155 h 577014"/>
                  <a:gd name="connsiteX150" fmla="*/ 297798 w 606441"/>
                  <a:gd name="connsiteY150" fmla="*/ 533 h 577014"/>
                  <a:gd name="connsiteX151" fmla="*/ 300202 w 606441"/>
                  <a:gd name="connsiteY151" fmla="*/ 266 h 577014"/>
                  <a:gd name="connsiteX152" fmla="*/ 300914 w 606441"/>
                  <a:gd name="connsiteY152" fmla="*/ 177 h 577014"/>
                  <a:gd name="connsiteX153" fmla="*/ 303228 w 606441"/>
                  <a:gd name="connsiteY153" fmla="*/ 0 h 57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606441" h="577014">
                    <a:moveTo>
                      <a:pt x="454548" y="302103"/>
                    </a:moveTo>
                    <a:lnTo>
                      <a:pt x="454548" y="407595"/>
                    </a:lnTo>
                    <a:lnTo>
                      <a:pt x="493728" y="407595"/>
                    </a:lnTo>
                    <a:lnTo>
                      <a:pt x="493728" y="302103"/>
                    </a:lnTo>
                    <a:close/>
                    <a:moveTo>
                      <a:pt x="112781" y="302103"/>
                    </a:moveTo>
                    <a:lnTo>
                      <a:pt x="112781" y="407595"/>
                    </a:lnTo>
                    <a:lnTo>
                      <a:pt x="151925" y="407595"/>
                    </a:lnTo>
                    <a:lnTo>
                      <a:pt x="151925" y="302103"/>
                    </a:lnTo>
                    <a:close/>
                    <a:moveTo>
                      <a:pt x="454548" y="254734"/>
                    </a:moveTo>
                    <a:lnTo>
                      <a:pt x="454548" y="284328"/>
                    </a:lnTo>
                    <a:lnTo>
                      <a:pt x="493728" y="284328"/>
                    </a:lnTo>
                    <a:lnTo>
                      <a:pt x="493728" y="254734"/>
                    </a:lnTo>
                    <a:close/>
                    <a:moveTo>
                      <a:pt x="112781" y="254734"/>
                    </a:moveTo>
                    <a:lnTo>
                      <a:pt x="112781" y="284328"/>
                    </a:lnTo>
                    <a:lnTo>
                      <a:pt x="151925" y="284328"/>
                    </a:lnTo>
                    <a:lnTo>
                      <a:pt x="151925" y="254734"/>
                    </a:lnTo>
                    <a:close/>
                    <a:moveTo>
                      <a:pt x="445643" y="236959"/>
                    </a:moveTo>
                    <a:lnTo>
                      <a:pt x="502633" y="236959"/>
                    </a:lnTo>
                    <a:cubicBezTo>
                      <a:pt x="507530" y="236959"/>
                      <a:pt x="511537" y="240870"/>
                      <a:pt x="511537" y="245847"/>
                    </a:cubicBezTo>
                    <a:lnTo>
                      <a:pt x="511537" y="416482"/>
                    </a:lnTo>
                    <a:cubicBezTo>
                      <a:pt x="511537" y="421370"/>
                      <a:pt x="507530" y="425369"/>
                      <a:pt x="502633" y="425369"/>
                    </a:cubicBezTo>
                    <a:lnTo>
                      <a:pt x="445643" y="425369"/>
                    </a:lnTo>
                    <a:cubicBezTo>
                      <a:pt x="440745" y="425369"/>
                      <a:pt x="436738" y="421370"/>
                      <a:pt x="436738" y="416482"/>
                    </a:cubicBezTo>
                    <a:lnTo>
                      <a:pt x="436738" y="245847"/>
                    </a:lnTo>
                    <a:cubicBezTo>
                      <a:pt x="436738" y="240870"/>
                      <a:pt x="440745" y="236959"/>
                      <a:pt x="445643" y="236959"/>
                    </a:cubicBezTo>
                    <a:close/>
                    <a:moveTo>
                      <a:pt x="103885" y="236959"/>
                    </a:moveTo>
                    <a:lnTo>
                      <a:pt x="160821" y="236959"/>
                    </a:lnTo>
                    <a:cubicBezTo>
                      <a:pt x="165714" y="236959"/>
                      <a:pt x="169718" y="240870"/>
                      <a:pt x="169718" y="245847"/>
                    </a:cubicBezTo>
                    <a:lnTo>
                      <a:pt x="169718" y="416482"/>
                    </a:lnTo>
                    <a:cubicBezTo>
                      <a:pt x="169718" y="421370"/>
                      <a:pt x="165714" y="425369"/>
                      <a:pt x="160821" y="425369"/>
                    </a:cubicBezTo>
                    <a:lnTo>
                      <a:pt x="103885" y="425369"/>
                    </a:lnTo>
                    <a:cubicBezTo>
                      <a:pt x="98992" y="425369"/>
                      <a:pt x="94989" y="421370"/>
                      <a:pt x="94989" y="416482"/>
                    </a:cubicBezTo>
                    <a:lnTo>
                      <a:pt x="94989" y="245847"/>
                    </a:lnTo>
                    <a:cubicBezTo>
                      <a:pt x="94989" y="240870"/>
                      <a:pt x="98992" y="236959"/>
                      <a:pt x="103885" y="236959"/>
                    </a:cubicBezTo>
                    <a:close/>
                    <a:moveTo>
                      <a:pt x="360392" y="77270"/>
                    </a:moveTo>
                    <a:lnTo>
                      <a:pt x="374806" y="86684"/>
                    </a:lnTo>
                    <a:cubicBezTo>
                      <a:pt x="378988" y="89348"/>
                      <a:pt x="380145" y="94854"/>
                      <a:pt x="377387" y="98939"/>
                    </a:cubicBezTo>
                    <a:cubicBezTo>
                      <a:pt x="375696" y="101604"/>
                      <a:pt x="372849" y="103025"/>
                      <a:pt x="370002" y="103025"/>
                    </a:cubicBezTo>
                    <a:cubicBezTo>
                      <a:pt x="368311" y="103025"/>
                      <a:pt x="366621" y="102492"/>
                      <a:pt x="365108" y="101515"/>
                    </a:cubicBezTo>
                    <a:lnTo>
                      <a:pt x="350605" y="92101"/>
                    </a:lnTo>
                    <a:cubicBezTo>
                      <a:pt x="346512" y="89437"/>
                      <a:pt x="345356" y="83931"/>
                      <a:pt x="348114" y="79845"/>
                    </a:cubicBezTo>
                    <a:cubicBezTo>
                      <a:pt x="350783" y="75671"/>
                      <a:pt x="356300" y="74517"/>
                      <a:pt x="360392" y="77270"/>
                    </a:cubicBezTo>
                    <a:close/>
                    <a:moveTo>
                      <a:pt x="303139" y="17773"/>
                    </a:moveTo>
                    <a:cubicBezTo>
                      <a:pt x="303139" y="17773"/>
                      <a:pt x="302961" y="17862"/>
                      <a:pt x="302872" y="17862"/>
                    </a:cubicBezTo>
                    <a:lnTo>
                      <a:pt x="301626" y="17951"/>
                    </a:lnTo>
                    <a:cubicBezTo>
                      <a:pt x="301537" y="17951"/>
                      <a:pt x="301359" y="17951"/>
                      <a:pt x="301270" y="17951"/>
                    </a:cubicBezTo>
                    <a:cubicBezTo>
                      <a:pt x="301181" y="18040"/>
                      <a:pt x="301003" y="18040"/>
                      <a:pt x="300914" y="18129"/>
                    </a:cubicBezTo>
                    <a:lnTo>
                      <a:pt x="300291" y="18306"/>
                    </a:lnTo>
                    <a:cubicBezTo>
                      <a:pt x="300024" y="18395"/>
                      <a:pt x="299845" y="18395"/>
                      <a:pt x="299578" y="18484"/>
                    </a:cubicBezTo>
                    <a:cubicBezTo>
                      <a:pt x="299489" y="18484"/>
                      <a:pt x="299400" y="18573"/>
                      <a:pt x="299311" y="18573"/>
                    </a:cubicBezTo>
                    <a:cubicBezTo>
                      <a:pt x="298955" y="18751"/>
                      <a:pt x="298421" y="19017"/>
                      <a:pt x="298065" y="19195"/>
                    </a:cubicBezTo>
                    <a:cubicBezTo>
                      <a:pt x="297887" y="19373"/>
                      <a:pt x="297620" y="19551"/>
                      <a:pt x="297353" y="19639"/>
                    </a:cubicBezTo>
                    <a:lnTo>
                      <a:pt x="22322" y="199506"/>
                    </a:lnTo>
                    <a:cubicBezTo>
                      <a:pt x="20096" y="201017"/>
                      <a:pt x="18583" y="203239"/>
                      <a:pt x="17960" y="205905"/>
                    </a:cubicBezTo>
                    <a:cubicBezTo>
                      <a:pt x="17426" y="208571"/>
                      <a:pt x="17960" y="211237"/>
                      <a:pt x="19473" y="213459"/>
                    </a:cubicBezTo>
                    <a:cubicBezTo>
                      <a:pt x="21343" y="216302"/>
                      <a:pt x="24458" y="217991"/>
                      <a:pt x="27929" y="217991"/>
                    </a:cubicBezTo>
                    <a:cubicBezTo>
                      <a:pt x="29887" y="217991"/>
                      <a:pt x="31756" y="217458"/>
                      <a:pt x="33447" y="216391"/>
                    </a:cubicBezTo>
                    <a:lnTo>
                      <a:pt x="298332" y="43100"/>
                    </a:lnTo>
                    <a:cubicBezTo>
                      <a:pt x="301270" y="41145"/>
                      <a:pt x="305097" y="41145"/>
                      <a:pt x="308123" y="43100"/>
                    </a:cubicBezTo>
                    <a:lnTo>
                      <a:pt x="331443" y="58385"/>
                    </a:lnTo>
                    <a:cubicBezTo>
                      <a:pt x="335537" y="61051"/>
                      <a:pt x="336694" y="66561"/>
                      <a:pt x="334024" y="70649"/>
                    </a:cubicBezTo>
                    <a:cubicBezTo>
                      <a:pt x="331265" y="74737"/>
                      <a:pt x="325747" y="75892"/>
                      <a:pt x="321652" y="73226"/>
                    </a:cubicBezTo>
                    <a:lnTo>
                      <a:pt x="303228" y="61140"/>
                    </a:lnTo>
                    <a:lnTo>
                      <a:pt x="65223" y="216835"/>
                    </a:lnTo>
                    <a:cubicBezTo>
                      <a:pt x="65223" y="217013"/>
                      <a:pt x="65223" y="217191"/>
                      <a:pt x="65223" y="217458"/>
                    </a:cubicBezTo>
                    <a:lnTo>
                      <a:pt x="65223" y="502366"/>
                    </a:lnTo>
                    <a:lnTo>
                      <a:pt x="170251" y="502366"/>
                    </a:lnTo>
                    <a:cubicBezTo>
                      <a:pt x="175236" y="502366"/>
                      <a:pt x="179152" y="506365"/>
                      <a:pt x="179152" y="511253"/>
                    </a:cubicBezTo>
                    <a:cubicBezTo>
                      <a:pt x="179152" y="516229"/>
                      <a:pt x="175236" y="520139"/>
                      <a:pt x="170251" y="520139"/>
                    </a:cubicBezTo>
                    <a:lnTo>
                      <a:pt x="65223" y="520139"/>
                    </a:lnTo>
                    <a:lnTo>
                      <a:pt x="65223" y="559241"/>
                    </a:lnTo>
                    <a:lnTo>
                      <a:pt x="199357" y="559241"/>
                    </a:lnTo>
                    <a:lnTo>
                      <a:pt x="199357" y="245895"/>
                    </a:lnTo>
                    <a:cubicBezTo>
                      <a:pt x="199357" y="240919"/>
                      <a:pt x="203362" y="237009"/>
                      <a:pt x="208257" y="237009"/>
                    </a:cubicBezTo>
                    <a:lnTo>
                      <a:pt x="398109" y="237009"/>
                    </a:lnTo>
                    <a:cubicBezTo>
                      <a:pt x="403094" y="237009"/>
                      <a:pt x="407010" y="240919"/>
                      <a:pt x="407010" y="245895"/>
                    </a:cubicBezTo>
                    <a:lnTo>
                      <a:pt x="407010" y="559241"/>
                    </a:lnTo>
                    <a:lnTo>
                      <a:pt x="541144" y="559241"/>
                    </a:lnTo>
                    <a:lnTo>
                      <a:pt x="541144" y="520139"/>
                    </a:lnTo>
                    <a:lnTo>
                      <a:pt x="436115" y="520139"/>
                    </a:lnTo>
                    <a:cubicBezTo>
                      <a:pt x="431220" y="520139"/>
                      <a:pt x="427215" y="516229"/>
                      <a:pt x="427215" y="511253"/>
                    </a:cubicBezTo>
                    <a:cubicBezTo>
                      <a:pt x="427215" y="506365"/>
                      <a:pt x="431220" y="502366"/>
                      <a:pt x="436115" y="502366"/>
                    </a:cubicBezTo>
                    <a:lnTo>
                      <a:pt x="541144" y="502366"/>
                    </a:lnTo>
                    <a:lnTo>
                      <a:pt x="541144" y="217458"/>
                    </a:lnTo>
                    <a:cubicBezTo>
                      <a:pt x="541144" y="217191"/>
                      <a:pt x="541144" y="217013"/>
                      <a:pt x="541144" y="216835"/>
                    </a:cubicBezTo>
                    <a:lnTo>
                      <a:pt x="394104" y="120592"/>
                    </a:lnTo>
                    <a:cubicBezTo>
                      <a:pt x="390010" y="117926"/>
                      <a:pt x="388853" y="112417"/>
                      <a:pt x="391523" y="108329"/>
                    </a:cubicBezTo>
                    <a:cubicBezTo>
                      <a:pt x="394193" y="104152"/>
                      <a:pt x="399711" y="102997"/>
                      <a:pt x="403895" y="105752"/>
                    </a:cubicBezTo>
                    <a:lnTo>
                      <a:pt x="573009" y="216391"/>
                    </a:lnTo>
                    <a:cubicBezTo>
                      <a:pt x="574611" y="217458"/>
                      <a:pt x="576569" y="217991"/>
                      <a:pt x="578527" y="217991"/>
                    </a:cubicBezTo>
                    <a:cubicBezTo>
                      <a:pt x="581909" y="217991"/>
                      <a:pt x="585113" y="216302"/>
                      <a:pt x="586983" y="213459"/>
                    </a:cubicBezTo>
                    <a:cubicBezTo>
                      <a:pt x="588407" y="211237"/>
                      <a:pt x="588941" y="208571"/>
                      <a:pt x="588407" y="205905"/>
                    </a:cubicBezTo>
                    <a:cubicBezTo>
                      <a:pt x="587873" y="203239"/>
                      <a:pt x="586271" y="201017"/>
                      <a:pt x="584045" y="199506"/>
                    </a:cubicBezTo>
                    <a:lnTo>
                      <a:pt x="309102" y="19639"/>
                    </a:lnTo>
                    <a:cubicBezTo>
                      <a:pt x="308835" y="19551"/>
                      <a:pt x="308568" y="19373"/>
                      <a:pt x="308301" y="19195"/>
                    </a:cubicBezTo>
                    <a:cubicBezTo>
                      <a:pt x="308034" y="19017"/>
                      <a:pt x="307411" y="18751"/>
                      <a:pt x="307055" y="18573"/>
                    </a:cubicBezTo>
                    <a:cubicBezTo>
                      <a:pt x="307055" y="18573"/>
                      <a:pt x="306966" y="18484"/>
                      <a:pt x="306877" y="18484"/>
                    </a:cubicBezTo>
                    <a:cubicBezTo>
                      <a:pt x="306610" y="18395"/>
                      <a:pt x="306343" y="18395"/>
                      <a:pt x="306076" y="18306"/>
                    </a:cubicBezTo>
                    <a:lnTo>
                      <a:pt x="305542" y="18129"/>
                    </a:lnTo>
                    <a:cubicBezTo>
                      <a:pt x="305453" y="18040"/>
                      <a:pt x="305275" y="18040"/>
                      <a:pt x="305186" y="17951"/>
                    </a:cubicBezTo>
                    <a:cubicBezTo>
                      <a:pt x="305008" y="17951"/>
                      <a:pt x="304919" y="17951"/>
                      <a:pt x="304741" y="17951"/>
                    </a:cubicBezTo>
                    <a:lnTo>
                      <a:pt x="303495" y="17862"/>
                    </a:lnTo>
                    <a:cubicBezTo>
                      <a:pt x="303406" y="17862"/>
                      <a:pt x="303317" y="17773"/>
                      <a:pt x="303139" y="17773"/>
                    </a:cubicBezTo>
                    <a:close/>
                    <a:moveTo>
                      <a:pt x="303228" y="0"/>
                    </a:moveTo>
                    <a:cubicBezTo>
                      <a:pt x="304118" y="0"/>
                      <a:pt x="304919" y="89"/>
                      <a:pt x="305542" y="177"/>
                    </a:cubicBezTo>
                    <a:lnTo>
                      <a:pt x="306165" y="266"/>
                    </a:lnTo>
                    <a:cubicBezTo>
                      <a:pt x="306788" y="266"/>
                      <a:pt x="307589" y="355"/>
                      <a:pt x="308568" y="533"/>
                    </a:cubicBezTo>
                    <a:cubicBezTo>
                      <a:pt x="309547" y="711"/>
                      <a:pt x="310348" y="977"/>
                      <a:pt x="310971" y="1155"/>
                    </a:cubicBezTo>
                    <a:lnTo>
                      <a:pt x="311594" y="1422"/>
                    </a:lnTo>
                    <a:cubicBezTo>
                      <a:pt x="312128" y="1510"/>
                      <a:pt x="312841" y="1688"/>
                      <a:pt x="313731" y="2044"/>
                    </a:cubicBezTo>
                    <a:cubicBezTo>
                      <a:pt x="315066" y="2577"/>
                      <a:pt x="316134" y="3199"/>
                      <a:pt x="317113" y="3821"/>
                    </a:cubicBezTo>
                    <a:cubicBezTo>
                      <a:pt x="317469" y="3910"/>
                      <a:pt x="317914" y="4177"/>
                      <a:pt x="318448" y="4532"/>
                    </a:cubicBezTo>
                    <a:lnTo>
                      <a:pt x="318804" y="4799"/>
                    </a:lnTo>
                    <a:lnTo>
                      <a:pt x="593836" y="184666"/>
                    </a:lnTo>
                    <a:cubicBezTo>
                      <a:pt x="600067" y="188753"/>
                      <a:pt x="604339" y="194974"/>
                      <a:pt x="605852" y="202261"/>
                    </a:cubicBezTo>
                    <a:cubicBezTo>
                      <a:pt x="607365" y="209548"/>
                      <a:pt x="605941" y="217013"/>
                      <a:pt x="601847" y="223234"/>
                    </a:cubicBezTo>
                    <a:cubicBezTo>
                      <a:pt x="596684" y="231054"/>
                      <a:pt x="587962" y="235764"/>
                      <a:pt x="578527" y="235764"/>
                    </a:cubicBezTo>
                    <a:cubicBezTo>
                      <a:pt x="573098" y="235764"/>
                      <a:pt x="567846" y="234253"/>
                      <a:pt x="563218" y="231232"/>
                    </a:cubicBezTo>
                    <a:lnTo>
                      <a:pt x="558945" y="228388"/>
                    </a:lnTo>
                    <a:lnTo>
                      <a:pt x="558945" y="559241"/>
                    </a:lnTo>
                    <a:lnTo>
                      <a:pt x="569003" y="559241"/>
                    </a:lnTo>
                    <a:cubicBezTo>
                      <a:pt x="573988" y="559241"/>
                      <a:pt x="577904" y="563240"/>
                      <a:pt x="577904" y="568128"/>
                    </a:cubicBezTo>
                    <a:cubicBezTo>
                      <a:pt x="577904" y="573104"/>
                      <a:pt x="573988" y="577014"/>
                      <a:pt x="569003" y="577014"/>
                    </a:cubicBezTo>
                    <a:lnTo>
                      <a:pt x="379151" y="577014"/>
                    </a:lnTo>
                    <a:cubicBezTo>
                      <a:pt x="374255" y="577014"/>
                      <a:pt x="370250" y="573104"/>
                      <a:pt x="370250" y="568128"/>
                    </a:cubicBezTo>
                    <a:cubicBezTo>
                      <a:pt x="370250" y="563240"/>
                      <a:pt x="374255" y="559241"/>
                      <a:pt x="379151" y="559241"/>
                    </a:cubicBezTo>
                    <a:lnTo>
                      <a:pt x="389209" y="559241"/>
                    </a:lnTo>
                    <a:lnTo>
                      <a:pt x="389209" y="254782"/>
                    </a:lnTo>
                    <a:lnTo>
                      <a:pt x="217158" y="254782"/>
                    </a:lnTo>
                    <a:lnTo>
                      <a:pt x="217158" y="559241"/>
                    </a:lnTo>
                    <a:lnTo>
                      <a:pt x="227216" y="559241"/>
                    </a:lnTo>
                    <a:cubicBezTo>
                      <a:pt x="232200" y="559241"/>
                      <a:pt x="236116" y="563240"/>
                      <a:pt x="236116" y="568128"/>
                    </a:cubicBezTo>
                    <a:cubicBezTo>
                      <a:pt x="236116" y="573104"/>
                      <a:pt x="232200" y="577014"/>
                      <a:pt x="227216" y="577014"/>
                    </a:cubicBezTo>
                    <a:lnTo>
                      <a:pt x="37364" y="577014"/>
                    </a:lnTo>
                    <a:cubicBezTo>
                      <a:pt x="32468" y="577014"/>
                      <a:pt x="28463" y="573104"/>
                      <a:pt x="28463" y="568128"/>
                    </a:cubicBezTo>
                    <a:cubicBezTo>
                      <a:pt x="28463" y="563240"/>
                      <a:pt x="32468" y="559241"/>
                      <a:pt x="37364" y="559241"/>
                    </a:cubicBezTo>
                    <a:lnTo>
                      <a:pt x="47422" y="559241"/>
                    </a:lnTo>
                    <a:lnTo>
                      <a:pt x="47422" y="228388"/>
                    </a:lnTo>
                    <a:lnTo>
                      <a:pt x="43149" y="231232"/>
                    </a:lnTo>
                    <a:cubicBezTo>
                      <a:pt x="38610" y="234253"/>
                      <a:pt x="33358" y="235764"/>
                      <a:pt x="27929" y="235764"/>
                    </a:cubicBezTo>
                    <a:cubicBezTo>
                      <a:pt x="18405" y="235764"/>
                      <a:pt x="9683" y="231054"/>
                      <a:pt x="4520" y="223234"/>
                    </a:cubicBezTo>
                    <a:cubicBezTo>
                      <a:pt x="426" y="217013"/>
                      <a:pt x="-909" y="209548"/>
                      <a:pt x="604" y="202261"/>
                    </a:cubicBezTo>
                    <a:cubicBezTo>
                      <a:pt x="2117" y="194974"/>
                      <a:pt x="6389" y="188753"/>
                      <a:pt x="12620" y="184666"/>
                    </a:cubicBezTo>
                    <a:lnTo>
                      <a:pt x="287652" y="4710"/>
                    </a:lnTo>
                    <a:cubicBezTo>
                      <a:pt x="287741" y="4710"/>
                      <a:pt x="287741" y="4621"/>
                      <a:pt x="287830" y="4621"/>
                    </a:cubicBezTo>
                    <a:lnTo>
                      <a:pt x="287919" y="4532"/>
                    </a:lnTo>
                    <a:cubicBezTo>
                      <a:pt x="288453" y="4177"/>
                      <a:pt x="288987" y="3910"/>
                      <a:pt x="289343" y="3821"/>
                    </a:cubicBezTo>
                    <a:cubicBezTo>
                      <a:pt x="290322" y="3199"/>
                      <a:pt x="291390" y="2577"/>
                      <a:pt x="292725" y="2044"/>
                    </a:cubicBezTo>
                    <a:cubicBezTo>
                      <a:pt x="293526" y="1688"/>
                      <a:pt x="294327" y="1510"/>
                      <a:pt x="294772" y="1333"/>
                    </a:cubicBezTo>
                    <a:lnTo>
                      <a:pt x="295484" y="1155"/>
                    </a:lnTo>
                    <a:cubicBezTo>
                      <a:pt x="296018" y="977"/>
                      <a:pt x="296819" y="711"/>
                      <a:pt x="297798" y="533"/>
                    </a:cubicBezTo>
                    <a:cubicBezTo>
                      <a:pt x="298777" y="355"/>
                      <a:pt x="299578" y="266"/>
                      <a:pt x="300202" y="266"/>
                    </a:cubicBezTo>
                    <a:lnTo>
                      <a:pt x="300914" y="177"/>
                    </a:lnTo>
                    <a:cubicBezTo>
                      <a:pt x="301448" y="89"/>
                      <a:pt x="302249" y="0"/>
                      <a:pt x="30322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sp>
            <p:nvSpPr>
              <p:cNvPr id="123" name="文本框 122"/>
              <p:cNvSpPr txBox="1"/>
              <p:nvPr/>
            </p:nvSpPr>
            <p:spPr>
              <a:xfrm>
                <a:off x="3861359" y="4115412"/>
                <a:ext cx="514745" cy="261610"/>
              </a:xfrm>
              <a:prstGeom prst="rect">
                <a:avLst/>
              </a:prstGeom>
              <a:noFill/>
            </p:spPr>
            <p:txBody>
              <a:bodyPr wrap="square" rtlCol="0">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家庭</a:t>
                </a:r>
                <a:endParaRPr lang="zh-CN" altLang="en-US" sz="1050" dirty="0">
                  <a:solidFill>
                    <a:schemeClr val="bg1"/>
                  </a:solidFill>
                  <a:latin typeface="微软雅黑" panose="020B0503020204020204" pitchFamily="34" charset="-122"/>
                  <a:ea typeface="微软雅黑" panose="020B0503020204020204" pitchFamily="34" charset="-122"/>
                </a:endParaRPr>
              </a:p>
            </p:txBody>
          </p:sp>
        </p:grpSp>
        <p:grpSp>
          <p:nvGrpSpPr>
            <p:cNvPr id="248" name="组合 247"/>
            <p:cNvGrpSpPr/>
            <p:nvPr/>
          </p:nvGrpSpPr>
          <p:grpSpPr>
            <a:xfrm>
              <a:off x="6132926" y="2739057"/>
              <a:ext cx="660515" cy="659518"/>
              <a:chOff x="6132926" y="2739057"/>
              <a:chExt cx="660515" cy="659518"/>
            </a:xfrm>
          </p:grpSpPr>
          <p:sp>
            <p:nvSpPr>
              <p:cNvPr id="118" name="íṡḻïďè"/>
              <p:cNvSpPr/>
              <p:nvPr/>
            </p:nvSpPr>
            <p:spPr bwMode="auto">
              <a:xfrm>
                <a:off x="6132926" y="2739057"/>
                <a:ext cx="660515" cy="659518"/>
              </a:xfrm>
              <a:prstGeom prst="ellipse">
                <a:avLst/>
              </a:prstGeom>
              <a:solidFill>
                <a:srgbClr val="1891AC"/>
              </a:solidFill>
              <a:ln w="57150">
                <a:solidFill>
                  <a:schemeClr val="bg1"/>
                </a:solidFill>
              </a:ln>
            </p:spPr>
            <p:txBody>
              <a:bodyPr anchor="ctr"/>
              <a:lstStyle/>
              <a:p>
                <a:pPr algn="ctr"/>
                <a:endParaRPr dirty="0"/>
              </a:p>
            </p:txBody>
          </p:sp>
          <p:sp>
            <p:nvSpPr>
              <p:cNvPr id="119" name="文本框 118"/>
              <p:cNvSpPr txBox="1"/>
              <p:nvPr/>
            </p:nvSpPr>
            <p:spPr>
              <a:xfrm>
                <a:off x="6205811" y="3113019"/>
                <a:ext cx="514745" cy="261610"/>
              </a:xfrm>
              <a:prstGeom prst="rect">
                <a:avLst/>
              </a:prstGeom>
              <a:noFill/>
            </p:spPr>
            <p:txBody>
              <a:bodyPr wrap="square" rtlCol="0">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政府</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120" name="î$ḻïḋe"/>
              <p:cNvSpPr/>
              <p:nvPr/>
            </p:nvSpPr>
            <p:spPr bwMode="auto">
              <a:xfrm>
                <a:off x="6292053" y="2846576"/>
                <a:ext cx="342261" cy="310910"/>
              </a:xfrm>
              <a:custGeom>
                <a:avLst/>
                <a:gdLst>
                  <a:gd name="T0" fmla="*/ 50 w 189"/>
                  <a:gd name="T1" fmla="*/ 17 h 172"/>
                  <a:gd name="T2" fmla="*/ 123 w 189"/>
                  <a:gd name="T3" fmla="*/ 1 h 172"/>
                  <a:gd name="T4" fmla="*/ 139 w 189"/>
                  <a:gd name="T5" fmla="*/ 29 h 172"/>
                  <a:gd name="T6" fmla="*/ 178 w 189"/>
                  <a:gd name="T7" fmla="*/ 29 h 172"/>
                  <a:gd name="T8" fmla="*/ 189 w 189"/>
                  <a:gd name="T9" fmla="*/ 108 h 172"/>
                  <a:gd name="T10" fmla="*/ 183 w 189"/>
                  <a:gd name="T11" fmla="*/ 129 h 172"/>
                  <a:gd name="T12" fmla="*/ 171 w 189"/>
                  <a:gd name="T13" fmla="*/ 171 h 172"/>
                  <a:gd name="T14" fmla="*/ 6 w 189"/>
                  <a:gd name="T15" fmla="*/ 159 h 172"/>
                  <a:gd name="T16" fmla="*/ 3 w 189"/>
                  <a:gd name="T17" fmla="*/ 116 h 172"/>
                  <a:gd name="T18" fmla="*/ 0 w 189"/>
                  <a:gd name="T19" fmla="*/ 41 h 172"/>
                  <a:gd name="T20" fmla="*/ 48 w 189"/>
                  <a:gd name="T21" fmla="*/ 29 h 172"/>
                  <a:gd name="T22" fmla="*/ 108 w 189"/>
                  <a:gd name="T23" fmla="*/ 121 h 172"/>
                  <a:gd name="T24" fmla="*/ 178 w 189"/>
                  <a:gd name="T25" fmla="*/ 113 h 172"/>
                  <a:gd name="T26" fmla="*/ 183 w 189"/>
                  <a:gd name="T27" fmla="*/ 43 h 172"/>
                  <a:gd name="T28" fmla="*/ 13 w 189"/>
                  <a:gd name="T29" fmla="*/ 35 h 172"/>
                  <a:gd name="T30" fmla="*/ 6 w 189"/>
                  <a:gd name="T31" fmla="*/ 105 h 172"/>
                  <a:gd name="T32" fmla="*/ 12 w 189"/>
                  <a:gd name="T33" fmla="*/ 113 h 172"/>
                  <a:gd name="T34" fmla="*/ 81 w 189"/>
                  <a:gd name="T35" fmla="*/ 122 h 172"/>
                  <a:gd name="T36" fmla="*/ 108 w 189"/>
                  <a:gd name="T37" fmla="*/ 121 h 172"/>
                  <a:gd name="T38" fmla="*/ 117 w 189"/>
                  <a:gd name="T39" fmla="*/ 127 h 172"/>
                  <a:gd name="T40" fmla="*/ 96 w 189"/>
                  <a:gd name="T41" fmla="*/ 146 h 172"/>
                  <a:gd name="T42" fmla="*/ 67 w 189"/>
                  <a:gd name="T43" fmla="*/ 126 h 172"/>
                  <a:gd name="T44" fmla="*/ 12 w 189"/>
                  <a:gd name="T45" fmla="*/ 119 h 172"/>
                  <a:gd name="T46" fmla="*/ 22 w 189"/>
                  <a:gd name="T47" fmla="*/ 165 h 172"/>
                  <a:gd name="T48" fmla="*/ 171 w 189"/>
                  <a:gd name="T49" fmla="*/ 165 h 172"/>
                  <a:gd name="T50" fmla="*/ 176 w 189"/>
                  <a:gd name="T51" fmla="*/ 119 h 172"/>
                  <a:gd name="T52" fmla="*/ 68 w 189"/>
                  <a:gd name="T53" fmla="*/ 7 h 172"/>
                  <a:gd name="T54" fmla="*/ 57 w 189"/>
                  <a:gd name="T55" fmla="*/ 27 h 172"/>
                  <a:gd name="T56" fmla="*/ 62 w 189"/>
                  <a:gd name="T57" fmla="*/ 27 h 172"/>
                  <a:gd name="T58" fmla="*/ 73 w 189"/>
                  <a:gd name="T59" fmla="*/ 13 h 172"/>
                  <a:gd name="T60" fmla="*/ 124 w 189"/>
                  <a:gd name="T61" fmla="*/ 15 h 172"/>
                  <a:gd name="T62" fmla="*/ 128 w 189"/>
                  <a:gd name="T63" fmla="*/ 29 h 172"/>
                  <a:gd name="T64" fmla="*/ 121 w 189"/>
                  <a:gd name="T65" fmla="*/ 7 h 172"/>
                  <a:gd name="T66" fmla="*/ 119 w 189"/>
                  <a:gd name="T67" fmla="*/ 20 h 172"/>
                  <a:gd name="T68" fmla="*/ 69 w 189"/>
                  <a:gd name="T69" fmla="*/ 29 h 172"/>
                  <a:gd name="T70" fmla="*/ 119 w 189"/>
                  <a:gd name="T71" fmla="*/ 20 h 172"/>
                  <a:gd name="T72" fmla="*/ 88 w 189"/>
                  <a:gd name="T73" fmla="*/ 127 h 172"/>
                  <a:gd name="T74" fmla="*/ 95 w 189"/>
                  <a:gd name="T75" fmla="*/ 140 h 172"/>
                  <a:gd name="T76" fmla="*/ 101 w 189"/>
                  <a:gd name="T77" fmla="*/ 120 h 172"/>
                  <a:gd name="T78" fmla="*/ 88 w 189"/>
                  <a:gd name="T79"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172">
                    <a:moveTo>
                      <a:pt x="50" y="28"/>
                    </a:moveTo>
                    <a:cubicBezTo>
                      <a:pt x="50" y="25"/>
                      <a:pt x="50" y="21"/>
                      <a:pt x="50" y="17"/>
                    </a:cubicBezTo>
                    <a:cubicBezTo>
                      <a:pt x="51" y="8"/>
                      <a:pt x="56" y="1"/>
                      <a:pt x="66" y="1"/>
                    </a:cubicBezTo>
                    <a:cubicBezTo>
                      <a:pt x="85" y="0"/>
                      <a:pt x="104" y="0"/>
                      <a:pt x="123" y="1"/>
                    </a:cubicBezTo>
                    <a:cubicBezTo>
                      <a:pt x="133" y="1"/>
                      <a:pt x="138" y="8"/>
                      <a:pt x="139" y="18"/>
                    </a:cubicBezTo>
                    <a:cubicBezTo>
                      <a:pt x="139" y="21"/>
                      <a:pt x="139" y="25"/>
                      <a:pt x="139" y="29"/>
                    </a:cubicBezTo>
                    <a:cubicBezTo>
                      <a:pt x="169" y="29"/>
                      <a:pt x="169" y="29"/>
                      <a:pt x="169" y="29"/>
                    </a:cubicBezTo>
                    <a:cubicBezTo>
                      <a:pt x="172" y="29"/>
                      <a:pt x="175" y="29"/>
                      <a:pt x="178" y="29"/>
                    </a:cubicBezTo>
                    <a:cubicBezTo>
                      <a:pt x="186" y="30"/>
                      <a:pt x="189" y="33"/>
                      <a:pt x="189" y="40"/>
                    </a:cubicBezTo>
                    <a:cubicBezTo>
                      <a:pt x="189" y="63"/>
                      <a:pt x="189" y="85"/>
                      <a:pt x="189" y="108"/>
                    </a:cubicBezTo>
                    <a:cubicBezTo>
                      <a:pt x="189" y="110"/>
                      <a:pt x="189" y="113"/>
                      <a:pt x="187" y="114"/>
                    </a:cubicBezTo>
                    <a:cubicBezTo>
                      <a:pt x="182" y="118"/>
                      <a:pt x="183" y="124"/>
                      <a:pt x="183" y="129"/>
                    </a:cubicBezTo>
                    <a:cubicBezTo>
                      <a:pt x="183" y="139"/>
                      <a:pt x="183" y="149"/>
                      <a:pt x="183" y="159"/>
                    </a:cubicBezTo>
                    <a:cubicBezTo>
                      <a:pt x="183" y="168"/>
                      <a:pt x="179" y="171"/>
                      <a:pt x="171" y="171"/>
                    </a:cubicBezTo>
                    <a:cubicBezTo>
                      <a:pt x="120" y="172"/>
                      <a:pt x="69" y="172"/>
                      <a:pt x="18" y="171"/>
                    </a:cubicBezTo>
                    <a:cubicBezTo>
                      <a:pt x="9" y="171"/>
                      <a:pt x="6" y="168"/>
                      <a:pt x="6" y="159"/>
                    </a:cubicBezTo>
                    <a:cubicBezTo>
                      <a:pt x="6" y="147"/>
                      <a:pt x="6" y="135"/>
                      <a:pt x="6" y="124"/>
                    </a:cubicBezTo>
                    <a:cubicBezTo>
                      <a:pt x="5" y="121"/>
                      <a:pt x="4" y="118"/>
                      <a:pt x="3" y="116"/>
                    </a:cubicBezTo>
                    <a:cubicBezTo>
                      <a:pt x="2" y="113"/>
                      <a:pt x="0" y="110"/>
                      <a:pt x="0" y="106"/>
                    </a:cubicBezTo>
                    <a:cubicBezTo>
                      <a:pt x="0" y="85"/>
                      <a:pt x="0" y="63"/>
                      <a:pt x="0" y="41"/>
                    </a:cubicBezTo>
                    <a:cubicBezTo>
                      <a:pt x="0" y="32"/>
                      <a:pt x="3" y="29"/>
                      <a:pt x="12" y="29"/>
                    </a:cubicBezTo>
                    <a:cubicBezTo>
                      <a:pt x="24" y="29"/>
                      <a:pt x="36" y="29"/>
                      <a:pt x="48" y="29"/>
                    </a:cubicBezTo>
                    <a:cubicBezTo>
                      <a:pt x="48" y="29"/>
                      <a:pt x="49" y="29"/>
                      <a:pt x="50" y="28"/>
                    </a:cubicBezTo>
                    <a:close/>
                    <a:moveTo>
                      <a:pt x="108" y="121"/>
                    </a:moveTo>
                    <a:cubicBezTo>
                      <a:pt x="109" y="122"/>
                      <a:pt x="109" y="122"/>
                      <a:pt x="110" y="122"/>
                    </a:cubicBezTo>
                    <a:cubicBezTo>
                      <a:pt x="178" y="113"/>
                      <a:pt x="178" y="113"/>
                      <a:pt x="178" y="113"/>
                    </a:cubicBezTo>
                    <a:cubicBezTo>
                      <a:pt x="182" y="112"/>
                      <a:pt x="183" y="109"/>
                      <a:pt x="183" y="105"/>
                    </a:cubicBezTo>
                    <a:cubicBezTo>
                      <a:pt x="183" y="84"/>
                      <a:pt x="183" y="64"/>
                      <a:pt x="183" y="43"/>
                    </a:cubicBezTo>
                    <a:cubicBezTo>
                      <a:pt x="183" y="38"/>
                      <a:pt x="182" y="35"/>
                      <a:pt x="176" y="35"/>
                    </a:cubicBezTo>
                    <a:cubicBezTo>
                      <a:pt x="122" y="36"/>
                      <a:pt x="67" y="36"/>
                      <a:pt x="13" y="35"/>
                    </a:cubicBezTo>
                    <a:cubicBezTo>
                      <a:pt x="7" y="35"/>
                      <a:pt x="6" y="38"/>
                      <a:pt x="6" y="43"/>
                    </a:cubicBezTo>
                    <a:cubicBezTo>
                      <a:pt x="6" y="64"/>
                      <a:pt x="6" y="84"/>
                      <a:pt x="6" y="105"/>
                    </a:cubicBezTo>
                    <a:cubicBezTo>
                      <a:pt x="5" y="109"/>
                      <a:pt x="7" y="112"/>
                      <a:pt x="11" y="113"/>
                    </a:cubicBezTo>
                    <a:cubicBezTo>
                      <a:pt x="11" y="113"/>
                      <a:pt x="12" y="113"/>
                      <a:pt x="12" y="113"/>
                    </a:cubicBezTo>
                    <a:cubicBezTo>
                      <a:pt x="26" y="114"/>
                      <a:pt x="40" y="117"/>
                      <a:pt x="54" y="118"/>
                    </a:cubicBezTo>
                    <a:cubicBezTo>
                      <a:pt x="63" y="120"/>
                      <a:pt x="72" y="121"/>
                      <a:pt x="81" y="122"/>
                    </a:cubicBezTo>
                    <a:cubicBezTo>
                      <a:pt x="84" y="110"/>
                      <a:pt x="85" y="108"/>
                      <a:pt x="95" y="108"/>
                    </a:cubicBezTo>
                    <a:cubicBezTo>
                      <a:pt x="103" y="108"/>
                      <a:pt x="105" y="110"/>
                      <a:pt x="108" y="121"/>
                    </a:cubicBezTo>
                    <a:close/>
                    <a:moveTo>
                      <a:pt x="176" y="119"/>
                    </a:moveTo>
                    <a:cubicBezTo>
                      <a:pt x="156" y="122"/>
                      <a:pt x="136" y="125"/>
                      <a:pt x="117" y="127"/>
                    </a:cubicBezTo>
                    <a:cubicBezTo>
                      <a:pt x="110" y="128"/>
                      <a:pt x="106" y="129"/>
                      <a:pt x="107" y="137"/>
                    </a:cubicBezTo>
                    <a:cubicBezTo>
                      <a:pt x="107" y="143"/>
                      <a:pt x="102" y="146"/>
                      <a:pt x="96" y="146"/>
                    </a:cubicBezTo>
                    <a:cubicBezTo>
                      <a:pt x="90" y="146"/>
                      <a:pt x="83" y="146"/>
                      <a:pt x="83" y="139"/>
                    </a:cubicBezTo>
                    <a:cubicBezTo>
                      <a:pt x="83" y="127"/>
                      <a:pt x="75" y="127"/>
                      <a:pt x="67" y="126"/>
                    </a:cubicBezTo>
                    <a:cubicBezTo>
                      <a:pt x="64" y="126"/>
                      <a:pt x="60" y="125"/>
                      <a:pt x="57" y="125"/>
                    </a:cubicBezTo>
                    <a:cubicBezTo>
                      <a:pt x="12" y="119"/>
                      <a:pt x="12" y="119"/>
                      <a:pt x="12" y="119"/>
                    </a:cubicBezTo>
                    <a:cubicBezTo>
                      <a:pt x="12" y="132"/>
                      <a:pt x="13" y="144"/>
                      <a:pt x="12" y="155"/>
                    </a:cubicBezTo>
                    <a:cubicBezTo>
                      <a:pt x="12" y="163"/>
                      <a:pt x="14" y="165"/>
                      <a:pt x="22" y="165"/>
                    </a:cubicBezTo>
                    <a:cubicBezTo>
                      <a:pt x="65" y="165"/>
                      <a:pt x="108" y="165"/>
                      <a:pt x="151" y="165"/>
                    </a:cubicBezTo>
                    <a:cubicBezTo>
                      <a:pt x="157" y="165"/>
                      <a:pt x="164" y="165"/>
                      <a:pt x="171" y="165"/>
                    </a:cubicBezTo>
                    <a:cubicBezTo>
                      <a:pt x="175" y="165"/>
                      <a:pt x="177" y="164"/>
                      <a:pt x="177" y="159"/>
                    </a:cubicBezTo>
                    <a:cubicBezTo>
                      <a:pt x="176" y="146"/>
                      <a:pt x="176" y="133"/>
                      <a:pt x="176" y="119"/>
                    </a:cubicBezTo>
                    <a:close/>
                    <a:moveTo>
                      <a:pt x="94" y="7"/>
                    </a:moveTo>
                    <a:cubicBezTo>
                      <a:pt x="86" y="7"/>
                      <a:pt x="77" y="7"/>
                      <a:pt x="68" y="7"/>
                    </a:cubicBezTo>
                    <a:cubicBezTo>
                      <a:pt x="61" y="8"/>
                      <a:pt x="55" y="15"/>
                      <a:pt x="55" y="22"/>
                    </a:cubicBezTo>
                    <a:cubicBezTo>
                      <a:pt x="55" y="24"/>
                      <a:pt x="56" y="26"/>
                      <a:pt x="57" y="27"/>
                    </a:cubicBezTo>
                    <a:cubicBezTo>
                      <a:pt x="57" y="28"/>
                      <a:pt x="58" y="29"/>
                      <a:pt x="60" y="29"/>
                    </a:cubicBezTo>
                    <a:cubicBezTo>
                      <a:pt x="61" y="29"/>
                      <a:pt x="62" y="28"/>
                      <a:pt x="62" y="27"/>
                    </a:cubicBezTo>
                    <a:cubicBezTo>
                      <a:pt x="63" y="26"/>
                      <a:pt x="63" y="24"/>
                      <a:pt x="63" y="23"/>
                    </a:cubicBezTo>
                    <a:cubicBezTo>
                      <a:pt x="63" y="13"/>
                      <a:pt x="63" y="13"/>
                      <a:pt x="73" y="13"/>
                    </a:cubicBezTo>
                    <a:cubicBezTo>
                      <a:pt x="85" y="13"/>
                      <a:pt x="98" y="13"/>
                      <a:pt x="111" y="13"/>
                    </a:cubicBezTo>
                    <a:cubicBezTo>
                      <a:pt x="115" y="13"/>
                      <a:pt x="121" y="13"/>
                      <a:pt x="124" y="15"/>
                    </a:cubicBezTo>
                    <a:cubicBezTo>
                      <a:pt x="126" y="16"/>
                      <a:pt x="125" y="22"/>
                      <a:pt x="126" y="26"/>
                    </a:cubicBezTo>
                    <a:cubicBezTo>
                      <a:pt x="126" y="27"/>
                      <a:pt x="127" y="29"/>
                      <a:pt x="128" y="29"/>
                    </a:cubicBezTo>
                    <a:cubicBezTo>
                      <a:pt x="130" y="29"/>
                      <a:pt x="131" y="28"/>
                      <a:pt x="132" y="27"/>
                    </a:cubicBezTo>
                    <a:cubicBezTo>
                      <a:pt x="137" y="19"/>
                      <a:pt x="130" y="7"/>
                      <a:pt x="121" y="7"/>
                    </a:cubicBezTo>
                    <a:cubicBezTo>
                      <a:pt x="112" y="7"/>
                      <a:pt x="103" y="7"/>
                      <a:pt x="94" y="7"/>
                    </a:cubicBezTo>
                    <a:close/>
                    <a:moveTo>
                      <a:pt x="119" y="20"/>
                    </a:moveTo>
                    <a:cubicBezTo>
                      <a:pt x="69" y="20"/>
                      <a:pt x="69" y="20"/>
                      <a:pt x="69" y="20"/>
                    </a:cubicBezTo>
                    <a:cubicBezTo>
                      <a:pt x="69" y="29"/>
                      <a:pt x="69" y="29"/>
                      <a:pt x="69" y="29"/>
                    </a:cubicBezTo>
                    <a:cubicBezTo>
                      <a:pt x="119" y="29"/>
                      <a:pt x="119" y="29"/>
                      <a:pt x="119" y="29"/>
                    </a:cubicBezTo>
                    <a:lnTo>
                      <a:pt x="119" y="20"/>
                    </a:lnTo>
                    <a:close/>
                    <a:moveTo>
                      <a:pt x="88" y="127"/>
                    </a:moveTo>
                    <a:cubicBezTo>
                      <a:pt x="88" y="127"/>
                      <a:pt x="88" y="127"/>
                      <a:pt x="88" y="127"/>
                    </a:cubicBezTo>
                    <a:cubicBezTo>
                      <a:pt x="88" y="128"/>
                      <a:pt x="88" y="130"/>
                      <a:pt x="88" y="132"/>
                    </a:cubicBezTo>
                    <a:cubicBezTo>
                      <a:pt x="88" y="137"/>
                      <a:pt x="88" y="140"/>
                      <a:pt x="95" y="140"/>
                    </a:cubicBezTo>
                    <a:cubicBezTo>
                      <a:pt x="101" y="140"/>
                      <a:pt x="101" y="136"/>
                      <a:pt x="101" y="132"/>
                    </a:cubicBezTo>
                    <a:cubicBezTo>
                      <a:pt x="101" y="128"/>
                      <a:pt x="101" y="124"/>
                      <a:pt x="101" y="120"/>
                    </a:cubicBezTo>
                    <a:cubicBezTo>
                      <a:pt x="101" y="116"/>
                      <a:pt x="98" y="114"/>
                      <a:pt x="95" y="115"/>
                    </a:cubicBezTo>
                    <a:cubicBezTo>
                      <a:pt x="92" y="115"/>
                      <a:pt x="90" y="117"/>
                      <a:pt x="88" y="120"/>
                    </a:cubicBezTo>
                    <a:cubicBezTo>
                      <a:pt x="87" y="121"/>
                      <a:pt x="88" y="124"/>
                      <a:pt x="88" y="1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47" name="组合 246"/>
            <p:cNvGrpSpPr/>
            <p:nvPr/>
          </p:nvGrpSpPr>
          <p:grpSpPr>
            <a:xfrm>
              <a:off x="6173975" y="3776114"/>
              <a:ext cx="760897" cy="659518"/>
              <a:chOff x="6173975" y="3776114"/>
              <a:chExt cx="760897" cy="659518"/>
            </a:xfrm>
          </p:grpSpPr>
          <p:sp>
            <p:nvSpPr>
              <p:cNvPr id="115" name="íṡḻïďè"/>
              <p:cNvSpPr/>
              <p:nvPr/>
            </p:nvSpPr>
            <p:spPr bwMode="auto">
              <a:xfrm>
                <a:off x="6224166" y="3776114"/>
                <a:ext cx="660514" cy="659518"/>
              </a:xfrm>
              <a:prstGeom prst="ellipse">
                <a:avLst/>
              </a:prstGeom>
              <a:solidFill>
                <a:srgbClr val="A63636"/>
              </a:solidFill>
              <a:ln w="57150">
                <a:solidFill>
                  <a:schemeClr val="bg1"/>
                </a:solidFill>
              </a:ln>
            </p:spPr>
            <p:txBody>
              <a:bodyPr anchor="ctr"/>
              <a:lstStyle/>
              <a:p>
                <a:pPr algn="ctr"/>
                <a:endParaRPr dirty="0"/>
              </a:p>
            </p:txBody>
          </p:sp>
          <p:sp>
            <p:nvSpPr>
              <p:cNvPr id="116" name="文本框 115"/>
              <p:cNvSpPr txBox="1"/>
              <p:nvPr/>
            </p:nvSpPr>
            <p:spPr>
              <a:xfrm>
                <a:off x="6173975" y="4122224"/>
                <a:ext cx="760897" cy="230832"/>
              </a:xfrm>
              <a:prstGeom prst="rect">
                <a:avLst/>
              </a:prstGeom>
              <a:noFill/>
            </p:spPr>
            <p:txBody>
              <a:bodyPr wrap="square" rtlCol="0">
                <a:spAutoFit/>
              </a:bodyPr>
              <a:lstStyle/>
              <a:p>
                <a:pPr algn="ctr"/>
                <a:r>
                  <a:rPr lang="zh-CN" altLang="en-US" sz="900" dirty="0">
                    <a:solidFill>
                      <a:schemeClr val="bg1"/>
                    </a:solidFill>
                    <a:latin typeface="微软雅黑" panose="020B0503020204020204" pitchFamily="34" charset="-122"/>
                    <a:ea typeface="微软雅黑" panose="020B0503020204020204" pitchFamily="34" charset="-122"/>
                  </a:rPr>
                  <a:t>医疗机构</a:t>
                </a:r>
                <a:endParaRPr lang="zh-CN" altLang="en-US" sz="900" dirty="0">
                  <a:solidFill>
                    <a:schemeClr val="bg1"/>
                  </a:solidFill>
                  <a:latin typeface="微软雅黑" panose="020B0503020204020204" pitchFamily="34" charset="-122"/>
                  <a:ea typeface="微软雅黑" panose="020B0503020204020204" pitchFamily="34" charset="-122"/>
                </a:endParaRPr>
              </a:p>
            </p:txBody>
          </p:sp>
          <p:sp>
            <p:nvSpPr>
              <p:cNvPr id="117" name="î$ḻïḋe"/>
              <p:cNvSpPr/>
              <p:nvPr/>
            </p:nvSpPr>
            <p:spPr bwMode="auto">
              <a:xfrm>
                <a:off x="6411688" y="3868962"/>
                <a:ext cx="285471" cy="283792"/>
              </a:xfrm>
              <a:custGeom>
                <a:avLst/>
                <a:gdLst>
                  <a:gd name="T0" fmla="*/ 10208 w 10976"/>
                  <a:gd name="T1" fmla="*/ 2048 h 10912"/>
                  <a:gd name="T2" fmla="*/ 8288 w 10976"/>
                  <a:gd name="T3" fmla="*/ 128 h 10912"/>
                  <a:gd name="T4" fmla="*/ 7840 w 10976"/>
                  <a:gd name="T5" fmla="*/ 576 h 10912"/>
                  <a:gd name="T6" fmla="*/ 7264 w 10976"/>
                  <a:gd name="T7" fmla="*/ 1984 h 10912"/>
                  <a:gd name="T8" fmla="*/ 5280 w 10976"/>
                  <a:gd name="T9" fmla="*/ 448 h 10912"/>
                  <a:gd name="T10" fmla="*/ 5856 w 10976"/>
                  <a:gd name="T11" fmla="*/ 1472 h 10912"/>
                  <a:gd name="T12" fmla="*/ 704 w 10976"/>
                  <a:gd name="T13" fmla="*/ 7520 h 10912"/>
                  <a:gd name="T14" fmla="*/ 128 w 10976"/>
                  <a:gd name="T15" fmla="*/ 10336 h 10912"/>
                  <a:gd name="T16" fmla="*/ 576 w 10976"/>
                  <a:gd name="T17" fmla="*/ 10784 h 10912"/>
                  <a:gd name="T18" fmla="*/ 3392 w 10976"/>
                  <a:gd name="T19" fmla="*/ 10208 h 10912"/>
                  <a:gd name="T20" fmla="*/ 4288 w 10976"/>
                  <a:gd name="T21" fmla="*/ 10208 h 10912"/>
                  <a:gd name="T22" fmla="*/ 10016 w 10976"/>
                  <a:gd name="T23" fmla="*/ 5632 h 10912"/>
                  <a:gd name="T24" fmla="*/ 10464 w 10976"/>
                  <a:gd name="T25" fmla="*/ 5184 h 10912"/>
                  <a:gd name="T26" fmla="*/ 9920 w 10976"/>
                  <a:gd name="T27" fmla="*/ 2656 h 10912"/>
                  <a:gd name="T28" fmla="*/ 10784 w 10976"/>
                  <a:gd name="T29" fmla="*/ 3072 h 10912"/>
                  <a:gd name="T30" fmla="*/ 3872 w 10976"/>
                  <a:gd name="T31" fmla="*/ 9824 h 10912"/>
                  <a:gd name="T32" fmla="*/ 4704 w 10976"/>
                  <a:gd name="T33" fmla="*/ 3552 h 10912"/>
                  <a:gd name="T34" fmla="*/ 4960 w 10976"/>
                  <a:gd name="T35" fmla="*/ 3808 h 10912"/>
                  <a:gd name="T36" fmla="*/ 6912 w 10976"/>
                  <a:gd name="T37" fmla="*/ 6784 h 10912"/>
                  <a:gd name="T38" fmla="*/ 5920 w 10976"/>
                  <a:gd name="T39" fmla="*/ 6240 h 10912"/>
                  <a:gd name="T40" fmla="*/ 6464 w 10976"/>
                  <a:gd name="T41" fmla="*/ 7232 h 10912"/>
                  <a:gd name="T42" fmla="*/ 5408 w 10976"/>
                  <a:gd name="T43" fmla="*/ 7200 h 10912"/>
                  <a:gd name="T44" fmla="*/ 4960 w 10976"/>
                  <a:gd name="T45" fmla="*/ 7648 h 10912"/>
                  <a:gd name="T46" fmla="*/ 4992 w 10976"/>
                  <a:gd name="T47" fmla="*/ 8704 h 10912"/>
                  <a:gd name="T48" fmla="*/ 3680 w 10976"/>
                  <a:gd name="T49" fmla="*/ 7840 h 10912"/>
                  <a:gd name="T50" fmla="*/ 4544 w 10976"/>
                  <a:gd name="T51" fmla="*/ 9152 h 10912"/>
                  <a:gd name="T52" fmla="*/ 7904 w 10976"/>
                  <a:gd name="T53" fmla="*/ 5824 h 10912"/>
                  <a:gd name="T54" fmla="*/ 5216 w 10976"/>
                  <a:gd name="T55" fmla="*/ 3136 h 10912"/>
                  <a:gd name="T56" fmla="*/ 9088 w 10976"/>
                  <a:gd name="T57" fmla="*/ 4704 h 10912"/>
                  <a:gd name="T58" fmla="*/ 8544 w 10976"/>
                  <a:gd name="T59" fmla="*/ 3264 h 10912"/>
                  <a:gd name="T60" fmla="*/ 8704 w 10976"/>
                  <a:gd name="T61" fmla="*/ 1440 h 10912"/>
                  <a:gd name="T62" fmla="*/ 8544 w 10976"/>
                  <a:gd name="T63" fmla="*/ 3264 h 10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76" h="10912">
                    <a:moveTo>
                      <a:pt x="10848" y="2688"/>
                    </a:moveTo>
                    <a:lnTo>
                      <a:pt x="10208" y="2048"/>
                    </a:lnTo>
                    <a:lnTo>
                      <a:pt x="8928" y="768"/>
                    </a:lnTo>
                    <a:lnTo>
                      <a:pt x="8288" y="128"/>
                    </a:lnTo>
                    <a:cubicBezTo>
                      <a:pt x="8160" y="0"/>
                      <a:pt x="7968" y="0"/>
                      <a:pt x="7840" y="128"/>
                    </a:cubicBezTo>
                    <a:cubicBezTo>
                      <a:pt x="7712" y="256"/>
                      <a:pt x="7712" y="448"/>
                      <a:pt x="7840" y="576"/>
                    </a:cubicBezTo>
                    <a:lnTo>
                      <a:pt x="8256" y="992"/>
                    </a:lnTo>
                    <a:lnTo>
                      <a:pt x="7264" y="1984"/>
                    </a:lnTo>
                    <a:lnTo>
                      <a:pt x="5728" y="448"/>
                    </a:lnTo>
                    <a:cubicBezTo>
                      <a:pt x="5600" y="320"/>
                      <a:pt x="5408" y="320"/>
                      <a:pt x="5280" y="448"/>
                    </a:cubicBezTo>
                    <a:cubicBezTo>
                      <a:pt x="5152" y="576"/>
                      <a:pt x="5152" y="768"/>
                      <a:pt x="5280" y="896"/>
                    </a:cubicBezTo>
                    <a:lnTo>
                      <a:pt x="5856" y="1472"/>
                    </a:lnTo>
                    <a:lnTo>
                      <a:pt x="704" y="6624"/>
                    </a:lnTo>
                    <a:cubicBezTo>
                      <a:pt x="448" y="6880"/>
                      <a:pt x="448" y="7264"/>
                      <a:pt x="704" y="7520"/>
                    </a:cubicBezTo>
                    <a:lnTo>
                      <a:pt x="1824" y="8640"/>
                    </a:lnTo>
                    <a:lnTo>
                      <a:pt x="128" y="10336"/>
                    </a:lnTo>
                    <a:cubicBezTo>
                      <a:pt x="0" y="10464"/>
                      <a:pt x="0" y="10656"/>
                      <a:pt x="128" y="10784"/>
                    </a:cubicBezTo>
                    <a:cubicBezTo>
                      <a:pt x="256" y="10912"/>
                      <a:pt x="448" y="10912"/>
                      <a:pt x="576" y="10784"/>
                    </a:cubicBezTo>
                    <a:lnTo>
                      <a:pt x="2272" y="9088"/>
                    </a:lnTo>
                    <a:lnTo>
                      <a:pt x="3392" y="10208"/>
                    </a:lnTo>
                    <a:cubicBezTo>
                      <a:pt x="3520" y="10336"/>
                      <a:pt x="3680" y="10400"/>
                      <a:pt x="3840" y="10400"/>
                    </a:cubicBezTo>
                    <a:cubicBezTo>
                      <a:pt x="4000" y="10400"/>
                      <a:pt x="4160" y="10336"/>
                      <a:pt x="4288" y="10208"/>
                    </a:cubicBezTo>
                    <a:lnTo>
                      <a:pt x="9440" y="5056"/>
                    </a:lnTo>
                    <a:lnTo>
                      <a:pt x="10016" y="5632"/>
                    </a:lnTo>
                    <a:cubicBezTo>
                      <a:pt x="10144" y="5760"/>
                      <a:pt x="10336" y="5760"/>
                      <a:pt x="10464" y="5632"/>
                    </a:cubicBezTo>
                    <a:cubicBezTo>
                      <a:pt x="10592" y="5504"/>
                      <a:pt x="10592" y="5312"/>
                      <a:pt x="10464" y="5184"/>
                    </a:cubicBezTo>
                    <a:lnTo>
                      <a:pt x="8928" y="3648"/>
                    </a:lnTo>
                    <a:lnTo>
                      <a:pt x="9920" y="2656"/>
                    </a:lnTo>
                    <a:lnTo>
                      <a:pt x="10336" y="3072"/>
                    </a:lnTo>
                    <a:cubicBezTo>
                      <a:pt x="10464" y="3200"/>
                      <a:pt x="10656" y="3200"/>
                      <a:pt x="10784" y="3072"/>
                    </a:cubicBezTo>
                    <a:cubicBezTo>
                      <a:pt x="10912" y="2944"/>
                      <a:pt x="10976" y="2816"/>
                      <a:pt x="10848" y="2688"/>
                    </a:cubicBezTo>
                    <a:close/>
                    <a:moveTo>
                      <a:pt x="3872" y="9824"/>
                    </a:moveTo>
                    <a:lnTo>
                      <a:pt x="1152" y="7104"/>
                    </a:lnTo>
                    <a:lnTo>
                      <a:pt x="4704" y="3552"/>
                    </a:lnTo>
                    <a:lnTo>
                      <a:pt x="4864" y="3712"/>
                    </a:lnTo>
                    <a:lnTo>
                      <a:pt x="4960" y="3808"/>
                    </a:lnTo>
                    <a:lnTo>
                      <a:pt x="7424" y="6272"/>
                    </a:lnTo>
                    <a:lnTo>
                      <a:pt x="6912" y="6784"/>
                    </a:lnTo>
                    <a:lnTo>
                      <a:pt x="6368" y="6240"/>
                    </a:lnTo>
                    <a:cubicBezTo>
                      <a:pt x="6240" y="6112"/>
                      <a:pt x="6048" y="6112"/>
                      <a:pt x="5920" y="6240"/>
                    </a:cubicBezTo>
                    <a:cubicBezTo>
                      <a:pt x="5792" y="6368"/>
                      <a:pt x="5792" y="6560"/>
                      <a:pt x="5920" y="6688"/>
                    </a:cubicBezTo>
                    <a:lnTo>
                      <a:pt x="6464" y="7232"/>
                    </a:lnTo>
                    <a:lnTo>
                      <a:pt x="5952" y="7744"/>
                    </a:lnTo>
                    <a:lnTo>
                      <a:pt x="5408" y="7200"/>
                    </a:lnTo>
                    <a:cubicBezTo>
                      <a:pt x="5280" y="7072"/>
                      <a:pt x="5088" y="7072"/>
                      <a:pt x="4960" y="7200"/>
                    </a:cubicBezTo>
                    <a:cubicBezTo>
                      <a:pt x="4832" y="7328"/>
                      <a:pt x="4832" y="7520"/>
                      <a:pt x="4960" y="7648"/>
                    </a:cubicBezTo>
                    <a:lnTo>
                      <a:pt x="5504" y="8192"/>
                    </a:lnTo>
                    <a:lnTo>
                      <a:pt x="4992" y="8704"/>
                    </a:lnTo>
                    <a:lnTo>
                      <a:pt x="4128" y="7840"/>
                    </a:lnTo>
                    <a:cubicBezTo>
                      <a:pt x="4000" y="7712"/>
                      <a:pt x="3808" y="7712"/>
                      <a:pt x="3680" y="7840"/>
                    </a:cubicBezTo>
                    <a:cubicBezTo>
                      <a:pt x="3552" y="7968"/>
                      <a:pt x="3552" y="8160"/>
                      <a:pt x="3680" y="8288"/>
                    </a:cubicBezTo>
                    <a:lnTo>
                      <a:pt x="4544" y="9152"/>
                    </a:lnTo>
                    <a:lnTo>
                      <a:pt x="3872" y="9824"/>
                    </a:lnTo>
                    <a:close/>
                    <a:moveTo>
                      <a:pt x="7904" y="5824"/>
                    </a:moveTo>
                    <a:lnTo>
                      <a:pt x="5440" y="3360"/>
                    </a:lnTo>
                    <a:lnTo>
                      <a:pt x="5216" y="3136"/>
                    </a:lnTo>
                    <a:lnTo>
                      <a:pt x="6368" y="1984"/>
                    </a:lnTo>
                    <a:lnTo>
                      <a:pt x="9088" y="4704"/>
                    </a:lnTo>
                    <a:lnTo>
                      <a:pt x="7904" y="5824"/>
                    </a:lnTo>
                    <a:close/>
                    <a:moveTo>
                      <a:pt x="8544" y="3264"/>
                    </a:moveTo>
                    <a:lnTo>
                      <a:pt x="7712" y="2432"/>
                    </a:lnTo>
                    <a:lnTo>
                      <a:pt x="8704" y="1440"/>
                    </a:lnTo>
                    <a:lnTo>
                      <a:pt x="9536" y="2272"/>
                    </a:lnTo>
                    <a:lnTo>
                      <a:pt x="8544" y="326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grpSp>
        <p:grpSp>
          <p:nvGrpSpPr>
            <p:cNvPr id="110" name="组合 109"/>
            <p:cNvGrpSpPr/>
            <p:nvPr/>
          </p:nvGrpSpPr>
          <p:grpSpPr>
            <a:xfrm>
              <a:off x="5089671" y="2043394"/>
              <a:ext cx="660515" cy="659518"/>
              <a:chOff x="4041995" y="4195422"/>
              <a:chExt cx="806039" cy="804823"/>
            </a:xfrm>
          </p:grpSpPr>
          <p:sp>
            <p:nvSpPr>
              <p:cNvPr id="112" name="íṡḻïďè"/>
              <p:cNvSpPr/>
              <p:nvPr/>
            </p:nvSpPr>
            <p:spPr bwMode="auto">
              <a:xfrm>
                <a:off x="4041995" y="4195422"/>
                <a:ext cx="806039" cy="804823"/>
              </a:xfrm>
              <a:prstGeom prst="ellipse">
                <a:avLst/>
              </a:prstGeom>
              <a:solidFill>
                <a:srgbClr val="A63636"/>
              </a:solidFill>
              <a:ln w="57150">
                <a:solidFill>
                  <a:schemeClr val="bg1"/>
                </a:solidFill>
              </a:ln>
            </p:spPr>
            <p:txBody>
              <a:bodyPr anchor="ctr"/>
              <a:lstStyle/>
              <a:p>
                <a:pPr algn="ctr"/>
                <a:endParaRPr dirty="0">
                  <a:solidFill>
                    <a:srgbClr val="A63636"/>
                  </a:solidFill>
                </a:endParaRPr>
              </a:p>
            </p:txBody>
          </p:sp>
          <p:sp>
            <p:nvSpPr>
              <p:cNvPr id="113" name="íṡļiḓê"/>
              <p:cNvSpPr/>
              <p:nvPr/>
            </p:nvSpPr>
            <p:spPr bwMode="auto">
              <a:xfrm>
                <a:off x="4256713" y="4353845"/>
                <a:ext cx="384084" cy="302079"/>
              </a:xfrm>
              <a:custGeom>
                <a:avLst/>
                <a:gdLst>
                  <a:gd name="T0" fmla="*/ 314 w 396"/>
                  <a:gd name="T1" fmla="*/ 37 h 312"/>
                  <a:gd name="T2" fmla="*/ 287 w 396"/>
                  <a:gd name="T3" fmla="*/ 37 h 312"/>
                  <a:gd name="T4" fmla="*/ 250 w 396"/>
                  <a:gd name="T5" fmla="*/ 18 h 312"/>
                  <a:gd name="T6" fmla="*/ 132 w 396"/>
                  <a:gd name="T7" fmla="*/ 18 h 312"/>
                  <a:gd name="T8" fmla="*/ 95 w 396"/>
                  <a:gd name="T9" fmla="*/ 37 h 312"/>
                  <a:gd name="T10" fmla="*/ 68 w 396"/>
                  <a:gd name="T11" fmla="*/ 37 h 312"/>
                  <a:gd name="T12" fmla="*/ 0 w 396"/>
                  <a:gd name="T13" fmla="*/ 0 h 312"/>
                  <a:gd name="T14" fmla="*/ 41 w 396"/>
                  <a:gd name="T15" fmla="*/ 270 h 312"/>
                  <a:gd name="T16" fmla="*/ 137 w 396"/>
                  <a:gd name="T17" fmla="*/ 287 h 312"/>
                  <a:gd name="T18" fmla="*/ 147 w 396"/>
                  <a:gd name="T19" fmla="*/ 287 h 312"/>
                  <a:gd name="T20" fmla="*/ 184 w 396"/>
                  <a:gd name="T21" fmla="*/ 270 h 312"/>
                  <a:gd name="T22" fmla="*/ 211 w 396"/>
                  <a:gd name="T23" fmla="*/ 270 h 312"/>
                  <a:gd name="T24" fmla="*/ 271 w 396"/>
                  <a:gd name="T25" fmla="*/ 287 h 312"/>
                  <a:gd name="T26" fmla="*/ 320 w 396"/>
                  <a:gd name="T27" fmla="*/ 287 h 312"/>
                  <a:gd name="T28" fmla="*/ 355 w 396"/>
                  <a:gd name="T29" fmla="*/ 270 h 312"/>
                  <a:gd name="T30" fmla="*/ 396 w 396"/>
                  <a:gd name="T31" fmla="*/ 5 h 312"/>
                  <a:gd name="T32" fmla="*/ 208 w 396"/>
                  <a:gd name="T33" fmla="*/ 178 h 312"/>
                  <a:gd name="T34" fmla="*/ 170 w 396"/>
                  <a:gd name="T35" fmla="*/ 161 h 312"/>
                  <a:gd name="T36" fmla="*/ 160 w 396"/>
                  <a:gd name="T37" fmla="*/ 161 h 312"/>
                  <a:gd name="T38" fmla="*/ 124 w 396"/>
                  <a:gd name="T39" fmla="*/ 178 h 312"/>
                  <a:gd name="T40" fmla="*/ 97 w 396"/>
                  <a:gd name="T41" fmla="*/ 178 h 312"/>
                  <a:gd name="T42" fmla="*/ 59 w 396"/>
                  <a:gd name="T43" fmla="*/ 161 h 312"/>
                  <a:gd name="T44" fmla="*/ 41 w 396"/>
                  <a:gd name="T45" fmla="*/ 118 h 312"/>
                  <a:gd name="T46" fmla="*/ 183 w 396"/>
                  <a:gd name="T47" fmla="*/ 135 h 312"/>
                  <a:gd name="T48" fmla="*/ 194 w 396"/>
                  <a:gd name="T49" fmla="*/ 135 h 312"/>
                  <a:gd name="T50" fmla="*/ 231 w 396"/>
                  <a:gd name="T51" fmla="*/ 118 h 312"/>
                  <a:gd name="T52" fmla="*/ 258 w 396"/>
                  <a:gd name="T53" fmla="*/ 118 h 312"/>
                  <a:gd name="T54" fmla="*/ 327 w 396"/>
                  <a:gd name="T55" fmla="*/ 135 h 312"/>
                  <a:gd name="T56" fmla="*/ 355 w 396"/>
                  <a:gd name="T57" fmla="*/ 178 h 312"/>
                  <a:gd name="T58" fmla="*/ 208 w 396"/>
                  <a:gd name="T59" fmla="*/ 161 h 312"/>
                  <a:gd name="T60" fmla="*/ 68 w 396"/>
                  <a:gd name="T61" fmla="*/ 66 h 312"/>
                  <a:gd name="T62" fmla="*/ 106 w 396"/>
                  <a:gd name="T63" fmla="*/ 51 h 312"/>
                  <a:gd name="T64" fmla="*/ 132 w 396"/>
                  <a:gd name="T65" fmla="*/ 51 h 312"/>
                  <a:gd name="T66" fmla="*/ 276 w 396"/>
                  <a:gd name="T67" fmla="*/ 66 h 312"/>
                  <a:gd name="T68" fmla="*/ 287 w 396"/>
                  <a:gd name="T69" fmla="*/ 66 h 312"/>
                  <a:gd name="T70" fmla="*/ 355 w 396"/>
                  <a:gd name="T71" fmla="*/ 51 h 312"/>
                  <a:gd name="T72" fmla="*/ 327 w 396"/>
                  <a:gd name="T73" fmla="*/ 87 h 312"/>
                  <a:gd name="T74" fmla="*/ 258 w 396"/>
                  <a:gd name="T75" fmla="*/ 104 h 312"/>
                  <a:gd name="T76" fmla="*/ 231 w 396"/>
                  <a:gd name="T77" fmla="*/ 104 h 312"/>
                  <a:gd name="T78" fmla="*/ 194 w 396"/>
                  <a:gd name="T79" fmla="*/ 87 h 312"/>
                  <a:gd name="T80" fmla="*/ 183 w 396"/>
                  <a:gd name="T81" fmla="*/ 87 h 312"/>
                  <a:gd name="T82" fmla="*/ 41 w 396"/>
                  <a:gd name="T83" fmla="*/ 104 h 312"/>
                  <a:gd name="T84" fmla="*/ 346 w 396"/>
                  <a:gd name="T85" fmla="*/ 256 h 312"/>
                  <a:gd name="T86" fmla="*/ 320 w 396"/>
                  <a:gd name="T87" fmla="*/ 256 h 312"/>
                  <a:gd name="T88" fmla="*/ 245 w 396"/>
                  <a:gd name="T89" fmla="*/ 239 h 312"/>
                  <a:gd name="T90" fmla="*/ 211 w 396"/>
                  <a:gd name="T91" fmla="*/ 239 h 312"/>
                  <a:gd name="T92" fmla="*/ 173 w 396"/>
                  <a:gd name="T93" fmla="*/ 256 h 312"/>
                  <a:gd name="T94" fmla="*/ 147 w 396"/>
                  <a:gd name="T95" fmla="*/ 256 h 312"/>
                  <a:gd name="T96" fmla="*/ 110 w 396"/>
                  <a:gd name="T97" fmla="*/ 239 h 312"/>
                  <a:gd name="T98" fmla="*/ 41 w 396"/>
                  <a:gd name="T99" fmla="*/ 192 h 312"/>
                  <a:gd name="T100" fmla="*/ 86 w 396"/>
                  <a:gd name="T101" fmla="*/ 209 h 312"/>
                  <a:gd name="T102" fmla="*/ 97 w 396"/>
                  <a:gd name="T103" fmla="*/ 209 h 312"/>
                  <a:gd name="T104" fmla="*/ 134 w 396"/>
                  <a:gd name="T105" fmla="*/ 192 h 312"/>
                  <a:gd name="T106" fmla="*/ 160 w 396"/>
                  <a:gd name="T107" fmla="*/ 192 h 312"/>
                  <a:gd name="T108" fmla="*/ 197 w 396"/>
                  <a:gd name="T109" fmla="*/ 209 h 312"/>
                  <a:gd name="T110" fmla="*/ 208 w 396"/>
                  <a:gd name="T111" fmla="*/ 209 h 312"/>
                  <a:gd name="T112" fmla="*/ 355 w 396"/>
                  <a:gd name="T113" fmla="*/ 19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6" h="312">
                    <a:moveTo>
                      <a:pt x="355" y="5"/>
                    </a:moveTo>
                    <a:lnTo>
                      <a:pt x="355" y="37"/>
                    </a:lnTo>
                    <a:lnTo>
                      <a:pt x="314" y="37"/>
                    </a:lnTo>
                    <a:lnTo>
                      <a:pt x="314" y="18"/>
                    </a:lnTo>
                    <a:lnTo>
                      <a:pt x="287" y="18"/>
                    </a:lnTo>
                    <a:lnTo>
                      <a:pt x="287" y="37"/>
                    </a:lnTo>
                    <a:lnTo>
                      <a:pt x="276" y="37"/>
                    </a:lnTo>
                    <a:lnTo>
                      <a:pt x="276" y="18"/>
                    </a:lnTo>
                    <a:lnTo>
                      <a:pt x="250" y="18"/>
                    </a:lnTo>
                    <a:lnTo>
                      <a:pt x="250" y="37"/>
                    </a:lnTo>
                    <a:lnTo>
                      <a:pt x="132" y="37"/>
                    </a:lnTo>
                    <a:lnTo>
                      <a:pt x="132" y="18"/>
                    </a:lnTo>
                    <a:lnTo>
                      <a:pt x="106" y="18"/>
                    </a:lnTo>
                    <a:lnTo>
                      <a:pt x="106" y="37"/>
                    </a:lnTo>
                    <a:lnTo>
                      <a:pt x="95" y="37"/>
                    </a:lnTo>
                    <a:lnTo>
                      <a:pt x="95" y="18"/>
                    </a:lnTo>
                    <a:lnTo>
                      <a:pt x="68" y="18"/>
                    </a:lnTo>
                    <a:lnTo>
                      <a:pt x="68" y="37"/>
                    </a:lnTo>
                    <a:lnTo>
                      <a:pt x="41" y="37"/>
                    </a:lnTo>
                    <a:lnTo>
                      <a:pt x="41" y="0"/>
                    </a:lnTo>
                    <a:lnTo>
                      <a:pt x="0" y="0"/>
                    </a:lnTo>
                    <a:lnTo>
                      <a:pt x="0" y="307"/>
                    </a:lnTo>
                    <a:lnTo>
                      <a:pt x="41" y="307"/>
                    </a:lnTo>
                    <a:lnTo>
                      <a:pt x="41" y="270"/>
                    </a:lnTo>
                    <a:lnTo>
                      <a:pt x="110" y="270"/>
                    </a:lnTo>
                    <a:lnTo>
                      <a:pt x="110" y="287"/>
                    </a:lnTo>
                    <a:lnTo>
                      <a:pt x="137" y="287"/>
                    </a:lnTo>
                    <a:lnTo>
                      <a:pt x="137" y="270"/>
                    </a:lnTo>
                    <a:lnTo>
                      <a:pt x="147" y="270"/>
                    </a:lnTo>
                    <a:lnTo>
                      <a:pt x="147" y="287"/>
                    </a:lnTo>
                    <a:lnTo>
                      <a:pt x="173" y="287"/>
                    </a:lnTo>
                    <a:lnTo>
                      <a:pt x="173" y="270"/>
                    </a:lnTo>
                    <a:lnTo>
                      <a:pt x="184" y="270"/>
                    </a:lnTo>
                    <a:lnTo>
                      <a:pt x="184" y="287"/>
                    </a:lnTo>
                    <a:lnTo>
                      <a:pt x="211" y="287"/>
                    </a:lnTo>
                    <a:lnTo>
                      <a:pt x="211" y="270"/>
                    </a:lnTo>
                    <a:lnTo>
                      <a:pt x="245" y="270"/>
                    </a:lnTo>
                    <a:lnTo>
                      <a:pt x="245" y="287"/>
                    </a:lnTo>
                    <a:lnTo>
                      <a:pt x="271" y="287"/>
                    </a:lnTo>
                    <a:lnTo>
                      <a:pt x="271" y="270"/>
                    </a:lnTo>
                    <a:lnTo>
                      <a:pt x="320" y="270"/>
                    </a:lnTo>
                    <a:lnTo>
                      <a:pt x="320" y="287"/>
                    </a:lnTo>
                    <a:lnTo>
                      <a:pt x="346" y="287"/>
                    </a:lnTo>
                    <a:lnTo>
                      <a:pt x="346" y="270"/>
                    </a:lnTo>
                    <a:lnTo>
                      <a:pt x="355" y="270"/>
                    </a:lnTo>
                    <a:lnTo>
                      <a:pt x="355" y="312"/>
                    </a:lnTo>
                    <a:lnTo>
                      <a:pt x="396" y="312"/>
                    </a:lnTo>
                    <a:lnTo>
                      <a:pt x="396" y="5"/>
                    </a:lnTo>
                    <a:lnTo>
                      <a:pt x="355" y="5"/>
                    </a:lnTo>
                    <a:close/>
                    <a:moveTo>
                      <a:pt x="208" y="161"/>
                    </a:moveTo>
                    <a:lnTo>
                      <a:pt x="208" y="178"/>
                    </a:lnTo>
                    <a:lnTo>
                      <a:pt x="197" y="178"/>
                    </a:lnTo>
                    <a:lnTo>
                      <a:pt x="197" y="161"/>
                    </a:lnTo>
                    <a:lnTo>
                      <a:pt x="170" y="161"/>
                    </a:lnTo>
                    <a:lnTo>
                      <a:pt x="170" y="178"/>
                    </a:lnTo>
                    <a:lnTo>
                      <a:pt x="160" y="178"/>
                    </a:lnTo>
                    <a:lnTo>
                      <a:pt x="160" y="161"/>
                    </a:lnTo>
                    <a:lnTo>
                      <a:pt x="134" y="161"/>
                    </a:lnTo>
                    <a:lnTo>
                      <a:pt x="134" y="178"/>
                    </a:lnTo>
                    <a:lnTo>
                      <a:pt x="124" y="178"/>
                    </a:lnTo>
                    <a:lnTo>
                      <a:pt x="124" y="161"/>
                    </a:lnTo>
                    <a:lnTo>
                      <a:pt x="97" y="161"/>
                    </a:lnTo>
                    <a:lnTo>
                      <a:pt x="97" y="178"/>
                    </a:lnTo>
                    <a:lnTo>
                      <a:pt x="86" y="178"/>
                    </a:lnTo>
                    <a:lnTo>
                      <a:pt x="86" y="161"/>
                    </a:lnTo>
                    <a:lnTo>
                      <a:pt x="59" y="161"/>
                    </a:lnTo>
                    <a:lnTo>
                      <a:pt x="59" y="178"/>
                    </a:lnTo>
                    <a:lnTo>
                      <a:pt x="41" y="178"/>
                    </a:lnTo>
                    <a:lnTo>
                      <a:pt x="41" y="118"/>
                    </a:lnTo>
                    <a:lnTo>
                      <a:pt x="157" y="118"/>
                    </a:lnTo>
                    <a:lnTo>
                      <a:pt x="157" y="135"/>
                    </a:lnTo>
                    <a:lnTo>
                      <a:pt x="183" y="135"/>
                    </a:lnTo>
                    <a:lnTo>
                      <a:pt x="183" y="118"/>
                    </a:lnTo>
                    <a:lnTo>
                      <a:pt x="194" y="118"/>
                    </a:lnTo>
                    <a:lnTo>
                      <a:pt x="194" y="135"/>
                    </a:lnTo>
                    <a:lnTo>
                      <a:pt x="221" y="135"/>
                    </a:lnTo>
                    <a:lnTo>
                      <a:pt x="221" y="118"/>
                    </a:lnTo>
                    <a:lnTo>
                      <a:pt x="231" y="118"/>
                    </a:lnTo>
                    <a:lnTo>
                      <a:pt x="231" y="135"/>
                    </a:lnTo>
                    <a:lnTo>
                      <a:pt x="258" y="135"/>
                    </a:lnTo>
                    <a:lnTo>
                      <a:pt x="258" y="118"/>
                    </a:lnTo>
                    <a:lnTo>
                      <a:pt x="301" y="118"/>
                    </a:lnTo>
                    <a:lnTo>
                      <a:pt x="301" y="135"/>
                    </a:lnTo>
                    <a:lnTo>
                      <a:pt x="327" y="135"/>
                    </a:lnTo>
                    <a:lnTo>
                      <a:pt x="327" y="118"/>
                    </a:lnTo>
                    <a:lnTo>
                      <a:pt x="355" y="118"/>
                    </a:lnTo>
                    <a:lnTo>
                      <a:pt x="355" y="178"/>
                    </a:lnTo>
                    <a:lnTo>
                      <a:pt x="234" y="178"/>
                    </a:lnTo>
                    <a:lnTo>
                      <a:pt x="234" y="161"/>
                    </a:lnTo>
                    <a:lnTo>
                      <a:pt x="208" y="161"/>
                    </a:lnTo>
                    <a:lnTo>
                      <a:pt x="208" y="161"/>
                    </a:lnTo>
                    <a:close/>
                    <a:moveTo>
                      <a:pt x="68" y="51"/>
                    </a:moveTo>
                    <a:lnTo>
                      <a:pt x="68" y="66"/>
                    </a:lnTo>
                    <a:lnTo>
                      <a:pt x="95" y="66"/>
                    </a:lnTo>
                    <a:lnTo>
                      <a:pt x="95" y="51"/>
                    </a:lnTo>
                    <a:lnTo>
                      <a:pt x="106" y="51"/>
                    </a:lnTo>
                    <a:lnTo>
                      <a:pt x="106" y="66"/>
                    </a:lnTo>
                    <a:lnTo>
                      <a:pt x="132" y="66"/>
                    </a:lnTo>
                    <a:lnTo>
                      <a:pt x="132" y="51"/>
                    </a:lnTo>
                    <a:lnTo>
                      <a:pt x="250" y="51"/>
                    </a:lnTo>
                    <a:lnTo>
                      <a:pt x="250" y="66"/>
                    </a:lnTo>
                    <a:lnTo>
                      <a:pt x="276" y="66"/>
                    </a:lnTo>
                    <a:lnTo>
                      <a:pt x="276" y="51"/>
                    </a:lnTo>
                    <a:lnTo>
                      <a:pt x="287" y="51"/>
                    </a:lnTo>
                    <a:lnTo>
                      <a:pt x="287" y="66"/>
                    </a:lnTo>
                    <a:lnTo>
                      <a:pt x="314" y="66"/>
                    </a:lnTo>
                    <a:lnTo>
                      <a:pt x="314" y="51"/>
                    </a:lnTo>
                    <a:lnTo>
                      <a:pt x="355" y="51"/>
                    </a:lnTo>
                    <a:lnTo>
                      <a:pt x="355" y="104"/>
                    </a:lnTo>
                    <a:lnTo>
                      <a:pt x="327" y="104"/>
                    </a:lnTo>
                    <a:lnTo>
                      <a:pt x="327" y="87"/>
                    </a:lnTo>
                    <a:lnTo>
                      <a:pt x="301" y="87"/>
                    </a:lnTo>
                    <a:lnTo>
                      <a:pt x="301" y="104"/>
                    </a:lnTo>
                    <a:lnTo>
                      <a:pt x="258" y="104"/>
                    </a:lnTo>
                    <a:lnTo>
                      <a:pt x="258" y="87"/>
                    </a:lnTo>
                    <a:lnTo>
                      <a:pt x="231" y="87"/>
                    </a:lnTo>
                    <a:lnTo>
                      <a:pt x="231" y="104"/>
                    </a:lnTo>
                    <a:lnTo>
                      <a:pt x="221" y="104"/>
                    </a:lnTo>
                    <a:lnTo>
                      <a:pt x="221" y="87"/>
                    </a:lnTo>
                    <a:lnTo>
                      <a:pt x="194" y="87"/>
                    </a:lnTo>
                    <a:lnTo>
                      <a:pt x="194" y="104"/>
                    </a:lnTo>
                    <a:lnTo>
                      <a:pt x="183" y="104"/>
                    </a:lnTo>
                    <a:lnTo>
                      <a:pt x="183" y="87"/>
                    </a:lnTo>
                    <a:lnTo>
                      <a:pt x="157" y="87"/>
                    </a:lnTo>
                    <a:lnTo>
                      <a:pt x="157" y="104"/>
                    </a:lnTo>
                    <a:lnTo>
                      <a:pt x="41" y="104"/>
                    </a:lnTo>
                    <a:lnTo>
                      <a:pt x="41" y="51"/>
                    </a:lnTo>
                    <a:lnTo>
                      <a:pt x="68" y="51"/>
                    </a:lnTo>
                    <a:close/>
                    <a:moveTo>
                      <a:pt x="346" y="256"/>
                    </a:moveTo>
                    <a:lnTo>
                      <a:pt x="346" y="239"/>
                    </a:lnTo>
                    <a:lnTo>
                      <a:pt x="320" y="239"/>
                    </a:lnTo>
                    <a:lnTo>
                      <a:pt x="320" y="256"/>
                    </a:lnTo>
                    <a:lnTo>
                      <a:pt x="271" y="256"/>
                    </a:lnTo>
                    <a:lnTo>
                      <a:pt x="271" y="239"/>
                    </a:lnTo>
                    <a:lnTo>
                      <a:pt x="245" y="239"/>
                    </a:lnTo>
                    <a:lnTo>
                      <a:pt x="245" y="256"/>
                    </a:lnTo>
                    <a:lnTo>
                      <a:pt x="211" y="256"/>
                    </a:lnTo>
                    <a:lnTo>
                      <a:pt x="211" y="239"/>
                    </a:lnTo>
                    <a:lnTo>
                      <a:pt x="184" y="239"/>
                    </a:lnTo>
                    <a:lnTo>
                      <a:pt x="184" y="256"/>
                    </a:lnTo>
                    <a:lnTo>
                      <a:pt x="173" y="256"/>
                    </a:lnTo>
                    <a:lnTo>
                      <a:pt x="173" y="239"/>
                    </a:lnTo>
                    <a:lnTo>
                      <a:pt x="147" y="239"/>
                    </a:lnTo>
                    <a:lnTo>
                      <a:pt x="147" y="256"/>
                    </a:lnTo>
                    <a:lnTo>
                      <a:pt x="137" y="256"/>
                    </a:lnTo>
                    <a:lnTo>
                      <a:pt x="137" y="239"/>
                    </a:lnTo>
                    <a:lnTo>
                      <a:pt x="110" y="239"/>
                    </a:lnTo>
                    <a:lnTo>
                      <a:pt x="110" y="256"/>
                    </a:lnTo>
                    <a:lnTo>
                      <a:pt x="41" y="256"/>
                    </a:lnTo>
                    <a:lnTo>
                      <a:pt x="41" y="192"/>
                    </a:lnTo>
                    <a:lnTo>
                      <a:pt x="59" y="192"/>
                    </a:lnTo>
                    <a:lnTo>
                      <a:pt x="59" y="209"/>
                    </a:lnTo>
                    <a:lnTo>
                      <a:pt x="86" y="209"/>
                    </a:lnTo>
                    <a:lnTo>
                      <a:pt x="86" y="192"/>
                    </a:lnTo>
                    <a:lnTo>
                      <a:pt x="97" y="192"/>
                    </a:lnTo>
                    <a:lnTo>
                      <a:pt x="97" y="209"/>
                    </a:lnTo>
                    <a:lnTo>
                      <a:pt x="124" y="209"/>
                    </a:lnTo>
                    <a:lnTo>
                      <a:pt x="124" y="192"/>
                    </a:lnTo>
                    <a:lnTo>
                      <a:pt x="134" y="192"/>
                    </a:lnTo>
                    <a:lnTo>
                      <a:pt x="134" y="209"/>
                    </a:lnTo>
                    <a:lnTo>
                      <a:pt x="160" y="209"/>
                    </a:lnTo>
                    <a:lnTo>
                      <a:pt x="160" y="192"/>
                    </a:lnTo>
                    <a:lnTo>
                      <a:pt x="170" y="192"/>
                    </a:lnTo>
                    <a:lnTo>
                      <a:pt x="170" y="209"/>
                    </a:lnTo>
                    <a:lnTo>
                      <a:pt x="197" y="209"/>
                    </a:lnTo>
                    <a:lnTo>
                      <a:pt x="197" y="192"/>
                    </a:lnTo>
                    <a:lnTo>
                      <a:pt x="208" y="192"/>
                    </a:lnTo>
                    <a:lnTo>
                      <a:pt x="208" y="209"/>
                    </a:lnTo>
                    <a:lnTo>
                      <a:pt x="234" y="209"/>
                    </a:lnTo>
                    <a:lnTo>
                      <a:pt x="234" y="192"/>
                    </a:lnTo>
                    <a:lnTo>
                      <a:pt x="355" y="192"/>
                    </a:lnTo>
                    <a:lnTo>
                      <a:pt x="355" y="256"/>
                    </a:lnTo>
                    <a:lnTo>
                      <a:pt x="346" y="25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sp>
            <p:nvSpPr>
              <p:cNvPr id="114" name="文本框 113"/>
              <p:cNvSpPr txBox="1"/>
              <p:nvPr/>
            </p:nvSpPr>
            <p:spPr>
              <a:xfrm>
                <a:off x="4134679" y="4641898"/>
                <a:ext cx="628153" cy="319248"/>
              </a:xfrm>
              <a:prstGeom prst="rect">
                <a:avLst/>
              </a:prstGeom>
              <a:noFill/>
            </p:spPr>
            <p:txBody>
              <a:bodyPr wrap="square" rtlCol="0">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学校</a:t>
                </a:r>
                <a:endParaRPr lang="zh-CN" altLang="en-US" sz="1050" dirty="0">
                  <a:solidFill>
                    <a:schemeClr val="bg1"/>
                  </a:solidFill>
                  <a:latin typeface="微软雅黑" panose="020B0503020204020204" pitchFamily="34" charset="-122"/>
                  <a:ea typeface="微软雅黑" panose="020B0503020204020204" pitchFamily="34" charset="-122"/>
                </a:endParaRPr>
              </a:p>
            </p:txBody>
          </p:sp>
        </p:grpSp>
      </p:grpSp>
      <p:sp>
        <p:nvSpPr>
          <p:cNvPr id="230" name="TextBox 4"/>
          <p:cNvSpPr txBox="1">
            <a:spLocks noChangeArrowheads="1"/>
          </p:cNvSpPr>
          <p:nvPr/>
        </p:nvSpPr>
        <p:spPr bwMode="auto">
          <a:xfrm>
            <a:off x="2887050" y="5044648"/>
            <a:ext cx="559773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defTabSz="457200">
              <a:lnSpc>
                <a:spcPct val="150000"/>
              </a:lnSpc>
              <a:spcBef>
                <a:spcPct val="0"/>
              </a:spcBef>
              <a:buNone/>
            </a:pPr>
            <a:r>
              <a:rPr lang="zh-CN" altLang="en-US" sz="1600" b="1" dirty="0">
                <a:solidFill>
                  <a:srgbClr val="A63636"/>
                </a:solidFill>
                <a:latin typeface="微软雅黑" panose="020B0503020204020204" pitchFamily="34" charset="-122"/>
                <a:ea typeface="微软雅黑" panose="020B0503020204020204" pitchFamily="34" charset="-122"/>
              </a:rPr>
              <a:t>五方协作</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八部委联动</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围绕近视防控</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分门别类</a:t>
            </a:r>
            <a:r>
              <a:rPr lang="en-US" altLang="zh-CN" sz="1600" b="1" dirty="0">
                <a:solidFill>
                  <a:srgbClr val="A63636"/>
                </a:solidFill>
                <a:latin typeface="微软雅黑" panose="020B0503020204020204" pitchFamily="34" charset="-122"/>
                <a:ea typeface="微软雅黑" panose="020B0503020204020204" pitchFamily="34" charset="-122"/>
              </a:rPr>
              <a:t>,</a:t>
            </a:r>
            <a:endParaRPr lang="en-US" altLang="zh-CN" sz="1600" b="1" dirty="0">
              <a:solidFill>
                <a:srgbClr val="A63636"/>
              </a:solidFill>
              <a:latin typeface="微软雅黑" panose="020B0503020204020204" pitchFamily="34" charset="-122"/>
              <a:ea typeface="微软雅黑" panose="020B0503020204020204" pitchFamily="34" charset="-122"/>
            </a:endParaRPr>
          </a:p>
          <a:p>
            <a:pPr algn="ctr" defTabSz="457200">
              <a:lnSpc>
                <a:spcPct val="150000"/>
              </a:lnSpc>
              <a:spcBef>
                <a:spcPct val="0"/>
              </a:spcBef>
              <a:buNone/>
            </a:pPr>
            <a:r>
              <a:rPr lang="zh-CN" altLang="en-US" sz="1600" b="1" dirty="0">
                <a:solidFill>
                  <a:srgbClr val="A63636"/>
                </a:solidFill>
                <a:latin typeface="微软雅黑" panose="020B0503020204020204" pitchFamily="34" charset="-122"/>
                <a:ea typeface="微软雅黑" panose="020B0503020204020204" pitchFamily="34" charset="-122"/>
              </a:rPr>
              <a:t>有针对性把科普做到方方面面</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打赢近视防控攻坚战</a:t>
            </a:r>
            <a:endParaRPr lang="zh-CN" altLang="en-US" sz="1600" b="1" dirty="0">
              <a:solidFill>
                <a:srgbClr val="A63636"/>
              </a:solidFill>
              <a:latin typeface="微软雅黑" panose="020B0503020204020204" pitchFamily="34" charset="-122"/>
              <a:ea typeface="微软雅黑" panose="020B0503020204020204" pitchFamily="34" charset="-122"/>
            </a:endParaRPr>
          </a:p>
        </p:txBody>
      </p:sp>
      <p:grpSp>
        <p:nvGrpSpPr>
          <p:cNvPr id="285" name="组合 284"/>
          <p:cNvGrpSpPr/>
          <p:nvPr/>
        </p:nvGrpSpPr>
        <p:grpSpPr>
          <a:xfrm>
            <a:off x="7281547" y="2713691"/>
            <a:ext cx="4452417" cy="1913674"/>
            <a:chOff x="7183031" y="2597542"/>
            <a:chExt cx="4452417" cy="1913674"/>
          </a:xfrm>
        </p:grpSpPr>
        <p:sp>
          <p:nvSpPr>
            <p:cNvPr id="236" name="矩形: 圆角 235"/>
            <p:cNvSpPr/>
            <p:nvPr/>
          </p:nvSpPr>
          <p:spPr>
            <a:xfrm>
              <a:off x="7183031" y="2597542"/>
              <a:ext cx="1291826" cy="3600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大众科普</a:t>
              </a:r>
              <a:endParaRPr lang="zh-CN" altLang="en-US" sz="1600" b="1" dirty="0">
                <a:latin typeface="微软雅黑" panose="020B0503020204020204" pitchFamily="34" charset="-122"/>
                <a:ea typeface="微软雅黑" panose="020B0503020204020204" pitchFamily="34" charset="-122"/>
              </a:endParaRPr>
            </a:p>
          </p:txBody>
        </p:sp>
        <p:sp>
          <p:nvSpPr>
            <p:cNvPr id="237" name="矩形: 圆角 236"/>
            <p:cNvSpPr/>
            <p:nvPr/>
          </p:nvSpPr>
          <p:spPr>
            <a:xfrm>
              <a:off x="7183031" y="3762796"/>
              <a:ext cx="1291826" cy="3600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专业科普</a:t>
              </a:r>
              <a:endParaRPr lang="zh-CN" altLang="en-US" sz="1600" b="1" dirty="0">
                <a:latin typeface="微软雅黑" panose="020B0503020204020204" pitchFamily="34" charset="-122"/>
                <a:ea typeface="微软雅黑" panose="020B0503020204020204" pitchFamily="34" charset="-122"/>
              </a:endParaRPr>
            </a:p>
          </p:txBody>
        </p:sp>
        <p:cxnSp>
          <p:nvCxnSpPr>
            <p:cNvPr id="239" name="直接连接符 238"/>
            <p:cNvCxnSpPr/>
            <p:nvPr/>
          </p:nvCxnSpPr>
          <p:spPr>
            <a:xfrm>
              <a:off x="7183031" y="3342013"/>
              <a:ext cx="435600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241" name="矩形: 圆角 240"/>
            <p:cNvSpPr/>
            <p:nvPr/>
          </p:nvSpPr>
          <p:spPr>
            <a:xfrm>
              <a:off x="7183031" y="2994055"/>
              <a:ext cx="4452417" cy="36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通俗化  无纸化  碎片化  娱乐化  自媒体化 </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242" name="直接连接符 241"/>
            <p:cNvCxnSpPr/>
            <p:nvPr/>
          </p:nvCxnSpPr>
          <p:spPr>
            <a:xfrm>
              <a:off x="7183031" y="4499174"/>
              <a:ext cx="435600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243" name="矩形: 圆角 242"/>
            <p:cNvSpPr/>
            <p:nvPr/>
          </p:nvSpPr>
          <p:spPr>
            <a:xfrm>
              <a:off x="7183031" y="4151216"/>
              <a:ext cx="4452417" cy="36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科学化  系统化  前沿化  透彻化  多媒体化 </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327" name="矩形: 圆角 326"/>
          <p:cNvSpPr/>
          <p:nvPr/>
        </p:nvSpPr>
        <p:spPr>
          <a:xfrm>
            <a:off x="2687010" y="2019240"/>
            <a:ext cx="1291826" cy="3600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八部委联动</a:t>
            </a:r>
            <a:endParaRPr lang="zh-CN" altLang="en-US" sz="1600" b="1" dirty="0">
              <a:latin typeface="微软雅黑" panose="020B0503020204020204" pitchFamily="34" charset="-122"/>
              <a:ea typeface="微软雅黑" panose="020B0503020204020204" pitchFamily="34" charset="-122"/>
            </a:endParaRPr>
          </a:p>
        </p:txBody>
      </p:sp>
      <p:grpSp>
        <p:nvGrpSpPr>
          <p:cNvPr id="355" name="组合 354"/>
          <p:cNvGrpSpPr/>
          <p:nvPr/>
        </p:nvGrpSpPr>
        <p:grpSpPr>
          <a:xfrm>
            <a:off x="670185" y="2410433"/>
            <a:ext cx="3308660" cy="2520190"/>
            <a:chOff x="670185" y="2410433"/>
            <a:chExt cx="3308660" cy="2520190"/>
          </a:xfrm>
        </p:grpSpPr>
        <p:grpSp>
          <p:nvGrpSpPr>
            <p:cNvPr id="354" name="组合 353"/>
            <p:cNvGrpSpPr/>
            <p:nvPr/>
          </p:nvGrpSpPr>
          <p:grpSpPr>
            <a:xfrm>
              <a:off x="882845" y="2410433"/>
              <a:ext cx="3096000" cy="360000"/>
              <a:chOff x="936000" y="2713470"/>
              <a:chExt cx="3096000" cy="360000"/>
            </a:xfrm>
          </p:grpSpPr>
          <p:cxnSp>
            <p:nvCxnSpPr>
              <p:cNvPr id="329" name="直接连接符 328"/>
              <p:cNvCxnSpPr/>
              <p:nvPr/>
            </p:nvCxnSpPr>
            <p:spPr>
              <a:xfrm>
                <a:off x="936000" y="3061428"/>
                <a:ext cx="309600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330" name="矩形: 圆角 329"/>
              <p:cNvSpPr/>
              <p:nvPr/>
            </p:nvSpPr>
            <p:spPr>
              <a:xfrm>
                <a:off x="1044000" y="2713470"/>
                <a:ext cx="2988000" cy="36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教育部  财政部</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353" name="组合 352"/>
            <p:cNvGrpSpPr/>
            <p:nvPr/>
          </p:nvGrpSpPr>
          <p:grpSpPr>
            <a:xfrm>
              <a:off x="776515" y="2950481"/>
              <a:ext cx="3096000" cy="360000"/>
              <a:chOff x="936000" y="3386865"/>
              <a:chExt cx="3096000" cy="360000"/>
            </a:xfrm>
          </p:grpSpPr>
          <p:cxnSp>
            <p:nvCxnSpPr>
              <p:cNvPr id="335" name="直接连接符 334"/>
              <p:cNvCxnSpPr/>
              <p:nvPr/>
            </p:nvCxnSpPr>
            <p:spPr>
              <a:xfrm>
                <a:off x="936000" y="3734823"/>
                <a:ext cx="309600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336" name="矩形: 圆角 335"/>
              <p:cNvSpPr/>
              <p:nvPr/>
            </p:nvSpPr>
            <p:spPr>
              <a:xfrm>
                <a:off x="1044000" y="3386865"/>
                <a:ext cx="2988000" cy="36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体育总局  国家卫生健康委员会</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349" name="组合 348"/>
            <p:cNvGrpSpPr/>
            <p:nvPr/>
          </p:nvGrpSpPr>
          <p:grpSpPr>
            <a:xfrm>
              <a:off x="882845" y="4570623"/>
              <a:ext cx="3096000" cy="360000"/>
              <a:chOff x="936000" y="4825804"/>
              <a:chExt cx="3096000" cy="360000"/>
            </a:xfrm>
          </p:grpSpPr>
          <p:cxnSp>
            <p:nvCxnSpPr>
              <p:cNvPr id="337" name="直接连接符 336"/>
              <p:cNvCxnSpPr/>
              <p:nvPr/>
            </p:nvCxnSpPr>
            <p:spPr>
              <a:xfrm>
                <a:off x="936000" y="5173762"/>
                <a:ext cx="309600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338" name="矩形: 圆角 337"/>
              <p:cNvSpPr/>
              <p:nvPr/>
            </p:nvSpPr>
            <p:spPr>
              <a:xfrm>
                <a:off x="1044000" y="4825804"/>
                <a:ext cx="2988000" cy="36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市场监督管理总局</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352" name="组合 351"/>
            <p:cNvGrpSpPr/>
            <p:nvPr/>
          </p:nvGrpSpPr>
          <p:grpSpPr>
            <a:xfrm>
              <a:off x="670185" y="3490529"/>
              <a:ext cx="3096000" cy="360000"/>
              <a:chOff x="936000" y="3829889"/>
              <a:chExt cx="3096000" cy="360000"/>
            </a:xfrm>
          </p:grpSpPr>
          <p:cxnSp>
            <p:nvCxnSpPr>
              <p:cNvPr id="340" name="直接连接符 339"/>
              <p:cNvCxnSpPr/>
              <p:nvPr/>
            </p:nvCxnSpPr>
            <p:spPr>
              <a:xfrm>
                <a:off x="936000" y="4177847"/>
                <a:ext cx="309600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341" name="矩形: 圆角 340"/>
              <p:cNvSpPr/>
              <p:nvPr/>
            </p:nvSpPr>
            <p:spPr>
              <a:xfrm>
                <a:off x="1044000" y="3829889"/>
                <a:ext cx="2988000" cy="36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国家新闻出版署  广播电视总局</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350" name="组合 349"/>
            <p:cNvGrpSpPr/>
            <p:nvPr/>
          </p:nvGrpSpPr>
          <p:grpSpPr>
            <a:xfrm>
              <a:off x="776515" y="4030577"/>
              <a:ext cx="3096000" cy="360000"/>
              <a:chOff x="340576" y="4340252"/>
              <a:chExt cx="3096000" cy="360000"/>
            </a:xfrm>
          </p:grpSpPr>
          <p:cxnSp>
            <p:nvCxnSpPr>
              <p:cNvPr id="347" name="直接连接符 346"/>
              <p:cNvCxnSpPr/>
              <p:nvPr/>
            </p:nvCxnSpPr>
            <p:spPr>
              <a:xfrm>
                <a:off x="340576" y="4688210"/>
                <a:ext cx="309600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348" name="矩形: 圆角 347"/>
              <p:cNvSpPr/>
              <p:nvPr/>
            </p:nvSpPr>
            <p:spPr>
              <a:xfrm>
                <a:off x="448576" y="4340252"/>
                <a:ext cx="2988000" cy="36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人力资源社会保障部</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sp>
        <p:nvSpPr>
          <p:cNvPr id="232"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10--</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近视防控知识科学普及</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34" name="矩形 233"/>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10 –POPULARIZATION OF SCIENTIFIC</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MYOPIA PREVENTION AND CONTROL KNOWLEDGE</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6486144" y="2325540"/>
            <a:ext cx="4901184" cy="2824619"/>
          </a:xfrm>
          <a:prstGeom prst="rect">
            <a:avLst/>
          </a:prstGeom>
        </p:spPr>
        <p:txBody>
          <a:bodyPr wrap="square">
            <a:spAutoFit/>
          </a:bodyPr>
          <a:lstStyle/>
          <a:p>
            <a:pPr defTabSz="457200">
              <a:lnSpc>
                <a:spcPts val="2700"/>
              </a:lnSpc>
              <a:buClr>
                <a:srgbClr val="4E4BA5"/>
              </a:buClr>
              <a:buSzPct val="80000"/>
            </a:pPr>
            <a:r>
              <a:rPr lang="zh-CN" altLang="en-US" sz="1600" b="1" dirty="0">
                <a:solidFill>
                  <a:srgbClr val="A63636"/>
                </a:solidFill>
                <a:latin typeface="微软雅黑" panose="020B0503020204020204" pitchFamily="34" charset="-122"/>
                <a:ea typeface="微软雅黑" panose="020B0503020204020204" pitchFamily="34" charset="-122"/>
              </a:rPr>
              <a:t>中国健康教育中心</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温州医科大学附属眼视光医院</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儿童青少年近视防控核心信息</a:t>
            </a:r>
            <a:r>
              <a:rPr lang="en-US" altLang="zh-CN" sz="1600" b="1" dirty="0">
                <a:solidFill>
                  <a:srgbClr val="A63636"/>
                </a:solidFill>
                <a:latin typeface="微软雅黑" panose="020B0503020204020204" pitchFamily="34" charset="-122"/>
                <a:ea typeface="微软雅黑" panose="020B0503020204020204" pitchFamily="34" charset="-122"/>
              </a:rPr>
              <a:t>》:</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285750" indent="-285750" defTabSz="457200">
              <a:lnSpc>
                <a:spcPts val="2700"/>
              </a:lnSpc>
              <a:buClr>
                <a:srgbClr val="A63636"/>
              </a:buClr>
              <a:buSzPct val="80000"/>
              <a:buFont typeface="Wingdings" panose="05000000000000000000" pitchFamily="2" charset="2"/>
              <a:buChar char="n"/>
            </a:pPr>
            <a:r>
              <a:rPr lang="zh-CN" altLang="en-US" sz="1600" b="1" dirty="0">
                <a:solidFill>
                  <a:srgbClr val="A63636"/>
                </a:solidFill>
                <a:latin typeface="微软雅黑" panose="020B0503020204020204" pitchFamily="34" charset="-122"/>
                <a:ea typeface="微软雅黑" panose="020B0503020204020204" pitchFamily="34" charset="-122"/>
              </a:rPr>
              <a:t>警惕近视能治愈的虚假宣传</a:t>
            </a:r>
            <a:r>
              <a:rPr lang="en-US" altLang="zh-CN" sz="1600" b="1" dirty="0">
                <a:solidFill>
                  <a:srgbClr val="A63636"/>
                </a:solidFill>
                <a:latin typeface="微软雅黑" panose="020B0503020204020204" pitchFamily="34" charset="-122"/>
                <a:ea typeface="微软雅黑" panose="020B0503020204020204" pitchFamily="34" charset="-122"/>
              </a:rPr>
              <a:t>;</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285750" indent="-285750" defTabSz="457200">
              <a:lnSpc>
                <a:spcPts val="27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截至目前</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医学上还没有治愈近视的方法</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只能通过科学的矫正、改善用眼习惯等避免近视加重</a:t>
            </a:r>
            <a:r>
              <a:rPr lang="en-US" altLang="zh-CN" sz="1600" dirty="0">
                <a:solidFill>
                  <a:prstClr val="black"/>
                </a:solidFill>
                <a:latin typeface="微软雅黑" panose="020B0503020204020204" pitchFamily="34" charset="-122"/>
                <a:ea typeface="微软雅黑" panose="020B0503020204020204" pitchFamily="34" charset="-122"/>
              </a:rPr>
              <a:t>;</a:t>
            </a:r>
            <a:endParaRPr lang="en-US" altLang="zh-CN" sz="1600" dirty="0">
              <a:solidFill>
                <a:prstClr val="black"/>
              </a:solidFill>
              <a:latin typeface="微软雅黑" panose="020B0503020204020204" pitchFamily="34" charset="-122"/>
              <a:ea typeface="微软雅黑" panose="020B0503020204020204" pitchFamily="34" charset="-122"/>
            </a:endParaRPr>
          </a:p>
          <a:p>
            <a:pPr marL="285750" indent="-285750" defTabSz="457200">
              <a:lnSpc>
                <a:spcPts val="27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不要相信能治愈近视的宣传和商业营销</a:t>
            </a:r>
            <a:r>
              <a:rPr lang="en-US" altLang="zh-CN" sz="1600" dirty="0">
                <a:solidFill>
                  <a:prstClr val="black"/>
                </a:solidFill>
                <a:latin typeface="微软雅黑" panose="020B0503020204020204" pitchFamily="34" charset="-122"/>
                <a:ea typeface="微软雅黑" panose="020B0503020204020204" pitchFamily="34" charset="-122"/>
              </a:rPr>
              <a:t>;</a:t>
            </a:r>
            <a:endParaRPr lang="en-US" altLang="zh-CN" sz="1600" dirty="0">
              <a:solidFill>
                <a:prstClr val="black"/>
              </a:solidFill>
              <a:latin typeface="微软雅黑" panose="020B0503020204020204" pitchFamily="34" charset="-122"/>
              <a:ea typeface="微软雅黑" panose="020B0503020204020204" pitchFamily="34" charset="-122"/>
            </a:endParaRPr>
          </a:p>
          <a:p>
            <a:pPr marL="285750" indent="-285750" defTabSz="457200">
              <a:lnSpc>
                <a:spcPts val="27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不科学的处置可能会导致视力进一步下降</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甚至造成眼部感染或外伤等严重后果</a:t>
            </a:r>
            <a:r>
              <a:rPr lang="en-US" altLang="zh-CN" sz="1600" dirty="0">
                <a:solidFill>
                  <a:prstClr val="black"/>
                </a:solidFill>
                <a:latin typeface="微软雅黑" panose="020B0503020204020204" pitchFamily="34" charset="-122"/>
                <a:ea typeface="微软雅黑" panose="020B0503020204020204" pitchFamily="34" charset="-122"/>
              </a:rPr>
              <a:t>;</a:t>
            </a:r>
            <a:endParaRPr lang="zh-CN" altLang="en-US" sz="1600" dirty="0">
              <a:solidFill>
                <a:prstClr val="black"/>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941832" y="2003642"/>
            <a:ext cx="2615996" cy="3319045"/>
            <a:chOff x="941832" y="1995376"/>
            <a:chExt cx="2615996" cy="3319045"/>
          </a:xfrm>
        </p:grpSpPr>
        <p:pic>
          <p:nvPicPr>
            <p:cNvPr id="6" name="图片 5"/>
            <p:cNvPicPr>
              <a:picLocks noChangeAspect="1"/>
            </p:cNvPicPr>
            <p:nvPr/>
          </p:nvPicPr>
          <p:blipFill rotWithShape="1">
            <a:blip r:embed="rId1"/>
            <a:srcRect l="5429" t="9091" r="3143" b="6383"/>
            <a:stretch>
              <a:fillRect/>
            </a:stretch>
          </p:blipFill>
          <p:spPr>
            <a:xfrm>
              <a:off x="941832" y="1995376"/>
              <a:ext cx="2615996" cy="3319045"/>
            </a:xfrm>
            <a:prstGeom prst="rect">
              <a:avLst/>
            </a:prstGeom>
          </p:spPr>
        </p:pic>
        <p:grpSp>
          <p:nvGrpSpPr>
            <p:cNvPr id="7" name="组合 6"/>
            <p:cNvGrpSpPr/>
            <p:nvPr/>
          </p:nvGrpSpPr>
          <p:grpSpPr>
            <a:xfrm>
              <a:off x="2711835" y="2160078"/>
              <a:ext cx="763697" cy="762293"/>
              <a:chOff x="-1062953" y="-249025"/>
              <a:chExt cx="2301907" cy="2297676"/>
            </a:xfrm>
          </p:grpSpPr>
          <p:sp>
            <p:nvSpPr>
              <p:cNvPr id="8" name="íṧlïḋé"/>
              <p:cNvSpPr/>
              <p:nvPr/>
            </p:nvSpPr>
            <p:spPr bwMode="auto">
              <a:xfrm>
                <a:off x="-1062953" y="-249025"/>
                <a:ext cx="2301907" cy="2297676"/>
              </a:xfrm>
              <a:custGeom>
                <a:avLst/>
                <a:gdLst>
                  <a:gd name="T0" fmla="*/ 393 w 785"/>
                  <a:gd name="T1" fmla="*/ 785 h 785"/>
                  <a:gd name="T2" fmla="*/ 0 w 785"/>
                  <a:gd name="T3" fmla="*/ 392 h 785"/>
                  <a:gd name="T4" fmla="*/ 393 w 785"/>
                  <a:gd name="T5" fmla="*/ 0 h 785"/>
                  <a:gd name="T6" fmla="*/ 785 w 785"/>
                  <a:gd name="T7" fmla="*/ 392 h 785"/>
                  <a:gd name="T8" fmla="*/ 393 w 785"/>
                  <a:gd name="T9" fmla="*/ 785 h 785"/>
                  <a:gd name="T10" fmla="*/ 393 w 785"/>
                  <a:gd name="T11" fmla="*/ 54 h 785"/>
                  <a:gd name="T12" fmla="*/ 54 w 785"/>
                  <a:gd name="T13" fmla="*/ 392 h 785"/>
                  <a:gd name="T14" fmla="*/ 393 w 785"/>
                  <a:gd name="T15" fmla="*/ 731 h 785"/>
                  <a:gd name="T16" fmla="*/ 731 w 785"/>
                  <a:gd name="T17" fmla="*/ 392 h 785"/>
                  <a:gd name="T18" fmla="*/ 393 w 785"/>
                  <a:gd name="T19" fmla="*/ 5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5" h="785">
                    <a:moveTo>
                      <a:pt x="393" y="785"/>
                    </a:moveTo>
                    <a:cubicBezTo>
                      <a:pt x="176" y="785"/>
                      <a:pt x="0" y="609"/>
                      <a:pt x="0" y="392"/>
                    </a:cubicBezTo>
                    <a:cubicBezTo>
                      <a:pt x="0" y="176"/>
                      <a:pt x="176" y="0"/>
                      <a:pt x="393" y="0"/>
                    </a:cubicBezTo>
                    <a:cubicBezTo>
                      <a:pt x="609" y="0"/>
                      <a:pt x="785" y="176"/>
                      <a:pt x="785" y="392"/>
                    </a:cubicBezTo>
                    <a:cubicBezTo>
                      <a:pt x="785" y="609"/>
                      <a:pt x="609" y="785"/>
                      <a:pt x="393" y="785"/>
                    </a:cubicBezTo>
                    <a:close/>
                    <a:moveTo>
                      <a:pt x="393" y="54"/>
                    </a:moveTo>
                    <a:cubicBezTo>
                      <a:pt x="206" y="54"/>
                      <a:pt x="54" y="206"/>
                      <a:pt x="54" y="392"/>
                    </a:cubicBezTo>
                    <a:cubicBezTo>
                      <a:pt x="54" y="579"/>
                      <a:pt x="206" y="731"/>
                      <a:pt x="393" y="731"/>
                    </a:cubicBezTo>
                    <a:cubicBezTo>
                      <a:pt x="579" y="731"/>
                      <a:pt x="731" y="579"/>
                      <a:pt x="731" y="392"/>
                    </a:cubicBezTo>
                    <a:cubicBezTo>
                      <a:pt x="731" y="206"/>
                      <a:pt x="579" y="54"/>
                      <a:pt x="393" y="54"/>
                    </a:cubicBezTo>
                    <a:close/>
                  </a:path>
                </a:pathLst>
              </a:custGeom>
              <a:solidFill>
                <a:srgbClr val="E6332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 name="ïṥlïḋé"/>
              <p:cNvSpPr/>
              <p:nvPr/>
            </p:nvSpPr>
            <p:spPr bwMode="auto">
              <a:xfrm>
                <a:off x="-742773" y="107827"/>
                <a:ext cx="1665780" cy="1586793"/>
              </a:xfrm>
              <a:custGeom>
                <a:avLst/>
                <a:gdLst>
                  <a:gd name="T0" fmla="*/ 77 w 1181"/>
                  <a:gd name="T1" fmla="*/ 1125 h 1125"/>
                  <a:gd name="T2" fmla="*/ 0 w 1181"/>
                  <a:gd name="T3" fmla="*/ 1042 h 1125"/>
                  <a:gd name="T4" fmla="*/ 1104 w 1181"/>
                  <a:gd name="T5" fmla="*/ 0 h 1125"/>
                  <a:gd name="T6" fmla="*/ 1181 w 1181"/>
                  <a:gd name="T7" fmla="*/ 81 h 1125"/>
                  <a:gd name="T8" fmla="*/ 77 w 1181"/>
                  <a:gd name="T9" fmla="*/ 1125 h 1125"/>
                </a:gdLst>
                <a:ahLst/>
                <a:cxnLst>
                  <a:cxn ang="0">
                    <a:pos x="T0" y="T1"/>
                  </a:cxn>
                  <a:cxn ang="0">
                    <a:pos x="T2" y="T3"/>
                  </a:cxn>
                  <a:cxn ang="0">
                    <a:pos x="T4" y="T5"/>
                  </a:cxn>
                  <a:cxn ang="0">
                    <a:pos x="T6" y="T7"/>
                  </a:cxn>
                  <a:cxn ang="0">
                    <a:pos x="T8" y="T9"/>
                  </a:cxn>
                </a:cxnLst>
                <a:rect l="0" t="0" r="r" b="b"/>
                <a:pathLst>
                  <a:path w="1181" h="1125">
                    <a:moveTo>
                      <a:pt x="77" y="1125"/>
                    </a:moveTo>
                    <a:lnTo>
                      <a:pt x="0" y="1042"/>
                    </a:lnTo>
                    <a:lnTo>
                      <a:pt x="1104" y="0"/>
                    </a:lnTo>
                    <a:lnTo>
                      <a:pt x="1181" y="81"/>
                    </a:lnTo>
                    <a:lnTo>
                      <a:pt x="77" y="1125"/>
                    </a:lnTo>
                    <a:close/>
                  </a:path>
                </a:pathLst>
              </a:custGeom>
              <a:solidFill>
                <a:srgbClr val="E6332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 name="ïṥlïḋé"/>
              <p:cNvSpPr/>
              <p:nvPr/>
            </p:nvSpPr>
            <p:spPr bwMode="auto">
              <a:xfrm rot="5594020">
                <a:off x="-779349" y="34675"/>
                <a:ext cx="1665780" cy="1586793"/>
              </a:xfrm>
              <a:custGeom>
                <a:avLst/>
                <a:gdLst>
                  <a:gd name="T0" fmla="*/ 77 w 1181"/>
                  <a:gd name="T1" fmla="*/ 1125 h 1125"/>
                  <a:gd name="T2" fmla="*/ 0 w 1181"/>
                  <a:gd name="T3" fmla="*/ 1042 h 1125"/>
                  <a:gd name="T4" fmla="*/ 1104 w 1181"/>
                  <a:gd name="T5" fmla="*/ 0 h 1125"/>
                  <a:gd name="T6" fmla="*/ 1181 w 1181"/>
                  <a:gd name="T7" fmla="*/ 81 h 1125"/>
                  <a:gd name="T8" fmla="*/ 77 w 1181"/>
                  <a:gd name="T9" fmla="*/ 1125 h 1125"/>
                </a:gdLst>
                <a:ahLst/>
                <a:cxnLst>
                  <a:cxn ang="0">
                    <a:pos x="T0" y="T1"/>
                  </a:cxn>
                  <a:cxn ang="0">
                    <a:pos x="T2" y="T3"/>
                  </a:cxn>
                  <a:cxn ang="0">
                    <a:pos x="T4" y="T5"/>
                  </a:cxn>
                  <a:cxn ang="0">
                    <a:pos x="T6" y="T7"/>
                  </a:cxn>
                  <a:cxn ang="0">
                    <a:pos x="T8" y="T9"/>
                  </a:cxn>
                </a:cxnLst>
                <a:rect l="0" t="0" r="r" b="b"/>
                <a:pathLst>
                  <a:path w="1181" h="1125">
                    <a:moveTo>
                      <a:pt x="77" y="1125"/>
                    </a:moveTo>
                    <a:lnTo>
                      <a:pt x="0" y="1042"/>
                    </a:lnTo>
                    <a:lnTo>
                      <a:pt x="1104" y="0"/>
                    </a:lnTo>
                    <a:lnTo>
                      <a:pt x="1181" y="81"/>
                    </a:lnTo>
                    <a:lnTo>
                      <a:pt x="77" y="1125"/>
                    </a:lnTo>
                    <a:close/>
                  </a:path>
                </a:pathLst>
              </a:custGeom>
              <a:solidFill>
                <a:srgbClr val="E6332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grpSp>
        <p:nvGrpSpPr>
          <p:cNvPr id="28" name="组合 27"/>
          <p:cNvGrpSpPr/>
          <p:nvPr/>
        </p:nvGrpSpPr>
        <p:grpSpPr>
          <a:xfrm>
            <a:off x="3600336" y="2000100"/>
            <a:ext cx="2618202" cy="3339996"/>
            <a:chOff x="3600336" y="2004823"/>
            <a:chExt cx="2618202" cy="3339996"/>
          </a:xfrm>
        </p:grpSpPr>
        <p:pic>
          <p:nvPicPr>
            <p:cNvPr id="16" name="图片 15" descr="图片包含 人, 室内, 桌子, 笔记本&#10;&#10;描述已自动生成"/>
            <p:cNvPicPr>
              <a:picLocks noChangeAspect="1"/>
            </p:cNvPicPr>
            <p:nvPr/>
          </p:nvPicPr>
          <p:blipFill rotWithShape="1">
            <a:blip r:embed="rId2">
              <a:extLst>
                <a:ext uri="{28A0092B-C50C-407E-A947-70E740481C1C}">
                  <a14:useLocalDpi xmlns:a14="http://schemas.microsoft.com/office/drawing/2010/main" val="0"/>
                </a:ext>
              </a:extLst>
            </a:blip>
            <a:srcRect l="16557" t="481" r="28711" b="-481"/>
            <a:stretch>
              <a:fillRect/>
            </a:stretch>
          </p:blipFill>
          <p:spPr>
            <a:xfrm>
              <a:off x="3600336" y="2004823"/>
              <a:ext cx="2618202" cy="3339996"/>
            </a:xfrm>
            <a:prstGeom prst="rect">
              <a:avLst/>
            </a:prstGeom>
          </p:spPr>
        </p:pic>
        <p:grpSp>
          <p:nvGrpSpPr>
            <p:cNvPr id="22" name="组合 21"/>
            <p:cNvGrpSpPr/>
            <p:nvPr/>
          </p:nvGrpSpPr>
          <p:grpSpPr>
            <a:xfrm>
              <a:off x="5372545" y="2160078"/>
              <a:ext cx="763697" cy="762293"/>
              <a:chOff x="-1062953" y="-249025"/>
              <a:chExt cx="2301907" cy="2297676"/>
            </a:xfrm>
          </p:grpSpPr>
          <p:sp>
            <p:nvSpPr>
              <p:cNvPr id="23" name="íṧlïḋé"/>
              <p:cNvSpPr/>
              <p:nvPr/>
            </p:nvSpPr>
            <p:spPr bwMode="auto">
              <a:xfrm>
                <a:off x="-1062953" y="-249025"/>
                <a:ext cx="2301907" cy="2297676"/>
              </a:xfrm>
              <a:custGeom>
                <a:avLst/>
                <a:gdLst>
                  <a:gd name="T0" fmla="*/ 393 w 785"/>
                  <a:gd name="T1" fmla="*/ 785 h 785"/>
                  <a:gd name="T2" fmla="*/ 0 w 785"/>
                  <a:gd name="T3" fmla="*/ 392 h 785"/>
                  <a:gd name="T4" fmla="*/ 393 w 785"/>
                  <a:gd name="T5" fmla="*/ 0 h 785"/>
                  <a:gd name="T6" fmla="*/ 785 w 785"/>
                  <a:gd name="T7" fmla="*/ 392 h 785"/>
                  <a:gd name="T8" fmla="*/ 393 w 785"/>
                  <a:gd name="T9" fmla="*/ 785 h 785"/>
                  <a:gd name="T10" fmla="*/ 393 w 785"/>
                  <a:gd name="T11" fmla="*/ 54 h 785"/>
                  <a:gd name="T12" fmla="*/ 54 w 785"/>
                  <a:gd name="T13" fmla="*/ 392 h 785"/>
                  <a:gd name="T14" fmla="*/ 393 w 785"/>
                  <a:gd name="T15" fmla="*/ 731 h 785"/>
                  <a:gd name="T16" fmla="*/ 731 w 785"/>
                  <a:gd name="T17" fmla="*/ 392 h 785"/>
                  <a:gd name="T18" fmla="*/ 393 w 785"/>
                  <a:gd name="T19" fmla="*/ 5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5" h="785">
                    <a:moveTo>
                      <a:pt x="393" y="785"/>
                    </a:moveTo>
                    <a:cubicBezTo>
                      <a:pt x="176" y="785"/>
                      <a:pt x="0" y="609"/>
                      <a:pt x="0" y="392"/>
                    </a:cubicBezTo>
                    <a:cubicBezTo>
                      <a:pt x="0" y="176"/>
                      <a:pt x="176" y="0"/>
                      <a:pt x="393" y="0"/>
                    </a:cubicBezTo>
                    <a:cubicBezTo>
                      <a:pt x="609" y="0"/>
                      <a:pt x="785" y="176"/>
                      <a:pt x="785" y="392"/>
                    </a:cubicBezTo>
                    <a:cubicBezTo>
                      <a:pt x="785" y="609"/>
                      <a:pt x="609" y="785"/>
                      <a:pt x="393" y="785"/>
                    </a:cubicBezTo>
                    <a:close/>
                    <a:moveTo>
                      <a:pt x="393" y="54"/>
                    </a:moveTo>
                    <a:cubicBezTo>
                      <a:pt x="206" y="54"/>
                      <a:pt x="54" y="206"/>
                      <a:pt x="54" y="392"/>
                    </a:cubicBezTo>
                    <a:cubicBezTo>
                      <a:pt x="54" y="579"/>
                      <a:pt x="206" y="731"/>
                      <a:pt x="393" y="731"/>
                    </a:cubicBezTo>
                    <a:cubicBezTo>
                      <a:pt x="579" y="731"/>
                      <a:pt x="731" y="579"/>
                      <a:pt x="731" y="392"/>
                    </a:cubicBezTo>
                    <a:cubicBezTo>
                      <a:pt x="731" y="206"/>
                      <a:pt x="579" y="54"/>
                      <a:pt x="393" y="54"/>
                    </a:cubicBezTo>
                    <a:close/>
                  </a:path>
                </a:pathLst>
              </a:custGeom>
              <a:solidFill>
                <a:srgbClr val="E6332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 name="ïṥlïḋé"/>
              <p:cNvSpPr/>
              <p:nvPr/>
            </p:nvSpPr>
            <p:spPr bwMode="auto">
              <a:xfrm>
                <a:off x="-742773" y="107827"/>
                <a:ext cx="1665780" cy="1586793"/>
              </a:xfrm>
              <a:custGeom>
                <a:avLst/>
                <a:gdLst>
                  <a:gd name="T0" fmla="*/ 77 w 1181"/>
                  <a:gd name="T1" fmla="*/ 1125 h 1125"/>
                  <a:gd name="T2" fmla="*/ 0 w 1181"/>
                  <a:gd name="T3" fmla="*/ 1042 h 1125"/>
                  <a:gd name="T4" fmla="*/ 1104 w 1181"/>
                  <a:gd name="T5" fmla="*/ 0 h 1125"/>
                  <a:gd name="T6" fmla="*/ 1181 w 1181"/>
                  <a:gd name="T7" fmla="*/ 81 h 1125"/>
                  <a:gd name="T8" fmla="*/ 77 w 1181"/>
                  <a:gd name="T9" fmla="*/ 1125 h 1125"/>
                </a:gdLst>
                <a:ahLst/>
                <a:cxnLst>
                  <a:cxn ang="0">
                    <a:pos x="T0" y="T1"/>
                  </a:cxn>
                  <a:cxn ang="0">
                    <a:pos x="T2" y="T3"/>
                  </a:cxn>
                  <a:cxn ang="0">
                    <a:pos x="T4" y="T5"/>
                  </a:cxn>
                  <a:cxn ang="0">
                    <a:pos x="T6" y="T7"/>
                  </a:cxn>
                  <a:cxn ang="0">
                    <a:pos x="T8" y="T9"/>
                  </a:cxn>
                </a:cxnLst>
                <a:rect l="0" t="0" r="r" b="b"/>
                <a:pathLst>
                  <a:path w="1181" h="1125">
                    <a:moveTo>
                      <a:pt x="77" y="1125"/>
                    </a:moveTo>
                    <a:lnTo>
                      <a:pt x="0" y="1042"/>
                    </a:lnTo>
                    <a:lnTo>
                      <a:pt x="1104" y="0"/>
                    </a:lnTo>
                    <a:lnTo>
                      <a:pt x="1181" y="81"/>
                    </a:lnTo>
                    <a:lnTo>
                      <a:pt x="77" y="1125"/>
                    </a:lnTo>
                    <a:close/>
                  </a:path>
                </a:pathLst>
              </a:custGeom>
              <a:solidFill>
                <a:srgbClr val="E6332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 name="ïṥlïḋé"/>
              <p:cNvSpPr/>
              <p:nvPr/>
            </p:nvSpPr>
            <p:spPr bwMode="auto">
              <a:xfrm rot="5594020">
                <a:off x="-779349" y="34675"/>
                <a:ext cx="1665780" cy="1586793"/>
              </a:xfrm>
              <a:custGeom>
                <a:avLst/>
                <a:gdLst>
                  <a:gd name="T0" fmla="*/ 77 w 1181"/>
                  <a:gd name="T1" fmla="*/ 1125 h 1125"/>
                  <a:gd name="T2" fmla="*/ 0 w 1181"/>
                  <a:gd name="T3" fmla="*/ 1042 h 1125"/>
                  <a:gd name="T4" fmla="*/ 1104 w 1181"/>
                  <a:gd name="T5" fmla="*/ 0 h 1125"/>
                  <a:gd name="T6" fmla="*/ 1181 w 1181"/>
                  <a:gd name="T7" fmla="*/ 81 h 1125"/>
                  <a:gd name="T8" fmla="*/ 77 w 1181"/>
                  <a:gd name="T9" fmla="*/ 1125 h 1125"/>
                </a:gdLst>
                <a:ahLst/>
                <a:cxnLst>
                  <a:cxn ang="0">
                    <a:pos x="T0" y="T1"/>
                  </a:cxn>
                  <a:cxn ang="0">
                    <a:pos x="T2" y="T3"/>
                  </a:cxn>
                  <a:cxn ang="0">
                    <a:pos x="T4" y="T5"/>
                  </a:cxn>
                  <a:cxn ang="0">
                    <a:pos x="T6" y="T7"/>
                  </a:cxn>
                  <a:cxn ang="0">
                    <a:pos x="T8" y="T9"/>
                  </a:cxn>
                </a:cxnLst>
                <a:rect l="0" t="0" r="r" b="b"/>
                <a:pathLst>
                  <a:path w="1181" h="1125">
                    <a:moveTo>
                      <a:pt x="77" y="1125"/>
                    </a:moveTo>
                    <a:lnTo>
                      <a:pt x="0" y="1042"/>
                    </a:lnTo>
                    <a:lnTo>
                      <a:pt x="1104" y="0"/>
                    </a:lnTo>
                    <a:lnTo>
                      <a:pt x="1181" y="81"/>
                    </a:lnTo>
                    <a:lnTo>
                      <a:pt x="77" y="1125"/>
                    </a:lnTo>
                    <a:close/>
                  </a:path>
                </a:pathLst>
              </a:custGeom>
              <a:solidFill>
                <a:srgbClr val="E6332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sp>
        <p:nvSpPr>
          <p:cNvPr id="26" name="标题 1"/>
          <p:cNvSpPr txBox="1"/>
          <p:nvPr/>
        </p:nvSpPr>
        <p:spPr>
          <a:xfrm>
            <a:off x="192000" y="1"/>
            <a:ext cx="12000000" cy="7334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solidFill>
                <a:srgbClr val="800000"/>
              </a:solidFill>
            </a:endParaRPr>
          </a:p>
        </p:txBody>
      </p:sp>
      <p:sp>
        <p:nvSpPr>
          <p:cNvPr id="30" name="矩形 29"/>
          <p:cNvSpPr/>
          <p:nvPr/>
        </p:nvSpPr>
        <p:spPr>
          <a:xfrm>
            <a:off x="1702987" y="4506162"/>
            <a:ext cx="4503605" cy="498282"/>
          </a:xfrm>
          <a:prstGeom prst="rect">
            <a:avLst/>
          </a:prstGeom>
          <a:solidFill>
            <a:srgbClr val="A636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防范以近视治疗和治愈为噱头的虚假宣传和产品</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29"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10--</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近视防控知识科学普及</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0" name="矩形 19"/>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10 –POPULARIZATION OF SCIENTIFIC</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MYOPIA PREVENTION AND CONTROL KNOWLEDGE</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43614" y="1666645"/>
            <a:ext cx="6904773" cy="708335"/>
          </a:xfrm>
          <a:prstGeom prst="rect">
            <a:avLst/>
          </a:prstGeom>
        </p:spPr>
        <p:txBody>
          <a:bodyPr wrap="square">
            <a:spAutoFit/>
          </a:bodyPr>
          <a:lstStyle/>
          <a:p>
            <a:pPr algn="ctr" defTabSz="457200">
              <a:lnSpc>
                <a:spcPts val="2500"/>
              </a:lnSpc>
            </a:pPr>
            <a:r>
              <a:rPr lang="zh-CN" altLang="en-US" b="1" dirty="0">
                <a:solidFill>
                  <a:srgbClr val="A63636"/>
                </a:solidFill>
                <a:latin typeface="微软雅黑" panose="020B0503020204020204" pitchFamily="34" charset="-122"/>
                <a:ea typeface="微软雅黑" panose="020B0503020204020204" pitchFamily="34" charset="-122"/>
              </a:rPr>
              <a:t>国家卫健委等六部门发布</a:t>
            </a:r>
            <a:endParaRPr lang="en-US" altLang="zh-CN" b="1" dirty="0">
              <a:solidFill>
                <a:srgbClr val="A63636"/>
              </a:solidFill>
              <a:latin typeface="微软雅黑" panose="020B0503020204020204" pitchFamily="34" charset="-122"/>
              <a:ea typeface="微软雅黑" panose="020B0503020204020204" pitchFamily="34" charset="-122"/>
            </a:endParaRPr>
          </a:p>
          <a:p>
            <a:pPr algn="ctr" defTabSz="457200">
              <a:lnSpc>
                <a:spcPts val="2500"/>
              </a:lnSpc>
            </a:pPr>
            <a:r>
              <a:rPr lang="en-US" altLang="zh-CN" b="1" dirty="0">
                <a:solidFill>
                  <a:srgbClr val="A63636"/>
                </a:solidFill>
                <a:latin typeface="微软雅黑" panose="020B0503020204020204" pitchFamily="34" charset="-122"/>
                <a:ea typeface="微软雅黑" panose="020B0503020204020204" pitchFamily="34" charset="-122"/>
              </a:rPr>
              <a:t>《</a:t>
            </a:r>
            <a:r>
              <a:rPr lang="zh-CN" altLang="en-US" b="1" dirty="0">
                <a:solidFill>
                  <a:srgbClr val="A63636"/>
                </a:solidFill>
                <a:latin typeface="微软雅黑" panose="020B0503020204020204" pitchFamily="34" charset="-122"/>
                <a:ea typeface="微软雅黑" panose="020B0503020204020204" pitchFamily="34" charset="-122"/>
              </a:rPr>
              <a:t>关于进一步规范儿童青少年近视矫正工作切实加强监管的通知</a:t>
            </a:r>
            <a:r>
              <a:rPr lang="en-US" altLang="zh-CN" b="1" dirty="0">
                <a:solidFill>
                  <a:srgbClr val="A63636"/>
                </a:solidFill>
                <a:latin typeface="微软雅黑" panose="020B0503020204020204" pitchFamily="34" charset="-122"/>
                <a:ea typeface="微软雅黑" panose="020B0503020204020204" pitchFamily="34" charset="-122"/>
              </a:rPr>
              <a:t>》</a:t>
            </a:r>
            <a:endParaRPr lang="zh-CN" altLang="en-US" b="1" dirty="0">
              <a:solidFill>
                <a:srgbClr val="A63636"/>
              </a:solidFill>
              <a:latin typeface="微软雅黑" panose="020B0503020204020204" pitchFamily="34" charset="-122"/>
              <a:ea typeface="微软雅黑" panose="020B0503020204020204" pitchFamily="34" charset="-122"/>
            </a:endParaRPr>
          </a:p>
        </p:txBody>
      </p:sp>
      <p:sp>
        <p:nvSpPr>
          <p:cNvPr id="6" name="文本框 2"/>
          <p:cNvSpPr txBox="1"/>
          <p:nvPr/>
        </p:nvSpPr>
        <p:spPr>
          <a:xfrm>
            <a:off x="1545578" y="2355552"/>
            <a:ext cx="9443405" cy="306728"/>
          </a:xfrm>
          <a:prstGeom prst="rect">
            <a:avLst/>
          </a:prstGeom>
          <a:noFill/>
        </p:spPr>
        <p:txBody>
          <a:bodyPr wrap="square" rtlCol="0">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责任单位：地方各相关部门</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各级卫生健康行政部</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各级市场监督管理部门</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各级中医药管理部门</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各级药品监督管理部门</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7"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b="57023"/>
          <a:stretch>
            <a:fillRect/>
          </a:stretch>
        </p:blipFill>
        <p:spPr bwMode="auto">
          <a:xfrm>
            <a:off x="904517" y="3045937"/>
            <a:ext cx="3302077" cy="1615075"/>
          </a:xfrm>
          <a:prstGeom prst="rect">
            <a:avLst/>
          </a:prstGeom>
          <a:noFill/>
          <a:ln w="9525">
            <a:solidFill>
              <a:srgbClr val="A63636"/>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8"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5406" y="3045937"/>
            <a:ext cx="3302077" cy="2427052"/>
          </a:xfrm>
          <a:prstGeom prst="rect">
            <a:avLst/>
          </a:prstGeom>
          <a:noFill/>
          <a:ln w="9525">
            <a:solidFill>
              <a:srgbClr val="A63636"/>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9" name="Picture 2"/>
          <p:cNvPicPr>
            <a:picLocks noChangeArrowheads="1"/>
          </p:cNvPicPr>
          <p:nvPr/>
        </p:nvPicPr>
        <p:blipFill rotWithShape="1">
          <a:blip r:embed="rId1">
            <a:extLst>
              <a:ext uri="{28A0092B-C50C-407E-A947-70E740481C1C}">
                <a14:useLocalDpi xmlns:a14="http://schemas.microsoft.com/office/drawing/2010/main" val="0"/>
              </a:ext>
            </a:extLst>
          </a:blip>
          <a:srcRect t="43125"/>
          <a:stretch>
            <a:fillRect/>
          </a:stretch>
        </p:blipFill>
        <p:spPr bwMode="auto">
          <a:xfrm>
            <a:off x="4444961" y="3045937"/>
            <a:ext cx="3302077" cy="2427052"/>
          </a:xfrm>
          <a:prstGeom prst="rect">
            <a:avLst/>
          </a:prstGeom>
          <a:noFill/>
          <a:ln w="9525">
            <a:solidFill>
              <a:srgbClr val="A63636"/>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1" name="Text Box 6"/>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10--</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近视防控知识科学普及</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3" name="矩形 12"/>
          <p:cNvSpPr/>
          <p:nvPr/>
        </p:nvSpPr>
        <p:spPr>
          <a:xfrm>
            <a:off x="2330526" y="1133137"/>
            <a:ext cx="7530949" cy="221599"/>
          </a:xfrm>
          <a:prstGeom prst="rect">
            <a:avLst/>
          </a:prstGeom>
        </p:spPr>
        <p:txBody>
          <a:bodyPr wrap="square">
            <a:spAutoFit/>
          </a:bodyPr>
          <a:lstStyle/>
          <a:p>
            <a:pPr algn="ct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 10 –POPULARIZATION OF SCIENTIFIC</a:t>
            </a:r>
            <a:r>
              <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MYOPIA PREVENTION AND CONTROL KNOWLEDGE</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标题 1"/>
          <p:cNvSpPr txBox="1"/>
          <p:nvPr/>
        </p:nvSpPr>
        <p:spPr bwMode="auto">
          <a:xfrm>
            <a:off x="0" y="0"/>
            <a:ext cx="12192000" cy="4419574"/>
          </a:xfrm>
          <a:prstGeom prst="rect">
            <a:avLst/>
          </a:prstGeom>
          <a:solidFill>
            <a:srgbClr val="A63636"/>
          </a:solidFill>
          <a:ln w="9525">
            <a:noFill/>
            <a:miter lim="800000"/>
          </a:ln>
        </p:spPr>
        <p:txBody>
          <a:bodyPr anchor="ctr"/>
          <a:lstStyle/>
          <a:p>
            <a:pPr algn="ct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nvGrpSpPr>
          <p:cNvPr id="42" name="组合 41"/>
          <p:cNvGrpSpPr/>
          <p:nvPr/>
        </p:nvGrpSpPr>
        <p:grpSpPr>
          <a:xfrm>
            <a:off x="-183844" y="118838"/>
            <a:ext cx="12559689" cy="725466"/>
            <a:chOff x="-183844" y="118838"/>
            <a:chExt cx="12559689" cy="725466"/>
          </a:xfrm>
        </p:grpSpPr>
        <p:sp>
          <p:nvSpPr>
            <p:cNvPr id="43" name="file_317777"/>
            <p:cNvSpPr>
              <a:spLocks noChangeAspect="1"/>
            </p:cNvSpPr>
            <p:nvPr/>
          </p:nvSpPr>
          <p:spPr bwMode="auto">
            <a:xfrm>
              <a:off x="-183844"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4" name="file_317777"/>
            <p:cNvSpPr>
              <a:spLocks noChangeAspect="1"/>
            </p:cNvSpPr>
            <p:nvPr/>
          </p:nvSpPr>
          <p:spPr bwMode="auto">
            <a:xfrm>
              <a:off x="563377"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5" name="file_317777"/>
            <p:cNvSpPr>
              <a:spLocks noChangeAspect="1"/>
            </p:cNvSpPr>
            <p:nvPr/>
          </p:nvSpPr>
          <p:spPr bwMode="auto">
            <a:xfrm>
              <a:off x="1310598"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6" name="file_317777"/>
            <p:cNvSpPr>
              <a:spLocks noChangeAspect="1"/>
            </p:cNvSpPr>
            <p:nvPr/>
          </p:nvSpPr>
          <p:spPr bwMode="auto">
            <a:xfrm>
              <a:off x="2057819"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7" name="file_317777"/>
            <p:cNvSpPr>
              <a:spLocks noChangeAspect="1"/>
            </p:cNvSpPr>
            <p:nvPr/>
          </p:nvSpPr>
          <p:spPr bwMode="auto">
            <a:xfrm>
              <a:off x="2805040"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8" name="file_317777"/>
            <p:cNvSpPr>
              <a:spLocks noChangeAspect="1"/>
            </p:cNvSpPr>
            <p:nvPr/>
          </p:nvSpPr>
          <p:spPr bwMode="auto">
            <a:xfrm>
              <a:off x="3552261"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9" name="file_317777"/>
            <p:cNvSpPr>
              <a:spLocks noChangeAspect="1"/>
            </p:cNvSpPr>
            <p:nvPr/>
          </p:nvSpPr>
          <p:spPr bwMode="auto">
            <a:xfrm>
              <a:off x="4299482"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0" name="file_317777"/>
            <p:cNvSpPr>
              <a:spLocks noChangeAspect="1"/>
            </p:cNvSpPr>
            <p:nvPr/>
          </p:nvSpPr>
          <p:spPr bwMode="auto">
            <a:xfrm>
              <a:off x="5046703"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1" name="file_317777"/>
            <p:cNvSpPr>
              <a:spLocks noChangeAspect="1"/>
            </p:cNvSpPr>
            <p:nvPr/>
          </p:nvSpPr>
          <p:spPr bwMode="auto">
            <a:xfrm>
              <a:off x="5793924"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2" name="file_317777"/>
            <p:cNvSpPr>
              <a:spLocks noChangeAspect="1"/>
            </p:cNvSpPr>
            <p:nvPr/>
          </p:nvSpPr>
          <p:spPr bwMode="auto">
            <a:xfrm>
              <a:off x="6541145"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3" name="file_317777"/>
            <p:cNvSpPr>
              <a:spLocks noChangeAspect="1"/>
            </p:cNvSpPr>
            <p:nvPr/>
          </p:nvSpPr>
          <p:spPr bwMode="auto">
            <a:xfrm>
              <a:off x="7288366"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4" name="file_317777"/>
            <p:cNvSpPr>
              <a:spLocks noChangeAspect="1"/>
            </p:cNvSpPr>
            <p:nvPr/>
          </p:nvSpPr>
          <p:spPr bwMode="auto">
            <a:xfrm>
              <a:off x="8035587"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5" name="file_317777"/>
            <p:cNvSpPr>
              <a:spLocks noChangeAspect="1"/>
            </p:cNvSpPr>
            <p:nvPr/>
          </p:nvSpPr>
          <p:spPr bwMode="auto">
            <a:xfrm>
              <a:off x="8782808"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6" name="file_317777"/>
            <p:cNvSpPr>
              <a:spLocks noChangeAspect="1"/>
            </p:cNvSpPr>
            <p:nvPr/>
          </p:nvSpPr>
          <p:spPr bwMode="auto">
            <a:xfrm>
              <a:off x="9530029"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7" name="file_317777"/>
            <p:cNvSpPr>
              <a:spLocks noChangeAspect="1"/>
            </p:cNvSpPr>
            <p:nvPr/>
          </p:nvSpPr>
          <p:spPr bwMode="auto">
            <a:xfrm>
              <a:off x="10277250"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8" name="file_317777"/>
            <p:cNvSpPr>
              <a:spLocks noChangeAspect="1"/>
            </p:cNvSpPr>
            <p:nvPr/>
          </p:nvSpPr>
          <p:spPr bwMode="auto">
            <a:xfrm>
              <a:off x="11024471"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9" name="file_317777"/>
            <p:cNvSpPr>
              <a:spLocks noChangeAspect="1"/>
            </p:cNvSpPr>
            <p:nvPr/>
          </p:nvSpPr>
          <p:spPr bwMode="auto">
            <a:xfrm>
              <a:off x="11771693"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grpSp>
        <p:nvGrpSpPr>
          <p:cNvPr id="60" name="组合 59"/>
          <p:cNvGrpSpPr/>
          <p:nvPr/>
        </p:nvGrpSpPr>
        <p:grpSpPr>
          <a:xfrm>
            <a:off x="189767" y="980660"/>
            <a:ext cx="11812467" cy="725466"/>
            <a:chOff x="147460" y="1199347"/>
            <a:chExt cx="11812467" cy="725466"/>
          </a:xfrm>
        </p:grpSpPr>
        <p:sp>
          <p:nvSpPr>
            <p:cNvPr id="61" name="file_317777"/>
            <p:cNvSpPr>
              <a:spLocks noChangeAspect="1"/>
            </p:cNvSpPr>
            <p:nvPr/>
          </p:nvSpPr>
          <p:spPr bwMode="auto">
            <a:xfrm>
              <a:off x="147460"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2" name="file_317777"/>
            <p:cNvSpPr>
              <a:spLocks noChangeAspect="1"/>
            </p:cNvSpPr>
            <p:nvPr/>
          </p:nvSpPr>
          <p:spPr bwMode="auto">
            <a:xfrm>
              <a:off x="894681"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3" name="file_317777"/>
            <p:cNvSpPr>
              <a:spLocks noChangeAspect="1"/>
            </p:cNvSpPr>
            <p:nvPr/>
          </p:nvSpPr>
          <p:spPr bwMode="auto">
            <a:xfrm>
              <a:off x="1641902"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4" name="file_317777"/>
            <p:cNvSpPr>
              <a:spLocks noChangeAspect="1"/>
            </p:cNvSpPr>
            <p:nvPr/>
          </p:nvSpPr>
          <p:spPr bwMode="auto">
            <a:xfrm>
              <a:off x="2389123"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5" name="file_317777"/>
            <p:cNvSpPr>
              <a:spLocks noChangeAspect="1"/>
            </p:cNvSpPr>
            <p:nvPr/>
          </p:nvSpPr>
          <p:spPr bwMode="auto">
            <a:xfrm>
              <a:off x="3136344"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6" name="file_317777"/>
            <p:cNvSpPr>
              <a:spLocks noChangeAspect="1"/>
            </p:cNvSpPr>
            <p:nvPr/>
          </p:nvSpPr>
          <p:spPr bwMode="auto">
            <a:xfrm>
              <a:off x="3883565"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7" name="file_317777"/>
            <p:cNvSpPr>
              <a:spLocks noChangeAspect="1"/>
            </p:cNvSpPr>
            <p:nvPr/>
          </p:nvSpPr>
          <p:spPr bwMode="auto">
            <a:xfrm>
              <a:off x="4630786"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8" name="file_317777"/>
            <p:cNvSpPr>
              <a:spLocks noChangeAspect="1"/>
            </p:cNvSpPr>
            <p:nvPr/>
          </p:nvSpPr>
          <p:spPr bwMode="auto">
            <a:xfrm>
              <a:off x="5378007"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9" name="file_317777"/>
            <p:cNvSpPr>
              <a:spLocks noChangeAspect="1"/>
            </p:cNvSpPr>
            <p:nvPr/>
          </p:nvSpPr>
          <p:spPr bwMode="auto">
            <a:xfrm>
              <a:off x="6125228"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0" name="file_317777"/>
            <p:cNvSpPr>
              <a:spLocks noChangeAspect="1"/>
            </p:cNvSpPr>
            <p:nvPr/>
          </p:nvSpPr>
          <p:spPr bwMode="auto">
            <a:xfrm>
              <a:off x="6872449"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1" name="file_317777"/>
            <p:cNvSpPr>
              <a:spLocks noChangeAspect="1"/>
            </p:cNvSpPr>
            <p:nvPr/>
          </p:nvSpPr>
          <p:spPr bwMode="auto">
            <a:xfrm>
              <a:off x="7619670"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2" name="file_317777"/>
            <p:cNvSpPr>
              <a:spLocks noChangeAspect="1"/>
            </p:cNvSpPr>
            <p:nvPr/>
          </p:nvSpPr>
          <p:spPr bwMode="auto">
            <a:xfrm>
              <a:off x="8366891"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3" name="file_317777"/>
            <p:cNvSpPr>
              <a:spLocks noChangeAspect="1"/>
            </p:cNvSpPr>
            <p:nvPr/>
          </p:nvSpPr>
          <p:spPr bwMode="auto">
            <a:xfrm>
              <a:off x="9114112"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4" name="file_317777"/>
            <p:cNvSpPr>
              <a:spLocks noChangeAspect="1"/>
            </p:cNvSpPr>
            <p:nvPr/>
          </p:nvSpPr>
          <p:spPr bwMode="auto">
            <a:xfrm>
              <a:off x="9861333"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5" name="file_317777"/>
            <p:cNvSpPr>
              <a:spLocks noChangeAspect="1"/>
            </p:cNvSpPr>
            <p:nvPr/>
          </p:nvSpPr>
          <p:spPr bwMode="auto">
            <a:xfrm>
              <a:off x="10608554"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6" name="file_317777"/>
            <p:cNvSpPr>
              <a:spLocks noChangeAspect="1"/>
            </p:cNvSpPr>
            <p:nvPr/>
          </p:nvSpPr>
          <p:spPr bwMode="auto">
            <a:xfrm>
              <a:off x="11355775"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grpSp>
        <p:nvGrpSpPr>
          <p:cNvPr id="77" name="组合 76"/>
          <p:cNvGrpSpPr/>
          <p:nvPr/>
        </p:nvGrpSpPr>
        <p:grpSpPr>
          <a:xfrm>
            <a:off x="-183844" y="1842482"/>
            <a:ext cx="12559689" cy="725466"/>
            <a:chOff x="165748" y="193507"/>
            <a:chExt cx="12559689" cy="725466"/>
          </a:xfrm>
        </p:grpSpPr>
        <p:sp>
          <p:nvSpPr>
            <p:cNvPr id="78" name="file_317777"/>
            <p:cNvSpPr>
              <a:spLocks noChangeAspect="1"/>
            </p:cNvSpPr>
            <p:nvPr/>
          </p:nvSpPr>
          <p:spPr bwMode="auto">
            <a:xfrm>
              <a:off x="165748"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9" name="file_317777"/>
            <p:cNvSpPr>
              <a:spLocks noChangeAspect="1"/>
            </p:cNvSpPr>
            <p:nvPr/>
          </p:nvSpPr>
          <p:spPr bwMode="auto">
            <a:xfrm>
              <a:off x="912969"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0" name="file_317777"/>
            <p:cNvSpPr>
              <a:spLocks noChangeAspect="1"/>
            </p:cNvSpPr>
            <p:nvPr/>
          </p:nvSpPr>
          <p:spPr bwMode="auto">
            <a:xfrm>
              <a:off x="1660190"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1" name="file_317777"/>
            <p:cNvSpPr>
              <a:spLocks noChangeAspect="1"/>
            </p:cNvSpPr>
            <p:nvPr/>
          </p:nvSpPr>
          <p:spPr bwMode="auto">
            <a:xfrm>
              <a:off x="2407411"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2" name="file_317777"/>
            <p:cNvSpPr>
              <a:spLocks noChangeAspect="1"/>
            </p:cNvSpPr>
            <p:nvPr/>
          </p:nvSpPr>
          <p:spPr bwMode="auto">
            <a:xfrm>
              <a:off x="3154632"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3" name="file_317777"/>
            <p:cNvSpPr>
              <a:spLocks noChangeAspect="1"/>
            </p:cNvSpPr>
            <p:nvPr/>
          </p:nvSpPr>
          <p:spPr bwMode="auto">
            <a:xfrm>
              <a:off x="3901853"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4" name="file_317777"/>
            <p:cNvSpPr>
              <a:spLocks noChangeAspect="1"/>
            </p:cNvSpPr>
            <p:nvPr/>
          </p:nvSpPr>
          <p:spPr bwMode="auto">
            <a:xfrm>
              <a:off x="4649074"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5" name="file_317777"/>
            <p:cNvSpPr>
              <a:spLocks noChangeAspect="1"/>
            </p:cNvSpPr>
            <p:nvPr/>
          </p:nvSpPr>
          <p:spPr bwMode="auto">
            <a:xfrm>
              <a:off x="5396295"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6" name="file_317777"/>
            <p:cNvSpPr>
              <a:spLocks noChangeAspect="1"/>
            </p:cNvSpPr>
            <p:nvPr/>
          </p:nvSpPr>
          <p:spPr bwMode="auto">
            <a:xfrm>
              <a:off x="6143516"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7" name="file_317777"/>
            <p:cNvSpPr>
              <a:spLocks noChangeAspect="1"/>
            </p:cNvSpPr>
            <p:nvPr/>
          </p:nvSpPr>
          <p:spPr bwMode="auto">
            <a:xfrm>
              <a:off x="6890737"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8" name="file_317777"/>
            <p:cNvSpPr>
              <a:spLocks noChangeAspect="1"/>
            </p:cNvSpPr>
            <p:nvPr/>
          </p:nvSpPr>
          <p:spPr bwMode="auto">
            <a:xfrm>
              <a:off x="7637958"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9" name="file_317777"/>
            <p:cNvSpPr>
              <a:spLocks noChangeAspect="1"/>
            </p:cNvSpPr>
            <p:nvPr/>
          </p:nvSpPr>
          <p:spPr bwMode="auto">
            <a:xfrm>
              <a:off x="8385179"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0" name="file_317777"/>
            <p:cNvSpPr>
              <a:spLocks noChangeAspect="1"/>
            </p:cNvSpPr>
            <p:nvPr/>
          </p:nvSpPr>
          <p:spPr bwMode="auto">
            <a:xfrm>
              <a:off x="9132400"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1" name="file_317777"/>
            <p:cNvSpPr>
              <a:spLocks noChangeAspect="1"/>
            </p:cNvSpPr>
            <p:nvPr/>
          </p:nvSpPr>
          <p:spPr bwMode="auto">
            <a:xfrm>
              <a:off x="9879621"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2" name="file_317777"/>
            <p:cNvSpPr>
              <a:spLocks noChangeAspect="1"/>
            </p:cNvSpPr>
            <p:nvPr/>
          </p:nvSpPr>
          <p:spPr bwMode="auto">
            <a:xfrm>
              <a:off x="10626842"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3" name="file_317777"/>
            <p:cNvSpPr>
              <a:spLocks noChangeAspect="1"/>
            </p:cNvSpPr>
            <p:nvPr/>
          </p:nvSpPr>
          <p:spPr bwMode="auto">
            <a:xfrm>
              <a:off x="11374063"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4" name="file_317777"/>
            <p:cNvSpPr>
              <a:spLocks noChangeAspect="1"/>
            </p:cNvSpPr>
            <p:nvPr/>
          </p:nvSpPr>
          <p:spPr bwMode="auto">
            <a:xfrm>
              <a:off x="12121285"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grpSp>
        <p:nvGrpSpPr>
          <p:cNvPr id="95" name="组合 94"/>
          <p:cNvGrpSpPr/>
          <p:nvPr/>
        </p:nvGrpSpPr>
        <p:grpSpPr>
          <a:xfrm>
            <a:off x="189767" y="2704304"/>
            <a:ext cx="11812467" cy="725466"/>
            <a:chOff x="147460" y="1199347"/>
            <a:chExt cx="11812467" cy="725466"/>
          </a:xfrm>
        </p:grpSpPr>
        <p:sp>
          <p:nvSpPr>
            <p:cNvPr id="96" name="file_317777"/>
            <p:cNvSpPr>
              <a:spLocks noChangeAspect="1"/>
            </p:cNvSpPr>
            <p:nvPr/>
          </p:nvSpPr>
          <p:spPr bwMode="auto">
            <a:xfrm>
              <a:off x="147460"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7" name="file_317777"/>
            <p:cNvSpPr>
              <a:spLocks noChangeAspect="1"/>
            </p:cNvSpPr>
            <p:nvPr/>
          </p:nvSpPr>
          <p:spPr bwMode="auto">
            <a:xfrm>
              <a:off x="894681"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8" name="file_317777"/>
            <p:cNvSpPr>
              <a:spLocks noChangeAspect="1"/>
            </p:cNvSpPr>
            <p:nvPr/>
          </p:nvSpPr>
          <p:spPr bwMode="auto">
            <a:xfrm>
              <a:off x="1641902"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9" name="file_317777"/>
            <p:cNvSpPr>
              <a:spLocks noChangeAspect="1"/>
            </p:cNvSpPr>
            <p:nvPr/>
          </p:nvSpPr>
          <p:spPr bwMode="auto">
            <a:xfrm>
              <a:off x="2389123"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0" name="file_317777"/>
            <p:cNvSpPr>
              <a:spLocks noChangeAspect="1"/>
            </p:cNvSpPr>
            <p:nvPr/>
          </p:nvSpPr>
          <p:spPr bwMode="auto">
            <a:xfrm>
              <a:off x="3136344"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1" name="file_317777"/>
            <p:cNvSpPr>
              <a:spLocks noChangeAspect="1"/>
            </p:cNvSpPr>
            <p:nvPr/>
          </p:nvSpPr>
          <p:spPr bwMode="auto">
            <a:xfrm>
              <a:off x="3883565"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2" name="file_317777"/>
            <p:cNvSpPr>
              <a:spLocks noChangeAspect="1"/>
            </p:cNvSpPr>
            <p:nvPr/>
          </p:nvSpPr>
          <p:spPr bwMode="auto">
            <a:xfrm>
              <a:off x="4630786"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3" name="file_317777"/>
            <p:cNvSpPr>
              <a:spLocks noChangeAspect="1"/>
            </p:cNvSpPr>
            <p:nvPr/>
          </p:nvSpPr>
          <p:spPr bwMode="auto">
            <a:xfrm>
              <a:off x="5378007"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4" name="file_317777"/>
            <p:cNvSpPr>
              <a:spLocks noChangeAspect="1"/>
            </p:cNvSpPr>
            <p:nvPr/>
          </p:nvSpPr>
          <p:spPr bwMode="auto">
            <a:xfrm>
              <a:off x="6125228"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5" name="file_317777"/>
            <p:cNvSpPr>
              <a:spLocks noChangeAspect="1"/>
            </p:cNvSpPr>
            <p:nvPr/>
          </p:nvSpPr>
          <p:spPr bwMode="auto">
            <a:xfrm>
              <a:off x="6872449"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6" name="file_317777"/>
            <p:cNvSpPr>
              <a:spLocks noChangeAspect="1"/>
            </p:cNvSpPr>
            <p:nvPr/>
          </p:nvSpPr>
          <p:spPr bwMode="auto">
            <a:xfrm>
              <a:off x="7619670"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7" name="file_317777"/>
            <p:cNvSpPr>
              <a:spLocks noChangeAspect="1"/>
            </p:cNvSpPr>
            <p:nvPr/>
          </p:nvSpPr>
          <p:spPr bwMode="auto">
            <a:xfrm>
              <a:off x="8366891"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8" name="file_317777"/>
            <p:cNvSpPr>
              <a:spLocks noChangeAspect="1"/>
            </p:cNvSpPr>
            <p:nvPr/>
          </p:nvSpPr>
          <p:spPr bwMode="auto">
            <a:xfrm>
              <a:off x="9114112"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9" name="file_317777"/>
            <p:cNvSpPr>
              <a:spLocks noChangeAspect="1"/>
            </p:cNvSpPr>
            <p:nvPr/>
          </p:nvSpPr>
          <p:spPr bwMode="auto">
            <a:xfrm>
              <a:off x="9861333"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0" name="file_317777"/>
            <p:cNvSpPr>
              <a:spLocks noChangeAspect="1"/>
            </p:cNvSpPr>
            <p:nvPr/>
          </p:nvSpPr>
          <p:spPr bwMode="auto">
            <a:xfrm>
              <a:off x="10608554"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1" name="file_317777"/>
            <p:cNvSpPr>
              <a:spLocks noChangeAspect="1"/>
            </p:cNvSpPr>
            <p:nvPr/>
          </p:nvSpPr>
          <p:spPr bwMode="auto">
            <a:xfrm>
              <a:off x="11355775"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grpSp>
        <p:nvGrpSpPr>
          <p:cNvPr id="112" name="组合 111"/>
          <p:cNvGrpSpPr/>
          <p:nvPr/>
        </p:nvGrpSpPr>
        <p:grpSpPr>
          <a:xfrm>
            <a:off x="-183844" y="3566126"/>
            <a:ext cx="12559689" cy="725466"/>
            <a:chOff x="165748" y="193507"/>
            <a:chExt cx="12559689" cy="725466"/>
          </a:xfrm>
        </p:grpSpPr>
        <p:sp>
          <p:nvSpPr>
            <p:cNvPr id="113" name="file_317777"/>
            <p:cNvSpPr>
              <a:spLocks noChangeAspect="1"/>
            </p:cNvSpPr>
            <p:nvPr/>
          </p:nvSpPr>
          <p:spPr bwMode="auto">
            <a:xfrm>
              <a:off x="165748"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4" name="file_317777"/>
            <p:cNvSpPr>
              <a:spLocks noChangeAspect="1"/>
            </p:cNvSpPr>
            <p:nvPr/>
          </p:nvSpPr>
          <p:spPr bwMode="auto">
            <a:xfrm>
              <a:off x="912969"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5" name="file_317777"/>
            <p:cNvSpPr>
              <a:spLocks noChangeAspect="1"/>
            </p:cNvSpPr>
            <p:nvPr/>
          </p:nvSpPr>
          <p:spPr bwMode="auto">
            <a:xfrm>
              <a:off x="1660190"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6" name="file_317777"/>
            <p:cNvSpPr>
              <a:spLocks noChangeAspect="1"/>
            </p:cNvSpPr>
            <p:nvPr/>
          </p:nvSpPr>
          <p:spPr bwMode="auto">
            <a:xfrm>
              <a:off x="2407411"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7" name="file_317777"/>
            <p:cNvSpPr>
              <a:spLocks noChangeAspect="1"/>
            </p:cNvSpPr>
            <p:nvPr/>
          </p:nvSpPr>
          <p:spPr bwMode="auto">
            <a:xfrm>
              <a:off x="3154632"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8" name="file_317777"/>
            <p:cNvSpPr>
              <a:spLocks noChangeAspect="1"/>
            </p:cNvSpPr>
            <p:nvPr/>
          </p:nvSpPr>
          <p:spPr bwMode="auto">
            <a:xfrm>
              <a:off x="3901853"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9" name="file_317777"/>
            <p:cNvSpPr>
              <a:spLocks noChangeAspect="1"/>
            </p:cNvSpPr>
            <p:nvPr/>
          </p:nvSpPr>
          <p:spPr bwMode="auto">
            <a:xfrm>
              <a:off x="4649074"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0" name="file_317777"/>
            <p:cNvSpPr>
              <a:spLocks noChangeAspect="1"/>
            </p:cNvSpPr>
            <p:nvPr/>
          </p:nvSpPr>
          <p:spPr bwMode="auto">
            <a:xfrm>
              <a:off x="5396295"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1" name="file_317777"/>
            <p:cNvSpPr>
              <a:spLocks noChangeAspect="1"/>
            </p:cNvSpPr>
            <p:nvPr/>
          </p:nvSpPr>
          <p:spPr bwMode="auto">
            <a:xfrm>
              <a:off x="6143516"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2" name="file_317777"/>
            <p:cNvSpPr>
              <a:spLocks noChangeAspect="1"/>
            </p:cNvSpPr>
            <p:nvPr/>
          </p:nvSpPr>
          <p:spPr bwMode="auto">
            <a:xfrm>
              <a:off x="6890737"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3" name="file_317777"/>
            <p:cNvSpPr>
              <a:spLocks noChangeAspect="1"/>
            </p:cNvSpPr>
            <p:nvPr/>
          </p:nvSpPr>
          <p:spPr bwMode="auto">
            <a:xfrm>
              <a:off x="7637958"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4" name="file_317777"/>
            <p:cNvSpPr>
              <a:spLocks noChangeAspect="1"/>
            </p:cNvSpPr>
            <p:nvPr/>
          </p:nvSpPr>
          <p:spPr bwMode="auto">
            <a:xfrm>
              <a:off x="8385179"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5" name="file_317777"/>
            <p:cNvSpPr>
              <a:spLocks noChangeAspect="1"/>
            </p:cNvSpPr>
            <p:nvPr/>
          </p:nvSpPr>
          <p:spPr bwMode="auto">
            <a:xfrm>
              <a:off x="9132400"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6" name="file_317777"/>
            <p:cNvSpPr>
              <a:spLocks noChangeAspect="1"/>
            </p:cNvSpPr>
            <p:nvPr/>
          </p:nvSpPr>
          <p:spPr bwMode="auto">
            <a:xfrm>
              <a:off x="9879621"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7" name="file_317777"/>
            <p:cNvSpPr>
              <a:spLocks noChangeAspect="1"/>
            </p:cNvSpPr>
            <p:nvPr/>
          </p:nvSpPr>
          <p:spPr bwMode="auto">
            <a:xfrm>
              <a:off x="10626842"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8" name="file_317777"/>
            <p:cNvSpPr>
              <a:spLocks noChangeAspect="1"/>
            </p:cNvSpPr>
            <p:nvPr/>
          </p:nvSpPr>
          <p:spPr bwMode="auto">
            <a:xfrm>
              <a:off x="11374063"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9" name="file_317777"/>
            <p:cNvSpPr>
              <a:spLocks noChangeAspect="1"/>
            </p:cNvSpPr>
            <p:nvPr/>
          </p:nvSpPr>
          <p:spPr bwMode="auto">
            <a:xfrm>
              <a:off x="12121285"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sp>
        <p:nvSpPr>
          <p:cNvPr id="132" name="iconfont-10187-1838937"/>
          <p:cNvSpPr>
            <a:spLocks noChangeAspect="1"/>
          </p:cNvSpPr>
          <p:nvPr/>
        </p:nvSpPr>
        <p:spPr bwMode="auto">
          <a:xfrm>
            <a:off x="8537393" y="301752"/>
            <a:ext cx="3459039" cy="3904489"/>
          </a:xfrm>
          <a:custGeom>
            <a:avLst/>
            <a:gdLst>
              <a:gd name="connsiteX0" fmla="*/ 109747 w 507473"/>
              <a:gd name="connsiteY0" fmla="*/ 396276 h 548677"/>
              <a:gd name="connsiteX1" fmla="*/ 196599 w 507473"/>
              <a:gd name="connsiteY1" fmla="*/ 396276 h 548677"/>
              <a:gd name="connsiteX2" fmla="*/ 213360 w 507473"/>
              <a:gd name="connsiteY2" fmla="*/ 411518 h 548677"/>
              <a:gd name="connsiteX3" fmla="*/ 196599 w 507473"/>
              <a:gd name="connsiteY3" fmla="*/ 426760 h 548677"/>
              <a:gd name="connsiteX4" fmla="*/ 109747 w 507473"/>
              <a:gd name="connsiteY4" fmla="*/ 426760 h 548677"/>
              <a:gd name="connsiteX5" fmla="*/ 92986 w 507473"/>
              <a:gd name="connsiteY5" fmla="*/ 411518 h 548677"/>
              <a:gd name="connsiteX6" fmla="*/ 109747 w 507473"/>
              <a:gd name="connsiteY6" fmla="*/ 396276 h 548677"/>
              <a:gd name="connsiteX7" fmla="*/ 365794 w 507473"/>
              <a:gd name="connsiteY7" fmla="*/ 335316 h 548677"/>
              <a:gd name="connsiteX8" fmla="*/ 304857 w 507473"/>
              <a:gd name="connsiteY8" fmla="*/ 396263 h 548677"/>
              <a:gd name="connsiteX9" fmla="*/ 365794 w 507473"/>
              <a:gd name="connsiteY9" fmla="*/ 457210 h 548677"/>
              <a:gd name="connsiteX10" fmla="*/ 426732 w 507473"/>
              <a:gd name="connsiteY10" fmla="*/ 396263 h 548677"/>
              <a:gd name="connsiteX11" fmla="*/ 365794 w 507473"/>
              <a:gd name="connsiteY11" fmla="*/ 335316 h 548677"/>
              <a:gd name="connsiteX12" fmla="*/ 365794 w 507473"/>
              <a:gd name="connsiteY12" fmla="*/ 304843 h 548677"/>
              <a:gd name="connsiteX13" fmla="*/ 457200 w 507473"/>
              <a:gd name="connsiteY13" fmla="*/ 396263 h 548677"/>
              <a:gd name="connsiteX14" fmla="*/ 440443 w 507473"/>
              <a:gd name="connsiteY14" fmla="*/ 449591 h 548677"/>
              <a:gd name="connsiteX15" fmla="*/ 502904 w 507473"/>
              <a:gd name="connsiteY15" fmla="*/ 512062 h 548677"/>
              <a:gd name="connsiteX16" fmla="*/ 502904 w 507473"/>
              <a:gd name="connsiteY16" fmla="*/ 533393 h 548677"/>
              <a:gd name="connsiteX17" fmla="*/ 492239 w 507473"/>
              <a:gd name="connsiteY17" fmla="*/ 537964 h 548677"/>
              <a:gd name="connsiteX18" fmla="*/ 481575 w 507473"/>
              <a:gd name="connsiteY18" fmla="*/ 533393 h 548677"/>
              <a:gd name="connsiteX19" fmla="*/ 419115 w 507473"/>
              <a:gd name="connsiteY19" fmla="*/ 470923 h 548677"/>
              <a:gd name="connsiteX20" fmla="*/ 365794 w 507473"/>
              <a:gd name="connsiteY20" fmla="*/ 487683 h 548677"/>
              <a:gd name="connsiteX21" fmla="*/ 274388 w 507473"/>
              <a:gd name="connsiteY21" fmla="*/ 396263 h 548677"/>
              <a:gd name="connsiteX22" fmla="*/ 365794 w 507473"/>
              <a:gd name="connsiteY22" fmla="*/ 304843 h 548677"/>
              <a:gd name="connsiteX23" fmla="*/ 109747 w 507473"/>
              <a:gd name="connsiteY23" fmla="*/ 304823 h 548677"/>
              <a:gd name="connsiteX24" fmla="*/ 196599 w 507473"/>
              <a:gd name="connsiteY24" fmla="*/ 304823 h 548677"/>
              <a:gd name="connsiteX25" fmla="*/ 213360 w 507473"/>
              <a:gd name="connsiteY25" fmla="*/ 320065 h 548677"/>
              <a:gd name="connsiteX26" fmla="*/ 196599 w 507473"/>
              <a:gd name="connsiteY26" fmla="*/ 335307 h 548677"/>
              <a:gd name="connsiteX27" fmla="*/ 109747 w 507473"/>
              <a:gd name="connsiteY27" fmla="*/ 335307 h 548677"/>
              <a:gd name="connsiteX28" fmla="*/ 92986 w 507473"/>
              <a:gd name="connsiteY28" fmla="*/ 320065 h 548677"/>
              <a:gd name="connsiteX29" fmla="*/ 109747 w 507473"/>
              <a:gd name="connsiteY29" fmla="*/ 304823 h 548677"/>
              <a:gd name="connsiteX30" fmla="*/ 106700 w 507473"/>
              <a:gd name="connsiteY30" fmla="*/ 213370 h 548677"/>
              <a:gd name="connsiteX31" fmla="*/ 380969 w 507473"/>
              <a:gd name="connsiteY31" fmla="*/ 213370 h 548677"/>
              <a:gd name="connsiteX32" fmla="*/ 396206 w 507473"/>
              <a:gd name="connsiteY32" fmla="*/ 228612 h 548677"/>
              <a:gd name="connsiteX33" fmla="*/ 380969 w 507473"/>
              <a:gd name="connsiteY33" fmla="*/ 243854 h 548677"/>
              <a:gd name="connsiteX34" fmla="*/ 106700 w 507473"/>
              <a:gd name="connsiteY34" fmla="*/ 243854 h 548677"/>
              <a:gd name="connsiteX35" fmla="*/ 91463 w 507473"/>
              <a:gd name="connsiteY35" fmla="*/ 228612 h 548677"/>
              <a:gd name="connsiteX36" fmla="*/ 106700 w 507473"/>
              <a:gd name="connsiteY36" fmla="*/ 213370 h 548677"/>
              <a:gd name="connsiteX37" fmla="*/ 106700 w 507473"/>
              <a:gd name="connsiteY37" fmla="*/ 121917 h 548677"/>
              <a:gd name="connsiteX38" fmla="*/ 380969 w 507473"/>
              <a:gd name="connsiteY38" fmla="*/ 121917 h 548677"/>
              <a:gd name="connsiteX39" fmla="*/ 396206 w 507473"/>
              <a:gd name="connsiteY39" fmla="*/ 137159 h 548677"/>
              <a:gd name="connsiteX40" fmla="*/ 380969 w 507473"/>
              <a:gd name="connsiteY40" fmla="*/ 152401 h 548677"/>
              <a:gd name="connsiteX41" fmla="*/ 106700 w 507473"/>
              <a:gd name="connsiteY41" fmla="*/ 152401 h 548677"/>
              <a:gd name="connsiteX42" fmla="*/ 91463 w 507473"/>
              <a:gd name="connsiteY42" fmla="*/ 137159 h 548677"/>
              <a:gd name="connsiteX43" fmla="*/ 106700 w 507473"/>
              <a:gd name="connsiteY43" fmla="*/ 121917 h 548677"/>
              <a:gd name="connsiteX44" fmla="*/ 15239 w 507473"/>
              <a:gd name="connsiteY44" fmla="*/ 0 h 548677"/>
              <a:gd name="connsiteX45" fmla="*/ 472430 w 507473"/>
              <a:gd name="connsiteY45" fmla="*/ 0 h 548677"/>
              <a:gd name="connsiteX46" fmla="*/ 487669 w 507473"/>
              <a:gd name="connsiteY46" fmla="*/ 15241 h 548677"/>
              <a:gd name="connsiteX47" fmla="*/ 487669 w 507473"/>
              <a:gd name="connsiteY47" fmla="*/ 259097 h 548677"/>
              <a:gd name="connsiteX48" fmla="*/ 472430 w 507473"/>
              <a:gd name="connsiteY48" fmla="*/ 274339 h 548677"/>
              <a:gd name="connsiteX49" fmla="*/ 457190 w 507473"/>
              <a:gd name="connsiteY49" fmla="*/ 259097 h 548677"/>
              <a:gd name="connsiteX50" fmla="*/ 457190 w 507473"/>
              <a:gd name="connsiteY50" fmla="*/ 30482 h 548677"/>
              <a:gd name="connsiteX51" fmla="*/ 30479 w 507473"/>
              <a:gd name="connsiteY51" fmla="*/ 30482 h 548677"/>
              <a:gd name="connsiteX52" fmla="*/ 30479 w 507473"/>
              <a:gd name="connsiteY52" fmla="*/ 518195 h 548677"/>
              <a:gd name="connsiteX53" fmla="*/ 243834 w 507473"/>
              <a:gd name="connsiteY53" fmla="*/ 518195 h 548677"/>
              <a:gd name="connsiteX54" fmla="*/ 259074 w 507473"/>
              <a:gd name="connsiteY54" fmla="*/ 533436 h 548677"/>
              <a:gd name="connsiteX55" fmla="*/ 243834 w 507473"/>
              <a:gd name="connsiteY55" fmla="*/ 548677 h 548677"/>
              <a:gd name="connsiteX56" fmla="*/ 15239 w 507473"/>
              <a:gd name="connsiteY56" fmla="*/ 548677 h 548677"/>
              <a:gd name="connsiteX57" fmla="*/ 0 w 507473"/>
              <a:gd name="connsiteY57" fmla="*/ 533436 h 548677"/>
              <a:gd name="connsiteX58" fmla="*/ 0 w 507473"/>
              <a:gd name="connsiteY58" fmla="*/ 15241 h 548677"/>
              <a:gd name="connsiteX59" fmla="*/ 15239 w 507473"/>
              <a:gd name="connsiteY59" fmla="*/ 0 h 54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07473" h="548677">
                <a:moveTo>
                  <a:pt x="109747" y="396276"/>
                </a:moveTo>
                <a:lnTo>
                  <a:pt x="196599" y="396276"/>
                </a:lnTo>
                <a:cubicBezTo>
                  <a:pt x="205741" y="396276"/>
                  <a:pt x="213360" y="402373"/>
                  <a:pt x="213360" y="411518"/>
                </a:cubicBezTo>
                <a:cubicBezTo>
                  <a:pt x="213360" y="420663"/>
                  <a:pt x="205741" y="426760"/>
                  <a:pt x="196599" y="426760"/>
                </a:cubicBezTo>
                <a:lnTo>
                  <a:pt x="109747" y="426760"/>
                </a:lnTo>
                <a:cubicBezTo>
                  <a:pt x="100605" y="426760"/>
                  <a:pt x="92986" y="420663"/>
                  <a:pt x="92986" y="411518"/>
                </a:cubicBezTo>
                <a:cubicBezTo>
                  <a:pt x="92986" y="402373"/>
                  <a:pt x="100605" y="396276"/>
                  <a:pt x="109747" y="396276"/>
                </a:cubicBezTo>
                <a:close/>
                <a:moveTo>
                  <a:pt x="365794" y="335316"/>
                </a:moveTo>
                <a:cubicBezTo>
                  <a:pt x="332279" y="335316"/>
                  <a:pt x="304857" y="362742"/>
                  <a:pt x="304857" y="396263"/>
                </a:cubicBezTo>
                <a:cubicBezTo>
                  <a:pt x="304857" y="429784"/>
                  <a:pt x="332279" y="457210"/>
                  <a:pt x="365794" y="457210"/>
                </a:cubicBezTo>
                <a:cubicBezTo>
                  <a:pt x="399310" y="457210"/>
                  <a:pt x="426732" y="429784"/>
                  <a:pt x="426732" y="396263"/>
                </a:cubicBezTo>
                <a:cubicBezTo>
                  <a:pt x="426732" y="362742"/>
                  <a:pt x="399310" y="335316"/>
                  <a:pt x="365794" y="335316"/>
                </a:cubicBezTo>
                <a:close/>
                <a:moveTo>
                  <a:pt x="365794" y="304843"/>
                </a:moveTo>
                <a:cubicBezTo>
                  <a:pt x="416068" y="304843"/>
                  <a:pt x="457200" y="345982"/>
                  <a:pt x="457200" y="396263"/>
                </a:cubicBezTo>
                <a:cubicBezTo>
                  <a:pt x="457200" y="416071"/>
                  <a:pt x="451107" y="434355"/>
                  <a:pt x="440443" y="449591"/>
                </a:cubicBezTo>
                <a:lnTo>
                  <a:pt x="502904" y="512062"/>
                </a:lnTo>
                <a:cubicBezTo>
                  <a:pt x="508997" y="518156"/>
                  <a:pt x="508997" y="527298"/>
                  <a:pt x="502904" y="533393"/>
                </a:cubicBezTo>
                <a:cubicBezTo>
                  <a:pt x="499857" y="536440"/>
                  <a:pt x="495286" y="537964"/>
                  <a:pt x="492239" y="537964"/>
                </a:cubicBezTo>
                <a:cubicBezTo>
                  <a:pt x="489193" y="537964"/>
                  <a:pt x="484622" y="536440"/>
                  <a:pt x="481575" y="533393"/>
                </a:cubicBezTo>
                <a:lnTo>
                  <a:pt x="419115" y="470923"/>
                </a:lnTo>
                <a:cubicBezTo>
                  <a:pt x="403880" y="481588"/>
                  <a:pt x="385599" y="487683"/>
                  <a:pt x="365794" y="487683"/>
                </a:cubicBezTo>
                <a:cubicBezTo>
                  <a:pt x="315521" y="487683"/>
                  <a:pt x="274388" y="446544"/>
                  <a:pt x="274388" y="396263"/>
                </a:cubicBezTo>
                <a:cubicBezTo>
                  <a:pt x="274388" y="345982"/>
                  <a:pt x="315521" y="304843"/>
                  <a:pt x="365794" y="304843"/>
                </a:cubicBezTo>
                <a:close/>
                <a:moveTo>
                  <a:pt x="109747" y="304823"/>
                </a:moveTo>
                <a:lnTo>
                  <a:pt x="196599" y="304823"/>
                </a:lnTo>
                <a:cubicBezTo>
                  <a:pt x="205741" y="304823"/>
                  <a:pt x="213360" y="310920"/>
                  <a:pt x="213360" y="320065"/>
                </a:cubicBezTo>
                <a:cubicBezTo>
                  <a:pt x="213360" y="329210"/>
                  <a:pt x="205741" y="335307"/>
                  <a:pt x="196599" y="335307"/>
                </a:cubicBezTo>
                <a:lnTo>
                  <a:pt x="109747" y="335307"/>
                </a:lnTo>
                <a:cubicBezTo>
                  <a:pt x="100605" y="335307"/>
                  <a:pt x="92986" y="329210"/>
                  <a:pt x="92986" y="320065"/>
                </a:cubicBezTo>
                <a:cubicBezTo>
                  <a:pt x="92986" y="310920"/>
                  <a:pt x="100605" y="304823"/>
                  <a:pt x="109747" y="304823"/>
                </a:cubicBezTo>
                <a:close/>
                <a:moveTo>
                  <a:pt x="106700" y="213370"/>
                </a:moveTo>
                <a:lnTo>
                  <a:pt x="380969" y="213370"/>
                </a:lnTo>
                <a:cubicBezTo>
                  <a:pt x="388588" y="213370"/>
                  <a:pt x="396206" y="219467"/>
                  <a:pt x="396206" y="228612"/>
                </a:cubicBezTo>
                <a:cubicBezTo>
                  <a:pt x="396206" y="237757"/>
                  <a:pt x="390111" y="243854"/>
                  <a:pt x="380969" y="243854"/>
                </a:cubicBezTo>
                <a:lnTo>
                  <a:pt x="106700" y="243854"/>
                </a:lnTo>
                <a:cubicBezTo>
                  <a:pt x="99081" y="243854"/>
                  <a:pt x="91463" y="237757"/>
                  <a:pt x="91463" y="228612"/>
                </a:cubicBezTo>
                <a:cubicBezTo>
                  <a:pt x="91463" y="219467"/>
                  <a:pt x="99081" y="213370"/>
                  <a:pt x="106700" y="213370"/>
                </a:cubicBezTo>
                <a:close/>
                <a:moveTo>
                  <a:pt x="106700" y="121917"/>
                </a:moveTo>
                <a:lnTo>
                  <a:pt x="380969" y="121917"/>
                </a:lnTo>
                <a:cubicBezTo>
                  <a:pt x="388588" y="121917"/>
                  <a:pt x="396206" y="129538"/>
                  <a:pt x="396206" y="137159"/>
                </a:cubicBezTo>
                <a:cubicBezTo>
                  <a:pt x="396206" y="144780"/>
                  <a:pt x="388588" y="152401"/>
                  <a:pt x="380969" y="152401"/>
                </a:cubicBezTo>
                <a:lnTo>
                  <a:pt x="106700" y="152401"/>
                </a:lnTo>
                <a:cubicBezTo>
                  <a:pt x="99081" y="152401"/>
                  <a:pt x="91463" y="144780"/>
                  <a:pt x="91463" y="137159"/>
                </a:cubicBezTo>
                <a:cubicBezTo>
                  <a:pt x="91463" y="129538"/>
                  <a:pt x="99081" y="121917"/>
                  <a:pt x="106700" y="121917"/>
                </a:cubicBezTo>
                <a:close/>
                <a:moveTo>
                  <a:pt x="15239" y="0"/>
                </a:moveTo>
                <a:lnTo>
                  <a:pt x="472430" y="0"/>
                </a:lnTo>
                <a:cubicBezTo>
                  <a:pt x="481573" y="0"/>
                  <a:pt x="487669" y="7621"/>
                  <a:pt x="487669" y="15241"/>
                </a:cubicBezTo>
                <a:lnTo>
                  <a:pt x="487669" y="259097"/>
                </a:lnTo>
                <a:cubicBezTo>
                  <a:pt x="487669" y="268242"/>
                  <a:pt x="481573" y="274339"/>
                  <a:pt x="472430" y="274339"/>
                </a:cubicBezTo>
                <a:cubicBezTo>
                  <a:pt x="463286" y="274339"/>
                  <a:pt x="457190" y="268242"/>
                  <a:pt x="457190" y="259097"/>
                </a:cubicBezTo>
                <a:lnTo>
                  <a:pt x="457190" y="30482"/>
                </a:lnTo>
                <a:lnTo>
                  <a:pt x="30479" y="30482"/>
                </a:lnTo>
                <a:lnTo>
                  <a:pt x="30479" y="518195"/>
                </a:lnTo>
                <a:lnTo>
                  <a:pt x="243834" y="518195"/>
                </a:lnTo>
                <a:cubicBezTo>
                  <a:pt x="252978" y="518195"/>
                  <a:pt x="259074" y="524291"/>
                  <a:pt x="259074" y="533436"/>
                </a:cubicBezTo>
                <a:cubicBezTo>
                  <a:pt x="259074" y="542581"/>
                  <a:pt x="252978" y="548677"/>
                  <a:pt x="243834" y="548677"/>
                </a:cubicBezTo>
                <a:lnTo>
                  <a:pt x="15239" y="548677"/>
                </a:lnTo>
                <a:cubicBezTo>
                  <a:pt x="7620" y="548677"/>
                  <a:pt x="0" y="542581"/>
                  <a:pt x="0" y="533436"/>
                </a:cubicBezTo>
                <a:lnTo>
                  <a:pt x="0" y="15241"/>
                </a:lnTo>
                <a:cubicBezTo>
                  <a:pt x="0" y="7621"/>
                  <a:pt x="7620" y="0"/>
                  <a:pt x="15239" y="0"/>
                </a:cubicBezTo>
                <a:close/>
              </a:path>
            </a:pathLst>
          </a:custGeom>
          <a:solidFill>
            <a:srgbClr val="FFFFFF">
              <a:alpha val="65098"/>
            </a:srgbClr>
          </a:solidFill>
          <a:ln>
            <a:noFill/>
          </a:ln>
        </p:spPr>
        <p:txBody>
          <a:bodyPr/>
          <a:lstStyle/>
          <a:p>
            <a:endParaRPr lang="zh-CN" altLang="en-US" dirty="0"/>
          </a:p>
        </p:txBody>
      </p:sp>
      <p:sp>
        <p:nvSpPr>
          <p:cNvPr id="134" name="矩形 133"/>
          <p:cNvSpPr/>
          <p:nvPr/>
        </p:nvSpPr>
        <p:spPr>
          <a:xfrm>
            <a:off x="609744" y="4648168"/>
            <a:ext cx="9296156" cy="808990"/>
          </a:xfrm>
          <a:prstGeom prst="rect">
            <a:avLst/>
          </a:prstGeom>
          <a:noFill/>
          <a:ln>
            <a:noFill/>
          </a:ln>
        </p:spPr>
        <p:txBody>
          <a:bodyPr wrap="square">
            <a:spAutoFit/>
          </a:bodyPr>
          <a:lstStyle/>
          <a:p>
            <a:pPr>
              <a:lnSpc>
                <a:spcPts val="2800"/>
              </a:lnSpc>
            </a:pPr>
            <a:r>
              <a:rPr lang="zh-CN" altLang="en-US" sz="2400" b="1" dirty="0">
                <a:solidFill>
                  <a:srgbClr val="A63636"/>
                </a:solidFill>
                <a:latin typeface="微软雅黑" panose="020B0503020204020204" pitchFamily="34" charset="-122"/>
                <a:ea typeface="微软雅黑" panose="020B0503020204020204" pitchFamily="34" charset="-122"/>
              </a:rPr>
              <a:t>中华人民共和国教育部全国综合防控儿童青少年近视宣讲团</a:t>
            </a:r>
            <a:endParaRPr lang="en-US" altLang="zh-CN" sz="2400" b="1" dirty="0">
              <a:solidFill>
                <a:srgbClr val="A63636"/>
              </a:solidFill>
              <a:latin typeface="微软雅黑" panose="020B0503020204020204" pitchFamily="34" charset="-122"/>
              <a:ea typeface="微软雅黑" panose="020B0503020204020204" pitchFamily="34" charset="-122"/>
            </a:endParaRPr>
          </a:p>
          <a:p>
            <a:pPr>
              <a:lnSpc>
                <a:spcPts val="2800"/>
              </a:lnSpc>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2022</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月</a:t>
            </a:r>
            <a:endParaRPr lang="zh-CN" altLang="en-US" dirty="0">
              <a:solidFill>
                <a:schemeClr val="bg1">
                  <a:lumMod val="8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5" name="矩形 134"/>
          <p:cNvSpPr/>
          <p:nvPr/>
        </p:nvSpPr>
        <p:spPr>
          <a:xfrm>
            <a:off x="609744" y="3429000"/>
            <a:ext cx="8076988" cy="1014730"/>
          </a:xfrm>
          <a:prstGeom prst="rect">
            <a:avLst/>
          </a:prstGeom>
        </p:spPr>
        <p:txBody>
          <a:bodyPr wrap="square">
            <a:spAutoFit/>
          </a:bodyPr>
          <a:lstStyle/>
          <a:p>
            <a:r>
              <a:rPr lang="zh-CN" altLang="en-US" sz="60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谢谢！</a:t>
            </a:r>
            <a:endParaRPr lang="zh-CN" altLang="en-US" sz="60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92831" y="2225292"/>
            <a:ext cx="11193145" cy="3586865"/>
            <a:chOff x="530889" y="2270883"/>
            <a:chExt cx="11193145" cy="3586865"/>
          </a:xfrm>
        </p:grpSpPr>
        <p:sp>
          <p:nvSpPr>
            <p:cNvPr id="32" name="文本框 15"/>
            <p:cNvSpPr txBox="1">
              <a:spLocks noChangeArrowheads="1"/>
            </p:cNvSpPr>
            <p:nvPr/>
          </p:nvSpPr>
          <p:spPr bwMode="auto">
            <a:xfrm>
              <a:off x="530889" y="3284977"/>
              <a:ext cx="2726279"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eaLnBrk="1" hangingPunct="1">
                <a:lnSpc>
                  <a:spcPct val="100000"/>
                </a:lnSpc>
                <a:spcBef>
                  <a:spcPct val="0"/>
                </a:spcBef>
                <a:buFontTx/>
                <a:buNone/>
              </a:pPr>
              <a:r>
                <a:rPr lang="en-US" altLang="en-US" sz="1600" b="1" dirty="0">
                  <a:solidFill>
                    <a:schemeClr val="tx1">
                      <a:lumMod val="85000"/>
                      <a:lumOff val="15000"/>
                    </a:schemeClr>
                  </a:solidFill>
                  <a:latin typeface="微软雅黑" panose="020B0503020204020204" pitchFamily="34" charset="-122"/>
                  <a:ea typeface="微软雅黑" panose="020B0503020204020204" pitchFamily="34" charset="-122"/>
                </a:rPr>
                <a:t>2008</a:t>
              </a:r>
              <a:r>
                <a:rPr lang="en-US" altLang="en-US"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近视防控工作方案</a:t>
              </a:r>
              <a:endPar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eaLnBrk="1" hangingPunct="1">
                <a:lnSpc>
                  <a:spcPct val="100000"/>
                </a:lnSpc>
                <a:spcBef>
                  <a:spcPct val="0"/>
                </a:spcBef>
                <a:buFontTx/>
                <a:buNone/>
              </a:pPr>
              <a:endParaRPr lang="en-US"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3" name="文本框 16"/>
            <p:cNvSpPr txBox="1">
              <a:spLocks noChangeArrowheads="1"/>
            </p:cNvSpPr>
            <p:nvPr/>
          </p:nvSpPr>
          <p:spPr bwMode="auto">
            <a:xfrm>
              <a:off x="1640234" y="2326128"/>
              <a:ext cx="3381375" cy="61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None/>
              </a:pPr>
              <a:r>
                <a:rPr lang="en-US" altLang="en-US" sz="1800" b="1" dirty="0">
                  <a:solidFill>
                    <a:schemeClr val="tx1">
                      <a:lumMod val="85000"/>
                      <a:lumOff val="15000"/>
                    </a:schemeClr>
                  </a:solidFill>
                  <a:latin typeface="微软雅黑" panose="020B0503020204020204" pitchFamily="34" charset="-122"/>
                  <a:ea typeface="微软雅黑" panose="020B0503020204020204" pitchFamily="34" charset="-122"/>
                </a:rPr>
                <a:t>2016</a:t>
              </a:r>
              <a:r>
                <a:rPr lang="en-US" altLang="en-US" sz="16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近视防控工作指导意见</a:t>
              </a: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endParaRPr>
            </a:p>
            <a:p>
              <a:pPr eaLnBrk="1" hangingPunct="1">
                <a:lnSpc>
                  <a:spcPct val="100000"/>
                </a:lnSpc>
                <a:spcBef>
                  <a:spcPct val="0"/>
                </a:spcBef>
                <a:buFontTx/>
                <a:buNone/>
              </a:pP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a:off x="1450715" y="3014238"/>
              <a:ext cx="9525663" cy="0"/>
            </a:xfrm>
            <a:prstGeom prst="line">
              <a:avLst/>
            </a:prstGeom>
            <a:ln w="1143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nvGrpSpPr>
            <p:cNvPr id="36" name="组合 35"/>
            <p:cNvGrpSpPr/>
            <p:nvPr/>
          </p:nvGrpSpPr>
          <p:grpSpPr>
            <a:xfrm>
              <a:off x="1713107" y="2924238"/>
              <a:ext cx="180000" cy="180000"/>
              <a:chOff x="5542058" y="2289973"/>
              <a:chExt cx="180000" cy="180000"/>
            </a:xfrm>
          </p:grpSpPr>
          <p:sp>
            <p:nvSpPr>
              <p:cNvPr id="46" name="椭圆 45"/>
              <p:cNvSpPr/>
              <p:nvPr/>
            </p:nvSpPr>
            <p:spPr>
              <a:xfrm>
                <a:off x="5576399" y="2320338"/>
                <a:ext cx="111318" cy="1192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椭圆 46"/>
              <p:cNvSpPr/>
              <p:nvPr/>
            </p:nvSpPr>
            <p:spPr>
              <a:xfrm>
                <a:off x="5542058" y="2289973"/>
                <a:ext cx="180000" cy="180000"/>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grpSp>
        <p:sp>
          <p:nvSpPr>
            <p:cNvPr id="40" name="椭圆 39"/>
            <p:cNvSpPr/>
            <p:nvPr/>
          </p:nvSpPr>
          <p:spPr>
            <a:xfrm>
              <a:off x="4162141" y="2954603"/>
              <a:ext cx="111318" cy="1192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文本框 47"/>
            <p:cNvSpPr txBox="1"/>
            <p:nvPr/>
          </p:nvSpPr>
          <p:spPr>
            <a:xfrm flipH="1">
              <a:off x="3056919" y="3284343"/>
              <a:ext cx="3374390" cy="553085"/>
            </a:xfrm>
            <a:prstGeom prst="rect">
              <a:avLst/>
            </a:prstGeom>
            <a:noFill/>
          </p:spPr>
          <p:txBody>
            <a:bodyPr wrap="square" rtlCol="0">
              <a:spAutoFit/>
            </a:bodyPr>
            <a:lstStyle/>
            <a:p>
              <a:pPr algn="dist">
                <a:spcBef>
                  <a:spcPct val="0"/>
                </a:spcBef>
              </a:pPr>
              <a:r>
                <a:rPr lang="en-US" altLang="en-US" sz="1600" b="1" dirty="0">
                  <a:solidFill>
                    <a:schemeClr val="tx1"/>
                  </a:solidFill>
                  <a:latin typeface="微软雅黑" panose="020B0503020204020204" pitchFamily="34" charset="-122"/>
                  <a:ea typeface="微软雅黑" panose="020B0503020204020204" pitchFamily="34" charset="-122"/>
                </a:rPr>
                <a:t>2017/12/01/</a:t>
              </a:r>
              <a:r>
                <a:rPr lang="zh-CN" altLang="en-US" sz="1400" b="1" dirty="0">
                  <a:solidFill>
                    <a:schemeClr val="tx1"/>
                  </a:solidFill>
                  <a:latin typeface="微软雅黑" panose="020B0503020204020204" pitchFamily="34" charset="-122"/>
                  <a:ea typeface="微软雅黑" panose="020B0503020204020204" pitchFamily="34" charset="-122"/>
                </a:rPr>
                <a:t>海南博鳌近视防控宣言</a:t>
              </a:r>
              <a:endParaRPr lang="en-US" altLang="zh-CN" sz="1400" b="1" dirty="0">
                <a:solidFill>
                  <a:schemeClr val="tx1"/>
                </a:solidFill>
                <a:latin typeface="微软雅黑" panose="020B0503020204020204" pitchFamily="34" charset="-122"/>
                <a:ea typeface="微软雅黑" panose="020B0503020204020204" pitchFamily="34" charset="-122"/>
              </a:endParaRPr>
            </a:p>
            <a:p>
              <a:pPr>
                <a:spcBef>
                  <a:spcPct val="0"/>
                </a:spcBef>
              </a:pPr>
              <a:endParaRPr lang="en-US" altLang="zh-CN" sz="1400" b="1" dirty="0">
                <a:solidFill>
                  <a:schemeClr val="tx1"/>
                </a:solidFill>
                <a:latin typeface="微软雅黑" panose="020B0503020204020204" pitchFamily="34" charset="-122"/>
                <a:ea typeface="微软雅黑" panose="020B0503020204020204" pitchFamily="34" charset="-122"/>
              </a:endParaRPr>
            </a:p>
          </p:txBody>
        </p:sp>
        <p:sp>
          <p:nvSpPr>
            <p:cNvPr id="50" name="文本框 17"/>
            <p:cNvSpPr txBox="1">
              <a:spLocks noChangeArrowheads="1"/>
            </p:cNvSpPr>
            <p:nvPr/>
          </p:nvSpPr>
          <p:spPr bwMode="auto">
            <a:xfrm>
              <a:off x="5162579" y="2270883"/>
              <a:ext cx="34829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l" eaLnBrk="1" hangingPunct="1">
                <a:lnSpc>
                  <a:spcPct val="100000"/>
                </a:lnSpc>
                <a:spcBef>
                  <a:spcPct val="0"/>
                </a:spcBef>
                <a:buFontTx/>
                <a:buNone/>
              </a:pPr>
              <a:r>
                <a:rPr lang="en-US" altLang="en-US" sz="2400" b="1" dirty="0">
                  <a:solidFill>
                    <a:srgbClr val="A63636"/>
                  </a:solidFill>
                  <a:effectLst/>
                  <a:latin typeface="微软雅黑" panose="020B0503020204020204" pitchFamily="34" charset="-122"/>
                  <a:ea typeface="微软雅黑" panose="020B0503020204020204" pitchFamily="34" charset="-122"/>
                </a:rPr>
                <a:t>2018/</a:t>
              </a:r>
              <a:r>
                <a:rPr lang="zh-CN" altLang="en-US" sz="2000" b="1" dirty="0">
                  <a:solidFill>
                    <a:srgbClr val="A63636"/>
                  </a:solidFill>
                  <a:effectLst/>
                  <a:latin typeface="微软雅黑" panose="020B0503020204020204" pitchFamily="34" charset="-122"/>
                  <a:ea typeface="微软雅黑" panose="020B0503020204020204" pitchFamily="34" charset="-122"/>
                </a:rPr>
                <a:t>国家战略</a:t>
              </a:r>
              <a:endParaRPr lang="en-US" altLang="zh-CN" sz="2000" b="1" dirty="0">
                <a:solidFill>
                  <a:srgbClr val="A63636"/>
                </a:solidFill>
                <a:effectLst/>
                <a:latin typeface="微软雅黑" panose="020B0503020204020204" pitchFamily="34" charset="-122"/>
                <a:ea typeface="微软雅黑" panose="020B0503020204020204" pitchFamily="34" charset="-122"/>
              </a:endParaRPr>
            </a:p>
            <a:p>
              <a:pPr algn="l" eaLnBrk="1" hangingPunct="1">
                <a:lnSpc>
                  <a:spcPct val="100000"/>
                </a:lnSpc>
                <a:spcBef>
                  <a:spcPct val="0"/>
                </a:spcBef>
                <a:buFontTx/>
                <a:buNone/>
              </a:pPr>
              <a:endParaRPr lang="en-US" altLang="zh-CN" sz="2000" dirty="0">
                <a:solidFill>
                  <a:srgbClr val="A63636"/>
                </a:solidFill>
                <a:effectLst/>
                <a:latin typeface="微软雅黑" panose="020B0503020204020204" pitchFamily="34" charset="-122"/>
                <a:ea typeface="微软雅黑" panose="020B0503020204020204" pitchFamily="34" charset="-122"/>
              </a:endParaRPr>
            </a:p>
          </p:txBody>
        </p:sp>
        <p:sp>
          <p:nvSpPr>
            <p:cNvPr id="55" name="矩形: 圆角 54"/>
            <p:cNvSpPr/>
            <p:nvPr/>
          </p:nvSpPr>
          <p:spPr>
            <a:xfrm>
              <a:off x="5690264" y="4242558"/>
              <a:ext cx="6033770" cy="1402080"/>
            </a:xfrm>
            <a:prstGeom prst="roundRect">
              <a:avLst>
                <a:gd name="adj" fmla="val 2215"/>
              </a:avLst>
            </a:prstGeom>
            <a:noFill/>
            <a:ln w="28575">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内容占位符 2"/>
            <p:cNvSpPr/>
            <p:nvPr/>
          </p:nvSpPr>
          <p:spPr bwMode="auto">
            <a:xfrm>
              <a:off x="5176968" y="4081203"/>
              <a:ext cx="6307896" cy="177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lvl1pPr marL="171450" indent="-171450"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0" indent="0" eaLnBrk="1" hangingPunct="1">
                <a:lnSpc>
                  <a:spcPts val="2200"/>
                </a:lnSpc>
                <a:spcBef>
                  <a:spcPts val="0"/>
                </a:spcBef>
                <a:buClr>
                  <a:srgbClr val="4A47A3"/>
                </a:buClr>
                <a:buSzPct val="80000"/>
                <a:buNone/>
              </a:pPr>
              <a:endPar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60" name="Text Box 6"/>
          <p:cNvSpPr txBox="1">
            <a:spLocks noChangeArrowheads="1"/>
          </p:cNvSpPr>
          <p:nvPr/>
        </p:nvSpPr>
        <p:spPr bwMode="auto">
          <a:xfrm>
            <a:off x="2870546" y="618267"/>
            <a:ext cx="6450907"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rPr>
              <a:t>儿童青少年近视防控已上升为国家战略</a:t>
            </a:r>
            <a:endParaRPr lang="zh-CN" altLang="en-US" sz="2880" dirty="0">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28" name="组合 27"/>
          <p:cNvGrpSpPr/>
          <p:nvPr/>
        </p:nvGrpSpPr>
        <p:grpSpPr>
          <a:xfrm>
            <a:off x="6265936" y="2882328"/>
            <a:ext cx="180000" cy="180000"/>
            <a:chOff x="5542058" y="2289973"/>
            <a:chExt cx="180000" cy="180000"/>
          </a:xfrm>
        </p:grpSpPr>
        <p:sp>
          <p:nvSpPr>
            <p:cNvPr id="29" name="椭圆 28"/>
            <p:cNvSpPr/>
            <p:nvPr/>
          </p:nvSpPr>
          <p:spPr>
            <a:xfrm>
              <a:off x="5576399" y="2320338"/>
              <a:ext cx="111318" cy="11927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椭圆 29"/>
            <p:cNvSpPr/>
            <p:nvPr/>
          </p:nvSpPr>
          <p:spPr>
            <a:xfrm>
              <a:off x="5542058" y="2289973"/>
              <a:ext cx="180000" cy="180000"/>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grpSp>
      <p:sp>
        <p:nvSpPr>
          <p:cNvPr id="31" name="矩形 30"/>
          <p:cNvSpPr/>
          <p:nvPr/>
        </p:nvSpPr>
        <p:spPr>
          <a:xfrm>
            <a:off x="3315629" y="1133135"/>
            <a:ext cx="5560742" cy="221599"/>
          </a:xfrm>
          <a:prstGeom prst="rect">
            <a:avLst/>
          </a:prstGeom>
        </p:spPr>
        <p:txBody>
          <a:bodyPr wrap="square">
            <a:spAutoFit/>
          </a:bodyPr>
          <a:lstStyle/>
          <a:p>
            <a:pPr algn="ctr"/>
            <a:r>
              <a:rPr lang="en-US" altLang="zh-CN" sz="840" dirty="0">
                <a:latin typeface="Engravers MT" panose="02090707080505020304" pitchFamily="18" charset="0"/>
                <a:ea typeface="AXIS Std H" panose="020B0800000000000000" pitchFamily="34" charset="-128"/>
                <a:cs typeface="Aharoni" panose="02010803020104030203" pitchFamily="2" charset="-79"/>
              </a:rPr>
              <a:t>MYOPIA prevention and control HAS BECOME A NATIONAL STRATEGY</a:t>
            </a:r>
            <a:endParaRPr lang="zh-CN" altLang="en-US" sz="840" dirty="0">
              <a:latin typeface="Engravers MT" panose="02090707080505020304" pitchFamily="18" charset="0"/>
              <a:ea typeface="AXIS Std H" panose="020B0800000000000000" pitchFamily="34" charset="-128"/>
              <a:cs typeface="Aharoni" panose="02010803020104030203" pitchFamily="2" charset="-79"/>
            </a:endParaRPr>
          </a:p>
        </p:txBody>
      </p:sp>
      <p:sp>
        <p:nvSpPr>
          <p:cNvPr id="2" name="矩形 1"/>
          <p:cNvSpPr/>
          <p:nvPr/>
        </p:nvSpPr>
        <p:spPr>
          <a:xfrm>
            <a:off x="6506210" y="4370070"/>
            <a:ext cx="4918075" cy="1168400"/>
          </a:xfrm>
          <a:prstGeom prst="rect">
            <a:avLst/>
          </a:prstGeom>
        </p:spPr>
        <p:txBody>
          <a:bodyPr wrap="square">
            <a:spAutoFit/>
          </a:bodyPr>
          <a:lstStyle/>
          <a:p>
            <a:pPr indent="0" fontAlgn="auto">
              <a:lnSpc>
                <a:spcPct val="125000"/>
              </a:lnSpc>
              <a:buClr>
                <a:schemeClr val="bg1"/>
              </a:buClr>
              <a:buNone/>
              <a:defRPr/>
            </a:pPr>
            <a:r>
              <a:rPr lang="zh-CN" altLang="en-US" sz="2800" b="1" dirty="0">
                <a:solidFill>
                  <a:srgbClr val="A63636"/>
                </a:solidFill>
                <a:effectLst/>
                <a:latin typeface="微软雅黑" panose="020B0503020204020204" pitchFamily="34" charset="-122"/>
                <a:ea typeface="微软雅黑" panose="020B0503020204020204" pitchFamily="34" charset="-122"/>
                <a:sym typeface="+mn-ea"/>
              </a:rPr>
              <a:t>习近平总书记重要指示精神</a:t>
            </a:r>
            <a:endParaRPr lang="zh-CN" altLang="en-US" sz="2800" b="1" dirty="0">
              <a:solidFill>
                <a:srgbClr val="A63636"/>
              </a:solidFill>
              <a:effectLst/>
              <a:latin typeface="微软雅黑" panose="020B0503020204020204" pitchFamily="34" charset="-122"/>
              <a:ea typeface="微软雅黑" panose="020B0503020204020204" pitchFamily="34" charset="-122"/>
            </a:endParaRPr>
          </a:p>
          <a:p>
            <a:pPr indent="0" fontAlgn="auto">
              <a:lnSpc>
                <a:spcPct val="125000"/>
              </a:lnSpc>
              <a:buClr>
                <a:schemeClr val="bg1"/>
              </a:buClr>
              <a:buNone/>
              <a:defRPr/>
            </a:pPr>
            <a:r>
              <a:rPr lang="zh-CN" altLang="en-US" sz="2800" b="1" dirty="0">
                <a:solidFill>
                  <a:srgbClr val="A63636"/>
                </a:solidFill>
                <a:effectLst/>
                <a:latin typeface="微软雅黑" panose="020B0503020204020204" pitchFamily="34" charset="-122"/>
                <a:ea typeface="微软雅黑" panose="020B0503020204020204" pitchFamily="34" charset="-122"/>
                <a:sym typeface="+mn-ea"/>
              </a:rPr>
              <a:t>八部委签署近视防控实施方案</a:t>
            </a:r>
            <a:endParaRPr lang="zh-CN" altLang="en-US" sz="2800" b="1" dirty="0">
              <a:solidFill>
                <a:srgbClr val="A63636"/>
              </a:solidFill>
              <a:effectLst/>
              <a:latin typeface="微软雅黑" panose="020B0503020204020204" pitchFamily="34" charset="-122"/>
              <a:ea typeface="微软雅黑" panose="020B0503020204020204" pitchFamily="34" charset="-122"/>
              <a:sym typeface="+mn-ea"/>
            </a:endParaRPr>
          </a:p>
        </p:txBody>
      </p:sp>
      <p:sp>
        <p:nvSpPr>
          <p:cNvPr id="5" name="椭圆 4"/>
          <p:cNvSpPr/>
          <p:nvPr/>
        </p:nvSpPr>
        <p:spPr>
          <a:xfrm>
            <a:off x="3781755" y="2875472"/>
            <a:ext cx="180000" cy="180000"/>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sp>
        <p:nvSpPr>
          <p:cNvPr id="6" name="下箭头 5"/>
          <p:cNvSpPr/>
          <p:nvPr/>
        </p:nvSpPr>
        <p:spPr>
          <a:xfrm>
            <a:off x="6228080" y="3239135"/>
            <a:ext cx="278130" cy="749935"/>
          </a:xfrm>
          <a:prstGeom prst="downArrow">
            <a:avLst/>
          </a:prstGeom>
          <a:solidFill>
            <a:srgbClr val="A63636"/>
          </a:solidFill>
          <a:ln>
            <a:solidFill>
              <a:srgbClr val="A6363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16"/>
          <p:cNvSpPr txBox="1">
            <a:spLocks noChangeArrowheads="1"/>
          </p:cNvSpPr>
          <p:nvPr/>
        </p:nvSpPr>
        <p:spPr bwMode="auto">
          <a:xfrm>
            <a:off x="7749540" y="2002155"/>
            <a:ext cx="447294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fontAlgn="auto">
              <a:lnSpc>
                <a:spcPct val="120000"/>
              </a:lnSpc>
              <a:spcBef>
                <a:spcPct val="0"/>
              </a:spcBef>
              <a:buNone/>
            </a:pPr>
            <a:r>
              <a:rPr lang="en-US" altLang="zh-CN" sz="1800" b="1" dirty="0">
                <a:solidFill>
                  <a:schemeClr val="tx1"/>
                </a:solidFill>
                <a:latin typeface="微软雅黑" panose="020B0503020204020204" pitchFamily="34" charset="-122"/>
                <a:ea typeface="微软雅黑" panose="020B0503020204020204" pitchFamily="34" charset="-122"/>
                <a:sym typeface="+mn-ea"/>
              </a:rPr>
              <a:t>2021</a:t>
            </a:r>
            <a:r>
              <a:rPr lang="en-US"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zh-CN" sz="1600" b="1" dirty="0">
                <a:solidFill>
                  <a:schemeClr val="tx1"/>
                </a:solidFill>
                <a:latin typeface="微软雅黑" panose="020B0503020204020204" pitchFamily="34" charset="-122"/>
                <a:ea typeface="微软雅黑" panose="020B0503020204020204" pitchFamily="34" charset="-122"/>
                <a:sym typeface="+mn-ea"/>
              </a:rPr>
              <a:t>教育部联合印发</a:t>
            </a:r>
            <a:r>
              <a:rPr lang="zh-CN" altLang="zh-CN" sz="1800" b="1" dirty="0">
                <a:solidFill>
                  <a:schemeClr val="tx1"/>
                </a:solidFill>
                <a:latin typeface="微软雅黑" panose="020B0503020204020204" pitchFamily="34" charset="-122"/>
                <a:ea typeface="微软雅黑" panose="020B0503020204020204" pitchFamily="34" charset="-122"/>
                <a:sym typeface="+mn-ea"/>
              </a:rPr>
              <a:t>《儿童青少年近视防控光明行动工作方案（</a:t>
            </a:r>
            <a:r>
              <a:rPr lang="en-US" altLang="zh-CN" sz="1800" b="1" dirty="0">
                <a:solidFill>
                  <a:schemeClr val="tx1"/>
                </a:solidFill>
                <a:latin typeface="微软雅黑" panose="020B0503020204020204" pitchFamily="34" charset="-122"/>
                <a:ea typeface="微软雅黑" panose="020B0503020204020204" pitchFamily="34" charset="-122"/>
                <a:sym typeface="+mn-ea"/>
              </a:rPr>
              <a:t>2021-2025</a:t>
            </a:r>
            <a:r>
              <a:rPr lang="zh-CN" altLang="zh-CN" sz="1800" b="1" dirty="0">
                <a:solidFill>
                  <a:schemeClr val="tx1"/>
                </a:solidFill>
                <a:latin typeface="微软雅黑" panose="020B0503020204020204" pitchFamily="34" charset="-122"/>
                <a:ea typeface="微软雅黑" panose="020B0503020204020204" pitchFamily="34" charset="-122"/>
                <a:sym typeface="+mn-ea"/>
              </a:rPr>
              <a:t>年）》</a:t>
            </a:r>
            <a:endParaRPr lang="zh-CN" altLang="zh-CN" sz="1800" b="1" dirty="0">
              <a:solidFill>
                <a:schemeClr val="tx1"/>
              </a:solidFill>
              <a:latin typeface="微软雅黑" panose="020B0503020204020204" pitchFamily="34" charset="-122"/>
              <a:ea typeface="微软雅黑" panose="020B0503020204020204" pitchFamily="34" charset="-122"/>
              <a:sym typeface="+mn-ea"/>
            </a:endParaRPr>
          </a:p>
        </p:txBody>
      </p:sp>
      <p:sp>
        <p:nvSpPr>
          <p:cNvPr id="9" name="椭圆 8"/>
          <p:cNvSpPr/>
          <p:nvPr/>
        </p:nvSpPr>
        <p:spPr>
          <a:xfrm>
            <a:off x="9610471" y="2925522"/>
            <a:ext cx="111318" cy="1192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椭圆 9"/>
          <p:cNvSpPr/>
          <p:nvPr/>
        </p:nvSpPr>
        <p:spPr>
          <a:xfrm>
            <a:off x="9583115" y="2881187"/>
            <a:ext cx="180000" cy="180000"/>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sp>
        <p:nvSpPr>
          <p:cNvPr id="17" name="椭圆 16"/>
          <p:cNvSpPr/>
          <p:nvPr/>
        </p:nvSpPr>
        <p:spPr>
          <a:xfrm>
            <a:off x="2826080" y="2874837"/>
            <a:ext cx="180000" cy="180000"/>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sp>
        <p:nvSpPr>
          <p:cNvPr id="18" name="椭圆 17"/>
          <p:cNvSpPr/>
          <p:nvPr/>
        </p:nvSpPr>
        <p:spPr>
          <a:xfrm>
            <a:off x="2861423" y="2910282"/>
            <a:ext cx="111318" cy="1192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36" name="图片 235" descr="图片包含 游戏机&#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36968" t="63572" r="36885" b="15474"/>
          <a:stretch>
            <a:fillRect/>
          </a:stretch>
        </p:blipFill>
        <p:spPr>
          <a:xfrm>
            <a:off x="5537835" y="4276725"/>
            <a:ext cx="795655" cy="852805"/>
          </a:xfrm>
          <a:prstGeom prst="ellipse">
            <a:avLst/>
          </a:prstGeom>
          <a:solidFill>
            <a:schemeClr val="bg1"/>
          </a:solidFill>
          <a:ln>
            <a:solidFill>
              <a:schemeClr val="bg1"/>
            </a:solidFill>
          </a:ln>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顶角 1"/>
          <p:cNvSpPr/>
          <p:nvPr/>
        </p:nvSpPr>
        <p:spPr>
          <a:xfrm rot="16200000">
            <a:off x="3557905" y="-2694940"/>
            <a:ext cx="5075555" cy="12192000"/>
          </a:xfrm>
          <a:prstGeom prst="round2SameRect">
            <a:avLst>
              <a:gd name="adj1" fmla="val 0"/>
              <a:gd name="adj2" fmla="val 0"/>
            </a:avLst>
          </a:prstGeom>
          <a:gradFill flip="none" rotWithShape="1">
            <a:gsLst>
              <a:gs pos="0">
                <a:schemeClr val="accent2">
                  <a:lumMod val="40000"/>
                  <a:lumOff val="60000"/>
                </a:schemeClr>
              </a:gs>
              <a:gs pos="53000">
                <a:srgbClr val="EB9788"/>
              </a:gs>
              <a:gs pos="100000">
                <a:srgbClr val="A63636"/>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穿西装的男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2886"/>
          <a:stretch>
            <a:fillRect/>
          </a:stretch>
        </p:blipFill>
        <p:spPr>
          <a:xfrm>
            <a:off x="374650" y="2272030"/>
            <a:ext cx="4599305" cy="3465830"/>
          </a:xfrm>
          <a:prstGeom prst="rect">
            <a:avLst/>
          </a:prstGeom>
          <a:effectLst>
            <a:outerShdw blurRad="63500" sx="102000" sy="102000" algn="ctr" rotWithShape="0">
              <a:prstClr val="black">
                <a:alpha val="40000"/>
              </a:prstClr>
            </a:outerShdw>
          </a:effectLst>
        </p:spPr>
      </p:pic>
      <p:sp>
        <p:nvSpPr>
          <p:cNvPr id="6" name="矩形 5"/>
          <p:cNvSpPr/>
          <p:nvPr/>
        </p:nvSpPr>
        <p:spPr>
          <a:xfrm>
            <a:off x="2878455" y="1181735"/>
            <a:ext cx="8656320" cy="1630045"/>
          </a:xfrm>
          <a:prstGeom prst="rect">
            <a:avLst/>
          </a:prstGeom>
        </p:spPr>
        <p:txBody>
          <a:bodyPr wrap="square">
            <a:spAutoFit/>
          </a:bodyPr>
          <a:lstStyle/>
          <a:p>
            <a:pPr algn="just">
              <a:lnSpc>
                <a:spcPts val="3000"/>
              </a:lnSpc>
            </a:pPr>
            <a:r>
              <a:rPr lang="zh-CN" altLang="en-US" sz="2000" b="1" dirty="0">
                <a:solidFill>
                  <a:schemeClr val="bg1"/>
                </a:solidFill>
                <a:latin typeface="微软雅黑" panose="020B0503020204020204" pitchFamily="34" charset="-122"/>
                <a:ea typeface="微软雅黑" panose="020B0503020204020204" pitchFamily="34" charset="-122"/>
              </a:rPr>
              <a:t>       我国学生近视呈现高发、低龄化趋势</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严重影响孩子们的身心健康</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这是一个关系国家和民族未来的大问题</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必须高度重视</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不能任其发展。</a:t>
            </a:r>
            <a:r>
              <a:rPr lang="zh-CN" altLang="en-US" sz="2400" b="1" dirty="0">
                <a:solidFill>
                  <a:srgbClr val="A63636"/>
                </a:solidFill>
                <a:latin typeface="微软雅黑" panose="020B0503020204020204" pitchFamily="34" charset="-122"/>
                <a:ea typeface="微软雅黑" panose="020B0503020204020204" pitchFamily="34" charset="-122"/>
              </a:rPr>
              <a:t>共同呵护好孩子的眼睛,让他们拥有一个光明的未来。</a:t>
            </a:r>
            <a:endParaRPr lang="zh-CN" altLang="en-US" sz="2400" b="1" dirty="0">
              <a:solidFill>
                <a:srgbClr val="A63636"/>
              </a:solidFill>
              <a:latin typeface="微软雅黑" panose="020B0503020204020204" pitchFamily="34" charset="-122"/>
              <a:ea typeface="微软雅黑" panose="020B0503020204020204" pitchFamily="34" charset="-122"/>
            </a:endParaRPr>
          </a:p>
          <a:p>
            <a:pPr algn="r">
              <a:lnSpc>
                <a:spcPts val="3000"/>
              </a:lnSpc>
            </a:pPr>
            <a:r>
              <a:rPr lang="en-US" altLang="zh-CN" sz="2000" b="1" dirty="0">
                <a:solidFill>
                  <a:schemeClr val="bg1"/>
                </a:solidFill>
                <a:latin typeface="微软雅黑" panose="020B0503020204020204" pitchFamily="34" charset="-122"/>
                <a:ea typeface="微软雅黑" panose="020B0503020204020204" pitchFamily="34" charset="-122"/>
              </a:rPr>
              <a:t>                                        —— </a:t>
            </a:r>
            <a:r>
              <a:rPr lang="zh-CN" altLang="en-US" sz="2000" b="1" dirty="0">
                <a:solidFill>
                  <a:schemeClr val="bg1"/>
                </a:solidFill>
                <a:latin typeface="微软雅黑" panose="020B0503020204020204" pitchFamily="34" charset="-122"/>
                <a:ea typeface="微软雅黑" panose="020B0503020204020204" pitchFamily="34" charset="-122"/>
              </a:rPr>
              <a:t>习近平</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4384040" y="3088640"/>
            <a:ext cx="7101840" cy="1245235"/>
          </a:xfrm>
          <a:prstGeom prst="rect">
            <a:avLst/>
          </a:prstGeom>
        </p:spPr>
        <p:txBody>
          <a:bodyPr wrap="square">
            <a:spAutoFit/>
          </a:bodyPr>
          <a:lstStyle/>
          <a:p>
            <a:pPr algn="just">
              <a:lnSpc>
                <a:spcPts val="3000"/>
              </a:lnSpc>
            </a:pPr>
            <a:r>
              <a:rPr lang="zh-CN" altLang="en-US" sz="2000" b="1" dirty="0">
                <a:solidFill>
                  <a:schemeClr val="bg1"/>
                </a:solidFill>
                <a:latin typeface="微软雅黑" panose="020B0503020204020204" pitchFamily="34" charset="-122"/>
                <a:ea typeface="微软雅黑" panose="020B0503020204020204" pitchFamily="34" charset="-122"/>
              </a:rPr>
              <a:t>       </a:t>
            </a:r>
            <a:r>
              <a:rPr lang="en-US" altLang="zh-CN" sz="2000" b="1" dirty="0">
                <a:solidFill>
                  <a:schemeClr val="bg1"/>
                </a:solidFill>
                <a:latin typeface="微软雅黑" panose="020B0503020204020204" pitchFamily="34" charset="-122"/>
                <a:ea typeface="微软雅黑" panose="020B0503020204020204" pitchFamily="34" charset="-122"/>
              </a:rPr>
              <a:t>2020</a:t>
            </a:r>
            <a:r>
              <a:rPr lang="zh-CN" altLang="en-US" sz="2000" b="1" dirty="0">
                <a:solidFill>
                  <a:schemeClr val="bg1"/>
                </a:solidFill>
                <a:latin typeface="微软雅黑" panose="020B0503020204020204" pitchFamily="34" charset="-122"/>
                <a:ea typeface="微软雅黑" panose="020B0503020204020204" pitchFamily="34" charset="-122"/>
              </a:rPr>
              <a:t>年</a:t>
            </a:r>
            <a:r>
              <a:rPr lang="en-US" altLang="zh-CN" sz="2000" b="1" dirty="0">
                <a:solidFill>
                  <a:schemeClr val="bg1"/>
                </a:solidFill>
                <a:latin typeface="微软雅黑" panose="020B0503020204020204" pitchFamily="34" charset="-122"/>
                <a:ea typeface="微软雅黑" panose="020B0503020204020204" pitchFamily="34" charset="-122"/>
              </a:rPr>
              <a:t>4</a:t>
            </a:r>
            <a:r>
              <a:rPr lang="zh-CN" altLang="en-US" sz="2000" b="1" dirty="0">
                <a:solidFill>
                  <a:schemeClr val="bg1"/>
                </a:solidFill>
                <a:latin typeface="微软雅黑" panose="020B0503020204020204" pitchFamily="34" charset="-122"/>
                <a:ea typeface="微软雅黑" panose="020B0503020204020204" pitchFamily="34" charset="-122"/>
              </a:rPr>
              <a:t>月，习近平总书记在陕西省安康市一学校调研时说：</a:t>
            </a:r>
            <a:r>
              <a:rPr lang="zh-CN" altLang="en-US" sz="2400" b="1" dirty="0">
                <a:solidFill>
                  <a:srgbClr val="A63636"/>
                </a:solidFill>
                <a:latin typeface="微软雅黑" panose="020B0503020204020204" pitchFamily="34" charset="-122"/>
                <a:ea typeface="微软雅黑" panose="020B0503020204020204" pitchFamily="34" charset="-122"/>
              </a:rPr>
              <a:t>“现在的孩子普遍眼镜化，这是我的隐忧。”</a:t>
            </a:r>
            <a:endParaRPr lang="en-US" altLang="zh-CN" sz="2000" b="1" dirty="0">
              <a:solidFill>
                <a:srgbClr val="4A47A3"/>
              </a:solidFill>
              <a:latin typeface="微软雅黑" panose="020B0503020204020204" pitchFamily="34" charset="-122"/>
              <a:ea typeface="微软雅黑" panose="020B0503020204020204" pitchFamily="34" charset="-122"/>
            </a:endParaRPr>
          </a:p>
          <a:p>
            <a:pPr algn="just">
              <a:lnSpc>
                <a:spcPts val="3000"/>
              </a:lnSpc>
            </a:pPr>
            <a:r>
              <a:rPr lang="en-US" altLang="zh-CN" sz="2000" b="1" dirty="0">
                <a:solidFill>
                  <a:schemeClr val="bg1"/>
                </a:solidFill>
                <a:latin typeface="微软雅黑" panose="020B0503020204020204" pitchFamily="34" charset="-122"/>
                <a:ea typeface="微软雅黑" panose="020B0503020204020204" pitchFamily="34" charset="-122"/>
              </a:rPr>
              <a:t>                                        </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5824855" y="4392295"/>
            <a:ext cx="5710555" cy="1245235"/>
          </a:xfrm>
          <a:prstGeom prst="rect">
            <a:avLst/>
          </a:prstGeom>
        </p:spPr>
        <p:txBody>
          <a:bodyPr wrap="square">
            <a:spAutoFit/>
          </a:bodyPr>
          <a:lstStyle/>
          <a:p>
            <a:pPr algn="just">
              <a:lnSpc>
                <a:spcPts val="3000"/>
              </a:lnSpc>
              <a:buClrTx/>
              <a:buSzTx/>
              <a:buFontTx/>
            </a:pPr>
            <a:r>
              <a:rPr lang="zh-CN" altLang="en-US" sz="2000" b="1" dirty="0">
                <a:solidFill>
                  <a:schemeClr val="bg1"/>
                </a:solidFill>
                <a:latin typeface="微软雅黑" panose="020B0503020204020204" pitchFamily="34" charset="-122"/>
                <a:ea typeface="微软雅黑" panose="020B0503020204020204" pitchFamily="34" charset="-122"/>
              </a:rPr>
              <a:t>       </a:t>
            </a:r>
            <a:r>
              <a:rPr lang="en-US" altLang="zh-CN" sz="2000" b="1" dirty="0">
                <a:solidFill>
                  <a:schemeClr val="bg1"/>
                </a:solidFill>
                <a:latin typeface="微软雅黑" panose="020B0503020204020204" pitchFamily="34" charset="-122"/>
                <a:ea typeface="微软雅黑" panose="020B0503020204020204" pitchFamily="34" charset="-122"/>
              </a:rPr>
              <a:t>2020</a:t>
            </a:r>
            <a:r>
              <a:rPr lang="zh-CN" altLang="en-US" sz="2000" b="1" dirty="0">
                <a:solidFill>
                  <a:schemeClr val="bg1"/>
                </a:solidFill>
                <a:latin typeface="微软雅黑" panose="020B0503020204020204" pitchFamily="34" charset="-122"/>
                <a:ea typeface="微软雅黑" panose="020B0503020204020204" pitchFamily="34" charset="-122"/>
              </a:rPr>
              <a:t>年</a:t>
            </a:r>
            <a:r>
              <a:rPr lang="en-US" altLang="zh-CN" sz="2000" b="1" dirty="0">
                <a:solidFill>
                  <a:schemeClr val="bg1"/>
                </a:solidFill>
                <a:latin typeface="微软雅黑" panose="020B0503020204020204" pitchFamily="34" charset="-122"/>
                <a:ea typeface="微软雅黑" panose="020B0503020204020204" pitchFamily="34" charset="-122"/>
              </a:rPr>
              <a:t>9</a:t>
            </a:r>
            <a:r>
              <a:rPr lang="zh-CN" altLang="en-US" sz="2000" b="1" dirty="0">
                <a:solidFill>
                  <a:schemeClr val="bg1"/>
                </a:solidFill>
                <a:latin typeface="微软雅黑" panose="020B0503020204020204" pitchFamily="34" charset="-122"/>
                <a:ea typeface="微软雅黑" panose="020B0503020204020204" pitchFamily="34" charset="-122"/>
              </a:rPr>
              <a:t>月，习近平总书记在湖南考察时，嘱咐孩子们：</a:t>
            </a:r>
            <a:r>
              <a:rPr lang="zh-CN" altLang="en-US" sz="2400" b="1" dirty="0">
                <a:solidFill>
                  <a:srgbClr val="A63636"/>
                </a:solidFill>
                <a:latin typeface="微软雅黑" panose="020B0503020204020204" pitchFamily="34" charset="-122"/>
                <a:ea typeface="微软雅黑" panose="020B0503020204020204" pitchFamily="34" charset="-122"/>
              </a:rPr>
              <a:t>“保护好眼睛啊！”</a:t>
            </a:r>
            <a:endParaRPr lang="zh-CN" altLang="en-US" sz="2000" b="1" dirty="0">
              <a:solidFill>
                <a:srgbClr val="4A47A3"/>
              </a:solidFill>
              <a:latin typeface="微软雅黑" panose="020B0503020204020204" pitchFamily="34" charset="-122"/>
              <a:ea typeface="微软雅黑" panose="020B0503020204020204" pitchFamily="34" charset="-122"/>
            </a:endParaRPr>
          </a:p>
          <a:p>
            <a:pPr algn="just">
              <a:lnSpc>
                <a:spcPts val="3000"/>
              </a:lnSpc>
            </a:pPr>
            <a:r>
              <a:rPr lang="en-US" altLang="zh-CN" sz="2000" b="1" dirty="0">
                <a:solidFill>
                  <a:schemeClr val="bg1"/>
                </a:solidFill>
                <a:latin typeface="微软雅黑" panose="020B0503020204020204" pitchFamily="34" charset="-122"/>
                <a:ea typeface="微软雅黑" panose="020B0503020204020204" pitchFamily="34" charset="-122"/>
              </a:rPr>
              <a:t>                                  </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879749" y="4261839"/>
            <a:ext cx="10432502" cy="147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just">
              <a:lnSpc>
                <a:spcPts val="2700"/>
              </a:lnSpc>
              <a:spcBef>
                <a:spcPct val="0"/>
              </a:spcBef>
              <a:buFontTx/>
              <a:buNone/>
            </a:pPr>
            <a:r>
              <a:rPr lang="zh-TW" altLang="en-US" sz="1800" dirty="0">
                <a:latin typeface="微软雅黑" panose="020B0503020204020204" pitchFamily="34" charset="-122"/>
                <a:ea typeface="微软雅黑" panose="020B0503020204020204" pitchFamily="34" charset="-122"/>
              </a:rPr>
              <a:t>       </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青少年近视的防治</a:t>
            </a: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要建立干预体系</a:t>
            </a: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推进</a:t>
            </a:r>
            <a:r>
              <a:rPr lang="zh-TW" altLang="en-US" sz="1600" b="1" dirty="0">
                <a:solidFill>
                  <a:srgbClr val="A63636"/>
                </a:solidFill>
                <a:latin typeface="微软雅黑" panose="020B0503020204020204" pitchFamily="34" charset="-122"/>
                <a:ea typeface="微软雅黑" panose="020B0503020204020204" pitchFamily="34" charset="-122"/>
              </a:rPr>
              <a:t>教医协同</a:t>
            </a:r>
            <a:r>
              <a:rPr lang="en-US" altLang="zh-TW" sz="1600" b="1" dirty="0">
                <a:solidFill>
                  <a:srgbClr val="A63636"/>
                </a:solidFill>
                <a:latin typeface="微软雅黑" panose="020B0503020204020204" pitchFamily="34" charset="-122"/>
                <a:ea typeface="微软雅黑" panose="020B0503020204020204" pitchFamily="34" charset="-122"/>
              </a:rPr>
              <a:t>,</a:t>
            </a:r>
            <a:r>
              <a:rPr lang="zh-TW" altLang="en-US" sz="1600" b="1" dirty="0">
                <a:solidFill>
                  <a:srgbClr val="A63636"/>
                </a:solidFill>
                <a:latin typeface="微软雅黑" panose="020B0503020204020204" pitchFamily="34" charset="-122"/>
                <a:ea typeface="微软雅黑" panose="020B0503020204020204" pitchFamily="34" charset="-122"/>
              </a:rPr>
              <a:t>突出学校主体责任</a:t>
            </a:r>
            <a:r>
              <a:rPr lang="en-US" altLang="zh-TW" sz="1600" b="1" dirty="0">
                <a:solidFill>
                  <a:srgbClr val="A63636"/>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抓好眼保健操</a:t>
            </a: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户外活动</a:t>
            </a: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普及健康知识等措施落地落实</a:t>
            </a: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坚决遏制青少年视力低下势头。各地各部门要切实担负起防治重大疾病的职责</a:t>
            </a: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健全工作机制</a:t>
            </a: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加强协作配合</a:t>
            </a: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形成防控工作的合力。</a:t>
            </a:r>
            <a:endPar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gn="r">
              <a:lnSpc>
                <a:spcPts val="2700"/>
              </a:lnSpc>
              <a:spcBef>
                <a:spcPct val="0"/>
              </a:spcBef>
              <a:buFontTx/>
              <a:buNone/>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 </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国务院副总理 孙春兰</a:t>
            </a: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2182736" y="645862"/>
            <a:ext cx="7826527" cy="715640"/>
            <a:chOff x="1818946" y="538218"/>
            <a:chExt cx="6522108" cy="596367"/>
          </a:xfrm>
        </p:grpSpPr>
        <p:sp>
          <p:nvSpPr>
            <p:cNvPr id="10" name="Text Box 6"/>
            <p:cNvSpPr txBox="1">
              <a:spLocks noChangeArrowheads="1"/>
            </p:cNvSpPr>
            <p:nvPr/>
          </p:nvSpPr>
          <p:spPr bwMode="auto">
            <a:xfrm>
              <a:off x="2229841" y="538218"/>
              <a:ext cx="5700318"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近视防控已成为国家健康战略的重要一环</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1" name="矩形 10"/>
            <p:cNvSpPr/>
            <p:nvPr/>
          </p:nvSpPr>
          <p:spPr>
            <a:xfrm>
              <a:off x="1818946" y="949919"/>
              <a:ext cx="6522108" cy="184666"/>
            </a:xfrm>
            <a:prstGeom prst="rect">
              <a:avLst/>
            </a:prstGeom>
          </p:spPr>
          <p:txBody>
            <a:bodyPr wrap="square">
              <a:spAutoFit/>
            </a:body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MYOPIA control and prevention HAS BECOME AN INPORTANT PART OF NATIONAL</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health Strategies</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13" name="组合 12"/>
          <p:cNvGrpSpPr/>
          <p:nvPr/>
        </p:nvGrpSpPr>
        <p:grpSpPr>
          <a:xfrm>
            <a:off x="839546" y="1806138"/>
            <a:ext cx="10512909" cy="2234154"/>
            <a:chOff x="839694" y="1806138"/>
            <a:chExt cx="10512909" cy="2234154"/>
          </a:xfrm>
        </p:grpSpPr>
        <p:pic>
          <p:nvPicPr>
            <p:cNvPr id="5" name="图片 4" descr="一群穿着红色衣服的小孩&#10;&#10;描述已自动生成"/>
            <p:cNvPicPr/>
            <p:nvPr/>
          </p:nvPicPr>
          <p:blipFill rotWithShape="1">
            <a:blip r:embed="rId1" cstate="print">
              <a:extLst>
                <a:ext uri="{28A0092B-C50C-407E-A947-70E740481C1C}">
                  <a14:useLocalDpi xmlns:a14="http://schemas.microsoft.com/office/drawing/2010/main" val="0"/>
                </a:ext>
              </a:extLst>
            </a:blip>
            <a:srcRect l="22982" t="19554" r="339" b="14412"/>
            <a:stretch>
              <a:fillRect/>
            </a:stretch>
          </p:blipFill>
          <p:spPr>
            <a:xfrm>
              <a:off x="4365963" y="1806138"/>
              <a:ext cx="3460371" cy="2234154"/>
            </a:xfrm>
            <a:prstGeom prst="rect">
              <a:avLst/>
            </a:prstGeom>
          </p:spPr>
        </p:pic>
        <p:pic>
          <p:nvPicPr>
            <p:cNvPr id="6" name="图片 5" descr="图片包含 手机, 女人, 电话, 说&#10;&#10;描述已自动生成"/>
            <p:cNvPicPr/>
            <p:nvPr/>
          </p:nvPicPr>
          <p:blipFill rotWithShape="1">
            <a:blip r:embed="rId2">
              <a:extLst>
                <a:ext uri="{28A0092B-C50C-407E-A947-70E740481C1C}">
                  <a14:useLocalDpi xmlns:a14="http://schemas.microsoft.com/office/drawing/2010/main" val="0"/>
                </a:ext>
              </a:extLst>
            </a:blip>
            <a:srcRect l="21885" t="15256" r="20488" b="28832"/>
            <a:stretch>
              <a:fillRect/>
            </a:stretch>
          </p:blipFill>
          <p:spPr>
            <a:xfrm>
              <a:off x="839694" y="1806138"/>
              <a:ext cx="3460371" cy="2234154"/>
            </a:xfrm>
            <a:prstGeom prst="rect">
              <a:avLst/>
            </a:prstGeom>
          </p:spPr>
        </p:pic>
        <p:pic>
          <p:nvPicPr>
            <p:cNvPr id="7" name="图片 6" descr="图片包含 人, 小孩, 室内, 小&#10;&#10;描述已自动生成"/>
            <p:cNvPicPr/>
            <p:nvPr/>
          </p:nvPicPr>
          <p:blipFill>
            <a:blip r:embed="rId3">
              <a:extLst>
                <a:ext uri="{28A0092B-C50C-407E-A947-70E740481C1C}">
                  <a14:useLocalDpi xmlns:a14="http://schemas.microsoft.com/office/drawing/2010/main" val="0"/>
                </a:ext>
              </a:extLst>
            </a:blip>
            <a:stretch>
              <a:fillRect/>
            </a:stretch>
          </p:blipFill>
          <p:spPr>
            <a:xfrm>
              <a:off x="7892232" y="1806138"/>
              <a:ext cx="3460371" cy="2234154"/>
            </a:xfrm>
            <a:prstGeom prst="rect">
              <a:avLst/>
            </a:prstGeom>
          </p:spPr>
        </p:pic>
        <p:sp>
          <p:nvSpPr>
            <p:cNvPr id="12" name="矩形 11"/>
            <p:cNvSpPr/>
            <p:nvPr/>
          </p:nvSpPr>
          <p:spPr>
            <a:xfrm>
              <a:off x="4365415" y="3373277"/>
              <a:ext cx="6983724" cy="498282"/>
            </a:xfrm>
            <a:prstGeom prst="rect">
              <a:avLst/>
            </a:prstGeom>
            <a:solidFill>
              <a:srgbClr val="A636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微软雅黑" panose="020B0503020204020204" pitchFamily="34" charset="-122"/>
                  <a:ea typeface="微软雅黑" panose="020B0503020204020204" pitchFamily="34" charset="-122"/>
                </a:rPr>
                <a:t>有效控制近视发生、发展是我国教育界和医学界的艰巨任务</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304121" y="645862"/>
            <a:ext cx="7583758"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深刻理解“综合防控儿童青少年近视实施方案”</a:t>
            </a:r>
            <a:endPar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9" name="组合 8"/>
          <p:cNvGrpSpPr/>
          <p:nvPr/>
        </p:nvGrpSpPr>
        <p:grpSpPr>
          <a:xfrm>
            <a:off x="2537167" y="2002469"/>
            <a:ext cx="7117667" cy="1054662"/>
            <a:chOff x="2611123" y="2002469"/>
            <a:chExt cx="7117667" cy="1054662"/>
          </a:xfrm>
        </p:grpSpPr>
        <p:grpSp>
          <p:nvGrpSpPr>
            <p:cNvPr id="443" name="组合 442"/>
            <p:cNvGrpSpPr/>
            <p:nvPr/>
          </p:nvGrpSpPr>
          <p:grpSpPr>
            <a:xfrm>
              <a:off x="2611123" y="2002469"/>
              <a:ext cx="1056255" cy="1054662"/>
              <a:chOff x="4320290" y="2509745"/>
              <a:chExt cx="806039" cy="804823"/>
            </a:xfrm>
          </p:grpSpPr>
          <p:sp>
            <p:nvSpPr>
              <p:cNvPr id="460" name="íṡḻïďè"/>
              <p:cNvSpPr/>
              <p:nvPr/>
            </p:nvSpPr>
            <p:spPr bwMode="auto">
              <a:xfrm>
                <a:off x="4320290" y="2509745"/>
                <a:ext cx="806039" cy="804823"/>
              </a:xfrm>
              <a:prstGeom prst="ellipse">
                <a:avLst/>
              </a:prstGeom>
              <a:solidFill>
                <a:srgbClr val="1891AC"/>
              </a:solidFill>
              <a:ln w="57150">
                <a:solidFill>
                  <a:srgbClr val="86C7DA"/>
                </a:solidFill>
              </a:ln>
            </p:spPr>
            <p:txBody>
              <a:bodyPr anchor="ctr"/>
              <a:lstStyle/>
              <a:p>
                <a:pPr algn="ctr"/>
                <a:endParaRPr dirty="0"/>
              </a:p>
            </p:txBody>
          </p:sp>
          <p:grpSp>
            <p:nvGrpSpPr>
              <p:cNvPr id="461" name="组合 460"/>
              <p:cNvGrpSpPr/>
              <p:nvPr/>
            </p:nvGrpSpPr>
            <p:grpSpPr>
              <a:xfrm>
                <a:off x="4412974" y="2627165"/>
                <a:ext cx="628153" cy="636784"/>
                <a:chOff x="4412974" y="2627165"/>
                <a:chExt cx="628153" cy="636784"/>
              </a:xfrm>
            </p:grpSpPr>
            <p:sp>
              <p:nvSpPr>
                <p:cNvPr id="462" name="íṡļiḓê"/>
                <p:cNvSpPr/>
                <p:nvPr/>
              </p:nvSpPr>
              <p:spPr bwMode="auto">
                <a:xfrm>
                  <a:off x="4541122" y="2627165"/>
                  <a:ext cx="371856" cy="384085"/>
                </a:xfrm>
                <a:custGeom>
                  <a:avLst/>
                  <a:gdLst>
                    <a:gd name="connsiteX0" fmla="*/ 426123 w 588992"/>
                    <a:gd name="connsiteY0" fmla="*/ 460561 h 608362"/>
                    <a:gd name="connsiteX1" fmla="*/ 318216 w 588992"/>
                    <a:gd name="connsiteY1" fmla="*/ 508976 h 608362"/>
                    <a:gd name="connsiteX2" fmla="*/ 302031 w 588992"/>
                    <a:gd name="connsiteY2" fmla="*/ 519735 h 608362"/>
                    <a:gd name="connsiteX3" fmla="*/ 285845 w 588992"/>
                    <a:gd name="connsiteY3" fmla="*/ 519735 h 608362"/>
                    <a:gd name="connsiteX4" fmla="*/ 264263 w 588992"/>
                    <a:gd name="connsiteY4" fmla="*/ 508976 h 608362"/>
                    <a:gd name="connsiteX5" fmla="*/ 183334 w 588992"/>
                    <a:gd name="connsiteY5" fmla="*/ 482079 h 608362"/>
                    <a:gd name="connsiteX6" fmla="*/ 164450 w 588992"/>
                    <a:gd name="connsiteY6" fmla="*/ 463251 h 608362"/>
                    <a:gd name="connsiteX7" fmla="*/ 164450 w 588992"/>
                    <a:gd name="connsiteY7" fmla="*/ 546632 h 608362"/>
                    <a:gd name="connsiteX8" fmla="*/ 426123 w 588992"/>
                    <a:gd name="connsiteY8" fmla="*/ 546632 h 608362"/>
                    <a:gd name="connsiteX9" fmla="*/ 167148 w 588992"/>
                    <a:gd name="connsiteY9" fmla="*/ 406767 h 608362"/>
                    <a:gd name="connsiteX10" fmla="*/ 237287 w 588992"/>
                    <a:gd name="connsiteY10" fmla="*/ 484769 h 608362"/>
                    <a:gd name="connsiteX11" fmla="*/ 288542 w 588992"/>
                    <a:gd name="connsiteY11" fmla="*/ 471320 h 608362"/>
                    <a:gd name="connsiteX12" fmla="*/ 299333 w 588992"/>
                    <a:gd name="connsiteY12" fmla="*/ 471320 h 608362"/>
                    <a:gd name="connsiteX13" fmla="*/ 350588 w 588992"/>
                    <a:gd name="connsiteY13" fmla="*/ 484769 h 608362"/>
                    <a:gd name="connsiteX14" fmla="*/ 420727 w 588992"/>
                    <a:gd name="connsiteY14" fmla="*/ 406767 h 608362"/>
                    <a:gd name="connsiteX15" fmla="*/ 167148 w 588992"/>
                    <a:gd name="connsiteY15" fmla="*/ 406767 h 608362"/>
                    <a:gd name="connsiteX16" fmla="*/ 507964 w 588992"/>
                    <a:gd name="connsiteY16" fmla="*/ 387798 h 608362"/>
                    <a:gd name="connsiteX17" fmla="*/ 507964 w 588992"/>
                    <a:gd name="connsiteY17" fmla="*/ 527668 h 608362"/>
                    <a:gd name="connsiteX18" fmla="*/ 570086 w 588992"/>
                    <a:gd name="connsiteY18" fmla="*/ 473872 h 608362"/>
                    <a:gd name="connsiteX19" fmla="*/ 570086 w 588992"/>
                    <a:gd name="connsiteY19" fmla="*/ 441594 h 608362"/>
                    <a:gd name="connsiteX20" fmla="*/ 507964 w 588992"/>
                    <a:gd name="connsiteY20" fmla="*/ 387798 h 608362"/>
                    <a:gd name="connsiteX21" fmla="*/ 50278 w 588992"/>
                    <a:gd name="connsiteY21" fmla="*/ 386706 h 608362"/>
                    <a:gd name="connsiteX22" fmla="*/ 21791 w 588992"/>
                    <a:gd name="connsiteY22" fmla="*/ 438905 h 608362"/>
                    <a:gd name="connsiteX23" fmla="*/ 21791 w 588992"/>
                    <a:gd name="connsiteY23" fmla="*/ 476562 h 608362"/>
                    <a:gd name="connsiteX24" fmla="*/ 81212 w 588992"/>
                    <a:gd name="connsiteY24" fmla="*/ 524978 h 608362"/>
                    <a:gd name="connsiteX25" fmla="*/ 81212 w 588992"/>
                    <a:gd name="connsiteY25" fmla="*/ 387798 h 608362"/>
                    <a:gd name="connsiteX26" fmla="*/ 50278 w 588992"/>
                    <a:gd name="connsiteY26" fmla="*/ 386706 h 608362"/>
                    <a:gd name="connsiteX27" fmla="*/ 164450 w 588992"/>
                    <a:gd name="connsiteY27" fmla="*/ 385249 h 608362"/>
                    <a:gd name="connsiteX28" fmla="*/ 423425 w 588992"/>
                    <a:gd name="connsiteY28" fmla="*/ 385249 h 608362"/>
                    <a:gd name="connsiteX29" fmla="*/ 445006 w 588992"/>
                    <a:gd name="connsiteY29" fmla="*/ 409457 h 608362"/>
                    <a:gd name="connsiteX30" fmla="*/ 445006 w 588992"/>
                    <a:gd name="connsiteY30" fmla="*/ 546632 h 608362"/>
                    <a:gd name="connsiteX31" fmla="*/ 420727 w 588992"/>
                    <a:gd name="connsiteY31" fmla="*/ 568150 h 608362"/>
                    <a:gd name="connsiteX32" fmla="*/ 293938 w 588992"/>
                    <a:gd name="connsiteY32" fmla="*/ 568150 h 608362"/>
                    <a:gd name="connsiteX33" fmla="*/ 169845 w 588992"/>
                    <a:gd name="connsiteY33" fmla="*/ 568150 h 608362"/>
                    <a:gd name="connsiteX34" fmla="*/ 142869 w 588992"/>
                    <a:gd name="connsiteY34" fmla="*/ 541253 h 608362"/>
                    <a:gd name="connsiteX35" fmla="*/ 142869 w 588992"/>
                    <a:gd name="connsiteY35" fmla="*/ 409457 h 608362"/>
                    <a:gd name="connsiteX36" fmla="*/ 164450 w 588992"/>
                    <a:gd name="connsiteY36" fmla="*/ 385249 h 608362"/>
                    <a:gd name="connsiteX37" fmla="*/ 418832 w 588992"/>
                    <a:gd name="connsiteY37" fmla="*/ 204892 h 608362"/>
                    <a:gd name="connsiteX38" fmla="*/ 408028 w 588992"/>
                    <a:gd name="connsiteY38" fmla="*/ 218341 h 608362"/>
                    <a:gd name="connsiteX39" fmla="*/ 408028 w 588992"/>
                    <a:gd name="connsiteY39" fmla="*/ 245239 h 608362"/>
                    <a:gd name="connsiteX40" fmla="*/ 416131 w 588992"/>
                    <a:gd name="connsiteY40" fmla="*/ 264067 h 608362"/>
                    <a:gd name="connsiteX41" fmla="*/ 426935 w 588992"/>
                    <a:gd name="connsiteY41" fmla="*/ 245239 h 608362"/>
                    <a:gd name="connsiteX42" fmla="*/ 426935 w 588992"/>
                    <a:gd name="connsiteY42" fmla="*/ 237169 h 608362"/>
                    <a:gd name="connsiteX43" fmla="*/ 426935 w 588992"/>
                    <a:gd name="connsiteY43" fmla="*/ 234480 h 608362"/>
                    <a:gd name="connsiteX44" fmla="*/ 426935 w 588992"/>
                    <a:gd name="connsiteY44" fmla="*/ 221031 h 608362"/>
                    <a:gd name="connsiteX45" fmla="*/ 418832 w 588992"/>
                    <a:gd name="connsiteY45" fmla="*/ 204892 h 608362"/>
                    <a:gd name="connsiteX46" fmla="*/ 173045 w 588992"/>
                    <a:gd name="connsiteY46" fmla="*/ 204892 h 608362"/>
                    <a:gd name="connsiteX47" fmla="*/ 162241 w 588992"/>
                    <a:gd name="connsiteY47" fmla="*/ 226410 h 608362"/>
                    <a:gd name="connsiteX48" fmla="*/ 162241 w 588992"/>
                    <a:gd name="connsiteY48" fmla="*/ 234480 h 608362"/>
                    <a:gd name="connsiteX49" fmla="*/ 162241 w 588992"/>
                    <a:gd name="connsiteY49" fmla="*/ 250618 h 608362"/>
                    <a:gd name="connsiteX50" fmla="*/ 173045 w 588992"/>
                    <a:gd name="connsiteY50" fmla="*/ 264067 h 608362"/>
                    <a:gd name="connsiteX51" fmla="*/ 183849 w 588992"/>
                    <a:gd name="connsiteY51" fmla="*/ 250618 h 608362"/>
                    <a:gd name="connsiteX52" fmla="*/ 183849 w 588992"/>
                    <a:gd name="connsiteY52" fmla="*/ 226410 h 608362"/>
                    <a:gd name="connsiteX53" fmla="*/ 173045 w 588992"/>
                    <a:gd name="connsiteY53" fmla="*/ 204892 h 608362"/>
                    <a:gd name="connsiteX54" fmla="*/ 102820 w 588992"/>
                    <a:gd name="connsiteY54" fmla="*/ 204892 h 608362"/>
                    <a:gd name="connsiteX55" fmla="*/ 102820 w 588992"/>
                    <a:gd name="connsiteY55" fmla="*/ 226410 h 608362"/>
                    <a:gd name="connsiteX56" fmla="*/ 102820 w 588992"/>
                    <a:gd name="connsiteY56" fmla="*/ 543807 h 608362"/>
                    <a:gd name="connsiteX57" fmla="*/ 148737 w 588992"/>
                    <a:gd name="connsiteY57" fmla="*/ 589534 h 608362"/>
                    <a:gd name="connsiteX58" fmla="*/ 440440 w 588992"/>
                    <a:gd name="connsiteY58" fmla="*/ 589534 h 608362"/>
                    <a:gd name="connsiteX59" fmla="*/ 489057 w 588992"/>
                    <a:gd name="connsiteY59" fmla="*/ 541117 h 608362"/>
                    <a:gd name="connsiteX60" fmla="*/ 489057 w 588992"/>
                    <a:gd name="connsiteY60" fmla="*/ 229100 h 608362"/>
                    <a:gd name="connsiteX61" fmla="*/ 489057 w 588992"/>
                    <a:gd name="connsiteY61" fmla="*/ 204892 h 608362"/>
                    <a:gd name="connsiteX62" fmla="*/ 448543 w 588992"/>
                    <a:gd name="connsiteY62" fmla="*/ 204892 h 608362"/>
                    <a:gd name="connsiteX63" fmla="*/ 448543 w 588992"/>
                    <a:gd name="connsiteY63" fmla="*/ 250618 h 608362"/>
                    <a:gd name="connsiteX64" fmla="*/ 464748 w 588992"/>
                    <a:gd name="connsiteY64" fmla="*/ 274827 h 608362"/>
                    <a:gd name="connsiteX65" fmla="*/ 445842 w 588992"/>
                    <a:gd name="connsiteY65" fmla="*/ 299035 h 608362"/>
                    <a:gd name="connsiteX66" fmla="*/ 443141 w 588992"/>
                    <a:gd name="connsiteY66" fmla="*/ 309794 h 608362"/>
                    <a:gd name="connsiteX67" fmla="*/ 402626 w 588992"/>
                    <a:gd name="connsiteY67" fmla="*/ 320553 h 608362"/>
                    <a:gd name="connsiteX68" fmla="*/ 391823 w 588992"/>
                    <a:gd name="connsiteY68" fmla="*/ 312484 h 608362"/>
                    <a:gd name="connsiteX69" fmla="*/ 367514 w 588992"/>
                    <a:gd name="connsiteY69" fmla="*/ 272137 h 608362"/>
                    <a:gd name="connsiteX70" fmla="*/ 386421 w 588992"/>
                    <a:gd name="connsiteY70" fmla="*/ 204892 h 608362"/>
                    <a:gd name="connsiteX71" fmla="*/ 205457 w 588992"/>
                    <a:gd name="connsiteY71" fmla="*/ 204892 h 608362"/>
                    <a:gd name="connsiteX72" fmla="*/ 221662 w 588992"/>
                    <a:gd name="connsiteY72" fmla="*/ 272137 h 608362"/>
                    <a:gd name="connsiteX73" fmla="*/ 202756 w 588992"/>
                    <a:gd name="connsiteY73" fmla="*/ 301725 h 608362"/>
                    <a:gd name="connsiteX74" fmla="*/ 173045 w 588992"/>
                    <a:gd name="connsiteY74" fmla="*/ 323243 h 608362"/>
                    <a:gd name="connsiteX75" fmla="*/ 143335 w 588992"/>
                    <a:gd name="connsiteY75" fmla="*/ 301725 h 608362"/>
                    <a:gd name="connsiteX76" fmla="*/ 140634 w 588992"/>
                    <a:gd name="connsiteY76" fmla="*/ 288276 h 608362"/>
                    <a:gd name="connsiteX77" fmla="*/ 140634 w 588992"/>
                    <a:gd name="connsiteY77" fmla="*/ 261378 h 608362"/>
                    <a:gd name="connsiteX78" fmla="*/ 140634 w 588992"/>
                    <a:gd name="connsiteY78" fmla="*/ 204892 h 608362"/>
                    <a:gd name="connsiteX79" fmla="*/ 205457 w 588992"/>
                    <a:gd name="connsiteY79" fmla="*/ 65022 h 608362"/>
                    <a:gd name="connsiteX80" fmla="*/ 205457 w 588992"/>
                    <a:gd name="connsiteY80" fmla="*/ 183373 h 608362"/>
                    <a:gd name="connsiteX81" fmla="*/ 383720 w 588992"/>
                    <a:gd name="connsiteY81" fmla="*/ 183373 h 608362"/>
                    <a:gd name="connsiteX82" fmla="*/ 383720 w 588992"/>
                    <a:gd name="connsiteY82" fmla="*/ 65022 h 608362"/>
                    <a:gd name="connsiteX83" fmla="*/ 205457 w 588992"/>
                    <a:gd name="connsiteY83" fmla="*/ 65022 h 608362"/>
                    <a:gd name="connsiteX84" fmla="*/ 175746 w 588992"/>
                    <a:gd name="connsiteY84" fmla="*/ 62332 h 608362"/>
                    <a:gd name="connsiteX85" fmla="*/ 162241 w 588992"/>
                    <a:gd name="connsiteY85" fmla="*/ 75781 h 608362"/>
                    <a:gd name="connsiteX86" fmla="*/ 162241 w 588992"/>
                    <a:gd name="connsiteY86" fmla="*/ 169924 h 608362"/>
                    <a:gd name="connsiteX87" fmla="*/ 173045 w 588992"/>
                    <a:gd name="connsiteY87" fmla="*/ 183373 h 608362"/>
                    <a:gd name="connsiteX88" fmla="*/ 183849 w 588992"/>
                    <a:gd name="connsiteY88" fmla="*/ 169924 h 608362"/>
                    <a:gd name="connsiteX89" fmla="*/ 183849 w 588992"/>
                    <a:gd name="connsiteY89" fmla="*/ 65022 h 608362"/>
                    <a:gd name="connsiteX90" fmla="*/ 175746 w 588992"/>
                    <a:gd name="connsiteY90" fmla="*/ 62332 h 608362"/>
                    <a:gd name="connsiteX91" fmla="*/ 98093 w 588992"/>
                    <a:gd name="connsiteY91" fmla="*/ 61324 h 608362"/>
                    <a:gd name="connsiteX92" fmla="*/ 67708 w 588992"/>
                    <a:gd name="connsiteY92" fmla="*/ 78471 h 608362"/>
                    <a:gd name="connsiteX93" fmla="*/ 70409 w 588992"/>
                    <a:gd name="connsiteY93" fmla="*/ 169924 h 608362"/>
                    <a:gd name="connsiteX94" fmla="*/ 140634 w 588992"/>
                    <a:gd name="connsiteY94" fmla="*/ 183373 h 608362"/>
                    <a:gd name="connsiteX95" fmla="*/ 140634 w 588992"/>
                    <a:gd name="connsiteY95" fmla="*/ 62332 h 608362"/>
                    <a:gd name="connsiteX96" fmla="*/ 98093 w 588992"/>
                    <a:gd name="connsiteY96" fmla="*/ 61324 h 608362"/>
                    <a:gd name="connsiteX97" fmla="*/ 490070 w 588992"/>
                    <a:gd name="connsiteY97" fmla="*/ 60987 h 608362"/>
                    <a:gd name="connsiteX98" fmla="*/ 448543 w 588992"/>
                    <a:gd name="connsiteY98" fmla="*/ 62332 h 608362"/>
                    <a:gd name="connsiteX99" fmla="*/ 448543 w 588992"/>
                    <a:gd name="connsiteY99" fmla="*/ 186063 h 608362"/>
                    <a:gd name="connsiteX100" fmla="*/ 521468 w 588992"/>
                    <a:gd name="connsiteY100" fmla="*/ 167235 h 608362"/>
                    <a:gd name="connsiteX101" fmla="*/ 521468 w 588992"/>
                    <a:gd name="connsiteY101" fmla="*/ 75781 h 608362"/>
                    <a:gd name="connsiteX102" fmla="*/ 490070 w 588992"/>
                    <a:gd name="connsiteY102" fmla="*/ 60987 h 608362"/>
                    <a:gd name="connsiteX103" fmla="*/ 421533 w 588992"/>
                    <a:gd name="connsiteY103" fmla="*/ 59643 h 608362"/>
                    <a:gd name="connsiteX104" fmla="*/ 408028 w 588992"/>
                    <a:gd name="connsiteY104" fmla="*/ 75781 h 608362"/>
                    <a:gd name="connsiteX105" fmla="*/ 408028 w 588992"/>
                    <a:gd name="connsiteY105" fmla="*/ 169924 h 608362"/>
                    <a:gd name="connsiteX106" fmla="*/ 418832 w 588992"/>
                    <a:gd name="connsiteY106" fmla="*/ 183373 h 608362"/>
                    <a:gd name="connsiteX107" fmla="*/ 426935 w 588992"/>
                    <a:gd name="connsiteY107" fmla="*/ 169924 h 608362"/>
                    <a:gd name="connsiteX108" fmla="*/ 426935 w 588992"/>
                    <a:gd name="connsiteY108" fmla="*/ 65022 h 608362"/>
                    <a:gd name="connsiteX109" fmla="*/ 421533 w 588992"/>
                    <a:gd name="connsiteY109" fmla="*/ 59643 h 608362"/>
                    <a:gd name="connsiteX110" fmla="*/ 295601 w 588992"/>
                    <a:gd name="connsiteY110" fmla="*/ 20640 h 608362"/>
                    <a:gd name="connsiteX111" fmla="*/ 237868 w 588992"/>
                    <a:gd name="connsiteY111" fmla="*/ 40814 h 608362"/>
                    <a:gd name="connsiteX112" fmla="*/ 351308 w 588992"/>
                    <a:gd name="connsiteY112" fmla="*/ 40814 h 608362"/>
                    <a:gd name="connsiteX113" fmla="*/ 295601 w 588992"/>
                    <a:gd name="connsiteY113" fmla="*/ 20640 h 608362"/>
                    <a:gd name="connsiteX114" fmla="*/ 302353 w 588992"/>
                    <a:gd name="connsiteY114" fmla="*/ 803 h 608362"/>
                    <a:gd name="connsiteX115" fmla="*/ 372916 w 588992"/>
                    <a:gd name="connsiteY115" fmla="*/ 32745 h 608362"/>
                    <a:gd name="connsiteX116" fmla="*/ 391823 w 588992"/>
                    <a:gd name="connsiteY116" fmla="*/ 43504 h 608362"/>
                    <a:gd name="connsiteX117" fmla="*/ 489057 w 588992"/>
                    <a:gd name="connsiteY117" fmla="*/ 43504 h 608362"/>
                    <a:gd name="connsiteX118" fmla="*/ 548478 w 588992"/>
                    <a:gd name="connsiteY118" fmla="*/ 102679 h 608362"/>
                    <a:gd name="connsiteX119" fmla="*/ 548478 w 588992"/>
                    <a:gd name="connsiteY119" fmla="*/ 156475 h 608362"/>
                    <a:gd name="connsiteX120" fmla="*/ 524169 w 588992"/>
                    <a:gd name="connsiteY120" fmla="*/ 194133 h 608362"/>
                    <a:gd name="connsiteX121" fmla="*/ 507964 w 588992"/>
                    <a:gd name="connsiteY121" fmla="*/ 223720 h 608362"/>
                    <a:gd name="connsiteX122" fmla="*/ 507964 w 588992"/>
                    <a:gd name="connsiteY122" fmla="*/ 363590 h 608362"/>
                    <a:gd name="connsiteX123" fmla="*/ 588992 w 588992"/>
                    <a:gd name="connsiteY123" fmla="*/ 455043 h 608362"/>
                    <a:gd name="connsiteX124" fmla="*/ 588992 w 588992"/>
                    <a:gd name="connsiteY124" fmla="*/ 492701 h 608362"/>
                    <a:gd name="connsiteX125" fmla="*/ 534973 w 588992"/>
                    <a:gd name="connsiteY125" fmla="*/ 546497 h 608362"/>
                    <a:gd name="connsiteX126" fmla="*/ 510665 w 588992"/>
                    <a:gd name="connsiteY126" fmla="*/ 546497 h 608362"/>
                    <a:gd name="connsiteX127" fmla="*/ 507964 w 588992"/>
                    <a:gd name="connsiteY127" fmla="*/ 562636 h 608362"/>
                    <a:gd name="connsiteX128" fmla="*/ 451244 w 588992"/>
                    <a:gd name="connsiteY128" fmla="*/ 608362 h 608362"/>
                    <a:gd name="connsiteX129" fmla="*/ 140634 w 588992"/>
                    <a:gd name="connsiteY129" fmla="*/ 608362 h 608362"/>
                    <a:gd name="connsiteX130" fmla="*/ 78511 w 588992"/>
                    <a:gd name="connsiteY130" fmla="*/ 549187 h 608362"/>
                    <a:gd name="connsiteX131" fmla="*/ 73109 w 588992"/>
                    <a:gd name="connsiteY131" fmla="*/ 549187 h 608362"/>
                    <a:gd name="connsiteX132" fmla="*/ 184 w 588992"/>
                    <a:gd name="connsiteY132" fmla="*/ 473872 h 608362"/>
                    <a:gd name="connsiteX133" fmla="*/ 184 w 588992"/>
                    <a:gd name="connsiteY133" fmla="*/ 433525 h 608362"/>
                    <a:gd name="connsiteX134" fmla="*/ 65007 w 588992"/>
                    <a:gd name="connsiteY134" fmla="*/ 366280 h 608362"/>
                    <a:gd name="connsiteX135" fmla="*/ 81212 w 588992"/>
                    <a:gd name="connsiteY135" fmla="*/ 366280 h 608362"/>
                    <a:gd name="connsiteX136" fmla="*/ 81212 w 588992"/>
                    <a:gd name="connsiteY136" fmla="*/ 212961 h 608362"/>
                    <a:gd name="connsiteX137" fmla="*/ 70409 w 588992"/>
                    <a:gd name="connsiteY137" fmla="*/ 199512 h 608362"/>
                    <a:gd name="connsiteX138" fmla="*/ 40698 w 588992"/>
                    <a:gd name="connsiteY138" fmla="*/ 151096 h 608362"/>
                    <a:gd name="connsiteX139" fmla="*/ 40698 w 588992"/>
                    <a:gd name="connsiteY139" fmla="*/ 99990 h 608362"/>
                    <a:gd name="connsiteX140" fmla="*/ 100119 w 588992"/>
                    <a:gd name="connsiteY140" fmla="*/ 43504 h 608362"/>
                    <a:gd name="connsiteX141" fmla="*/ 194653 w 588992"/>
                    <a:gd name="connsiteY141" fmla="*/ 43504 h 608362"/>
                    <a:gd name="connsiteX142" fmla="*/ 221662 w 588992"/>
                    <a:gd name="connsiteY142" fmla="*/ 27365 h 608362"/>
                    <a:gd name="connsiteX143" fmla="*/ 229765 w 588992"/>
                    <a:gd name="connsiteY143" fmla="*/ 19296 h 608362"/>
                    <a:gd name="connsiteX144" fmla="*/ 302353 w 588992"/>
                    <a:gd name="connsiteY144" fmla="*/ 803 h 60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588992" h="608362">
                      <a:moveTo>
                        <a:pt x="426123" y="460561"/>
                      </a:moveTo>
                      <a:cubicBezTo>
                        <a:pt x="393751" y="498217"/>
                        <a:pt x="358681" y="508976"/>
                        <a:pt x="318216" y="508976"/>
                      </a:cubicBezTo>
                      <a:cubicBezTo>
                        <a:pt x="312821" y="508976"/>
                        <a:pt x="307426" y="517045"/>
                        <a:pt x="302031" y="519735"/>
                      </a:cubicBezTo>
                      <a:cubicBezTo>
                        <a:pt x="296635" y="519735"/>
                        <a:pt x="291240" y="519735"/>
                        <a:pt x="285845" y="519735"/>
                      </a:cubicBezTo>
                      <a:cubicBezTo>
                        <a:pt x="277752" y="517045"/>
                        <a:pt x="272356" y="508976"/>
                        <a:pt x="264263" y="508976"/>
                      </a:cubicBezTo>
                      <a:cubicBezTo>
                        <a:pt x="234589" y="506287"/>
                        <a:pt x="207613" y="500907"/>
                        <a:pt x="183334" y="482079"/>
                      </a:cubicBezTo>
                      <a:cubicBezTo>
                        <a:pt x="177938" y="476700"/>
                        <a:pt x="169845" y="471320"/>
                        <a:pt x="164450" y="463251"/>
                      </a:cubicBezTo>
                      <a:cubicBezTo>
                        <a:pt x="164450" y="546632"/>
                        <a:pt x="164450" y="546632"/>
                        <a:pt x="164450" y="546632"/>
                      </a:cubicBezTo>
                      <a:cubicBezTo>
                        <a:pt x="426123" y="546632"/>
                        <a:pt x="426123" y="546632"/>
                        <a:pt x="426123" y="546632"/>
                      </a:cubicBezTo>
                      <a:close/>
                      <a:moveTo>
                        <a:pt x="167148" y="406767"/>
                      </a:moveTo>
                      <a:cubicBezTo>
                        <a:pt x="167148" y="447113"/>
                        <a:pt x="199520" y="479389"/>
                        <a:pt x="237287" y="484769"/>
                      </a:cubicBezTo>
                      <a:cubicBezTo>
                        <a:pt x="256170" y="487459"/>
                        <a:pt x="277752" y="498217"/>
                        <a:pt x="288542" y="471320"/>
                      </a:cubicBezTo>
                      <a:cubicBezTo>
                        <a:pt x="293938" y="468630"/>
                        <a:pt x="296635" y="468630"/>
                        <a:pt x="299333" y="471320"/>
                      </a:cubicBezTo>
                      <a:cubicBezTo>
                        <a:pt x="310123" y="498217"/>
                        <a:pt x="334402" y="487459"/>
                        <a:pt x="350588" y="484769"/>
                      </a:cubicBezTo>
                      <a:cubicBezTo>
                        <a:pt x="391053" y="479389"/>
                        <a:pt x="420727" y="447113"/>
                        <a:pt x="420727" y="406767"/>
                      </a:cubicBezTo>
                      <a:cubicBezTo>
                        <a:pt x="167148" y="406767"/>
                        <a:pt x="167148" y="406767"/>
                        <a:pt x="167148" y="406767"/>
                      </a:cubicBezTo>
                      <a:close/>
                      <a:moveTo>
                        <a:pt x="507964" y="387798"/>
                      </a:moveTo>
                      <a:cubicBezTo>
                        <a:pt x="507964" y="527668"/>
                        <a:pt x="507964" y="527668"/>
                        <a:pt x="507964" y="527668"/>
                      </a:cubicBezTo>
                      <a:cubicBezTo>
                        <a:pt x="561983" y="530358"/>
                        <a:pt x="570086" y="522289"/>
                        <a:pt x="570086" y="473872"/>
                      </a:cubicBezTo>
                      <a:cubicBezTo>
                        <a:pt x="570086" y="441594"/>
                        <a:pt x="570086" y="441594"/>
                        <a:pt x="570086" y="441594"/>
                      </a:cubicBezTo>
                      <a:cubicBezTo>
                        <a:pt x="570086" y="390488"/>
                        <a:pt x="561983" y="385108"/>
                        <a:pt x="507964" y="387798"/>
                      </a:cubicBezTo>
                      <a:close/>
                      <a:moveTo>
                        <a:pt x="50278" y="386706"/>
                      </a:moveTo>
                      <a:cubicBezTo>
                        <a:pt x="26349" y="388975"/>
                        <a:pt x="21791" y="402592"/>
                        <a:pt x="21791" y="438905"/>
                      </a:cubicBezTo>
                      <a:cubicBezTo>
                        <a:pt x="21791" y="476562"/>
                        <a:pt x="21791" y="476562"/>
                        <a:pt x="21791" y="476562"/>
                      </a:cubicBezTo>
                      <a:cubicBezTo>
                        <a:pt x="21791" y="522289"/>
                        <a:pt x="32595" y="533048"/>
                        <a:pt x="81212" y="524978"/>
                      </a:cubicBezTo>
                      <a:lnTo>
                        <a:pt x="81212" y="387798"/>
                      </a:lnTo>
                      <a:cubicBezTo>
                        <a:pt x="68383" y="386453"/>
                        <a:pt x="58254" y="385949"/>
                        <a:pt x="50278" y="386706"/>
                      </a:cubicBezTo>
                      <a:close/>
                      <a:moveTo>
                        <a:pt x="164450" y="385249"/>
                      </a:moveTo>
                      <a:cubicBezTo>
                        <a:pt x="250775" y="385249"/>
                        <a:pt x="337100" y="385249"/>
                        <a:pt x="423425" y="385249"/>
                      </a:cubicBezTo>
                      <a:cubicBezTo>
                        <a:pt x="442309" y="385249"/>
                        <a:pt x="445006" y="393318"/>
                        <a:pt x="445006" y="409457"/>
                      </a:cubicBezTo>
                      <a:cubicBezTo>
                        <a:pt x="445006" y="455182"/>
                        <a:pt x="445006" y="500907"/>
                        <a:pt x="445006" y="546632"/>
                      </a:cubicBezTo>
                      <a:cubicBezTo>
                        <a:pt x="445006" y="565460"/>
                        <a:pt x="436913" y="568150"/>
                        <a:pt x="420727" y="568150"/>
                      </a:cubicBezTo>
                      <a:cubicBezTo>
                        <a:pt x="380263" y="568150"/>
                        <a:pt x="337100" y="568150"/>
                        <a:pt x="293938" y="568150"/>
                      </a:cubicBezTo>
                      <a:cubicBezTo>
                        <a:pt x="253473" y="568150"/>
                        <a:pt x="210310" y="568150"/>
                        <a:pt x="169845" y="568150"/>
                      </a:cubicBezTo>
                      <a:cubicBezTo>
                        <a:pt x="148264" y="568150"/>
                        <a:pt x="140171" y="560081"/>
                        <a:pt x="142869" y="541253"/>
                      </a:cubicBezTo>
                      <a:cubicBezTo>
                        <a:pt x="142869" y="495528"/>
                        <a:pt x="142869" y="452492"/>
                        <a:pt x="142869" y="409457"/>
                      </a:cubicBezTo>
                      <a:cubicBezTo>
                        <a:pt x="142869" y="393318"/>
                        <a:pt x="148264" y="385249"/>
                        <a:pt x="164450" y="385249"/>
                      </a:cubicBezTo>
                      <a:close/>
                      <a:moveTo>
                        <a:pt x="418832" y="204892"/>
                      </a:moveTo>
                      <a:cubicBezTo>
                        <a:pt x="413430" y="210271"/>
                        <a:pt x="408028" y="212961"/>
                        <a:pt x="408028" y="218341"/>
                      </a:cubicBezTo>
                      <a:cubicBezTo>
                        <a:pt x="405327" y="229100"/>
                        <a:pt x="405327" y="237169"/>
                        <a:pt x="408028" y="245239"/>
                      </a:cubicBezTo>
                      <a:cubicBezTo>
                        <a:pt x="410729" y="250618"/>
                        <a:pt x="413430" y="258688"/>
                        <a:pt x="416131" y="264067"/>
                      </a:cubicBezTo>
                      <a:cubicBezTo>
                        <a:pt x="421533" y="258688"/>
                        <a:pt x="424234" y="250618"/>
                        <a:pt x="426935" y="245239"/>
                      </a:cubicBezTo>
                      <a:lnTo>
                        <a:pt x="426935" y="237169"/>
                      </a:lnTo>
                      <a:lnTo>
                        <a:pt x="426935" y="234480"/>
                      </a:lnTo>
                      <a:lnTo>
                        <a:pt x="426935" y="221031"/>
                      </a:lnTo>
                      <a:cubicBezTo>
                        <a:pt x="424234" y="215651"/>
                        <a:pt x="421533" y="210271"/>
                        <a:pt x="418832" y="204892"/>
                      </a:cubicBezTo>
                      <a:close/>
                      <a:moveTo>
                        <a:pt x="173045" y="204892"/>
                      </a:moveTo>
                      <a:cubicBezTo>
                        <a:pt x="170344" y="212961"/>
                        <a:pt x="164942" y="218341"/>
                        <a:pt x="162241" y="226410"/>
                      </a:cubicBezTo>
                      <a:cubicBezTo>
                        <a:pt x="162241" y="229100"/>
                        <a:pt x="162241" y="231790"/>
                        <a:pt x="162241" y="234480"/>
                      </a:cubicBezTo>
                      <a:cubicBezTo>
                        <a:pt x="162241" y="239859"/>
                        <a:pt x="162241" y="245239"/>
                        <a:pt x="162241" y="250618"/>
                      </a:cubicBezTo>
                      <a:cubicBezTo>
                        <a:pt x="164942" y="255998"/>
                        <a:pt x="167643" y="258688"/>
                        <a:pt x="173045" y="264067"/>
                      </a:cubicBezTo>
                      <a:cubicBezTo>
                        <a:pt x="175746" y="261378"/>
                        <a:pt x="181148" y="255998"/>
                        <a:pt x="183849" y="250618"/>
                      </a:cubicBezTo>
                      <a:cubicBezTo>
                        <a:pt x="183849" y="242549"/>
                        <a:pt x="183849" y="234480"/>
                        <a:pt x="183849" y="226410"/>
                      </a:cubicBezTo>
                      <a:cubicBezTo>
                        <a:pt x="181148" y="218341"/>
                        <a:pt x="178447" y="212961"/>
                        <a:pt x="173045" y="204892"/>
                      </a:cubicBezTo>
                      <a:close/>
                      <a:moveTo>
                        <a:pt x="102820" y="204892"/>
                      </a:moveTo>
                      <a:cubicBezTo>
                        <a:pt x="102820" y="212961"/>
                        <a:pt x="102820" y="221031"/>
                        <a:pt x="102820" y="226410"/>
                      </a:cubicBezTo>
                      <a:cubicBezTo>
                        <a:pt x="102820" y="331312"/>
                        <a:pt x="102820" y="438905"/>
                        <a:pt x="102820" y="543807"/>
                      </a:cubicBezTo>
                      <a:cubicBezTo>
                        <a:pt x="102820" y="578774"/>
                        <a:pt x="110923" y="589534"/>
                        <a:pt x="148737" y="589534"/>
                      </a:cubicBezTo>
                      <a:cubicBezTo>
                        <a:pt x="440440" y="589534"/>
                        <a:pt x="440440" y="589534"/>
                        <a:pt x="440440" y="589534"/>
                      </a:cubicBezTo>
                      <a:cubicBezTo>
                        <a:pt x="480954" y="589534"/>
                        <a:pt x="489057" y="581464"/>
                        <a:pt x="489057" y="541117"/>
                      </a:cubicBezTo>
                      <a:cubicBezTo>
                        <a:pt x="489057" y="436215"/>
                        <a:pt x="489057" y="334002"/>
                        <a:pt x="489057" y="229100"/>
                      </a:cubicBezTo>
                      <a:cubicBezTo>
                        <a:pt x="489057" y="204892"/>
                        <a:pt x="489057" y="204892"/>
                        <a:pt x="489057" y="204892"/>
                      </a:cubicBezTo>
                      <a:cubicBezTo>
                        <a:pt x="448543" y="204892"/>
                        <a:pt x="448543" y="204892"/>
                        <a:pt x="448543" y="204892"/>
                      </a:cubicBezTo>
                      <a:cubicBezTo>
                        <a:pt x="445842" y="221031"/>
                        <a:pt x="445842" y="234480"/>
                        <a:pt x="448543" y="250618"/>
                      </a:cubicBezTo>
                      <a:cubicBezTo>
                        <a:pt x="451244" y="258688"/>
                        <a:pt x="464748" y="266757"/>
                        <a:pt x="464748" y="274827"/>
                      </a:cubicBezTo>
                      <a:cubicBezTo>
                        <a:pt x="464748" y="282896"/>
                        <a:pt x="453945" y="290965"/>
                        <a:pt x="445842" y="299035"/>
                      </a:cubicBezTo>
                      <a:cubicBezTo>
                        <a:pt x="445842" y="304414"/>
                        <a:pt x="443141" y="307104"/>
                        <a:pt x="443141" y="309794"/>
                      </a:cubicBezTo>
                      <a:cubicBezTo>
                        <a:pt x="432337" y="325933"/>
                        <a:pt x="416131" y="328623"/>
                        <a:pt x="402626" y="320553"/>
                      </a:cubicBezTo>
                      <a:cubicBezTo>
                        <a:pt x="397224" y="317863"/>
                        <a:pt x="394524" y="315174"/>
                        <a:pt x="391823" y="312484"/>
                      </a:cubicBezTo>
                      <a:cubicBezTo>
                        <a:pt x="383720" y="299035"/>
                        <a:pt x="378318" y="285586"/>
                        <a:pt x="367514" y="272137"/>
                      </a:cubicBezTo>
                      <a:cubicBezTo>
                        <a:pt x="399925" y="258688"/>
                        <a:pt x="381019" y="229100"/>
                        <a:pt x="386421" y="204892"/>
                      </a:cubicBezTo>
                      <a:cubicBezTo>
                        <a:pt x="205457" y="204892"/>
                        <a:pt x="205457" y="204892"/>
                        <a:pt x="205457" y="204892"/>
                      </a:cubicBezTo>
                      <a:cubicBezTo>
                        <a:pt x="208158" y="231790"/>
                        <a:pt x="191952" y="258688"/>
                        <a:pt x="221662" y="272137"/>
                      </a:cubicBezTo>
                      <a:cubicBezTo>
                        <a:pt x="216261" y="282896"/>
                        <a:pt x="210859" y="293655"/>
                        <a:pt x="202756" y="301725"/>
                      </a:cubicBezTo>
                      <a:cubicBezTo>
                        <a:pt x="194653" y="309794"/>
                        <a:pt x="183849" y="323243"/>
                        <a:pt x="173045" y="323243"/>
                      </a:cubicBezTo>
                      <a:cubicBezTo>
                        <a:pt x="162241" y="323243"/>
                        <a:pt x="154139" y="309794"/>
                        <a:pt x="143335" y="301725"/>
                      </a:cubicBezTo>
                      <a:cubicBezTo>
                        <a:pt x="140634" y="299035"/>
                        <a:pt x="143335" y="288276"/>
                        <a:pt x="140634" y="288276"/>
                      </a:cubicBezTo>
                      <a:cubicBezTo>
                        <a:pt x="102820" y="274827"/>
                        <a:pt x="132530" y="269447"/>
                        <a:pt x="140634" y="261378"/>
                      </a:cubicBezTo>
                      <a:cubicBezTo>
                        <a:pt x="140634" y="204892"/>
                        <a:pt x="140634" y="204892"/>
                        <a:pt x="140634" y="204892"/>
                      </a:cubicBezTo>
                      <a:close/>
                      <a:moveTo>
                        <a:pt x="205457" y="65022"/>
                      </a:moveTo>
                      <a:cubicBezTo>
                        <a:pt x="205457" y="183373"/>
                        <a:pt x="205457" y="183373"/>
                        <a:pt x="205457" y="183373"/>
                      </a:cubicBezTo>
                      <a:cubicBezTo>
                        <a:pt x="383720" y="183373"/>
                        <a:pt x="383720" y="183373"/>
                        <a:pt x="383720" y="183373"/>
                      </a:cubicBezTo>
                      <a:lnTo>
                        <a:pt x="383720" y="65022"/>
                      </a:lnTo>
                      <a:cubicBezTo>
                        <a:pt x="205457" y="65022"/>
                        <a:pt x="205457" y="65022"/>
                        <a:pt x="205457" y="65022"/>
                      </a:cubicBezTo>
                      <a:close/>
                      <a:moveTo>
                        <a:pt x="175746" y="62332"/>
                      </a:moveTo>
                      <a:cubicBezTo>
                        <a:pt x="173045" y="65022"/>
                        <a:pt x="162241" y="70402"/>
                        <a:pt x="162241" y="75781"/>
                      </a:cubicBezTo>
                      <a:cubicBezTo>
                        <a:pt x="162241" y="108059"/>
                        <a:pt x="162241" y="137647"/>
                        <a:pt x="162241" y="169924"/>
                      </a:cubicBezTo>
                      <a:cubicBezTo>
                        <a:pt x="162241" y="175304"/>
                        <a:pt x="170344" y="177994"/>
                        <a:pt x="173045" y="183373"/>
                      </a:cubicBezTo>
                      <a:cubicBezTo>
                        <a:pt x="175746" y="177994"/>
                        <a:pt x="183849" y="175304"/>
                        <a:pt x="183849" y="169924"/>
                      </a:cubicBezTo>
                      <a:cubicBezTo>
                        <a:pt x="183849" y="134957"/>
                        <a:pt x="183849" y="99990"/>
                        <a:pt x="183849" y="65022"/>
                      </a:cubicBezTo>
                      <a:cubicBezTo>
                        <a:pt x="175746" y="62332"/>
                        <a:pt x="175746" y="62332"/>
                        <a:pt x="175746" y="62332"/>
                      </a:cubicBezTo>
                      <a:close/>
                      <a:moveTo>
                        <a:pt x="98093" y="61324"/>
                      </a:moveTo>
                      <a:cubicBezTo>
                        <a:pt x="84589" y="60987"/>
                        <a:pt x="73110" y="63677"/>
                        <a:pt x="67708" y="78471"/>
                      </a:cubicBezTo>
                      <a:cubicBezTo>
                        <a:pt x="56904" y="108059"/>
                        <a:pt x="59605" y="140337"/>
                        <a:pt x="70409" y="169924"/>
                      </a:cubicBezTo>
                      <a:cubicBezTo>
                        <a:pt x="81212" y="196822"/>
                        <a:pt x="116325" y="180684"/>
                        <a:pt x="140634" y="183373"/>
                      </a:cubicBezTo>
                      <a:lnTo>
                        <a:pt x="140634" y="62332"/>
                      </a:lnTo>
                      <a:cubicBezTo>
                        <a:pt x="127129" y="65022"/>
                        <a:pt x="111598" y="61660"/>
                        <a:pt x="98093" y="61324"/>
                      </a:cubicBezTo>
                      <a:close/>
                      <a:moveTo>
                        <a:pt x="490070" y="60987"/>
                      </a:moveTo>
                      <a:cubicBezTo>
                        <a:pt x="476227" y="61660"/>
                        <a:pt x="460697" y="65022"/>
                        <a:pt x="448543" y="62332"/>
                      </a:cubicBezTo>
                      <a:lnTo>
                        <a:pt x="448543" y="186063"/>
                      </a:lnTo>
                      <a:cubicBezTo>
                        <a:pt x="475552" y="177994"/>
                        <a:pt x="510665" y="196822"/>
                        <a:pt x="521468" y="167235"/>
                      </a:cubicBezTo>
                      <a:cubicBezTo>
                        <a:pt x="532272" y="137647"/>
                        <a:pt x="532272" y="105369"/>
                        <a:pt x="521468" y="75781"/>
                      </a:cubicBezTo>
                      <a:cubicBezTo>
                        <a:pt x="516067" y="62332"/>
                        <a:pt x="503912" y="60315"/>
                        <a:pt x="490070" y="60987"/>
                      </a:cubicBezTo>
                      <a:close/>
                      <a:moveTo>
                        <a:pt x="421533" y="59643"/>
                      </a:moveTo>
                      <a:cubicBezTo>
                        <a:pt x="416131" y="65022"/>
                        <a:pt x="408028" y="70402"/>
                        <a:pt x="408028" y="75781"/>
                      </a:cubicBezTo>
                      <a:cubicBezTo>
                        <a:pt x="408028" y="108059"/>
                        <a:pt x="408028" y="140337"/>
                        <a:pt x="408028" y="169924"/>
                      </a:cubicBezTo>
                      <a:cubicBezTo>
                        <a:pt x="408028" y="175304"/>
                        <a:pt x="413430" y="177994"/>
                        <a:pt x="418832" y="183373"/>
                      </a:cubicBezTo>
                      <a:cubicBezTo>
                        <a:pt x="421533" y="177994"/>
                        <a:pt x="426935" y="175304"/>
                        <a:pt x="426935" y="169924"/>
                      </a:cubicBezTo>
                      <a:cubicBezTo>
                        <a:pt x="426935" y="134957"/>
                        <a:pt x="426935" y="99990"/>
                        <a:pt x="426935" y="65022"/>
                      </a:cubicBezTo>
                      <a:cubicBezTo>
                        <a:pt x="421533" y="59643"/>
                        <a:pt x="421533" y="59643"/>
                        <a:pt x="421533" y="59643"/>
                      </a:cubicBezTo>
                      <a:close/>
                      <a:moveTo>
                        <a:pt x="295601" y="20640"/>
                      </a:moveTo>
                      <a:cubicBezTo>
                        <a:pt x="272981" y="20640"/>
                        <a:pt x="250023" y="27365"/>
                        <a:pt x="237868" y="40814"/>
                      </a:cubicBezTo>
                      <a:cubicBezTo>
                        <a:pt x="351308" y="40814"/>
                        <a:pt x="351308" y="40814"/>
                        <a:pt x="351308" y="40814"/>
                      </a:cubicBezTo>
                      <a:cubicBezTo>
                        <a:pt x="340504" y="27365"/>
                        <a:pt x="318222" y="20640"/>
                        <a:pt x="295601" y="20640"/>
                      </a:cubicBezTo>
                      <a:close/>
                      <a:moveTo>
                        <a:pt x="302353" y="803"/>
                      </a:moveTo>
                      <a:cubicBezTo>
                        <a:pt x="331726" y="3829"/>
                        <a:pt x="360762" y="15261"/>
                        <a:pt x="372916" y="32745"/>
                      </a:cubicBezTo>
                      <a:cubicBezTo>
                        <a:pt x="375617" y="38124"/>
                        <a:pt x="383720" y="40814"/>
                        <a:pt x="391823" y="43504"/>
                      </a:cubicBezTo>
                      <a:cubicBezTo>
                        <a:pt x="424234" y="43504"/>
                        <a:pt x="456645" y="43504"/>
                        <a:pt x="489057" y="43504"/>
                      </a:cubicBezTo>
                      <a:cubicBezTo>
                        <a:pt x="529571" y="43504"/>
                        <a:pt x="548478" y="62332"/>
                        <a:pt x="548478" y="102679"/>
                      </a:cubicBezTo>
                      <a:cubicBezTo>
                        <a:pt x="551179" y="121508"/>
                        <a:pt x="551179" y="140337"/>
                        <a:pt x="548478" y="156475"/>
                      </a:cubicBezTo>
                      <a:cubicBezTo>
                        <a:pt x="543076" y="172614"/>
                        <a:pt x="534973" y="186063"/>
                        <a:pt x="524169" y="194133"/>
                      </a:cubicBezTo>
                      <a:cubicBezTo>
                        <a:pt x="513366" y="199512"/>
                        <a:pt x="507964" y="212961"/>
                        <a:pt x="507964" y="223720"/>
                      </a:cubicBezTo>
                      <a:cubicBezTo>
                        <a:pt x="507964" y="269447"/>
                        <a:pt x="507964" y="315174"/>
                        <a:pt x="507964" y="363590"/>
                      </a:cubicBezTo>
                      <a:cubicBezTo>
                        <a:pt x="586291" y="374349"/>
                        <a:pt x="588992" y="379729"/>
                        <a:pt x="588992" y="455043"/>
                      </a:cubicBezTo>
                      <a:cubicBezTo>
                        <a:pt x="588992" y="468492"/>
                        <a:pt x="588992" y="481941"/>
                        <a:pt x="588992" y="492701"/>
                      </a:cubicBezTo>
                      <a:cubicBezTo>
                        <a:pt x="588992" y="527668"/>
                        <a:pt x="570086" y="546497"/>
                        <a:pt x="534973" y="546497"/>
                      </a:cubicBezTo>
                      <a:cubicBezTo>
                        <a:pt x="526870" y="546497"/>
                        <a:pt x="521468" y="546497"/>
                        <a:pt x="510665" y="546497"/>
                      </a:cubicBezTo>
                      <a:cubicBezTo>
                        <a:pt x="510665" y="551876"/>
                        <a:pt x="510665" y="557256"/>
                        <a:pt x="507964" y="562636"/>
                      </a:cubicBezTo>
                      <a:cubicBezTo>
                        <a:pt x="499861" y="594913"/>
                        <a:pt x="483655" y="608362"/>
                        <a:pt x="451244" y="608362"/>
                      </a:cubicBezTo>
                      <a:cubicBezTo>
                        <a:pt x="345906" y="608362"/>
                        <a:pt x="243270" y="608362"/>
                        <a:pt x="140634" y="608362"/>
                      </a:cubicBezTo>
                      <a:cubicBezTo>
                        <a:pt x="102820" y="608362"/>
                        <a:pt x="89315" y="594913"/>
                        <a:pt x="78511" y="549187"/>
                      </a:cubicBezTo>
                      <a:cubicBezTo>
                        <a:pt x="78511" y="549187"/>
                        <a:pt x="75810" y="549187"/>
                        <a:pt x="73109" y="549187"/>
                      </a:cubicBezTo>
                      <a:cubicBezTo>
                        <a:pt x="24492" y="551876"/>
                        <a:pt x="-2517" y="530358"/>
                        <a:pt x="184" y="473872"/>
                      </a:cubicBezTo>
                      <a:cubicBezTo>
                        <a:pt x="184" y="460423"/>
                        <a:pt x="184" y="446974"/>
                        <a:pt x="184" y="433525"/>
                      </a:cubicBezTo>
                      <a:cubicBezTo>
                        <a:pt x="184" y="385108"/>
                        <a:pt x="16389" y="368970"/>
                        <a:pt x="65007" y="366280"/>
                      </a:cubicBezTo>
                      <a:cubicBezTo>
                        <a:pt x="67708" y="366280"/>
                        <a:pt x="73109" y="366280"/>
                        <a:pt x="81212" y="366280"/>
                      </a:cubicBezTo>
                      <a:cubicBezTo>
                        <a:pt x="81212" y="315174"/>
                        <a:pt x="81212" y="264067"/>
                        <a:pt x="81212" y="212961"/>
                      </a:cubicBezTo>
                      <a:cubicBezTo>
                        <a:pt x="81212" y="207582"/>
                        <a:pt x="75810" y="202202"/>
                        <a:pt x="70409" y="199512"/>
                      </a:cubicBezTo>
                      <a:cubicBezTo>
                        <a:pt x="51502" y="191443"/>
                        <a:pt x="40698" y="169924"/>
                        <a:pt x="40698" y="151096"/>
                      </a:cubicBezTo>
                      <a:cubicBezTo>
                        <a:pt x="40698" y="134957"/>
                        <a:pt x="40698" y="118818"/>
                        <a:pt x="40698" y="99990"/>
                      </a:cubicBezTo>
                      <a:cubicBezTo>
                        <a:pt x="43399" y="62332"/>
                        <a:pt x="59605" y="43504"/>
                        <a:pt x="100119" y="43504"/>
                      </a:cubicBezTo>
                      <a:cubicBezTo>
                        <a:pt x="132530" y="43504"/>
                        <a:pt x="164942" y="43504"/>
                        <a:pt x="194653" y="43504"/>
                      </a:cubicBezTo>
                      <a:cubicBezTo>
                        <a:pt x="208158" y="43504"/>
                        <a:pt x="216261" y="40814"/>
                        <a:pt x="221662" y="27365"/>
                      </a:cubicBezTo>
                      <a:cubicBezTo>
                        <a:pt x="221662" y="24675"/>
                        <a:pt x="224363" y="21985"/>
                        <a:pt x="229765" y="19296"/>
                      </a:cubicBezTo>
                      <a:cubicBezTo>
                        <a:pt x="243270" y="3157"/>
                        <a:pt x="272981" y="-2223"/>
                        <a:pt x="302353" y="80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anchor="ctr">
                  <a:noAutofit/>
                </a:bodyPr>
                <a:lstStyle/>
                <a:p>
                  <a:pPr algn="ctr"/>
                </a:p>
              </p:txBody>
            </p:sp>
            <p:sp>
              <p:nvSpPr>
                <p:cNvPr id="463" name="文本框 462"/>
                <p:cNvSpPr txBox="1"/>
                <p:nvPr/>
              </p:nvSpPr>
              <p:spPr>
                <a:xfrm>
                  <a:off x="4412974" y="3005595"/>
                  <a:ext cx="628153" cy="2583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学生</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grpSp>
          <p:nvGrpSpPr>
            <p:cNvPr id="444" name="组合 443"/>
            <p:cNvGrpSpPr/>
            <p:nvPr/>
          </p:nvGrpSpPr>
          <p:grpSpPr>
            <a:xfrm>
              <a:off x="4111815" y="2002469"/>
              <a:ext cx="1056255" cy="1054662"/>
              <a:chOff x="5695866" y="1992910"/>
              <a:chExt cx="806039" cy="804823"/>
            </a:xfrm>
          </p:grpSpPr>
          <p:sp>
            <p:nvSpPr>
              <p:cNvPr id="457" name="íṡḻïďè"/>
              <p:cNvSpPr/>
              <p:nvPr/>
            </p:nvSpPr>
            <p:spPr bwMode="auto">
              <a:xfrm>
                <a:off x="5695866" y="1992910"/>
                <a:ext cx="806039" cy="804823"/>
              </a:xfrm>
              <a:prstGeom prst="ellipse">
                <a:avLst/>
              </a:prstGeom>
              <a:solidFill>
                <a:srgbClr val="1891AC"/>
              </a:solidFill>
              <a:ln w="57150">
                <a:solidFill>
                  <a:srgbClr val="86C7DA"/>
                </a:solidFill>
              </a:ln>
            </p:spPr>
            <p:txBody>
              <a:bodyPr anchor="ctr"/>
              <a:lstStyle/>
              <a:p>
                <a:pPr algn="ctr"/>
                <a:endParaRPr dirty="0"/>
              </a:p>
            </p:txBody>
          </p:sp>
          <p:sp>
            <p:nvSpPr>
              <p:cNvPr id="458" name="íṡļiḓê"/>
              <p:cNvSpPr/>
              <p:nvPr/>
            </p:nvSpPr>
            <p:spPr bwMode="auto">
              <a:xfrm>
                <a:off x="5910584" y="2119649"/>
                <a:ext cx="384084" cy="365447"/>
              </a:xfrm>
              <a:custGeom>
                <a:avLst/>
                <a:gdLst>
                  <a:gd name="connsiteX0" fmla="*/ 454548 w 606441"/>
                  <a:gd name="connsiteY0" fmla="*/ 302103 h 577014"/>
                  <a:gd name="connsiteX1" fmla="*/ 454548 w 606441"/>
                  <a:gd name="connsiteY1" fmla="*/ 407595 h 577014"/>
                  <a:gd name="connsiteX2" fmla="*/ 493728 w 606441"/>
                  <a:gd name="connsiteY2" fmla="*/ 407595 h 577014"/>
                  <a:gd name="connsiteX3" fmla="*/ 493728 w 606441"/>
                  <a:gd name="connsiteY3" fmla="*/ 302103 h 577014"/>
                  <a:gd name="connsiteX4" fmla="*/ 112781 w 606441"/>
                  <a:gd name="connsiteY4" fmla="*/ 302103 h 577014"/>
                  <a:gd name="connsiteX5" fmla="*/ 112781 w 606441"/>
                  <a:gd name="connsiteY5" fmla="*/ 407595 h 577014"/>
                  <a:gd name="connsiteX6" fmla="*/ 151925 w 606441"/>
                  <a:gd name="connsiteY6" fmla="*/ 407595 h 577014"/>
                  <a:gd name="connsiteX7" fmla="*/ 151925 w 606441"/>
                  <a:gd name="connsiteY7" fmla="*/ 302103 h 577014"/>
                  <a:gd name="connsiteX8" fmla="*/ 454548 w 606441"/>
                  <a:gd name="connsiteY8" fmla="*/ 254734 h 577014"/>
                  <a:gd name="connsiteX9" fmla="*/ 454548 w 606441"/>
                  <a:gd name="connsiteY9" fmla="*/ 284328 h 577014"/>
                  <a:gd name="connsiteX10" fmla="*/ 493728 w 606441"/>
                  <a:gd name="connsiteY10" fmla="*/ 284328 h 577014"/>
                  <a:gd name="connsiteX11" fmla="*/ 493728 w 606441"/>
                  <a:gd name="connsiteY11" fmla="*/ 254734 h 577014"/>
                  <a:gd name="connsiteX12" fmla="*/ 112781 w 606441"/>
                  <a:gd name="connsiteY12" fmla="*/ 254734 h 577014"/>
                  <a:gd name="connsiteX13" fmla="*/ 112781 w 606441"/>
                  <a:gd name="connsiteY13" fmla="*/ 284328 h 577014"/>
                  <a:gd name="connsiteX14" fmla="*/ 151925 w 606441"/>
                  <a:gd name="connsiteY14" fmla="*/ 284328 h 577014"/>
                  <a:gd name="connsiteX15" fmla="*/ 151925 w 606441"/>
                  <a:gd name="connsiteY15" fmla="*/ 254734 h 577014"/>
                  <a:gd name="connsiteX16" fmla="*/ 445643 w 606441"/>
                  <a:gd name="connsiteY16" fmla="*/ 236959 h 577014"/>
                  <a:gd name="connsiteX17" fmla="*/ 502633 w 606441"/>
                  <a:gd name="connsiteY17" fmla="*/ 236959 h 577014"/>
                  <a:gd name="connsiteX18" fmla="*/ 511537 w 606441"/>
                  <a:gd name="connsiteY18" fmla="*/ 245847 h 577014"/>
                  <a:gd name="connsiteX19" fmla="*/ 511537 w 606441"/>
                  <a:gd name="connsiteY19" fmla="*/ 416482 h 577014"/>
                  <a:gd name="connsiteX20" fmla="*/ 502633 w 606441"/>
                  <a:gd name="connsiteY20" fmla="*/ 425369 h 577014"/>
                  <a:gd name="connsiteX21" fmla="*/ 445643 w 606441"/>
                  <a:gd name="connsiteY21" fmla="*/ 425369 h 577014"/>
                  <a:gd name="connsiteX22" fmla="*/ 436738 w 606441"/>
                  <a:gd name="connsiteY22" fmla="*/ 416482 h 577014"/>
                  <a:gd name="connsiteX23" fmla="*/ 436738 w 606441"/>
                  <a:gd name="connsiteY23" fmla="*/ 245847 h 577014"/>
                  <a:gd name="connsiteX24" fmla="*/ 445643 w 606441"/>
                  <a:gd name="connsiteY24" fmla="*/ 236959 h 577014"/>
                  <a:gd name="connsiteX25" fmla="*/ 103885 w 606441"/>
                  <a:gd name="connsiteY25" fmla="*/ 236959 h 577014"/>
                  <a:gd name="connsiteX26" fmla="*/ 160821 w 606441"/>
                  <a:gd name="connsiteY26" fmla="*/ 236959 h 577014"/>
                  <a:gd name="connsiteX27" fmla="*/ 169718 w 606441"/>
                  <a:gd name="connsiteY27" fmla="*/ 245847 h 577014"/>
                  <a:gd name="connsiteX28" fmla="*/ 169718 w 606441"/>
                  <a:gd name="connsiteY28" fmla="*/ 416482 h 577014"/>
                  <a:gd name="connsiteX29" fmla="*/ 160821 w 606441"/>
                  <a:gd name="connsiteY29" fmla="*/ 425369 h 577014"/>
                  <a:gd name="connsiteX30" fmla="*/ 103885 w 606441"/>
                  <a:gd name="connsiteY30" fmla="*/ 425369 h 577014"/>
                  <a:gd name="connsiteX31" fmla="*/ 94989 w 606441"/>
                  <a:gd name="connsiteY31" fmla="*/ 416482 h 577014"/>
                  <a:gd name="connsiteX32" fmla="*/ 94989 w 606441"/>
                  <a:gd name="connsiteY32" fmla="*/ 245847 h 577014"/>
                  <a:gd name="connsiteX33" fmla="*/ 103885 w 606441"/>
                  <a:gd name="connsiteY33" fmla="*/ 236959 h 577014"/>
                  <a:gd name="connsiteX34" fmla="*/ 360392 w 606441"/>
                  <a:gd name="connsiteY34" fmla="*/ 77270 h 577014"/>
                  <a:gd name="connsiteX35" fmla="*/ 374806 w 606441"/>
                  <a:gd name="connsiteY35" fmla="*/ 86684 h 577014"/>
                  <a:gd name="connsiteX36" fmla="*/ 377387 w 606441"/>
                  <a:gd name="connsiteY36" fmla="*/ 98939 h 577014"/>
                  <a:gd name="connsiteX37" fmla="*/ 370002 w 606441"/>
                  <a:gd name="connsiteY37" fmla="*/ 103025 h 577014"/>
                  <a:gd name="connsiteX38" fmla="*/ 365108 w 606441"/>
                  <a:gd name="connsiteY38" fmla="*/ 101515 h 577014"/>
                  <a:gd name="connsiteX39" fmla="*/ 350605 w 606441"/>
                  <a:gd name="connsiteY39" fmla="*/ 92101 h 577014"/>
                  <a:gd name="connsiteX40" fmla="*/ 348114 w 606441"/>
                  <a:gd name="connsiteY40" fmla="*/ 79845 h 577014"/>
                  <a:gd name="connsiteX41" fmla="*/ 360392 w 606441"/>
                  <a:gd name="connsiteY41" fmla="*/ 77270 h 577014"/>
                  <a:gd name="connsiteX42" fmla="*/ 303139 w 606441"/>
                  <a:gd name="connsiteY42" fmla="*/ 17773 h 577014"/>
                  <a:gd name="connsiteX43" fmla="*/ 302872 w 606441"/>
                  <a:gd name="connsiteY43" fmla="*/ 17862 h 577014"/>
                  <a:gd name="connsiteX44" fmla="*/ 301626 w 606441"/>
                  <a:gd name="connsiteY44" fmla="*/ 17951 h 577014"/>
                  <a:gd name="connsiteX45" fmla="*/ 301270 w 606441"/>
                  <a:gd name="connsiteY45" fmla="*/ 17951 h 577014"/>
                  <a:gd name="connsiteX46" fmla="*/ 300914 w 606441"/>
                  <a:gd name="connsiteY46" fmla="*/ 18129 h 577014"/>
                  <a:gd name="connsiteX47" fmla="*/ 300291 w 606441"/>
                  <a:gd name="connsiteY47" fmla="*/ 18306 h 577014"/>
                  <a:gd name="connsiteX48" fmla="*/ 299578 w 606441"/>
                  <a:gd name="connsiteY48" fmla="*/ 18484 h 577014"/>
                  <a:gd name="connsiteX49" fmla="*/ 299311 w 606441"/>
                  <a:gd name="connsiteY49" fmla="*/ 18573 h 577014"/>
                  <a:gd name="connsiteX50" fmla="*/ 298065 w 606441"/>
                  <a:gd name="connsiteY50" fmla="*/ 19195 h 577014"/>
                  <a:gd name="connsiteX51" fmla="*/ 297353 w 606441"/>
                  <a:gd name="connsiteY51" fmla="*/ 19639 h 577014"/>
                  <a:gd name="connsiteX52" fmla="*/ 22322 w 606441"/>
                  <a:gd name="connsiteY52" fmla="*/ 199506 h 577014"/>
                  <a:gd name="connsiteX53" fmla="*/ 17960 w 606441"/>
                  <a:gd name="connsiteY53" fmla="*/ 205905 h 577014"/>
                  <a:gd name="connsiteX54" fmla="*/ 19473 w 606441"/>
                  <a:gd name="connsiteY54" fmla="*/ 213459 h 577014"/>
                  <a:gd name="connsiteX55" fmla="*/ 27929 w 606441"/>
                  <a:gd name="connsiteY55" fmla="*/ 217991 h 577014"/>
                  <a:gd name="connsiteX56" fmla="*/ 33447 w 606441"/>
                  <a:gd name="connsiteY56" fmla="*/ 216391 h 577014"/>
                  <a:gd name="connsiteX57" fmla="*/ 298332 w 606441"/>
                  <a:gd name="connsiteY57" fmla="*/ 43100 h 577014"/>
                  <a:gd name="connsiteX58" fmla="*/ 308123 w 606441"/>
                  <a:gd name="connsiteY58" fmla="*/ 43100 h 577014"/>
                  <a:gd name="connsiteX59" fmla="*/ 331443 w 606441"/>
                  <a:gd name="connsiteY59" fmla="*/ 58385 h 577014"/>
                  <a:gd name="connsiteX60" fmla="*/ 334024 w 606441"/>
                  <a:gd name="connsiteY60" fmla="*/ 70649 h 577014"/>
                  <a:gd name="connsiteX61" fmla="*/ 321652 w 606441"/>
                  <a:gd name="connsiteY61" fmla="*/ 73226 h 577014"/>
                  <a:gd name="connsiteX62" fmla="*/ 303228 w 606441"/>
                  <a:gd name="connsiteY62" fmla="*/ 61140 h 577014"/>
                  <a:gd name="connsiteX63" fmla="*/ 65223 w 606441"/>
                  <a:gd name="connsiteY63" fmla="*/ 216835 h 577014"/>
                  <a:gd name="connsiteX64" fmla="*/ 65223 w 606441"/>
                  <a:gd name="connsiteY64" fmla="*/ 217458 h 577014"/>
                  <a:gd name="connsiteX65" fmla="*/ 65223 w 606441"/>
                  <a:gd name="connsiteY65" fmla="*/ 502366 h 577014"/>
                  <a:gd name="connsiteX66" fmla="*/ 170251 w 606441"/>
                  <a:gd name="connsiteY66" fmla="*/ 502366 h 577014"/>
                  <a:gd name="connsiteX67" fmla="*/ 179152 w 606441"/>
                  <a:gd name="connsiteY67" fmla="*/ 511253 h 577014"/>
                  <a:gd name="connsiteX68" fmla="*/ 170251 w 606441"/>
                  <a:gd name="connsiteY68" fmla="*/ 520139 h 577014"/>
                  <a:gd name="connsiteX69" fmla="*/ 65223 w 606441"/>
                  <a:gd name="connsiteY69" fmla="*/ 520139 h 577014"/>
                  <a:gd name="connsiteX70" fmla="*/ 65223 w 606441"/>
                  <a:gd name="connsiteY70" fmla="*/ 559241 h 577014"/>
                  <a:gd name="connsiteX71" fmla="*/ 199357 w 606441"/>
                  <a:gd name="connsiteY71" fmla="*/ 559241 h 577014"/>
                  <a:gd name="connsiteX72" fmla="*/ 199357 w 606441"/>
                  <a:gd name="connsiteY72" fmla="*/ 245895 h 577014"/>
                  <a:gd name="connsiteX73" fmla="*/ 208257 w 606441"/>
                  <a:gd name="connsiteY73" fmla="*/ 237009 h 577014"/>
                  <a:gd name="connsiteX74" fmla="*/ 398109 w 606441"/>
                  <a:gd name="connsiteY74" fmla="*/ 237009 h 577014"/>
                  <a:gd name="connsiteX75" fmla="*/ 407010 w 606441"/>
                  <a:gd name="connsiteY75" fmla="*/ 245895 h 577014"/>
                  <a:gd name="connsiteX76" fmla="*/ 407010 w 606441"/>
                  <a:gd name="connsiteY76" fmla="*/ 559241 h 577014"/>
                  <a:gd name="connsiteX77" fmla="*/ 541144 w 606441"/>
                  <a:gd name="connsiteY77" fmla="*/ 559241 h 577014"/>
                  <a:gd name="connsiteX78" fmla="*/ 541144 w 606441"/>
                  <a:gd name="connsiteY78" fmla="*/ 520139 h 577014"/>
                  <a:gd name="connsiteX79" fmla="*/ 436115 w 606441"/>
                  <a:gd name="connsiteY79" fmla="*/ 520139 h 577014"/>
                  <a:gd name="connsiteX80" fmla="*/ 427215 w 606441"/>
                  <a:gd name="connsiteY80" fmla="*/ 511253 h 577014"/>
                  <a:gd name="connsiteX81" fmla="*/ 436115 w 606441"/>
                  <a:gd name="connsiteY81" fmla="*/ 502366 h 577014"/>
                  <a:gd name="connsiteX82" fmla="*/ 541144 w 606441"/>
                  <a:gd name="connsiteY82" fmla="*/ 502366 h 577014"/>
                  <a:gd name="connsiteX83" fmla="*/ 541144 w 606441"/>
                  <a:gd name="connsiteY83" fmla="*/ 217458 h 577014"/>
                  <a:gd name="connsiteX84" fmla="*/ 541144 w 606441"/>
                  <a:gd name="connsiteY84" fmla="*/ 216835 h 577014"/>
                  <a:gd name="connsiteX85" fmla="*/ 394104 w 606441"/>
                  <a:gd name="connsiteY85" fmla="*/ 120592 h 577014"/>
                  <a:gd name="connsiteX86" fmla="*/ 391523 w 606441"/>
                  <a:gd name="connsiteY86" fmla="*/ 108329 h 577014"/>
                  <a:gd name="connsiteX87" fmla="*/ 403895 w 606441"/>
                  <a:gd name="connsiteY87" fmla="*/ 105752 h 577014"/>
                  <a:gd name="connsiteX88" fmla="*/ 573009 w 606441"/>
                  <a:gd name="connsiteY88" fmla="*/ 216391 h 577014"/>
                  <a:gd name="connsiteX89" fmla="*/ 578527 w 606441"/>
                  <a:gd name="connsiteY89" fmla="*/ 217991 h 577014"/>
                  <a:gd name="connsiteX90" fmla="*/ 586983 w 606441"/>
                  <a:gd name="connsiteY90" fmla="*/ 213459 h 577014"/>
                  <a:gd name="connsiteX91" fmla="*/ 588407 w 606441"/>
                  <a:gd name="connsiteY91" fmla="*/ 205905 h 577014"/>
                  <a:gd name="connsiteX92" fmla="*/ 584045 w 606441"/>
                  <a:gd name="connsiteY92" fmla="*/ 199506 h 577014"/>
                  <a:gd name="connsiteX93" fmla="*/ 309102 w 606441"/>
                  <a:gd name="connsiteY93" fmla="*/ 19639 h 577014"/>
                  <a:gd name="connsiteX94" fmla="*/ 308301 w 606441"/>
                  <a:gd name="connsiteY94" fmla="*/ 19195 h 577014"/>
                  <a:gd name="connsiteX95" fmla="*/ 307055 w 606441"/>
                  <a:gd name="connsiteY95" fmla="*/ 18573 h 577014"/>
                  <a:gd name="connsiteX96" fmla="*/ 306877 w 606441"/>
                  <a:gd name="connsiteY96" fmla="*/ 18484 h 577014"/>
                  <a:gd name="connsiteX97" fmla="*/ 306076 w 606441"/>
                  <a:gd name="connsiteY97" fmla="*/ 18306 h 577014"/>
                  <a:gd name="connsiteX98" fmla="*/ 305542 w 606441"/>
                  <a:gd name="connsiteY98" fmla="*/ 18129 h 577014"/>
                  <a:gd name="connsiteX99" fmla="*/ 305186 w 606441"/>
                  <a:gd name="connsiteY99" fmla="*/ 17951 h 577014"/>
                  <a:gd name="connsiteX100" fmla="*/ 304741 w 606441"/>
                  <a:gd name="connsiteY100" fmla="*/ 17951 h 577014"/>
                  <a:gd name="connsiteX101" fmla="*/ 303495 w 606441"/>
                  <a:gd name="connsiteY101" fmla="*/ 17862 h 577014"/>
                  <a:gd name="connsiteX102" fmla="*/ 303139 w 606441"/>
                  <a:gd name="connsiteY102" fmla="*/ 17773 h 577014"/>
                  <a:gd name="connsiteX103" fmla="*/ 303228 w 606441"/>
                  <a:gd name="connsiteY103" fmla="*/ 0 h 577014"/>
                  <a:gd name="connsiteX104" fmla="*/ 305542 w 606441"/>
                  <a:gd name="connsiteY104" fmla="*/ 177 h 577014"/>
                  <a:gd name="connsiteX105" fmla="*/ 306165 w 606441"/>
                  <a:gd name="connsiteY105" fmla="*/ 266 h 577014"/>
                  <a:gd name="connsiteX106" fmla="*/ 308568 w 606441"/>
                  <a:gd name="connsiteY106" fmla="*/ 533 h 577014"/>
                  <a:gd name="connsiteX107" fmla="*/ 310971 w 606441"/>
                  <a:gd name="connsiteY107" fmla="*/ 1155 h 577014"/>
                  <a:gd name="connsiteX108" fmla="*/ 311594 w 606441"/>
                  <a:gd name="connsiteY108" fmla="*/ 1422 h 577014"/>
                  <a:gd name="connsiteX109" fmla="*/ 313731 w 606441"/>
                  <a:gd name="connsiteY109" fmla="*/ 2044 h 577014"/>
                  <a:gd name="connsiteX110" fmla="*/ 317113 w 606441"/>
                  <a:gd name="connsiteY110" fmla="*/ 3821 h 577014"/>
                  <a:gd name="connsiteX111" fmla="*/ 318448 w 606441"/>
                  <a:gd name="connsiteY111" fmla="*/ 4532 h 577014"/>
                  <a:gd name="connsiteX112" fmla="*/ 318804 w 606441"/>
                  <a:gd name="connsiteY112" fmla="*/ 4799 h 577014"/>
                  <a:gd name="connsiteX113" fmla="*/ 593836 w 606441"/>
                  <a:gd name="connsiteY113" fmla="*/ 184666 h 577014"/>
                  <a:gd name="connsiteX114" fmla="*/ 605852 w 606441"/>
                  <a:gd name="connsiteY114" fmla="*/ 202261 h 577014"/>
                  <a:gd name="connsiteX115" fmla="*/ 601847 w 606441"/>
                  <a:gd name="connsiteY115" fmla="*/ 223234 h 577014"/>
                  <a:gd name="connsiteX116" fmla="*/ 578527 w 606441"/>
                  <a:gd name="connsiteY116" fmla="*/ 235764 h 577014"/>
                  <a:gd name="connsiteX117" fmla="*/ 563218 w 606441"/>
                  <a:gd name="connsiteY117" fmla="*/ 231232 h 577014"/>
                  <a:gd name="connsiteX118" fmla="*/ 558945 w 606441"/>
                  <a:gd name="connsiteY118" fmla="*/ 228388 h 577014"/>
                  <a:gd name="connsiteX119" fmla="*/ 558945 w 606441"/>
                  <a:gd name="connsiteY119" fmla="*/ 559241 h 577014"/>
                  <a:gd name="connsiteX120" fmla="*/ 569003 w 606441"/>
                  <a:gd name="connsiteY120" fmla="*/ 559241 h 577014"/>
                  <a:gd name="connsiteX121" fmla="*/ 577904 w 606441"/>
                  <a:gd name="connsiteY121" fmla="*/ 568128 h 577014"/>
                  <a:gd name="connsiteX122" fmla="*/ 569003 w 606441"/>
                  <a:gd name="connsiteY122" fmla="*/ 577014 h 577014"/>
                  <a:gd name="connsiteX123" fmla="*/ 379151 w 606441"/>
                  <a:gd name="connsiteY123" fmla="*/ 577014 h 577014"/>
                  <a:gd name="connsiteX124" fmla="*/ 370250 w 606441"/>
                  <a:gd name="connsiteY124" fmla="*/ 568128 h 577014"/>
                  <a:gd name="connsiteX125" fmla="*/ 379151 w 606441"/>
                  <a:gd name="connsiteY125" fmla="*/ 559241 h 577014"/>
                  <a:gd name="connsiteX126" fmla="*/ 389209 w 606441"/>
                  <a:gd name="connsiteY126" fmla="*/ 559241 h 577014"/>
                  <a:gd name="connsiteX127" fmla="*/ 389209 w 606441"/>
                  <a:gd name="connsiteY127" fmla="*/ 254782 h 577014"/>
                  <a:gd name="connsiteX128" fmla="*/ 217158 w 606441"/>
                  <a:gd name="connsiteY128" fmla="*/ 254782 h 577014"/>
                  <a:gd name="connsiteX129" fmla="*/ 217158 w 606441"/>
                  <a:gd name="connsiteY129" fmla="*/ 559241 h 577014"/>
                  <a:gd name="connsiteX130" fmla="*/ 227216 w 606441"/>
                  <a:gd name="connsiteY130" fmla="*/ 559241 h 577014"/>
                  <a:gd name="connsiteX131" fmla="*/ 236116 w 606441"/>
                  <a:gd name="connsiteY131" fmla="*/ 568128 h 577014"/>
                  <a:gd name="connsiteX132" fmla="*/ 227216 w 606441"/>
                  <a:gd name="connsiteY132" fmla="*/ 577014 h 577014"/>
                  <a:gd name="connsiteX133" fmla="*/ 37364 w 606441"/>
                  <a:gd name="connsiteY133" fmla="*/ 577014 h 577014"/>
                  <a:gd name="connsiteX134" fmla="*/ 28463 w 606441"/>
                  <a:gd name="connsiteY134" fmla="*/ 568128 h 577014"/>
                  <a:gd name="connsiteX135" fmla="*/ 37364 w 606441"/>
                  <a:gd name="connsiteY135" fmla="*/ 559241 h 577014"/>
                  <a:gd name="connsiteX136" fmla="*/ 47422 w 606441"/>
                  <a:gd name="connsiteY136" fmla="*/ 559241 h 577014"/>
                  <a:gd name="connsiteX137" fmla="*/ 47422 w 606441"/>
                  <a:gd name="connsiteY137" fmla="*/ 228388 h 577014"/>
                  <a:gd name="connsiteX138" fmla="*/ 43149 w 606441"/>
                  <a:gd name="connsiteY138" fmla="*/ 231232 h 577014"/>
                  <a:gd name="connsiteX139" fmla="*/ 27929 w 606441"/>
                  <a:gd name="connsiteY139" fmla="*/ 235764 h 577014"/>
                  <a:gd name="connsiteX140" fmla="*/ 4520 w 606441"/>
                  <a:gd name="connsiteY140" fmla="*/ 223234 h 577014"/>
                  <a:gd name="connsiteX141" fmla="*/ 604 w 606441"/>
                  <a:gd name="connsiteY141" fmla="*/ 202261 h 577014"/>
                  <a:gd name="connsiteX142" fmla="*/ 12620 w 606441"/>
                  <a:gd name="connsiteY142" fmla="*/ 184666 h 577014"/>
                  <a:gd name="connsiteX143" fmla="*/ 287652 w 606441"/>
                  <a:gd name="connsiteY143" fmla="*/ 4710 h 577014"/>
                  <a:gd name="connsiteX144" fmla="*/ 287830 w 606441"/>
                  <a:gd name="connsiteY144" fmla="*/ 4621 h 577014"/>
                  <a:gd name="connsiteX145" fmla="*/ 287919 w 606441"/>
                  <a:gd name="connsiteY145" fmla="*/ 4532 h 577014"/>
                  <a:gd name="connsiteX146" fmla="*/ 289343 w 606441"/>
                  <a:gd name="connsiteY146" fmla="*/ 3821 h 577014"/>
                  <a:gd name="connsiteX147" fmla="*/ 292725 w 606441"/>
                  <a:gd name="connsiteY147" fmla="*/ 2044 h 577014"/>
                  <a:gd name="connsiteX148" fmla="*/ 294772 w 606441"/>
                  <a:gd name="connsiteY148" fmla="*/ 1333 h 577014"/>
                  <a:gd name="connsiteX149" fmla="*/ 295484 w 606441"/>
                  <a:gd name="connsiteY149" fmla="*/ 1155 h 577014"/>
                  <a:gd name="connsiteX150" fmla="*/ 297798 w 606441"/>
                  <a:gd name="connsiteY150" fmla="*/ 533 h 577014"/>
                  <a:gd name="connsiteX151" fmla="*/ 300202 w 606441"/>
                  <a:gd name="connsiteY151" fmla="*/ 266 h 577014"/>
                  <a:gd name="connsiteX152" fmla="*/ 300914 w 606441"/>
                  <a:gd name="connsiteY152" fmla="*/ 177 h 577014"/>
                  <a:gd name="connsiteX153" fmla="*/ 303228 w 606441"/>
                  <a:gd name="connsiteY153" fmla="*/ 0 h 57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606441" h="577014">
                    <a:moveTo>
                      <a:pt x="454548" y="302103"/>
                    </a:moveTo>
                    <a:lnTo>
                      <a:pt x="454548" y="407595"/>
                    </a:lnTo>
                    <a:lnTo>
                      <a:pt x="493728" y="407595"/>
                    </a:lnTo>
                    <a:lnTo>
                      <a:pt x="493728" y="302103"/>
                    </a:lnTo>
                    <a:close/>
                    <a:moveTo>
                      <a:pt x="112781" y="302103"/>
                    </a:moveTo>
                    <a:lnTo>
                      <a:pt x="112781" y="407595"/>
                    </a:lnTo>
                    <a:lnTo>
                      <a:pt x="151925" y="407595"/>
                    </a:lnTo>
                    <a:lnTo>
                      <a:pt x="151925" y="302103"/>
                    </a:lnTo>
                    <a:close/>
                    <a:moveTo>
                      <a:pt x="454548" y="254734"/>
                    </a:moveTo>
                    <a:lnTo>
                      <a:pt x="454548" y="284328"/>
                    </a:lnTo>
                    <a:lnTo>
                      <a:pt x="493728" y="284328"/>
                    </a:lnTo>
                    <a:lnTo>
                      <a:pt x="493728" y="254734"/>
                    </a:lnTo>
                    <a:close/>
                    <a:moveTo>
                      <a:pt x="112781" y="254734"/>
                    </a:moveTo>
                    <a:lnTo>
                      <a:pt x="112781" y="284328"/>
                    </a:lnTo>
                    <a:lnTo>
                      <a:pt x="151925" y="284328"/>
                    </a:lnTo>
                    <a:lnTo>
                      <a:pt x="151925" y="254734"/>
                    </a:lnTo>
                    <a:close/>
                    <a:moveTo>
                      <a:pt x="445643" y="236959"/>
                    </a:moveTo>
                    <a:lnTo>
                      <a:pt x="502633" y="236959"/>
                    </a:lnTo>
                    <a:cubicBezTo>
                      <a:pt x="507530" y="236959"/>
                      <a:pt x="511537" y="240870"/>
                      <a:pt x="511537" y="245847"/>
                    </a:cubicBezTo>
                    <a:lnTo>
                      <a:pt x="511537" y="416482"/>
                    </a:lnTo>
                    <a:cubicBezTo>
                      <a:pt x="511537" y="421370"/>
                      <a:pt x="507530" y="425369"/>
                      <a:pt x="502633" y="425369"/>
                    </a:cubicBezTo>
                    <a:lnTo>
                      <a:pt x="445643" y="425369"/>
                    </a:lnTo>
                    <a:cubicBezTo>
                      <a:pt x="440745" y="425369"/>
                      <a:pt x="436738" y="421370"/>
                      <a:pt x="436738" y="416482"/>
                    </a:cubicBezTo>
                    <a:lnTo>
                      <a:pt x="436738" y="245847"/>
                    </a:lnTo>
                    <a:cubicBezTo>
                      <a:pt x="436738" y="240870"/>
                      <a:pt x="440745" y="236959"/>
                      <a:pt x="445643" y="236959"/>
                    </a:cubicBezTo>
                    <a:close/>
                    <a:moveTo>
                      <a:pt x="103885" y="236959"/>
                    </a:moveTo>
                    <a:lnTo>
                      <a:pt x="160821" y="236959"/>
                    </a:lnTo>
                    <a:cubicBezTo>
                      <a:pt x="165714" y="236959"/>
                      <a:pt x="169718" y="240870"/>
                      <a:pt x="169718" y="245847"/>
                    </a:cubicBezTo>
                    <a:lnTo>
                      <a:pt x="169718" y="416482"/>
                    </a:lnTo>
                    <a:cubicBezTo>
                      <a:pt x="169718" y="421370"/>
                      <a:pt x="165714" y="425369"/>
                      <a:pt x="160821" y="425369"/>
                    </a:cubicBezTo>
                    <a:lnTo>
                      <a:pt x="103885" y="425369"/>
                    </a:lnTo>
                    <a:cubicBezTo>
                      <a:pt x="98992" y="425369"/>
                      <a:pt x="94989" y="421370"/>
                      <a:pt x="94989" y="416482"/>
                    </a:cubicBezTo>
                    <a:lnTo>
                      <a:pt x="94989" y="245847"/>
                    </a:lnTo>
                    <a:cubicBezTo>
                      <a:pt x="94989" y="240870"/>
                      <a:pt x="98992" y="236959"/>
                      <a:pt x="103885" y="236959"/>
                    </a:cubicBezTo>
                    <a:close/>
                    <a:moveTo>
                      <a:pt x="360392" y="77270"/>
                    </a:moveTo>
                    <a:lnTo>
                      <a:pt x="374806" y="86684"/>
                    </a:lnTo>
                    <a:cubicBezTo>
                      <a:pt x="378988" y="89348"/>
                      <a:pt x="380145" y="94854"/>
                      <a:pt x="377387" y="98939"/>
                    </a:cubicBezTo>
                    <a:cubicBezTo>
                      <a:pt x="375696" y="101604"/>
                      <a:pt x="372849" y="103025"/>
                      <a:pt x="370002" y="103025"/>
                    </a:cubicBezTo>
                    <a:cubicBezTo>
                      <a:pt x="368311" y="103025"/>
                      <a:pt x="366621" y="102492"/>
                      <a:pt x="365108" y="101515"/>
                    </a:cubicBezTo>
                    <a:lnTo>
                      <a:pt x="350605" y="92101"/>
                    </a:lnTo>
                    <a:cubicBezTo>
                      <a:pt x="346512" y="89437"/>
                      <a:pt x="345356" y="83931"/>
                      <a:pt x="348114" y="79845"/>
                    </a:cubicBezTo>
                    <a:cubicBezTo>
                      <a:pt x="350783" y="75671"/>
                      <a:pt x="356300" y="74517"/>
                      <a:pt x="360392" y="77270"/>
                    </a:cubicBezTo>
                    <a:close/>
                    <a:moveTo>
                      <a:pt x="303139" y="17773"/>
                    </a:moveTo>
                    <a:cubicBezTo>
                      <a:pt x="303139" y="17773"/>
                      <a:pt x="302961" y="17862"/>
                      <a:pt x="302872" y="17862"/>
                    </a:cubicBezTo>
                    <a:lnTo>
                      <a:pt x="301626" y="17951"/>
                    </a:lnTo>
                    <a:cubicBezTo>
                      <a:pt x="301537" y="17951"/>
                      <a:pt x="301359" y="17951"/>
                      <a:pt x="301270" y="17951"/>
                    </a:cubicBezTo>
                    <a:cubicBezTo>
                      <a:pt x="301181" y="18040"/>
                      <a:pt x="301003" y="18040"/>
                      <a:pt x="300914" y="18129"/>
                    </a:cubicBezTo>
                    <a:lnTo>
                      <a:pt x="300291" y="18306"/>
                    </a:lnTo>
                    <a:cubicBezTo>
                      <a:pt x="300024" y="18395"/>
                      <a:pt x="299845" y="18395"/>
                      <a:pt x="299578" y="18484"/>
                    </a:cubicBezTo>
                    <a:cubicBezTo>
                      <a:pt x="299489" y="18484"/>
                      <a:pt x="299400" y="18573"/>
                      <a:pt x="299311" y="18573"/>
                    </a:cubicBezTo>
                    <a:cubicBezTo>
                      <a:pt x="298955" y="18751"/>
                      <a:pt x="298421" y="19017"/>
                      <a:pt x="298065" y="19195"/>
                    </a:cubicBezTo>
                    <a:cubicBezTo>
                      <a:pt x="297887" y="19373"/>
                      <a:pt x="297620" y="19551"/>
                      <a:pt x="297353" y="19639"/>
                    </a:cubicBezTo>
                    <a:lnTo>
                      <a:pt x="22322" y="199506"/>
                    </a:lnTo>
                    <a:cubicBezTo>
                      <a:pt x="20096" y="201017"/>
                      <a:pt x="18583" y="203239"/>
                      <a:pt x="17960" y="205905"/>
                    </a:cubicBezTo>
                    <a:cubicBezTo>
                      <a:pt x="17426" y="208571"/>
                      <a:pt x="17960" y="211237"/>
                      <a:pt x="19473" y="213459"/>
                    </a:cubicBezTo>
                    <a:cubicBezTo>
                      <a:pt x="21343" y="216302"/>
                      <a:pt x="24458" y="217991"/>
                      <a:pt x="27929" y="217991"/>
                    </a:cubicBezTo>
                    <a:cubicBezTo>
                      <a:pt x="29887" y="217991"/>
                      <a:pt x="31756" y="217458"/>
                      <a:pt x="33447" y="216391"/>
                    </a:cubicBezTo>
                    <a:lnTo>
                      <a:pt x="298332" y="43100"/>
                    </a:lnTo>
                    <a:cubicBezTo>
                      <a:pt x="301270" y="41145"/>
                      <a:pt x="305097" y="41145"/>
                      <a:pt x="308123" y="43100"/>
                    </a:cubicBezTo>
                    <a:lnTo>
                      <a:pt x="331443" y="58385"/>
                    </a:lnTo>
                    <a:cubicBezTo>
                      <a:pt x="335537" y="61051"/>
                      <a:pt x="336694" y="66561"/>
                      <a:pt x="334024" y="70649"/>
                    </a:cubicBezTo>
                    <a:cubicBezTo>
                      <a:pt x="331265" y="74737"/>
                      <a:pt x="325747" y="75892"/>
                      <a:pt x="321652" y="73226"/>
                    </a:cubicBezTo>
                    <a:lnTo>
                      <a:pt x="303228" y="61140"/>
                    </a:lnTo>
                    <a:lnTo>
                      <a:pt x="65223" y="216835"/>
                    </a:lnTo>
                    <a:cubicBezTo>
                      <a:pt x="65223" y="217013"/>
                      <a:pt x="65223" y="217191"/>
                      <a:pt x="65223" y="217458"/>
                    </a:cubicBezTo>
                    <a:lnTo>
                      <a:pt x="65223" y="502366"/>
                    </a:lnTo>
                    <a:lnTo>
                      <a:pt x="170251" y="502366"/>
                    </a:lnTo>
                    <a:cubicBezTo>
                      <a:pt x="175236" y="502366"/>
                      <a:pt x="179152" y="506365"/>
                      <a:pt x="179152" y="511253"/>
                    </a:cubicBezTo>
                    <a:cubicBezTo>
                      <a:pt x="179152" y="516229"/>
                      <a:pt x="175236" y="520139"/>
                      <a:pt x="170251" y="520139"/>
                    </a:cubicBezTo>
                    <a:lnTo>
                      <a:pt x="65223" y="520139"/>
                    </a:lnTo>
                    <a:lnTo>
                      <a:pt x="65223" y="559241"/>
                    </a:lnTo>
                    <a:lnTo>
                      <a:pt x="199357" y="559241"/>
                    </a:lnTo>
                    <a:lnTo>
                      <a:pt x="199357" y="245895"/>
                    </a:lnTo>
                    <a:cubicBezTo>
                      <a:pt x="199357" y="240919"/>
                      <a:pt x="203362" y="237009"/>
                      <a:pt x="208257" y="237009"/>
                    </a:cubicBezTo>
                    <a:lnTo>
                      <a:pt x="398109" y="237009"/>
                    </a:lnTo>
                    <a:cubicBezTo>
                      <a:pt x="403094" y="237009"/>
                      <a:pt x="407010" y="240919"/>
                      <a:pt x="407010" y="245895"/>
                    </a:cubicBezTo>
                    <a:lnTo>
                      <a:pt x="407010" y="559241"/>
                    </a:lnTo>
                    <a:lnTo>
                      <a:pt x="541144" y="559241"/>
                    </a:lnTo>
                    <a:lnTo>
                      <a:pt x="541144" y="520139"/>
                    </a:lnTo>
                    <a:lnTo>
                      <a:pt x="436115" y="520139"/>
                    </a:lnTo>
                    <a:cubicBezTo>
                      <a:pt x="431220" y="520139"/>
                      <a:pt x="427215" y="516229"/>
                      <a:pt x="427215" y="511253"/>
                    </a:cubicBezTo>
                    <a:cubicBezTo>
                      <a:pt x="427215" y="506365"/>
                      <a:pt x="431220" y="502366"/>
                      <a:pt x="436115" y="502366"/>
                    </a:cubicBezTo>
                    <a:lnTo>
                      <a:pt x="541144" y="502366"/>
                    </a:lnTo>
                    <a:lnTo>
                      <a:pt x="541144" y="217458"/>
                    </a:lnTo>
                    <a:cubicBezTo>
                      <a:pt x="541144" y="217191"/>
                      <a:pt x="541144" y="217013"/>
                      <a:pt x="541144" y="216835"/>
                    </a:cubicBezTo>
                    <a:lnTo>
                      <a:pt x="394104" y="120592"/>
                    </a:lnTo>
                    <a:cubicBezTo>
                      <a:pt x="390010" y="117926"/>
                      <a:pt x="388853" y="112417"/>
                      <a:pt x="391523" y="108329"/>
                    </a:cubicBezTo>
                    <a:cubicBezTo>
                      <a:pt x="394193" y="104152"/>
                      <a:pt x="399711" y="102997"/>
                      <a:pt x="403895" y="105752"/>
                    </a:cubicBezTo>
                    <a:lnTo>
                      <a:pt x="573009" y="216391"/>
                    </a:lnTo>
                    <a:cubicBezTo>
                      <a:pt x="574611" y="217458"/>
                      <a:pt x="576569" y="217991"/>
                      <a:pt x="578527" y="217991"/>
                    </a:cubicBezTo>
                    <a:cubicBezTo>
                      <a:pt x="581909" y="217991"/>
                      <a:pt x="585113" y="216302"/>
                      <a:pt x="586983" y="213459"/>
                    </a:cubicBezTo>
                    <a:cubicBezTo>
                      <a:pt x="588407" y="211237"/>
                      <a:pt x="588941" y="208571"/>
                      <a:pt x="588407" y="205905"/>
                    </a:cubicBezTo>
                    <a:cubicBezTo>
                      <a:pt x="587873" y="203239"/>
                      <a:pt x="586271" y="201017"/>
                      <a:pt x="584045" y="199506"/>
                    </a:cubicBezTo>
                    <a:lnTo>
                      <a:pt x="309102" y="19639"/>
                    </a:lnTo>
                    <a:cubicBezTo>
                      <a:pt x="308835" y="19551"/>
                      <a:pt x="308568" y="19373"/>
                      <a:pt x="308301" y="19195"/>
                    </a:cubicBezTo>
                    <a:cubicBezTo>
                      <a:pt x="308034" y="19017"/>
                      <a:pt x="307411" y="18751"/>
                      <a:pt x="307055" y="18573"/>
                    </a:cubicBezTo>
                    <a:cubicBezTo>
                      <a:pt x="307055" y="18573"/>
                      <a:pt x="306966" y="18484"/>
                      <a:pt x="306877" y="18484"/>
                    </a:cubicBezTo>
                    <a:cubicBezTo>
                      <a:pt x="306610" y="18395"/>
                      <a:pt x="306343" y="18395"/>
                      <a:pt x="306076" y="18306"/>
                    </a:cubicBezTo>
                    <a:lnTo>
                      <a:pt x="305542" y="18129"/>
                    </a:lnTo>
                    <a:cubicBezTo>
                      <a:pt x="305453" y="18040"/>
                      <a:pt x="305275" y="18040"/>
                      <a:pt x="305186" y="17951"/>
                    </a:cubicBezTo>
                    <a:cubicBezTo>
                      <a:pt x="305008" y="17951"/>
                      <a:pt x="304919" y="17951"/>
                      <a:pt x="304741" y="17951"/>
                    </a:cubicBezTo>
                    <a:lnTo>
                      <a:pt x="303495" y="17862"/>
                    </a:lnTo>
                    <a:cubicBezTo>
                      <a:pt x="303406" y="17862"/>
                      <a:pt x="303317" y="17773"/>
                      <a:pt x="303139" y="17773"/>
                    </a:cubicBezTo>
                    <a:close/>
                    <a:moveTo>
                      <a:pt x="303228" y="0"/>
                    </a:moveTo>
                    <a:cubicBezTo>
                      <a:pt x="304118" y="0"/>
                      <a:pt x="304919" y="89"/>
                      <a:pt x="305542" y="177"/>
                    </a:cubicBezTo>
                    <a:lnTo>
                      <a:pt x="306165" y="266"/>
                    </a:lnTo>
                    <a:cubicBezTo>
                      <a:pt x="306788" y="266"/>
                      <a:pt x="307589" y="355"/>
                      <a:pt x="308568" y="533"/>
                    </a:cubicBezTo>
                    <a:cubicBezTo>
                      <a:pt x="309547" y="711"/>
                      <a:pt x="310348" y="977"/>
                      <a:pt x="310971" y="1155"/>
                    </a:cubicBezTo>
                    <a:lnTo>
                      <a:pt x="311594" y="1422"/>
                    </a:lnTo>
                    <a:cubicBezTo>
                      <a:pt x="312128" y="1510"/>
                      <a:pt x="312841" y="1688"/>
                      <a:pt x="313731" y="2044"/>
                    </a:cubicBezTo>
                    <a:cubicBezTo>
                      <a:pt x="315066" y="2577"/>
                      <a:pt x="316134" y="3199"/>
                      <a:pt x="317113" y="3821"/>
                    </a:cubicBezTo>
                    <a:cubicBezTo>
                      <a:pt x="317469" y="3910"/>
                      <a:pt x="317914" y="4177"/>
                      <a:pt x="318448" y="4532"/>
                    </a:cubicBezTo>
                    <a:lnTo>
                      <a:pt x="318804" y="4799"/>
                    </a:lnTo>
                    <a:lnTo>
                      <a:pt x="593836" y="184666"/>
                    </a:lnTo>
                    <a:cubicBezTo>
                      <a:pt x="600067" y="188753"/>
                      <a:pt x="604339" y="194974"/>
                      <a:pt x="605852" y="202261"/>
                    </a:cubicBezTo>
                    <a:cubicBezTo>
                      <a:pt x="607365" y="209548"/>
                      <a:pt x="605941" y="217013"/>
                      <a:pt x="601847" y="223234"/>
                    </a:cubicBezTo>
                    <a:cubicBezTo>
                      <a:pt x="596684" y="231054"/>
                      <a:pt x="587962" y="235764"/>
                      <a:pt x="578527" y="235764"/>
                    </a:cubicBezTo>
                    <a:cubicBezTo>
                      <a:pt x="573098" y="235764"/>
                      <a:pt x="567846" y="234253"/>
                      <a:pt x="563218" y="231232"/>
                    </a:cubicBezTo>
                    <a:lnTo>
                      <a:pt x="558945" y="228388"/>
                    </a:lnTo>
                    <a:lnTo>
                      <a:pt x="558945" y="559241"/>
                    </a:lnTo>
                    <a:lnTo>
                      <a:pt x="569003" y="559241"/>
                    </a:lnTo>
                    <a:cubicBezTo>
                      <a:pt x="573988" y="559241"/>
                      <a:pt x="577904" y="563240"/>
                      <a:pt x="577904" y="568128"/>
                    </a:cubicBezTo>
                    <a:cubicBezTo>
                      <a:pt x="577904" y="573104"/>
                      <a:pt x="573988" y="577014"/>
                      <a:pt x="569003" y="577014"/>
                    </a:cubicBezTo>
                    <a:lnTo>
                      <a:pt x="379151" y="577014"/>
                    </a:lnTo>
                    <a:cubicBezTo>
                      <a:pt x="374255" y="577014"/>
                      <a:pt x="370250" y="573104"/>
                      <a:pt x="370250" y="568128"/>
                    </a:cubicBezTo>
                    <a:cubicBezTo>
                      <a:pt x="370250" y="563240"/>
                      <a:pt x="374255" y="559241"/>
                      <a:pt x="379151" y="559241"/>
                    </a:cubicBezTo>
                    <a:lnTo>
                      <a:pt x="389209" y="559241"/>
                    </a:lnTo>
                    <a:lnTo>
                      <a:pt x="389209" y="254782"/>
                    </a:lnTo>
                    <a:lnTo>
                      <a:pt x="217158" y="254782"/>
                    </a:lnTo>
                    <a:lnTo>
                      <a:pt x="217158" y="559241"/>
                    </a:lnTo>
                    <a:lnTo>
                      <a:pt x="227216" y="559241"/>
                    </a:lnTo>
                    <a:cubicBezTo>
                      <a:pt x="232200" y="559241"/>
                      <a:pt x="236116" y="563240"/>
                      <a:pt x="236116" y="568128"/>
                    </a:cubicBezTo>
                    <a:cubicBezTo>
                      <a:pt x="236116" y="573104"/>
                      <a:pt x="232200" y="577014"/>
                      <a:pt x="227216" y="577014"/>
                    </a:cubicBezTo>
                    <a:lnTo>
                      <a:pt x="37364" y="577014"/>
                    </a:lnTo>
                    <a:cubicBezTo>
                      <a:pt x="32468" y="577014"/>
                      <a:pt x="28463" y="573104"/>
                      <a:pt x="28463" y="568128"/>
                    </a:cubicBezTo>
                    <a:cubicBezTo>
                      <a:pt x="28463" y="563240"/>
                      <a:pt x="32468" y="559241"/>
                      <a:pt x="37364" y="559241"/>
                    </a:cubicBezTo>
                    <a:lnTo>
                      <a:pt x="47422" y="559241"/>
                    </a:lnTo>
                    <a:lnTo>
                      <a:pt x="47422" y="228388"/>
                    </a:lnTo>
                    <a:lnTo>
                      <a:pt x="43149" y="231232"/>
                    </a:lnTo>
                    <a:cubicBezTo>
                      <a:pt x="38610" y="234253"/>
                      <a:pt x="33358" y="235764"/>
                      <a:pt x="27929" y="235764"/>
                    </a:cubicBezTo>
                    <a:cubicBezTo>
                      <a:pt x="18405" y="235764"/>
                      <a:pt x="9683" y="231054"/>
                      <a:pt x="4520" y="223234"/>
                    </a:cubicBezTo>
                    <a:cubicBezTo>
                      <a:pt x="426" y="217013"/>
                      <a:pt x="-909" y="209548"/>
                      <a:pt x="604" y="202261"/>
                    </a:cubicBezTo>
                    <a:cubicBezTo>
                      <a:pt x="2117" y="194974"/>
                      <a:pt x="6389" y="188753"/>
                      <a:pt x="12620" y="184666"/>
                    </a:cubicBezTo>
                    <a:lnTo>
                      <a:pt x="287652" y="4710"/>
                    </a:lnTo>
                    <a:cubicBezTo>
                      <a:pt x="287741" y="4710"/>
                      <a:pt x="287741" y="4621"/>
                      <a:pt x="287830" y="4621"/>
                    </a:cubicBezTo>
                    <a:lnTo>
                      <a:pt x="287919" y="4532"/>
                    </a:lnTo>
                    <a:cubicBezTo>
                      <a:pt x="288453" y="4177"/>
                      <a:pt x="288987" y="3910"/>
                      <a:pt x="289343" y="3821"/>
                    </a:cubicBezTo>
                    <a:cubicBezTo>
                      <a:pt x="290322" y="3199"/>
                      <a:pt x="291390" y="2577"/>
                      <a:pt x="292725" y="2044"/>
                    </a:cubicBezTo>
                    <a:cubicBezTo>
                      <a:pt x="293526" y="1688"/>
                      <a:pt x="294327" y="1510"/>
                      <a:pt x="294772" y="1333"/>
                    </a:cubicBezTo>
                    <a:lnTo>
                      <a:pt x="295484" y="1155"/>
                    </a:lnTo>
                    <a:cubicBezTo>
                      <a:pt x="296018" y="977"/>
                      <a:pt x="296819" y="711"/>
                      <a:pt x="297798" y="533"/>
                    </a:cubicBezTo>
                    <a:cubicBezTo>
                      <a:pt x="298777" y="355"/>
                      <a:pt x="299578" y="266"/>
                      <a:pt x="300202" y="266"/>
                    </a:cubicBezTo>
                    <a:lnTo>
                      <a:pt x="300914" y="177"/>
                    </a:lnTo>
                    <a:cubicBezTo>
                      <a:pt x="301448" y="89"/>
                      <a:pt x="302249" y="0"/>
                      <a:pt x="30322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sp>
            <p:nvSpPr>
              <p:cNvPr id="459" name="文本框 458"/>
              <p:cNvSpPr txBox="1"/>
              <p:nvPr/>
            </p:nvSpPr>
            <p:spPr>
              <a:xfrm>
                <a:off x="5788550" y="2488760"/>
                <a:ext cx="628153" cy="2583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家庭</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445" name="组合 444"/>
            <p:cNvGrpSpPr/>
            <p:nvPr/>
          </p:nvGrpSpPr>
          <p:grpSpPr>
            <a:xfrm>
              <a:off x="8672535" y="2002469"/>
              <a:ext cx="1056255" cy="1054662"/>
              <a:chOff x="6991929" y="2915262"/>
              <a:chExt cx="806039" cy="804823"/>
            </a:xfrm>
          </p:grpSpPr>
          <p:sp>
            <p:nvSpPr>
              <p:cNvPr id="454" name="íṡḻïďè"/>
              <p:cNvSpPr/>
              <p:nvPr/>
            </p:nvSpPr>
            <p:spPr bwMode="auto">
              <a:xfrm>
                <a:off x="6991929" y="2915262"/>
                <a:ext cx="806039" cy="804823"/>
              </a:xfrm>
              <a:prstGeom prst="ellipse">
                <a:avLst/>
              </a:prstGeom>
              <a:solidFill>
                <a:srgbClr val="1891AC"/>
              </a:solidFill>
              <a:ln w="57150">
                <a:solidFill>
                  <a:srgbClr val="86C7DA"/>
                </a:solidFill>
              </a:ln>
            </p:spPr>
            <p:txBody>
              <a:bodyPr anchor="ctr"/>
              <a:lstStyle/>
              <a:p>
                <a:pPr algn="ctr"/>
                <a:endParaRPr dirty="0"/>
              </a:p>
            </p:txBody>
          </p:sp>
          <p:sp>
            <p:nvSpPr>
              <p:cNvPr id="455" name="文本框 454"/>
              <p:cNvSpPr txBox="1"/>
              <p:nvPr/>
            </p:nvSpPr>
            <p:spPr>
              <a:xfrm>
                <a:off x="7084613" y="3411112"/>
                <a:ext cx="628153" cy="2583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政府</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56" name="î$ḻïḋe"/>
              <p:cNvSpPr/>
              <p:nvPr/>
            </p:nvSpPr>
            <p:spPr bwMode="auto">
              <a:xfrm>
                <a:off x="7189855" y="3046467"/>
                <a:ext cx="417668" cy="379409"/>
              </a:xfrm>
              <a:custGeom>
                <a:avLst/>
                <a:gdLst>
                  <a:gd name="T0" fmla="*/ 50 w 189"/>
                  <a:gd name="T1" fmla="*/ 17 h 172"/>
                  <a:gd name="T2" fmla="*/ 123 w 189"/>
                  <a:gd name="T3" fmla="*/ 1 h 172"/>
                  <a:gd name="T4" fmla="*/ 139 w 189"/>
                  <a:gd name="T5" fmla="*/ 29 h 172"/>
                  <a:gd name="T6" fmla="*/ 178 w 189"/>
                  <a:gd name="T7" fmla="*/ 29 h 172"/>
                  <a:gd name="T8" fmla="*/ 189 w 189"/>
                  <a:gd name="T9" fmla="*/ 108 h 172"/>
                  <a:gd name="T10" fmla="*/ 183 w 189"/>
                  <a:gd name="T11" fmla="*/ 129 h 172"/>
                  <a:gd name="T12" fmla="*/ 171 w 189"/>
                  <a:gd name="T13" fmla="*/ 171 h 172"/>
                  <a:gd name="T14" fmla="*/ 6 w 189"/>
                  <a:gd name="T15" fmla="*/ 159 h 172"/>
                  <a:gd name="T16" fmla="*/ 3 w 189"/>
                  <a:gd name="T17" fmla="*/ 116 h 172"/>
                  <a:gd name="T18" fmla="*/ 0 w 189"/>
                  <a:gd name="T19" fmla="*/ 41 h 172"/>
                  <a:gd name="T20" fmla="*/ 48 w 189"/>
                  <a:gd name="T21" fmla="*/ 29 h 172"/>
                  <a:gd name="T22" fmla="*/ 108 w 189"/>
                  <a:gd name="T23" fmla="*/ 121 h 172"/>
                  <a:gd name="T24" fmla="*/ 178 w 189"/>
                  <a:gd name="T25" fmla="*/ 113 h 172"/>
                  <a:gd name="T26" fmla="*/ 183 w 189"/>
                  <a:gd name="T27" fmla="*/ 43 h 172"/>
                  <a:gd name="T28" fmla="*/ 13 w 189"/>
                  <a:gd name="T29" fmla="*/ 35 h 172"/>
                  <a:gd name="T30" fmla="*/ 6 w 189"/>
                  <a:gd name="T31" fmla="*/ 105 h 172"/>
                  <a:gd name="T32" fmla="*/ 12 w 189"/>
                  <a:gd name="T33" fmla="*/ 113 h 172"/>
                  <a:gd name="T34" fmla="*/ 81 w 189"/>
                  <a:gd name="T35" fmla="*/ 122 h 172"/>
                  <a:gd name="T36" fmla="*/ 108 w 189"/>
                  <a:gd name="T37" fmla="*/ 121 h 172"/>
                  <a:gd name="T38" fmla="*/ 117 w 189"/>
                  <a:gd name="T39" fmla="*/ 127 h 172"/>
                  <a:gd name="T40" fmla="*/ 96 w 189"/>
                  <a:gd name="T41" fmla="*/ 146 h 172"/>
                  <a:gd name="T42" fmla="*/ 67 w 189"/>
                  <a:gd name="T43" fmla="*/ 126 h 172"/>
                  <a:gd name="T44" fmla="*/ 12 w 189"/>
                  <a:gd name="T45" fmla="*/ 119 h 172"/>
                  <a:gd name="T46" fmla="*/ 22 w 189"/>
                  <a:gd name="T47" fmla="*/ 165 h 172"/>
                  <a:gd name="T48" fmla="*/ 171 w 189"/>
                  <a:gd name="T49" fmla="*/ 165 h 172"/>
                  <a:gd name="T50" fmla="*/ 176 w 189"/>
                  <a:gd name="T51" fmla="*/ 119 h 172"/>
                  <a:gd name="T52" fmla="*/ 68 w 189"/>
                  <a:gd name="T53" fmla="*/ 7 h 172"/>
                  <a:gd name="T54" fmla="*/ 57 w 189"/>
                  <a:gd name="T55" fmla="*/ 27 h 172"/>
                  <a:gd name="T56" fmla="*/ 62 w 189"/>
                  <a:gd name="T57" fmla="*/ 27 h 172"/>
                  <a:gd name="T58" fmla="*/ 73 w 189"/>
                  <a:gd name="T59" fmla="*/ 13 h 172"/>
                  <a:gd name="T60" fmla="*/ 124 w 189"/>
                  <a:gd name="T61" fmla="*/ 15 h 172"/>
                  <a:gd name="T62" fmla="*/ 128 w 189"/>
                  <a:gd name="T63" fmla="*/ 29 h 172"/>
                  <a:gd name="T64" fmla="*/ 121 w 189"/>
                  <a:gd name="T65" fmla="*/ 7 h 172"/>
                  <a:gd name="T66" fmla="*/ 119 w 189"/>
                  <a:gd name="T67" fmla="*/ 20 h 172"/>
                  <a:gd name="T68" fmla="*/ 69 w 189"/>
                  <a:gd name="T69" fmla="*/ 29 h 172"/>
                  <a:gd name="T70" fmla="*/ 119 w 189"/>
                  <a:gd name="T71" fmla="*/ 20 h 172"/>
                  <a:gd name="T72" fmla="*/ 88 w 189"/>
                  <a:gd name="T73" fmla="*/ 127 h 172"/>
                  <a:gd name="T74" fmla="*/ 95 w 189"/>
                  <a:gd name="T75" fmla="*/ 140 h 172"/>
                  <a:gd name="T76" fmla="*/ 101 w 189"/>
                  <a:gd name="T77" fmla="*/ 120 h 172"/>
                  <a:gd name="T78" fmla="*/ 88 w 189"/>
                  <a:gd name="T79"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172">
                    <a:moveTo>
                      <a:pt x="50" y="28"/>
                    </a:moveTo>
                    <a:cubicBezTo>
                      <a:pt x="50" y="25"/>
                      <a:pt x="50" y="21"/>
                      <a:pt x="50" y="17"/>
                    </a:cubicBezTo>
                    <a:cubicBezTo>
                      <a:pt x="51" y="8"/>
                      <a:pt x="56" y="1"/>
                      <a:pt x="66" y="1"/>
                    </a:cubicBezTo>
                    <a:cubicBezTo>
                      <a:pt x="85" y="0"/>
                      <a:pt x="104" y="0"/>
                      <a:pt x="123" y="1"/>
                    </a:cubicBezTo>
                    <a:cubicBezTo>
                      <a:pt x="133" y="1"/>
                      <a:pt x="138" y="8"/>
                      <a:pt x="139" y="18"/>
                    </a:cubicBezTo>
                    <a:cubicBezTo>
                      <a:pt x="139" y="21"/>
                      <a:pt x="139" y="25"/>
                      <a:pt x="139" y="29"/>
                    </a:cubicBezTo>
                    <a:cubicBezTo>
                      <a:pt x="169" y="29"/>
                      <a:pt x="169" y="29"/>
                      <a:pt x="169" y="29"/>
                    </a:cubicBezTo>
                    <a:cubicBezTo>
                      <a:pt x="172" y="29"/>
                      <a:pt x="175" y="29"/>
                      <a:pt x="178" y="29"/>
                    </a:cubicBezTo>
                    <a:cubicBezTo>
                      <a:pt x="186" y="30"/>
                      <a:pt x="189" y="33"/>
                      <a:pt x="189" y="40"/>
                    </a:cubicBezTo>
                    <a:cubicBezTo>
                      <a:pt x="189" y="63"/>
                      <a:pt x="189" y="85"/>
                      <a:pt x="189" y="108"/>
                    </a:cubicBezTo>
                    <a:cubicBezTo>
                      <a:pt x="189" y="110"/>
                      <a:pt x="189" y="113"/>
                      <a:pt x="187" y="114"/>
                    </a:cubicBezTo>
                    <a:cubicBezTo>
                      <a:pt x="182" y="118"/>
                      <a:pt x="183" y="124"/>
                      <a:pt x="183" y="129"/>
                    </a:cubicBezTo>
                    <a:cubicBezTo>
                      <a:pt x="183" y="139"/>
                      <a:pt x="183" y="149"/>
                      <a:pt x="183" y="159"/>
                    </a:cubicBezTo>
                    <a:cubicBezTo>
                      <a:pt x="183" y="168"/>
                      <a:pt x="179" y="171"/>
                      <a:pt x="171" y="171"/>
                    </a:cubicBezTo>
                    <a:cubicBezTo>
                      <a:pt x="120" y="172"/>
                      <a:pt x="69" y="172"/>
                      <a:pt x="18" y="171"/>
                    </a:cubicBezTo>
                    <a:cubicBezTo>
                      <a:pt x="9" y="171"/>
                      <a:pt x="6" y="168"/>
                      <a:pt x="6" y="159"/>
                    </a:cubicBezTo>
                    <a:cubicBezTo>
                      <a:pt x="6" y="147"/>
                      <a:pt x="6" y="135"/>
                      <a:pt x="6" y="124"/>
                    </a:cubicBezTo>
                    <a:cubicBezTo>
                      <a:pt x="5" y="121"/>
                      <a:pt x="4" y="118"/>
                      <a:pt x="3" y="116"/>
                    </a:cubicBezTo>
                    <a:cubicBezTo>
                      <a:pt x="2" y="113"/>
                      <a:pt x="0" y="110"/>
                      <a:pt x="0" y="106"/>
                    </a:cubicBezTo>
                    <a:cubicBezTo>
                      <a:pt x="0" y="85"/>
                      <a:pt x="0" y="63"/>
                      <a:pt x="0" y="41"/>
                    </a:cubicBezTo>
                    <a:cubicBezTo>
                      <a:pt x="0" y="32"/>
                      <a:pt x="3" y="29"/>
                      <a:pt x="12" y="29"/>
                    </a:cubicBezTo>
                    <a:cubicBezTo>
                      <a:pt x="24" y="29"/>
                      <a:pt x="36" y="29"/>
                      <a:pt x="48" y="29"/>
                    </a:cubicBezTo>
                    <a:cubicBezTo>
                      <a:pt x="48" y="29"/>
                      <a:pt x="49" y="29"/>
                      <a:pt x="50" y="28"/>
                    </a:cubicBezTo>
                    <a:close/>
                    <a:moveTo>
                      <a:pt x="108" y="121"/>
                    </a:moveTo>
                    <a:cubicBezTo>
                      <a:pt x="109" y="122"/>
                      <a:pt x="109" y="122"/>
                      <a:pt x="110" y="122"/>
                    </a:cubicBezTo>
                    <a:cubicBezTo>
                      <a:pt x="178" y="113"/>
                      <a:pt x="178" y="113"/>
                      <a:pt x="178" y="113"/>
                    </a:cubicBezTo>
                    <a:cubicBezTo>
                      <a:pt x="182" y="112"/>
                      <a:pt x="183" y="109"/>
                      <a:pt x="183" y="105"/>
                    </a:cubicBezTo>
                    <a:cubicBezTo>
                      <a:pt x="183" y="84"/>
                      <a:pt x="183" y="64"/>
                      <a:pt x="183" y="43"/>
                    </a:cubicBezTo>
                    <a:cubicBezTo>
                      <a:pt x="183" y="38"/>
                      <a:pt x="182" y="35"/>
                      <a:pt x="176" y="35"/>
                    </a:cubicBezTo>
                    <a:cubicBezTo>
                      <a:pt x="122" y="36"/>
                      <a:pt x="67" y="36"/>
                      <a:pt x="13" y="35"/>
                    </a:cubicBezTo>
                    <a:cubicBezTo>
                      <a:pt x="7" y="35"/>
                      <a:pt x="6" y="38"/>
                      <a:pt x="6" y="43"/>
                    </a:cubicBezTo>
                    <a:cubicBezTo>
                      <a:pt x="6" y="64"/>
                      <a:pt x="6" y="84"/>
                      <a:pt x="6" y="105"/>
                    </a:cubicBezTo>
                    <a:cubicBezTo>
                      <a:pt x="5" y="109"/>
                      <a:pt x="7" y="112"/>
                      <a:pt x="11" y="113"/>
                    </a:cubicBezTo>
                    <a:cubicBezTo>
                      <a:pt x="11" y="113"/>
                      <a:pt x="12" y="113"/>
                      <a:pt x="12" y="113"/>
                    </a:cubicBezTo>
                    <a:cubicBezTo>
                      <a:pt x="26" y="114"/>
                      <a:pt x="40" y="117"/>
                      <a:pt x="54" y="118"/>
                    </a:cubicBezTo>
                    <a:cubicBezTo>
                      <a:pt x="63" y="120"/>
                      <a:pt x="72" y="121"/>
                      <a:pt x="81" y="122"/>
                    </a:cubicBezTo>
                    <a:cubicBezTo>
                      <a:pt x="84" y="110"/>
                      <a:pt x="85" y="108"/>
                      <a:pt x="95" y="108"/>
                    </a:cubicBezTo>
                    <a:cubicBezTo>
                      <a:pt x="103" y="108"/>
                      <a:pt x="105" y="110"/>
                      <a:pt x="108" y="121"/>
                    </a:cubicBezTo>
                    <a:close/>
                    <a:moveTo>
                      <a:pt x="176" y="119"/>
                    </a:moveTo>
                    <a:cubicBezTo>
                      <a:pt x="156" y="122"/>
                      <a:pt x="136" y="125"/>
                      <a:pt x="117" y="127"/>
                    </a:cubicBezTo>
                    <a:cubicBezTo>
                      <a:pt x="110" y="128"/>
                      <a:pt x="106" y="129"/>
                      <a:pt x="107" y="137"/>
                    </a:cubicBezTo>
                    <a:cubicBezTo>
                      <a:pt x="107" y="143"/>
                      <a:pt x="102" y="146"/>
                      <a:pt x="96" y="146"/>
                    </a:cubicBezTo>
                    <a:cubicBezTo>
                      <a:pt x="90" y="146"/>
                      <a:pt x="83" y="146"/>
                      <a:pt x="83" y="139"/>
                    </a:cubicBezTo>
                    <a:cubicBezTo>
                      <a:pt x="83" y="127"/>
                      <a:pt x="75" y="127"/>
                      <a:pt x="67" y="126"/>
                    </a:cubicBezTo>
                    <a:cubicBezTo>
                      <a:pt x="64" y="126"/>
                      <a:pt x="60" y="125"/>
                      <a:pt x="57" y="125"/>
                    </a:cubicBezTo>
                    <a:cubicBezTo>
                      <a:pt x="12" y="119"/>
                      <a:pt x="12" y="119"/>
                      <a:pt x="12" y="119"/>
                    </a:cubicBezTo>
                    <a:cubicBezTo>
                      <a:pt x="12" y="132"/>
                      <a:pt x="13" y="144"/>
                      <a:pt x="12" y="155"/>
                    </a:cubicBezTo>
                    <a:cubicBezTo>
                      <a:pt x="12" y="163"/>
                      <a:pt x="14" y="165"/>
                      <a:pt x="22" y="165"/>
                    </a:cubicBezTo>
                    <a:cubicBezTo>
                      <a:pt x="65" y="165"/>
                      <a:pt x="108" y="165"/>
                      <a:pt x="151" y="165"/>
                    </a:cubicBezTo>
                    <a:cubicBezTo>
                      <a:pt x="157" y="165"/>
                      <a:pt x="164" y="165"/>
                      <a:pt x="171" y="165"/>
                    </a:cubicBezTo>
                    <a:cubicBezTo>
                      <a:pt x="175" y="165"/>
                      <a:pt x="177" y="164"/>
                      <a:pt x="177" y="159"/>
                    </a:cubicBezTo>
                    <a:cubicBezTo>
                      <a:pt x="176" y="146"/>
                      <a:pt x="176" y="133"/>
                      <a:pt x="176" y="119"/>
                    </a:cubicBezTo>
                    <a:close/>
                    <a:moveTo>
                      <a:pt x="94" y="7"/>
                    </a:moveTo>
                    <a:cubicBezTo>
                      <a:pt x="86" y="7"/>
                      <a:pt x="77" y="7"/>
                      <a:pt x="68" y="7"/>
                    </a:cubicBezTo>
                    <a:cubicBezTo>
                      <a:pt x="61" y="8"/>
                      <a:pt x="55" y="15"/>
                      <a:pt x="55" y="22"/>
                    </a:cubicBezTo>
                    <a:cubicBezTo>
                      <a:pt x="55" y="24"/>
                      <a:pt x="56" y="26"/>
                      <a:pt x="57" y="27"/>
                    </a:cubicBezTo>
                    <a:cubicBezTo>
                      <a:pt x="57" y="28"/>
                      <a:pt x="58" y="29"/>
                      <a:pt x="60" y="29"/>
                    </a:cubicBezTo>
                    <a:cubicBezTo>
                      <a:pt x="61" y="29"/>
                      <a:pt x="62" y="28"/>
                      <a:pt x="62" y="27"/>
                    </a:cubicBezTo>
                    <a:cubicBezTo>
                      <a:pt x="63" y="26"/>
                      <a:pt x="63" y="24"/>
                      <a:pt x="63" y="23"/>
                    </a:cubicBezTo>
                    <a:cubicBezTo>
                      <a:pt x="63" y="13"/>
                      <a:pt x="63" y="13"/>
                      <a:pt x="73" y="13"/>
                    </a:cubicBezTo>
                    <a:cubicBezTo>
                      <a:pt x="85" y="13"/>
                      <a:pt x="98" y="13"/>
                      <a:pt x="111" y="13"/>
                    </a:cubicBezTo>
                    <a:cubicBezTo>
                      <a:pt x="115" y="13"/>
                      <a:pt x="121" y="13"/>
                      <a:pt x="124" y="15"/>
                    </a:cubicBezTo>
                    <a:cubicBezTo>
                      <a:pt x="126" y="16"/>
                      <a:pt x="125" y="22"/>
                      <a:pt x="126" y="26"/>
                    </a:cubicBezTo>
                    <a:cubicBezTo>
                      <a:pt x="126" y="27"/>
                      <a:pt x="127" y="29"/>
                      <a:pt x="128" y="29"/>
                    </a:cubicBezTo>
                    <a:cubicBezTo>
                      <a:pt x="130" y="29"/>
                      <a:pt x="131" y="28"/>
                      <a:pt x="132" y="27"/>
                    </a:cubicBezTo>
                    <a:cubicBezTo>
                      <a:pt x="137" y="19"/>
                      <a:pt x="130" y="7"/>
                      <a:pt x="121" y="7"/>
                    </a:cubicBezTo>
                    <a:cubicBezTo>
                      <a:pt x="112" y="7"/>
                      <a:pt x="103" y="7"/>
                      <a:pt x="94" y="7"/>
                    </a:cubicBezTo>
                    <a:close/>
                    <a:moveTo>
                      <a:pt x="119" y="20"/>
                    </a:moveTo>
                    <a:cubicBezTo>
                      <a:pt x="69" y="20"/>
                      <a:pt x="69" y="20"/>
                      <a:pt x="69" y="20"/>
                    </a:cubicBezTo>
                    <a:cubicBezTo>
                      <a:pt x="69" y="29"/>
                      <a:pt x="69" y="29"/>
                      <a:pt x="69" y="29"/>
                    </a:cubicBezTo>
                    <a:cubicBezTo>
                      <a:pt x="119" y="29"/>
                      <a:pt x="119" y="29"/>
                      <a:pt x="119" y="29"/>
                    </a:cubicBezTo>
                    <a:lnTo>
                      <a:pt x="119" y="20"/>
                    </a:lnTo>
                    <a:close/>
                    <a:moveTo>
                      <a:pt x="88" y="127"/>
                    </a:moveTo>
                    <a:cubicBezTo>
                      <a:pt x="88" y="127"/>
                      <a:pt x="88" y="127"/>
                      <a:pt x="88" y="127"/>
                    </a:cubicBezTo>
                    <a:cubicBezTo>
                      <a:pt x="88" y="128"/>
                      <a:pt x="88" y="130"/>
                      <a:pt x="88" y="132"/>
                    </a:cubicBezTo>
                    <a:cubicBezTo>
                      <a:pt x="88" y="137"/>
                      <a:pt x="88" y="140"/>
                      <a:pt x="95" y="140"/>
                    </a:cubicBezTo>
                    <a:cubicBezTo>
                      <a:pt x="101" y="140"/>
                      <a:pt x="101" y="136"/>
                      <a:pt x="101" y="132"/>
                    </a:cubicBezTo>
                    <a:cubicBezTo>
                      <a:pt x="101" y="128"/>
                      <a:pt x="101" y="124"/>
                      <a:pt x="101" y="120"/>
                    </a:cubicBezTo>
                    <a:cubicBezTo>
                      <a:pt x="101" y="116"/>
                      <a:pt x="98" y="114"/>
                      <a:pt x="95" y="115"/>
                    </a:cubicBezTo>
                    <a:cubicBezTo>
                      <a:pt x="92" y="115"/>
                      <a:pt x="90" y="117"/>
                      <a:pt x="88" y="120"/>
                    </a:cubicBezTo>
                    <a:cubicBezTo>
                      <a:pt x="87" y="121"/>
                      <a:pt x="88" y="124"/>
                      <a:pt x="88" y="1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446" name="组合 445"/>
            <p:cNvGrpSpPr/>
            <p:nvPr/>
          </p:nvGrpSpPr>
          <p:grpSpPr>
            <a:xfrm>
              <a:off x="7113199" y="2002469"/>
              <a:ext cx="1114898" cy="1054662"/>
              <a:chOff x="7029116" y="4290837"/>
              <a:chExt cx="850790" cy="804823"/>
            </a:xfrm>
          </p:grpSpPr>
          <p:sp>
            <p:nvSpPr>
              <p:cNvPr id="451" name="íṡḻïďè"/>
              <p:cNvSpPr/>
              <p:nvPr/>
            </p:nvSpPr>
            <p:spPr bwMode="auto">
              <a:xfrm>
                <a:off x="7043378" y="4290837"/>
                <a:ext cx="806039" cy="804823"/>
              </a:xfrm>
              <a:prstGeom prst="ellipse">
                <a:avLst/>
              </a:prstGeom>
              <a:solidFill>
                <a:srgbClr val="1891AC"/>
              </a:solidFill>
              <a:ln w="57150">
                <a:solidFill>
                  <a:srgbClr val="86C7DA"/>
                </a:solidFill>
              </a:ln>
            </p:spPr>
            <p:txBody>
              <a:bodyPr anchor="ctr"/>
              <a:lstStyle/>
              <a:p>
                <a:pPr algn="ctr"/>
                <a:endParaRPr dirty="0"/>
              </a:p>
            </p:txBody>
          </p:sp>
          <p:sp>
            <p:nvSpPr>
              <p:cNvPr id="452" name="文本框 451"/>
              <p:cNvSpPr txBox="1"/>
              <p:nvPr/>
            </p:nvSpPr>
            <p:spPr>
              <a:xfrm>
                <a:off x="7029116" y="4755533"/>
                <a:ext cx="850790" cy="234868"/>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医疗机构</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453" name="î$ḻïḋe"/>
              <p:cNvSpPr/>
              <p:nvPr/>
            </p:nvSpPr>
            <p:spPr bwMode="auto">
              <a:xfrm>
                <a:off x="7272406" y="4404141"/>
                <a:ext cx="363885" cy="361744"/>
              </a:xfrm>
              <a:custGeom>
                <a:avLst/>
                <a:gdLst>
                  <a:gd name="T0" fmla="*/ 10208 w 10976"/>
                  <a:gd name="T1" fmla="*/ 2048 h 10912"/>
                  <a:gd name="T2" fmla="*/ 8288 w 10976"/>
                  <a:gd name="T3" fmla="*/ 128 h 10912"/>
                  <a:gd name="T4" fmla="*/ 7840 w 10976"/>
                  <a:gd name="T5" fmla="*/ 576 h 10912"/>
                  <a:gd name="T6" fmla="*/ 7264 w 10976"/>
                  <a:gd name="T7" fmla="*/ 1984 h 10912"/>
                  <a:gd name="T8" fmla="*/ 5280 w 10976"/>
                  <a:gd name="T9" fmla="*/ 448 h 10912"/>
                  <a:gd name="T10" fmla="*/ 5856 w 10976"/>
                  <a:gd name="T11" fmla="*/ 1472 h 10912"/>
                  <a:gd name="T12" fmla="*/ 704 w 10976"/>
                  <a:gd name="T13" fmla="*/ 7520 h 10912"/>
                  <a:gd name="T14" fmla="*/ 128 w 10976"/>
                  <a:gd name="T15" fmla="*/ 10336 h 10912"/>
                  <a:gd name="T16" fmla="*/ 576 w 10976"/>
                  <a:gd name="T17" fmla="*/ 10784 h 10912"/>
                  <a:gd name="T18" fmla="*/ 3392 w 10976"/>
                  <a:gd name="T19" fmla="*/ 10208 h 10912"/>
                  <a:gd name="T20" fmla="*/ 4288 w 10976"/>
                  <a:gd name="T21" fmla="*/ 10208 h 10912"/>
                  <a:gd name="T22" fmla="*/ 10016 w 10976"/>
                  <a:gd name="T23" fmla="*/ 5632 h 10912"/>
                  <a:gd name="T24" fmla="*/ 10464 w 10976"/>
                  <a:gd name="T25" fmla="*/ 5184 h 10912"/>
                  <a:gd name="T26" fmla="*/ 9920 w 10976"/>
                  <a:gd name="T27" fmla="*/ 2656 h 10912"/>
                  <a:gd name="T28" fmla="*/ 10784 w 10976"/>
                  <a:gd name="T29" fmla="*/ 3072 h 10912"/>
                  <a:gd name="T30" fmla="*/ 3872 w 10976"/>
                  <a:gd name="T31" fmla="*/ 9824 h 10912"/>
                  <a:gd name="T32" fmla="*/ 4704 w 10976"/>
                  <a:gd name="T33" fmla="*/ 3552 h 10912"/>
                  <a:gd name="T34" fmla="*/ 4960 w 10976"/>
                  <a:gd name="T35" fmla="*/ 3808 h 10912"/>
                  <a:gd name="T36" fmla="*/ 6912 w 10976"/>
                  <a:gd name="T37" fmla="*/ 6784 h 10912"/>
                  <a:gd name="T38" fmla="*/ 5920 w 10976"/>
                  <a:gd name="T39" fmla="*/ 6240 h 10912"/>
                  <a:gd name="T40" fmla="*/ 6464 w 10976"/>
                  <a:gd name="T41" fmla="*/ 7232 h 10912"/>
                  <a:gd name="T42" fmla="*/ 5408 w 10976"/>
                  <a:gd name="T43" fmla="*/ 7200 h 10912"/>
                  <a:gd name="T44" fmla="*/ 4960 w 10976"/>
                  <a:gd name="T45" fmla="*/ 7648 h 10912"/>
                  <a:gd name="T46" fmla="*/ 4992 w 10976"/>
                  <a:gd name="T47" fmla="*/ 8704 h 10912"/>
                  <a:gd name="T48" fmla="*/ 3680 w 10976"/>
                  <a:gd name="T49" fmla="*/ 7840 h 10912"/>
                  <a:gd name="T50" fmla="*/ 4544 w 10976"/>
                  <a:gd name="T51" fmla="*/ 9152 h 10912"/>
                  <a:gd name="T52" fmla="*/ 7904 w 10976"/>
                  <a:gd name="T53" fmla="*/ 5824 h 10912"/>
                  <a:gd name="T54" fmla="*/ 5216 w 10976"/>
                  <a:gd name="T55" fmla="*/ 3136 h 10912"/>
                  <a:gd name="T56" fmla="*/ 9088 w 10976"/>
                  <a:gd name="T57" fmla="*/ 4704 h 10912"/>
                  <a:gd name="T58" fmla="*/ 8544 w 10976"/>
                  <a:gd name="T59" fmla="*/ 3264 h 10912"/>
                  <a:gd name="T60" fmla="*/ 8704 w 10976"/>
                  <a:gd name="T61" fmla="*/ 1440 h 10912"/>
                  <a:gd name="T62" fmla="*/ 8544 w 10976"/>
                  <a:gd name="T63" fmla="*/ 3264 h 10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76" h="10912">
                    <a:moveTo>
                      <a:pt x="10848" y="2688"/>
                    </a:moveTo>
                    <a:lnTo>
                      <a:pt x="10208" y="2048"/>
                    </a:lnTo>
                    <a:lnTo>
                      <a:pt x="8928" y="768"/>
                    </a:lnTo>
                    <a:lnTo>
                      <a:pt x="8288" y="128"/>
                    </a:lnTo>
                    <a:cubicBezTo>
                      <a:pt x="8160" y="0"/>
                      <a:pt x="7968" y="0"/>
                      <a:pt x="7840" y="128"/>
                    </a:cubicBezTo>
                    <a:cubicBezTo>
                      <a:pt x="7712" y="256"/>
                      <a:pt x="7712" y="448"/>
                      <a:pt x="7840" y="576"/>
                    </a:cubicBezTo>
                    <a:lnTo>
                      <a:pt x="8256" y="992"/>
                    </a:lnTo>
                    <a:lnTo>
                      <a:pt x="7264" y="1984"/>
                    </a:lnTo>
                    <a:lnTo>
                      <a:pt x="5728" y="448"/>
                    </a:lnTo>
                    <a:cubicBezTo>
                      <a:pt x="5600" y="320"/>
                      <a:pt x="5408" y="320"/>
                      <a:pt x="5280" y="448"/>
                    </a:cubicBezTo>
                    <a:cubicBezTo>
                      <a:pt x="5152" y="576"/>
                      <a:pt x="5152" y="768"/>
                      <a:pt x="5280" y="896"/>
                    </a:cubicBezTo>
                    <a:lnTo>
                      <a:pt x="5856" y="1472"/>
                    </a:lnTo>
                    <a:lnTo>
                      <a:pt x="704" y="6624"/>
                    </a:lnTo>
                    <a:cubicBezTo>
                      <a:pt x="448" y="6880"/>
                      <a:pt x="448" y="7264"/>
                      <a:pt x="704" y="7520"/>
                    </a:cubicBezTo>
                    <a:lnTo>
                      <a:pt x="1824" y="8640"/>
                    </a:lnTo>
                    <a:lnTo>
                      <a:pt x="128" y="10336"/>
                    </a:lnTo>
                    <a:cubicBezTo>
                      <a:pt x="0" y="10464"/>
                      <a:pt x="0" y="10656"/>
                      <a:pt x="128" y="10784"/>
                    </a:cubicBezTo>
                    <a:cubicBezTo>
                      <a:pt x="256" y="10912"/>
                      <a:pt x="448" y="10912"/>
                      <a:pt x="576" y="10784"/>
                    </a:cubicBezTo>
                    <a:lnTo>
                      <a:pt x="2272" y="9088"/>
                    </a:lnTo>
                    <a:lnTo>
                      <a:pt x="3392" y="10208"/>
                    </a:lnTo>
                    <a:cubicBezTo>
                      <a:pt x="3520" y="10336"/>
                      <a:pt x="3680" y="10400"/>
                      <a:pt x="3840" y="10400"/>
                    </a:cubicBezTo>
                    <a:cubicBezTo>
                      <a:pt x="4000" y="10400"/>
                      <a:pt x="4160" y="10336"/>
                      <a:pt x="4288" y="10208"/>
                    </a:cubicBezTo>
                    <a:lnTo>
                      <a:pt x="9440" y="5056"/>
                    </a:lnTo>
                    <a:lnTo>
                      <a:pt x="10016" y="5632"/>
                    </a:lnTo>
                    <a:cubicBezTo>
                      <a:pt x="10144" y="5760"/>
                      <a:pt x="10336" y="5760"/>
                      <a:pt x="10464" y="5632"/>
                    </a:cubicBezTo>
                    <a:cubicBezTo>
                      <a:pt x="10592" y="5504"/>
                      <a:pt x="10592" y="5312"/>
                      <a:pt x="10464" y="5184"/>
                    </a:cubicBezTo>
                    <a:lnTo>
                      <a:pt x="8928" y="3648"/>
                    </a:lnTo>
                    <a:lnTo>
                      <a:pt x="9920" y="2656"/>
                    </a:lnTo>
                    <a:lnTo>
                      <a:pt x="10336" y="3072"/>
                    </a:lnTo>
                    <a:cubicBezTo>
                      <a:pt x="10464" y="3200"/>
                      <a:pt x="10656" y="3200"/>
                      <a:pt x="10784" y="3072"/>
                    </a:cubicBezTo>
                    <a:cubicBezTo>
                      <a:pt x="10912" y="2944"/>
                      <a:pt x="10976" y="2816"/>
                      <a:pt x="10848" y="2688"/>
                    </a:cubicBezTo>
                    <a:close/>
                    <a:moveTo>
                      <a:pt x="3872" y="9824"/>
                    </a:moveTo>
                    <a:lnTo>
                      <a:pt x="1152" y="7104"/>
                    </a:lnTo>
                    <a:lnTo>
                      <a:pt x="4704" y="3552"/>
                    </a:lnTo>
                    <a:lnTo>
                      <a:pt x="4864" y="3712"/>
                    </a:lnTo>
                    <a:lnTo>
                      <a:pt x="4960" y="3808"/>
                    </a:lnTo>
                    <a:lnTo>
                      <a:pt x="7424" y="6272"/>
                    </a:lnTo>
                    <a:lnTo>
                      <a:pt x="6912" y="6784"/>
                    </a:lnTo>
                    <a:lnTo>
                      <a:pt x="6368" y="6240"/>
                    </a:lnTo>
                    <a:cubicBezTo>
                      <a:pt x="6240" y="6112"/>
                      <a:pt x="6048" y="6112"/>
                      <a:pt x="5920" y="6240"/>
                    </a:cubicBezTo>
                    <a:cubicBezTo>
                      <a:pt x="5792" y="6368"/>
                      <a:pt x="5792" y="6560"/>
                      <a:pt x="5920" y="6688"/>
                    </a:cubicBezTo>
                    <a:lnTo>
                      <a:pt x="6464" y="7232"/>
                    </a:lnTo>
                    <a:lnTo>
                      <a:pt x="5952" y="7744"/>
                    </a:lnTo>
                    <a:lnTo>
                      <a:pt x="5408" y="7200"/>
                    </a:lnTo>
                    <a:cubicBezTo>
                      <a:pt x="5280" y="7072"/>
                      <a:pt x="5088" y="7072"/>
                      <a:pt x="4960" y="7200"/>
                    </a:cubicBezTo>
                    <a:cubicBezTo>
                      <a:pt x="4832" y="7328"/>
                      <a:pt x="4832" y="7520"/>
                      <a:pt x="4960" y="7648"/>
                    </a:cubicBezTo>
                    <a:lnTo>
                      <a:pt x="5504" y="8192"/>
                    </a:lnTo>
                    <a:lnTo>
                      <a:pt x="4992" y="8704"/>
                    </a:lnTo>
                    <a:lnTo>
                      <a:pt x="4128" y="7840"/>
                    </a:lnTo>
                    <a:cubicBezTo>
                      <a:pt x="4000" y="7712"/>
                      <a:pt x="3808" y="7712"/>
                      <a:pt x="3680" y="7840"/>
                    </a:cubicBezTo>
                    <a:cubicBezTo>
                      <a:pt x="3552" y="7968"/>
                      <a:pt x="3552" y="8160"/>
                      <a:pt x="3680" y="8288"/>
                    </a:cubicBezTo>
                    <a:lnTo>
                      <a:pt x="4544" y="9152"/>
                    </a:lnTo>
                    <a:lnTo>
                      <a:pt x="3872" y="9824"/>
                    </a:lnTo>
                    <a:close/>
                    <a:moveTo>
                      <a:pt x="7904" y="5824"/>
                    </a:moveTo>
                    <a:lnTo>
                      <a:pt x="5440" y="3360"/>
                    </a:lnTo>
                    <a:lnTo>
                      <a:pt x="5216" y="3136"/>
                    </a:lnTo>
                    <a:lnTo>
                      <a:pt x="6368" y="1984"/>
                    </a:lnTo>
                    <a:lnTo>
                      <a:pt x="9088" y="4704"/>
                    </a:lnTo>
                    <a:lnTo>
                      <a:pt x="7904" y="5824"/>
                    </a:lnTo>
                    <a:close/>
                    <a:moveTo>
                      <a:pt x="8544" y="3264"/>
                    </a:moveTo>
                    <a:lnTo>
                      <a:pt x="7712" y="2432"/>
                    </a:lnTo>
                    <a:lnTo>
                      <a:pt x="8704" y="1440"/>
                    </a:lnTo>
                    <a:lnTo>
                      <a:pt x="9536" y="2272"/>
                    </a:lnTo>
                    <a:lnTo>
                      <a:pt x="8544" y="326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grpSp>
        <p:grpSp>
          <p:nvGrpSpPr>
            <p:cNvPr id="447" name="组合 446"/>
            <p:cNvGrpSpPr/>
            <p:nvPr/>
          </p:nvGrpSpPr>
          <p:grpSpPr>
            <a:xfrm>
              <a:off x="5612507" y="2002469"/>
              <a:ext cx="1056255" cy="1054662"/>
              <a:chOff x="4041995" y="4195422"/>
              <a:chExt cx="806039" cy="804823"/>
            </a:xfrm>
          </p:grpSpPr>
          <p:sp>
            <p:nvSpPr>
              <p:cNvPr id="448" name="íṡḻïďè"/>
              <p:cNvSpPr/>
              <p:nvPr/>
            </p:nvSpPr>
            <p:spPr bwMode="auto">
              <a:xfrm>
                <a:off x="4041995" y="4195422"/>
                <a:ext cx="806039" cy="804823"/>
              </a:xfrm>
              <a:prstGeom prst="ellipse">
                <a:avLst/>
              </a:prstGeom>
              <a:solidFill>
                <a:srgbClr val="1891AC"/>
              </a:solidFill>
              <a:ln w="57150">
                <a:solidFill>
                  <a:srgbClr val="86C7DA"/>
                </a:solidFill>
              </a:ln>
            </p:spPr>
            <p:txBody>
              <a:bodyPr anchor="ctr"/>
              <a:lstStyle/>
              <a:p>
                <a:pPr algn="ctr"/>
                <a:endParaRPr dirty="0"/>
              </a:p>
            </p:txBody>
          </p:sp>
          <p:sp>
            <p:nvSpPr>
              <p:cNvPr id="449" name="íṡļiḓê"/>
              <p:cNvSpPr/>
              <p:nvPr/>
            </p:nvSpPr>
            <p:spPr bwMode="auto">
              <a:xfrm>
                <a:off x="4256713" y="4353845"/>
                <a:ext cx="384084" cy="302079"/>
              </a:xfrm>
              <a:custGeom>
                <a:avLst/>
                <a:gdLst>
                  <a:gd name="T0" fmla="*/ 314 w 396"/>
                  <a:gd name="T1" fmla="*/ 37 h 312"/>
                  <a:gd name="T2" fmla="*/ 287 w 396"/>
                  <a:gd name="T3" fmla="*/ 37 h 312"/>
                  <a:gd name="T4" fmla="*/ 250 w 396"/>
                  <a:gd name="T5" fmla="*/ 18 h 312"/>
                  <a:gd name="T6" fmla="*/ 132 w 396"/>
                  <a:gd name="T7" fmla="*/ 18 h 312"/>
                  <a:gd name="T8" fmla="*/ 95 w 396"/>
                  <a:gd name="T9" fmla="*/ 37 h 312"/>
                  <a:gd name="T10" fmla="*/ 68 w 396"/>
                  <a:gd name="T11" fmla="*/ 37 h 312"/>
                  <a:gd name="T12" fmla="*/ 0 w 396"/>
                  <a:gd name="T13" fmla="*/ 0 h 312"/>
                  <a:gd name="T14" fmla="*/ 41 w 396"/>
                  <a:gd name="T15" fmla="*/ 270 h 312"/>
                  <a:gd name="T16" fmla="*/ 137 w 396"/>
                  <a:gd name="T17" fmla="*/ 287 h 312"/>
                  <a:gd name="T18" fmla="*/ 147 w 396"/>
                  <a:gd name="T19" fmla="*/ 287 h 312"/>
                  <a:gd name="T20" fmla="*/ 184 w 396"/>
                  <a:gd name="T21" fmla="*/ 270 h 312"/>
                  <a:gd name="T22" fmla="*/ 211 w 396"/>
                  <a:gd name="T23" fmla="*/ 270 h 312"/>
                  <a:gd name="T24" fmla="*/ 271 w 396"/>
                  <a:gd name="T25" fmla="*/ 287 h 312"/>
                  <a:gd name="T26" fmla="*/ 320 w 396"/>
                  <a:gd name="T27" fmla="*/ 287 h 312"/>
                  <a:gd name="T28" fmla="*/ 355 w 396"/>
                  <a:gd name="T29" fmla="*/ 270 h 312"/>
                  <a:gd name="T30" fmla="*/ 396 w 396"/>
                  <a:gd name="T31" fmla="*/ 5 h 312"/>
                  <a:gd name="T32" fmla="*/ 208 w 396"/>
                  <a:gd name="T33" fmla="*/ 178 h 312"/>
                  <a:gd name="T34" fmla="*/ 170 w 396"/>
                  <a:gd name="T35" fmla="*/ 161 h 312"/>
                  <a:gd name="T36" fmla="*/ 160 w 396"/>
                  <a:gd name="T37" fmla="*/ 161 h 312"/>
                  <a:gd name="T38" fmla="*/ 124 w 396"/>
                  <a:gd name="T39" fmla="*/ 178 h 312"/>
                  <a:gd name="T40" fmla="*/ 97 w 396"/>
                  <a:gd name="T41" fmla="*/ 178 h 312"/>
                  <a:gd name="T42" fmla="*/ 59 w 396"/>
                  <a:gd name="T43" fmla="*/ 161 h 312"/>
                  <a:gd name="T44" fmla="*/ 41 w 396"/>
                  <a:gd name="T45" fmla="*/ 118 h 312"/>
                  <a:gd name="T46" fmla="*/ 183 w 396"/>
                  <a:gd name="T47" fmla="*/ 135 h 312"/>
                  <a:gd name="T48" fmla="*/ 194 w 396"/>
                  <a:gd name="T49" fmla="*/ 135 h 312"/>
                  <a:gd name="T50" fmla="*/ 231 w 396"/>
                  <a:gd name="T51" fmla="*/ 118 h 312"/>
                  <a:gd name="T52" fmla="*/ 258 w 396"/>
                  <a:gd name="T53" fmla="*/ 118 h 312"/>
                  <a:gd name="T54" fmla="*/ 327 w 396"/>
                  <a:gd name="T55" fmla="*/ 135 h 312"/>
                  <a:gd name="T56" fmla="*/ 355 w 396"/>
                  <a:gd name="T57" fmla="*/ 178 h 312"/>
                  <a:gd name="T58" fmla="*/ 208 w 396"/>
                  <a:gd name="T59" fmla="*/ 161 h 312"/>
                  <a:gd name="T60" fmla="*/ 68 w 396"/>
                  <a:gd name="T61" fmla="*/ 66 h 312"/>
                  <a:gd name="T62" fmla="*/ 106 w 396"/>
                  <a:gd name="T63" fmla="*/ 51 h 312"/>
                  <a:gd name="T64" fmla="*/ 132 w 396"/>
                  <a:gd name="T65" fmla="*/ 51 h 312"/>
                  <a:gd name="T66" fmla="*/ 276 w 396"/>
                  <a:gd name="T67" fmla="*/ 66 h 312"/>
                  <a:gd name="T68" fmla="*/ 287 w 396"/>
                  <a:gd name="T69" fmla="*/ 66 h 312"/>
                  <a:gd name="T70" fmla="*/ 355 w 396"/>
                  <a:gd name="T71" fmla="*/ 51 h 312"/>
                  <a:gd name="T72" fmla="*/ 327 w 396"/>
                  <a:gd name="T73" fmla="*/ 87 h 312"/>
                  <a:gd name="T74" fmla="*/ 258 w 396"/>
                  <a:gd name="T75" fmla="*/ 104 h 312"/>
                  <a:gd name="T76" fmla="*/ 231 w 396"/>
                  <a:gd name="T77" fmla="*/ 104 h 312"/>
                  <a:gd name="T78" fmla="*/ 194 w 396"/>
                  <a:gd name="T79" fmla="*/ 87 h 312"/>
                  <a:gd name="T80" fmla="*/ 183 w 396"/>
                  <a:gd name="T81" fmla="*/ 87 h 312"/>
                  <a:gd name="T82" fmla="*/ 41 w 396"/>
                  <a:gd name="T83" fmla="*/ 104 h 312"/>
                  <a:gd name="T84" fmla="*/ 346 w 396"/>
                  <a:gd name="T85" fmla="*/ 256 h 312"/>
                  <a:gd name="T86" fmla="*/ 320 w 396"/>
                  <a:gd name="T87" fmla="*/ 256 h 312"/>
                  <a:gd name="T88" fmla="*/ 245 w 396"/>
                  <a:gd name="T89" fmla="*/ 239 h 312"/>
                  <a:gd name="T90" fmla="*/ 211 w 396"/>
                  <a:gd name="T91" fmla="*/ 239 h 312"/>
                  <a:gd name="T92" fmla="*/ 173 w 396"/>
                  <a:gd name="T93" fmla="*/ 256 h 312"/>
                  <a:gd name="T94" fmla="*/ 147 w 396"/>
                  <a:gd name="T95" fmla="*/ 256 h 312"/>
                  <a:gd name="T96" fmla="*/ 110 w 396"/>
                  <a:gd name="T97" fmla="*/ 239 h 312"/>
                  <a:gd name="T98" fmla="*/ 41 w 396"/>
                  <a:gd name="T99" fmla="*/ 192 h 312"/>
                  <a:gd name="T100" fmla="*/ 86 w 396"/>
                  <a:gd name="T101" fmla="*/ 209 h 312"/>
                  <a:gd name="T102" fmla="*/ 97 w 396"/>
                  <a:gd name="T103" fmla="*/ 209 h 312"/>
                  <a:gd name="T104" fmla="*/ 134 w 396"/>
                  <a:gd name="T105" fmla="*/ 192 h 312"/>
                  <a:gd name="T106" fmla="*/ 160 w 396"/>
                  <a:gd name="T107" fmla="*/ 192 h 312"/>
                  <a:gd name="T108" fmla="*/ 197 w 396"/>
                  <a:gd name="T109" fmla="*/ 209 h 312"/>
                  <a:gd name="T110" fmla="*/ 208 w 396"/>
                  <a:gd name="T111" fmla="*/ 209 h 312"/>
                  <a:gd name="T112" fmla="*/ 355 w 396"/>
                  <a:gd name="T113" fmla="*/ 19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6" h="312">
                    <a:moveTo>
                      <a:pt x="355" y="5"/>
                    </a:moveTo>
                    <a:lnTo>
                      <a:pt x="355" y="37"/>
                    </a:lnTo>
                    <a:lnTo>
                      <a:pt x="314" y="37"/>
                    </a:lnTo>
                    <a:lnTo>
                      <a:pt x="314" y="18"/>
                    </a:lnTo>
                    <a:lnTo>
                      <a:pt x="287" y="18"/>
                    </a:lnTo>
                    <a:lnTo>
                      <a:pt x="287" y="37"/>
                    </a:lnTo>
                    <a:lnTo>
                      <a:pt x="276" y="37"/>
                    </a:lnTo>
                    <a:lnTo>
                      <a:pt x="276" y="18"/>
                    </a:lnTo>
                    <a:lnTo>
                      <a:pt x="250" y="18"/>
                    </a:lnTo>
                    <a:lnTo>
                      <a:pt x="250" y="37"/>
                    </a:lnTo>
                    <a:lnTo>
                      <a:pt x="132" y="37"/>
                    </a:lnTo>
                    <a:lnTo>
                      <a:pt x="132" y="18"/>
                    </a:lnTo>
                    <a:lnTo>
                      <a:pt x="106" y="18"/>
                    </a:lnTo>
                    <a:lnTo>
                      <a:pt x="106" y="37"/>
                    </a:lnTo>
                    <a:lnTo>
                      <a:pt x="95" y="37"/>
                    </a:lnTo>
                    <a:lnTo>
                      <a:pt x="95" y="18"/>
                    </a:lnTo>
                    <a:lnTo>
                      <a:pt x="68" y="18"/>
                    </a:lnTo>
                    <a:lnTo>
                      <a:pt x="68" y="37"/>
                    </a:lnTo>
                    <a:lnTo>
                      <a:pt x="41" y="37"/>
                    </a:lnTo>
                    <a:lnTo>
                      <a:pt x="41" y="0"/>
                    </a:lnTo>
                    <a:lnTo>
                      <a:pt x="0" y="0"/>
                    </a:lnTo>
                    <a:lnTo>
                      <a:pt x="0" y="307"/>
                    </a:lnTo>
                    <a:lnTo>
                      <a:pt x="41" y="307"/>
                    </a:lnTo>
                    <a:lnTo>
                      <a:pt x="41" y="270"/>
                    </a:lnTo>
                    <a:lnTo>
                      <a:pt x="110" y="270"/>
                    </a:lnTo>
                    <a:lnTo>
                      <a:pt x="110" y="287"/>
                    </a:lnTo>
                    <a:lnTo>
                      <a:pt x="137" y="287"/>
                    </a:lnTo>
                    <a:lnTo>
                      <a:pt x="137" y="270"/>
                    </a:lnTo>
                    <a:lnTo>
                      <a:pt x="147" y="270"/>
                    </a:lnTo>
                    <a:lnTo>
                      <a:pt x="147" y="287"/>
                    </a:lnTo>
                    <a:lnTo>
                      <a:pt x="173" y="287"/>
                    </a:lnTo>
                    <a:lnTo>
                      <a:pt x="173" y="270"/>
                    </a:lnTo>
                    <a:lnTo>
                      <a:pt x="184" y="270"/>
                    </a:lnTo>
                    <a:lnTo>
                      <a:pt x="184" y="287"/>
                    </a:lnTo>
                    <a:lnTo>
                      <a:pt x="211" y="287"/>
                    </a:lnTo>
                    <a:lnTo>
                      <a:pt x="211" y="270"/>
                    </a:lnTo>
                    <a:lnTo>
                      <a:pt x="245" y="270"/>
                    </a:lnTo>
                    <a:lnTo>
                      <a:pt x="245" y="287"/>
                    </a:lnTo>
                    <a:lnTo>
                      <a:pt x="271" y="287"/>
                    </a:lnTo>
                    <a:lnTo>
                      <a:pt x="271" y="270"/>
                    </a:lnTo>
                    <a:lnTo>
                      <a:pt x="320" y="270"/>
                    </a:lnTo>
                    <a:lnTo>
                      <a:pt x="320" y="287"/>
                    </a:lnTo>
                    <a:lnTo>
                      <a:pt x="346" y="287"/>
                    </a:lnTo>
                    <a:lnTo>
                      <a:pt x="346" y="270"/>
                    </a:lnTo>
                    <a:lnTo>
                      <a:pt x="355" y="270"/>
                    </a:lnTo>
                    <a:lnTo>
                      <a:pt x="355" y="312"/>
                    </a:lnTo>
                    <a:lnTo>
                      <a:pt x="396" y="312"/>
                    </a:lnTo>
                    <a:lnTo>
                      <a:pt x="396" y="5"/>
                    </a:lnTo>
                    <a:lnTo>
                      <a:pt x="355" y="5"/>
                    </a:lnTo>
                    <a:close/>
                    <a:moveTo>
                      <a:pt x="208" y="161"/>
                    </a:moveTo>
                    <a:lnTo>
                      <a:pt x="208" y="178"/>
                    </a:lnTo>
                    <a:lnTo>
                      <a:pt x="197" y="178"/>
                    </a:lnTo>
                    <a:lnTo>
                      <a:pt x="197" y="161"/>
                    </a:lnTo>
                    <a:lnTo>
                      <a:pt x="170" y="161"/>
                    </a:lnTo>
                    <a:lnTo>
                      <a:pt x="170" y="178"/>
                    </a:lnTo>
                    <a:lnTo>
                      <a:pt x="160" y="178"/>
                    </a:lnTo>
                    <a:lnTo>
                      <a:pt x="160" y="161"/>
                    </a:lnTo>
                    <a:lnTo>
                      <a:pt x="134" y="161"/>
                    </a:lnTo>
                    <a:lnTo>
                      <a:pt x="134" y="178"/>
                    </a:lnTo>
                    <a:lnTo>
                      <a:pt x="124" y="178"/>
                    </a:lnTo>
                    <a:lnTo>
                      <a:pt x="124" y="161"/>
                    </a:lnTo>
                    <a:lnTo>
                      <a:pt x="97" y="161"/>
                    </a:lnTo>
                    <a:lnTo>
                      <a:pt x="97" y="178"/>
                    </a:lnTo>
                    <a:lnTo>
                      <a:pt x="86" y="178"/>
                    </a:lnTo>
                    <a:lnTo>
                      <a:pt x="86" y="161"/>
                    </a:lnTo>
                    <a:lnTo>
                      <a:pt x="59" y="161"/>
                    </a:lnTo>
                    <a:lnTo>
                      <a:pt x="59" y="178"/>
                    </a:lnTo>
                    <a:lnTo>
                      <a:pt x="41" y="178"/>
                    </a:lnTo>
                    <a:lnTo>
                      <a:pt x="41" y="118"/>
                    </a:lnTo>
                    <a:lnTo>
                      <a:pt x="157" y="118"/>
                    </a:lnTo>
                    <a:lnTo>
                      <a:pt x="157" y="135"/>
                    </a:lnTo>
                    <a:lnTo>
                      <a:pt x="183" y="135"/>
                    </a:lnTo>
                    <a:lnTo>
                      <a:pt x="183" y="118"/>
                    </a:lnTo>
                    <a:lnTo>
                      <a:pt x="194" y="118"/>
                    </a:lnTo>
                    <a:lnTo>
                      <a:pt x="194" y="135"/>
                    </a:lnTo>
                    <a:lnTo>
                      <a:pt x="221" y="135"/>
                    </a:lnTo>
                    <a:lnTo>
                      <a:pt x="221" y="118"/>
                    </a:lnTo>
                    <a:lnTo>
                      <a:pt x="231" y="118"/>
                    </a:lnTo>
                    <a:lnTo>
                      <a:pt x="231" y="135"/>
                    </a:lnTo>
                    <a:lnTo>
                      <a:pt x="258" y="135"/>
                    </a:lnTo>
                    <a:lnTo>
                      <a:pt x="258" y="118"/>
                    </a:lnTo>
                    <a:lnTo>
                      <a:pt x="301" y="118"/>
                    </a:lnTo>
                    <a:lnTo>
                      <a:pt x="301" y="135"/>
                    </a:lnTo>
                    <a:lnTo>
                      <a:pt x="327" y="135"/>
                    </a:lnTo>
                    <a:lnTo>
                      <a:pt x="327" y="118"/>
                    </a:lnTo>
                    <a:lnTo>
                      <a:pt x="355" y="118"/>
                    </a:lnTo>
                    <a:lnTo>
                      <a:pt x="355" y="178"/>
                    </a:lnTo>
                    <a:lnTo>
                      <a:pt x="234" y="178"/>
                    </a:lnTo>
                    <a:lnTo>
                      <a:pt x="234" y="161"/>
                    </a:lnTo>
                    <a:lnTo>
                      <a:pt x="208" y="161"/>
                    </a:lnTo>
                    <a:lnTo>
                      <a:pt x="208" y="161"/>
                    </a:lnTo>
                    <a:close/>
                    <a:moveTo>
                      <a:pt x="68" y="51"/>
                    </a:moveTo>
                    <a:lnTo>
                      <a:pt x="68" y="66"/>
                    </a:lnTo>
                    <a:lnTo>
                      <a:pt x="95" y="66"/>
                    </a:lnTo>
                    <a:lnTo>
                      <a:pt x="95" y="51"/>
                    </a:lnTo>
                    <a:lnTo>
                      <a:pt x="106" y="51"/>
                    </a:lnTo>
                    <a:lnTo>
                      <a:pt x="106" y="66"/>
                    </a:lnTo>
                    <a:lnTo>
                      <a:pt x="132" y="66"/>
                    </a:lnTo>
                    <a:lnTo>
                      <a:pt x="132" y="51"/>
                    </a:lnTo>
                    <a:lnTo>
                      <a:pt x="250" y="51"/>
                    </a:lnTo>
                    <a:lnTo>
                      <a:pt x="250" y="66"/>
                    </a:lnTo>
                    <a:lnTo>
                      <a:pt x="276" y="66"/>
                    </a:lnTo>
                    <a:lnTo>
                      <a:pt x="276" y="51"/>
                    </a:lnTo>
                    <a:lnTo>
                      <a:pt x="287" y="51"/>
                    </a:lnTo>
                    <a:lnTo>
                      <a:pt x="287" y="66"/>
                    </a:lnTo>
                    <a:lnTo>
                      <a:pt x="314" y="66"/>
                    </a:lnTo>
                    <a:lnTo>
                      <a:pt x="314" y="51"/>
                    </a:lnTo>
                    <a:lnTo>
                      <a:pt x="355" y="51"/>
                    </a:lnTo>
                    <a:lnTo>
                      <a:pt x="355" y="104"/>
                    </a:lnTo>
                    <a:lnTo>
                      <a:pt x="327" y="104"/>
                    </a:lnTo>
                    <a:lnTo>
                      <a:pt x="327" y="87"/>
                    </a:lnTo>
                    <a:lnTo>
                      <a:pt x="301" y="87"/>
                    </a:lnTo>
                    <a:lnTo>
                      <a:pt x="301" y="104"/>
                    </a:lnTo>
                    <a:lnTo>
                      <a:pt x="258" y="104"/>
                    </a:lnTo>
                    <a:lnTo>
                      <a:pt x="258" y="87"/>
                    </a:lnTo>
                    <a:lnTo>
                      <a:pt x="231" y="87"/>
                    </a:lnTo>
                    <a:lnTo>
                      <a:pt x="231" y="104"/>
                    </a:lnTo>
                    <a:lnTo>
                      <a:pt x="221" y="104"/>
                    </a:lnTo>
                    <a:lnTo>
                      <a:pt x="221" y="87"/>
                    </a:lnTo>
                    <a:lnTo>
                      <a:pt x="194" y="87"/>
                    </a:lnTo>
                    <a:lnTo>
                      <a:pt x="194" y="104"/>
                    </a:lnTo>
                    <a:lnTo>
                      <a:pt x="183" y="104"/>
                    </a:lnTo>
                    <a:lnTo>
                      <a:pt x="183" y="87"/>
                    </a:lnTo>
                    <a:lnTo>
                      <a:pt x="157" y="87"/>
                    </a:lnTo>
                    <a:lnTo>
                      <a:pt x="157" y="104"/>
                    </a:lnTo>
                    <a:lnTo>
                      <a:pt x="41" y="104"/>
                    </a:lnTo>
                    <a:lnTo>
                      <a:pt x="41" y="51"/>
                    </a:lnTo>
                    <a:lnTo>
                      <a:pt x="68" y="51"/>
                    </a:lnTo>
                    <a:close/>
                    <a:moveTo>
                      <a:pt x="346" y="256"/>
                    </a:moveTo>
                    <a:lnTo>
                      <a:pt x="346" y="239"/>
                    </a:lnTo>
                    <a:lnTo>
                      <a:pt x="320" y="239"/>
                    </a:lnTo>
                    <a:lnTo>
                      <a:pt x="320" y="256"/>
                    </a:lnTo>
                    <a:lnTo>
                      <a:pt x="271" y="256"/>
                    </a:lnTo>
                    <a:lnTo>
                      <a:pt x="271" y="239"/>
                    </a:lnTo>
                    <a:lnTo>
                      <a:pt x="245" y="239"/>
                    </a:lnTo>
                    <a:lnTo>
                      <a:pt x="245" y="256"/>
                    </a:lnTo>
                    <a:lnTo>
                      <a:pt x="211" y="256"/>
                    </a:lnTo>
                    <a:lnTo>
                      <a:pt x="211" y="239"/>
                    </a:lnTo>
                    <a:lnTo>
                      <a:pt x="184" y="239"/>
                    </a:lnTo>
                    <a:lnTo>
                      <a:pt x="184" y="256"/>
                    </a:lnTo>
                    <a:lnTo>
                      <a:pt x="173" y="256"/>
                    </a:lnTo>
                    <a:lnTo>
                      <a:pt x="173" y="239"/>
                    </a:lnTo>
                    <a:lnTo>
                      <a:pt x="147" y="239"/>
                    </a:lnTo>
                    <a:lnTo>
                      <a:pt x="147" y="256"/>
                    </a:lnTo>
                    <a:lnTo>
                      <a:pt x="137" y="256"/>
                    </a:lnTo>
                    <a:lnTo>
                      <a:pt x="137" y="239"/>
                    </a:lnTo>
                    <a:lnTo>
                      <a:pt x="110" y="239"/>
                    </a:lnTo>
                    <a:lnTo>
                      <a:pt x="110" y="256"/>
                    </a:lnTo>
                    <a:lnTo>
                      <a:pt x="41" y="256"/>
                    </a:lnTo>
                    <a:lnTo>
                      <a:pt x="41" y="192"/>
                    </a:lnTo>
                    <a:lnTo>
                      <a:pt x="59" y="192"/>
                    </a:lnTo>
                    <a:lnTo>
                      <a:pt x="59" y="209"/>
                    </a:lnTo>
                    <a:lnTo>
                      <a:pt x="86" y="209"/>
                    </a:lnTo>
                    <a:lnTo>
                      <a:pt x="86" y="192"/>
                    </a:lnTo>
                    <a:lnTo>
                      <a:pt x="97" y="192"/>
                    </a:lnTo>
                    <a:lnTo>
                      <a:pt x="97" y="209"/>
                    </a:lnTo>
                    <a:lnTo>
                      <a:pt x="124" y="209"/>
                    </a:lnTo>
                    <a:lnTo>
                      <a:pt x="124" y="192"/>
                    </a:lnTo>
                    <a:lnTo>
                      <a:pt x="134" y="192"/>
                    </a:lnTo>
                    <a:lnTo>
                      <a:pt x="134" y="209"/>
                    </a:lnTo>
                    <a:lnTo>
                      <a:pt x="160" y="209"/>
                    </a:lnTo>
                    <a:lnTo>
                      <a:pt x="160" y="192"/>
                    </a:lnTo>
                    <a:lnTo>
                      <a:pt x="170" y="192"/>
                    </a:lnTo>
                    <a:lnTo>
                      <a:pt x="170" y="209"/>
                    </a:lnTo>
                    <a:lnTo>
                      <a:pt x="197" y="209"/>
                    </a:lnTo>
                    <a:lnTo>
                      <a:pt x="197" y="192"/>
                    </a:lnTo>
                    <a:lnTo>
                      <a:pt x="208" y="192"/>
                    </a:lnTo>
                    <a:lnTo>
                      <a:pt x="208" y="209"/>
                    </a:lnTo>
                    <a:lnTo>
                      <a:pt x="234" y="209"/>
                    </a:lnTo>
                    <a:lnTo>
                      <a:pt x="234" y="192"/>
                    </a:lnTo>
                    <a:lnTo>
                      <a:pt x="355" y="192"/>
                    </a:lnTo>
                    <a:lnTo>
                      <a:pt x="355" y="256"/>
                    </a:lnTo>
                    <a:lnTo>
                      <a:pt x="346" y="25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sp>
            <p:nvSpPr>
              <p:cNvPr id="450" name="文本框 449"/>
              <p:cNvSpPr txBox="1"/>
              <p:nvPr/>
            </p:nvSpPr>
            <p:spPr>
              <a:xfrm>
                <a:off x="4134679" y="4691272"/>
                <a:ext cx="628153" cy="2583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学校</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sp>
        <p:nvSpPr>
          <p:cNvPr id="29" name="矩形 28"/>
          <p:cNvSpPr/>
          <p:nvPr/>
        </p:nvSpPr>
        <p:spPr>
          <a:xfrm>
            <a:off x="1258186" y="3338417"/>
            <a:ext cx="9675628" cy="3207385"/>
          </a:xfrm>
          <a:prstGeom prst="rect">
            <a:avLst/>
          </a:prstGeom>
        </p:spPr>
        <p:txBody>
          <a:bodyPr wrap="square">
            <a:spAutoFit/>
          </a:bodyPr>
          <a:lstStyle/>
          <a:p>
            <a:pPr algn="just">
              <a:lnSpc>
                <a:spcPts val="2700"/>
              </a:lnSpc>
              <a:buClr>
                <a:srgbClr val="639A67"/>
              </a:buClr>
              <a:buSzPct val="80000"/>
            </a:pPr>
            <a:r>
              <a:rPr lang="zh-CN" altLang="en-US" b="1" dirty="0">
                <a:solidFill>
                  <a:srgbClr val="A63636"/>
                </a:solidFill>
                <a:latin typeface="微软雅黑" panose="020B0503020204020204" pitchFamily="34" charset="-122"/>
                <a:ea typeface="微软雅黑" panose="020B0503020204020204" pitchFamily="34" charset="-122"/>
              </a:rPr>
              <a:t>儿童青少年近视纳入政绩考核</a:t>
            </a:r>
            <a:r>
              <a:rPr lang="en-US" altLang="zh-CN" b="1" dirty="0">
                <a:solidFill>
                  <a:srgbClr val="A63636"/>
                </a:solidFill>
                <a:latin typeface="微软雅黑" panose="020B0503020204020204" pitchFamily="34" charset="-122"/>
                <a:ea typeface="微软雅黑" panose="020B0503020204020204" pitchFamily="34" charset="-122"/>
              </a:rPr>
              <a:t>:</a:t>
            </a:r>
            <a:endParaRPr lang="en-US" altLang="zh-CN" b="1" dirty="0">
              <a:solidFill>
                <a:srgbClr val="A63636"/>
              </a:solidFill>
              <a:latin typeface="微软雅黑" panose="020B0503020204020204" pitchFamily="34" charset="-122"/>
              <a:ea typeface="微软雅黑" panose="020B0503020204020204" pitchFamily="34" charset="-122"/>
            </a:endParaRPr>
          </a:p>
          <a:p>
            <a:pPr marL="288290" indent="-288290" algn="just">
              <a:lnSpc>
                <a:spcPts val="2700"/>
              </a:lnSpc>
              <a:buClr>
                <a:srgbClr val="A63636"/>
              </a:buClr>
              <a:buSzPct val="80000"/>
              <a:buFont typeface="Wingdings" panose="05000000000000000000" pitchFamily="2" charset="2"/>
              <a:buChar char="n"/>
            </a:pPr>
            <a:r>
              <a:rPr lang="en-US" altLang="zh-CN" sz="1600" b="1" dirty="0">
                <a:solidFill>
                  <a:srgbClr val="A63636"/>
                </a:solidFill>
                <a:latin typeface="微软雅黑" panose="020B0503020204020204" pitchFamily="34" charset="-122"/>
                <a:ea typeface="微软雅黑" panose="020B0503020204020204" pitchFamily="34" charset="-122"/>
              </a:rPr>
              <a:t>2018</a:t>
            </a:r>
            <a:r>
              <a:rPr lang="zh-CN" altLang="en-US" sz="1600" b="1" dirty="0">
                <a:solidFill>
                  <a:srgbClr val="A63636"/>
                </a:solidFill>
                <a:latin typeface="微软雅黑" panose="020B0503020204020204" pitchFamily="34" charset="-122"/>
                <a:ea typeface="微软雅黑" panose="020B0503020204020204" pitchFamily="34" charset="-122"/>
              </a:rPr>
              <a:t>年</a:t>
            </a:r>
            <a:r>
              <a:rPr lang="en-US" altLang="zh-CN" sz="1600" b="1" dirty="0">
                <a:solidFill>
                  <a:srgbClr val="A63636"/>
                </a:solidFill>
                <a:latin typeface="微软雅黑" panose="020B0503020204020204" pitchFamily="34" charset="-122"/>
                <a:ea typeface="微软雅黑" panose="020B0503020204020204" pitchFamily="34" charset="-122"/>
              </a:rPr>
              <a:t>8</a:t>
            </a:r>
            <a:r>
              <a:rPr lang="zh-CN" altLang="en-US" sz="1600" b="1" dirty="0">
                <a:solidFill>
                  <a:srgbClr val="A63636"/>
                </a:solidFill>
                <a:latin typeface="微软雅黑" panose="020B0503020204020204" pitchFamily="34" charset="-122"/>
                <a:ea typeface="微软雅黑" panose="020B0503020204020204" pitchFamily="34" charset="-122"/>
              </a:rPr>
              <a:t>月</a:t>
            </a:r>
            <a:r>
              <a:rPr lang="en-US" altLang="zh-CN" sz="1600" b="1" dirty="0">
                <a:solidFill>
                  <a:srgbClr val="A63636"/>
                </a:solidFill>
                <a:latin typeface="微软雅黑" panose="020B0503020204020204" pitchFamily="34" charset="-122"/>
                <a:ea typeface="微软雅黑" panose="020B0503020204020204" pitchFamily="34" charset="-122"/>
              </a:rPr>
              <a:t>30</a:t>
            </a:r>
            <a:r>
              <a:rPr lang="zh-CN" altLang="en-US" sz="1600" b="1" dirty="0">
                <a:solidFill>
                  <a:srgbClr val="A63636"/>
                </a:solidFill>
                <a:latin typeface="微软雅黑" panose="020B0503020204020204" pitchFamily="34" charset="-122"/>
                <a:ea typeface="微软雅黑" panose="020B0503020204020204" pitchFamily="34" charset="-122"/>
              </a:rPr>
              <a:t>日</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教育部牵头</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联合国家卫健委等八部门联合印发</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综合防控儿童青少年近视实施方案</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近视防控上升为国家策略</a:t>
            </a:r>
            <a:r>
              <a:rPr lang="en-US" altLang="zh-CN" sz="1600" b="1" dirty="0">
                <a:solidFill>
                  <a:srgbClr val="A63636"/>
                </a:solidFill>
                <a:latin typeface="微软雅黑" panose="020B0503020204020204" pitchFamily="34" charset="-122"/>
                <a:ea typeface="微软雅黑" panose="020B0503020204020204" pitchFamily="34" charset="-122"/>
              </a:rPr>
              <a:t>; </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288290" indent="-288290" algn="just">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将儿童青少年近视防控工作、总体近视率和体质健康状况纳入</a:t>
            </a:r>
            <a:r>
              <a:rPr lang="zh-CN" altLang="en-US" sz="1600" b="1" dirty="0">
                <a:solidFill>
                  <a:srgbClr val="A63636"/>
                </a:solidFill>
                <a:latin typeface="微软雅黑" panose="020B0503020204020204" pitchFamily="34" charset="-122"/>
                <a:ea typeface="微软雅黑" panose="020B0503020204020204" pitchFamily="34" charset="-122"/>
              </a:rPr>
              <a:t>政府绩效考核指标</a:t>
            </a:r>
            <a:r>
              <a:rPr lang="en-US" altLang="zh-CN" sz="1600" b="1" dirty="0">
                <a:solidFill>
                  <a:srgbClr val="A63636"/>
                </a:solidFill>
                <a:latin typeface="微软雅黑" panose="020B0503020204020204" pitchFamily="34" charset="-122"/>
                <a:ea typeface="微软雅黑" panose="020B0503020204020204" pitchFamily="34" charset="-122"/>
              </a:rPr>
              <a:t>;</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288290" indent="-288290" algn="just">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建立全国儿童青少年</a:t>
            </a:r>
            <a:r>
              <a:rPr lang="zh-CN" altLang="en-US" sz="1600" b="1" dirty="0">
                <a:solidFill>
                  <a:srgbClr val="A63636"/>
                </a:solidFill>
                <a:latin typeface="微软雅黑" panose="020B0503020204020204" pitchFamily="34" charset="-122"/>
                <a:ea typeface="微软雅黑" panose="020B0503020204020204" pitchFamily="34" charset="-122"/>
              </a:rPr>
              <a:t>近视防控工作评议考核制度</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由教育部、国家卫生健康委员会、体育总局制订</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gn="just">
              <a:lnSpc>
                <a:spcPts val="27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每年开展各省</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区、市</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人民政府儿童青少年近视防控工作评议考核</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0" lvl="1" indent="-288290" algn="just">
              <a:lnSpc>
                <a:spcPts val="2700"/>
              </a:lnSpc>
              <a:buClr>
                <a:srgbClr val="A63636"/>
              </a:buClr>
              <a:buSzPct val="80000"/>
              <a:buFont typeface="Wingdings" panose="05000000000000000000" pitchFamily="2" charset="2"/>
              <a:buChar char="n"/>
            </a:pPr>
            <a:r>
              <a:rPr lang="zh-CN" altLang="en-US" sz="1600" b="1" dirty="0">
                <a:solidFill>
                  <a:srgbClr val="A63636"/>
                </a:solidFill>
                <a:latin typeface="微软雅黑" panose="020B0503020204020204" pitchFamily="34" charset="-122"/>
                <a:ea typeface="微软雅黑" panose="020B0503020204020204" pitchFamily="34" charset="-122"/>
                <a:sym typeface="+mn-ea"/>
              </a:rPr>
              <a:t>目前，教育部、国家卫生健康委、国家体育总局、市场监管总局先后两次组织开展2019年度、2020年度全国综合防控儿童青少年近视工作评议考核。</a:t>
            </a:r>
            <a:endParaRPr lang="zh-CN" altLang="en-US" sz="1600" b="1" dirty="0">
              <a:solidFill>
                <a:srgbClr val="A63636"/>
              </a:solidFill>
              <a:latin typeface="微软雅黑" panose="020B0503020204020204" pitchFamily="34" charset="-122"/>
              <a:ea typeface="微软雅黑" panose="020B0503020204020204" pitchFamily="34" charset="-122"/>
            </a:endParaRPr>
          </a:p>
          <a:p>
            <a:pPr marL="288290" indent="-288290" algn="just">
              <a:lnSpc>
                <a:spcPts val="2700"/>
              </a:lnSpc>
              <a:buClr>
                <a:srgbClr val="A63636"/>
              </a:buClr>
              <a:buSzPct val="80000"/>
              <a:buFont typeface="Wingdings" panose="05000000000000000000" pitchFamily="2" charset="2"/>
              <a:buChar char="n"/>
            </a:pP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0" name="矩形 29"/>
          <p:cNvSpPr/>
          <p:nvPr/>
        </p:nvSpPr>
        <p:spPr>
          <a:xfrm>
            <a:off x="1114097" y="1142330"/>
            <a:ext cx="10226565" cy="221599"/>
          </a:xfrm>
          <a:prstGeom prst="rect">
            <a:avLst/>
          </a:prstGeom>
        </p:spPr>
        <p:txBody>
          <a:bodyPr wrap="square">
            <a:spAutoFit/>
          </a:body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In-depth understanding on </a:t>
            </a:r>
            <a:r>
              <a:rPr lang="en-US" altLang="zh-CN" sz="840" i="1"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the comprehensive plan for myopia PREVENTION AND CONTROL among children and adolescents</a:t>
            </a:r>
            <a:endParaRPr lang="zh-CN" altLang="en-US" sz="840" i="1"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tags/tag1.xml><?xml version="1.0" encoding="utf-8"?>
<p:tagLst xmlns:p="http://schemas.openxmlformats.org/presentationml/2006/main">
  <p:tag name="KSO_WM_UNIT_PLACING_PICTURE_USER_VIEWPORT" val="{&quot;height&quot;:6033.897637795276,&quot;width&quot;:9334.692913385827}"/>
</p:tagLst>
</file>

<file path=ppt/tags/tag10.xml><?xml version="1.0" encoding="utf-8"?>
<p:tagLst xmlns:p="http://schemas.openxmlformats.org/presentationml/2006/main">
  <p:tag name="ISLIDE.ICON" val="#405345;#381513;#12937;#96905;#38282;#373175;#379488;#143747;"/>
</p:tagLst>
</file>

<file path=ppt/tags/tag11.xml><?xml version="1.0" encoding="utf-8"?>
<p:tagLst xmlns:p="http://schemas.openxmlformats.org/presentationml/2006/main">
  <p:tag name="ISLIDE.VECTOR" val="#792088;"/>
</p:tagLst>
</file>

<file path=ppt/tags/tag12.xml><?xml version="1.0" encoding="utf-8"?>
<p:tagLst xmlns:p="http://schemas.openxmlformats.org/presentationml/2006/main">
  <p:tag name="KSO_WM_UNIT_PLACING_PICTURE_USER_VIEWPORT" val="{&quot;height&quot;:5223,&quot;width&quot;:3696}"/>
</p:tagLst>
</file>

<file path=ppt/tags/tag13.xml><?xml version="1.0" encoding="utf-8"?>
<p:tagLst xmlns:p="http://schemas.openxmlformats.org/presentationml/2006/main">
  <p:tag name="KSO_WM_UNIT_PLACING_PICTURE_USER_VIEWPORT" val="{&quot;height&quot;:5223,&quot;width&quot;:3688}"/>
</p:tagLst>
</file>

<file path=ppt/tags/tag14.xml><?xml version="1.0" encoding="utf-8"?>
<p:tagLst xmlns:p="http://schemas.openxmlformats.org/presentationml/2006/main">
  <p:tag name="ISLIDE.VECTOR" val="#247194;#630157;#340074;#194978;#630161;#189077;"/>
</p:tagLst>
</file>

<file path=ppt/tags/tag15.xml><?xml version="1.0" encoding="utf-8"?>
<p:tagLst xmlns:p="http://schemas.openxmlformats.org/presentationml/2006/main">
  <p:tag name="ISLIDE.VECTOR" val="#184115;#184115;#184115;#184115;"/>
</p:tagLst>
</file>

<file path=ppt/tags/tag16.xml><?xml version="1.0" encoding="utf-8"?>
<p:tagLst xmlns:p="http://schemas.openxmlformats.org/presentationml/2006/main">
  <p:tag name="ISLIDE.ICON" val="#25974;#381286;#82325;#23218;#108482;#159900;#164569;#62278;#113156;#112075;#61506;#405366;#406996;#407185;#407186;#44376;"/>
</p:tagLst>
</file>

<file path=ppt/tags/tag17.xml><?xml version="1.0" encoding="utf-8"?>
<p:tagLst xmlns:p="http://schemas.openxmlformats.org/presentationml/2006/main">
  <p:tag name="ISLIDE.ICON" val="#44689;#62253;#60012;#44061;#181499;#181815;#181582;#75590;"/>
</p:tagLst>
</file>

<file path=ppt/tags/tag18.xml><?xml version="1.0" encoding="utf-8"?>
<p:tagLst xmlns:p="http://schemas.openxmlformats.org/presentationml/2006/main">
  <p:tag name="ISLIDE.ICON" val="#44689;#62253;#60012;#44061;#181499;#181815;#181582;#75590;"/>
</p:tagLst>
</file>

<file path=ppt/tags/tag19.xml><?xml version="1.0" encoding="utf-8"?>
<p:tagLst xmlns:p="http://schemas.openxmlformats.org/presentationml/2006/main">
  <p:tag name="ISLIDE.ICON" val="#25974;#381286;#82325;#23218;#108482;#159900;#164569;#62278;#113156;#112075;#61506;"/>
</p:tagLst>
</file>

<file path=ppt/tags/tag2.xml><?xml version="1.0" encoding="utf-8"?>
<p:tagLst xmlns:p="http://schemas.openxmlformats.org/presentationml/2006/main">
  <p:tag name="KSO_WM_UNIT_PLACING_PICTURE_USER_VIEWPORT" val="{&quot;height&quot;:7815,&quot;width&quot;:11317}"/>
</p:tagLst>
</file>

<file path=ppt/tags/tag20.xml><?xml version="1.0" encoding="utf-8"?>
<p:tagLst xmlns:p="http://schemas.openxmlformats.org/presentationml/2006/main">
  <p:tag name="ISLIDE.ICON" val="#25974;#381286;#82325;#23218;#108482;#159900;#164569;#62278;#113156;#112075;#61506;"/>
</p:tagLst>
</file>

<file path=ppt/tags/tag21.xml><?xml version="1.0" encoding="utf-8"?>
<p:tagLst xmlns:p="http://schemas.openxmlformats.org/presentationml/2006/main">
  <p:tag name="ISLIDE.ICON" val="#17329;#399472;#167490;#14612;"/>
  <p:tag name="ISLIDE.VECTOR" val="#597713;#597709;#597708;"/>
</p:tagLst>
</file>

<file path=ppt/tags/tag22.xml><?xml version="1.0" encoding="utf-8"?>
<p:tagLst xmlns:p="http://schemas.openxmlformats.org/presentationml/2006/main">
  <p:tag name="ISLIDE.ICON" val="#38727;#373822;#391920;#114991;#72654;"/>
</p:tagLst>
</file>

<file path=ppt/tags/tag23.xml><?xml version="1.0" encoding="utf-8"?>
<p:tagLst xmlns:p="http://schemas.openxmlformats.org/presentationml/2006/main">
  <p:tag name="KSO_WM_UNIT_TABLE_BEAUTIFY" val="smartTable{5eca1b18-6741-4ee8-a6f3-47394354621a}"/>
</p:tagLst>
</file>

<file path=ppt/tags/tag24.xml><?xml version="1.0" encoding="utf-8"?>
<p:tagLst xmlns:p="http://schemas.openxmlformats.org/presentationml/2006/main">
  <p:tag name="ISLIDE.ICON" val="#34331;"/>
</p:tagLst>
</file>

<file path=ppt/tags/tag25.xml><?xml version="1.0" encoding="utf-8"?>
<p:tagLst xmlns:p="http://schemas.openxmlformats.org/presentationml/2006/main">
  <p:tag name="ISLIDE.VECTOR" val="72c71758-19a4-404d-a00f-3086fa17b237"/>
</p:tagLst>
</file>

<file path=ppt/tags/tag26.xml><?xml version="1.0" encoding="utf-8"?>
<p:tagLst xmlns:p="http://schemas.openxmlformats.org/presentationml/2006/main">
  <p:tag name="ISLIDE.VECTOR" val="9bfccede-627e-4d67-a15c-790369ed164a"/>
</p:tagLst>
</file>

<file path=ppt/tags/tag3.xml><?xml version="1.0" encoding="utf-8"?>
<p:tagLst xmlns:p="http://schemas.openxmlformats.org/presentationml/2006/main">
  <p:tag name="ISLIDE.VECTOR" val="88c29f52-4437-46e5-b751-43edfc61ac12"/>
</p:tagLst>
</file>

<file path=ppt/tags/tag4.xml><?xml version="1.0" encoding="utf-8"?>
<p:tagLst xmlns:p="http://schemas.openxmlformats.org/presentationml/2006/main">
  <p:tag name="ISLIDE.VECTOR" val="3fca6b55-1839-4e14-ba4e-badcd8225407"/>
</p:tagLst>
</file>

<file path=ppt/tags/tag5.xml><?xml version="1.0" encoding="utf-8"?>
<p:tagLst xmlns:p="http://schemas.openxmlformats.org/presentationml/2006/main">
  <p:tag name="ISLIDE.VECTOR" val="88c29f52-4437-46e5-b751-43edfc61ac12"/>
</p:tagLst>
</file>

<file path=ppt/tags/tag6.xml><?xml version="1.0" encoding="utf-8"?>
<p:tagLst xmlns:p="http://schemas.openxmlformats.org/presentationml/2006/main">
  <p:tag name="ISLIDE.VECTOR" val="3fca6b55-1839-4e14-ba4e-badcd8225407"/>
</p:tagLst>
</file>

<file path=ppt/tags/tag7.xml><?xml version="1.0" encoding="utf-8"?>
<p:tagLst xmlns:p="http://schemas.openxmlformats.org/presentationml/2006/main">
  <p:tag name="ISLIDE.ICON" val="#379691;#166399;#24662;#33085;#53629;#8764;#105364;#22763;#102298;#369612;#140715;#36489;#22568;"/>
</p:tagLst>
</file>

<file path=ppt/tags/tag8.xml><?xml version="1.0" encoding="utf-8"?>
<p:tagLst xmlns:p="http://schemas.openxmlformats.org/presentationml/2006/main">
  <p:tag name="ISLIDE.ICON" val="#379691;#166399;#24662;#33085;#53629;#8764;#105364;#22763;#102298;#369612;#140715;#36489;#22568;"/>
</p:tagLst>
</file>

<file path=ppt/tags/tag9.xml><?xml version="1.0" encoding="utf-8"?>
<p:tagLst xmlns:p="http://schemas.openxmlformats.org/presentationml/2006/main">
  <p:tag name="ISLIDE.ICON" val="#384245;#39195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12792</Words>
  <Application>WPS 演示</Application>
  <PresentationFormat>自定义</PresentationFormat>
  <Paragraphs>1264</Paragraphs>
  <Slides>53</Slides>
  <Notes>33</Notes>
  <HiddenSlides>0</HiddenSlides>
  <MMClips>0</MMClips>
  <ScaleCrop>false</ScaleCrop>
  <HeadingPairs>
    <vt:vector size="6" baseType="variant">
      <vt:variant>
        <vt:lpstr>已用的字体</vt:lpstr>
      </vt:variant>
      <vt:variant>
        <vt:i4>30</vt:i4>
      </vt:variant>
      <vt:variant>
        <vt:lpstr>主题</vt:lpstr>
      </vt:variant>
      <vt:variant>
        <vt:i4>1</vt:i4>
      </vt:variant>
      <vt:variant>
        <vt:lpstr>幻灯片标题</vt:lpstr>
      </vt:variant>
      <vt:variant>
        <vt:i4>53</vt:i4>
      </vt:variant>
    </vt:vector>
  </HeadingPairs>
  <TitlesOfParts>
    <vt:vector size="84" baseType="lpstr">
      <vt:lpstr>Arial</vt:lpstr>
      <vt:lpstr>宋体</vt:lpstr>
      <vt:lpstr>Wingdings</vt:lpstr>
      <vt:lpstr>微软雅黑</vt:lpstr>
      <vt:lpstr>Times New Roman</vt:lpstr>
      <vt:lpstr>阿里巴巴普惠体 H</vt:lpstr>
      <vt:lpstr>迷你简特粗宋</vt:lpstr>
      <vt:lpstr>Engravers MT</vt:lpstr>
      <vt:lpstr>AXIS Std H</vt:lpstr>
      <vt:lpstr>Aharoni</vt:lpstr>
      <vt:lpstr>Calibri</vt:lpstr>
      <vt:lpstr>MS PGothic</vt:lpstr>
      <vt:lpstr>黑体</vt:lpstr>
      <vt:lpstr>等线</vt:lpstr>
      <vt:lpstr>Impact</vt:lpstr>
      <vt:lpstr>Arial Unicode MS</vt:lpstr>
      <vt:lpstr>等线 Light</vt:lpstr>
      <vt:lpstr>Haettenschweiler</vt:lpstr>
      <vt:lpstr>阿里巴巴普惠体 B</vt:lpstr>
      <vt:lpstr>Yu Gothic UI Semibold</vt:lpstr>
      <vt:lpstr>汉仪力量黑简</vt:lpstr>
      <vt:lpstr>Shruti</vt:lpstr>
      <vt:lpstr>Segoe UI Symbol</vt:lpstr>
      <vt:lpstr>华文楷体</vt:lpstr>
      <vt:lpstr>华文新魏</vt:lpstr>
      <vt:lpstr>Arial</vt:lpstr>
      <vt:lpstr>Times New Roman</vt:lpstr>
      <vt:lpstr>方正舒体</vt:lpstr>
      <vt:lpstr>方正粗黑宋简体</vt:lpstr>
      <vt:lpstr>仿宋</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jiang pauline</dc:creator>
  <cp:lastModifiedBy>许梅萍</cp:lastModifiedBy>
  <cp:revision>443</cp:revision>
  <dcterms:created xsi:type="dcterms:W3CDTF">2020-04-29T15:04:00Z</dcterms:created>
  <dcterms:modified xsi:type="dcterms:W3CDTF">2022-04-15T08:28:43Z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2052-11.1.0.11372</vt:lpwstr>
  </property>
  <property fmtid="{D5CDD505-2E9C-101B-9397-08002B2CF9AE}" pid="3" name="ICV">
    <vt:lpwstr>79D031C3BA1645228C51C9465FFA923A</vt:lpwstr>
  </property>
</Properties>
</file>